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5" d="100"/>
          <a:sy n="55" d="100"/>
        </p:scale>
        <p:origin x="109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8C249-F2D8-680F-05A0-C1A9747C1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B918C1-AC7A-350E-7EF5-8C3856F76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379916-44BD-08E1-3582-37C7224A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9581-B84F-40A2-95F3-66B4DF23E37A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C629FB-437E-5601-5B8D-3C9541A26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60AC50-1816-214E-8417-A87270C5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B383-99AF-4685-B3E9-7235AC4F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4345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8171B-429D-06F3-04C5-B9E2A9C2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52B255-19E8-CFF0-D8F4-71539A81E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0DA622-1A4A-DD10-C29E-D41FBF19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9581-B84F-40A2-95F3-66B4DF23E37A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EC79F5-4FBE-48CF-69CC-DAB6B9ED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439D7A-89FE-B83C-38A9-3159F00B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B383-99AF-4685-B3E9-7235AC4F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8567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0675E1-81C8-B7C3-75E5-8CB6D6E64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CE35371-DB5A-A39F-885D-54E7D43AA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EBE13E-4E54-BBFF-1D19-077D578C1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9581-B84F-40A2-95F3-66B4DF23E37A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230938-D3DB-433E-E3BD-835B328B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C506DC-F2AC-2216-95C9-3F4EC3E5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B383-99AF-4685-B3E9-7235AC4F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315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DE6F1E-2E79-C75D-1F22-6240410D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A3012C-7D84-5912-2520-2A4501732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E21276-6C31-E105-07B9-2A31464D2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9581-B84F-40A2-95F3-66B4DF23E37A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88417B-BBCA-9062-F75D-EA75C26FD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1802BB-B09E-D0B6-8222-613D5A2E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B383-99AF-4685-B3E9-7235AC4F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484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94EED-537A-64DE-7C72-87B53839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2CB71D-C7EA-03EC-06E0-DB15E3CB5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3F157A-8222-7771-5CA9-02309AF4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9581-B84F-40A2-95F3-66B4DF23E37A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CA5518-B3FE-B4AF-466A-FC016AD8E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47B9D6-95A6-3DE0-1BC7-1B678FE4C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B383-99AF-4685-B3E9-7235AC4F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8977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34C59-EDD5-404C-6688-B26F5054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58E708-354D-3432-BFC1-C8231A657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8EB2AE-9FD5-9B1F-D9EC-CA7FA05C8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C6A33A-ADF2-0659-E00D-39F9415C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9581-B84F-40A2-95F3-66B4DF23E37A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6A05A1-2506-0991-2509-99B34739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DBF0E7-5166-EC9D-1852-C409AAA2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B383-99AF-4685-B3E9-7235AC4F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935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145DB-38C5-1C9A-DB6A-DB9243F5D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0D4E3C-B982-7261-3ABF-8E59C3453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962137B-2965-F667-AB15-7913DA5C7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E7C33B-DA8D-E3E2-9DCD-A558BF75F1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FD3A73-6D51-8B77-FD95-0F6E98A01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83CD7D-9A4F-9EAB-F599-62CAB9B7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9581-B84F-40A2-95F3-66B4DF23E37A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5037E5-3F27-03F0-CF99-3545C175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165A4DA-123D-353A-8AF5-27C7B626E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B383-99AF-4685-B3E9-7235AC4F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2902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96AE45-FE9C-3C0B-0938-8A014BDC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83D50D-C7F4-1CEC-B3D8-137297C5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9581-B84F-40A2-95F3-66B4DF23E37A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8F4635B-D81F-C46E-136F-ACC78735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FED9EF-7EAA-ECFB-D6DC-1CF3479F4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B383-99AF-4685-B3E9-7235AC4F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884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43EFACE-D428-FA47-4AD9-E7335A69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9581-B84F-40A2-95F3-66B4DF23E37A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7E16F3F-95CF-FFD2-247E-DCB77AAC6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833890-84AA-759D-0E07-D83FF68B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B383-99AF-4685-B3E9-7235AC4F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55570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A86C2E-B9FC-CC37-3C34-1D9FA833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79AF02-968A-9C01-F342-A815567B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6D1397-778C-ABF3-C1D8-27E18258F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5E858A-4AB3-A5EE-DA2B-C8C994D0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9581-B84F-40A2-95F3-66B4DF23E37A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7A02E6-7761-FF59-8361-F346C829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95B9E5-D624-3384-C7FB-87BF21BB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B383-99AF-4685-B3E9-7235AC4F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83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5FFB21-E1DA-B188-8CD2-0733612C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450DB2D-5A0C-A131-E9D1-59C97797A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BED987E-D2EA-6D80-C1BD-84B5B833E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6B5DAB-9D87-C9AE-FCD4-D108199B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39581-B84F-40A2-95F3-66B4DF23E37A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35C47-7DA7-CA9C-07C6-E3F8FC53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D829D5-B673-D9E9-28B8-09B90ADF9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B383-99AF-4685-B3E9-7235AC4F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719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9D912FB-2B31-E7F7-3F3D-B611463B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90B974-551B-88FD-80ED-AE36AC079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B05BD6-21A1-4D6D-C0EA-A201E50F2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39581-B84F-40A2-95F3-66B4DF23E37A}" type="datetimeFigureOut">
              <a:rPr lang="de-CH" smtClean="0"/>
              <a:t>09.10.2025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34F7E2-E148-4A1C-A192-2B8093D25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56AD03-FD2B-33A5-3A95-634A94689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AB383-99AF-4685-B3E9-7235AC4FE0A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547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F00BF-6DA7-87B4-19D8-CCDBC4816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Meeting 2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DDAB3D-0E5B-5E38-61BD-B4C3342E9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10.10.2025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811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7B1B-D3C5-E697-0B92-D0FBE9DF3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54A319-63B9-2DC5-2B95-B09C16FF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B42DE8-D267-B7BB-380B-18AA0E73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MASWE-0002 - </a:t>
            </a:r>
            <a:r>
              <a:rPr lang="en-US" dirty="0"/>
              <a:t>Sensitive Data Not Excluded From Backup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E41B440-D503-0EF8-6F07-60ED79390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696369"/>
            <a:ext cx="8210550" cy="130492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62C593F-6A76-B95F-8D4A-311900086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53" y="4405313"/>
            <a:ext cx="687705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23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DB8CA-EA0E-052B-6D09-E3EB624C8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3A2C0D-AC3B-0F30-C234-7CF3EEDD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 was gearbeitet wird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5D741-B90F-2E20-C6B2-392449260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MASWE Storage (2/6)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146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68A79-E7BF-D6B5-980B-832D7C03B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0E7B2E-1736-D513-8006-DF89D142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done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7C35B9-575D-DA1A-762B-731A7D486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MASWE Storage (2/6)</a:t>
            </a:r>
          </a:p>
          <a:p>
            <a:r>
              <a:rPr lang="de-DE" dirty="0"/>
              <a:t>Start der </a:t>
            </a:r>
            <a:r>
              <a:rPr lang="de-DE" dirty="0" err="1"/>
              <a:t>Systematic</a:t>
            </a:r>
            <a:r>
              <a:rPr lang="de-DE" dirty="0"/>
              <a:t> </a:t>
            </a:r>
            <a:r>
              <a:rPr lang="de-DE" dirty="0" err="1"/>
              <a:t>Literature</a:t>
            </a:r>
            <a:r>
              <a:rPr lang="de-DE" dirty="0"/>
              <a:t> Research</a:t>
            </a:r>
            <a:endParaRPr lang="de-CH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030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A0474-2341-6866-9203-A728D4A1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7E808-A5A8-9D85-81F6-44A08772B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Update von Checkliste</a:t>
            </a:r>
            <a:endParaRPr lang="de-CH" dirty="0"/>
          </a:p>
        </p:txBody>
      </p:sp>
      <p:pic>
        <p:nvPicPr>
          <p:cNvPr id="6" name="Grafik 5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F2FB7EC0-9782-4860-7D04-E00C935E7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445" y="2435336"/>
            <a:ext cx="8201734" cy="405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392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0052-EBFC-F039-6615-B55CCCAC3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A72C23-0E07-2193-5C3F-FF32704C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5E473B-2B2A-D8CB-78C8-11CC6682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Liste von relevanten Studien</a:t>
            </a:r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EA18BE8-D5F8-14D1-56A7-1E2B1EC11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23" y="2474414"/>
            <a:ext cx="7708490" cy="401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6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7FEC0-A904-FA2C-B1F4-606527A50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0B2434-4E81-4918-7A10-2C8F2912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A6AEB5-B712-FCE0-C810-42B6F0BA1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Basic App</a:t>
            </a:r>
            <a:endParaRPr lang="de-CH" dirty="0"/>
          </a:p>
        </p:txBody>
      </p:sp>
      <p:pic>
        <p:nvPicPr>
          <p:cNvPr id="5" name="Grafik 4" descr="Ein Bild, das Screenshot, Tex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C55C1C81-8DF1-2F31-B1D4-0487ADB5F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10" y="789664"/>
            <a:ext cx="3391074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2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AB7D1-B872-215C-D81B-B889C2C07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9461C4-095A-1BD4-18DE-666EC5FA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D979E5-3CAB-F507-406E-98E4F9F33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030" y="1776463"/>
            <a:ext cx="10515600" cy="4351338"/>
          </a:xfrm>
        </p:spPr>
        <p:txBody>
          <a:bodyPr/>
          <a:lstStyle/>
          <a:p>
            <a:r>
              <a:rPr lang="de-DE" dirty="0"/>
              <a:t>Login, Register Funktionalitäten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E58981F-707D-A467-0DAA-BB2B398E1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843" y="0"/>
            <a:ext cx="3293157" cy="6858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02154CB-DD8C-B7BB-82DB-BB8EE2266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830" y="0"/>
            <a:ext cx="32533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00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2D4DC-B190-7BC6-7CCC-CE007D439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CFB9A-632C-BA33-9A37-6A3B8B6E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9BC09-D725-6EA4-8E0C-D9FC1E6BB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Entscheidung – Fokus auf Storage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206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DEA40-B4FB-DF00-E54B-4F0AC7A54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010432-5524-3E5F-124D-64B3BE6C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52C0CA-DD3D-2B52-0206-4BDBDD0AE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MASWE-0001- </a:t>
            </a:r>
            <a:r>
              <a:rPr lang="en-US" dirty="0"/>
              <a:t>Insertion of Sensitive Data into Logs</a:t>
            </a:r>
          </a:p>
          <a:p>
            <a:r>
              <a:rPr lang="en-US" dirty="0"/>
              <a:t>System Logs (</a:t>
            </a:r>
            <a:r>
              <a:rPr lang="en-US" dirty="0" err="1"/>
              <a:t>dcat</a:t>
            </a:r>
            <a:r>
              <a:rPr lang="en-US" dirty="0"/>
              <a:t>):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8EAE6C-FBE8-D276-BF04-87DAA0823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75969" y="2949175"/>
            <a:ext cx="14301154" cy="14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30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C6F7-64B1-DDF6-B5F9-EA17A042C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75E221-4729-A71A-4335-1C751B0B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C08AB2-9B93-2477-9229-60AA9F8C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MASWE-0001- </a:t>
            </a:r>
            <a:r>
              <a:rPr lang="en-US" dirty="0"/>
              <a:t>Insertion of Sensitive Data into Logs</a:t>
            </a:r>
            <a:endParaRPr lang="de-CH" dirty="0"/>
          </a:p>
          <a:p>
            <a:r>
              <a:rPr lang="de-CH" dirty="0"/>
              <a:t>App Logs:</a:t>
            </a:r>
            <a:endParaRPr lang="en-US" dirty="0"/>
          </a:p>
        </p:txBody>
      </p:sp>
      <p:pic>
        <p:nvPicPr>
          <p:cNvPr id="7" name="Grafik 6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31347E36-A910-A239-4813-3BEB3FF12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365" y="2444589"/>
            <a:ext cx="6979009" cy="529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6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6C6C3-FC50-D176-92B8-E41F3668D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F20C34-A017-2B33-2F94-C6DF5F02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F35201-1B7E-7365-254E-A81DC678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MASWE-0001- </a:t>
            </a:r>
            <a:r>
              <a:rPr lang="en-US" dirty="0"/>
              <a:t>Insertion of Sensitive Data into Logs</a:t>
            </a:r>
            <a:endParaRPr lang="de-CH" dirty="0"/>
          </a:p>
          <a:p>
            <a:r>
              <a:rPr lang="de-CH" dirty="0"/>
              <a:t>Problem: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5ED0A7-1925-2E91-8D4C-3DE5CD2D8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3" y="3215301"/>
            <a:ext cx="11968534" cy="973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1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28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</vt:lpstr>
      <vt:lpstr>Meeting 2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An was gearbeitet wird</vt:lpstr>
      <vt:lpstr>What will be done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Kronig, Dominic Fabian (STUDENTS)</dc:creator>
  <cp:lastModifiedBy>Kronig, Dominic Fabian (STUDENTS)</cp:lastModifiedBy>
  <cp:revision>7</cp:revision>
  <dcterms:created xsi:type="dcterms:W3CDTF">2025-10-09T13:13:10Z</dcterms:created>
  <dcterms:modified xsi:type="dcterms:W3CDTF">2025-10-09T13:47:42Z</dcterms:modified>
</cp:coreProperties>
</file>