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C77A0-E94B-9E06-0AE5-A6B36E1D4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E935C-A1FC-2031-5D34-C2EB30E147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55BA54-C44D-3A53-A301-4A7D7E65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94FC4C-6718-EE6F-D6CE-2B205074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D2516F-2F70-6366-2425-5BB815B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919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1D2B2-47B7-13B6-541C-6EBCC862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6CF069-80F8-12AC-BFCA-1F3D00BDA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23AE0F-9ADA-F338-CDB3-3A6E9E88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1D235-760F-2263-E948-E94F4A8B8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60F2D2-A3AA-631D-3BCD-6AE104063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37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DDE8B1-E745-FE06-0A41-4A0E7F6AD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B01260-CAA1-3DBE-ED2C-76BDEB22C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D69F1-9DC2-718C-7143-AA960B73A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F0DC9-C625-E2D1-962A-C151ADAF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FD60EE-F54C-9A18-1EA4-3E0F527D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477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904C7-27EE-2316-2809-D0DB7D860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22344-080C-4B95-513E-EB9F3A4DA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77CCB-ED1A-C4EA-9D85-9EDCEF29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57DA8-B9D5-0F4D-65EC-52D819EC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2DF23D-6E7B-CF4B-858A-1C3393C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820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9F810-CF0C-BC7A-A825-3DD522E0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165E15-59C2-0D79-E439-2516A9570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C19BA-5735-5604-04C2-3AD38C96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ED6F5D-43FE-4C01-CA07-3DDC6993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EE9127-3F61-D33B-10A3-9EA0F6DB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3761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A8D0CA-ABD3-FB31-35CE-CEEAE550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6BD90E-8765-81E7-260E-A456BC78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A7016E-6BC3-A7C2-A12A-555238F28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E5F789-0B91-8667-4773-8E4D2F12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E3F25-D125-65C3-8C07-C68484D1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AC8EA5-5A7A-E146-0D6C-50CE3BA1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26069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F8199-90E1-7A70-E02F-94CFF93BE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EE2566-CD24-8CDC-45DB-0021FC47F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1B3E09-2D1B-2E0F-4C1B-D720D1CCA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85A4FFA-718C-7902-AD39-6469A23451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A820961-45FD-6967-2775-194C6482F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8B600CD-54A5-EB75-58E6-CDEA808D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22EDD84-35F1-0AC2-FA3A-ECDC909A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03539BE-8184-7C1F-44CA-02426EBE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0762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A582E8-E4CD-A2FF-4DFB-1D3E5F03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A51BC9-E2F6-C9BC-EE08-E8DF7364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F2D01-37EE-4424-600A-1FFD49DC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CEFCFDB-7D89-03B7-94BE-66286D32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601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1514E5-2D9C-4C01-196E-8C4BBE585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A3755E-030D-E677-79FC-0BA33C93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B3E1DD-D1F0-6302-769C-99F10832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45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A33B8-73A7-15E5-7003-C5E66CDA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C6C57E-3754-F5B4-791C-EC0B4047B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9BB3B0-10B8-E518-C580-8A3EAE2CE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0CC0A6-2E15-FD28-22CB-98C079F3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13824-3599-AD9D-9C5C-774E43C4A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6A254C-567F-4E15-B027-0973F2978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30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D21F4-00D5-BF71-8323-73A0D864B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6D35357-3CC9-AC4E-D9F3-90AD6067C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4A7223-7089-599B-A0CD-4B37FC3DE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70F425-9A9C-CF4F-1825-2860C03E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F5ABCE-F601-D254-5984-9D755D1D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FE469B-0966-3B61-D1F1-5E3A4F7A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131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43DD276-C9FE-27B1-D812-B60DBDEED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168C4A-C556-B0B8-DBBE-6AFC3B20B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52025B-0FA1-B578-EB23-F4A9FE0464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1E08E-A692-4309-8AFA-3FFF2D42B6F8}" type="datetimeFigureOut">
              <a:rPr lang="de-CH" smtClean="0"/>
              <a:t>23.10.2025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AE662-F27A-D85A-58D5-6FA3DC556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17C27F-3744-E536-66C6-BAD7ABC76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17376-49EE-40BF-AA8A-B81B747DE66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704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DF6D3-9D59-6948-D867-B9E60A15EA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Meeting 3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CFC064-9A79-D2A5-8912-6D2EB26930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23.10.2025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416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0CC3-80BC-0536-0FCB-F0CC6D76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107C3A-B5E2-A718-D3C9-A3FF1622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471EA-E2E8-DF3D-C3EB-232B2E3F6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Restrukturierung App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05482BA-BA1B-FF6D-8004-5ABDA70E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41" y="1335856"/>
            <a:ext cx="2864349" cy="51570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F074030-82F2-281E-97FB-DC872BCB8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99" y="1335856"/>
            <a:ext cx="2659369" cy="51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476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61AE8-8802-531D-E228-7F3AE3EFA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80141-9AD6-B08E-5B17-C09B2265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633A4-FDF2-22A0-C984-1AB2B3AE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Projektstruktur </a:t>
            </a:r>
            <a:endParaRPr lang="de-CH" dirty="0"/>
          </a:p>
        </p:txBody>
      </p:sp>
      <p:pic>
        <p:nvPicPr>
          <p:cNvPr id="6" name="Grafik 5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5BF94654-FFA0-BB3F-926D-B3C9F2DA2C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6" y="281718"/>
            <a:ext cx="4800600" cy="6294563"/>
          </a:xfrm>
          <a:prstGeom prst="rect">
            <a:avLst/>
          </a:prstGeom>
        </p:spPr>
      </p:pic>
      <p:pic>
        <p:nvPicPr>
          <p:cNvPr id="9" name="Grafik 8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313B1A59-4E6A-A4C6-95FF-1D6418977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581560"/>
            <a:ext cx="5752413" cy="27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9C17A-FBB3-2744-0FDC-89EC0537C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9FBB3-58D9-D818-6941-1269F510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31C46B-EF03-2667-614F-6BB73F8EF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Projektstruktur </a:t>
            </a:r>
            <a:endParaRPr lang="de-CH" dirty="0"/>
          </a:p>
        </p:txBody>
      </p:sp>
      <p:pic>
        <p:nvPicPr>
          <p:cNvPr id="5" name="Grafik 4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F5D4EC29-A544-3A7E-8C74-962CFD085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01" y="2939691"/>
            <a:ext cx="4685035" cy="3002628"/>
          </a:xfrm>
          <a:prstGeom prst="rect">
            <a:avLst/>
          </a:prstGeom>
        </p:spPr>
      </p:pic>
      <p:pic>
        <p:nvPicPr>
          <p:cNvPr id="10" name="Grafik 9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791C1052-F61D-D124-A43F-CBC9585C9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934" y="1666570"/>
            <a:ext cx="6988844" cy="466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31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9E12-FF19-52CF-1AC0-D97373195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EEF8E-A035-49EB-7BA6-83640AE99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8E8B80-C5BF-3AA6-1C9B-010119C6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Neue Projektstruktur </a:t>
            </a:r>
            <a:endParaRPr lang="de-CH" dirty="0"/>
          </a:p>
        </p:txBody>
      </p:sp>
      <p:pic>
        <p:nvPicPr>
          <p:cNvPr id="8" name="Grafik 7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F37A708A-28EB-6BBA-0321-F44816728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110" y="1362814"/>
            <a:ext cx="6764474" cy="5335442"/>
          </a:xfrm>
          <a:prstGeom prst="rect">
            <a:avLst/>
          </a:prstGeom>
        </p:spPr>
      </p:pic>
      <p:pic>
        <p:nvPicPr>
          <p:cNvPr id="11" name="Grafik 10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C8DC1938-1E2D-4E55-2E36-8CA7E21C3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43" y="2717210"/>
            <a:ext cx="3353185" cy="333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2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69F1-709E-5A10-F312-4D74C92C0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F81706-79A6-AA78-AA33-D24BC77F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E7C620-FF85-62A0-3303-FF0D56493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MASWE_0064 – </a:t>
            </a:r>
            <a:r>
              <a:rPr lang="de-DE" dirty="0" err="1"/>
              <a:t>Unsafe</a:t>
            </a:r>
            <a:r>
              <a:rPr lang="de-DE" dirty="0"/>
              <a:t> Content Provider</a:t>
            </a:r>
          </a:p>
          <a:p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CF4112F-DAFB-A2F5-5ACA-8B85B6BB1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03" y="2800334"/>
            <a:ext cx="10950194" cy="84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CD052-FDBB-78A5-7201-5085713F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29E604-AD2E-2DC4-EB77-9779181C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821207-9E70-D1D5-E427-55EBE7811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MASWE_0002 Probleme</a:t>
            </a:r>
          </a:p>
          <a:p>
            <a:r>
              <a:rPr lang="de-DE" dirty="0" err="1"/>
              <a:t>Deprecated</a:t>
            </a:r>
            <a:r>
              <a:rPr lang="de-DE" dirty="0"/>
              <a:t> </a:t>
            </a:r>
            <a:r>
              <a:rPr lang="de-DE" dirty="0" err="1"/>
              <a:t>readable</a:t>
            </a:r>
            <a:endParaRPr lang="de-CH" dirty="0"/>
          </a:p>
        </p:txBody>
      </p:sp>
      <p:pic>
        <p:nvPicPr>
          <p:cNvPr id="5" name="Grafik 4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1A3941EB-0CB8-D244-3F20-614461122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155" y="3009250"/>
            <a:ext cx="9177218" cy="348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39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53243-041B-0A57-5994-D4B36887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341A9-F649-BBA6-6853-75C3E6F43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B68217-2881-7887-856F-5BBCA2AB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MASWE_0002 Probleme</a:t>
            </a:r>
          </a:p>
          <a:p>
            <a:r>
              <a:rPr lang="de-DE" dirty="0"/>
              <a:t>App Crash bei „</a:t>
            </a:r>
            <a:r>
              <a:rPr lang="de-DE" dirty="0" err="1"/>
              <a:t>exported</a:t>
            </a:r>
            <a:r>
              <a:rPr lang="de-DE" dirty="0"/>
              <a:t> = </a:t>
            </a:r>
            <a:r>
              <a:rPr lang="de-DE" dirty="0" err="1"/>
              <a:t>true</a:t>
            </a:r>
            <a:r>
              <a:rPr lang="de-DE" dirty="0"/>
              <a:t>“</a:t>
            </a:r>
            <a:endParaRPr lang="de-CH" dirty="0"/>
          </a:p>
        </p:txBody>
      </p:sp>
      <p:pic>
        <p:nvPicPr>
          <p:cNvPr id="6" name="Grafik 5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D56C865-AB2C-7004-1A43-F9D2BF347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850" y="3178122"/>
            <a:ext cx="8235728" cy="331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4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8E0D5-3E03-702E-2592-588BE1272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B1F016-5C9F-DA91-3324-0BFBED44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0D36EB-80FD-40D2-03EC-8F9E44596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MASWE_0002 Probleme</a:t>
            </a:r>
          </a:p>
          <a:p>
            <a:r>
              <a:rPr lang="de-DE" dirty="0"/>
              <a:t>URI </a:t>
            </a:r>
            <a:r>
              <a:rPr lang="de-DE" dirty="0" err="1"/>
              <a:t>approach</a:t>
            </a:r>
            <a:r>
              <a:rPr lang="de-DE" dirty="0"/>
              <a:t> klappt auch nicht</a:t>
            </a:r>
            <a:endParaRPr lang="de-CH" dirty="0"/>
          </a:p>
        </p:txBody>
      </p:sp>
      <p:pic>
        <p:nvPicPr>
          <p:cNvPr id="5" name="Grafik 4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C5327E71-9EBC-8CF4-DFCF-34B5CA39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4" y="3292475"/>
            <a:ext cx="829491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50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3AB29-C176-BF4A-30A3-0B28A710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6114B-D277-A637-9417-376ED0BC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F6D279-A71F-85C1-CDC4-9FDDBEC8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MASWE_0002 Probleme</a:t>
            </a:r>
          </a:p>
          <a:p>
            <a:r>
              <a:rPr lang="de-DE" dirty="0"/>
              <a:t>Momentane Lösung (</a:t>
            </a:r>
            <a:r>
              <a:rPr lang="de-DE" dirty="0" err="1"/>
              <a:t>uproot</a:t>
            </a:r>
            <a:r>
              <a:rPr lang="de-DE" dirty="0"/>
              <a:t>)</a:t>
            </a:r>
            <a:endParaRPr lang="de-CH" dirty="0"/>
          </a:p>
        </p:txBody>
      </p:sp>
      <p:pic>
        <p:nvPicPr>
          <p:cNvPr id="6" name="Grafik 5" descr="Ein Bild, das Text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C08797FA-3689-C340-ACCA-977A036B6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7078" y="3334148"/>
            <a:ext cx="9874757" cy="212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06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75D0E-B272-962B-5A95-34115714E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E4A108-9BD5-F886-6401-0D4E9B59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D536D2-419E-8D05-FE34-CB559244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Literature</a:t>
            </a:r>
            <a:r>
              <a:rPr lang="de-DE" dirty="0"/>
              <a:t> Research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604CA5-5568-7C1D-F9A2-866B3FA75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55646"/>
            <a:ext cx="10863943" cy="332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CE4B65-68F7-33C6-A61F-3470A028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34FB35-D607-F0F0-A732-84FAB6367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Apps </a:t>
            </a:r>
            <a:r>
              <a:rPr lang="de-DE" dirty="0" err="1"/>
              <a:t>analysis</a:t>
            </a:r>
            <a:endParaRPr lang="de-CH" dirty="0"/>
          </a:p>
        </p:txBody>
      </p:sp>
      <p:pic>
        <p:nvPicPr>
          <p:cNvPr id="5" name="Grafik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2BEF390B-F3E1-CFED-EE86-01C4C5B40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057" y="2335764"/>
            <a:ext cx="8116054" cy="41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9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9AF8C-6263-8862-6758-B1259B577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B2D57A-990A-9B37-FA2B-AC514D45F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18BA61-A579-D080-1B3D-07C4F793D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Start </a:t>
            </a:r>
            <a:r>
              <a:rPr lang="de-DE" dirty="0" err="1"/>
              <a:t>Literature</a:t>
            </a:r>
            <a:r>
              <a:rPr lang="de-DE" dirty="0"/>
              <a:t> Research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98201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5AE91-8E6C-0ACB-E2E4-B9D3EEFF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8341E-06E6-3899-8700-0CCE1E8F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40C79D-435A-D45D-C95E-0BB16F35A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Fertig stellen Storage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C51639C-FE2D-DEEE-2D6E-5825028B5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" y="2573484"/>
            <a:ext cx="10515600" cy="391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041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D22EA-AED4-A41A-F66E-C60FAFF09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D0419-4371-5408-415C-93FF35E8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being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2D79D-E087-147F-02DC-8D92DC56D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Readme für jede </a:t>
            </a:r>
            <a:r>
              <a:rPr lang="de-DE" dirty="0" err="1"/>
              <a:t>Vulnerability</a:t>
            </a:r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7EA5AC-4041-BD15-0AD9-FE20414B6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555" y="2708595"/>
            <a:ext cx="9468465" cy="378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66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63499-5045-F05F-63BF-4CCD134CA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8F32B-48A4-07A4-D609-6564EBFAE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will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on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38E365-F567-E9AA-5A80-0DC421DD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Mehr Studien lesen</a:t>
            </a:r>
          </a:p>
          <a:p>
            <a:r>
              <a:rPr lang="de-DE" dirty="0"/>
              <a:t>Neue Kategorie anfangen?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43394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C55FF-DDF4-4607-44F2-599BE6BB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59847B-9215-C986-C07C-DC7C93501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45C62-70CD-66AF-D418-4AF0BF2B6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Apps </a:t>
            </a:r>
            <a:r>
              <a:rPr lang="de-DE" dirty="0" err="1"/>
              <a:t>analysis</a:t>
            </a:r>
            <a:endParaRPr lang="de-CH" dirty="0"/>
          </a:p>
        </p:txBody>
      </p:sp>
      <p:pic>
        <p:nvPicPr>
          <p:cNvPr id="6" name="Grafik 5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7ED5B64-CFAC-18A8-A0C4-0FE4794AD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47" y="2425559"/>
            <a:ext cx="8276467" cy="388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462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AEB4-E7B8-35FE-3023-39C48A007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E427B1-973B-FC02-89CB-15E261493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7C5F5A-4DBC-4F1C-6E31-1D5682973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Apps </a:t>
            </a:r>
            <a:r>
              <a:rPr lang="de-DE" dirty="0" err="1"/>
              <a:t>analysis</a:t>
            </a:r>
            <a:endParaRPr lang="de-CH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5812FF-31E9-5C55-F561-1D1CBB815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123" y="2320365"/>
            <a:ext cx="8436076" cy="41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4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4117C-3548-989D-F4D9-D8E27067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3BD20-6FB0-0755-906C-E61880B0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475A50-75B9-CD17-A26D-260E87E7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Apps </a:t>
            </a:r>
            <a:r>
              <a:rPr lang="de-DE" dirty="0" err="1"/>
              <a:t>analysis</a:t>
            </a:r>
            <a:endParaRPr lang="de-CH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BF67FD8-8318-3BBA-DC08-5F4960C3A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68" y="2265879"/>
            <a:ext cx="8593394" cy="437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15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02CE8-DADA-154C-413A-8115002D5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60FDB4-5EC9-E18F-592F-EE3431762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B42BCF-A08B-CBBB-BC4F-7FA6748A1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Apps </a:t>
            </a:r>
            <a:r>
              <a:rPr lang="de-DE" dirty="0" err="1"/>
              <a:t>analysis</a:t>
            </a:r>
            <a:endParaRPr lang="de-CH" dirty="0"/>
          </a:p>
        </p:txBody>
      </p:sp>
      <p:pic>
        <p:nvPicPr>
          <p:cNvPr id="6" name="Grafik 5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18E74A73-C8EE-01C5-F1B7-D77708314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801" y="1437019"/>
            <a:ext cx="7269604" cy="51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4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537A-E654-23B1-855E-D48E6875E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5BCCBD-18C4-36A1-C834-49A6077F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AF3D2C-D67A-315A-6BF3-D01A87568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Existing</a:t>
            </a:r>
            <a:r>
              <a:rPr lang="de-DE" dirty="0"/>
              <a:t> Apps </a:t>
            </a:r>
            <a:r>
              <a:rPr lang="de-DE" dirty="0" err="1"/>
              <a:t>analysis</a:t>
            </a:r>
            <a:endParaRPr lang="de-CH" dirty="0"/>
          </a:p>
        </p:txBody>
      </p:sp>
      <p:pic>
        <p:nvPicPr>
          <p:cNvPr id="5" name="Grafik 4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589E0BA7-334D-9EBB-4978-CDBAAB62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793" y="1266481"/>
            <a:ext cx="7441058" cy="522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0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A30C7-C51C-5609-5601-DA6AFA3FE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E3FF38-C908-26F2-808F-2E872FCE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72AB34-63A6-BFF5-717F-0EC963E0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Restrukturierung App</a:t>
            </a:r>
            <a:endParaRPr lang="de-CH" dirty="0"/>
          </a:p>
        </p:txBody>
      </p:sp>
      <p:pic>
        <p:nvPicPr>
          <p:cNvPr id="6" name="Grafik 5" descr="Ein Bild, das Screenshot, Text, Software, Multimedia enthält.&#10;&#10;KI-generierte Inhalte können fehlerhaft sein.">
            <a:extLst>
              <a:ext uri="{FF2B5EF4-FFF2-40B4-BE49-F238E27FC236}">
                <a16:creationId xmlns:a16="http://schemas.microsoft.com/office/drawing/2014/main" id="{014BD669-C121-A682-B2C1-28C638D8E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065" y="377945"/>
            <a:ext cx="3048000" cy="611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5521-8DFC-E293-B62A-16103306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18A4B-F0B7-718B-6E09-67B8BD5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gemacht wurde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0DD86E-3955-7B63-6E55-B4E8F5BCB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Restrukturierung App</a:t>
            </a:r>
            <a:endParaRPr lang="de-CH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3D6F833-FE50-C827-31EB-1BED8D75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841" y="1335856"/>
            <a:ext cx="2864349" cy="515701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5D2ED5-4CC0-2FFF-170D-50CC24BF5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599" y="1335856"/>
            <a:ext cx="2659369" cy="515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0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</Words>
  <Application>Microsoft Office PowerPoint</Application>
  <PresentationFormat>Breitbild</PresentationFormat>
  <Paragraphs>51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</vt:lpstr>
      <vt:lpstr>Meeting 3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Was gemacht wurde</vt:lpstr>
      <vt:lpstr>What is being worked on</vt:lpstr>
      <vt:lpstr>What is being worked on</vt:lpstr>
      <vt:lpstr>What will be worked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Kronig, Dominic Fabian (STUDENTS)</dc:creator>
  <cp:lastModifiedBy>Kronig, Dominic Fabian (STUDENTS)</cp:lastModifiedBy>
  <cp:revision>22</cp:revision>
  <dcterms:created xsi:type="dcterms:W3CDTF">2025-10-23T11:17:51Z</dcterms:created>
  <dcterms:modified xsi:type="dcterms:W3CDTF">2025-10-23T12:22:56Z</dcterms:modified>
</cp:coreProperties>
</file>