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60" r:id="rId2"/>
  </p:sldIdLst>
  <p:sldSz cx="27432000" cy="16459200"/>
  <p:notesSz cx="6858000" cy="9144000"/>
  <p:defaultTextStyle>
    <a:defPPr>
      <a:defRPr lang="en-US"/>
    </a:defPPr>
    <a:lvl1pPr marL="0" algn="l" defTabSz="1979898" rtl="0" eaLnBrk="1" latinLnBrk="0" hangingPunct="1">
      <a:defRPr sz="3900" kern="1200">
        <a:solidFill>
          <a:schemeClr val="tx1"/>
        </a:solidFill>
        <a:latin typeface="+mn-lt"/>
        <a:ea typeface="+mn-ea"/>
        <a:cs typeface="+mn-cs"/>
      </a:defRPr>
    </a:lvl1pPr>
    <a:lvl2pPr marL="989949" algn="l" defTabSz="1979898" rtl="0" eaLnBrk="1" latinLnBrk="0" hangingPunct="1">
      <a:defRPr sz="3900" kern="1200">
        <a:solidFill>
          <a:schemeClr val="tx1"/>
        </a:solidFill>
        <a:latin typeface="+mn-lt"/>
        <a:ea typeface="+mn-ea"/>
        <a:cs typeface="+mn-cs"/>
      </a:defRPr>
    </a:lvl2pPr>
    <a:lvl3pPr marL="1979898" algn="l" defTabSz="1979898" rtl="0" eaLnBrk="1" latinLnBrk="0" hangingPunct="1">
      <a:defRPr sz="3900" kern="1200">
        <a:solidFill>
          <a:schemeClr val="tx1"/>
        </a:solidFill>
        <a:latin typeface="+mn-lt"/>
        <a:ea typeface="+mn-ea"/>
        <a:cs typeface="+mn-cs"/>
      </a:defRPr>
    </a:lvl3pPr>
    <a:lvl4pPr marL="2969849" algn="l" defTabSz="1979898" rtl="0" eaLnBrk="1" latinLnBrk="0" hangingPunct="1">
      <a:defRPr sz="3900" kern="1200">
        <a:solidFill>
          <a:schemeClr val="tx1"/>
        </a:solidFill>
        <a:latin typeface="+mn-lt"/>
        <a:ea typeface="+mn-ea"/>
        <a:cs typeface="+mn-cs"/>
      </a:defRPr>
    </a:lvl4pPr>
    <a:lvl5pPr marL="3959798" algn="l" defTabSz="1979898" rtl="0" eaLnBrk="1" latinLnBrk="0" hangingPunct="1">
      <a:defRPr sz="3900" kern="1200">
        <a:solidFill>
          <a:schemeClr val="tx1"/>
        </a:solidFill>
        <a:latin typeface="+mn-lt"/>
        <a:ea typeface="+mn-ea"/>
        <a:cs typeface="+mn-cs"/>
      </a:defRPr>
    </a:lvl5pPr>
    <a:lvl6pPr marL="4949748" algn="l" defTabSz="1979898" rtl="0" eaLnBrk="1" latinLnBrk="0" hangingPunct="1">
      <a:defRPr sz="3900" kern="1200">
        <a:solidFill>
          <a:schemeClr val="tx1"/>
        </a:solidFill>
        <a:latin typeface="+mn-lt"/>
        <a:ea typeface="+mn-ea"/>
        <a:cs typeface="+mn-cs"/>
      </a:defRPr>
    </a:lvl6pPr>
    <a:lvl7pPr marL="5939697" algn="l" defTabSz="1979898" rtl="0" eaLnBrk="1" latinLnBrk="0" hangingPunct="1">
      <a:defRPr sz="3900" kern="1200">
        <a:solidFill>
          <a:schemeClr val="tx1"/>
        </a:solidFill>
        <a:latin typeface="+mn-lt"/>
        <a:ea typeface="+mn-ea"/>
        <a:cs typeface="+mn-cs"/>
      </a:defRPr>
    </a:lvl7pPr>
    <a:lvl8pPr marL="6929647" algn="l" defTabSz="1979898" rtl="0" eaLnBrk="1" latinLnBrk="0" hangingPunct="1">
      <a:defRPr sz="3900" kern="1200">
        <a:solidFill>
          <a:schemeClr val="tx1"/>
        </a:solidFill>
        <a:latin typeface="+mn-lt"/>
        <a:ea typeface="+mn-ea"/>
        <a:cs typeface="+mn-cs"/>
      </a:defRPr>
    </a:lvl8pPr>
    <a:lvl9pPr marL="7919597" algn="l" defTabSz="1979898" rtl="0" eaLnBrk="1" latinLnBrk="0" hangingPunct="1">
      <a:defRPr sz="3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0">
          <p15:clr>
            <a:srgbClr val="A4A3A4"/>
          </p15:clr>
        </p15:guide>
        <p15:guide id="2" pos="754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343A"/>
    <a:srgbClr val="A62F36"/>
    <a:srgbClr val="C4172F"/>
    <a:srgbClr val="010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562EA7-7899-42CA-A535-56DF33526A93}" v="1232" dt="2022-11-16T18:34:07.9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57" autoAdjust="0"/>
  </p:normalViewPr>
  <p:slideViewPr>
    <p:cSldViewPr>
      <p:cViewPr>
        <p:scale>
          <a:sx n="39" d="100"/>
          <a:sy n="39" d="100"/>
        </p:scale>
        <p:origin x="1464" y="480"/>
      </p:cViewPr>
      <p:guideLst>
        <p:guide orient="horz" pos="8400"/>
        <p:guide pos="754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hitney Domico" userId="8e56c0a1657867c1" providerId="LiveId" clId="{AA562EA7-7899-42CA-A535-56DF33526A93}"/>
    <pc:docChg chg="undo custSel modSld">
      <pc:chgData name="Whitney Domico" userId="8e56c0a1657867c1" providerId="LiveId" clId="{AA562EA7-7899-42CA-A535-56DF33526A93}" dt="2022-11-16T18:34:07.918" v="5783" actId="164"/>
      <pc:docMkLst>
        <pc:docMk/>
      </pc:docMkLst>
      <pc:sldChg chg="addSp delSp modSp mod">
        <pc:chgData name="Whitney Domico" userId="8e56c0a1657867c1" providerId="LiveId" clId="{AA562EA7-7899-42CA-A535-56DF33526A93}" dt="2022-11-16T18:34:07.918" v="5783" actId="164"/>
        <pc:sldMkLst>
          <pc:docMk/>
          <pc:sldMk cId="2475882334" sldId="260"/>
        </pc:sldMkLst>
        <pc:spChg chg="mod">
          <ac:chgData name="Whitney Domico" userId="8e56c0a1657867c1" providerId="LiveId" clId="{AA562EA7-7899-42CA-A535-56DF33526A93}" dt="2022-11-16T18:34:07.918" v="5783" actId="164"/>
          <ac:spMkLst>
            <pc:docMk/>
            <pc:sldMk cId="2475882334" sldId="260"/>
            <ac:spMk id="2" creationId="{02B9A90D-78CF-496A-A662-5FF0FB6F0206}"/>
          </ac:spMkLst>
        </pc:spChg>
        <pc:spChg chg="add mod">
          <ac:chgData name="Whitney Domico" userId="8e56c0a1657867c1" providerId="LiveId" clId="{AA562EA7-7899-42CA-A535-56DF33526A93}" dt="2022-11-16T18:34:07.918" v="5783" actId="164"/>
          <ac:spMkLst>
            <pc:docMk/>
            <pc:sldMk cId="2475882334" sldId="260"/>
            <ac:spMk id="3" creationId="{94758D2D-7B0E-AB10-0C1A-9B611FB7D965}"/>
          </ac:spMkLst>
        </pc:spChg>
        <pc:spChg chg="add del mod">
          <ac:chgData name="Whitney Domico" userId="8e56c0a1657867c1" providerId="LiveId" clId="{AA562EA7-7899-42CA-A535-56DF33526A93}" dt="2022-11-14T02:35:39.540" v="3263" actId="478"/>
          <ac:spMkLst>
            <pc:docMk/>
            <pc:sldMk cId="2475882334" sldId="260"/>
            <ac:spMk id="3" creationId="{BF952FE5-844A-3683-661C-9DA229B1EFFD}"/>
          </ac:spMkLst>
        </pc:spChg>
        <pc:spChg chg="add del mod">
          <ac:chgData name="Whitney Domico" userId="8e56c0a1657867c1" providerId="LiveId" clId="{AA562EA7-7899-42CA-A535-56DF33526A93}" dt="2022-11-14T18:59:48.352" v="5028"/>
          <ac:spMkLst>
            <pc:docMk/>
            <pc:sldMk cId="2475882334" sldId="260"/>
            <ac:spMk id="4" creationId="{0C129F3D-5FDD-8BB4-A723-20BE4D0F293E}"/>
          </ac:spMkLst>
        </pc:spChg>
        <pc:spChg chg="add del mod">
          <ac:chgData name="Whitney Domico" userId="8e56c0a1657867c1" providerId="LiveId" clId="{AA562EA7-7899-42CA-A535-56DF33526A93}" dt="2022-11-14T15:22:14.181" v="3653" actId="478"/>
          <ac:spMkLst>
            <pc:docMk/>
            <pc:sldMk cId="2475882334" sldId="260"/>
            <ac:spMk id="4" creationId="{3B0CD16D-28B4-24F5-D05E-5C3FC5F83594}"/>
          </ac:spMkLst>
        </pc:spChg>
        <pc:spChg chg="add mod">
          <ac:chgData name="Whitney Domico" userId="8e56c0a1657867c1" providerId="LiveId" clId="{AA562EA7-7899-42CA-A535-56DF33526A93}" dt="2022-11-16T18:34:07.918" v="5783" actId="164"/>
          <ac:spMkLst>
            <pc:docMk/>
            <pc:sldMk cId="2475882334" sldId="260"/>
            <ac:spMk id="4" creationId="{592F3E7D-E1F7-C0AA-FE44-A3F967E88A83}"/>
          </ac:spMkLst>
        </pc:spChg>
        <pc:spChg chg="add mod">
          <ac:chgData name="Whitney Domico" userId="8e56c0a1657867c1" providerId="LiveId" clId="{AA562EA7-7899-42CA-A535-56DF33526A93}" dt="2022-11-16T18:33:47.649" v="5781" actId="164"/>
          <ac:spMkLst>
            <pc:docMk/>
            <pc:sldMk cId="2475882334" sldId="260"/>
            <ac:spMk id="7" creationId="{79AC7C38-5AEA-D9F4-E8E5-13B518E215E6}"/>
          </ac:spMkLst>
        </pc:spChg>
        <pc:spChg chg="add mod topLvl">
          <ac:chgData name="Whitney Domico" userId="8e56c0a1657867c1" providerId="LiveId" clId="{AA562EA7-7899-42CA-A535-56DF33526A93}" dt="2022-11-16T18:30:30.521" v="5776" actId="207"/>
          <ac:spMkLst>
            <pc:docMk/>
            <pc:sldMk cId="2475882334" sldId="260"/>
            <ac:spMk id="16" creationId="{F6546A72-91E4-1BED-B6DE-B4E3A8095E5B}"/>
          </ac:spMkLst>
        </pc:spChg>
        <pc:spChg chg="add mod topLvl">
          <ac:chgData name="Whitney Domico" userId="8e56c0a1657867c1" providerId="LiveId" clId="{AA562EA7-7899-42CA-A535-56DF33526A93}" dt="2022-11-16T18:29:59.343" v="5774" actId="1036"/>
          <ac:spMkLst>
            <pc:docMk/>
            <pc:sldMk cId="2475882334" sldId="260"/>
            <ac:spMk id="17" creationId="{536F245E-3DA5-3A1E-9DD8-E8A91FC704B3}"/>
          </ac:spMkLst>
        </pc:spChg>
        <pc:spChg chg="add mod topLvl">
          <ac:chgData name="Whitney Domico" userId="8e56c0a1657867c1" providerId="LiveId" clId="{AA562EA7-7899-42CA-A535-56DF33526A93}" dt="2022-11-16T18:29:34.753" v="5768" actId="1076"/>
          <ac:spMkLst>
            <pc:docMk/>
            <pc:sldMk cId="2475882334" sldId="260"/>
            <ac:spMk id="18" creationId="{DD3CAB15-A8FB-A3F4-204D-60C2BA403CEA}"/>
          </ac:spMkLst>
        </pc:spChg>
        <pc:spChg chg="add del mod">
          <ac:chgData name="Whitney Domico" userId="8e56c0a1657867c1" providerId="LiveId" clId="{AA562EA7-7899-42CA-A535-56DF33526A93}" dt="2022-11-14T15:21:20.219" v="3637"/>
          <ac:spMkLst>
            <pc:docMk/>
            <pc:sldMk cId="2475882334" sldId="260"/>
            <ac:spMk id="20" creationId="{6DDA31FE-653B-A87C-18E9-1263D17F789A}"/>
          </ac:spMkLst>
        </pc:spChg>
        <pc:spChg chg="add mod">
          <ac:chgData name="Whitney Domico" userId="8e56c0a1657867c1" providerId="LiveId" clId="{AA562EA7-7899-42CA-A535-56DF33526A93}" dt="2022-11-16T18:34:07.918" v="5783" actId="164"/>
          <ac:spMkLst>
            <pc:docMk/>
            <pc:sldMk cId="2475882334" sldId="260"/>
            <ac:spMk id="21" creationId="{0D2D0237-D973-CB3F-A3F1-9F0805F7EE57}"/>
          </ac:spMkLst>
        </pc:spChg>
        <pc:spChg chg="add mod">
          <ac:chgData name="Whitney Domico" userId="8e56c0a1657867c1" providerId="LiveId" clId="{AA562EA7-7899-42CA-A535-56DF33526A93}" dt="2022-11-16T18:34:07.918" v="5783" actId="164"/>
          <ac:spMkLst>
            <pc:docMk/>
            <pc:sldMk cId="2475882334" sldId="260"/>
            <ac:spMk id="22" creationId="{A675FEAC-BB8C-9AB5-6A97-20BCD705272A}"/>
          </ac:spMkLst>
        </pc:spChg>
        <pc:spChg chg="mod">
          <ac:chgData name="Whitney Domico" userId="8e56c0a1657867c1" providerId="LiveId" clId="{AA562EA7-7899-42CA-A535-56DF33526A93}" dt="2022-11-16T18:33:53.633" v="5782" actId="164"/>
          <ac:spMkLst>
            <pc:docMk/>
            <pc:sldMk cId="2475882334" sldId="260"/>
            <ac:spMk id="41" creationId="{5E27A5FB-79E2-4CF0-9E75-902C418F2DE5}"/>
          </ac:spMkLst>
        </pc:spChg>
        <pc:spChg chg="mod">
          <ac:chgData name="Whitney Domico" userId="8e56c0a1657867c1" providerId="LiveId" clId="{AA562EA7-7899-42CA-A535-56DF33526A93}" dt="2022-11-16T18:26:23.136" v="5738" actId="207"/>
          <ac:spMkLst>
            <pc:docMk/>
            <pc:sldMk cId="2475882334" sldId="260"/>
            <ac:spMk id="42" creationId="{31BF4854-CA11-4736-A20C-62EDFF0A70A6}"/>
          </ac:spMkLst>
        </pc:spChg>
        <pc:spChg chg="mod">
          <ac:chgData name="Whitney Domico" userId="8e56c0a1657867c1" providerId="LiveId" clId="{AA562EA7-7899-42CA-A535-56DF33526A93}" dt="2022-11-16T18:33:53.633" v="5782" actId="164"/>
          <ac:spMkLst>
            <pc:docMk/>
            <pc:sldMk cId="2475882334" sldId="260"/>
            <ac:spMk id="48" creationId="{768B6E46-5BEE-472A-9B3D-03FBF389B835}"/>
          </ac:spMkLst>
        </pc:spChg>
        <pc:spChg chg="mod">
          <ac:chgData name="Whitney Domico" userId="8e56c0a1657867c1" providerId="LiveId" clId="{AA562EA7-7899-42CA-A535-56DF33526A93}" dt="2022-11-16T18:33:47.649" v="5781" actId="164"/>
          <ac:spMkLst>
            <pc:docMk/>
            <pc:sldMk cId="2475882334" sldId="260"/>
            <ac:spMk id="51" creationId="{01C23284-D674-4478-9CB0-A3C75420A05D}"/>
          </ac:spMkLst>
        </pc:spChg>
        <pc:spChg chg="mod">
          <ac:chgData name="Whitney Domico" userId="8e56c0a1657867c1" providerId="LiveId" clId="{AA562EA7-7899-42CA-A535-56DF33526A93}" dt="2022-11-16T18:33:47.649" v="5781" actId="164"/>
          <ac:spMkLst>
            <pc:docMk/>
            <pc:sldMk cId="2475882334" sldId="260"/>
            <ac:spMk id="52" creationId="{3BBDE86C-EF45-4D75-AA32-87BE79906AD5}"/>
          </ac:spMkLst>
        </pc:spChg>
        <pc:spChg chg="mod">
          <ac:chgData name="Whitney Domico" userId="8e56c0a1657867c1" providerId="LiveId" clId="{AA562EA7-7899-42CA-A535-56DF33526A93}" dt="2022-11-16T18:33:37.524" v="5780" actId="164"/>
          <ac:spMkLst>
            <pc:docMk/>
            <pc:sldMk cId="2475882334" sldId="260"/>
            <ac:spMk id="55" creationId="{8C153193-5525-4D94-B630-79C8222FD287}"/>
          </ac:spMkLst>
        </pc:spChg>
        <pc:spChg chg="del mod">
          <ac:chgData name="Whitney Domico" userId="8e56c0a1657867c1" providerId="LiveId" clId="{AA562EA7-7899-42CA-A535-56DF33526A93}" dt="2022-11-14T01:03:23.438" v="2141" actId="478"/>
          <ac:spMkLst>
            <pc:docMk/>
            <pc:sldMk cId="2475882334" sldId="260"/>
            <ac:spMk id="56" creationId="{D97859A8-85BA-4848-867F-9D603D89039B}"/>
          </ac:spMkLst>
        </pc:spChg>
        <pc:spChg chg="del">
          <ac:chgData name="Whitney Domico" userId="8e56c0a1657867c1" providerId="LiveId" clId="{AA562EA7-7899-42CA-A535-56DF33526A93}" dt="2022-11-14T00:33:28.675" v="6" actId="478"/>
          <ac:spMkLst>
            <pc:docMk/>
            <pc:sldMk cId="2475882334" sldId="260"/>
            <ac:spMk id="57" creationId="{C454D74C-28FF-402D-8785-CB2FB579DD4B}"/>
          </ac:spMkLst>
        </pc:spChg>
        <pc:spChg chg="del">
          <ac:chgData name="Whitney Domico" userId="8e56c0a1657867c1" providerId="LiveId" clId="{AA562EA7-7899-42CA-A535-56DF33526A93}" dt="2022-11-14T01:03:19.169" v="2140" actId="478"/>
          <ac:spMkLst>
            <pc:docMk/>
            <pc:sldMk cId="2475882334" sldId="260"/>
            <ac:spMk id="59" creationId="{5D81EA6A-F0A6-4C1B-A105-CE5D7F701A01}"/>
          </ac:spMkLst>
        </pc:spChg>
        <pc:spChg chg="mod">
          <ac:chgData name="Whitney Domico" userId="8e56c0a1657867c1" providerId="LiveId" clId="{AA562EA7-7899-42CA-A535-56DF33526A93}" dt="2022-11-16T18:34:07.918" v="5783" actId="164"/>
          <ac:spMkLst>
            <pc:docMk/>
            <pc:sldMk cId="2475882334" sldId="260"/>
            <ac:spMk id="60" creationId="{45E7D324-ED52-405F-BD1A-021A9C63B36B}"/>
          </ac:spMkLst>
        </pc:spChg>
        <pc:spChg chg="mod">
          <ac:chgData name="Whitney Domico" userId="8e56c0a1657867c1" providerId="LiveId" clId="{AA562EA7-7899-42CA-A535-56DF33526A93}" dt="2022-11-16T18:34:07.918" v="5783" actId="164"/>
          <ac:spMkLst>
            <pc:docMk/>
            <pc:sldMk cId="2475882334" sldId="260"/>
            <ac:spMk id="61" creationId="{C0E1695A-5CF8-43B9-A2FF-512CD78280E2}"/>
          </ac:spMkLst>
        </pc:spChg>
        <pc:spChg chg="del mod">
          <ac:chgData name="Whitney Domico" userId="8e56c0a1657867c1" providerId="LiveId" clId="{AA562EA7-7899-42CA-A535-56DF33526A93}" dt="2022-11-14T15:21:57.549" v="3651" actId="478"/>
          <ac:spMkLst>
            <pc:docMk/>
            <pc:sldMk cId="2475882334" sldId="260"/>
            <ac:spMk id="62" creationId="{D44089E8-D180-48A0-81EA-5AA926E49466}"/>
          </ac:spMkLst>
        </pc:spChg>
        <pc:spChg chg="del">
          <ac:chgData name="Whitney Domico" userId="8e56c0a1657867c1" providerId="LiveId" clId="{AA562EA7-7899-42CA-A535-56DF33526A93}" dt="2022-11-14T15:21:52.534" v="3650" actId="478"/>
          <ac:spMkLst>
            <pc:docMk/>
            <pc:sldMk cId="2475882334" sldId="260"/>
            <ac:spMk id="65" creationId="{ADF07862-959B-4CA3-AE0C-BFF7CDB3A100}"/>
          </ac:spMkLst>
        </pc:spChg>
        <pc:spChg chg="del mod">
          <ac:chgData name="Whitney Domico" userId="8e56c0a1657867c1" providerId="LiveId" clId="{AA562EA7-7899-42CA-A535-56DF33526A93}" dt="2022-11-14T00:35:28.597" v="23" actId="478"/>
          <ac:spMkLst>
            <pc:docMk/>
            <pc:sldMk cId="2475882334" sldId="260"/>
            <ac:spMk id="66" creationId="{61FF3336-9204-4B92-BE9F-01EE115B6D22}"/>
          </ac:spMkLst>
        </pc:spChg>
        <pc:spChg chg="mod">
          <ac:chgData name="Whitney Domico" userId="8e56c0a1657867c1" providerId="LiveId" clId="{AA562EA7-7899-42CA-A535-56DF33526A93}" dt="2022-11-16T18:34:07.918" v="5783" actId="164"/>
          <ac:spMkLst>
            <pc:docMk/>
            <pc:sldMk cId="2475882334" sldId="260"/>
            <ac:spMk id="67" creationId="{12DCA909-9C58-496E-AA38-3F763995EEA7}"/>
          </ac:spMkLst>
        </pc:spChg>
        <pc:grpChg chg="add mod ord topLvl">
          <ac:chgData name="Whitney Domico" userId="8e56c0a1657867c1" providerId="LiveId" clId="{AA562EA7-7899-42CA-A535-56DF33526A93}" dt="2022-11-16T18:31:36.532" v="5779" actId="164"/>
          <ac:grpSpMkLst>
            <pc:docMk/>
            <pc:sldMk cId="2475882334" sldId="260"/>
            <ac:grpSpMk id="9" creationId="{23DCB799-1D91-F2DB-8E6E-508E10904247}"/>
          </ac:grpSpMkLst>
        </pc:grpChg>
        <pc:grpChg chg="add del mod ord">
          <ac:chgData name="Whitney Domico" userId="8e56c0a1657867c1" providerId="LiveId" clId="{AA562EA7-7899-42CA-A535-56DF33526A93}" dt="2022-11-16T18:27:22.530" v="5740" actId="165"/>
          <ac:grpSpMkLst>
            <pc:docMk/>
            <pc:sldMk cId="2475882334" sldId="260"/>
            <ac:grpSpMk id="10" creationId="{72377187-E29A-BDFF-668A-6AEFD79199AE}"/>
          </ac:grpSpMkLst>
        </pc:grpChg>
        <pc:grpChg chg="add mod">
          <ac:chgData name="Whitney Domico" userId="8e56c0a1657867c1" providerId="LiveId" clId="{AA562EA7-7899-42CA-A535-56DF33526A93}" dt="2022-11-16T18:33:37.524" v="5780" actId="164"/>
          <ac:grpSpMkLst>
            <pc:docMk/>
            <pc:sldMk cId="2475882334" sldId="260"/>
            <ac:grpSpMk id="13" creationId="{66D784EE-46EC-B3AB-426B-325A0F65F268}"/>
          </ac:grpSpMkLst>
        </pc:grpChg>
        <pc:grpChg chg="add mod">
          <ac:chgData name="Whitney Domico" userId="8e56c0a1657867c1" providerId="LiveId" clId="{AA562EA7-7899-42CA-A535-56DF33526A93}" dt="2022-11-16T18:33:37.524" v="5780" actId="164"/>
          <ac:grpSpMkLst>
            <pc:docMk/>
            <pc:sldMk cId="2475882334" sldId="260"/>
            <ac:grpSpMk id="15" creationId="{9764D7D3-5450-AA88-8E99-7E915E77BF69}"/>
          </ac:grpSpMkLst>
        </pc:grpChg>
        <pc:grpChg chg="add del mod">
          <ac:chgData name="Whitney Domico" userId="8e56c0a1657867c1" providerId="LiveId" clId="{AA562EA7-7899-42CA-A535-56DF33526A93}" dt="2022-11-14T15:59:56.320" v="4425" actId="165"/>
          <ac:grpSpMkLst>
            <pc:docMk/>
            <pc:sldMk cId="2475882334" sldId="260"/>
            <ac:grpSpMk id="19" creationId="{1E0F377F-D609-568C-11BC-DDAD6E1BB793}"/>
          </ac:grpSpMkLst>
        </pc:grpChg>
        <pc:grpChg chg="add mod">
          <ac:chgData name="Whitney Domico" userId="8e56c0a1657867c1" providerId="LiveId" clId="{AA562EA7-7899-42CA-A535-56DF33526A93}" dt="2022-11-16T18:33:47.649" v="5781" actId="164"/>
          <ac:grpSpMkLst>
            <pc:docMk/>
            <pc:sldMk cId="2475882334" sldId="260"/>
            <ac:grpSpMk id="19" creationId="{5F16ECAD-2530-E735-1AC3-BC201EFA4E44}"/>
          </ac:grpSpMkLst>
        </pc:grpChg>
        <pc:grpChg chg="add mod">
          <ac:chgData name="Whitney Domico" userId="8e56c0a1657867c1" providerId="LiveId" clId="{AA562EA7-7899-42CA-A535-56DF33526A93}" dt="2022-11-16T18:33:53.633" v="5782" actId="164"/>
          <ac:grpSpMkLst>
            <pc:docMk/>
            <pc:sldMk cId="2475882334" sldId="260"/>
            <ac:grpSpMk id="20" creationId="{BDDEE017-989C-04C2-E669-D2A1E67B19D7}"/>
          </ac:grpSpMkLst>
        </pc:grpChg>
        <pc:grpChg chg="add mod">
          <ac:chgData name="Whitney Domico" userId="8e56c0a1657867c1" providerId="LiveId" clId="{AA562EA7-7899-42CA-A535-56DF33526A93}" dt="2022-11-16T18:34:07.918" v="5783" actId="164"/>
          <ac:grpSpMkLst>
            <pc:docMk/>
            <pc:sldMk cId="2475882334" sldId="260"/>
            <ac:grpSpMk id="23" creationId="{D9D9CDC4-CCE9-64E4-EE94-3F8FBE9F8912}"/>
          </ac:grpSpMkLst>
        </pc:grpChg>
        <pc:grpChg chg="add mod">
          <ac:chgData name="Whitney Domico" userId="8e56c0a1657867c1" providerId="LiveId" clId="{AA562EA7-7899-42CA-A535-56DF33526A93}" dt="2022-11-16T18:27:22.530" v="5740" actId="165"/>
          <ac:grpSpMkLst>
            <pc:docMk/>
            <pc:sldMk cId="2475882334" sldId="260"/>
            <ac:grpSpMk id="27" creationId="{8AFE825D-F400-CB14-5A3E-A33B2A91F408}"/>
          </ac:grpSpMkLst>
        </pc:grpChg>
        <pc:graphicFrameChg chg="add del mod">
          <ac:chgData name="Whitney Domico" userId="8e56c0a1657867c1" providerId="LiveId" clId="{AA562EA7-7899-42CA-A535-56DF33526A93}" dt="2022-11-14T15:00:59.583" v="3376" actId="478"/>
          <ac:graphicFrameMkLst>
            <pc:docMk/>
            <pc:sldMk cId="2475882334" sldId="260"/>
            <ac:graphicFrameMk id="3" creationId="{267FF879-69DB-A031-8C40-379911374E1C}"/>
          </ac:graphicFrameMkLst>
        </pc:graphicFrameChg>
        <pc:graphicFrameChg chg="add del mod topLvl">
          <ac:chgData name="Whitney Domico" userId="8e56c0a1657867c1" providerId="LiveId" clId="{AA562EA7-7899-42CA-A535-56DF33526A93}" dt="2022-11-14T16:00:17.330" v="4427" actId="478"/>
          <ac:graphicFrameMkLst>
            <pc:docMk/>
            <pc:sldMk cId="2475882334" sldId="260"/>
            <ac:graphicFrameMk id="5" creationId="{267FF879-69DB-A031-8C40-379911374E1C}"/>
          </ac:graphicFrameMkLst>
        </pc:graphicFrameChg>
        <pc:graphicFrameChg chg="add del modGraphic">
          <ac:chgData name="Whitney Domico" userId="8e56c0a1657867c1" providerId="LiveId" clId="{AA562EA7-7899-42CA-A535-56DF33526A93}" dt="2022-11-14T00:58:03.799" v="1549" actId="478"/>
          <ac:graphicFrameMkLst>
            <pc:docMk/>
            <pc:sldMk cId="2475882334" sldId="260"/>
            <ac:graphicFrameMk id="5" creationId="{ABA69886-D16B-DBD2-0D9A-4803DE7C6879}"/>
          </ac:graphicFrameMkLst>
        </pc:graphicFrameChg>
        <pc:graphicFrameChg chg="add mod modGraphic">
          <ac:chgData name="Whitney Domico" userId="8e56c0a1657867c1" providerId="LiveId" clId="{AA562EA7-7899-42CA-A535-56DF33526A93}" dt="2022-11-16T18:33:47.649" v="5781" actId="164"/>
          <ac:graphicFrameMkLst>
            <pc:docMk/>
            <pc:sldMk cId="2475882334" sldId="260"/>
            <ac:graphicFrameMk id="6" creationId="{13E3458A-D992-05CA-A401-ABEE1B0E8766}"/>
          </ac:graphicFrameMkLst>
        </pc:graphicFrameChg>
        <pc:graphicFrameChg chg="add del mod">
          <ac:chgData name="Whitney Domico" userId="8e56c0a1657867c1" providerId="LiveId" clId="{AA562EA7-7899-42CA-A535-56DF33526A93}" dt="2022-11-14T02:36:05.409" v="3268" actId="478"/>
          <ac:graphicFrameMkLst>
            <pc:docMk/>
            <pc:sldMk cId="2475882334" sldId="260"/>
            <ac:graphicFrameMk id="8" creationId="{E30D4B47-8CA4-E276-B406-DCFF5D513FEA}"/>
          </ac:graphicFrameMkLst>
        </pc:graphicFrameChg>
        <pc:graphicFrameChg chg="add del mod">
          <ac:chgData name="Whitney Domico" userId="8e56c0a1657867c1" providerId="LiveId" clId="{AA562EA7-7899-42CA-A535-56DF33526A93}" dt="2022-11-14T15:45:41.349" v="4360" actId="478"/>
          <ac:graphicFrameMkLst>
            <pc:docMk/>
            <pc:sldMk cId="2475882334" sldId="260"/>
            <ac:graphicFrameMk id="9" creationId="{B8C1C5E6-E2EB-D62E-48B5-622F08B0612F}"/>
          </ac:graphicFrameMkLst>
        </pc:graphicFrameChg>
        <pc:graphicFrameChg chg="add del mod">
          <ac:chgData name="Whitney Domico" userId="8e56c0a1657867c1" providerId="LiveId" clId="{AA562EA7-7899-42CA-A535-56DF33526A93}" dt="2022-11-14T15:37:42.859" v="4322" actId="478"/>
          <ac:graphicFrameMkLst>
            <pc:docMk/>
            <pc:sldMk cId="2475882334" sldId="260"/>
            <ac:graphicFrameMk id="10" creationId="{A301776B-562C-D9E5-350E-4F67339AE9DF}"/>
          </ac:graphicFrameMkLst>
        </pc:graphicFrameChg>
        <pc:graphicFrameChg chg="add mod topLvl">
          <ac:chgData name="Whitney Domico" userId="8e56c0a1657867c1" providerId="LiveId" clId="{AA562EA7-7899-42CA-A535-56DF33526A93}" dt="2022-11-16T18:31:36.532" v="5779" actId="164"/>
          <ac:graphicFrameMkLst>
            <pc:docMk/>
            <pc:sldMk cId="2475882334" sldId="260"/>
            <ac:graphicFrameMk id="24" creationId="{A301776B-562C-D9E5-350E-4F67339AE9DF}"/>
          </ac:graphicFrameMkLst>
        </pc:graphicFrameChg>
        <pc:graphicFrameChg chg="add mod topLvl">
          <ac:chgData name="Whitney Domico" userId="8e56c0a1657867c1" providerId="LiveId" clId="{AA562EA7-7899-42CA-A535-56DF33526A93}" dt="2022-11-16T18:31:36.532" v="5779" actId="164"/>
          <ac:graphicFrameMkLst>
            <pc:docMk/>
            <pc:sldMk cId="2475882334" sldId="260"/>
            <ac:graphicFrameMk id="25" creationId="{B8C1C5E6-E2EB-D62E-48B5-622F08B0612F}"/>
          </ac:graphicFrameMkLst>
        </pc:graphicFrameChg>
        <pc:graphicFrameChg chg="add mod ord">
          <ac:chgData name="Whitney Domico" userId="8e56c0a1657867c1" providerId="LiveId" clId="{AA562EA7-7899-42CA-A535-56DF33526A93}" dt="2022-11-16T18:28:40.317" v="5755" actId="1038"/>
          <ac:graphicFrameMkLst>
            <pc:docMk/>
            <pc:sldMk cId="2475882334" sldId="260"/>
            <ac:graphicFrameMk id="26" creationId="{267FF879-69DB-A031-8C40-379911374E1C}"/>
          </ac:graphicFrameMkLst>
        </pc:graphicFrameChg>
        <pc:graphicFrameChg chg="del">
          <ac:chgData name="Whitney Domico" userId="8e56c0a1657867c1" providerId="LiveId" clId="{AA562EA7-7899-42CA-A535-56DF33526A93}" dt="2022-11-14T00:33:31.091" v="7" actId="478"/>
          <ac:graphicFrameMkLst>
            <pc:docMk/>
            <pc:sldMk cId="2475882334" sldId="260"/>
            <ac:graphicFrameMk id="54" creationId="{6C1D78F2-55AC-4B85-BFE1-74F187D48F48}"/>
          </ac:graphicFrameMkLst>
        </pc:graphicFrameChg>
        <pc:graphicFrameChg chg="del">
          <ac:chgData name="Whitney Domico" userId="8e56c0a1657867c1" providerId="LiveId" clId="{AA562EA7-7899-42CA-A535-56DF33526A93}" dt="2022-11-14T00:33:23.635" v="5" actId="478"/>
          <ac:graphicFrameMkLst>
            <pc:docMk/>
            <pc:sldMk cId="2475882334" sldId="260"/>
            <ac:graphicFrameMk id="58" creationId="{F3074EBF-4843-4787-B34E-4CD6617432B4}"/>
          </ac:graphicFrameMkLst>
        </pc:graphicFrameChg>
        <pc:picChg chg="add mod">
          <ac:chgData name="Whitney Domico" userId="8e56c0a1657867c1" providerId="LiveId" clId="{AA562EA7-7899-42CA-A535-56DF33526A93}" dt="2022-11-16T18:34:07.918" v="5783" actId="164"/>
          <ac:picMkLst>
            <pc:docMk/>
            <pc:sldMk cId="2475882334" sldId="260"/>
            <ac:picMk id="8" creationId="{2865B2A5-8B00-FDFB-7646-7403CBABDEF8}"/>
          </ac:picMkLst>
        </pc:picChg>
        <pc:cxnChg chg="add mod topLvl">
          <ac:chgData name="Whitney Domico" userId="8e56c0a1657867c1" providerId="LiveId" clId="{AA562EA7-7899-42CA-A535-56DF33526A93}" dt="2022-11-16T18:29:45.109" v="5771" actId="1035"/>
          <ac:cxnSpMkLst>
            <pc:docMk/>
            <pc:sldMk cId="2475882334" sldId="260"/>
            <ac:cxnSpMk id="11" creationId="{79F3088E-BDCA-BC9A-8B05-B2702DCD3BA2}"/>
          </ac:cxnSpMkLst>
        </pc:cxnChg>
        <pc:cxnChg chg="add mod topLvl">
          <ac:chgData name="Whitney Domico" userId="8e56c0a1657867c1" providerId="LiveId" clId="{AA562EA7-7899-42CA-A535-56DF33526A93}" dt="2022-11-16T18:29:42.710" v="5770" actId="1036"/>
          <ac:cxnSpMkLst>
            <pc:docMk/>
            <pc:sldMk cId="2475882334" sldId="260"/>
            <ac:cxnSpMk id="12" creationId="{0C74AF53-AD8A-2BE3-C01A-6D5E81654097}"/>
          </ac:cxnSpMkLst>
        </pc:cxnChg>
        <pc:cxnChg chg="add mod topLvl">
          <ac:chgData name="Whitney Domico" userId="8e56c0a1657867c1" providerId="LiveId" clId="{AA562EA7-7899-42CA-A535-56DF33526A93}" dt="2022-11-16T18:28:31.033" v="5751" actId="1037"/>
          <ac:cxnSpMkLst>
            <pc:docMk/>
            <pc:sldMk cId="2475882334" sldId="260"/>
            <ac:cxnSpMk id="14" creationId="{BEC0E7E2-D9E4-03CF-5CCE-9E8B3ABFCF78}"/>
          </ac:cxnSpMkLst>
        </pc:cxnChg>
        <pc:cxnChg chg="add del">
          <ac:chgData name="Whitney Domico" userId="8e56c0a1657867c1" providerId="LiveId" clId="{AA562EA7-7899-42CA-A535-56DF33526A93}" dt="2022-11-14T21:54:19.887" v="5613" actId="478"/>
          <ac:cxnSpMkLst>
            <pc:docMk/>
            <pc:sldMk cId="2475882334" sldId="260"/>
            <ac:cxnSpMk id="15" creationId="{2F635743-B8BA-FC56-DFC6-514BCAFA094E}"/>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8e56c0a1657867c1/Desktop/BIO247/BIO247Project/BIO247ProjectSubmissions/graph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8e56c0a1657867c1/Desktop/BIO247/BIO247Project/BIO247ProjectSubmissions/graph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8e56c0a1657867c1/Desktop/BIO247/BIO247Project/BIO247ProjectSubmissions/graph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2"/>
          <c:order val="0"/>
          <c:spPr>
            <a:ln w="25400" cap="rnd">
              <a:noFill/>
              <a:round/>
            </a:ln>
            <a:effectLst/>
          </c:spPr>
          <c:marker>
            <c:symbol val="x"/>
            <c:size val="9"/>
            <c:spPr>
              <a:noFill/>
              <a:ln w="12700">
                <a:solidFill>
                  <a:schemeClr val="tx1"/>
                </a:solidFill>
              </a:ln>
              <a:effectLst/>
            </c:spPr>
          </c:marker>
          <c:dPt>
            <c:idx val="0"/>
            <c:marker>
              <c:symbol val="dash"/>
              <c:size val="9"/>
              <c:spPr>
                <a:solidFill>
                  <a:schemeClr val="tx1"/>
                </a:solidFill>
                <a:ln w="12700">
                  <a:solidFill>
                    <a:schemeClr val="tx1"/>
                  </a:solidFill>
                </a:ln>
                <a:effectLst/>
              </c:spPr>
            </c:marker>
            <c:bubble3D val="0"/>
            <c:extLst>
              <c:ext xmlns:c16="http://schemas.microsoft.com/office/drawing/2014/chart" uri="{C3380CC4-5D6E-409C-BE32-E72D297353CC}">
                <c16:uniqueId val="{00000000-A3F5-43D2-A33A-3EA8E3A61B0D}"/>
              </c:ext>
            </c:extLst>
          </c:dPt>
          <c:dPt>
            <c:idx val="39"/>
            <c:marker>
              <c:symbol val="dash"/>
              <c:size val="9"/>
              <c:spPr>
                <a:solidFill>
                  <a:schemeClr val="tx1"/>
                </a:solidFill>
                <a:ln w="12700">
                  <a:solidFill>
                    <a:schemeClr val="tx1"/>
                  </a:solidFill>
                </a:ln>
                <a:effectLst/>
              </c:spPr>
            </c:marker>
            <c:bubble3D val="0"/>
            <c:extLst>
              <c:ext xmlns:c16="http://schemas.microsoft.com/office/drawing/2014/chart" uri="{C3380CC4-5D6E-409C-BE32-E72D297353CC}">
                <c16:uniqueId val="{00000001-A3F5-43D2-A33A-3EA8E3A61B0D}"/>
              </c:ext>
            </c:extLst>
          </c:dPt>
          <c:dPt>
            <c:idx val="40"/>
            <c:marker>
              <c:symbol val="dash"/>
              <c:size val="9"/>
              <c:spPr>
                <a:solidFill>
                  <a:schemeClr val="tx1"/>
                </a:solidFill>
                <a:ln w="12700">
                  <a:solidFill>
                    <a:schemeClr val="tx1"/>
                  </a:solidFill>
                </a:ln>
                <a:effectLst/>
              </c:spPr>
            </c:marker>
            <c:bubble3D val="0"/>
            <c:extLst>
              <c:ext xmlns:c16="http://schemas.microsoft.com/office/drawing/2014/chart" uri="{C3380CC4-5D6E-409C-BE32-E72D297353CC}">
                <c16:uniqueId val="{00000002-A3F5-43D2-A33A-3EA8E3A61B0D}"/>
              </c:ext>
            </c:extLst>
          </c:dPt>
          <c:dPt>
            <c:idx val="41"/>
            <c:marker>
              <c:symbol val="dash"/>
              <c:size val="9"/>
              <c:spPr>
                <a:solidFill>
                  <a:schemeClr val="tx1"/>
                </a:solidFill>
                <a:ln w="12700">
                  <a:solidFill>
                    <a:schemeClr val="tx1"/>
                  </a:solidFill>
                </a:ln>
                <a:effectLst/>
              </c:spPr>
            </c:marker>
            <c:bubble3D val="0"/>
            <c:extLst>
              <c:ext xmlns:c16="http://schemas.microsoft.com/office/drawing/2014/chart" uri="{C3380CC4-5D6E-409C-BE32-E72D297353CC}">
                <c16:uniqueId val="{00000003-A3F5-43D2-A33A-3EA8E3A61B0D}"/>
              </c:ext>
            </c:extLst>
          </c:dPt>
          <c:dPt>
            <c:idx val="42"/>
            <c:marker>
              <c:symbol val="dash"/>
              <c:size val="9"/>
              <c:spPr>
                <a:solidFill>
                  <a:schemeClr val="tx1"/>
                </a:solidFill>
                <a:ln w="12700">
                  <a:solidFill>
                    <a:schemeClr val="tx1"/>
                  </a:solidFill>
                </a:ln>
                <a:effectLst/>
              </c:spPr>
            </c:marker>
            <c:bubble3D val="0"/>
            <c:extLst>
              <c:ext xmlns:c16="http://schemas.microsoft.com/office/drawing/2014/chart" uri="{C3380CC4-5D6E-409C-BE32-E72D297353CC}">
                <c16:uniqueId val="{00000004-A3F5-43D2-A33A-3EA8E3A61B0D}"/>
              </c:ext>
            </c:extLst>
          </c:dPt>
          <c:xVal>
            <c:numRef>
              <c:f>Sheet1!$L$32:$L$74</c:f>
              <c:numCache>
                <c:formatCode>General</c:formatCode>
                <c:ptCount val="43"/>
                <c:pt idx="0">
                  <c:v>1</c:v>
                </c:pt>
                <c:pt idx="1">
                  <c:v>1.21</c:v>
                </c:pt>
                <c:pt idx="2">
                  <c:v>1.42</c:v>
                </c:pt>
                <c:pt idx="3">
                  <c:v>1.63</c:v>
                </c:pt>
                <c:pt idx="4">
                  <c:v>1.84</c:v>
                </c:pt>
                <c:pt idx="5">
                  <c:v>2.0499999999999998</c:v>
                </c:pt>
                <c:pt idx="6">
                  <c:v>2.2599999999999998</c:v>
                </c:pt>
                <c:pt idx="7">
                  <c:v>2.4700000000000002</c:v>
                </c:pt>
                <c:pt idx="8">
                  <c:v>2.68</c:v>
                </c:pt>
                <c:pt idx="9">
                  <c:v>2.89</c:v>
                </c:pt>
                <c:pt idx="10">
                  <c:v>3.1</c:v>
                </c:pt>
                <c:pt idx="11">
                  <c:v>3.31</c:v>
                </c:pt>
                <c:pt idx="12">
                  <c:v>3.52</c:v>
                </c:pt>
                <c:pt idx="13">
                  <c:v>3.73</c:v>
                </c:pt>
                <c:pt idx="14">
                  <c:v>3.94</c:v>
                </c:pt>
                <c:pt idx="15">
                  <c:v>4.1500000000000004</c:v>
                </c:pt>
                <c:pt idx="16">
                  <c:v>4.3600000000000003</c:v>
                </c:pt>
                <c:pt idx="17">
                  <c:v>4.57</c:v>
                </c:pt>
                <c:pt idx="18">
                  <c:v>4.78</c:v>
                </c:pt>
                <c:pt idx="19">
                  <c:v>4.99</c:v>
                </c:pt>
                <c:pt idx="20">
                  <c:v>5.2</c:v>
                </c:pt>
                <c:pt idx="21">
                  <c:v>5.41</c:v>
                </c:pt>
                <c:pt idx="22">
                  <c:v>5.62</c:v>
                </c:pt>
                <c:pt idx="23">
                  <c:v>5.83</c:v>
                </c:pt>
                <c:pt idx="24">
                  <c:v>6.04</c:v>
                </c:pt>
                <c:pt idx="25">
                  <c:v>6.25</c:v>
                </c:pt>
                <c:pt idx="26">
                  <c:v>6.46</c:v>
                </c:pt>
                <c:pt idx="27">
                  <c:v>6.67</c:v>
                </c:pt>
                <c:pt idx="28">
                  <c:v>6.88</c:v>
                </c:pt>
                <c:pt idx="29">
                  <c:v>7.09</c:v>
                </c:pt>
                <c:pt idx="30">
                  <c:v>7.3</c:v>
                </c:pt>
                <c:pt idx="31">
                  <c:v>7.51</c:v>
                </c:pt>
                <c:pt idx="32">
                  <c:v>7.72</c:v>
                </c:pt>
                <c:pt idx="33">
                  <c:v>7.93</c:v>
                </c:pt>
                <c:pt idx="34">
                  <c:v>8.14</c:v>
                </c:pt>
                <c:pt idx="35">
                  <c:v>8.35</c:v>
                </c:pt>
                <c:pt idx="36">
                  <c:v>8.56</c:v>
                </c:pt>
                <c:pt idx="37">
                  <c:v>8.77</c:v>
                </c:pt>
                <c:pt idx="38">
                  <c:v>8.98</c:v>
                </c:pt>
                <c:pt idx="39">
                  <c:v>9.19</c:v>
                </c:pt>
                <c:pt idx="40">
                  <c:v>9.4</c:v>
                </c:pt>
                <c:pt idx="41">
                  <c:v>9.61</c:v>
                </c:pt>
                <c:pt idx="42">
                  <c:v>9.82</c:v>
                </c:pt>
              </c:numCache>
            </c:numRef>
          </c:xVal>
          <c:yVal>
            <c:numRef>
              <c:f>Sheet1!$G$32:$G$74</c:f>
              <c:numCache>
                <c:formatCode>General</c:formatCode>
                <c:ptCount val="43"/>
                <c:pt idx="0">
                  <c:v>25.545964999999999</c:v>
                </c:pt>
                <c:pt idx="1">
                  <c:v>25.815149999999999</c:v>
                </c:pt>
                <c:pt idx="2">
                  <c:v>26.473324999999999</c:v>
                </c:pt>
                <c:pt idx="3">
                  <c:v>26.484811000000001</c:v>
                </c:pt>
                <c:pt idx="4">
                  <c:v>27.2</c:v>
                </c:pt>
                <c:pt idx="5">
                  <c:v>27.251861999999999</c:v>
                </c:pt>
                <c:pt idx="6">
                  <c:v>27.364080999999999</c:v>
                </c:pt>
                <c:pt idx="7">
                  <c:v>27.4</c:v>
                </c:pt>
                <c:pt idx="8">
                  <c:v>27.818144</c:v>
                </c:pt>
                <c:pt idx="9">
                  <c:v>28.323425</c:v>
                </c:pt>
                <c:pt idx="10">
                  <c:v>28.335583</c:v>
                </c:pt>
                <c:pt idx="11">
                  <c:v>28.358892000000001</c:v>
                </c:pt>
                <c:pt idx="12">
                  <c:v>28.4</c:v>
                </c:pt>
                <c:pt idx="13">
                  <c:v>28.503485000000001</c:v>
                </c:pt>
                <c:pt idx="14">
                  <c:v>28.650499</c:v>
                </c:pt>
                <c:pt idx="15">
                  <c:v>29.338661999999999</c:v>
                </c:pt>
                <c:pt idx="16">
                  <c:v>29.812294999999999</c:v>
                </c:pt>
                <c:pt idx="17">
                  <c:v>30.273251999999999</c:v>
                </c:pt>
                <c:pt idx="18">
                  <c:v>30.282109999999999</c:v>
                </c:pt>
                <c:pt idx="19">
                  <c:v>30.429711000000001</c:v>
                </c:pt>
                <c:pt idx="20">
                  <c:v>30.579498999999998</c:v>
                </c:pt>
                <c:pt idx="21">
                  <c:v>30.806519999999999</c:v>
                </c:pt>
                <c:pt idx="22">
                  <c:v>31.061084000000001</c:v>
                </c:pt>
                <c:pt idx="23">
                  <c:v>31.2</c:v>
                </c:pt>
                <c:pt idx="24">
                  <c:v>31.213391999999999</c:v>
                </c:pt>
                <c:pt idx="25">
                  <c:v>31.542090000000002</c:v>
                </c:pt>
                <c:pt idx="26">
                  <c:v>31.6</c:v>
                </c:pt>
                <c:pt idx="27">
                  <c:v>31.837337999999999</c:v>
                </c:pt>
                <c:pt idx="28">
                  <c:v>32.217956999999998</c:v>
                </c:pt>
                <c:pt idx="29">
                  <c:v>32.269829999999999</c:v>
                </c:pt>
                <c:pt idx="30">
                  <c:v>32.299999999999997</c:v>
                </c:pt>
                <c:pt idx="31">
                  <c:v>32.4</c:v>
                </c:pt>
                <c:pt idx="32">
                  <c:v>32.431961999999999</c:v>
                </c:pt>
                <c:pt idx="33">
                  <c:v>32.447625000000002</c:v>
                </c:pt>
                <c:pt idx="34">
                  <c:v>32.537697000000001</c:v>
                </c:pt>
                <c:pt idx="35">
                  <c:v>32.538952999999999</c:v>
                </c:pt>
                <c:pt idx="36">
                  <c:v>32.556576999999997</c:v>
                </c:pt>
                <c:pt idx="37">
                  <c:v>32.703037999999999</c:v>
                </c:pt>
                <c:pt idx="38">
                  <c:v>32.707977</c:v>
                </c:pt>
                <c:pt idx="39">
                  <c:v>32.863267999999998</c:v>
                </c:pt>
                <c:pt idx="40">
                  <c:v>32.9</c:v>
                </c:pt>
                <c:pt idx="41">
                  <c:v>33.038772999999999</c:v>
                </c:pt>
                <c:pt idx="42">
                  <c:v>33.512042000000001</c:v>
                </c:pt>
              </c:numCache>
            </c:numRef>
          </c:yVal>
          <c:smooth val="0"/>
          <c:extLst>
            <c:ext xmlns:c16="http://schemas.microsoft.com/office/drawing/2014/chart" uri="{C3380CC4-5D6E-409C-BE32-E72D297353CC}">
              <c16:uniqueId val="{00000005-A3F5-43D2-A33A-3EA8E3A61B0D}"/>
            </c:ext>
          </c:extLst>
        </c:ser>
        <c:dLbls>
          <c:showLegendKey val="0"/>
          <c:showVal val="0"/>
          <c:showCatName val="0"/>
          <c:showSerName val="0"/>
          <c:showPercent val="0"/>
          <c:showBubbleSize val="0"/>
        </c:dLbls>
        <c:axId val="738915384"/>
        <c:axId val="738916664"/>
      </c:scatterChart>
      <c:scatterChart>
        <c:scatterStyle val="smoothMarker"/>
        <c:varyColors val="0"/>
        <c:ser>
          <c:idx val="0"/>
          <c:order val="1"/>
          <c:spPr>
            <a:ln w="57150" cap="rnd">
              <a:solidFill>
                <a:schemeClr val="tx1"/>
              </a:solidFill>
              <a:round/>
            </a:ln>
            <a:effectLst/>
          </c:spPr>
          <c:marker>
            <c:symbol val="none"/>
          </c:marker>
          <c:xVal>
            <c:numRef>
              <c:f>(Sheet1!$H$29,Sheet1!$H$35,Sheet1!$H$41,Sheet1!$H$48,Sheet1!$H$54,Sheet1!$H$60,Sheet1!$H$67,Sheet1!$H$74,Sheet1!$H$80)</c:f>
              <c:numCache>
                <c:formatCode>General</c:formatCode>
                <c:ptCount val="9"/>
                <c:pt idx="0">
                  <c:v>0.7</c:v>
                </c:pt>
                <c:pt idx="1">
                  <c:v>1.25</c:v>
                </c:pt>
                <c:pt idx="2">
                  <c:v>1.5</c:v>
                </c:pt>
                <c:pt idx="3">
                  <c:v>2</c:v>
                </c:pt>
                <c:pt idx="4">
                  <c:v>3</c:v>
                </c:pt>
                <c:pt idx="5">
                  <c:v>4</c:v>
                </c:pt>
                <c:pt idx="6">
                  <c:v>5</c:v>
                </c:pt>
                <c:pt idx="7">
                  <c:v>10</c:v>
                </c:pt>
              </c:numCache>
            </c:numRef>
          </c:xVal>
          <c:yVal>
            <c:numRef>
              <c:f>(Sheet1!$I$29,Sheet1!$I$35,Sheet1!$I$41,Sheet1!$I$48,Sheet1!$I$54,Sheet1!$I$60,Sheet1!$I$67,Sheet1!$I$74,Sheet1!$I$80)</c:f>
              <c:numCache>
                <c:formatCode>General</c:formatCode>
                <c:ptCount val="9"/>
                <c:pt idx="0">
                  <c:v>25.788899000000001</c:v>
                </c:pt>
                <c:pt idx="1">
                  <c:v>25.789676</c:v>
                </c:pt>
                <c:pt idx="2">
                  <c:v>26.079851999999999</c:v>
                </c:pt>
                <c:pt idx="3">
                  <c:v>26.083257</c:v>
                </c:pt>
                <c:pt idx="4">
                  <c:v>26.084446</c:v>
                </c:pt>
                <c:pt idx="5">
                  <c:v>26.334959999999999</c:v>
                </c:pt>
                <c:pt idx="6">
                  <c:v>27.162687999999999</c:v>
                </c:pt>
                <c:pt idx="7">
                  <c:v>27.840381000000001</c:v>
                </c:pt>
                <c:pt idx="8">
                  <c:v>27.854424999999999</c:v>
                </c:pt>
              </c:numCache>
            </c:numRef>
          </c:yVal>
          <c:smooth val="1"/>
          <c:extLst>
            <c:ext xmlns:c16="http://schemas.microsoft.com/office/drawing/2014/chart" uri="{C3380CC4-5D6E-409C-BE32-E72D297353CC}">
              <c16:uniqueId val="{00000006-A3F5-43D2-A33A-3EA8E3A61B0D}"/>
            </c:ext>
          </c:extLst>
        </c:ser>
        <c:ser>
          <c:idx val="1"/>
          <c:order val="2"/>
          <c:spPr>
            <a:ln w="57150" cap="rnd">
              <a:solidFill>
                <a:schemeClr val="tx1"/>
              </a:solidFill>
              <a:round/>
            </a:ln>
            <a:effectLst/>
          </c:spPr>
          <c:marker>
            <c:symbol val="none"/>
          </c:marker>
          <c:xVal>
            <c:numRef>
              <c:f>(Sheet1!$H$29,Sheet1!$H$35,Sheet1!$H$41,Sheet1!$H$48,Sheet1!$H$54,Sheet1!$H$60,Sheet1!$H$67,Sheet1!$H$74,Sheet1!$H$80)</c:f>
              <c:numCache>
                <c:formatCode>General</c:formatCode>
                <c:ptCount val="9"/>
                <c:pt idx="0">
                  <c:v>0.7</c:v>
                </c:pt>
                <c:pt idx="1">
                  <c:v>1.25</c:v>
                </c:pt>
                <c:pt idx="2">
                  <c:v>1.5</c:v>
                </c:pt>
                <c:pt idx="3">
                  <c:v>2</c:v>
                </c:pt>
                <c:pt idx="4">
                  <c:v>3</c:v>
                </c:pt>
                <c:pt idx="5">
                  <c:v>4</c:v>
                </c:pt>
                <c:pt idx="6">
                  <c:v>5</c:v>
                </c:pt>
                <c:pt idx="7">
                  <c:v>10</c:v>
                </c:pt>
              </c:numCache>
            </c:numRef>
          </c:xVal>
          <c:yVal>
            <c:numRef>
              <c:f>(Sheet1!$J$29,Sheet1!$J$35,Sheet1!$J$41,Sheet1!$J$48,Sheet1!$J$54,Sheet1!$J$60,Sheet1!$J$67,Sheet1!$J$74,Sheet1!$J$80)</c:f>
              <c:numCache>
                <c:formatCode>General</c:formatCode>
                <c:ptCount val="9"/>
                <c:pt idx="0">
                  <c:v>30.788899000000001</c:v>
                </c:pt>
                <c:pt idx="1">
                  <c:v>30.789676</c:v>
                </c:pt>
                <c:pt idx="2">
                  <c:v>31.079851999999999</c:v>
                </c:pt>
                <c:pt idx="3">
                  <c:v>31.083257</c:v>
                </c:pt>
                <c:pt idx="4">
                  <c:v>31.084446</c:v>
                </c:pt>
                <c:pt idx="5">
                  <c:v>31.334959999999999</c:v>
                </c:pt>
                <c:pt idx="6">
                  <c:v>32.162688000000003</c:v>
                </c:pt>
                <c:pt idx="7">
                  <c:v>32.840381000000001</c:v>
                </c:pt>
                <c:pt idx="8">
                  <c:v>32.854424999999999</c:v>
                </c:pt>
              </c:numCache>
            </c:numRef>
          </c:yVal>
          <c:smooth val="1"/>
          <c:extLst>
            <c:ext xmlns:c16="http://schemas.microsoft.com/office/drawing/2014/chart" uri="{C3380CC4-5D6E-409C-BE32-E72D297353CC}">
              <c16:uniqueId val="{00000007-A3F5-43D2-A33A-3EA8E3A61B0D}"/>
            </c:ext>
          </c:extLst>
        </c:ser>
        <c:dLbls>
          <c:showLegendKey val="0"/>
          <c:showVal val="0"/>
          <c:showCatName val="0"/>
          <c:showSerName val="0"/>
          <c:showPercent val="0"/>
          <c:showBubbleSize val="0"/>
        </c:dLbls>
        <c:axId val="738915384"/>
        <c:axId val="738916664"/>
      </c:scatterChart>
      <c:valAx>
        <c:axId val="738915384"/>
        <c:scaling>
          <c:orientation val="minMax"/>
        </c:scaling>
        <c:delete val="1"/>
        <c:axPos val="b"/>
        <c:numFmt formatCode="General" sourceLinked="1"/>
        <c:majorTickMark val="none"/>
        <c:minorTickMark val="none"/>
        <c:tickLblPos val="nextTo"/>
        <c:crossAx val="738916664"/>
        <c:crosses val="autoZero"/>
        <c:crossBetween val="midCat"/>
      </c:valAx>
      <c:valAx>
        <c:axId val="738916664"/>
        <c:scaling>
          <c:orientation val="minMax"/>
          <c:min val="24"/>
        </c:scaling>
        <c:delete val="0"/>
        <c:axPos val="l"/>
        <c:title>
          <c:tx>
            <c:rich>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n-US" dirty="0">
                    <a:solidFill>
                      <a:schemeClr val="tx1"/>
                    </a:solidFill>
                  </a:rPr>
                  <a:t>Chr6 Position (Mb)</a:t>
                </a:r>
              </a:p>
            </c:rich>
          </c:tx>
          <c:layout>
            <c:manualLayout>
              <c:xMode val="edge"/>
              <c:yMode val="edge"/>
              <c:x val="1.854144523995842E-3"/>
              <c:y val="0.31184311812785048"/>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73891538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clustered"/>
        <c:varyColors val="0"/>
        <c:ser>
          <c:idx val="0"/>
          <c:order val="0"/>
          <c:spPr>
            <a:solidFill>
              <a:schemeClr val="accent5">
                <a:lumMod val="60000"/>
                <a:lumOff val="40000"/>
              </a:schemeClr>
            </a:solidFill>
            <a:ln>
              <a:noFill/>
            </a:ln>
            <a:effectLst/>
          </c:spPr>
          <c:invertIfNegative val="0"/>
          <c:dLbls>
            <c:dLbl>
              <c:idx val="0"/>
              <c:numFmt formatCode="0.0%" sourceLinked="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266-4084-92C3-B99AD3EF74FB}"/>
                </c:ext>
              </c:extLst>
            </c:dLbl>
            <c:dLbl>
              <c:idx val="1"/>
              <c:numFmt formatCode="0.0%" sourceLinked="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266-4084-92C3-B99AD3EF74FB}"/>
                </c:ext>
              </c:extLst>
            </c:dLbl>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Sheet1!$G$2:$G$3</c:f>
              <c:strCache>
                <c:ptCount val="2"/>
                <c:pt idx="0">
                  <c:v>Autoimmune</c:v>
                </c:pt>
                <c:pt idx="1">
                  <c:v>Other</c:v>
                </c:pt>
              </c:strCache>
            </c:strRef>
          </c:cat>
          <c:val>
            <c:numRef>
              <c:f>Sheet1!$H$2:$H$3</c:f>
              <c:numCache>
                <c:formatCode>0.00%</c:formatCode>
                <c:ptCount val="2"/>
                <c:pt idx="0">
                  <c:v>0.42699999999999999</c:v>
                </c:pt>
                <c:pt idx="1">
                  <c:v>0.57299999999999995</c:v>
                </c:pt>
              </c:numCache>
            </c:numRef>
          </c:val>
          <c:extLst>
            <c:ext xmlns:c16="http://schemas.microsoft.com/office/drawing/2014/chart" uri="{C3380CC4-5D6E-409C-BE32-E72D297353CC}">
              <c16:uniqueId val="{00000000-6266-4084-92C3-B99AD3EF74FB}"/>
            </c:ext>
          </c:extLst>
        </c:ser>
        <c:dLbls>
          <c:dLblPos val="outEnd"/>
          <c:showLegendKey val="0"/>
          <c:showVal val="1"/>
          <c:showCatName val="0"/>
          <c:showSerName val="0"/>
          <c:showPercent val="0"/>
          <c:showBubbleSize val="0"/>
        </c:dLbls>
        <c:gapWidth val="219"/>
        <c:overlap val="-27"/>
        <c:axId val="758943480"/>
        <c:axId val="758892280"/>
      </c:barChart>
      <c:catAx>
        <c:axId val="758943480"/>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n-US" dirty="0">
                    <a:solidFill>
                      <a:schemeClr val="tx1"/>
                    </a:solidFill>
                  </a:rPr>
                  <a:t>Related Disorders</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758892280"/>
        <c:crosses val="autoZero"/>
        <c:auto val="1"/>
        <c:lblAlgn val="ctr"/>
        <c:lblOffset val="100"/>
        <c:noMultiLvlLbl val="0"/>
      </c:catAx>
      <c:valAx>
        <c:axId val="758892280"/>
        <c:scaling>
          <c:orientation val="minMax"/>
          <c:max val="1"/>
        </c:scaling>
        <c:delete val="0"/>
        <c:axPos val="l"/>
        <c:title>
          <c:tx>
            <c:rich>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n-US" dirty="0">
                    <a:solidFill>
                      <a:schemeClr val="tx1"/>
                    </a:solidFill>
                  </a:rPr>
                  <a:t>Percent of Disorders</a:t>
                </a:r>
              </a:p>
            </c:rich>
          </c:tx>
          <c:layout>
            <c:manualLayout>
              <c:xMode val="edge"/>
              <c:yMode val="edge"/>
              <c:x val="2.7532733240189351E-2"/>
              <c:y val="0.2438600771424593"/>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758943480"/>
        <c:crosses val="autoZero"/>
        <c:crossBetween val="between"/>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bar"/>
        <c:grouping val="clustered"/>
        <c:varyColors val="0"/>
        <c:ser>
          <c:idx val="0"/>
          <c:order val="0"/>
          <c:spPr>
            <a:solidFill>
              <a:schemeClr val="accent5">
                <a:lumMod val="60000"/>
                <a:lumOff val="40000"/>
              </a:schemeClr>
            </a:solidFill>
            <a:ln>
              <a:noFill/>
            </a:ln>
            <a:effectLst/>
          </c:spPr>
          <c:invertIfNegative val="0"/>
          <c:dLbls>
            <c:numFmt formatCode="#,##0.00" sourceLinked="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Sheet1!$C$2:$C$6</c:f>
              <c:strCache>
                <c:ptCount val="5"/>
                <c:pt idx="0">
                  <c:v>brain</c:v>
                </c:pt>
                <c:pt idx="1">
                  <c:v>hpa</c:v>
                </c:pt>
                <c:pt idx="2">
                  <c:v>immune</c:v>
                </c:pt>
                <c:pt idx="3">
                  <c:v>consensome</c:v>
                </c:pt>
                <c:pt idx="4">
                  <c:v>transcriptomic</c:v>
                </c:pt>
              </c:strCache>
            </c:strRef>
          </c:cat>
          <c:val>
            <c:numRef>
              <c:f>Sheet1!$D$2:$D$6</c:f>
              <c:numCache>
                <c:formatCode>General</c:formatCode>
                <c:ptCount val="5"/>
                <c:pt idx="0">
                  <c:v>0.35365853658536578</c:v>
                </c:pt>
                <c:pt idx="1">
                  <c:v>0.35365853658536578</c:v>
                </c:pt>
                <c:pt idx="2">
                  <c:v>0.29878048780487798</c:v>
                </c:pt>
                <c:pt idx="3">
                  <c:v>0.21951219512195119</c:v>
                </c:pt>
                <c:pt idx="4">
                  <c:v>0.21951219512195119</c:v>
                </c:pt>
              </c:numCache>
            </c:numRef>
          </c:val>
          <c:extLst>
            <c:ext xmlns:c16="http://schemas.microsoft.com/office/drawing/2014/chart" uri="{C3380CC4-5D6E-409C-BE32-E72D297353CC}">
              <c16:uniqueId val="{00000000-5773-49EA-90F7-06D2C0712152}"/>
            </c:ext>
          </c:extLst>
        </c:ser>
        <c:dLbls>
          <c:showLegendKey val="0"/>
          <c:showVal val="1"/>
          <c:showCatName val="0"/>
          <c:showSerName val="0"/>
          <c:showPercent val="0"/>
          <c:showBubbleSize val="0"/>
        </c:dLbls>
        <c:gapWidth val="219"/>
        <c:axId val="758901240"/>
        <c:axId val="758899640"/>
      </c:barChart>
      <c:catAx>
        <c:axId val="758901240"/>
        <c:scaling>
          <c:orientation val="minMax"/>
        </c:scaling>
        <c:delete val="0"/>
        <c:axPos val="l"/>
        <c:title>
          <c:tx>
            <c:rich>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n-US" dirty="0">
                    <a:solidFill>
                      <a:schemeClr val="tx1"/>
                    </a:solidFill>
                  </a:rPr>
                  <a:t>Common Term</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758899640"/>
        <c:crosses val="autoZero"/>
        <c:auto val="1"/>
        <c:lblAlgn val="ctr"/>
        <c:lblOffset val="100"/>
        <c:noMultiLvlLbl val="0"/>
      </c:catAx>
      <c:valAx>
        <c:axId val="758899640"/>
        <c:scaling>
          <c:orientation val="minMax"/>
        </c:scaling>
        <c:delete val="1"/>
        <c:axPos val="b"/>
        <c:title>
          <c:tx>
            <c:rich>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n-US" dirty="0">
                    <a:solidFill>
                      <a:schemeClr val="tx1"/>
                    </a:solidFill>
                  </a:rPr>
                  <a:t>Relative Frequency (AU)</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crossAx val="758901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8">
  <a:schemeClr val="accent5"/>
</cs:colorStyle>
</file>

<file path=ppt/charts/colors3.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859050-12B4-4EC7-8EDF-7B1B2AB76B8D}" type="doc">
      <dgm:prSet loTypeId="urn:microsoft.com/office/officeart/2005/8/layout/bProcess3" loCatId="process" qsTypeId="urn:microsoft.com/office/officeart/2005/8/quickstyle/simple1" qsCatId="simple" csTypeId="urn:microsoft.com/office/officeart/2005/8/colors/accent1_2" csCatId="accent1" phldr="1"/>
      <dgm:spPr/>
    </dgm:pt>
    <dgm:pt modelId="{232761CC-F9A6-4721-A1AF-22B4EF808DCD}">
      <dgm:prSet phldrT="[Text]" custT="1"/>
      <dgm:spPr>
        <a:solidFill>
          <a:schemeClr val="accent4">
            <a:lumMod val="40000"/>
            <a:lumOff val="60000"/>
          </a:schemeClr>
        </a:solidFill>
        <a:ln>
          <a:noFill/>
        </a:ln>
      </dgm:spPr>
      <dgm:t>
        <a:bodyPr/>
        <a:lstStyle/>
        <a:p>
          <a:r>
            <a:rPr lang="en-US" sz="2400" i="0" dirty="0">
              <a:solidFill>
                <a:schemeClr val="tx1"/>
              </a:solidFill>
              <a:latin typeface="+mn-lt"/>
            </a:rPr>
            <a:t>Data was extracted from research articles and transformed to fit into a single data frame using R software environment.</a:t>
          </a:r>
        </a:p>
      </dgm:t>
    </dgm:pt>
    <dgm:pt modelId="{89E1ABAC-2B0F-46DD-9A5A-B310BC3F4BFE}" type="parTrans" cxnId="{AD210C3C-B7C8-407E-B05A-E163FCB1B57A}">
      <dgm:prSet/>
      <dgm:spPr/>
      <dgm:t>
        <a:bodyPr/>
        <a:lstStyle/>
        <a:p>
          <a:endParaRPr lang="en-US" sz="2400"/>
        </a:p>
      </dgm:t>
    </dgm:pt>
    <dgm:pt modelId="{4149F2C8-13D1-4935-9190-D11B672C2F21}" type="sibTrans" cxnId="{AD210C3C-B7C8-407E-B05A-E163FCB1B57A}">
      <dgm:prSet custT="1">
        <dgm:style>
          <a:lnRef idx="1">
            <a:schemeClr val="dk1"/>
          </a:lnRef>
          <a:fillRef idx="0">
            <a:schemeClr val="dk1"/>
          </a:fillRef>
          <a:effectRef idx="0">
            <a:schemeClr val="dk1"/>
          </a:effectRef>
          <a:fontRef idx="minor">
            <a:schemeClr val="tx1"/>
          </a:fontRef>
        </dgm:style>
      </dgm:prSet>
      <dgm:spPr>
        <a:ln w="38100">
          <a:headEnd type="none" w="med" len="med"/>
          <a:tailEnd type="arrow" w="med" len="med"/>
        </a:ln>
      </dgm:spPr>
      <dgm:t>
        <a:bodyPr/>
        <a:lstStyle/>
        <a:p>
          <a:endParaRPr lang="en-US" sz="2400" dirty="0">
            <a:solidFill>
              <a:schemeClr val="tx1"/>
            </a:solidFill>
          </a:endParaRPr>
        </a:p>
      </dgm:t>
    </dgm:pt>
    <dgm:pt modelId="{F96C16A0-FF45-47A5-B22E-0404139BF3A0}">
      <dgm:prSet phldrT="[Text]" custT="1"/>
      <dgm:spPr>
        <a:solidFill>
          <a:schemeClr val="accent4">
            <a:lumMod val="40000"/>
            <a:lumOff val="60000"/>
          </a:schemeClr>
        </a:solidFill>
        <a:ln>
          <a:noFill/>
        </a:ln>
      </dgm:spPr>
      <dgm:t>
        <a:bodyPr/>
        <a:lstStyle/>
        <a:p>
          <a:r>
            <a:rPr lang="en-US" sz="2400" i="0" dirty="0">
              <a:solidFill>
                <a:schemeClr val="tx1"/>
              </a:solidFill>
            </a:rPr>
            <a:t>Statistical tests were performed to determine chromosomes with significant numbers of SNPs.</a:t>
          </a:r>
        </a:p>
      </dgm:t>
    </dgm:pt>
    <dgm:pt modelId="{1AA3C4DA-DFAF-40AC-A879-2609B8240DCA}" type="parTrans" cxnId="{EF250199-92E7-4858-B910-D32FCF53F3D5}">
      <dgm:prSet/>
      <dgm:spPr/>
      <dgm:t>
        <a:bodyPr/>
        <a:lstStyle/>
        <a:p>
          <a:endParaRPr lang="en-US" sz="2400"/>
        </a:p>
      </dgm:t>
    </dgm:pt>
    <dgm:pt modelId="{86409B7A-2C57-4DF4-9043-F54A303D4B27}" type="sibTrans" cxnId="{EF250199-92E7-4858-B910-D32FCF53F3D5}">
      <dgm:prSet custT="1">
        <dgm:style>
          <a:lnRef idx="1">
            <a:schemeClr val="dk1"/>
          </a:lnRef>
          <a:fillRef idx="0">
            <a:schemeClr val="dk1"/>
          </a:fillRef>
          <a:effectRef idx="0">
            <a:schemeClr val="dk1"/>
          </a:effectRef>
          <a:fontRef idx="minor">
            <a:schemeClr val="tx1"/>
          </a:fontRef>
        </dgm:style>
      </dgm:prSet>
      <dgm:spPr>
        <a:ln w="38100"/>
      </dgm:spPr>
      <dgm:t>
        <a:bodyPr/>
        <a:lstStyle/>
        <a:p>
          <a:endParaRPr lang="en-US" sz="2400" dirty="0">
            <a:solidFill>
              <a:schemeClr val="tx1"/>
            </a:solidFill>
          </a:endParaRPr>
        </a:p>
      </dgm:t>
    </dgm:pt>
    <dgm:pt modelId="{BA27C79C-3A80-4803-BE2C-42DF29676F9C}">
      <dgm:prSet phldrT="[Text]" custT="1"/>
      <dgm:spPr>
        <a:solidFill>
          <a:schemeClr val="accent4">
            <a:lumMod val="40000"/>
            <a:lumOff val="60000"/>
          </a:schemeClr>
        </a:solidFill>
        <a:ln>
          <a:noFill/>
        </a:ln>
      </dgm:spPr>
      <dgm:t>
        <a:bodyPr/>
        <a:lstStyle/>
        <a:p>
          <a:r>
            <a:rPr lang="en-US" sz="2400" i="0" dirty="0">
              <a:solidFill>
                <a:schemeClr val="tx1"/>
              </a:solidFill>
            </a:rPr>
            <a:t>Statistical tests were performed to determine significant SNP groupings.</a:t>
          </a:r>
        </a:p>
      </dgm:t>
    </dgm:pt>
    <dgm:pt modelId="{E901DBC9-3E97-48EF-A0D4-EA3DA92EE447}" type="parTrans" cxnId="{C311B07A-92B0-4B22-888A-B3A580CD72FF}">
      <dgm:prSet/>
      <dgm:spPr/>
      <dgm:t>
        <a:bodyPr/>
        <a:lstStyle/>
        <a:p>
          <a:endParaRPr lang="en-US" sz="2400"/>
        </a:p>
      </dgm:t>
    </dgm:pt>
    <dgm:pt modelId="{91193CD2-4B85-4DCE-BE3D-2FC018EB47FC}" type="sibTrans" cxnId="{C311B07A-92B0-4B22-888A-B3A580CD72FF}">
      <dgm:prSet custT="1">
        <dgm:style>
          <a:lnRef idx="1">
            <a:schemeClr val="dk1"/>
          </a:lnRef>
          <a:fillRef idx="0">
            <a:schemeClr val="dk1"/>
          </a:fillRef>
          <a:effectRef idx="0">
            <a:schemeClr val="dk1"/>
          </a:effectRef>
          <a:fontRef idx="minor">
            <a:schemeClr val="tx1"/>
          </a:fontRef>
        </dgm:style>
      </dgm:prSet>
      <dgm:spPr>
        <a:ln w="38100"/>
      </dgm:spPr>
      <dgm:t>
        <a:bodyPr/>
        <a:lstStyle/>
        <a:p>
          <a:endParaRPr lang="en-US" sz="2400" dirty="0">
            <a:solidFill>
              <a:schemeClr val="tx1"/>
            </a:solidFill>
          </a:endParaRPr>
        </a:p>
      </dgm:t>
    </dgm:pt>
    <dgm:pt modelId="{054D3CCC-9BCD-484C-B9D3-5D69A90CADB3}">
      <dgm:prSet phldrT="[Text]" custT="1"/>
      <dgm:spPr>
        <a:solidFill>
          <a:schemeClr val="accent4">
            <a:lumMod val="40000"/>
            <a:lumOff val="60000"/>
          </a:schemeClr>
        </a:solidFill>
        <a:ln>
          <a:noFill/>
        </a:ln>
      </dgm:spPr>
      <dgm:t>
        <a:bodyPr/>
        <a:lstStyle/>
        <a:p>
          <a:r>
            <a:rPr lang="en-US" sz="2400" i="0" dirty="0">
              <a:solidFill>
                <a:schemeClr val="tx1"/>
              </a:solidFill>
            </a:rPr>
            <a:t>Significant SNP groupings were compared to NCBI [14] known genes.</a:t>
          </a:r>
        </a:p>
      </dgm:t>
    </dgm:pt>
    <dgm:pt modelId="{E28B2CC3-BF73-4EC6-9FDD-16FF3EE1E0A8}" type="parTrans" cxnId="{3888DCCA-9A53-4D22-B4FE-FF4315EA0B16}">
      <dgm:prSet/>
      <dgm:spPr/>
      <dgm:t>
        <a:bodyPr/>
        <a:lstStyle/>
        <a:p>
          <a:endParaRPr lang="en-US" sz="2400"/>
        </a:p>
      </dgm:t>
    </dgm:pt>
    <dgm:pt modelId="{0B4E7C84-F8DB-4867-B3EE-99D7B489CA10}" type="sibTrans" cxnId="{3888DCCA-9A53-4D22-B4FE-FF4315EA0B16}">
      <dgm:prSet custT="1">
        <dgm:style>
          <a:lnRef idx="1">
            <a:schemeClr val="dk1"/>
          </a:lnRef>
          <a:fillRef idx="0">
            <a:schemeClr val="dk1"/>
          </a:fillRef>
          <a:effectRef idx="0">
            <a:schemeClr val="dk1"/>
          </a:effectRef>
          <a:fontRef idx="minor">
            <a:schemeClr val="tx1"/>
          </a:fontRef>
        </dgm:style>
      </dgm:prSet>
      <dgm:spPr>
        <a:ln w="38100"/>
      </dgm:spPr>
      <dgm:t>
        <a:bodyPr/>
        <a:lstStyle/>
        <a:p>
          <a:endParaRPr lang="en-US" sz="2400" dirty="0">
            <a:solidFill>
              <a:schemeClr val="tx1"/>
            </a:solidFill>
          </a:endParaRPr>
        </a:p>
      </dgm:t>
    </dgm:pt>
    <dgm:pt modelId="{79AEF913-1B7D-4672-B242-69C3A2685016}">
      <dgm:prSet phldrT="[Text]" custT="1"/>
      <dgm:spPr>
        <a:solidFill>
          <a:schemeClr val="accent4">
            <a:lumMod val="40000"/>
            <a:lumOff val="60000"/>
          </a:schemeClr>
        </a:solidFill>
        <a:ln>
          <a:noFill/>
        </a:ln>
      </dgm:spPr>
      <dgm:t>
        <a:bodyPr/>
        <a:lstStyle/>
        <a:p>
          <a:r>
            <a:rPr lang="en-US" sz="2400" i="0" dirty="0">
              <a:solidFill>
                <a:schemeClr val="tx1"/>
              </a:solidFill>
            </a:rPr>
            <a:t>Common terms in the pathways were calculated.</a:t>
          </a:r>
        </a:p>
      </dgm:t>
    </dgm:pt>
    <dgm:pt modelId="{1977459A-EE1F-4052-9D86-3E538D94DAE2}" type="parTrans" cxnId="{46572992-5F7B-4FBC-9502-609B494869D9}">
      <dgm:prSet/>
      <dgm:spPr/>
      <dgm:t>
        <a:bodyPr/>
        <a:lstStyle/>
        <a:p>
          <a:endParaRPr lang="en-US" sz="2400"/>
        </a:p>
      </dgm:t>
    </dgm:pt>
    <dgm:pt modelId="{B92DA0D3-FDAA-4D85-8BBB-E1196FCDF32B}" type="sibTrans" cxnId="{46572992-5F7B-4FBC-9502-609B494869D9}">
      <dgm:prSet custT="1">
        <dgm:style>
          <a:lnRef idx="1">
            <a:schemeClr val="dk1"/>
          </a:lnRef>
          <a:fillRef idx="0">
            <a:schemeClr val="dk1"/>
          </a:fillRef>
          <a:effectRef idx="0">
            <a:schemeClr val="dk1"/>
          </a:effectRef>
          <a:fontRef idx="minor">
            <a:schemeClr val="tx1"/>
          </a:fontRef>
        </dgm:style>
      </dgm:prSet>
      <dgm:spPr>
        <a:ln w="38100"/>
      </dgm:spPr>
      <dgm:t>
        <a:bodyPr/>
        <a:lstStyle/>
        <a:p>
          <a:endParaRPr lang="en-US" sz="2400" dirty="0">
            <a:solidFill>
              <a:schemeClr val="tx1"/>
            </a:solidFill>
          </a:endParaRPr>
        </a:p>
      </dgm:t>
    </dgm:pt>
    <dgm:pt modelId="{0A16106A-437C-4619-B5AE-6CE9A8463E61}">
      <dgm:prSet phldrT="[Text]" custT="1"/>
      <dgm:spPr>
        <a:solidFill>
          <a:schemeClr val="accent4">
            <a:lumMod val="40000"/>
            <a:lumOff val="60000"/>
          </a:schemeClr>
        </a:solidFill>
        <a:ln>
          <a:noFill/>
        </a:ln>
      </dgm:spPr>
      <dgm:t>
        <a:bodyPr/>
        <a:lstStyle/>
        <a:p>
          <a:r>
            <a:rPr lang="en-US" sz="2400" i="0" dirty="0">
              <a:solidFill>
                <a:schemeClr val="tx1"/>
              </a:solidFill>
            </a:rPr>
            <a:t>These genes and their pathways were extracted from NDEx [15-17].</a:t>
          </a:r>
        </a:p>
      </dgm:t>
    </dgm:pt>
    <dgm:pt modelId="{37B4ED77-BD49-4162-8999-F8934528ABB2}" type="parTrans" cxnId="{B274977B-5AA8-4717-80CB-CE6088BF6F14}">
      <dgm:prSet/>
      <dgm:spPr/>
      <dgm:t>
        <a:bodyPr/>
        <a:lstStyle/>
        <a:p>
          <a:endParaRPr lang="en-US" sz="2400"/>
        </a:p>
      </dgm:t>
    </dgm:pt>
    <dgm:pt modelId="{88090164-E822-4749-A170-3D738AF1973B}" type="sibTrans" cxnId="{B274977B-5AA8-4717-80CB-CE6088BF6F14}">
      <dgm:prSet custT="1">
        <dgm:style>
          <a:lnRef idx="1">
            <a:schemeClr val="dk1"/>
          </a:lnRef>
          <a:fillRef idx="0">
            <a:schemeClr val="dk1"/>
          </a:fillRef>
          <a:effectRef idx="0">
            <a:schemeClr val="dk1"/>
          </a:effectRef>
          <a:fontRef idx="minor">
            <a:schemeClr val="tx1"/>
          </a:fontRef>
        </dgm:style>
      </dgm:prSet>
      <dgm:spPr>
        <a:ln w="38100"/>
      </dgm:spPr>
      <dgm:t>
        <a:bodyPr/>
        <a:lstStyle/>
        <a:p>
          <a:endParaRPr lang="en-US" sz="2400" dirty="0">
            <a:solidFill>
              <a:schemeClr val="tx1"/>
            </a:solidFill>
          </a:endParaRPr>
        </a:p>
      </dgm:t>
    </dgm:pt>
    <dgm:pt modelId="{857FF046-DF27-4530-BBE2-A7C032FB1829}">
      <dgm:prSet phldrT="[Text]" custT="1"/>
      <dgm:spPr>
        <a:solidFill>
          <a:schemeClr val="accent4">
            <a:lumMod val="40000"/>
            <a:lumOff val="60000"/>
          </a:schemeClr>
        </a:solidFill>
        <a:ln>
          <a:noFill/>
        </a:ln>
      </dgm:spPr>
      <dgm:t>
        <a:bodyPr/>
        <a:lstStyle/>
        <a:p>
          <a:r>
            <a:rPr lang="en-US" sz="2400" i="0" dirty="0">
              <a:solidFill>
                <a:schemeClr val="tx1"/>
              </a:solidFill>
            </a:rPr>
            <a:t>Diseases associated with these pathways were extracted and compared.</a:t>
          </a:r>
        </a:p>
      </dgm:t>
    </dgm:pt>
    <dgm:pt modelId="{8E9242CF-FE4A-4017-A6D3-C2AC2DACB853}" type="parTrans" cxnId="{1BE25165-E762-4045-8CE9-F34FB6024990}">
      <dgm:prSet/>
      <dgm:spPr/>
      <dgm:t>
        <a:bodyPr/>
        <a:lstStyle/>
        <a:p>
          <a:endParaRPr lang="en-US" sz="2400"/>
        </a:p>
      </dgm:t>
    </dgm:pt>
    <dgm:pt modelId="{BBCAB5DD-A194-424F-BA36-E75ED9FD61DA}" type="sibTrans" cxnId="{1BE25165-E762-4045-8CE9-F34FB6024990}">
      <dgm:prSet custT="1">
        <dgm:style>
          <a:lnRef idx="1">
            <a:schemeClr val="dk1"/>
          </a:lnRef>
          <a:fillRef idx="0">
            <a:schemeClr val="dk1"/>
          </a:fillRef>
          <a:effectRef idx="0">
            <a:schemeClr val="dk1"/>
          </a:effectRef>
          <a:fontRef idx="minor">
            <a:schemeClr val="tx1"/>
          </a:fontRef>
        </dgm:style>
      </dgm:prSet>
      <dgm:spPr>
        <a:ln w="38100"/>
      </dgm:spPr>
      <dgm:t>
        <a:bodyPr/>
        <a:lstStyle/>
        <a:p>
          <a:endParaRPr lang="en-US" sz="2400" dirty="0">
            <a:solidFill>
              <a:schemeClr val="tx1"/>
            </a:solidFill>
          </a:endParaRPr>
        </a:p>
      </dgm:t>
    </dgm:pt>
    <dgm:pt modelId="{015E6DD1-5922-4FE5-A057-F90A1ED7F47C}">
      <dgm:prSet phldrT="[Text]" custT="1"/>
      <dgm:spPr>
        <a:solidFill>
          <a:schemeClr val="accent4">
            <a:lumMod val="40000"/>
            <a:lumOff val="60000"/>
          </a:schemeClr>
        </a:solidFill>
        <a:ln>
          <a:noFill/>
        </a:ln>
      </dgm:spPr>
      <dgm:t>
        <a:bodyPr/>
        <a:lstStyle/>
        <a:p>
          <a:r>
            <a:rPr lang="en-US" sz="2400" i="0" dirty="0">
              <a:solidFill>
                <a:schemeClr val="tx1"/>
              </a:solidFill>
            </a:rPr>
            <a:t>Histocompatibility complex genes were examined for overlap with Chr 6.</a:t>
          </a:r>
        </a:p>
      </dgm:t>
    </dgm:pt>
    <dgm:pt modelId="{E7CB7B34-27A5-474A-8772-00A9036C5920}" type="parTrans" cxnId="{6DF76609-497D-4004-93E2-BBDCC2C4DD10}">
      <dgm:prSet/>
      <dgm:spPr/>
      <dgm:t>
        <a:bodyPr/>
        <a:lstStyle/>
        <a:p>
          <a:endParaRPr lang="en-US" sz="2400"/>
        </a:p>
      </dgm:t>
    </dgm:pt>
    <dgm:pt modelId="{B0026EE3-29E4-48E0-BEDF-89B22F5141BF}" type="sibTrans" cxnId="{6DF76609-497D-4004-93E2-BBDCC2C4DD10}">
      <dgm:prSet/>
      <dgm:spPr/>
      <dgm:t>
        <a:bodyPr/>
        <a:lstStyle/>
        <a:p>
          <a:endParaRPr lang="en-US" sz="2400"/>
        </a:p>
      </dgm:t>
    </dgm:pt>
    <dgm:pt modelId="{856C6763-40E3-4B0C-884F-0843A361B2D4}" type="pres">
      <dgm:prSet presAssocID="{4D859050-12B4-4EC7-8EDF-7B1B2AB76B8D}" presName="Name0" presStyleCnt="0">
        <dgm:presLayoutVars>
          <dgm:dir/>
          <dgm:resizeHandles val="exact"/>
        </dgm:presLayoutVars>
      </dgm:prSet>
      <dgm:spPr/>
    </dgm:pt>
    <dgm:pt modelId="{0921CE44-1854-4D52-96D6-8D4463B31907}" type="pres">
      <dgm:prSet presAssocID="{232761CC-F9A6-4721-A1AF-22B4EF808DCD}" presName="node" presStyleLbl="node1" presStyleIdx="0" presStyleCnt="8" custScaleX="185800" custScaleY="220879">
        <dgm:presLayoutVars>
          <dgm:bulletEnabled val="1"/>
        </dgm:presLayoutVars>
      </dgm:prSet>
      <dgm:spPr/>
    </dgm:pt>
    <dgm:pt modelId="{CF808BBC-B6C6-46FE-BFFE-231331DFACD9}" type="pres">
      <dgm:prSet presAssocID="{4149F2C8-13D1-4935-9190-D11B672C2F21}" presName="sibTrans" presStyleLbl="sibTrans1D1" presStyleIdx="0" presStyleCnt="7"/>
      <dgm:spPr/>
    </dgm:pt>
    <dgm:pt modelId="{21B16CA9-A9EA-425E-9DA6-F6BEEB6E4403}" type="pres">
      <dgm:prSet presAssocID="{4149F2C8-13D1-4935-9190-D11B672C2F21}" presName="connectorText" presStyleLbl="sibTrans1D1" presStyleIdx="0" presStyleCnt="7"/>
      <dgm:spPr/>
    </dgm:pt>
    <dgm:pt modelId="{2E913CCF-7391-4A21-80A2-130070063456}" type="pres">
      <dgm:prSet presAssocID="{F96C16A0-FF45-47A5-B22E-0404139BF3A0}" presName="node" presStyleLbl="node1" presStyleIdx="1" presStyleCnt="8" custScaleX="185800" custScaleY="220879" custLinFactNeighborX="-229" custLinFactNeighborY="2443">
        <dgm:presLayoutVars>
          <dgm:bulletEnabled val="1"/>
        </dgm:presLayoutVars>
      </dgm:prSet>
      <dgm:spPr/>
    </dgm:pt>
    <dgm:pt modelId="{3E6F31A3-81AF-4CED-8635-B1AD41191F50}" type="pres">
      <dgm:prSet presAssocID="{86409B7A-2C57-4DF4-9043-F54A303D4B27}" presName="sibTrans" presStyleLbl="sibTrans1D1" presStyleIdx="1" presStyleCnt="7"/>
      <dgm:spPr/>
    </dgm:pt>
    <dgm:pt modelId="{3C2ADD2A-79E2-4DB6-B4E0-7C8D85EDB3FF}" type="pres">
      <dgm:prSet presAssocID="{86409B7A-2C57-4DF4-9043-F54A303D4B27}" presName="connectorText" presStyleLbl="sibTrans1D1" presStyleIdx="1" presStyleCnt="7"/>
      <dgm:spPr/>
    </dgm:pt>
    <dgm:pt modelId="{E4212C6C-0052-46BE-9D14-D023ACB9E385}" type="pres">
      <dgm:prSet presAssocID="{BA27C79C-3A80-4803-BE2C-42DF29676F9C}" presName="node" presStyleLbl="node1" presStyleIdx="2" presStyleCnt="8" custScaleX="185800" custScaleY="220879" custLinFactNeighborX="-229" custLinFactNeighborY="2443">
        <dgm:presLayoutVars>
          <dgm:bulletEnabled val="1"/>
        </dgm:presLayoutVars>
      </dgm:prSet>
      <dgm:spPr/>
    </dgm:pt>
    <dgm:pt modelId="{BB64D7AD-62E6-499A-B839-B38862440A96}" type="pres">
      <dgm:prSet presAssocID="{91193CD2-4B85-4DCE-BE3D-2FC018EB47FC}" presName="sibTrans" presStyleLbl="sibTrans1D1" presStyleIdx="2" presStyleCnt="7"/>
      <dgm:spPr/>
    </dgm:pt>
    <dgm:pt modelId="{5E6DC8F9-A5DB-4178-8A42-C30BFF1C72F9}" type="pres">
      <dgm:prSet presAssocID="{91193CD2-4B85-4DCE-BE3D-2FC018EB47FC}" presName="connectorText" presStyleLbl="sibTrans1D1" presStyleIdx="2" presStyleCnt="7"/>
      <dgm:spPr/>
    </dgm:pt>
    <dgm:pt modelId="{5BD52017-6367-484A-805C-3F720716D521}" type="pres">
      <dgm:prSet presAssocID="{054D3CCC-9BCD-484C-B9D3-5D69A90CADB3}" presName="node" presStyleLbl="node1" presStyleIdx="3" presStyleCnt="8" custScaleX="185800" custScaleY="220879" custLinFactNeighborX="-229" custLinFactNeighborY="2443">
        <dgm:presLayoutVars>
          <dgm:bulletEnabled val="1"/>
        </dgm:presLayoutVars>
      </dgm:prSet>
      <dgm:spPr/>
    </dgm:pt>
    <dgm:pt modelId="{64E55B85-4714-4CFB-B3D0-8445C7336D7A}" type="pres">
      <dgm:prSet presAssocID="{0B4E7C84-F8DB-4867-B3EE-99D7B489CA10}" presName="sibTrans" presStyleLbl="sibTrans1D1" presStyleIdx="3" presStyleCnt="7"/>
      <dgm:spPr/>
    </dgm:pt>
    <dgm:pt modelId="{AC715916-8A91-4C40-80DF-511E26C9AEEA}" type="pres">
      <dgm:prSet presAssocID="{0B4E7C84-F8DB-4867-B3EE-99D7B489CA10}" presName="connectorText" presStyleLbl="sibTrans1D1" presStyleIdx="3" presStyleCnt="7"/>
      <dgm:spPr/>
    </dgm:pt>
    <dgm:pt modelId="{F541EC4E-BFC6-4CE8-9732-9E200344B8F8}" type="pres">
      <dgm:prSet presAssocID="{0A16106A-437C-4619-B5AE-6CE9A8463E61}" presName="node" presStyleLbl="node1" presStyleIdx="4" presStyleCnt="8" custScaleX="185800" custScaleY="220879">
        <dgm:presLayoutVars>
          <dgm:bulletEnabled val="1"/>
        </dgm:presLayoutVars>
      </dgm:prSet>
      <dgm:spPr/>
    </dgm:pt>
    <dgm:pt modelId="{5173012F-D33B-4A24-8370-B5593FFE1103}" type="pres">
      <dgm:prSet presAssocID="{88090164-E822-4749-A170-3D738AF1973B}" presName="sibTrans" presStyleLbl="sibTrans1D1" presStyleIdx="4" presStyleCnt="7"/>
      <dgm:spPr/>
    </dgm:pt>
    <dgm:pt modelId="{764E2206-2BD7-4901-8740-803BF741313C}" type="pres">
      <dgm:prSet presAssocID="{88090164-E822-4749-A170-3D738AF1973B}" presName="connectorText" presStyleLbl="sibTrans1D1" presStyleIdx="4" presStyleCnt="7"/>
      <dgm:spPr/>
    </dgm:pt>
    <dgm:pt modelId="{DDCAC61C-D988-4172-B367-983CB857B5BB}" type="pres">
      <dgm:prSet presAssocID="{79AEF913-1B7D-4672-B242-69C3A2685016}" presName="node" presStyleLbl="node1" presStyleIdx="5" presStyleCnt="8" custScaleX="185800" custScaleY="220879">
        <dgm:presLayoutVars>
          <dgm:bulletEnabled val="1"/>
        </dgm:presLayoutVars>
      </dgm:prSet>
      <dgm:spPr/>
    </dgm:pt>
    <dgm:pt modelId="{00E16FC0-B4C0-482A-8AC5-A640BE5A5A04}" type="pres">
      <dgm:prSet presAssocID="{B92DA0D3-FDAA-4D85-8BBB-E1196FCDF32B}" presName="sibTrans" presStyleLbl="sibTrans1D1" presStyleIdx="5" presStyleCnt="7"/>
      <dgm:spPr/>
    </dgm:pt>
    <dgm:pt modelId="{34299C5E-B619-4E09-A008-D74F9360CF2F}" type="pres">
      <dgm:prSet presAssocID="{B92DA0D3-FDAA-4D85-8BBB-E1196FCDF32B}" presName="connectorText" presStyleLbl="sibTrans1D1" presStyleIdx="5" presStyleCnt="7"/>
      <dgm:spPr/>
    </dgm:pt>
    <dgm:pt modelId="{00954CB9-AA08-484B-B162-9CF09FD30EBA}" type="pres">
      <dgm:prSet presAssocID="{857FF046-DF27-4530-BBE2-A7C032FB1829}" presName="node" presStyleLbl="node1" presStyleIdx="6" presStyleCnt="8" custScaleX="185800" custScaleY="220879">
        <dgm:presLayoutVars>
          <dgm:bulletEnabled val="1"/>
        </dgm:presLayoutVars>
      </dgm:prSet>
      <dgm:spPr/>
    </dgm:pt>
    <dgm:pt modelId="{33C3B9AE-AEC9-412D-B4C5-57845B03DB3A}" type="pres">
      <dgm:prSet presAssocID="{BBCAB5DD-A194-424F-BA36-E75ED9FD61DA}" presName="sibTrans" presStyleLbl="sibTrans1D1" presStyleIdx="6" presStyleCnt="7"/>
      <dgm:spPr/>
    </dgm:pt>
    <dgm:pt modelId="{9B1FA48B-1673-4F04-8532-CC602C2F372F}" type="pres">
      <dgm:prSet presAssocID="{BBCAB5DD-A194-424F-BA36-E75ED9FD61DA}" presName="connectorText" presStyleLbl="sibTrans1D1" presStyleIdx="6" presStyleCnt="7"/>
      <dgm:spPr/>
    </dgm:pt>
    <dgm:pt modelId="{B55B3888-3D7E-4672-9E9E-DFDD38391C3E}" type="pres">
      <dgm:prSet presAssocID="{015E6DD1-5922-4FE5-A057-F90A1ED7F47C}" presName="node" presStyleLbl="node1" presStyleIdx="7" presStyleCnt="8" custScaleX="185800" custScaleY="220879">
        <dgm:presLayoutVars>
          <dgm:bulletEnabled val="1"/>
        </dgm:presLayoutVars>
      </dgm:prSet>
      <dgm:spPr/>
    </dgm:pt>
  </dgm:ptLst>
  <dgm:cxnLst>
    <dgm:cxn modelId="{5A17F200-1A2B-4ACE-8436-34928AADAE60}" type="presOf" srcId="{4149F2C8-13D1-4935-9190-D11B672C2F21}" destId="{21B16CA9-A9EA-425E-9DA6-F6BEEB6E4403}" srcOrd="1" destOrd="0" presId="urn:microsoft.com/office/officeart/2005/8/layout/bProcess3"/>
    <dgm:cxn modelId="{E8331809-1F1C-4E4D-8CC3-992C07E8DAC5}" type="presOf" srcId="{86409B7A-2C57-4DF4-9043-F54A303D4B27}" destId="{3C2ADD2A-79E2-4DB6-B4E0-7C8D85EDB3FF}" srcOrd="1" destOrd="0" presId="urn:microsoft.com/office/officeart/2005/8/layout/bProcess3"/>
    <dgm:cxn modelId="{6DF76609-497D-4004-93E2-BBDCC2C4DD10}" srcId="{4D859050-12B4-4EC7-8EDF-7B1B2AB76B8D}" destId="{015E6DD1-5922-4FE5-A057-F90A1ED7F47C}" srcOrd="7" destOrd="0" parTransId="{E7CB7B34-27A5-474A-8772-00A9036C5920}" sibTransId="{B0026EE3-29E4-48E0-BEDF-89B22F5141BF}"/>
    <dgm:cxn modelId="{07701415-B31D-426B-8590-68C3AE98CFAE}" type="presOf" srcId="{0B4E7C84-F8DB-4867-B3EE-99D7B489CA10}" destId="{64E55B85-4714-4CFB-B3D0-8445C7336D7A}" srcOrd="0" destOrd="0" presId="urn:microsoft.com/office/officeart/2005/8/layout/bProcess3"/>
    <dgm:cxn modelId="{DCD2691E-147D-4763-AAB1-0B1786A2011D}" type="presOf" srcId="{B92DA0D3-FDAA-4D85-8BBB-E1196FCDF32B}" destId="{00E16FC0-B4C0-482A-8AC5-A640BE5A5A04}" srcOrd="0" destOrd="0" presId="urn:microsoft.com/office/officeart/2005/8/layout/bProcess3"/>
    <dgm:cxn modelId="{DEACE61F-0ACD-48C9-A5E2-D8BF9ABB9BE6}" type="presOf" srcId="{86409B7A-2C57-4DF4-9043-F54A303D4B27}" destId="{3E6F31A3-81AF-4CED-8635-B1AD41191F50}" srcOrd="0" destOrd="0" presId="urn:microsoft.com/office/officeart/2005/8/layout/bProcess3"/>
    <dgm:cxn modelId="{879D6226-F631-4062-B62B-E44DF46B6F1A}" type="presOf" srcId="{015E6DD1-5922-4FE5-A057-F90A1ED7F47C}" destId="{B55B3888-3D7E-4672-9E9E-DFDD38391C3E}" srcOrd="0" destOrd="0" presId="urn:microsoft.com/office/officeart/2005/8/layout/bProcess3"/>
    <dgm:cxn modelId="{25656732-C0CE-41E9-B962-63C6D30FF268}" type="presOf" srcId="{0A16106A-437C-4619-B5AE-6CE9A8463E61}" destId="{F541EC4E-BFC6-4CE8-9732-9E200344B8F8}" srcOrd="0" destOrd="0" presId="urn:microsoft.com/office/officeart/2005/8/layout/bProcess3"/>
    <dgm:cxn modelId="{4681E739-B385-4A46-8E95-FD47945B947B}" type="presOf" srcId="{91193CD2-4B85-4DCE-BE3D-2FC018EB47FC}" destId="{5E6DC8F9-A5DB-4178-8A42-C30BFF1C72F9}" srcOrd="1" destOrd="0" presId="urn:microsoft.com/office/officeart/2005/8/layout/bProcess3"/>
    <dgm:cxn modelId="{AD210C3C-B7C8-407E-B05A-E163FCB1B57A}" srcId="{4D859050-12B4-4EC7-8EDF-7B1B2AB76B8D}" destId="{232761CC-F9A6-4721-A1AF-22B4EF808DCD}" srcOrd="0" destOrd="0" parTransId="{89E1ABAC-2B0F-46DD-9A5A-B310BC3F4BFE}" sibTransId="{4149F2C8-13D1-4935-9190-D11B672C2F21}"/>
    <dgm:cxn modelId="{ECB5DE5B-FE47-4DE7-8D6B-BA5114F4AAA3}" type="presOf" srcId="{F96C16A0-FF45-47A5-B22E-0404139BF3A0}" destId="{2E913CCF-7391-4A21-80A2-130070063456}" srcOrd="0" destOrd="0" presId="urn:microsoft.com/office/officeart/2005/8/layout/bProcess3"/>
    <dgm:cxn modelId="{13BEB062-8B1D-4D8C-94AF-C8D3BB09438E}" type="presOf" srcId="{857FF046-DF27-4530-BBE2-A7C032FB1829}" destId="{00954CB9-AA08-484B-B162-9CF09FD30EBA}" srcOrd="0" destOrd="0" presId="urn:microsoft.com/office/officeart/2005/8/layout/bProcess3"/>
    <dgm:cxn modelId="{1BE25165-E762-4045-8CE9-F34FB6024990}" srcId="{4D859050-12B4-4EC7-8EDF-7B1B2AB76B8D}" destId="{857FF046-DF27-4530-BBE2-A7C032FB1829}" srcOrd="6" destOrd="0" parTransId="{8E9242CF-FE4A-4017-A6D3-C2AC2DACB853}" sibTransId="{BBCAB5DD-A194-424F-BA36-E75ED9FD61DA}"/>
    <dgm:cxn modelId="{12B73D47-AC34-4EC8-B69F-E0CCABF358D6}" type="presOf" srcId="{88090164-E822-4749-A170-3D738AF1973B}" destId="{764E2206-2BD7-4901-8740-803BF741313C}" srcOrd="1" destOrd="0" presId="urn:microsoft.com/office/officeart/2005/8/layout/bProcess3"/>
    <dgm:cxn modelId="{ADC21A49-BDB2-409E-8976-ACDCEA138AFE}" type="presOf" srcId="{88090164-E822-4749-A170-3D738AF1973B}" destId="{5173012F-D33B-4A24-8370-B5593FFE1103}" srcOrd="0" destOrd="0" presId="urn:microsoft.com/office/officeart/2005/8/layout/bProcess3"/>
    <dgm:cxn modelId="{537AFF6C-9BF4-40B7-A10C-B75BE6D51ECB}" type="presOf" srcId="{91193CD2-4B85-4DCE-BE3D-2FC018EB47FC}" destId="{BB64D7AD-62E6-499A-B839-B38862440A96}" srcOrd="0" destOrd="0" presId="urn:microsoft.com/office/officeart/2005/8/layout/bProcess3"/>
    <dgm:cxn modelId="{364A596F-94ED-4369-BD9C-8CCE4CB37ECF}" type="presOf" srcId="{BA27C79C-3A80-4803-BE2C-42DF29676F9C}" destId="{E4212C6C-0052-46BE-9D14-D023ACB9E385}" srcOrd="0" destOrd="0" presId="urn:microsoft.com/office/officeart/2005/8/layout/bProcess3"/>
    <dgm:cxn modelId="{C311B07A-92B0-4B22-888A-B3A580CD72FF}" srcId="{4D859050-12B4-4EC7-8EDF-7B1B2AB76B8D}" destId="{BA27C79C-3A80-4803-BE2C-42DF29676F9C}" srcOrd="2" destOrd="0" parTransId="{E901DBC9-3E97-48EF-A0D4-EA3DA92EE447}" sibTransId="{91193CD2-4B85-4DCE-BE3D-2FC018EB47FC}"/>
    <dgm:cxn modelId="{B274977B-5AA8-4717-80CB-CE6088BF6F14}" srcId="{4D859050-12B4-4EC7-8EDF-7B1B2AB76B8D}" destId="{0A16106A-437C-4619-B5AE-6CE9A8463E61}" srcOrd="4" destOrd="0" parTransId="{37B4ED77-BD49-4162-8999-F8934528ABB2}" sibTransId="{88090164-E822-4749-A170-3D738AF1973B}"/>
    <dgm:cxn modelId="{6E5E487E-70F3-4014-AE08-877AA568B975}" type="presOf" srcId="{054D3CCC-9BCD-484C-B9D3-5D69A90CADB3}" destId="{5BD52017-6367-484A-805C-3F720716D521}" srcOrd="0" destOrd="0" presId="urn:microsoft.com/office/officeart/2005/8/layout/bProcess3"/>
    <dgm:cxn modelId="{B644CE7E-32E0-4BB7-BF9A-13C076121A51}" type="presOf" srcId="{BBCAB5DD-A194-424F-BA36-E75ED9FD61DA}" destId="{9B1FA48B-1673-4F04-8532-CC602C2F372F}" srcOrd="1" destOrd="0" presId="urn:microsoft.com/office/officeart/2005/8/layout/bProcess3"/>
    <dgm:cxn modelId="{E7587F8B-BFF9-49E0-9A16-8B7E3A3D7C88}" type="presOf" srcId="{79AEF913-1B7D-4672-B242-69C3A2685016}" destId="{DDCAC61C-D988-4172-B367-983CB857B5BB}" srcOrd="0" destOrd="0" presId="urn:microsoft.com/office/officeart/2005/8/layout/bProcess3"/>
    <dgm:cxn modelId="{5953CB8D-6728-4915-B151-BA2BAA93D6F7}" type="presOf" srcId="{BBCAB5DD-A194-424F-BA36-E75ED9FD61DA}" destId="{33C3B9AE-AEC9-412D-B4C5-57845B03DB3A}" srcOrd="0" destOrd="0" presId="urn:microsoft.com/office/officeart/2005/8/layout/bProcess3"/>
    <dgm:cxn modelId="{46572992-5F7B-4FBC-9502-609B494869D9}" srcId="{4D859050-12B4-4EC7-8EDF-7B1B2AB76B8D}" destId="{79AEF913-1B7D-4672-B242-69C3A2685016}" srcOrd="5" destOrd="0" parTransId="{1977459A-EE1F-4052-9D86-3E538D94DAE2}" sibTransId="{B92DA0D3-FDAA-4D85-8BBB-E1196FCDF32B}"/>
    <dgm:cxn modelId="{EF250199-92E7-4858-B910-D32FCF53F3D5}" srcId="{4D859050-12B4-4EC7-8EDF-7B1B2AB76B8D}" destId="{F96C16A0-FF45-47A5-B22E-0404139BF3A0}" srcOrd="1" destOrd="0" parTransId="{1AA3C4DA-DFAF-40AC-A879-2609B8240DCA}" sibTransId="{86409B7A-2C57-4DF4-9043-F54A303D4B27}"/>
    <dgm:cxn modelId="{396BE2AB-B38F-4E97-81C2-1D580AA60EBB}" type="presOf" srcId="{B92DA0D3-FDAA-4D85-8BBB-E1196FCDF32B}" destId="{34299C5E-B619-4E09-A008-D74F9360CF2F}" srcOrd="1" destOrd="0" presId="urn:microsoft.com/office/officeart/2005/8/layout/bProcess3"/>
    <dgm:cxn modelId="{572F37C4-3AAF-47F5-AEF5-DABE6A69D3EA}" type="presOf" srcId="{4D859050-12B4-4EC7-8EDF-7B1B2AB76B8D}" destId="{856C6763-40E3-4B0C-884F-0843A361B2D4}" srcOrd="0" destOrd="0" presId="urn:microsoft.com/office/officeart/2005/8/layout/bProcess3"/>
    <dgm:cxn modelId="{3888DCCA-9A53-4D22-B4FE-FF4315EA0B16}" srcId="{4D859050-12B4-4EC7-8EDF-7B1B2AB76B8D}" destId="{054D3CCC-9BCD-484C-B9D3-5D69A90CADB3}" srcOrd="3" destOrd="0" parTransId="{E28B2CC3-BF73-4EC6-9FDD-16FF3EE1E0A8}" sibTransId="{0B4E7C84-F8DB-4867-B3EE-99D7B489CA10}"/>
    <dgm:cxn modelId="{F470E0CA-47D0-4C9C-A3DD-063B268AFFCD}" type="presOf" srcId="{0B4E7C84-F8DB-4867-B3EE-99D7B489CA10}" destId="{AC715916-8A91-4C40-80DF-511E26C9AEEA}" srcOrd="1" destOrd="0" presId="urn:microsoft.com/office/officeart/2005/8/layout/bProcess3"/>
    <dgm:cxn modelId="{7C4BDCCF-DCF8-4EAA-8B86-302F680A69C1}" type="presOf" srcId="{4149F2C8-13D1-4935-9190-D11B672C2F21}" destId="{CF808BBC-B6C6-46FE-BFFE-231331DFACD9}" srcOrd="0" destOrd="0" presId="urn:microsoft.com/office/officeart/2005/8/layout/bProcess3"/>
    <dgm:cxn modelId="{036785E3-352F-4F58-B1AA-0D0BCB8E9A06}" type="presOf" srcId="{232761CC-F9A6-4721-A1AF-22B4EF808DCD}" destId="{0921CE44-1854-4D52-96D6-8D4463B31907}" srcOrd="0" destOrd="0" presId="urn:microsoft.com/office/officeart/2005/8/layout/bProcess3"/>
    <dgm:cxn modelId="{7FAEEBCF-07C3-4F6A-A8E4-B503F19A0361}" type="presParOf" srcId="{856C6763-40E3-4B0C-884F-0843A361B2D4}" destId="{0921CE44-1854-4D52-96D6-8D4463B31907}" srcOrd="0" destOrd="0" presId="urn:microsoft.com/office/officeart/2005/8/layout/bProcess3"/>
    <dgm:cxn modelId="{B05AD656-86A1-43DD-B927-B8D3F13EBD77}" type="presParOf" srcId="{856C6763-40E3-4B0C-884F-0843A361B2D4}" destId="{CF808BBC-B6C6-46FE-BFFE-231331DFACD9}" srcOrd="1" destOrd="0" presId="urn:microsoft.com/office/officeart/2005/8/layout/bProcess3"/>
    <dgm:cxn modelId="{C52EA755-BB75-406F-8D7A-2E4465FD590D}" type="presParOf" srcId="{CF808BBC-B6C6-46FE-BFFE-231331DFACD9}" destId="{21B16CA9-A9EA-425E-9DA6-F6BEEB6E4403}" srcOrd="0" destOrd="0" presId="urn:microsoft.com/office/officeart/2005/8/layout/bProcess3"/>
    <dgm:cxn modelId="{8194EE1F-2183-478E-B0F9-BD887D47DDFB}" type="presParOf" srcId="{856C6763-40E3-4B0C-884F-0843A361B2D4}" destId="{2E913CCF-7391-4A21-80A2-130070063456}" srcOrd="2" destOrd="0" presId="urn:microsoft.com/office/officeart/2005/8/layout/bProcess3"/>
    <dgm:cxn modelId="{B1A606AA-D588-40A7-8D39-201BBF438B89}" type="presParOf" srcId="{856C6763-40E3-4B0C-884F-0843A361B2D4}" destId="{3E6F31A3-81AF-4CED-8635-B1AD41191F50}" srcOrd="3" destOrd="0" presId="urn:microsoft.com/office/officeart/2005/8/layout/bProcess3"/>
    <dgm:cxn modelId="{D788F778-CFB8-4CAB-88AE-E843D4877FB0}" type="presParOf" srcId="{3E6F31A3-81AF-4CED-8635-B1AD41191F50}" destId="{3C2ADD2A-79E2-4DB6-B4E0-7C8D85EDB3FF}" srcOrd="0" destOrd="0" presId="urn:microsoft.com/office/officeart/2005/8/layout/bProcess3"/>
    <dgm:cxn modelId="{C42F24EB-E2F4-4195-AD86-F29E0D7AA489}" type="presParOf" srcId="{856C6763-40E3-4B0C-884F-0843A361B2D4}" destId="{E4212C6C-0052-46BE-9D14-D023ACB9E385}" srcOrd="4" destOrd="0" presId="urn:microsoft.com/office/officeart/2005/8/layout/bProcess3"/>
    <dgm:cxn modelId="{831FC4E3-A842-4543-9C95-8C788E393447}" type="presParOf" srcId="{856C6763-40E3-4B0C-884F-0843A361B2D4}" destId="{BB64D7AD-62E6-499A-B839-B38862440A96}" srcOrd="5" destOrd="0" presId="urn:microsoft.com/office/officeart/2005/8/layout/bProcess3"/>
    <dgm:cxn modelId="{77262CB0-35DF-4C13-B1BD-16B9E1A835E2}" type="presParOf" srcId="{BB64D7AD-62E6-499A-B839-B38862440A96}" destId="{5E6DC8F9-A5DB-4178-8A42-C30BFF1C72F9}" srcOrd="0" destOrd="0" presId="urn:microsoft.com/office/officeart/2005/8/layout/bProcess3"/>
    <dgm:cxn modelId="{07963378-A98B-43F1-BB66-1AAF8337F253}" type="presParOf" srcId="{856C6763-40E3-4B0C-884F-0843A361B2D4}" destId="{5BD52017-6367-484A-805C-3F720716D521}" srcOrd="6" destOrd="0" presId="urn:microsoft.com/office/officeart/2005/8/layout/bProcess3"/>
    <dgm:cxn modelId="{41817671-932F-4C1E-8DA5-6CFBDD0CF74B}" type="presParOf" srcId="{856C6763-40E3-4B0C-884F-0843A361B2D4}" destId="{64E55B85-4714-4CFB-B3D0-8445C7336D7A}" srcOrd="7" destOrd="0" presId="urn:microsoft.com/office/officeart/2005/8/layout/bProcess3"/>
    <dgm:cxn modelId="{4B8BE0C6-4E08-4C8D-986B-7CCBAD39FC47}" type="presParOf" srcId="{64E55B85-4714-4CFB-B3D0-8445C7336D7A}" destId="{AC715916-8A91-4C40-80DF-511E26C9AEEA}" srcOrd="0" destOrd="0" presId="urn:microsoft.com/office/officeart/2005/8/layout/bProcess3"/>
    <dgm:cxn modelId="{B527DFA7-E7A5-4E40-923B-3D9674ED628B}" type="presParOf" srcId="{856C6763-40E3-4B0C-884F-0843A361B2D4}" destId="{F541EC4E-BFC6-4CE8-9732-9E200344B8F8}" srcOrd="8" destOrd="0" presId="urn:microsoft.com/office/officeart/2005/8/layout/bProcess3"/>
    <dgm:cxn modelId="{1703EA5B-D50D-4018-8B13-F60EDD81311D}" type="presParOf" srcId="{856C6763-40E3-4B0C-884F-0843A361B2D4}" destId="{5173012F-D33B-4A24-8370-B5593FFE1103}" srcOrd="9" destOrd="0" presId="urn:microsoft.com/office/officeart/2005/8/layout/bProcess3"/>
    <dgm:cxn modelId="{A2AC1CCF-0453-4163-9358-B2A305057B05}" type="presParOf" srcId="{5173012F-D33B-4A24-8370-B5593FFE1103}" destId="{764E2206-2BD7-4901-8740-803BF741313C}" srcOrd="0" destOrd="0" presId="urn:microsoft.com/office/officeart/2005/8/layout/bProcess3"/>
    <dgm:cxn modelId="{3D70BE47-8C54-4587-B696-2FED167ED6EB}" type="presParOf" srcId="{856C6763-40E3-4B0C-884F-0843A361B2D4}" destId="{DDCAC61C-D988-4172-B367-983CB857B5BB}" srcOrd="10" destOrd="0" presId="urn:microsoft.com/office/officeart/2005/8/layout/bProcess3"/>
    <dgm:cxn modelId="{435F3979-EBBE-4246-A56A-70C65BC813F2}" type="presParOf" srcId="{856C6763-40E3-4B0C-884F-0843A361B2D4}" destId="{00E16FC0-B4C0-482A-8AC5-A640BE5A5A04}" srcOrd="11" destOrd="0" presId="urn:microsoft.com/office/officeart/2005/8/layout/bProcess3"/>
    <dgm:cxn modelId="{FD5D7156-A091-4DA1-81E4-B95BCAAC510B}" type="presParOf" srcId="{00E16FC0-B4C0-482A-8AC5-A640BE5A5A04}" destId="{34299C5E-B619-4E09-A008-D74F9360CF2F}" srcOrd="0" destOrd="0" presId="urn:microsoft.com/office/officeart/2005/8/layout/bProcess3"/>
    <dgm:cxn modelId="{D8C43C14-2F43-4A10-BD3E-5AECDC892EED}" type="presParOf" srcId="{856C6763-40E3-4B0C-884F-0843A361B2D4}" destId="{00954CB9-AA08-484B-B162-9CF09FD30EBA}" srcOrd="12" destOrd="0" presId="urn:microsoft.com/office/officeart/2005/8/layout/bProcess3"/>
    <dgm:cxn modelId="{98204B6B-A2C6-41A3-B9D1-5BED3E4747C8}" type="presParOf" srcId="{856C6763-40E3-4B0C-884F-0843A361B2D4}" destId="{33C3B9AE-AEC9-412D-B4C5-57845B03DB3A}" srcOrd="13" destOrd="0" presId="urn:microsoft.com/office/officeart/2005/8/layout/bProcess3"/>
    <dgm:cxn modelId="{443A7EE1-2AC5-4F76-B26A-39E4D3A83BC0}" type="presParOf" srcId="{33C3B9AE-AEC9-412D-B4C5-57845B03DB3A}" destId="{9B1FA48B-1673-4F04-8532-CC602C2F372F}" srcOrd="0" destOrd="0" presId="urn:microsoft.com/office/officeart/2005/8/layout/bProcess3"/>
    <dgm:cxn modelId="{8700BF50-9031-421B-89EB-3D8E4BF66CFD}" type="presParOf" srcId="{856C6763-40E3-4B0C-884F-0843A361B2D4}" destId="{B55B3888-3D7E-4672-9E9E-DFDD38391C3E}" srcOrd="14" destOrd="0" presId="urn:microsoft.com/office/officeart/2005/8/layout/bProcess3"/>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808BBC-B6C6-46FE-BFFE-231331DFACD9}">
      <dsp:nvSpPr>
        <dsp:cNvPr id="0" name=""/>
        <dsp:cNvSpPr/>
      </dsp:nvSpPr>
      <dsp:spPr>
        <a:xfrm>
          <a:off x="3098728" y="1062578"/>
          <a:ext cx="348214" cy="91440"/>
        </a:xfrm>
        <a:custGeom>
          <a:avLst/>
          <a:gdLst/>
          <a:ahLst/>
          <a:cxnLst/>
          <a:rect l="0" t="0" r="0" b="0"/>
          <a:pathLst>
            <a:path>
              <a:moveTo>
                <a:pt x="0" y="45720"/>
              </a:moveTo>
              <a:lnTo>
                <a:pt x="191207" y="45720"/>
              </a:lnTo>
              <a:lnTo>
                <a:pt x="191207" y="70104"/>
              </a:lnTo>
              <a:lnTo>
                <a:pt x="348214" y="70104"/>
              </a:lnTo>
            </a:path>
          </a:pathLst>
        </a:custGeom>
        <a:noFill/>
        <a:ln w="38100" cap="flat" cmpd="sng" algn="ctr">
          <a:solidFill>
            <a:schemeClr val="dk1">
              <a:shade val="95000"/>
              <a:satMod val="105000"/>
            </a:schemeClr>
          </a:solidFill>
          <a:prstDash val="solid"/>
          <a:headEnd type="none" w="med" len="med"/>
          <a:tailEnd type="arrow" w="med" len="med"/>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US" sz="2400" kern="1200" dirty="0">
            <a:solidFill>
              <a:schemeClr val="tx1"/>
            </a:solidFill>
          </a:endParaRPr>
        </a:p>
      </dsp:txBody>
      <dsp:txXfrm>
        <a:off x="3263345" y="1106383"/>
        <a:ext cx="18979" cy="3829"/>
      </dsp:txXfrm>
    </dsp:sp>
    <dsp:sp modelId="{0921CE44-1854-4D52-96D6-8D4463B31907}">
      <dsp:nvSpPr>
        <dsp:cNvPr id="0" name=""/>
        <dsp:cNvSpPr/>
      </dsp:nvSpPr>
      <dsp:spPr>
        <a:xfrm>
          <a:off x="9592" y="5947"/>
          <a:ext cx="3090935" cy="2204701"/>
        </a:xfrm>
        <a:prstGeom prst="rect">
          <a:avLst/>
        </a:prstGeom>
        <a:solidFill>
          <a:schemeClr val="accent4">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i="0" kern="1200" dirty="0">
              <a:solidFill>
                <a:schemeClr val="tx1"/>
              </a:solidFill>
              <a:latin typeface="+mn-lt"/>
            </a:rPr>
            <a:t>Data was extracted from research articles and transformed to fit into a single data frame using R software environment.</a:t>
          </a:r>
        </a:p>
      </dsp:txBody>
      <dsp:txXfrm>
        <a:off x="9592" y="5947"/>
        <a:ext cx="3090935" cy="2204701"/>
      </dsp:txXfrm>
    </dsp:sp>
    <dsp:sp modelId="{3E6F31A3-81AF-4CED-8635-B1AD41191F50}">
      <dsp:nvSpPr>
        <dsp:cNvPr id="0" name=""/>
        <dsp:cNvSpPr/>
      </dsp:nvSpPr>
      <dsp:spPr>
        <a:xfrm>
          <a:off x="1551250" y="2233234"/>
          <a:ext cx="3473559" cy="352023"/>
        </a:xfrm>
        <a:custGeom>
          <a:avLst/>
          <a:gdLst/>
          <a:ahLst/>
          <a:cxnLst/>
          <a:rect l="0" t="0" r="0" b="0"/>
          <a:pathLst>
            <a:path>
              <a:moveTo>
                <a:pt x="3473559" y="0"/>
              </a:moveTo>
              <a:lnTo>
                <a:pt x="3473559" y="193111"/>
              </a:lnTo>
              <a:lnTo>
                <a:pt x="0" y="193111"/>
              </a:lnTo>
              <a:lnTo>
                <a:pt x="0" y="352023"/>
              </a:lnTo>
            </a:path>
          </a:pathLst>
        </a:custGeom>
        <a:noFill/>
        <a:ln w="38100" cap="flat" cmpd="sng" algn="ctr">
          <a:solidFill>
            <a:schemeClr val="dk1">
              <a:shade val="95000"/>
              <a:satMod val="105000"/>
            </a:schemeClr>
          </a:solidFill>
          <a:prstDash val="solid"/>
          <a:tailEnd type="arrow"/>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US" sz="2400" kern="1200" dirty="0">
            <a:solidFill>
              <a:schemeClr val="tx1"/>
            </a:solidFill>
          </a:endParaRPr>
        </a:p>
      </dsp:txBody>
      <dsp:txXfrm>
        <a:off x="3200666" y="2407331"/>
        <a:ext cx="174728" cy="3829"/>
      </dsp:txXfrm>
    </dsp:sp>
    <dsp:sp modelId="{2E913CCF-7391-4A21-80A2-130070063456}">
      <dsp:nvSpPr>
        <dsp:cNvPr id="0" name=""/>
        <dsp:cNvSpPr/>
      </dsp:nvSpPr>
      <dsp:spPr>
        <a:xfrm>
          <a:off x="3479342" y="30332"/>
          <a:ext cx="3090935" cy="2204701"/>
        </a:xfrm>
        <a:prstGeom prst="rect">
          <a:avLst/>
        </a:prstGeom>
        <a:solidFill>
          <a:schemeClr val="accent4">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i="0" kern="1200" dirty="0">
              <a:solidFill>
                <a:schemeClr val="tx1"/>
              </a:solidFill>
            </a:rPr>
            <a:t>Statistical tests were performed to determine chromosomes with significant numbers of SNPs.</a:t>
          </a:r>
        </a:p>
      </dsp:txBody>
      <dsp:txXfrm>
        <a:off x="3479342" y="30332"/>
        <a:ext cx="3090935" cy="2204701"/>
      </dsp:txXfrm>
    </dsp:sp>
    <dsp:sp modelId="{BB64D7AD-62E6-499A-B839-B38862440A96}">
      <dsp:nvSpPr>
        <dsp:cNvPr id="0" name=""/>
        <dsp:cNvSpPr/>
      </dsp:nvSpPr>
      <dsp:spPr>
        <a:xfrm>
          <a:off x="3094918" y="3674288"/>
          <a:ext cx="352023" cy="91440"/>
        </a:xfrm>
        <a:custGeom>
          <a:avLst/>
          <a:gdLst/>
          <a:ahLst/>
          <a:cxnLst/>
          <a:rect l="0" t="0" r="0" b="0"/>
          <a:pathLst>
            <a:path>
              <a:moveTo>
                <a:pt x="0" y="45720"/>
              </a:moveTo>
              <a:lnTo>
                <a:pt x="352023" y="45720"/>
              </a:lnTo>
            </a:path>
          </a:pathLst>
        </a:custGeom>
        <a:noFill/>
        <a:ln w="38100" cap="flat" cmpd="sng" algn="ctr">
          <a:solidFill>
            <a:schemeClr val="dk1">
              <a:shade val="95000"/>
              <a:satMod val="105000"/>
            </a:schemeClr>
          </a:solidFill>
          <a:prstDash val="solid"/>
          <a:tailEnd type="arrow"/>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US" sz="2400" kern="1200" dirty="0">
            <a:solidFill>
              <a:schemeClr val="tx1"/>
            </a:solidFill>
          </a:endParaRPr>
        </a:p>
      </dsp:txBody>
      <dsp:txXfrm>
        <a:off x="3261364" y="3718093"/>
        <a:ext cx="19131" cy="3829"/>
      </dsp:txXfrm>
    </dsp:sp>
    <dsp:sp modelId="{E4212C6C-0052-46BE-9D14-D023ACB9E385}">
      <dsp:nvSpPr>
        <dsp:cNvPr id="0" name=""/>
        <dsp:cNvSpPr/>
      </dsp:nvSpPr>
      <dsp:spPr>
        <a:xfrm>
          <a:off x="5783" y="2617657"/>
          <a:ext cx="3090935" cy="2204701"/>
        </a:xfrm>
        <a:prstGeom prst="rect">
          <a:avLst/>
        </a:prstGeom>
        <a:solidFill>
          <a:schemeClr val="accent4">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i="0" kern="1200" dirty="0">
              <a:solidFill>
                <a:schemeClr val="tx1"/>
              </a:solidFill>
            </a:rPr>
            <a:t>Statistical tests were performed to determine significant SNP groupings.</a:t>
          </a:r>
        </a:p>
      </dsp:txBody>
      <dsp:txXfrm>
        <a:off x="5783" y="2617657"/>
        <a:ext cx="3090935" cy="2204701"/>
      </dsp:txXfrm>
    </dsp:sp>
    <dsp:sp modelId="{64E55B85-4714-4CFB-B3D0-8445C7336D7A}">
      <dsp:nvSpPr>
        <dsp:cNvPr id="0" name=""/>
        <dsp:cNvSpPr/>
      </dsp:nvSpPr>
      <dsp:spPr>
        <a:xfrm>
          <a:off x="1555060" y="4820559"/>
          <a:ext cx="3469749" cy="327639"/>
        </a:xfrm>
        <a:custGeom>
          <a:avLst/>
          <a:gdLst/>
          <a:ahLst/>
          <a:cxnLst/>
          <a:rect l="0" t="0" r="0" b="0"/>
          <a:pathLst>
            <a:path>
              <a:moveTo>
                <a:pt x="3469749" y="0"/>
              </a:moveTo>
              <a:lnTo>
                <a:pt x="3469749" y="180919"/>
              </a:lnTo>
              <a:lnTo>
                <a:pt x="0" y="180919"/>
              </a:lnTo>
              <a:lnTo>
                <a:pt x="0" y="327639"/>
              </a:lnTo>
            </a:path>
          </a:pathLst>
        </a:custGeom>
        <a:noFill/>
        <a:ln w="38100" cap="flat" cmpd="sng" algn="ctr">
          <a:solidFill>
            <a:schemeClr val="dk1">
              <a:shade val="95000"/>
              <a:satMod val="105000"/>
            </a:schemeClr>
          </a:solidFill>
          <a:prstDash val="solid"/>
          <a:tailEnd type="arrow"/>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US" sz="2400" kern="1200" dirty="0">
            <a:solidFill>
              <a:schemeClr val="tx1"/>
            </a:solidFill>
          </a:endParaRPr>
        </a:p>
      </dsp:txBody>
      <dsp:txXfrm>
        <a:off x="3202730" y="4982464"/>
        <a:ext cx="174409" cy="3829"/>
      </dsp:txXfrm>
    </dsp:sp>
    <dsp:sp modelId="{5BD52017-6367-484A-805C-3F720716D521}">
      <dsp:nvSpPr>
        <dsp:cNvPr id="0" name=""/>
        <dsp:cNvSpPr/>
      </dsp:nvSpPr>
      <dsp:spPr>
        <a:xfrm>
          <a:off x="3479342" y="2617657"/>
          <a:ext cx="3090935" cy="2204701"/>
        </a:xfrm>
        <a:prstGeom prst="rect">
          <a:avLst/>
        </a:prstGeom>
        <a:solidFill>
          <a:schemeClr val="accent4">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i="0" kern="1200" dirty="0">
              <a:solidFill>
                <a:schemeClr val="tx1"/>
              </a:solidFill>
            </a:rPr>
            <a:t>Significant SNP groupings were compared to NCBI [14] known genes.</a:t>
          </a:r>
        </a:p>
      </dsp:txBody>
      <dsp:txXfrm>
        <a:off x="3479342" y="2617657"/>
        <a:ext cx="3090935" cy="2204701"/>
      </dsp:txXfrm>
    </dsp:sp>
    <dsp:sp modelId="{5173012F-D33B-4A24-8370-B5593FFE1103}">
      <dsp:nvSpPr>
        <dsp:cNvPr id="0" name=""/>
        <dsp:cNvSpPr/>
      </dsp:nvSpPr>
      <dsp:spPr>
        <a:xfrm>
          <a:off x="3098728" y="6237229"/>
          <a:ext cx="352023" cy="91440"/>
        </a:xfrm>
        <a:custGeom>
          <a:avLst/>
          <a:gdLst/>
          <a:ahLst/>
          <a:cxnLst/>
          <a:rect l="0" t="0" r="0" b="0"/>
          <a:pathLst>
            <a:path>
              <a:moveTo>
                <a:pt x="0" y="45720"/>
              </a:moveTo>
              <a:lnTo>
                <a:pt x="352023" y="45720"/>
              </a:lnTo>
            </a:path>
          </a:pathLst>
        </a:custGeom>
        <a:noFill/>
        <a:ln w="38100" cap="flat" cmpd="sng" algn="ctr">
          <a:solidFill>
            <a:schemeClr val="dk1">
              <a:shade val="95000"/>
              <a:satMod val="105000"/>
            </a:schemeClr>
          </a:solidFill>
          <a:prstDash val="solid"/>
          <a:tailEnd type="arrow"/>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US" sz="2400" kern="1200" dirty="0">
            <a:solidFill>
              <a:schemeClr val="tx1"/>
            </a:solidFill>
          </a:endParaRPr>
        </a:p>
      </dsp:txBody>
      <dsp:txXfrm>
        <a:off x="3265174" y="6281034"/>
        <a:ext cx="19131" cy="3829"/>
      </dsp:txXfrm>
    </dsp:sp>
    <dsp:sp modelId="{F541EC4E-BFC6-4CE8-9732-9E200344B8F8}">
      <dsp:nvSpPr>
        <dsp:cNvPr id="0" name=""/>
        <dsp:cNvSpPr/>
      </dsp:nvSpPr>
      <dsp:spPr>
        <a:xfrm>
          <a:off x="9592" y="5180598"/>
          <a:ext cx="3090935" cy="2204701"/>
        </a:xfrm>
        <a:prstGeom prst="rect">
          <a:avLst/>
        </a:prstGeom>
        <a:solidFill>
          <a:schemeClr val="accent4">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i="0" kern="1200" dirty="0">
              <a:solidFill>
                <a:schemeClr val="tx1"/>
              </a:solidFill>
            </a:rPr>
            <a:t>These genes and their pathways were extracted from NDEx [15-17].</a:t>
          </a:r>
        </a:p>
      </dsp:txBody>
      <dsp:txXfrm>
        <a:off x="9592" y="5180598"/>
        <a:ext cx="3090935" cy="2204701"/>
      </dsp:txXfrm>
    </dsp:sp>
    <dsp:sp modelId="{00E16FC0-B4C0-482A-8AC5-A640BE5A5A04}">
      <dsp:nvSpPr>
        <dsp:cNvPr id="0" name=""/>
        <dsp:cNvSpPr/>
      </dsp:nvSpPr>
      <dsp:spPr>
        <a:xfrm>
          <a:off x="1555060" y="7383500"/>
          <a:ext cx="3473559" cy="352023"/>
        </a:xfrm>
        <a:custGeom>
          <a:avLst/>
          <a:gdLst/>
          <a:ahLst/>
          <a:cxnLst/>
          <a:rect l="0" t="0" r="0" b="0"/>
          <a:pathLst>
            <a:path>
              <a:moveTo>
                <a:pt x="3473559" y="0"/>
              </a:moveTo>
              <a:lnTo>
                <a:pt x="3473559" y="193111"/>
              </a:lnTo>
              <a:lnTo>
                <a:pt x="0" y="193111"/>
              </a:lnTo>
              <a:lnTo>
                <a:pt x="0" y="352023"/>
              </a:lnTo>
            </a:path>
          </a:pathLst>
        </a:custGeom>
        <a:noFill/>
        <a:ln w="38100" cap="flat" cmpd="sng" algn="ctr">
          <a:solidFill>
            <a:schemeClr val="dk1">
              <a:shade val="95000"/>
              <a:satMod val="105000"/>
            </a:schemeClr>
          </a:solidFill>
          <a:prstDash val="solid"/>
          <a:tailEnd type="arrow"/>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US" sz="2400" kern="1200" dirty="0">
            <a:solidFill>
              <a:schemeClr val="tx1"/>
            </a:solidFill>
          </a:endParaRPr>
        </a:p>
      </dsp:txBody>
      <dsp:txXfrm>
        <a:off x="3204475" y="7557597"/>
        <a:ext cx="174728" cy="3829"/>
      </dsp:txXfrm>
    </dsp:sp>
    <dsp:sp modelId="{DDCAC61C-D988-4172-B367-983CB857B5BB}">
      <dsp:nvSpPr>
        <dsp:cNvPr id="0" name=""/>
        <dsp:cNvSpPr/>
      </dsp:nvSpPr>
      <dsp:spPr>
        <a:xfrm>
          <a:off x="3483151" y="5180598"/>
          <a:ext cx="3090935" cy="2204701"/>
        </a:xfrm>
        <a:prstGeom prst="rect">
          <a:avLst/>
        </a:prstGeom>
        <a:solidFill>
          <a:schemeClr val="accent4">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i="0" kern="1200" dirty="0">
              <a:solidFill>
                <a:schemeClr val="tx1"/>
              </a:solidFill>
            </a:rPr>
            <a:t>Common terms in the pathways were calculated.</a:t>
          </a:r>
        </a:p>
      </dsp:txBody>
      <dsp:txXfrm>
        <a:off x="3483151" y="5180598"/>
        <a:ext cx="3090935" cy="2204701"/>
      </dsp:txXfrm>
    </dsp:sp>
    <dsp:sp modelId="{33C3B9AE-AEC9-412D-B4C5-57845B03DB3A}">
      <dsp:nvSpPr>
        <dsp:cNvPr id="0" name=""/>
        <dsp:cNvSpPr/>
      </dsp:nvSpPr>
      <dsp:spPr>
        <a:xfrm>
          <a:off x="3098728" y="8824555"/>
          <a:ext cx="352023" cy="91440"/>
        </a:xfrm>
        <a:custGeom>
          <a:avLst/>
          <a:gdLst/>
          <a:ahLst/>
          <a:cxnLst/>
          <a:rect l="0" t="0" r="0" b="0"/>
          <a:pathLst>
            <a:path>
              <a:moveTo>
                <a:pt x="0" y="45720"/>
              </a:moveTo>
              <a:lnTo>
                <a:pt x="352023" y="45720"/>
              </a:lnTo>
            </a:path>
          </a:pathLst>
        </a:custGeom>
        <a:noFill/>
        <a:ln w="38100" cap="flat" cmpd="sng" algn="ctr">
          <a:solidFill>
            <a:schemeClr val="dk1">
              <a:shade val="95000"/>
              <a:satMod val="105000"/>
            </a:schemeClr>
          </a:solidFill>
          <a:prstDash val="solid"/>
          <a:tailEnd type="arrow"/>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US" sz="2400" kern="1200" dirty="0">
            <a:solidFill>
              <a:schemeClr val="tx1"/>
            </a:solidFill>
          </a:endParaRPr>
        </a:p>
      </dsp:txBody>
      <dsp:txXfrm>
        <a:off x="3265174" y="8868360"/>
        <a:ext cx="19131" cy="3829"/>
      </dsp:txXfrm>
    </dsp:sp>
    <dsp:sp modelId="{00954CB9-AA08-484B-B162-9CF09FD30EBA}">
      <dsp:nvSpPr>
        <dsp:cNvPr id="0" name=""/>
        <dsp:cNvSpPr/>
      </dsp:nvSpPr>
      <dsp:spPr>
        <a:xfrm>
          <a:off x="9592" y="7767924"/>
          <a:ext cx="3090935" cy="2204701"/>
        </a:xfrm>
        <a:prstGeom prst="rect">
          <a:avLst/>
        </a:prstGeom>
        <a:solidFill>
          <a:schemeClr val="accent4">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i="0" kern="1200" dirty="0">
              <a:solidFill>
                <a:schemeClr val="tx1"/>
              </a:solidFill>
            </a:rPr>
            <a:t>Diseases associated with these pathways were extracted and compared.</a:t>
          </a:r>
        </a:p>
      </dsp:txBody>
      <dsp:txXfrm>
        <a:off x="9592" y="7767924"/>
        <a:ext cx="3090935" cy="2204701"/>
      </dsp:txXfrm>
    </dsp:sp>
    <dsp:sp modelId="{B55B3888-3D7E-4672-9E9E-DFDD38391C3E}">
      <dsp:nvSpPr>
        <dsp:cNvPr id="0" name=""/>
        <dsp:cNvSpPr/>
      </dsp:nvSpPr>
      <dsp:spPr>
        <a:xfrm>
          <a:off x="3483151" y="7767924"/>
          <a:ext cx="3090935" cy="2204701"/>
        </a:xfrm>
        <a:prstGeom prst="rect">
          <a:avLst/>
        </a:prstGeom>
        <a:solidFill>
          <a:schemeClr val="accent4">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i="0" kern="1200" dirty="0">
              <a:solidFill>
                <a:schemeClr val="tx1"/>
              </a:solidFill>
            </a:rPr>
            <a:t>Histocompatibility complex genes were examined for overlap with Chr 6.</a:t>
          </a:r>
        </a:p>
      </dsp:txBody>
      <dsp:txXfrm>
        <a:off x="3483151" y="7767924"/>
        <a:ext cx="3090935" cy="2204701"/>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27B708-2555-834C-97B8-35CDF758D659}" type="datetimeFigureOut">
              <a:rPr lang="en-US" smtClean="0"/>
              <a:t>11/16/2022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314C12-B17B-E54E-8510-11A7CCA69E63}" type="slidenum">
              <a:rPr lang="en-US" smtClean="0"/>
              <a:t>‹#›</a:t>
            </a:fld>
            <a:endParaRPr lang="en-US" dirty="0"/>
          </a:p>
        </p:txBody>
      </p:sp>
    </p:spTree>
    <p:extLst>
      <p:ext uri="{BB962C8B-B14F-4D97-AF65-F5344CB8AC3E}">
        <p14:creationId xmlns:p14="http://schemas.microsoft.com/office/powerpoint/2010/main" val="342335515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4T20:04:16.918"/>
    </inkml:context>
    <inkml:brush xml:id="br0">
      <inkml:brushProperty name="width" value="0.35" units="cm"/>
      <inkml:brushProperty name="height" value="0.35" units="cm"/>
      <inkml:brushProperty name="color" value="#FFFFFF"/>
    </inkml:brush>
  </inkml:definitions>
  <inkml:trace contextRef="#ctx0" brushRef="#br0">1 1 24575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9E9D5A-13DE-45E4-9C09-B892E3D327AF}" type="datetimeFigureOut">
              <a:rPr lang="en-US" smtClean="0"/>
              <a:t>11/16/2022</a:t>
            </a:fld>
            <a:endParaRPr lang="en-US" dirty="0"/>
          </a:p>
        </p:txBody>
      </p:sp>
      <p:sp>
        <p:nvSpPr>
          <p:cNvPr id="4" name="Slide Image Placeholder 3"/>
          <p:cNvSpPr>
            <a:spLocks noGrp="1" noRot="1" noChangeAspect="1"/>
          </p:cNvSpPr>
          <p:nvPr>
            <p:ph type="sldImg" idx="2"/>
          </p:nvPr>
        </p:nvSpPr>
        <p:spPr>
          <a:xfrm>
            <a:off x="857250" y="1143000"/>
            <a:ext cx="51435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1B05F-5760-482F-A3D5-03303D2A3908}" type="slidenum">
              <a:rPr lang="en-US" smtClean="0"/>
              <a:t>‹#›</a:t>
            </a:fld>
            <a:endParaRPr lang="en-US" dirty="0"/>
          </a:p>
        </p:txBody>
      </p:sp>
    </p:spTree>
    <p:extLst>
      <p:ext uri="{BB962C8B-B14F-4D97-AF65-F5344CB8AC3E}">
        <p14:creationId xmlns:p14="http://schemas.microsoft.com/office/powerpoint/2010/main" val="90770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1B05F-5760-482F-A3D5-03303D2A3908}" type="slidenum">
              <a:rPr lang="en-US" smtClean="0"/>
              <a:t>1</a:t>
            </a:fld>
            <a:endParaRPr lang="en-US" dirty="0"/>
          </a:p>
        </p:txBody>
      </p:sp>
    </p:spTree>
    <p:extLst>
      <p:ext uri="{BB962C8B-B14F-4D97-AF65-F5344CB8AC3E}">
        <p14:creationId xmlns:p14="http://schemas.microsoft.com/office/powerpoint/2010/main" val="34617814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2&quot; x 60&quot; Poster">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435430" y="304800"/>
            <a:ext cx="26561143" cy="1676400"/>
          </a:xfrm>
          <a:prstGeom prst="rect">
            <a:avLst/>
          </a:prstGeom>
          <a:solidFill>
            <a:srgbClr val="C4172F"/>
          </a:solidFill>
          <a:ln>
            <a:solidFill>
              <a:srgbClr val="C4172F"/>
            </a:solidFill>
          </a:ln>
        </p:spPr>
        <p:txBody>
          <a:bodyPr vert="horz" lIns="88844" tIns="44422" rIns="88844" bIns="44422" anchor="ctr" anchorCtr="1"/>
          <a:lstStyle>
            <a:lvl1pPr>
              <a:defRPr sz="3500" b="1">
                <a:solidFill>
                  <a:schemeClr val="bg1"/>
                </a:solidFill>
                <a:latin typeface="Arial"/>
                <a:cs typeface="Arial"/>
              </a:defRPr>
            </a:lvl1pPr>
          </a:lstStyle>
          <a:p>
            <a:r>
              <a:rPr lang="en-US" dirty="0"/>
              <a:t>Poster Presentation Title</a:t>
            </a:r>
            <a:br>
              <a:rPr lang="en-US" dirty="0"/>
            </a:br>
            <a:r>
              <a:rPr lang="en-US" sz="2400" b="1" dirty="0">
                <a:solidFill>
                  <a:schemeClr val="bg1"/>
                </a:solidFill>
                <a:latin typeface="Arial" pitchFamily="34" charset="0"/>
                <a:cs typeface="Arial" pitchFamily="34" charset="0"/>
              </a:rPr>
              <a:t>List Author Name(s)</a:t>
            </a:r>
            <a:br>
              <a:rPr lang="en-US" sz="2400" b="1" dirty="0">
                <a:solidFill>
                  <a:schemeClr val="bg1"/>
                </a:solidFill>
                <a:latin typeface="Arial" pitchFamily="34" charset="0"/>
                <a:cs typeface="Arial" pitchFamily="34" charset="0"/>
              </a:rPr>
            </a:br>
            <a:r>
              <a:rPr lang="en-US" sz="2400" b="1" dirty="0">
                <a:solidFill>
                  <a:schemeClr val="bg1"/>
                </a:solidFill>
                <a:latin typeface="Arial" pitchFamily="34" charset="0"/>
                <a:cs typeface="Arial" pitchFamily="34" charset="0"/>
              </a:rPr>
              <a:t>List Affiliated Institutions</a:t>
            </a:r>
            <a:endParaRPr lang="en-US" dirty="0"/>
          </a:p>
        </p:txBody>
      </p:sp>
      <p:sp>
        <p:nvSpPr>
          <p:cNvPr id="22" name="Text Placeholder 21"/>
          <p:cNvSpPr>
            <a:spLocks noGrp="1"/>
          </p:cNvSpPr>
          <p:nvPr>
            <p:ph type="body" sz="quarter" idx="10" hasCustomPrompt="1"/>
          </p:nvPr>
        </p:nvSpPr>
        <p:spPr>
          <a:xfrm>
            <a:off x="444501" y="2155371"/>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a:t>Abstract or Introduction</a:t>
            </a:r>
            <a:endParaRPr lang="en-US" dirty="0"/>
          </a:p>
        </p:txBody>
      </p:sp>
      <p:sp>
        <p:nvSpPr>
          <p:cNvPr id="24" name="Text Placeholder 23"/>
          <p:cNvSpPr>
            <a:spLocks noGrp="1"/>
          </p:cNvSpPr>
          <p:nvPr>
            <p:ph type="body" sz="quarter" idx="11" hasCustomPrompt="1"/>
          </p:nvPr>
        </p:nvSpPr>
        <p:spPr>
          <a:xfrm>
            <a:off x="444501" y="2808514"/>
            <a:ext cx="6422571" cy="4343400"/>
          </a:xfrm>
          <a:prstGeom prst="rect">
            <a:avLst/>
          </a:prstGeom>
        </p:spPr>
        <p:txBody>
          <a:bodyPr vert="horz" lIns="88844" tIns="44422" rIns="88844" bIns="44422"/>
          <a:lstStyle>
            <a:lvl1pPr marL="0" indent="0">
              <a:buNone/>
              <a:defRPr sz="1500" baseline="0"/>
            </a:lvl1pPr>
            <a:lvl2pPr marL="225196" indent="0">
              <a:buNone/>
              <a:defRPr sz="1500" baseline="0"/>
            </a:lvl2pPr>
            <a:lvl3pPr marL="438053" indent="0">
              <a:buNone/>
              <a:defRPr sz="1500" baseline="0"/>
            </a:lvl3pPr>
            <a:lvl4pPr>
              <a:defRPr sz="1500"/>
            </a:lvl4pPr>
            <a:lvl5pPr>
              <a:defRPr sz="1500"/>
            </a:lvl5pPr>
          </a:lstStyle>
          <a:p>
            <a:pPr lvl="0"/>
            <a:r>
              <a:rPr lang="en-US" dirty="0"/>
              <a:t>Any element of this template (colors, fonts, layouts, etc.) can be edited to suit your needs. To change the color of a title bar: right click the text box, select format shape, edit the “Fill” and “Line” your desired specifications.</a:t>
            </a:r>
          </a:p>
        </p:txBody>
      </p:sp>
      <p:sp>
        <p:nvSpPr>
          <p:cNvPr id="25" name="Text Placeholder 21"/>
          <p:cNvSpPr>
            <a:spLocks noGrp="1"/>
          </p:cNvSpPr>
          <p:nvPr>
            <p:ph type="body" sz="quarter" idx="12" hasCustomPrompt="1"/>
          </p:nvPr>
        </p:nvSpPr>
        <p:spPr>
          <a:xfrm>
            <a:off x="435430" y="7315200"/>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a:t>Objectives</a:t>
            </a:r>
            <a:endParaRPr lang="en-US" dirty="0"/>
          </a:p>
        </p:txBody>
      </p:sp>
      <p:sp>
        <p:nvSpPr>
          <p:cNvPr id="26" name="Text Placeholder 23"/>
          <p:cNvSpPr>
            <a:spLocks noGrp="1"/>
          </p:cNvSpPr>
          <p:nvPr>
            <p:ph type="body" sz="quarter" idx="13" hasCustomPrompt="1"/>
          </p:nvPr>
        </p:nvSpPr>
        <p:spPr>
          <a:xfrm>
            <a:off x="435430" y="8001000"/>
            <a:ext cx="6422571" cy="3657600"/>
          </a:xfrm>
          <a:prstGeom prst="rect">
            <a:avLst/>
          </a:prstGeom>
        </p:spPr>
        <p:txBody>
          <a:bodyPr vert="horz" lIns="88844" tIns="44422" rIns="88844" bIns="44422"/>
          <a:lstStyle>
            <a:lvl1pPr marL="0" marR="0" indent="0" algn="l" defTabSz="1979898" rtl="0" eaLnBrk="1" fontAlgn="auto" latinLnBrk="0" hangingPunct="1">
              <a:lnSpc>
                <a:spcPct val="100000"/>
              </a:lnSpc>
              <a:spcBef>
                <a:spcPct val="20000"/>
              </a:spcBef>
              <a:spcAft>
                <a:spcPts val="0"/>
              </a:spcAft>
              <a:buClrTx/>
              <a:buSzTx/>
              <a:buFont typeface="Arial" pitchFamily="34" charset="0"/>
              <a:buNone/>
              <a:tabLst/>
              <a:defRPr sz="1500"/>
            </a:lvl1pPr>
            <a:lvl2pPr>
              <a:defRPr sz="1500"/>
            </a:lvl2pPr>
            <a:lvl3pPr>
              <a:defRPr sz="1500"/>
            </a:lvl3pPr>
            <a:lvl4pPr>
              <a:defRPr sz="1500"/>
            </a:lvl4pPr>
            <a:lvl5pPr>
              <a:defRPr sz="1500"/>
            </a:lvl5pPr>
          </a:lstStyle>
          <a:p>
            <a:pPr marL="0" marR="0" lvl="0" indent="0" algn="l" defTabSz="1979898" rtl="0" eaLnBrk="1" fontAlgn="auto" latinLnBrk="0" hangingPunct="1">
              <a:lnSpc>
                <a:spcPct val="100000"/>
              </a:lnSpc>
              <a:spcBef>
                <a:spcPct val="20000"/>
              </a:spcBef>
              <a:spcAft>
                <a:spcPts val="0"/>
              </a:spcAft>
              <a:buClrTx/>
              <a:buSzTx/>
              <a:buFont typeface="Arial" pitchFamily="34" charset="0"/>
              <a:buNone/>
              <a:tabLst/>
              <a:defRPr/>
            </a:pPr>
            <a:r>
              <a:rPr lang="en-US" dirty="0"/>
              <a:t>To change the color of a title bar: right click the text box, select format shape, edit the “Fill” and “Line” your desired specifications.</a:t>
            </a:r>
          </a:p>
        </p:txBody>
      </p:sp>
      <p:sp>
        <p:nvSpPr>
          <p:cNvPr id="27" name="Text Placeholder 21"/>
          <p:cNvSpPr>
            <a:spLocks noGrp="1"/>
          </p:cNvSpPr>
          <p:nvPr>
            <p:ph type="body" sz="quarter" idx="14" hasCustomPrompt="1"/>
          </p:nvPr>
        </p:nvSpPr>
        <p:spPr>
          <a:xfrm>
            <a:off x="435430" y="11811000"/>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a:t>Methods</a:t>
            </a:r>
            <a:endParaRPr lang="en-US" dirty="0"/>
          </a:p>
        </p:txBody>
      </p:sp>
      <p:sp>
        <p:nvSpPr>
          <p:cNvPr id="28" name="Text Placeholder 23"/>
          <p:cNvSpPr>
            <a:spLocks noGrp="1"/>
          </p:cNvSpPr>
          <p:nvPr>
            <p:ph type="body" sz="quarter" idx="15" hasCustomPrompt="1"/>
          </p:nvPr>
        </p:nvSpPr>
        <p:spPr>
          <a:xfrm>
            <a:off x="435430" y="12496800"/>
            <a:ext cx="6422571" cy="3635829"/>
          </a:xfrm>
          <a:prstGeom prst="rect">
            <a:avLst/>
          </a:prstGeom>
        </p:spPr>
        <p:txBody>
          <a:bodyPr vert="horz" lIns="88844" tIns="44422" rIns="88844" bIns="44422"/>
          <a:lstStyle>
            <a:lvl1pPr marL="0" marR="0" indent="0" algn="l" defTabSz="1979898" rtl="0" eaLnBrk="1" fontAlgn="auto" latinLnBrk="0" hangingPunct="1">
              <a:lnSpc>
                <a:spcPct val="100000"/>
              </a:lnSpc>
              <a:spcBef>
                <a:spcPct val="20000"/>
              </a:spcBef>
              <a:spcAft>
                <a:spcPts val="0"/>
              </a:spcAft>
              <a:buClrTx/>
              <a:buSzTx/>
              <a:buFont typeface="Arial" pitchFamily="34" charset="0"/>
              <a:buNone/>
              <a:tabLst/>
              <a:defRPr sz="1500"/>
            </a:lvl1pPr>
            <a:lvl2pPr>
              <a:defRPr sz="1500"/>
            </a:lvl2pPr>
            <a:lvl3pPr>
              <a:defRPr sz="1500"/>
            </a:lvl3pPr>
            <a:lvl4pPr>
              <a:defRPr sz="1500"/>
            </a:lvl4pPr>
            <a:lvl5pPr>
              <a:defRPr sz="1500"/>
            </a:lvl5pPr>
          </a:lstStyle>
          <a:p>
            <a:pPr marL="0" marR="0" lvl="0" indent="0" algn="l" defTabSz="1979898" rtl="0" eaLnBrk="1" fontAlgn="auto" latinLnBrk="0" hangingPunct="1">
              <a:lnSpc>
                <a:spcPct val="100000"/>
              </a:lnSpc>
              <a:spcBef>
                <a:spcPct val="20000"/>
              </a:spcBef>
              <a:spcAft>
                <a:spcPts val="0"/>
              </a:spcAft>
              <a:buClrTx/>
              <a:buSzTx/>
              <a:buFont typeface="Arial" pitchFamily="34" charset="0"/>
              <a:buNone/>
              <a:tabLst/>
              <a:defRPr/>
            </a:pPr>
            <a:r>
              <a:rPr lang="en-US" dirty="0"/>
              <a:t>Copy and paste title bars and text boxes to create additional sections.</a:t>
            </a:r>
          </a:p>
        </p:txBody>
      </p:sp>
      <p:sp>
        <p:nvSpPr>
          <p:cNvPr id="29" name="Text Placeholder 21"/>
          <p:cNvSpPr>
            <a:spLocks noGrp="1"/>
          </p:cNvSpPr>
          <p:nvPr>
            <p:ph type="body" sz="quarter" idx="16" hasCustomPrompt="1"/>
          </p:nvPr>
        </p:nvSpPr>
        <p:spPr>
          <a:xfrm>
            <a:off x="7175501" y="2155371"/>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a:t>Results</a:t>
            </a:r>
            <a:endParaRPr lang="en-US" dirty="0"/>
          </a:p>
        </p:txBody>
      </p:sp>
      <p:sp>
        <p:nvSpPr>
          <p:cNvPr id="30" name="Text Placeholder 23"/>
          <p:cNvSpPr>
            <a:spLocks noGrp="1"/>
          </p:cNvSpPr>
          <p:nvPr>
            <p:ph type="body" sz="quarter" idx="17"/>
          </p:nvPr>
        </p:nvSpPr>
        <p:spPr>
          <a:xfrm>
            <a:off x="20574001" y="12409714"/>
            <a:ext cx="6422571" cy="3722914"/>
          </a:xfrm>
          <a:prstGeom prst="rect">
            <a:avLst/>
          </a:prstGeom>
        </p:spPr>
        <p:txBody>
          <a:bodyPr vert="horz" lIns="88844" tIns="44422" rIns="88844" bIns="44422"/>
          <a:lstStyle>
            <a:lvl1pPr>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1"/>
          <p:cNvSpPr>
            <a:spLocks noGrp="1"/>
          </p:cNvSpPr>
          <p:nvPr>
            <p:ph type="body" sz="quarter" idx="18" hasCustomPrompt="1"/>
          </p:nvPr>
        </p:nvSpPr>
        <p:spPr>
          <a:xfrm>
            <a:off x="20574001" y="2155371"/>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a:t>Conclusion</a:t>
            </a:r>
            <a:endParaRPr lang="en-US" dirty="0"/>
          </a:p>
        </p:txBody>
      </p:sp>
      <p:sp>
        <p:nvSpPr>
          <p:cNvPr id="32" name="Text Placeholder 23"/>
          <p:cNvSpPr>
            <a:spLocks noGrp="1"/>
          </p:cNvSpPr>
          <p:nvPr>
            <p:ph type="body" sz="quarter" idx="19"/>
          </p:nvPr>
        </p:nvSpPr>
        <p:spPr>
          <a:xfrm>
            <a:off x="20574001" y="2808514"/>
            <a:ext cx="6422571" cy="8839200"/>
          </a:xfrm>
          <a:prstGeom prst="rect">
            <a:avLst/>
          </a:prstGeom>
        </p:spPr>
        <p:txBody>
          <a:bodyPr vert="horz" lIns="88844" tIns="44422" rIns="88844" bIns="44422"/>
          <a:lstStyle>
            <a:lvl1pPr>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21"/>
          <p:cNvSpPr>
            <a:spLocks noGrp="1"/>
          </p:cNvSpPr>
          <p:nvPr>
            <p:ph type="body" sz="quarter" idx="20" hasCustomPrompt="1"/>
          </p:nvPr>
        </p:nvSpPr>
        <p:spPr>
          <a:xfrm>
            <a:off x="20574001" y="11756571"/>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a:t>References</a:t>
            </a:r>
            <a:endParaRPr lang="en-US" dirty="0"/>
          </a:p>
        </p:txBody>
      </p:sp>
      <p:sp>
        <p:nvSpPr>
          <p:cNvPr id="34" name="Text Placeholder 23"/>
          <p:cNvSpPr>
            <a:spLocks noGrp="1"/>
          </p:cNvSpPr>
          <p:nvPr>
            <p:ph type="body" sz="quarter" idx="21" hasCustomPrompt="1"/>
          </p:nvPr>
        </p:nvSpPr>
        <p:spPr>
          <a:xfrm>
            <a:off x="7175501" y="2808514"/>
            <a:ext cx="6422571" cy="13335000"/>
          </a:xfrm>
          <a:prstGeom prst="rect">
            <a:avLst/>
          </a:prstGeom>
        </p:spPr>
        <p:txBody>
          <a:bodyPr vert="horz" lIns="88844" tIns="44422" rIns="88844" bIns="44422"/>
          <a:lstStyle>
            <a:lvl1pPr marL="0" indent="0">
              <a:buNone/>
              <a:defRPr sz="1500" baseline="0"/>
            </a:lvl1pPr>
            <a:lvl2pPr marL="225196" indent="0">
              <a:buNone/>
              <a:defRPr sz="1500"/>
            </a:lvl2pPr>
            <a:lvl3pPr>
              <a:defRPr sz="1500"/>
            </a:lvl3pPr>
            <a:lvl4pPr>
              <a:defRPr sz="1500"/>
            </a:lvl4pPr>
            <a:lvl5pPr>
              <a:defRPr sz="1500"/>
            </a:lvl5pPr>
          </a:lstStyle>
          <a:p>
            <a:pPr lvl="0"/>
            <a:r>
              <a:rPr lang="en-US" dirty="0"/>
              <a:t>Remember to save all charts, graphs, and tables as 300DPI images prior to inserting them into your posters. Doing so will ensure the best results when printing your posters.</a:t>
            </a:r>
          </a:p>
        </p:txBody>
      </p:sp>
      <p:sp>
        <p:nvSpPr>
          <p:cNvPr id="36" name="Picture Placeholder 35"/>
          <p:cNvSpPr>
            <a:spLocks noGrp="1"/>
          </p:cNvSpPr>
          <p:nvPr>
            <p:ph type="pic" sz="quarter" idx="22" hasCustomPrompt="1"/>
          </p:nvPr>
        </p:nvSpPr>
        <p:spPr>
          <a:xfrm>
            <a:off x="762003" y="457200"/>
            <a:ext cx="1959429" cy="1371600"/>
          </a:xfrm>
          <a:prstGeom prst="rect">
            <a:avLst/>
          </a:prstGeom>
          <a:solidFill>
            <a:schemeClr val="bg1"/>
          </a:solidFill>
        </p:spPr>
        <p:txBody>
          <a:bodyPr vert="horz" lIns="88844" tIns="44422" rIns="88844" bIns="44422"/>
          <a:lstStyle>
            <a:lvl1pPr marL="0" indent="0">
              <a:buNone/>
              <a:defRPr sz="1200"/>
            </a:lvl1pPr>
          </a:lstStyle>
          <a:p>
            <a:r>
              <a:rPr lang="en-US" dirty="0"/>
              <a:t>LOGO</a:t>
            </a:r>
          </a:p>
        </p:txBody>
      </p:sp>
      <p:sp>
        <p:nvSpPr>
          <p:cNvPr id="37" name="Picture Placeholder 35"/>
          <p:cNvSpPr>
            <a:spLocks noGrp="1"/>
          </p:cNvSpPr>
          <p:nvPr>
            <p:ph type="pic" sz="quarter" idx="23" hasCustomPrompt="1"/>
          </p:nvPr>
        </p:nvSpPr>
        <p:spPr>
          <a:xfrm>
            <a:off x="24819431" y="457200"/>
            <a:ext cx="1959429" cy="1371600"/>
          </a:xfrm>
          <a:prstGeom prst="rect">
            <a:avLst/>
          </a:prstGeom>
          <a:solidFill>
            <a:schemeClr val="bg1"/>
          </a:solidFill>
        </p:spPr>
        <p:txBody>
          <a:bodyPr vert="horz" lIns="88844" tIns="44422" rIns="88844" bIns="44422"/>
          <a:lstStyle>
            <a:lvl1pPr marL="0" indent="0">
              <a:buNone/>
              <a:defRPr sz="1200"/>
            </a:lvl1pPr>
          </a:lstStyle>
          <a:p>
            <a:r>
              <a:rPr lang="en-US" dirty="0"/>
              <a:t>LOGO</a:t>
            </a:r>
          </a:p>
        </p:txBody>
      </p:sp>
      <p:sp>
        <p:nvSpPr>
          <p:cNvPr id="39" name="Chart Placeholder 38"/>
          <p:cNvSpPr>
            <a:spLocks noGrp="1"/>
          </p:cNvSpPr>
          <p:nvPr>
            <p:ph type="chart" sz="quarter" idx="24"/>
          </p:nvPr>
        </p:nvSpPr>
        <p:spPr>
          <a:xfrm>
            <a:off x="7683500" y="8033657"/>
            <a:ext cx="5434482" cy="3352800"/>
          </a:xfrm>
          <a:prstGeom prst="rect">
            <a:avLst/>
          </a:prstGeom>
        </p:spPr>
        <p:txBody>
          <a:bodyPr vert="horz" lIns="88844" tIns="44422" rIns="88844" bIns="44422"/>
          <a:lstStyle>
            <a:lvl1pPr marL="0" indent="0">
              <a:buNone/>
              <a:defRPr sz="1500"/>
            </a:lvl1pPr>
          </a:lstStyle>
          <a:p>
            <a:endParaRPr lang="en-US" dirty="0"/>
          </a:p>
        </p:txBody>
      </p:sp>
      <p:sp>
        <p:nvSpPr>
          <p:cNvPr id="40" name="Chart Placeholder 38"/>
          <p:cNvSpPr>
            <a:spLocks noGrp="1"/>
          </p:cNvSpPr>
          <p:nvPr>
            <p:ph type="chart" sz="quarter" idx="25"/>
          </p:nvPr>
        </p:nvSpPr>
        <p:spPr>
          <a:xfrm>
            <a:off x="7683500" y="12279086"/>
            <a:ext cx="5434482" cy="3352800"/>
          </a:xfrm>
          <a:prstGeom prst="rect">
            <a:avLst/>
          </a:prstGeom>
        </p:spPr>
        <p:txBody>
          <a:bodyPr vert="horz" lIns="88844" tIns="44422" rIns="88844" bIns="44422"/>
          <a:lstStyle>
            <a:lvl1pPr marL="0" indent="0">
              <a:buNone/>
              <a:defRPr sz="1500"/>
            </a:lvl1pPr>
          </a:lstStyle>
          <a:p>
            <a:endParaRPr lang="en-US" dirty="0"/>
          </a:p>
        </p:txBody>
      </p:sp>
      <p:sp>
        <p:nvSpPr>
          <p:cNvPr id="42" name="Text Placeholder 21"/>
          <p:cNvSpPr>
            <a:spLocks noGrp="1"/>
          </p:cNvSpPr>
          <p:nvPr>
            <p:ph type="body" sz="quarter" idx="26" hasCustomPrompt="1"/>
          </p:nvPr>
        </p:nvSpPr>
        <p:spPr>
          <a:xfrm>
            <a:off x="13843001" y="2155371"/>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a:t>Results</a:t>
            </a:r>
            <a:endParaRPr lang="en-US" dirty="0"/>
          </a:p>
        </p:txBody>
      </p:sp>
      <p:sp>
        <p:nvSpPr>
          <p:cNvPr id="43" name="Text Placeholder 23"/>
          <p:cNvSpPr>
            <a:spLocks noGrp="1"/>
          </p:cNvSpPr>
          <p:nvPr>
            <p:ph type="body" sz="quarter" idx="27"/>
          </p:nvPr>
        </p:nvSpPr>
        <p:spPr>
          <a:xfrm>
            <a:off x="13843001" y="2808514"/>
            <a:ext cx="6422571" cy="13335000"/>
          </a:xfrm>
          <a:prstGeom prst="rect">
            <a:avLst/>
          </a:prstGeom>
        </p:spPr>
        <p:txBody>
          <a:bodyPr vert="horz" lIns="88844" tIns="44422" rIns="88844" bIns="44422"/>
          <a:lstStyle>
            <a:lvl1pPr marL="0" indent="0">
              <a:buNone/>
              <a:defRPr sz="1500" baseline="0"/>
            </a:lvl1pPr>
            <a:lvl2pPr marL="225196" indent="0">
              <a:buNone/>
              <a:defRPr sz="1500"/>
            </a:lvl2pPr>
            <a:lvl3pPr>
              <a:defRPr sz="1500"/>
            </a:lvl3pPr>
            <a:lvl4pPr>
              <a:defRPr sz="1500"/>
            </a:lvl4pPr>
            <a:lvl5pPr>
              <a:defRPr sz="1500"/>
            </a:lvl5pPr>
          </a:lstStyle>
          <a:p>
            <a:pPr lvl="0"/>
            <a:endParaRPr lang="en-US" dirty="0"/>
          </a:p>
        </p:txBody>
      </p:sp>
      <p:sp>
        <p:nvSpPr>
          <p:cNvPr id="44" name="Chart Placeholder 38"/>
          <p:cNvSpPr>
            <a:spLocks noGrp="1"/>
          </p:cNvSpPr>
          <p:nvPr>
            <p:ph type="chart" sz="quarter" idx="28"/>
          </p:nvPr>
        </p:nvSpPr>
        <p:spPr>
          <a:xfrm>
            <a:off x="14414500" y="12279086"/>
            <a:ext cx="5434482" cy="3352800"/>
          </a:xfrm>
          <a:prstGeom prst="rect">
            <a:avLst/>
          </a:prstGeom>
        </p:spPr>
        <p:txBody>
          <a:bodyPr vert="horz" lIns="88844" tIns="44422" rIns="88844" bIns="44422"/>
          <a:lstStyle>
            <a:lvl1pPr marL="0" indent="0">
              <a:buNone/>
              <a:defRPr sz="1500"/>
            </a:lvl1pPr>
          </a:lstStyle>
          <a:p>
            <a:endParaRPr lang="en-US" dirty="0"/>
          </a:p>
        </p:txBody>
      </p:sp>
      <p:sp>
        <p:nvSpPr>
          <p:cNvPr id="45" name="Chart Placeholder 38"/>
          <p:cNvSpPr>
            <a:spLocks noGrp="1"/>
          </p:cNvSpPr>
          <p:nvPr>
            <p:ph type="chart" sz="quarter" idx="29"/>
          </p:nvPr>
        </p:nvSpPr>
        <p:spPr>
          <a:xfrm>
            <a:off x="14414500" y="8033657"/>
            <a:ext cx="5434482" cy="3352800"/>
          </a:xfrm>
          <a:prstGeom prst="rect">
            <a:avLst/>
          </a:prstGeom>
        </p:spPr>
        <p:txBody>
          <a:bodyPr vert="horz" lIns="88844" tIns="44422" rIns="88844" bIns="44422"/>
          <a:lstStyle>
            <a:lvl1pPr marL="0" indent="0">
              <a:buNone/>
              <a:defRPr sz="1500"/>
            </a:lvl1pPr>
          </a:lstStyle>
          <a:p>
            <a:endParaRPr lang="en-US" dirty="0"/>
          </a:p>
        </p:txBody>
      </p:sp>
      <p:sp>
        <p:nvSpPr>
          <p:cNvPr id="46" name="Chart Placeholder 38"/>
          <p:cNvSpPr>
            <a:spLocks noGrp="1"/>
          </p:cNvSpPr>
          <p:nvPr>
            <p:ph type="chart" sz="quarter" idx="30"/>
          </p:nvPr>
        </p:nvSpPr>
        <p:spPr>
          <a:xfrm>
            <a:off x="14414500" y="3918857"/>
            <a:ext cx="5434482" cy="3352800"/>
          </a:xfrm>
          <a:prstGeom prst="rect">
            <a:avLst/>
          </a:prstGeom>
        </p:spPr>
        <p:txBody>
          <a:bodyPr vert="horz" lIns="88844" tIns="44422" rIns="88844" bIns="44422"/>
          <a:lstStyle>
            <a:lvl1pPr marL="0" indent="0">
              <a:buNone/>
              <a:defRPr sz="1500"/>
            </a:lvl1pPr>
          </a:lstStyle>
          <a:p>
            <a:endParaRPr lang="en-US" dirty="0"/>
          </a:p>
        </p:txBody>
      </p:sp>
      <p:pic>
        <p:nvPicPr>
          <p:cNvPr id="3" name="Picture 2" descr="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679400" y="16192707"/>
            <a:ext cx="1371600" cy="21945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1979898" rtl="0" eaLnBrk="1" latinLnBrk="0" hangingPunct="1">
        <a:spcBef>
          <a:spcPct val="0"/>
        </a:spcBef>
        <a:buNone/>
        <a:defRPr sz="9500" kern="1200">
          <a:solidFill>
            <a:schemeClr val="tx1"/>
          </a:solidFill>
          <a:latin typeface="+mj-lt"/>
          <a:ea typeface="+mj-ea"/>
          <a:cs typeface="+mj-cs"/>
        </a:defRPr>
      </a:lvl1pPr>
    </p:titleStyle>
    <p:bodyStyle>
      <a:lvl1pPr marL="742463" indent="-742463" algn="l" defTabSz="1979898" rtl="0" eaLnBrk="1" latinLnBrk="0" hangingPunct="1">
        <a:spcBef>
          <a:spcPct val="20000"/>
        </a:spcBef>
        <a:buFont typeface="Arial" pitchFamily="34" charset="0"/>
        <a:buChar char="•"/>
        <a:defRPr sz="6900" kern="1200">
          <a:solidFill>
            <a:schemeClr val="tx1"/>
          </a:solidFill>
          <a:latin typeface="+mn-lt"/>
          <a:ea typeface="+mn-ea"/>
          <a:cs typeface="+mn-cs"/>
        </a:defRPr>
      </a:lvl1pPr>
      <a:lvl2pPr marL="1608668" indent="-618719" algn="l" defTabSz="1979898" rtl="0" eaLnBrk="1" latinLnBrk="0" hangingPunct="1">
        <a:spcBef>
          <a:spcPct val="20000"/>
        </a:spcBef>
        <a:buFont typeface="Arial" pitchFamily="34" charset="0"/>
        <a:buChar char="–"/>
        <a:defRPr sz="61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51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p:bodyStyle>
    <p:otherStyle>
      <a:defPPr>
        <a:defRPr lang="en-US"/>
      </a:defPPr>
      <a:lvl1pPr marL="0" algn="l" defTabSz="1979898" rtl="0" eaLnBrk="1" latinLnBrk="0" hangingPunct="1">
        <a:defRPr sz="3900" kern="1200">
          <a:solidFill>
            <a:schemeClr val="tx1"/>
          </a:solidFill>
          <a:latin typeface="+mn-lt"/>
          <a:ea typeface="+mn-ea"/>
          <a:cs typeface="+mn-cs"/>
        </a:defRPr>
      </a:lvl1pPr>
      <a:lvl2pPr marL="989949" algn="l" defTabSz="1979898" rtl="0" eaLnBrk="1" latinLnBrk="0" hangingPunct="1">
        <a:defRPr sz="3900" kern="1200">
          <a:solidFill>
            <a:schemeClr val="tx1"/>
          </a:solidFill>
          <a:latin typeface="+mn-lt"/>
          <a:ea typeface="+mn-ea"/>
          <a:cs typeface="+mn-cs"/>
        </a:defRPr>
      </a:lvl2pPr>
      <a:lvl3pPr marL="1979898" algn="l" defTabSz="1979898" rtl="0" eaLnBrk="1" latinLnBrk="0" hangingPunct="1">
        <a:defRPr sz="3900" kern="1200">
          <a:solidFill>
            <a:schemeClr val="tx1"/>
          </a:solidFill>
          <a:latin typeface="+mn-lt"/>
          <a:ea typeface="+mn-ea"/>
          <a:cs typeface="+mn-cs"/>
        </a:defRPr>
      </a:lvl3pPr>
      <a:lvl4pPr marL="2969849" algn="l" defTabSz="1979898" rtl="0" eaLnBrk="1" latinLnBrk="0" hangingPunct="1">
        <a:defRPr sz="3900" kern="1200">
          <a:solidFill>
            <a:schemeClr val="tx1"/>
          </a:solidFill>
          <a:latin typeface="+mn-lt"/>
          <a:ea typeface="+mn-ea"/>
          <a:cs typeface="+mn-cs"/>
        </a:defRPr>
      </a:lvl4pPr>
      <a:lvl5pPr marL="3959798" algn="l" defTabSz="1979898" rtl="0" eaLnBrk="1" latinLnBrk="0" hangingPunct="1">
        <a:defRPr sz="3900" kern="1200">
          <a:solidFill>
            <a:schemeClr val="tx1"/>
          </a:solidFill>
          <a:latin typeface="+mn-lt"/>
          <a:ea typeface="+mn-ea"/>
          <a:cs typeface="+mn-cs"/>
        </a:defRPr>
      </a:lvl5pPr>
      <a:lvl6pPr marL="4949748" algn="l" defTabSz="1979898" rtl="0" eaLnBrk="1" latinLnBrk="0" hangingPunct="1">
        <a:defRPr sz="3900" kern="1200">
          <a:solidFill>
            <a:schemeClr val="tx1"/>
          </a:solidFill>
          <a:latin typeface="+mn-lt"/>
          <a:ea typeface="+mn-ea"/>
          <a:cs typeface="+mn-cs"/>
        </a:defRPr>
      </a:lvl6pPr>
      <a:lvl7pPr marL="5939697" algn="l" defTabSz="1979898" rtl="0" eaLnBrk="1" latinLnBrk="0" hangingPunct="1">
        <a:defRPr sz="3900" kern="1200">
          <a:solidFill>
            <a:schemeClr val="tx1"/>
          </a:solidFill>
          <a:latin typeface="+mn-lt"/>
          <a:ea typeface="+mn-ea"/>
          <a:cs typeface="+mn-cs"/>
        </a:defRPr>
      </a:lvl7pPr>
      <a:lvl8pPr marL="6929647" algn="l" defTabSz="1979898" rtl="0" eaLnBrk="1" latinLnBrk="0" hangingPunct="1">
        <a:defRPr sz="3900" kern="1200">
          <a:solidFill>
            <a:schemeClr val="tx1"/>
          </a:solidFill>
          <a:latin typeface="+mn-lt"/>
          <a:ea typeface="+mn-ea"/>
          <a:cs typeface="+mn-cs"/>
        </a:defRPr>
      </a:lvl8pPr>
      <a:lvl9pPr marL="7919597" algn="l" defTabSz="1979898" rtl="0" eaLnBrk="1" latinLnBrk="0" hangingPunct="1">
        <a:defRPr sz="3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2.xml"/><Relationship Id="rId13"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chart" Target="../charts/chart1.xml"/><Relationship Id="rId12"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diagramLayout" Target="../diagrams/layout1.xml"/><Relationship Id="rId5" Type="http://schemas.openxmlformats.org/officeDocument/2006/relationships/customXml" Target="../ink/ink1.xml"/><Relationship Id="rId15" Type="http://schemas.openxmlformats.org/officeDocument/2006/relationships/image" Target="../media/image4.png"/><Relationship Id="rId10" Type="http://schemas.openxmlformats.org/officeDocument/2006/relationships/diagramData" Target="../diagrams/data1.xml"/><Relationship Id="rId4" Type="http://schemas.microsoft.com/office/2007/relationships/hdphoto" Target="../media/hdphoto1.wdp"/><Relationship Id="rId9" Type="http://schemas.openxmlformats.org/officeDocument/2006/relationships/chart" Target="../charts/chart3.xml"/><Relationship Id="rId14"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31BF4854-CA11-4736-A20C-62EDFF0A70A6}"/>
              </a:ext>
            </a:extLst>
          </p:cNvPr>
          <p:cNvSpPr>
            <a:spLocks noGrp="1"/>
          </p:cNvSpPr>
          <p:nvPr>
            <p:ph type="title"/>
          </p:nvPr>
        </p:nvSpPr>
        <p:spPr>
          <a:xfrm>
            <a:off x="326019" y="228600"/>
            <a:ext cx="26794253" cy="2171739"/>
          </a:xfrm>
          <a:solidFill>
            <a:srgbClr val="A4343A"/>
          </a:solidFill>
          <a:ln>
            <a:noFill/>
          </a:ln>
        </p:spPr>
        <p:txBody>
          <a:bodyPr/>
          <a:lstStyle/>
          <a:p>
            <a:r>
              <a:rPr lang="en-US" sz="3800" b="0" i="0" dirty="0">
                <a:effectLst/>
                <a:latin typeface="+mn-lt"/>
              </a:rPr>
              <a:t>The dopamine hypothesis is outdated: A meta-analysis of the complexities in the biochemistry of schizophrenia</a:t>
            </a:r>
            <a:br>
              <a:rPr lang="en-US" sz="2400" b="0" i="0" dirty="0">
                <a:effectLst/>
                <a:latin typeface="+mn-lt"/>
              </a:rPr>
            </a:br>
            <a:r>
              <a:rPr lang="en-US" sz="3200" b="0" i="0" dirty="0">
                <a:effectLst/>
                <a:latin typeface="+mn-lt"/>
              </a:rPr>
              <a:t>Whitney Domico</a:t>
            </a:r>
            <a:br>
              <a:rPr lang="en-US" sz="2400" b="0" i="0" dirty="0">
                <a:effectLst/>
                <a:latin typeface="+mn-lt"/>
              </a:rPr>
            </a:br>
            <a:r>
              <a:rPr lang="en-US" sz="2800" b="0" i="0" dirty="0">
                <a:effectLst/>
                <a:latin typeface="+mn-lt"/>
              </a:rPr>
              <a:t>Department of Biochemistry, Washington &amp; Jefferson College</a:t>
            </a:r>
            <a:br>
              <a:rPr lang="en-US" sz="2800" b="0" i="0" dirty="0">
                <a:effectLst/>
                <a:latin typeface="+mn-lt"/>
              </a:rPr>
            </a:br>
            <a:r>
              <a:rPr lang="en-US" sz="2800" b="0" i="0" dirty="0">
                <a:effectLst/>
                <a:latin typeface="+mn-lt"/>
              </a:rPr>
              <a:t>Department of Psychology, Washington &amp; Jefferson College</a:t>
            </a:r>
            <a:endParaRPr lang="en-US" sz="4000" dirty="0">
              <a:latin typeface="+mn-lt"/>
            </a:endParaRPr>
          </a:p>
        </p:txBody>
      </p:sp>
      <p:pic>
        <p:nvPicPr>
          <p:cNvPr id="29" name="Picture Placeholder 28">
            <a:extLst>
              <a:ext uri="{FF2B5EF4-FFF2-40B4-BE49-F238E27FC236}">
                <a16:creationId xmlns:a16="http://schemas.microsoft.com/office/drawing/2014/main" id="{C8735EF3-762A-4720-9ED0-943361035914}"/>
              </a:ext>
            </a:extLst>
          </p:cNvPr>
          <p:cNvPicPr>
            <a:picLocks noGrp="1" noChangeAspect="1"/>
          </p:cNvPicPr>
          <p:nvPr>
            <p:ph type="pic" sz="quarter" idx="22"/>
          </p:nvPr>
        </p:nvPicPr>
        <p:blipFill rotWithShape="1">
          <a:blip r:embed="rId3">
            <a:extLst>
              <a:ext uri="{BEBA8EAE-BF5A-486C-A8C5-ECC9F3942E4B}">
                <a14:imgProps xmlns:a14="http://schemas.microsoft.com/office/drawing/2010/main">
                  <a14:imgLayer r:embed="rId4">
                    <a14:imgEffect>
                      <a14:backgroundRemoval t="4222" b="91821" l="9392" r="89503">
                        <a14:foregroundMark x1="62983" y1="8707" x2="62983" y2="8707"/>
                        <a14:foregroundMark x1="59945" y1="4485" x2="59945" y2="4485"/>
                        <a14:foregroundMark x1="88950" y1="21900" x2="88950" y2="21900"/>
                        <a14:foregroundMark x1="50276" y1="91821" x2="50276" y2="91821"/>
                        <a14:foregroundMark x1="9392" y1="37467" x2="9392" y2="37467"/>
                      </a14:backgroundRemoval>
                    </a14:imgEffect>
                  </a14:imgLayer>
                </a14:imgProps>
              </a:ext>
            </a:extLst>
          </a:blip>
          <a:srcRect l="-1" t="1763" r="2035" b="5301"/>
          <a:stretch/>
        </p:blipFill>
        <p:spPr>
          <a:xfrm>
            <a:off x="461497" y="342918"/>
            <a:ext cx="1956392" cy="1943101"/>
          </a:xfrm>
        </p:spPr>
      </p:pic>
      <mc:AlternateContent xmlns:mc="http://schemas.openxmlformats.org/markup-compatibility/2006" xmlns:p14="http://schemas.microsoft.com/office/powerpoint/2010/main">
        <mc:Choice Requires="p14">
          <p:contentPart p14:bwMode="auto" r:id="rId5">
            <p14:nvContentPartPr>
              <p14:cNvPr id="49" name="Ink 48">
                <a:extLst>
                  <a:ext uri="{FF2B5EF4-FFF2-40B4-BE49-F238E27FC236}">
                    <a16:creationId xmlns:a16="http://schemas.microsoft.com/office/drawing/2014/main" id="{BD1D4D91-8726-4FCA-B3CA-1B2312B21B70}"/>
                  </a:ext>
                </a:extLst>
              </p14:cNvPr>
              <p14:cNvContentPartPr/>
              <p14:nvPr/>
            </p14:nvContentPartPr>
            <p14:xfrm>
              <a:off x="25727640" y="16190483"/>
              <a:ext cx="360" cy="360"/>
            </p14:xfrm>
          </p:contentPart>
        </mc:Choice>
        <mc:Fallback xmlns="">
          <p:pic>
            <p:nvPicPr>
              <p:cNvPr id="49" name="Ink 48">
                <a:extLst>
                  <a:ext uri="{FF2B5EF4-FFF2-40B4-BE49-F238E27FC236}">
                    <a16:creationId xmlns:a16="http://schemas.microsoft.com/office/drawing/2014/main" id="{BD1D4D91-8726-4FCA-B3CA-1B2312B21B70}"/>
                  </a:ext>
                </a:extLst>
              </p:cNvPr>
              <p:cNvPicPr/>
              <p:nvPr/>
            </p:nvPicPr>
            <p:blipFill>
              <a:blip r:embed="rId6"/>
              <a:stretch>
                <a:fillRect/>
              </a:stretch>
            </p:blipFill>
            <p:spPr>
              <a:xfrm>
                <a:off x="25664640" y="16127483"/>
                <a:ext cx="126000" cy="126000"/>
              </a:xfrm>
              <a:prstGeom prst="rect">
                <a:avLst/>
              </a:prstGeom>
            </p:spPr>
          </p:pic>
        </mc:Fallback>
      </mc:AlternateContent>
      <p:grpSp>
        <p:nvGrpSpPr>
          <p:cNvPr id="20" name="Group 19">
            <a:extLst>
              <a:ext uri="{FF2B5EF4-FFF2-40B4-BE49-F238E27FC236}">
                <a16:creationId xmlns:a16="http://schemas.microsoft.com/office/drawing/2014/main" id="{BDDEE017-989C-04C2-E669-D2A1E67B19D7}"/>
              </a:ext>
            </a:extLst>
          </p:cNvPr>
          <p:cNvGrpSpPr/>
          <p:nvPr/>
        </p:nvGrpSpPr>
        <p:grpSpPr>
          <a:xfrm>
            <a:off x="326019" y="2479040"/>
            <a:ext cx="6480881" cy="13751560"/>
            <a:chOff x="326019" y="2479040"/>
            <a:chExt cx="6480881" cy="13751560"/>
          </a:xfrm>
        </p:grpSpPr>
        <p:sp>
          <p:nvSpPr>
            <p:cNvPr id="41" name="Text Placeholder 5">
              <a:extLst>
                <a:ext uri="{FF2B5EF4-FFF2-40B4-BE49-F238E27FC236}">
                  <a16:creationId xmlns:a16="http://schemas.microsoft.com/office/drawing/2014/main" id="{5E27A5FB-79E2-4CF0-9E75-902C418F2DE5}"/>
                </a:ext>
              </a:extLst>
            </p:cNvPr>
            <p:cNvSpPr txBox="1">
              <a:spLocks/>
            </p:cNvSpPr>
            <p:nvPr/>
          </p:nvSpPr>
          <p:spPr>
            <a:xfrm>
              <a:off x="326019" y="2981842"/>
              <a:ext cx="6412740" cy="13248758"/>
            </a:xfrm>
            <a:prstGeom prst="rect">
              <a:avLst/>
            </a:prstGeom>
          </p:spPr>
          <p:txBody>
            <a:bodyPr vert="horz" lIns="88844" tIns="44422" rIns="88844" bIns="44422"/>
            <a:lstStyle>
              <a:lvl1pPr marL="0" marR="0" indent="0" algn="l" defTabSz="1979898" rtl="0" eaLnBrk="1" fontAlgn="auto" latinLnBrk="0" hangingPunct="1">
                <a:lnSpc>
                  <a:spcPct val="100000"/>
                </a:lnSpc>
                <a:spcBef>
                  <a:spcPct val="20000"/>
                </a:spcBef>
                <a:spcAft>
                  <a:spcPts val="0"/>
                </a:spcAft>
                <a:buClrTx/>
                <a:buSzTx/>
                <a:buFont typeface="Arial" pitchFamily="34" charset="0"/>
                <a:buNone/>
                <a:tabLst/>
                <a:defRPr sz="1500" kern="1200">
                  <a:solidFill>
                    <a:schemeClr val="tx1"/>
                  </a:solidFill>
                  <a:latin typeface="+mn-lt"/>
                  <a:ea typeface="+mn-ea"/>
                  <a:cs typeface="+mn-cs"/>
                </a:defRPr>
              </a:lvl1pPr>
              <a:lvl2pPr marL="1608668" indent="-618719"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pPr algn="just"/>
              <a:r>
                <a:rPr lang="en-US" sz="2800" dirty="0"/>
                <a:t>Schizophrenia is a mental disorder that affects roughly 1% of the United States’ population [1]. It is characterized by two or more of the following – delusion, hallucinations, disorganized speech, and catatonia – and it usually manifests in a patient’s late adolescence or young adulthood [2]. Currently, schizophrenia is incurable, and, for some patients, untreatable. The leading theory for the mechanism of schizophrenia is the “dopamine hypothesis,” which states that schizophrenia may be caused by an overabundance of dopamine in the cerebral fluid; however, it is becoming clearer that this cannot be the entire mechanism [3]. Unfortunately, the first-line treatment are antipsychotics – more specifically, dopamine antagonists – which aim to reduce the concentration of dopamine in the cerebral fluid [1]. Some patients respond well to this treatment, but others respond only slightly or not at all. Therefore, it is increasingly more important that the comprehensive mechanism of schizophrenia is explored so that other treatments may be introduced. This project aims to organize current research to provide a more complete picture of schizophrenia as a multi-faceted disorder.</a:t>
              </a:r>
            </a:p>
          </p:txBody>
        </p:sp>
        <p:sp>
          <p:nvSpPr>
            <p:cNvPr id="48" name="Text Placeholder 4">
              <a:extLst>
                <a:ext uri="{FF2B5EF4-FFF2-40B4-BE49-F238E27FC236}">
                  <a16:creationId xmlns:a16="http://schemas.microsoft.com/office/drawing/2014/main" id="{768B6E46-5BEE-472A-9B3D-03FBF389B835}"/>
                </a:ext>
              </a:extLst>
            </p:cNvPr>
            <p:cNvSpPr txBox="1">
              <a:spLocks/>
            </p:cNvSpPr>
            <p:nvPr/>
          </p:nvSpPr>
          <p:spPr>
            <a:xfrm>
              <a:off x="326020" y="2479040"/>
              <a:ext cx="6480880" cy="487680"/>
            </a:xfrm>
            <a:prstGeom prst="rect">
              <a:avLst/>
            </a:prstGeom>
            <a:solidFill>
              <a:schemeClr val="accent6">
                <a:lumMod val="60000"/>
                <a:lumOff val="40000"/>
              </a:schemeClr>
            </a:solidFill>
            <a:ln>
              <a:noFill/>
            </a:ln>
          </p:spPr>
          <p:txBody>
            <a:bodyPr vert="horz" lIns="88844" tIns="44422" rIns="88844" bIns="44422"/>
            <a:lstStyle>
              <a:lvl1pPr marL="0" indent="0" algn="l" defTabSz="1979898" rtl="0" eaLnBrk="1" latinLnBrk="0" hangingPunct="1">
                <a:spcBef>
                  <a:spcPct val="20000"/>
                </a:spcBef>
                <a:buFont typeface="Arial" pitchFamily="34" charset="0"/>
                <a:buNone/>
                <a:defRPr sz="2400" b="1" kern="1200" baseline="0">
                  <a:solidFill>
                    <a:schemeClr val="bg1"/>
                  </a:solidFill>
                  <a:latin typeface="Arial"/>
                  <a:ea typeface="+mn-ea"/>
                  <a:cs typeface="Arial"/>
                </a:defRPr>
              </a:lvl1pPr>
              <a:lvl2pPr marL="1608668" indent="-618719" algn="l" defTabSz="1979898" rtl="0" eaLnBrk="1" latinLnBrk="0" hangingPunct="1">
                <a:spcBef>
                  <a:spcPct val="20000"/>
                </a:spcBef>
                <a:buFont typeface="Arial" pitchFamily="34" charset="0"/>
                <a:buChar char="–"/>
                <a:defRPr sz="61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51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r>
                <a:rPr lang="en-US" sz="2800" dirty="0">
                  <a:solidFill>
                    <a:schemeClr val="tx1"/>
                  </a:solidFill>
                  <a:latin typeface="+mn-lt"/>
                </a:rPr>
                <a:t>Introduction</a:t>
              </a:r>
            </a:p>
          </p:txBody>
        </p:sp>
      </p:grpSp>
      <p:grpSp>
        <p:nvGrpSpPr>
          <p:cNvPr id="15" name="Group 14">
            <a:extLst>
              <a:ext uri="{FF2B5EF4-FFF2-40B4-BE49-F238E27FC236}">
                <a16:creationId xmlns:a16="http://schemas.microsoft.com/office/drawing/2014/main" id="{9764D7D3-5450-AA88-8E99-7E915E77BF69}"/>
              </a:ext>
            </a:extLst>
          </p:cNvPr>
          <p:cNvGrpSpPr/>
          <p:nvPr/>
        </p:nvGrpSpPr>
        <p:grpSpPr>
          <a:xfrm>
            <a:off x="13563600" y="2478923"/>
            <a:ext cx="7086599" cy="13294477"/>
            <a:chOff x="13563600" y="2478923"/>
            <a:chExt cx="7086599" cy="13294477"/>
          </a:xfrm>
        </p:grpSpPr>
        <p:grpSp>
          <p:nvGrpSpPr>
            <p:cNvPr id="13" name="Group 12">
              <a:extLst>
                <a:ext uri="{FF2B5EF4-FFF2-40B4-BE49-F238E27FC236}">
                  <a16:creationId xmlns:a16="http://schemas.microsoft.com/office/drawing/2014/main" id="{66D784EE-46EC-B3AB-426B-325A0F65F268}"/>
                </a:ext>
              </a:extLst>
            </p:cNvPr>
            <p:cNvGrpSpPr/>
            <p:nvPr/>
          </p:nvGrpSpPr>
          <p:grpSpPr>
            <a:xfrm>
              <a:off x="13563600" y="3256162"/>
              <a:ext cx="7086599" cy="12517238"/>
              <a:chOff x="13563600" y="3256162"/>
              <a:chExt cx="7086599" cy="12517238"/>
            </a:xfrm>
          </p:grpSpPr>
          <p:grpSp>
            <p:nvGrpSpPr>
              <p:cNvPr id="9" name="Group 8">
                <a:extLst>
                  <a:ext uri="{FF2B5EF4-FFF2-40B4-BE49-F238E27FC236}">
                    <a16:creationId xmlns:a16="http://schemas.microsoft.com/office/drawing/2014/main" id="{23DCB799-1D91-F2DB-8E6E-508E10904247}"/>
                  </a:ext>
                </a:extLst>
              </p:cNvPr>
              <p:cNvGrpSpPr/>
              <p:nvPr/>
            </p:nvGrpSpPr>
            <p:grpSpPr>
              <a:xfrm>
                <a:off x="13817363" y="10736635"/>
                <a:ext cx="6832836" cy="5036765"/>
                <a:chOff x="14005732" y="10753361"/>
                <a:chExt cx="6919036" cy="5036765"/>
              </a:xfrm>
              <a:solidFill>
                <a:schemeClr val="accent5">
                  <a:lumMod val="60000"/>
                  <a:lumOff val="40000"/>
                </a:schemeClr>
              </a:solidFill>
            </p:grpSpPr>
            <p:graphicFrame>
              <p:nvGraphicFramePr>
                <p:cNvPr id="26" name="Chart 25">
                  <a:extLst>
                    <a:ext uri="{FF2B5EF4-FFF2-40B4-BE49-F238E27FC236}">
                      <a16:creationId xmlns:a16="http://schemas.microsoft.com/office/drawing/2014/main" id="{267FF879-69DB-A031-8C40-379911374E1C}"/>
                    </a:ext>
                  </a:extLst>
                </p:cNvPr>
                <p:cNvGraphicFramePr>
                  <a:graphicFrameLocks/>
                </p:cNvGraphicFramePr>
                <p:nvPr>
                  <p:extLst>
                    <p:ext uri="{D42A27DB-BD31-4B8C-83A1-F6EECF244321}">
                      <p14:modId xmlns:p14="http://schemas.microsoft.com/office/powerpoint/2010/main" val="1365279463"/>
                    </p:ext>
                  </p:extLst>
                </p:nvPr>
              </p:nvGraphicFramePr>
              <p:xfrm>
                <a:off x="14005732" y="10753361"/>
                <a:ext cx="6919036" cy="4917565"/>
              </p:xfrm>
              <a:graphic>
                <a:graphicData uri="http://schemas.openxmlformats.org/drawingml/2006/chart">
                  <c:chart xmlns:c="http://schemas.openxmlformats.org/drawingml/2006/chart" xmlns:r="http://schemas.openxmlformats.org/officeDocument/2006/relationships" r:id="rId7"/>
                </a:graphicData>
              </a:graphic>
            </p:graphicFrame>
            <p:grpSp>
              <p:nvGrpSpPr>
                <p:cNvPr id="27" name="Group 26">
                  <a:extLst>
                    <a:ext uri="{FF2B5EF4-FFF2-40B4-BE49-F238E27FC236}">
                      <a16:creationId xmlns:a16="http://schemas.microsoft.com/office/drawing/2014/main" id="{8AFE825D-F400-CB14-5A3E-A33B2A91F408}"/>
                    </a:ext>
                  </a:extLst>
                </p:cNvPr>
                <p:cNvGrpSpPr/>
                <p:nvPr/>
              </p:nvGrpSpPr>
              <p:grpSpPr>
                <a:xfrm>
                  <a:off x="14886174" y="10913326"/>
                  <a:ext cx="5868917" cy="4876800"/>
                  <a:chOff x="15135382" y="10927630"/>
                  <a:chExt cx="5868917" cy="4876800"/>
                </a:xfrm>
                <a:grpFill/>
              </p:grpSpPr>
              <p:cxnSp>
                <p:nvCxnSpPr>
                  <p:cNvPr id="11" name="Straight Arrow Connector 10">
                    <a:extLst>
                      <a:ext uri="{FF2B5EF4-FFF2-40B4-BE49-F238E27FC236}">
                        <a16:creationId xmlns:a16="http://schemas.microsoft.com/office/drawing/2014/main" id="{79F3088E-BDCA-BC9A-8B05-B2702DCD3BA2}"/>
                      </a:ext>
                    </a:extLst>
                  </p:cNvPr>
                  <p:cNvCxnSpPr/>
                  <p:nvPr/>
                </p:nvCxnSpPr>
                <p:spPr>
                  <a:xfrm>
                    <a:off x="15626156" y="11537230"/>
                    <a:ext cx="0" cy="746721"/>
                  </a:xfrm>
                  <a:prstGeom prst="straightConnector1">
                    <a:avLst/>
                  </a:prstGeom>
                  <a:grpFill/>
                  <a:ln w="381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0C74AF53-AD8A-2BE3-C01A-6D5E81654097}"/>
                      </a:ext>
                    </a:extLst>
                  </p:cNvPr>
                  <p:cNvCxnSpPr>
                    <a:cxnSpLocks/>
                  </p:cNvCxnSpPr>
                  <p:nvPr/>
                </p:nvCxnSpPr>
                <p:spPr>
                  <a:xfrm flipV="1">
                    <a:off x="16846609" y="14605235"/>
                    <a:ext cx="0" cy="665795"/>
                  </a:xfrm>
                  <a:prstGeom prst="straightConnector1">
                    <a:avLst/>
                  </a:prstGeom>
                  <a:grpFill/>
                  <a:ln w="381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EC0E7E2-D9E4-03CF-5CCE-9E8B3ABFCF78}"/>
                      </a:ext>
                    </a:extLst>
                  </p:cNvPr>
                  <p:cNvCxnSpPr>
                    <a:cxnSpLocks/>
                  </p:cNvCxnSpPr>
                  <p:nvPr/>
                </p:nvCxnSpPr>
                <p:spPr>
                  <a:xfrm flipH="1" flipV="1">
                    <a:off x="17930331" y="12663504"/>
                    <a:ext cx="361236" cy="463018"/>
                  </a:xfrm>
                  <a:prstGeom prst="straightConnector1">
                    <a:avLst/>
                  </a:prstGeom>
                  <a:grpFill/>
                  <a:ln w="38100">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F6546A72-91E4-1BED-B6DE-B4E3A8095E5B}"/>
                      </a:ext>
                    </a:extLst>
                  </p:cNvPr>
                  <p:cNvSpPr txBox="1"/>
                  <p:nvPr/>
                </p:nvSpPr>
                <p:spPr>
                  <a:xfrm>
                    <a:off x="15135382" y="10927630"/>
                    <a:ext cx="4243872" cy="384721"/>
                  </a:xfrm>
                  <a:prstGeom prst="rect">
                    <a:avLst/>
                  </a:prstGeom>
                  <a:solidFill>
                    <a:schemeClr val="accent5">
                      <a:lumMod val="60000"/>
                      <a:lumOff val="40000"/>
                    </a:schemeClr>
                  </a:solidFill>
                  <a:ln>
                    <a:noFill/>
                  </a:ln>
                </p:spPr>
                <p:txBody>
                  <a:bodyPr wrap="square" rtlCol="0">
                    <a:spAutoFit/>
                  </a:bodyPr>
                  <a:lstStyle/>
                  <a:p>
                    <a:r>
                      <a:rPr lang="en-US" sz="1900" dirty="0"/>
                      <a:t>Histocompatibility complex approx. end</a:t>
                    </a:r>
                  </a:p>
                </p:txBody>
              </p:sp>
              <p:sp>
                <p:nvSpPr>
                  <p:cNvPr id="17" name="TextBox 16">
                    <a:extLst>
                      <a:ext uri="{FF2B5EF4-FFF2-40B4-BE49-F238E27FC236}">
                        <a16:creationId xmlns:a16="http://schemas.microsoft.com/office/drawing/2014/main" id="{536F245E-3DA5-3A1E-9DD8-E8A91FC704B3}"/>
                      </a:ext>
                    </a:extLst>
                  </p:cNvPr>
                  <p:cNvSpPr txBox="1"/>
                  <p:nvPr/>
                </p:nvSpPr>
                <p:spPr>
                  <a:xfrm>
                    <a:off x="15627809" y="15419709"/>
                    <a:ext cx="4465802" cy="384721"/>
                  </a:xfrm>
                  <a:prstGeom prst="rect">
                    <a:avLst/>
                  </a:prstGeom>
                  <a:solidFill>
                    <a:schemeClr val="accent5">
                      <a:lumMod val="60000"/>
                      <a:lumOff val="40000"/>
                    </a:schemeClr>
                  </a:solidFill>
                  <a:ln>
                    <a:noFill/>
                  </a:ln>
                </p:spPr>
                <p:txBody>
                  <a:bodyPr wrap="square" rtlCol="0">
                    <a:spAutoFit/>
                  </a:bodyPr>
                  <a:lstStyle/>
                  <a:p>
                    <a:r>
                      <a:rPr lang="en-US" sz="1900" dirty="0"/>
                      <a:t>Histocompatibility complex approx. start</a:t>
                    </a:r>
                  </a:p>
                </p:txBody>
              </p:sp>
              <p:sp>
                <p:nvSpPr>
                  <p:cNvPr id="18" name="TextBox 17">
                    <a:extLst>
                      <a:ext uri="{FF2B5EF4-FFF2-40B4-BE49-F238E27FC236}">
                        <a16:creationId xmlns:a16="http://schemas.microsoft.com/office/drawing/2014/main" id="{DD3CAB15-A8FB-A3F4-204D-60C2BA403CEA}"/>
                      </a:ext>
                    </a:extLst>
                  </p:cNvPr>
                  <p:cNvSpPr txBox="1"/>
                  <p:nvPr/>
                </p:nvSpPr>
                <p:spPr>
                  <a:xfrm>
                    <a:off x="17058168" y="13152853"/>
                    <a:ext cx="3946131" cy="384721"/>
                  </a:xfrm>
                  <a:prstGeom prst="rect">
                    <a:avLst/>
                  </a:prstGeom>
                  <a:solidFill>
                    <a:schemeClr val="accent5">
                      <a:lumMod val="60000"/>
                      <a:lumOff val="40000"/>
                    </a:schemeClr>
                  </a:solidFill>
                  <a:ln>
                    <a:noFill/>
                  </a:ln>
                </p:spPr>
                <p:txBody>
                  <a:bodyPr wrap="square" rtlCol="0">
                    <a:spAutoFit/>
                  </a:bodyPr>
                  <a:lstStyle/>
                  <a:p>
                    <a:r>
                      <a:rPr lang="en-US" sz="1900" dirty="0"/>
                      <a:t>Common schizophrenia Chr 6 SNPs</a:t>
                    </a:r>
                  </a:p>
                </p:txBody>
              </p:sp>
            </p:grpSp>
          </p:grpSp>
          <p:graphicFrame>
            <p:nvGraphicFramePr>
              <p:cNvPr id="24" name="Chart 23">
                <a:extLst>
                  <a:ext uri="{FF2B5EF4-FFF2-40B4-BE49-F238E27FC236}">
                    <a16:creationId xmlns:a16="http://schemas.microsoft.com/office/drawing/2014/main" id="{A301776B-562C-D9E5-350E-4F67339AE9DF}"/>
                  </a:ext>
                </a:extLst>
              </p:cNvPr>
              <p:cNvGraphicFramePr>
                <a:graphicFrameLocks/>
              </p:cNvGraphicFramePr>
              <p:nvPr>
                <p:extLst>
                  <p:ext uri="{D42A27DB-BD31-4B8C-83A1-F6EECF244321}">
                    <p14:modId xmlns:p14="http://schemas.microsoft.com/office/powerpoint/2010/main" val="3129847871"/>
                  </p:ext>
                </p:extLst>
              </p:nvPr>
            </p:nvGraphicFramePr>
            <p:xfrm>
              <a:off x="13563600" y="6553200"/>
              <a:ext cx="6919037" cy="4373467"/>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5" name="Chart 24">
                <a:extLst>
                  <a:ext uri="{FF2B5EF4-FFF2-40B4-BE49-F238E27FC236}">
                    <a16:creationId xmlns:a16="http://schemas.microsoft.com/office/drawing/2014/main" id="{B8C1C5E6-E2EB-D62E-48B5-622F08B0612F}"/>
                  </a:ext>
                </a:extLst>
              </p:cNvPr>
              <p:cNvGraphicFramePr>
                <a:graphicFrameLocks/>
              </p:cNvGraphicFramePr>
              <p:nvPr>
                <p:extLst>
                  <p:ext uri="{D42A27DB-BD31-4B8C-83A1-F6EECF244321}">
                    <p14:modId xmlns:p14="http://schemas.microsoft.com/office/powerpoint/2010/main" val="3037242883"/>
                  </p:ext>
                </p:extLst>
              </p:nvPr>
            </p:nvGraphicFramePr>
            <p:xfrm>
              <a:off x="13639800" y="3256162"/>
              <a:ext cx="6849520" cy="3753527"/>
            </p:xfrm>
            <a:graphic>
              <a:graphicData uri="http://schemas.openxmlformats.org/drawingml/2006/chart">
                <c:chart xmlns:c="http://schemas.openxmlformats.org/drawingml/2006/chart" xmlns:r="http://schemas.openxmlformats.org/officeDocument/2006/relationships" r:id="rId9"/>
              </a:graphicData>
            </a:graphic>
          </p:graphicFrame>
        </p:grpSp>
        <p:sp>
          <p:nvSpPr>
            <p:cNvPr id="55" name="Text Placeholder 4">
              <a:extLst>
                <a:ext uri="{FF2B5EF4-FFF2-40B4-BE49-F238E27FC236}">
                  <a16:creationId xmlns:a16="http://schemas.microsoft.com/office/drawing/2014/main" id="{8C153193-5525-4D94-B630-79C8222FD287}"/>
                </a:ext>
              </a:extLst>
            </p:cNvPr>
            <p:cNvSpPr txBox="1">
              <a:spLocks/>
            </p:cNvSpPr>
            <p:nvPr/>
          </p:nvSpPr>
          <p:spPr>
            <a:xfrm>
              <a:off x="13871448" y="2478923"/>
              <a:ext cx="6473952" cy="502920"/>
            </a:xfrm>
            <a:prstGeom prst="rect">
              <a:avLst/>
            </a:prstGeom>
            <a:solidFill>
              <a:schemeClr val="accent5">
                <a:lumMod val="60000"/>
                <a:lumOff val="40000"/>
              </a:schemeClr>
            </a:solidFill>
            <a:ln>
              <a:noFill/>
            </a:ln>
          </p:spPr>
          <p:txBody>
            <a:bodyPr vert="horz" lIns="88844" tIns="44422" rIns="88844" bIns="44422"/>
            <a:lstStyle>
              <a:lvl1pPr marL="0" indent="0" algn="l" defTabSz="1979898" rtl="0" eaLnBrk="1" latinLnBrk="0" hangingPunct="1">
                <a:spcBef>
                  <a:spcPct val="20000"/>
                </a:spcBef>
                <a:buFont typeface="Arial" pitchFamily="34" charset="0"/>
                <a:buNone/>
                <a:defRPr sz="2400" b="1" kern="1200" baseline="0">
                  <a:solidFill>
                    <a:schemeClr val="bg1"/>
                  </a:solidFill>
                  <a:latin typeface="Arial"/>
                  <a:ea typeface="+mn-ea"/>
                  <a:cs typeface="Arial"/>
                </a:defRPr>
              </a:lvl1pPr>
              <a:lvl2pPr marL="1608668" indent="-618719" algn="l" defTabSz="1979898" rtl="0" eaLnBrk="1" latinLnBrk="0" hangingPunct="1">
                <a:spcBef>
                  <a:spcPct val="20000"/>
                </a:spcBef>
                <a:buFont typeface="Arial" pitchFamily="34" charset="0"/>
                <a:buChar char="–"/>
                <a:defRPr sz="61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51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r>
                <a:rPr lang="en-US" sz="2800" dirty="0">
                  <a:solidFill>
                    <a:schemeClr val="tx1"/>
                  </a:solidFill>
                  <a:latin typeface="+mn-lt"/>
                </a:rPr>
                <a:t>Results</a:t>
              </a:r>
            </a:p>
          </p:txBody>
        </p:sp>
      </p:grpSp>
      <p:grpSp>
        <p:nvGrpSpPr>
          <p:cNvPr id="19" name="Group 18">
            <a:extLst>
              <a:ext uri="{FF2B5EF4-FFF2-40B4-BE49-F238E27FC236}">
                <a16:creationId xmlns:a16="http://schemas.microsoft.com/office/drawing/2014/main" id="{5F16ECAD-2530-E735-1AC3-BC201EFA4E44}"/>
              </a:ext>
            </a:extLst>
          </p:cNvPr>
          <p:cNvGrpSpPr/>
          <p:nvPr/>
        </p:nvGrpSpPr>
        <p:grpSpPr>
          <a:xfrm>
            <a:off x="6962763" y="2475245"/>
            <a:ext cx="6849520" cy="13308357"/>
            <a:chOff x="6962763" y="2475245"/>
            <a:chExt cx="6849520" cy="13308357"/>
          </a:xfrm>
        </p:grpSpPr>
        <p:sp>
          <p:nvSpPr>
            <p:cNvPr id="51" name="Text Placeholder 13">
              <a:extLst>
                <a:ext uri="{FF2B5EF4-FFF2-40B4-BE49-F238E27FC236}">
                  <a16:creationId xmlns:a16="http://schemas.microsoft.com/office/drawing/2014/main" id="{01C23284-D674-4478-9CB0-A3C75420A05D}"/>
                </a:ext>
              </a:extLst>
            </p:cNvPr>
            <p:cNvSpPr txBox="1">
              <a:spLocks/>
            </p:cNvSpPr>
            <p:nvPr/>
          </p:nvSpPr>
          <p:spPr>
            <a:xfrm>
              <a:off x="7057964" y="2981843"/>
              <a:ext cx="6388193" cy="2171740"/>
            </a:xfrm>
            <a:prstGeom prst="rect">
              <a:avLst/>
            </a:prstGeom>
          </p:spPr>
          <p:txBody>
            <a:bodyPr vert="horz" lIns="88844" tIns="44422" rIns="88844" bIns="44422"/>
            <a:lstStyle>
              <a:lvl1pPr marL="0" indent="0" algn="l" defTabSz="1979898" rtl="0" eaLnBrk="1" latinLnBrk="0" hangingPunct="1">
                <a:spcBef>
                  <a:spcPct val="20000"/>
                </a:spcBef>
                <a:buFont typeface="Arial" pitchFamily="34" charset="0"/>
                <a:buNone/>
                <a:defRPr sz="1500" kern="1200" baseline="0">
                  <a:solidFill>
                    <a:schemeClr val="tx1"/>
                  </a:solidFill>
                  <a:latin typeface="+mn-lt"/>
                  <a:ea typeface="+mn-ea"/>
                  <a:cs typeface="+mn-cs"/>
                </a:defRPr>
              </a:lvl1pPr>
              <a:lvl2pPr marL="225196" indent="0" algn="l" defTabSz="1979898" rtl="0" eaLnBrk="1" latinLnBrk="0" hangingPunct="1">
                <a:spcBef>
                  <a:spcPct val="20000"/>
                </a:spcBef>
                <a:buFont typeface="Arial" pitchFamily="34" charset="0"/>
                <a:buNone/>
                <a:defRPr sz="15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pPr algn="just"/>
              <a:r>
                <a:rPr lang="en-US" sz="2800" dirty="0"/>
                <a:t>This study was executed as a meta-analysis of past research on common single nucleotide polymorphisms (SNPs) found in schizophrenia patients [4-13]. </a:t>
              </a:r>
            </a:p>
            <a:p>
              <a:pPr algn="just"/>
              <a:endParaRPr lang="en-US" sz="2800" dirty="0"/>
            </a:p>
            <a:p>
              <a:pPr algn="just"/>
              <a:endParaRPr lang="en-US" sz="2800" dirty="0"/>
            </a:p>
          </p:txBody>
        </p:sp>
        <p:sp>
          <p:nvSpPr>
            <p:cNvPr id="52" name="Text Placeholder 4">
              <a:extLst>
                <a:ext uri="{FF2B5EF4-FFF2-40B4-BE49-F238E27FC236}">
                  <a16:creationId xmlns:a16="http://schemas.microsoft.com/office/drawing/2014/main" id="{3BBDE86C-EF45-4D75-AA32-87BE79906AD5}"/>
                </a:ext>
              </a:extLst>
            </p:cNvPr>
            <p:cNvSpPr txBox="1">
              <a:spLocks/>
            </p:cNvSpPr>
            <p:nvPr/>
          </p:nvSpPr>
          <p:spPr>
            <a:xfrm>
              <a:off x="7086600" y="2475245"/>
              <a:ext cx="6480880" cy="483712"/>
            </a:xfrm>
            <a:prstGeom prst="rect">
              <a:avLst/>
            </a:prstGeom>
            <a:solidFill>
              <a:schemeClr val="accent4">
                <a:lumMod val="40000"/>
                <a:lumOff val="60000"/>
              </a:schemeClr>
            </a:solidFill>
            <a:ln>
              <a:noFill/>
            </a:ln>
          </p:spPr>
          <p:txBody>
            <a:bodyPr vert="horz" lIns="88844" tIns="44422" rIns="88844" bIns="44422"/>
            <a:lstStyle>
              <a:lvl1pPr marL="0" indent="0" algn="l" defTabSz="1979898" rtl="0" eaLnBrk="1" latinLnBrk="0" hangingPunct="1">
                <a:spcBef>
                  <a:spcPct val="20000"/>
                </a:spcBef>
                <a:buFont typeface="Arial" pitchFamily="34" charset="0"/>
                <a:buNone/>
                <a:defRPr sz="2400" b="1" kern="1200" baseline="0">
                  <a:solidFill>
                    <a:schemeClr val="bg1"/>
                  </a:solidFill>
                  <a:latin typeface="Arial"/>
                  <a:ea typeface="+mn-ea"/>
                  <a:cs typeface="Arial"/>
                </a:defRPr>
              </a:lvl1pPr>
              <a:lvl2pPr marL="1608668" indent="-618719" algn="l" defTabSz="1979898" rtl="0" eaLnBrk="1" latinLnBrk="0" hangingPunct="1">
                <a:spcBef>
                  <a:spcPct val="20000"/>
                </a:spcBef>
                <a:buFont typeface="Arial" pitchFamily="34" charset="0"/>
                <a:buChar char="–"/>
                <a:defRPr sz="61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51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r>
                <a:rPr lang="en-US" sz="2800" dirty="0">
                  <a:solidFill>
                    <a:schemeClr val="tx1"/>
                  </a:solidFill>
                  <a:latin typeface="+mn-lt"/>
                </a:rPr>
                <a:t>Materials and Methods</a:t>
              </a:r>
            </a:p>
          </p:txBody>
        </p:sp>
        <p:graphicFrame>
          <p:nvGraphicFramePr>
            <p:cNvPr id="6" name="Diagram 5">
              <a:extLst>
                <a:ext uri="{FF2B5EF4-FFF2-40B4-BE49-F238E27FC236}">
                  <a16:creationId xmlns:a16="http://schemas.microsoft.com/office/drawing/2014/main" id="{13E3458A-D992-05CA-A401-ABEE1B0E8766}"/>
                </a:ext>
              </a:extLst>
            </p:cNvPr>
            <p:cNvGraphicFramePr/>
            <p:nvPr>
              <p:extLst>
                <p:ext uri="{D42A27DB-BD31-4B8C-83A1-F6EECF244321}">
                  <p14:modId xmlns:p14="http://schemas.microsoft.com/office/powerpoint/2010/main" val="1462626256"/>
                </p:ext>
              </p:extLst>
            </p:nvPr>
          </p:nvGraphicFramePr>
          <p:xfrm>
            <a:off x="7049438" y="4804226"/>
            <a:ext cx="6583680" cy="9978574"/>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7" name="Text Placeholder 13">
              <a:extLst>
                <a:ext uri="{FF2B5EF4-FFF2-40B4-BE49-F238E27FC236}">
                  <a16:creationId xmlns:a16="http://schemas.microsoft.com/office/drawing/2014/main" id="{79AC7C38-5AEA-D9F4-E8E5-13B518E215E6}"/>
                </a:ext>
              </a:extLst>
            </p:cNvPr>
            <p:cNvSpPr txBox="1">
              <a:spLocks/>
            </p:cNvSpPr>
            <p:nvPr/>
          </p:nvSpPr>
          <p:spPr>
            <a:xfrm>
              <a:off x="6962763" y="14913399"/>
              <a:ext cx="6849520" cy="870203"/>
            </a:xfrm>
            <a:prstGeom prst="rect">
              <a:avLst/>
            </a:prstGeom>
          </p:spPr>
          <p:txBody>
            <a:bodyPr vert="horz" lIns="88844" tIns="44422" rIns="88844" bIns="44422"/>
            <a:lstStyle>
              <a:lvl1pPr marL="0" indent="0" algn="l" defTabSz="1979898" rtl="0" eaLnBrk="1" latinLnBrk="0" hangingPunct="1">
                <a:spcBef>
                  <a:spcPct val="20000"/>
                </a:spcBef>
                <a:buFont typeface="Arial" pitchFamily="34" charset="0"/>
                <a:buNone/>
                <a:defRPr sz="1500" kern="1200" baseline="0">
                  <a:solidFill>
                    <a:schemeClr val="tx1"/>
                  </a:solidFill>
                  <a:latin typeface="+mn-lt"/>
                  <a:ea typeface="+mn-ea"/>
                  <a:cs typeface="+mn-cs"/>
                </a:defRPr>
              </a:lvl1pPr>
              <a:lvl2pPr marL="225196" indent="0" algn="l" defTabSz="1979898" rtl="0" eaLnBrk="1" latinLnBrk="0" hangingPunct="1">
                <a:spcBef>
                  <a:spcPct val="20000"/>
                </a:spcBef>
                <a:buFont typeface="Arial" pitchFamily="34" charset="0"/>
                <a:buNone/>
                <a:defRPr sz="15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pPr algn="just"/>
              <a:r>
                <a:rPr lang="en-US" sz="2800" dirty="0"/>
                <a:t>The full R script for this analysis can be found at https://github.com/domicowe/BIO247.</a:t>
              </a:r>
            </a:p>
          </p:txBody>
        </p:sp>
      </p:grpSp>
      <p:grpSp>
        <p:nvGrpSpPr>
          <p:cNvPr id="23" name="Group 22">
            <a:extLst>
              <a:ext uri="{FF2B5EF4-FFF2-40B4-BE49-F238E27FC236}">
                <a16:creationId xmlns:a16="http://schemas.microsoft.com/office/drawing/2014/main" id="{D9D9CDC4-CCE9-64E4-EE94-3F8FBE9F8912}"/>
              </a:ext>
            </a:extLst>
          </p:cNvPr>
          <p:cNvGrpSpPr/>
          <p:nvPr/>
        </p:nvGrpSpPr>
        <p:grpSpPr>
          <a:xfrm>
            <a:off x="20644393" y="2478923"/>
            <a:ext cx="6711407" cy="13980277"/>
            <a:chOff x="20644393" y="2478923"/>
            <a:chExt cx="6711407" cy="13980277"/>
          </a:xfrm>
        </p:grpSpPr>
        <p:sp>
          <p:nvSpPr>
            <p:cNvPr id="2" name="TextBox 1">
              <a:extLst>
                <a:ext uri="{FF2B5EF4-FFF2-40B4-BE49-F238E27FC236}">
                  <a16:creationId xmlns:a16="http://schemas.microsoft.com/office/drawing/2014/main" id="{02B9A90D-78CF-496A-A662-5FF0FB6F0206}"/>
                </a:ext>
              </a:extLst>
            </p:cNvPr>
            <p:cNvSpPr txBox="1"/>
            <p:nvPr/>
          </p:nvSpPr>
          <p:spPr>
            <a:xfrm>
              <a:off x="24765000" y="16089868"/>
              <a:ext cx="2590800" cy="369332"/>
            </a:xfrm>
            <a:prstGeom prst="rect">
              <a:avLst/>
            </a:prstGeom>
            <a:solidFill>
              <a:schemeClr val="bg1"/>
            </a:solidFill>
          </p:spPr>
          <p:txBody>
            <a:bodyPr wrap="square" rtlCol="0">
              <a:spAutoFit/>
            </a:bodyPr>
            <a:lstStyle/>
            <a:p>
              <a:r>
                <a:rPr lang="en-US" sz="1800" dirty="0">
                  <a:solidFill>
                    <a:schemeClr val="bg1"/>
                  </a:solidFill>
                </a:rPr>
                <a:t>a</a:t>
              </a:r>
            </a:p>
          </p:txBody>
        </p:sp>
        <p:sp>
          <p:nvSpPr>
            <p:cNvPr id="60" name="Text Placeholder 11">
              <a:extLst>
                <a:ext uri="{FF2B5EF4-FFF2-40B4-BE49-F238E27FC236}">
                  <a16:creationId xmlns:a16="http://schemas.microsoft.com/office/drawing/2014/main" id="{45E7D324-ED52-405F-BD1A-021A9C63B36B}"/>
                </a:ext>
              </a:extLst>
            </p:cNvPr>
            <p:cNvSpPr txBox="1">
              <a:spLocks/>
            </p:cNvSpPr>
            <p:nvPr/>
          </p:nvSpPr>
          <p:spPr>
            <a:xfrm>
              <a:off x="20646320" y="8004062"/>
              <a:ext cx="6388193" cy="5711938"/>
            </a:xfrm>
            <a:prstGeom prst="rect">
              <a:avLst/>
            </a:prstGeom>
          </p:spPr>
          <p:txBody>
            <a:bodyPr vert="horz" lIns="88844" tIns="44422" rIns="88844" bIns="44422"/>
            <a:lstStyle>
              <a:lvl1pPr marL="742463" indent="-742463"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1pPr>
              <a:lvl2pPr marL="1608668" indent="-618719"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pPr marL="0" indent="0" algn="just">
                <a:buFont typeface="Arial" pitchFamily="34" charset="0"/>
                <a:buNone/>
              </a:pPr>
              <a:r>
                <a:rPr lang="en-US" sz="2800" dirty="0"/>
                <a:t>Overall, this meta-analysis supports the conclusion that the dopamine hypothesis is not a comprehensive mechanism for schizophrenia. While dopamine is involved in the HPA axis, it appears that the histocompatibility complex, which is also involved in autoimmune disorders [18], may also play a major role. In fact, further research in this area may support the argument that schizophrenia could be classified as both a mental disorder and an autoimmune disorder, which may lead to better and more specialized treatments.</a:t>
              </a:r>
            </a:p>
          </p:txBody>
        </p:sp>
        <p:sp>
          <p:nvSpPr>
            <p:cNvPr id="61" name="Text Placeholder 4">
              <a:extLst>
                <a:ext uri="{FF2B5EF4-FFF2-40B4-BE49-F238E27FC236}">
                  <a16:creationId xmlns:a16="http://schemas.microsoft.com/office/drawing/2014/main" id="{C0E1695A-5CF8-43B9-A2FF-512CD78280E2}"/>
                </a:ext>
              </a:extLst>
            </p:cNvPr>
            <p:cNvSpPr txBox="1">
              <a:spLocks/>
            </p:cNvSpPr>
            <p:nvPr/>
          </p:nvSpPr>
          <p:spPr>
            <a:xfrm>
              <a:off x="20645121" y="7421880"/>
              <a:ext cx="6388194" cy="502920"/>
            </a:xfrm>
            <a:prstGeom prst="rect">
              <a:avLst/>
            </a:prstGeom>
            <a:solidFill>
              <a:schemeClr val="accent2">
                <a:lumMod val="40000"/>
                <a:lumOff val="60000"/>
              </a:schemeClr>
            </a:solidFill>
            <a:ln>
              <a:noFill/>
            </a:ln>
          </p:spPr>
          <p:txBody>
            <a:bodyPr vert="horz" lIns="88844" tIns="44422" rIns="88844" bIns="44422"/>
            <a:lstStyle>
              <a:lvl1pPr marL="0" indent="0" algn="l" defTabSz="1979898" rtl="0" eaLnBrk="1" latinLnBrk="0" hangingPunct="1">
                <a:spcBef>
                  <a:spcPct val="20000"/>
                </a:spcBef>
                <a:buFont typeface="Arial" pitchFamily="34" charset="0"/>
                <a:buNone/>
                <a:defRPr sz="2400" b="1" kern="1200" baseline="0">
                  <a:solidFill>
                    <a:schemeClr val="bg1"/>
                  </a:solidFill>
                  <a:latin typeface="Arial"/>
                  <a:ea typeface="+mn-ea"/>
                  <a:cs typeface="Arial"/>
                </a:defRPr>
              </a:lvl1pPr>
              <a:lvl2pPr marL="1608668" indent="-618719" algn="l" defTabSz="1979898" rtl="0" eaLnBrk="1" latinLnBrk="0" hangingPunct="1">
                <a:spcBef>
                  <a:spcPct val="20000"/>
                </a:spcBef>
                <a:buFont typeface="Arial" pitchFamily="34" charset="0"/>
                <a:buChar char="–"/>
                <a:defRPr sz="61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51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r>
                <a:rPr lang="en-US" sz="2800" dirty="0">
                  <a:solidFill>
                    <a:schemeClr val="tx1"/>
                  </a:solidFill>
                  <a:latin typeface="+mn-lt"/>
                </a:rPr>
                <a:t>Discussion</a:t>
              </a:r>
              <a:endParaRPr lang="en-US" sz="2600" dirty="0">
                <a:solidFill>
                  <a:schemeClr val="tx1"/>
                </a:solidFill>
                <a:latin typeface="+mn-lt"/>
              </a:endParaRPr>
            </a:p>
          </p:txBody>
        </p:sp>
        <p:sp>
          <p:nvSpPr>
            <p:cNvPr id="67" name="Text Placeholder 4">
              <a:extLst>
                <a:ext uri="{FF2B5EF4-FFF2-40B4-BE49-F238E27FC236}">
                  <a16:creationId xmlns:a16="http://schemas.microsoft.com/office/drawing/2014/main" id="{12DCA909-9C58-496E-AA38-3F763995EEA7}"/>
                </a:ext>
              </a:extLst>
            </p:cNvPr>
            <p:cNvSpPr txBox="1">
              <a:spLocks/>
            </p:cNvSpPr>
            <p:nvPr/>
          </p:nvSpPr>
          <p:spPr>
            <a:xfrm>
              <a:off x="20645120" y="13822680"/>
              <a:ext cx="4317647" cy="502920"/>
            </a:xfrm>
            <a:prstGeom prst="rect">
              <a:avLst/>
            </a:prstGeom>
            <a:solidFill>
              <a:schemeClr val="accent2">
                <a:lumMod val="40000"/>
                <a:lumOff val="60000"/>
              </a:schemeClr>
            </a:solidFill>
            <a:ln>
              <a:noFill/>
            </a:ln>
          </p:spPr>
          <p:txBody>
            <a:bodyPr vert="horz" lIns="88844" tIns="44422" rIns="88844" bIns="44422"/>
            <a:lstStyle>
              <a:lvl1pPr marL="0" indent="0" algn="l" defTabSz="1979898" rtl="0" eaLnBrk="1" latinLnBrk="0" hangingPunct="1">
                <a:spcBef>
                  <a:spcPct val="20000"/>
                </a:spcBef>
                <a:buFont typeface="Arial" pitchFamily="34" charset="0"/>
                <a:buNone/>
                <a:defRPr sz="2400" b="1" kern="1200" baseline="0">
                  <a:solidFill>
                    <a:schemeClr val="bg1"/>
                  </a:solidFill>
                  <a:latin typeface="Arial"/>
                  <a:ea typeface="+mn-ea"/>
                  <a:cs typeface="Arial"/>
                </a:defRPr>
              </a:lvl1pPr>
              <a:lvl2pPr marL="1608668" indent="-618719" algn="l" defTabSz="1979898" rtl="0" eaLnBrk="1" latinLnBrk="0" hangingPunct="1">
                <a:spcBef>
                  <a:spcPct val="20000"/>
                </a:spcBef>
                <a:buFont typeface="Arial" pitchFamily="34" charset="0"/>
                <a:buChar char="–"/>
                <a:defRPr sz="61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51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r>
                <a:rPr lang="en-US" sz="2800" dirty="0">
                  <a:solidFill>
                    <a:schemeClr val="tx1"/>
                  </a:solidFill>
                  <a:latin typeface="+mn-lt"/>
                </a:rPr>
                <a:t>Acknowledgments</a:t>
              </a:r>
              <a:endParaRPr lang="en-US" sz="2600" dirty="0">
                <a:solidFill>
                  <a:schemeClr val="tx1"/>
                </a:solidFill>
                <a:latin typeface="+mn-lt"/>
              </a:endParaRPr>
            </a:p>
          </p:txBody>
        </p:sp>
        <p:sp>
          <p:nvSpPr>
            <p:cNvPr id="21" name="Text Placeholder 4">
              <a:extLst>
                <a:ext uri="{FF2B5EF4-FFF2-40B4-BE49-F238E27FC236}">
                  <a16:creationId xmlns:a16="http://schemas.microsoft.com/office/drawing/2014/main" id="{0D2D0237-D973-CB3F-A3F1-9F0805F7EE57}"/>
                </a:ext>
              </a:extLst>
            </p:cNvPr>
            <p:cNvSpPr txBox="1">
              <a:spLocks/>
            </p:cNvSpPr>
            <p:nvPr/>
          </p:nvSpPr>
          <p:spPr>
            <a:xfrm>
              <a:off x="20645120" y="2478923"/>
              <a:ext cx="6475152" cy="483712"/>
            </a:xfrm>
            <a:prstGeom prst="rect">
              <a:avLst/>
            </a:prstGeom>
            <a:solidFill>
              <a:schemeClr val="accent2">
                <a:lumMod val="40000"/>
                <a:lumOff val="60000"/>
              </a:schemeClr>
            </a:solidFill>
            <a:ln>
              <a:noFill/>
            </a:ln>
          </p:spPr>
          <p:txBody>
            <a:bodyPr vert="horz" lIns="88844" tIns="44422" rIns="88844" bIns="44422"/>
            <a:lstStyle>
              <a:lvl1pPr marL="0" indent="0" algn="l" defTabSz="1979898" rtl="0" eaLnBrk="1" latinLnBrk="0" hangingPunct="1">
                <a:spcBef>
                  <a:spcPct val="20000"/>
                </a:spcBef>
                <a:buFont typeface="Arial" pitchFamily="34" charset="0"/>
                <a:buNone/>
                <a:defRPr sz="2400" b="1" kern="1200" baseline="0">
                  <a:solidFill>
                    <a:schemeClr val="bg1"/>
                  </a:solidFill>
                  <a:latin typeface="Arial"/>
                  <a:ea typeface="+mn-ea"/>
                  <a:cs typeface="Arial"/>
                </a:defRPr>
              </a:lvl1pPr>
              <a:lvl2pPr marL="1608668" indent="-618719" algn="l" defTabSz="1979898" rtl="0" eaLnBrk="1" latinLnBrk="0" hangingPunct="1">
                <a:spcBef>
                  <a:spcPct val="20000"/>
                </a:spcBef>
                <a:buFont typeface="Arial" pitchFamily="34" charset="0"/>
                <a:buChar char="–"/>
                <a:defRPr sz="61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51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r>
                <a:rPr lang="en-US" sz="2800" dirty="0">
                  <a:solidFill>
                    <a:schemeClr val="tx1"/>
                  </a:solidFill>
                  <a:latin typeface="+mn-lt"/>
                </a:rPr>
                <a:t>Analysis</a:t>
              </a:r>
            </a:p>
          </p:txBody>
        </p:sp>
        <p:sp>
          <p:nvSpPr>
            <p:cNvPr id="22" name="Text Placeholder 11">
              <a:extLst>
                <a:ext uri="{FF2B5EF4-FFF2-40B4-BE49-F238E27FC236}">
                  <a16:creationId xmlns:a16="http://schemas.microsoft.com/office/drawing/2014/main" id="{A675FEAC-BB8C-9AB5-6A97-20BCD705272A}"/>
                </a:ext>
              </a:extLst>
            </p:cNvPr>
            <p:cNvSpPr txBox="1">
              <a:spLocks/>
            </p:cNvSpPr>
            <p:nvPr/>
          </p:nvSpPr>
          <p:spPr>
            <a:xfrm>
              <a:off x="20646320" y="2981843"/>
              <a:ext cx="6388193" cy="4345073"/>
            </a:xfrm>
            <a:prstGeom prst="rect">
              <a:avLst/>
            </a:prstGeom>
          </p:spPr>
          <p:txBody>
            <a:bodyPr vert="horz" lIns="88844" tIns="44422" rIns="88844" bIns="44422"/>
            <a:lstStyle>
              <a:lvl1pPr marL="742463" indent="-742463"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1pPr>
              <a:lvl2pPr marL="1608668" indent="-618719"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pPr marL="0" indent="0" algn="just">
                <a:buFont typeface="Arial" pitchFamily="34" charset="0"/>
                <a:buNone/>
              </a:pPr>
              <a:r>
                <a:rPr lang="en-US" sz="2800" dirty="0"/>
                <a:t>This study found that 42.7% of disorders consistent with common schizophrenia SNPs are autoimmune and approximately 88% of the SNPs on Chr 6 were within the histocompatibility complex. This provides significant evidence that implicated genes in schizophrenia may be related to those involved in the hypothalamic-pituitary-adrenal (HPA) axis, autoimmune disorders, and the histocompatibility complex.</a:t>
              </a:r>
            </a:p>
          </p:txBody>
        </p:sp>
        <p:sp>
          <p:nvSpPr>
            <p:cNvPr id="3" name="Text Placeholder 13">
              <a:extLst>
                <a:ext uri="{FF2B5EF4-FFF2-40B4-BE49-F238E27FC236}">
                  <a16:creationId xmlns:a16="http://schemas.microsoft.com/office/drawing/2014/main" id="{94758D2D-7B0E-AB10-0C1A-9B611FB7D965}"/>
                </a:ext>
              </a:extLst>
            </p:cNvPr>
            <p:cNvSpPr txBox="1">
              <a:spLocks/>
            </p:cNvSpPr>
            <p:nvPr/>
          </p:nvSpPr>
          <p:spPr>
            <a:xfrm>
              <a:off x="20644393" y="14478000"/>
              <a:ext cx="4410167" cy="1557234"/>
            </a:xfrm>
            <a:prstGeom prst="rect">
              <a:avLst/>
            </a:prstGeom>
          </p:spPr>
          <p:txBody>
            <a:bodyPr vert="horz" lIns="88844" tIns="44422" rIns="88844" bIns="44422"/>
            <a:lstStyle>
              <a:lvl1pPr marL="0" indent="0" algn="l" defTabSz="1979898" rtl="0" eaLnBrk="1" latinLnBrk="0" hangingPunct="1">
                <a:spcBef>
                  <a:spcPct val="20000"/>
                </a:spcBef>
                <a:buFont typeface="Arial" pitchFamily="34" charset="0"/>
                <a:buNone/>
                <a:defRPr sz="1500" kern="1200" baseline="0">
                  <a:solidFill>
                    <a:schemeClr val="tx1"/>
                  </a:solidFill>
                  <a:latin typeface="+mn-lt"/>
                  <a:ea typeface="+mn-ea"/>
                  <a:cs typeface="+mn-cs"/>
                </a:defRPr>
              </a:lvl1pPr>
              <a:lvl2pPr marL="225196" indent="0" algn="l" defTabSz="1979898" rtl="0" eaLnBrk="1" latinLnBrk="0" hangingPunct="1">
                <a:spcBef>
                  <a:spcPct val="20000"/>
                </a:spcBef>
                <a:buFont typeface="Arial" pitchFamily="34" charset="0"/>
                <a:buNone/>
                <a:defRPr sz="15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pPr algn="just"/>
              <a:r>
                <a:rPr lang="en-US" sz="2800" dirty="0"/>
                <a:t>Thank you to Dr. Casey Hansen for her guidance throughout this process.</a:t>
              </a:r>
            </a:p>
          </p:txBody>
        </p:sp>
        <p:sp>
          <p:nvSpPr>
            <p:cNvPr id="4" name="Text Placeholder 4">
              <a:extLst>
                <a:ext uri="{FF2B5EF4-FFF2-40B4-BE49-F238E27FC236}">
                  <a16:creationId xmlns:a16="http://schemas.microsoft.com/office/drawing/2014/main" id="{592F3E7D-E1F7-C0AA-FE44-A3F967E88A83}"/>
                </a:ext>
              </a:extLst>
            </p:cNvPr>
            <p:cNvSpPr txBox="1">
              <a:spLocks/>
            </p:cNvSpPr>
            <p:nvPr/>
          </p:nvSpPr>
          <p:spPr>
            <a:xfrm>
              <a:off x="25146000" y="13825776"/>
              <a:ext cx="1887315" cy="499824"/>
            </a:xfrm>
            <a:prstGeom prst="rect">
              <a:avLst/>
            </a:prstGeom>
            <a:solidFill>
              <a:schemeClr val="accent2">
                <a:lumMod val="40000"/>
                <a:lumOff val="60000"/>
              </a:schemeClr>
            </a:solidFill>
            <a:ln>
              <a:noFill/>
            </a:ln>
          </p:spPr>
          <p:txBody>
            <a:bodyPr vert="horz" lIns="88844" tIns="44422" rIns="88844" bIns="44422"/>
            <a:lstStyle>
              <a:lvl1pPr marL="0" indent="0" algn="l" defTabSz="1979898" rtl="0" eaLnBrk="1" latinLnBrk="0" hangingPunct="1">
                <a:spcBef>
                  <a:spcPct val="20000"/>
                </a:spcBef>
                <a:buFont typeface="Arial" pitchFamily="34" charset="0"/>
                <a:buNone/>
                <a:defRPr sz="2400" b="1" kern="1200" baseline="0">
                  <a:solidFill>
                    <a:schemeClr val="bg1"/>
                  </a:solidFill>
                  <a:latin typeface="Arial"/>
                  <a:ea typeface="+mn-ea"/>
                  <a:cs typeface="Arial"/>
                </a:defRPr>
              </a:lvl1pPr>
              <a:lvl2pPr marL="1608668" indent="-618719" algn="l" defTabSz="1979898" rtl="0" eaLnBrk="1" latinLnBrk="0" hangingPunct="1">
                <a:spcBef>
                  <a:spcPct val="20000"/>
                </a:spcBef>
                <a:buFont typeface="Arial" pitchFamily="34" charset="0"/>
                <a:buChar char="–"/>
                <a:defRPr sz="61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51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r>
                <a:rPr lang="en-US" sz="2800" dirty="0">
                  <a:solidFill>
                    <a:schemeClr val="tx1"/>
                  </a:solidFill>
                  <a:latin typeface="+mn-lt"/>
                </a:rPr>
                <a:t>References</a:t>
              </a:r>
              <a:endParaRPr lang="en-US" sz="2600" dirty="0">
                <a:solidFill>
                  <a:schemeClr val="tx1"/>
                </a:solidFill>
                <a:latin typeface="+mn-lt"/>
              </a:endParaRPr>
            </a:p>
          </p:txBody>
        </p:sp>
        <p:pic>
          <p:nvPicPr>
            <p:cNvPr id="8" name="Picture 7">
              <a:extLst>
                <a:ext uri="{FF2B5EF4-FFF2-40B4-BE49-F238E27FC236}">
                  <a16:creationId xmlns:a16="http://schemas.microsoft.com/office/drawing/2014/main" id="{2865B2A5-8B00-FDFB-7646-7403CBABDEF8}"/>
                </a:ext>
              </a:extLst>
            </p:cNvPr>
            <p:cNvPicPr>
              <a:picLocks noChangeAspect="1"/>
            </p:cNvPicPr>
            <p:nvPr/>
          </p:nvPicPr>
          <p:blipFill>
            <a:blip r:embed="rId15"/>
            <a:stretch>
              <a:fillRect/>
            </a:stretch>
          </p:blipFill>
          <p:spPr>
            <a:xfrm>
              <a:off x="25396529" y="14431033"/>
              <a:ext cx="1386256" cy="1390478"/>
            </a:xfrm>
            <a:prstGeom prst="rect">
              <a:avLst/>
            </a:prstGeom>
          </p:spPr>
        </p:pic>
      </p:grpSp>
    </p:spTree>
    <p:extLst>
      <p:ext uri="{BB962C8B-B14F-4D97-AF65-F5344CB8AC3E}">
        <p14:creationId xmlns:p14="http://schemas.microsoft.com/office/powerpoint/2010/main" val="2475882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2185</TotalTime>
  <Words>596</Words>
  <Application>Microsoft Office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The dopamine hypothesis is outdated: A meta-analysis of the complexities in the biochemistry of schizophrenia Whitney Domico Department of Biochemistry, Washington &amp; Jefferson College Department of Psychology, Washington &amp; Jefferson College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Viens</dc:creator>
  <cp:lastModifiedBy>Whitney Elise Domico</cp:lastModifiedBy>
  <cp:revision>30</cp:revision>
  <dcterms:created xsi:type="dcterms:W3CDTF">2013-01-28T22:40:39Z</dcterms:created>
  <dcterms:modified xsi:type="dcterms:W3CDTF">2022-11-16T18:34:08Z</dcterms:modified>
</cp:coreProperties>
</file>