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4109d2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4109d2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05400" y="92225"/>
            <a:ext cx="2832900" cy="408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>
            <a:stCxn id="55" idx="3"/>
          </p:cNvCxnSpPr>
          <p:nvPr/>
        </p:nvCxnSpPr>
        <p:spPr>
          <a:xfrm>
            <a:off x="2938300" y="296375"/>
            <a:ext cx="421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3405950" y="112000"/>
            <a:ext cx="2608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/>
              <a:t>อยู่ใน Floder 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700"/>
              <a:t>(Phase.I / Conclusion &amp; Flow / Resource UI / 00_Sharing)</a:t>
            </a:r>
            <a:endParaRPr sz="700"/>
          </a:p>
        </p:txBody>
      </p:sp>
      <p:cxnSp>
        <p:nvCxnSpPr>
          <p:cNvPr id="58" name="Google Shape;58;p13"/>
          <p:cNvCxnSpPr/>
          <p:nvPr/>
        </p:nvCxnSpPr>
        <p:spPr>
          <a:xfrm>
            <a:off x="2876150" y="3413325"/>
            <a:ext cx="421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3343800" y="3228950"/>
            <a:ext cx="2608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/>
              <a:t>อยู่ใน Floder Sharing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1133125" y="3096300"/>
            <a:ext cx="750900" cy="243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470550" y="3169425"/>
            <a:ext cx="403500" cy="46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3"/>
          <p:cNvCxnSpPr/>
          <p:nvPr/>
        </p:nvCxnSpPr>
        <p:spPr>
          <a:xfrm>
            <a:off x="2774275" y="2698850"/>
            <a:ext cx="421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3241925" y="2514475"/>
            <a:ext cx="2608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/>
              <a:t>เมฆ และ BG </a:t>
            </a:r>
            <a:r>
              <a:rPr lang="th" sz="1000"/>
              <a:t>อยู่ใน Floder Sharing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843775" y="491225"/>
            <a:ext cx="1363800" cy="66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3"/>
          <p:cNvCxnSpPr/>
          <p:nvPr/>
        </p:nvCxnSpPr>
        <p:spPr>
          <a:xfrm>
            <a:off x="2207575" y="662625"/>
            <a:ext cx="936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3195775" y="466925"/>
            <a:ext cx="2608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/>
              <a:t>Font อยู่ที่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700"/>
              <a:t>(Phase.I / Font)</a:t>
            </a:r>
            <a:endParaRPr sz="700"/>
          </a:p>
        </p:txBody>
      </p:sp>
      <p:sp>
        <p:nvSpPr>
          <p:cNvPr id="67" name="Google Shape;67;p13"/>
          <p:cNvSpPr/>
          <p:nvPr/>
        </p:nvSpPr>
        <p:spPr>
          <a:xfrm>
            <a:off x="2409925" y="1699100"/>
            <a:ext cx="288900" cy="2889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3"/>
          <p:cNvCxnSpPr/>
          <p:nvPr/>
        </p:nvCxnSpPr>
        <p:spPr>
          <a:xfrm>
            <a:off x="2701675" y="1826525"/>
            <a:ext cx="4653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3169825" y="1630825"/>
            <a:ext cx="2608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/>
              <a:t>ใช้ Code วาด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700"/>
              <a:t>(สีขาว Opacity 70%)</a:t>
            </a:r>
            <a:endParaRPr sz="700"/>
          </a:p>
        </p:txBody>
      </p:sp>
      <p:sp>
        <p:nvSpPr>
          <p:cNvPr id="70" name="Google Shape;70;p13"/>
          <p:cNvSpPr/>
          <p:nvPr/>
        </p:nvSpPr>
        <p:spPr>
          <a:xfrm>
            <a:off x="2649400" y="3725050"/>
            <a:ext cx="153600" cy="782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3"/>
          <p:cNvCxnSpPr/>
          <p:nvPr/>
        </p:nvCxnSpPr>
        <p:spPr>
          <a:xfrm>
            <a:off x="2803000" y="3920750"/>
            <a:ext cx="4653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 txBox="1"/>
          <p:nvPr/>
        </p:nvSpPr>
        <p:spPr>
          <a:xfrm>
            <a:off x="3271150" y="3725050"/>
            <a:ext cx="2608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000"/>
              <a:t>ใช้ Code วาด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700"/>
              <a:t>(Color code #18bcbc)</a:t>
            </a:r>
            <a:endParaRPr sz="700"/>
          </a:p>
        </p:txBody>
      </p:sp>
      <p:cxnSp>
        <p:nvCxnSpPr>
          <p:cNvPr id="73" name="Google Shape;73;p13"/>
          <p:cNvCxnSpPr/>
          <p:nvPr/>
        </p:nvCxnSpPr>
        <p:spPr>
          <a:xfrm>
            <a:off x="1912225" y="3218250"/>
            <a:ext cx="561300" cy="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4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