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74" r:id="rId1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02BD45-7AE7-40D2-B2E3-76203E8DA82E}" type="datetime1">
              <a:rPr lang="pl-PL" smtClean="0"/>
              <a:t>03.06.2024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269338-22E7-4ADD-9527-FB7420C93A94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FF8FB8-BA7A-455F-92BE-6E6B24F6D32F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C3A9-3AE2-4C12-AFAB-6AF07B98C2BE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22DA1-6691-427C-BA34-86A9A65737C5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496F3-BB5F-4328-AD2B-2748E185B067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F6C7F-443A-4342-B493-96D6B1E07EB7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wzorców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A02C7A-2092-4896-9B07-86C26C94EEE7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wzorców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ED11C-140F-4D59-B4AF-06EA19872884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AD336-530C-4A6A-8990-05133E0F44F4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7D2C6A-F878-4E83-B14D-D291AA94328A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3E609-E889-4A23-BF5B-322AF6AF8DDC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C65EB1-29A4-40F0-A681-50D5A3D1E3DE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E978-31F1-44BC-BC63-4895A46CC030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38BC0-5FAC-476A-A041-DA20749060AB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28C386-48CB-46B2-8269-E81C385640C6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F80718-B72C-457E-9A2C-65F652BF5327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3BEB9-9CCF-421E-B6F9-FACE97DE733E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238BC7-04B2-4C92-8C66-ACC7590995C1}" type="datetime1">
              <a:rPr lang="pl-PL" noProof="0" smtClean="0"/>
              <a:t>03.06.2024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0E539C85-3D7E-4236-B3FD-83B7A0763C2D}" type="datetime1">
              <a:rPr lang="pl-PL" noProof="0" smtClean="0"/>
              <a:t>03.06.2024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nocne niebo z dalekimi górami na horyzonci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6085" y="2554817"/>
            <a:ext cx="7934040" cy="2421464"/>
          </a:xfrm>
        </p:spPr>
        <p:txBody>
          <a:bodyPr rtlCol="0">
            <a:normAutofit/>
          </a:bodyPr>
          <a:lstStyle/>
          <a:p>
            <a:pPr rtl="0"/>
            <a:r>
              <a:rPr lang="pl-PL" b="1" noProof="1"/>
              <a:t>SQL Injection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l-PL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Dominik Boguszewski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78D10D-B695-74F2-26DF-1C8F4D9F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Injection</a:t>
            </a:r>
            <a:r>
              <a:rPr lang="pl-PL" dirty="0"/>
              <a:t> – co to jest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A886DE-440F-78F3-B3FA-364928C8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Injection</a:t>
            </a:r>
            <a:r>
              <a:rPr lang="pl-PL" dirty="0"/>
              <a:t> to atak, który ma na celu wykorzystani luk w zabezpieczeniach aplikacji internetowych, które korzystają z bazy danych.</a:t>
            </a:r>
          </a:p>
          <a:p>
            <a:r>
              <a:rPr lang="pl-PL" dirty="0"/>
              <a:t>Atakujący wprowadza złośliwe polecenia SQL poprzez formularze lub inne elementy interaktywne na stronie internetowej, co może prowadzić do nieautoryzowanego dostępu do danych, ich modyfikacji lub usunięcia.</a:t>
            </a:r>
          </a:p>
        </p:txBody>
      </p:sp>
    </p:spTree>
    <p:extLst>
      <p:ext uri="{BB962C8B-B14F-4D97-AF65-F5344CB8AC3E}">
        <p14:creationId xmlns:p14="http://schemas.microsoft.com/office/powerpoint/2010/main" val="7053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C19C92-64BD-E18F-ECFC-5CE3115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Sql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 – jak działa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6B90C9-D932-6E63-43DF-F3CA6375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Formularze i zapytania SQL: Strony internetowe często korzystają z formularzy do interakcji z użytkownikami, którzy wprowadzają dane.</a:t>
            </a:r>
          </a:p>
          <a:p>
            <a:r>
              <a:rPr lang="pl-PL" dirty="0"/>
              <a:t>Baza danych: Dane wprowadzane przez użytkownika są przekazywane do bazy danych poprzez </a:t>
            </a:r>
            <a:r>
              <a:rPr lang="pl-PL" dirty="0" err="1"/>
              <a:t>zaoytania</a:t>
            </a:r>
            <a:r>
              <a:rPr lang="pl-PL" dirty="0"/>
              <a:t> SQL.</a:t>
            </a:r>
          </a:p>
          <a:p>
            <a:r>
              <a:rPr lang="pl-PL" dirty="0"/>
              <a:t>Podatność: Jeśli aplikacja nie filtruje danych wejściowych, atakujący może wprowadzić złośliwe fragmenty kodu SQL.</a:t>
            </a:r>
          </a:p>
          <a:p>
            <a:r>
              <a:rPr lang="pl-PL" dirty="0"/>
              <a:t>Wykonanie złośliwego kodu: SQL </a:t>
            </a:r>
            <a:r>
              <a:rPr lang="pl-PL" dirty="0" err="1"/>
              <a:t>Injection</a:t>
            </a:r>
            <a:r>
              <a:rPr lang="pl-PL" dirty="0"/>
              <a:t> umożliwia atakującemu wykonanie złośliwych poleceń SQL w bazie danych.</a:t>
            </a:r>
          </a:p>
        </p:txBody>
      </p:sp>
    </p:spTree>
    <p:extLst>
      <p:ext uri="{BB962C8B-B14F-4D97-AF65-F5344CB8AC3E}">
        <p14:creationId xmlns:p14="http://schemas.microsoft.com/office/powerpoint/2010/main" val="22172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13E6B-6475-BA83-F267-F1A7544A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skutki </a:t>
            </a:r>
            <a:r>
              <a:rPr lang="pl-PL" dirty="0" err="1"/>
              <a:t>sql</a:t>
            </a:r>
            <a:r>
              <a:rPr lang="pl-PL" dirty="0"/>
              <a:t> </a:t>
            </a:r>
            <a:r>
              <a:rPr lang="pl-PL" dirty="0" err="1"/>
              <a:t>inection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198041-18C4-7D42-E88B-F83A0830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Ujawnienie danych: Atakujący może uzyskać dostęp do poufnych danych, takich jak hasła użytkowników, informacje finansowe itp.</a:t>
            </a:r>
          </a:p>
          <a:p>
            <a:r>
              <a:rPr lang="pl-PL" dirty="0"/>
              <a:t>Modyfikacja Danych: Może zmieniać lub usuwać istniejące dane w bazie danych.</a:t>
            </a:r>
          </a:p>
          <a:p>
            <a:r>
              <a:rPr lang="pl-PL" dirty="0"/>
              <a:t>Dostrajanie Ataków: Atakujący może wykorzystać SQL </a:t>
            </a:r>
            <a:r>
              <a:rPr lang="pl-PL" dirty="0" err="1"/>
              <a:t>Injection</a:t>
            </a:r>
            <a:r>
              <a:rPr lang="pl-PL" dirty="0"/>
              <a:t> do zwiększenia swoich uprawnień lub wykonania innych ataków na serwerze.</a:t>
            </a:r>
          </a:p>
        </p:txBody>
      </p:sp>
    </p:spTree>
    <p:extLst>
      <p:ext uri="{BB962C8B-B14F-4D97-AF65-F5344CB8AC3E}">
        <p14:creationId xmlns:p14="http://schemas.microsoft.com/office/powerpoint/2010/main" val="63190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E11103-FFFC-C024-6EF9-42463094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l-PL" dirty="0"/>
              <a:t>Zabezpieczenia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EF3AED-1801-A38D-2C46-54D45FC01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ctr">
            <a:normAutofit/>
          </a:bodyPr>
          <a:lstStyle/>
          <a:p>
            <a:r>
              <a:rPr lang="pl-PL" sz="1700" dirty="0"/>
              <a:t>Działanie: Kod ten korzysta z funkcji </a:t>
            </a:r>
            <a:r>
              <a:rPr lang="pl-PL" sz="1700" dirty="0" err="1"/>
              <a:t>mysqli_prepare</a:t>
            </a:r>
            <a:r>
              <a:rPr lang="pl-PL" sz="1700" dirty="0"/>
              <a:t>() do przygotowanie zapytania SQL z parametrami.</a:t>
            </a:r>
          </a:p>
          <a:p>
            <a:r>
              <a:rPr lang="pl-PL" sz="1700" dirty="0" err="1"/>
              <a:t>Nastepnie</a:t>
            </a:r>
            <a:r>
              <a:rPr lang="pl-PL" sz="1700" dirty="0"/>
              <a:t> funkcja </a:t>
            </a:r>
            <a:r>
              <a:rPr lang="pl-PL" sz="1700" dirty="0" err="1"/>
              <a:t>mysqli_smt_bind_param</a:t>
            </a:r>
            <a:r>
              <a:rPr lang="pl-PL" sz="1700" dirty="0"/>
              <a:t>() jest używana do przypisania wartości parametrów do zapytania SQL.</a:t>
            </a:r>
          </a:p>
          <a:p>
            <a:r>
              <a:rPr lang="pl-PL" sz="1700" dirty="0"/>
              <a:t>Pozwala to na bezpieczne przekazywanie danych wejściowych bez ryzyka SQL </a:t>
            </a:r>
            <a:r>
              <a:rPr lang="pl-PL" sz="1700" dirty="0" err="1"/>
              <a:t>Injection</a:t>
            </a:r>
            <a:r>
              <a:rPr lang="pl-PL" sz="1700" dirty="0"/>
              <a:t>.</a:t>
            </a:r>
          </a:p>
        </p:txBody>
      </p:sp>
      <p:pic>
        <p:nvPicPr>
          <p:cNvPr id="5" name="Obraz 4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B1733486-0621-2C61-4225-5C68FD5A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841" y="2142067"/>
            <a:ext cx="4821439" cy="3649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9245E0-4CC9-9E2F-9B99-A03E00B5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zabezpieczenia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C24599-BC05-7E45-80B7-7121661F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Filtrowanie i walidowanie danych wejściowych: Trzeba się upewnić, że dane wejściowe są poprawne przed ich użyciem w zapytaniach SQL.</a:t>
            </a:r>
          </a:p>
          <a:p>
            <a:r>
              <a:rPr lang="pl-PL" dirty="0"/>
              <a:t>Ograniczanie uprawnień bazy danych: Tworzenie specjalnych kont użytkowników w bazie danych z ograniczonymi uprawnieniami.</a:t>
            </a:r>
          </a:p>
          <a:p>
            <a:r>
              <a:rPr lang="pl-PL" dirty="0"/>
              <a:t>Nie ujawnianie zbyt wiele informacji o błędach: W przypadku wystąpienia błędu nie wyświetlać szczegółowych informacji, które mogą być wykorzystane przez atakujących.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674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plamy światła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Dziękuję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pl-P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1_TF22566005_Win32" id="{45884FA6-8CEA-43E3-916D-FB1BCA5313CF}" vid="{7AA3192B-271A-4BD7-8C2C-2B3B38D56C6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Motyw futurystyczny</Template>
  <TotalTime>28</TotalTime>
  <Words>311</Words>
  <Application>Microsoft Office PowerPoint</Application>
  <PresentationFormat>Panoramiczny</PresentationFormat>
  <Paragraphs>25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Sklepienie niebieskie</vt:lpstr>
      <vt:lpstr>SQL Injection</vt:lpstr>
      <vt:lpstr>SQL Injection – co to jest</vt:lpstr>
      <vt:lpstr>Sql injection – jak działa</vt:lpstr>
      <vt:lpstr>Potencjalne skutki sql inection</vt:lpstr>
      <vt:lpstr>Zabezpieczenia</vt:lpstr>
      <vt:lpstr>Inne zabezpieczenia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emocji osób na zdjęciach z wykorzystaniem metod uczenia maszynowego</dc:title>
  <dc:creator>d.boguszewski</dc:creator>
  <cp:lastModifiedBy>d.boguszewski</cp:lastModifiedBy>
  <cp:revision>2</cp:revision>
  <dcterms:created xsi:type="dcterms:W3CDTF">2024-01-22T19:38:38Z</dcterms:created>
  <dcterms:modified xsi:type="dcterms:W3CDTF">2024-06-03T19:18:59Z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