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9E40B-EDA9-40E9-BCFE-50DDD952326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31B2B-1600-4D0B-845B-63EA81FD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5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D579-536F-F8EB-F75D-025EE9DD8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67A53-FF23-50FE-1566-75C0341E8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99912-99FF-8D28-1A9F-6D0F845E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FD0F-A642-44F5-86B6-6953EF06F4A6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4510-8428-0C01-BD99-17BD47E7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2C19-7241-3606-4285-643CCDB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5FCD18E-C173-4565-8F6B-41C198F9D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7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E891-27E4-4151-D1B7-17512148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8C650-B3A0-A9C6-73FE-AD45BE259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5ABF1-969D-2FF7-8320-BA3B3EE7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4FE6-013E-45F1-8166-7244D093549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08B41-FA3B-08D3-5CDA-2E3D5A96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7EA1-0730-9DE5-BDE9-E41AA923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D18E-C173-4565-8F6B-41C198F9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DC118-FBE7-2D9D-5BC9-300ED4A8A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7384B-6A31-C34B-12A0-BB88B8EEC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31C92-9859-1F33-32D8-8551A0C5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5C44-9D23-4085-A8DB-53C0D7917A32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EDE2-6CEC-976B-B859-F69F03D8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5349F-2083-EA06-8628-5A958BEC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D18E-C173-4565-8F6B-41C198F9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8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858E-6D9B-B2A5-127C-E7CAE64B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A082-3FE2-132A-701F-A8F070AF2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D4E38-55CB-20B2-DABD-072860F3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17BF-BAFC-4060-B3B3-5E2085A0A301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4D3C-0037-2FEE-1274-9697108E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E998A-B417-C0A5-7DDD-1CB15F1F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D18E-C173-4565-8F6B-41C198F9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4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DDB3-85AC-A0A5-3D86-F907869C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551B-85A6-EF8E-EE48-82362D6F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F1249-88F0-254F-B0B3-797EB9BC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B04F-B703-4A66-B041-64C63E0E48E3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4D1B0-A136-3941-7948-522ABCB8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5546-037A-3C49-BFF7-18138E43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D18E-C173-4565-8F6B-41C198F9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A9BF-F88E-C49A-2A13-0986A44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8999B-603D-0F23-8E8C-455019992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66C1A-FF7D-F4CA-694E-7D806E0D2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286A9-3554-261B-BDCF-A5B4F558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7B42-8C65-49F6-8DD5-EB8237974A28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A9B43-C3E4-C0B2-5020-C37F1C62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1147B-63A6-9961-DCD6-9E015659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D18E-C173-4565-8F6B-41C198F9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1B2F-1F48-3284-D191-EDE49709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C4D0-BD00-6D04-2364-CD6A60F2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6BEC7-6B41-CD69-CB5F-15C0A1816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ABFC5-15FF-0679-8162-544EF9989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D0DB7-45EF-7FC1-949A-6997D0D96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C8D73-D5CC-3CAE-F8B1-619FC50A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F730-9C9A-4A2C-A968-E0BA71113C30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86261-F225-6C69-12AE-3E521010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51F18-F8E3-E47F-2F01-1E887911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D18E-C173-4565-8F6B-41C198F9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1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D95E-817E-E0B4-48A6-3B05640A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5080E-6442-F57A-674B-4078DC18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4F18-B061-4F28-A87A-5A2A97DAE3C2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FE5B4-BECC-8EA7-4D54-AE23FEF1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93E7E-C823-E68B-F56A-0141085F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D18E-C173-4565-8F6B-41C198F9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1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A5E51-EFCF-C6EE-73BF-8E3D3616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76E3-BDD8-4C6E-93B1-88CCAD38CCA2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20948-9A34-F9B1-6375-E8779A87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C7A11-644B-DA78-045E-181D2894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D18E-C173-4565-8F6B-41C198F9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5C2-C89B-0DE0-11EC-A9E60C04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30CF-8467-2291-041D-76764566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0D1A7-A332-8BA3-260E-7108FA479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C5D55-CD67-17D9-CE0F-2CBCBE35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63E-4428-4B92-911E-8E97BFAE478F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D256E-ADB3-DD2C-FB34-BF7DF229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23254-F782-5216-2C86-7C60D01E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D18E-C173-4565-8F6B-41C198F9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FB5A-73E6-CE98-C533-1111D7BD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69872-DE69-57F7-6889-961B0F00A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CEC6C-3787-ED5A-9678-7CBFACC7A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5ACCD-A0FA-91E5-212E-80958F72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DA3C-42E8-4CB2-A696-BF2318ADC117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A45C8-281E-B40D-2B50-F664B1A5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F6AF7-F1F1-FF1A-801B-1A833194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D18E-C173-4565-8F6B-41C198F9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6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33B56-33F0-8356-4C4F-ED3EE863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B3A67-71D7-FBAE-3F37-56702D81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032A6-5BA8-499C-5604-301AEFED2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8AF72B9-409C-450A-BE7E-0D74BE76EEC2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A4DA6-B17B-65B7-7FD9-9C050692E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F5D72-501D-AB4E-BA5A-7299CCC27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5FCD18E-C173-4565-8F6B-41C198F9D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FD8317-0522-8F81-FC10-5FA453C4BC03}"/>
              </a:ext>
            </a:extLst>
          </p:cNvPr>
          <p:cNvSpPr txBox="1">
            <a:spLocks/>
          </p:cNvSpPr>
          <p:nvPr/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hu-HU" sz="8800" dirty="0">
                <a:solidFill>
                  <a:schemeClr val="accent1">
                    <a:lumMod val="75000"/>
                  </a:schemeClr>
                </a:solidFill>
              </a:rPr>
              <a:t>Tároló adatbázis</a:t>
            </a:r>
            <a:endParaRPr lang="en-US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D0EFA2-3932-A2FD-DF96-EE12FD5963C5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800" dirty="0"/>
              <a:t>Készítette: Kloknicer Domonkos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857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7874-576A-248C-9E4B-B0AF9358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Továbbfejlesztett egyedkapcsolat modell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1F92-C143-CCCF-D70A-97797203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D18E-C173-4565-8F6B-41C198F9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D2E60-96E8-8030-1E8D-72D7C52B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D18E-C173-4565-8F6B-41C198F9D6A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C51A973-9864-8BBE-1C77-927A9F46D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02" y="9427"/>
            <a:ext cx="8336596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7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C5B51-B49C-16E7-26AD-E1E95555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D18E-C173-4565-8F6B-41C198F9D6A8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C775259-C63A-595A-5ACA-AE7DBD0E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5400" dirty="0"/>
              <a:t>Relációs modell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4864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BC27-1D94-371D-64FC-14EAC2AE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D18E-C173-4565-8F6B-41C198F9D6A8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3777A6-8425-26BC-9B20-157AAE55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19" y="12127"/>
            <a:ext cx="4755709" cy="6840000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9C51D22A-8962-53B5-9A28-674CBA1CA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328" y="18000"/>
            <a:ext cx="4825982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4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7ED9C-ED90-5AE0-B764-AD2D00EA6528}"/>
              </a:ext>
            </a:extLst>
          </p:cNvPr>
          <p:cNvSpPr txBox="1"/>
          <p:nvPr/>
        </p:nvSpPr>
        <p:spPr>
          <a:xfrm>
            <a:off x="3047172" y="3004074"/>
            <a:ext cx="6097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hu-HU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  <a:endParaRPr lang="en-US" sz="4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0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Továbbfejlesztett egyedkapcsolat modell</vt:lpstr>
      <vt:lpstr>PowerPoint Presentation</vt:lpstr>
      <vt:lpstr>Relációs modell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Domaholic2@sulid.hu</dc:creator>
  <cp:lastModifiedBy>Domaholic2@sulid.hu</cp:lastModifiedBy>
  <cp:revision>7</cp:revision>
  <dcterms:created xsi:type="dcterms:W3CDTF">2022-12-13T13:24:34Z</dcterms:created>
  <dcterms:modified xsi:type="dcterms:W3CDTF">2022-12-13T13:33:51Z</dcterms:modified>
</cp:coreProperties>
</file>