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0" r:id="rId4"/>
    <p:sldId id="257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4982A-AADC-439E-871E-60E8FA6116C0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F08D8-9B97-4E9E-91F8-C40DDFDF7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72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55E68-629E-531D-EE36-B5582515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01D67F-B6B7-700D-2ED6-247F5DFFEB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62A3C-8F90-258A-AB99-964701203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FDEC-9FCB-4CC7-AA50-1DFAD09CD5AF}" type="datetime1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61CB7-27D1-41B3-2386-95A49475E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6EEF2-CB28-7639-A52C-E938195E4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C1ECE-C805-43DF-9FC2-229F54EB3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48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62C42-AECE-B3EB-CD65-FC0D92640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4BD61A-AC3E-BD9F-B273-AFDDF48A8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6EF4E-91C7-F6AD-7F29-03BC6431E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FBD2-C943-4313-89D6-9BA586D16425}" type="datetime1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56361-C26F-EBB8-DAFA-920265D2D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6D47F-A5F2-EC91-595A-3F1190427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C1ECE-C805-43DF-9FC2-229F54EB3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69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D9C505-154D-D3F6-5579-6C7B57D8F6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9AEFE-CE9D-9749-785F-2A4B47EAD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1B221-7448-E382-F312-7843EF6D1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F5C8-98BE-44CB-A49D-125ED73DC805}" type="datetime1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EFF8B-E61F-5A0E-B1DF-D39BC33FA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265F4-8136-602E-54E4-0F9F5A740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C1ECE-C805-43DF-9FC2-229F54EB3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9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9DE3D-2B15-1536-3F79-96ADECF0C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1475-4C6B-2CB9-A1ED-8ED0EB176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61A67-48EB-A86F-9621-8AC3FBB01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352A2-3441-4279-B21E-819806E7CED5}" type="datetime1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C5B4-E545-546F-2117-53B6EFD91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0526A-42E2-98BF-5150-2D164B40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C1ECE-C805-43DF-9FC2-229F54EB3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3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B70CC-1804-543B-07FA-E7E7CE319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686B-CCA2-98D3-880B-E0E85917D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49B38-B3B5-AA5F-53CC-5FBD6A44C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40F23-0904-4868-BB81-CD8A43A0CFA4}" type="datetime1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65413-1F13-2081-E328-F2A059A86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50065-5DD5-355C-A64D-BE3995026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C1ECE-C805-43DF-9FC2-229F54EB3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91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2F024-CBA4-3D8E-F2D9-B9BC2CFD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021A8-80E2-C5A2-28BF-14E3FC985C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4A05F-C3F3-268E-E710-874223481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AAD89-07C8-B404-2440-F09BB4230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7822-EF72-4E7E-8649-31A3ED8BFC34}" type="datetime1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C2906-35C8-1EF3-77DA-6E3771AA9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47A12-7341-B59E-77BE-CED71B8EA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C1ECE-C805-43DF-9FC2-229F54EB3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43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3768C-874C-A4F5-2590-843055674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B208C-2359-BE93-3CAB-F5F3A16F6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883422-ACBA-B7FB-916E-6C94C703D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787E4E-E2B9-3DCB-1DB9-E5FB79E1FE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C22E9B-1FD5-034A-3D18-FACA48926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722B88-DDBA-ED8B-B4F7-2AE1B9158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78E8-33B6-4262-98FD-04E9438D59E7}" type="datetime1">
              <a:rPr lang="en-US" smtClean="0"/>
              <a:t>11/21/2022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C5936E-931F-451B-479F-51E06825A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7364B3-F426-9039-9E11-F39EC7B32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C1ECE-C805-43DF-9FC2-229F54EB3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71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8120D-B666-7A45-6DB1-8A632A8F0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866F29-4C40-7F44-2712-E459CA956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7B58-A3E4-4720-847B-80A66272AD2B}" type="datetime1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B0A2F8-66C4-C392-83B7-808C20510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2EB435-0234-DBE8-5622-B12A5471E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C1ECE-C805-43DF-9FC2-229F54EB3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5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52916B-1516-17C2-2E41-7693A199A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24BD-5E50-4D37-82E6-922BE9F79337}" type="datetime1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11E089-2828-A1D6-E0C6-D10DAFD74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2C13B-4A38-1F38-1FCB-21732BE7F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C1ECE-C805-43DF-9FC2-229F54EB3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24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C2460-14B2-304B-34BD-FF26964C9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855F2-29E2-D418-8EE3-6D8DE70DF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1AFC66-6F7B-77F1-247F-CF35C43CC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638A1-AD6B-5634-521A-FC36D15BD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F749-FBEB-4C99-8763-2757ABDCB671}" type="datetime1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A436D-77DB-30F5-C578-A0FFE35D1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7BB75-8F8F-451F-46F9-5DC737B6E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C1ECE-C805-43DF-9FC2-229F54EB3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66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C28D-8DA8-9F93-A8F6-6DCD7A8B7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A97176-39F4-E648-2C62-D33FC03E5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84B02-116A-ED1A-92E3-8ABC40BA5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764ED-2DC9-00C6-EDB7-93575392A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28B1-45D5-4CAE-ACE1-8A395F07A1F6}" type="datetime1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9A5CA-7751-DC0C-7900-315057031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87D00-F867-87A2-11CE-DCA0E8CE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C1ECE-C805-43DF-9FC2-229F54EB3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3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22459-6ECB-966A-25B2-C8631534B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C54A9-AE92-52AF-FF6E-7B43EB088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7D3D2-702A-5143-A322-07658C1D29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341FE00-751E-43C6-AA31-150C4F255469}" type="datetime1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BE2AB-BCBF-A8E9-42CB-0E30BC7EC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E77CD-8106-BD14-A26B-68415BD92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C7C1ECE-C805-43DF-9FC2-229F54EB3E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96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F9A418A-2B8E-A915-AA5C-672164E3C183}"/>
              </a:ext>
            </a:extLst>
          </p:cNvPr>
          <p:cNvSpPr txBox="1">
            <a:spLocks/>
          </p:cNvSpPr>
          <p:nvPr/>
        </p:nvSpPr>
        <p:spPr>
          <a:xfrm>
            <a:off x="1524000" y="2649539"/>
            <a:ext cx="9144000" cy="952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hu-H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Hűtő vizslató szoftver</a:t>
            </a:r>
            <a:endParaRPr lang="en-US" sz="6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68E7E77-9375-9D79-E322-21229700E549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dirty="0"/>
              <a:t>Készítette: Petrényi Péter, Kloknicer Domonkos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074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table&#10;&#10;Description automatically generated">
            <a:extLst>
              <a:ext uri="{FF2B5EF4-FFF2-40B4-BE49-F238E27FC236}">
                <a16:creationId xmlns:a16="http://schemas.microsoft.com/office/drawing/2014/main" id="{7D985D33-2330-EA39-D2B9-DC4E45A0A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659" y="9000"/>
            <a:ext cx="5690681" cy="684000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162B333-B31C-D866-B981-A0D05169B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C1ECE-C805-43DF-9FC2-229F54EB3E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06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AD82BA3-6945-7747-DC81-1BF6EE889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8" y="1106893"/>
            <a:ext cx="12142186" cy="4860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5D6FA-49D7-B665-948B-C3160D3D6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C1ECE-C805-43DF-9FC2-229F54EB3E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14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30683-DFF2-86B7-E13A-D339C0D56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C1ECE-C805-43DF-9FC2-229F54EB3E45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61D63C8F-27BF-84C4-09C8-D39C2C58B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4" y="1755029"/>
            <a:ext cx="12035572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363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7B337-8799-3397-E39A-8047FC6D5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C1ECE-C805-43DF-9FC2-229F54EB3E45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13369CA1-D8FE-4C5B-A3BE-A8A408AEE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10158534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71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093BF4-DA65-BA0B-C961-07AF28D52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2192000" cy="1325563"/>
          </a:xfrm>
        </p:spPr>
        <p:txBody>
          <a:bodyPr/>
          <a:lstStyle/>
          <a:p>
            <a:pPr algn="ctr"/>
            <a:r>
              <a:rPr lang="hu-HU" dirty="0"/>
              <a:t>Köszönjük a figyelmet!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999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18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Domaholic2@sulid.hu</dc:creator>
  <cp:lastModifiedBy>Domaholic2@sulid.hu</cp:lastModifiedBy>
  <cp:revision>5</cp:revision>
  <dcterms:created xsi:type="dcterms:W3CDTF">2022-11-21T10:21:09Z</dcterms:created>
  <dcterms:modified xsi:type="dcterms:W3CDTF">2022-11-21T10:40:34Z</dcterms:modified>
</cp:coreProperties>
</file>