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20F5A-844A-4B14-AF97-8D6B52F01BE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BE4F-2410-484C-B2A8-7EB8099AF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F978-FFEA-811A-478B-84567DF9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16D1-4D65-398E-BAC2-5C34784C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820A-7357-5B21-D121-3007788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1139-22E1-4F81-9F86-2B353EBE580B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CED4-8C18-23ED-D0DD-52A8C6FF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FB55-EE7B-4CFC-77C0-2F3B8580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0DB14D-AC3E-4FEE-A7E4-78669B7EC3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351-B4B7-4585-BCC0-072980F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0180-4CD3-5FEE-15AD-A48DFDFEF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ABBA-B6D6-F22A-6855-1EDE65BA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473E-A49A-4F47-8ACC-A5ED85AAB5B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4160-2CC5-8D62-F9E6-8EC28C44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D02-3221-7217-AD0C-C0D1196E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1583E-86DE-258B-CF90-A382A638E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F966F-AC7B-892C-A4C0-3B8F7680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5F72-8FBF-0AE4-E89E-69303782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05EF-F9F7-44D8-BF77-A1E69D8162B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A395-B8CB-45F8-998E-5573E739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5B07-0803-1DD5-F50C-5D582F5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D4E6-91F9-EF31-77E4-3EC35DED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5E8-53EC-5527-7DF4-7FAB3D83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DA91-7994-DAC9-E836-6A718021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82F3-77FD-4985-8999-BB1E8CBA0BF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E5F1-7593-F9FC-D22D-B7FE0F39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CCC9-E602-E0A5-76C2-735245E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076-18FF-AA01-6B6E-4D1646A8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618C-DB5F-26C9-7206-E16FECFD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55FB-99DD-5EAA-5469-0388AA54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A4E1-3BC6-45D1-8CC3-2E867281831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85AD-E90A-8586-C8B9-B5BF4F4F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631B-E9F4-A983-87D7-FBD10E7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AD5E-0C74-E6A1-E4ED-736997CA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6727-3B31-C9DB-AF30-77AFBEBA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7F3D-FF95-2675-D240-0051A2BB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EC38-DCF0-D74B-873B-339EF0D5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5C8A-F452-415A-8D0A-743D871E9B79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DF45B-CA1D-3A07-7D6C-EF1B459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A3E9-99AE-0DD6-7134-CA5307FB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F075-98BC-2580-846C-D861C397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CB0D-462D-BDEA-18F2-8A87002D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387E-2F11-01AE-0EA6-11D960A1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7CD3-A04C-E61D-8035-470E7EEC5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3E4B8-B7C3-A9E0-4940-0FFC9F62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4987-E465-4686-9754-D584C51B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3CB4-91F0-435D-98C2-F560545CF18A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BB70-7AA7-EC9C-9795-23514E5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FE2E7-88E5-7E2A-4BBF-4C2D8049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83FC-F0FA-37AF-CDD9-9C6717A6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51A7-BB61-EEB2-466E-BACD0E4E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78E-EF6D-48E6-9056-842187F5AF4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99B40-D435-7264-D90E-73786E52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CF185-6D93-34AB-EF9D-3A1B7C2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BCE1A-CAF7-2D5D-C0EA-97F6C719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9FC2-B3E4-4E5E-938F-E158BDF0214C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C20A6-9F1B-5F2C-5EB5-FCC78F1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07B4-89EB-9038-95E9-C35D5878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ED0B-3F49-B642-9A94-BAFF4B90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CB7B-A493-507A-2ACF-C78B8750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3943B-BD94-997B-AA8D-103B7804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503DA-3D68-4309-82E1-1B16604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512-B9DB-4C52-94F0-895DD8607981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6BAC-FF1D-2B8C-1D3A-BE0FD69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EC-8A5D-C432-F4EB-25552B5D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0C3-0BC2-645F-6072-8BBAD3D3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C7016-42A3-AA3B-1F1D-2E22A1F5B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0004-011D-0384-CB9C-1A4C4CC1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D5CD-6F02-030D-AF71-E1583522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CF6B-5808-42E4-83AB-FF863C1543A1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9C66-AFC8-C0B8-06DE-BE682F6C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1042-4ED1-A7E0-AC3C-55FC4B4B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F43A-5436-D5C2-E51E-5C12157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9010-5AC5-92CE-4084-7C6705CB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F1AE-FC8E-81EE-E066-B18FD501A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EC15C6-3B35-46F2-A821-4CE3B6DDD10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E124-CAD9-9AF6-3EBC-E274AF9A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EFEB-65CD-E85C-67E5-AAB3AD3F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00DB14D-AC3E-4FEE-A7E4-78669B7EC3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D784C4E-A962-069F-2002-8DCDD0AC51D3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hu-HU" sz="8800" dirty="0">
                <a:solidFill>
                  <a:schemeClr val="accent1">
                    <a:lumMod val="75000"/>
                  </a:schemeClr>
                </a:solidFill>
              </a:rPr>
              <a:t>Hűtő- és bevásárlólista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F47B0A2-3397-60D1-7FA0-E36CC9C6BEC8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800" dirty="0"/>
              <a:t>Készítette: Kloknicer Domonkos</a:t>
            </a:r>
            <a:endParaRPr lang="en-US" sz="1800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5B0B0AC2-3D5B-FA29-A178-FBD43DB2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294DC7-C891-4548-8CFB-AEC77B6313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D9D42-C3FD-2DDB-4ADB-259BE33D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22" y="9427"/>
            <a:ext cx="8281243" cy="68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43811-CA7A-1833-849D-E4EE02A1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6FB49F-E7FE-82E4-6082-5F5B09645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9" y="0"/>
            <a:ext cx="5834361" cy="68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C9CF4-50E7-CA03-6BEE-98AC4A13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B14D-AC3E-4FEE-A7E4-78669B7EC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2D89D-DA7E-EF36-FB87-79E4C43F661A}"/>
              </a:ext>
            </a:extLst>
          </p:cNvPr>
          <p:cNvSpPr txBox="1"/>
          <p:nvPr/>
        </p:nvSpPr>
        <p:spPr>
          <a:xfrm>
            <a:off x="3047172" y="3004074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15237E-4CC6-E809-CE81-F0E91D0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294DC7-C891-4548-8CFB-AEC77B631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Domaholic2@sulid.hu</dc:creator>
  <cp:lastModifiedBy>Domaholic2@sulid.hu</cp:lastModifiedBy>
  <cp:revision>7</cp:revision>
  <dcterms:created xsi:type="dcterms:W3CDTF">2022-11-01T11:19:45Z</dcterms:created>
  <dcterms:modified xsi:type="dcterms:W3CDTF">2022-11-02T13:26:45Z</dcterms:modified>
</cp:coreProperties>
</file>