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B5E5"/>
    <a:srgbClr val="0099CC"/>
    <a:srgbClr val="00C851"/>
    <a:srgbClr val="007E33"/>
    <a:srgbClr val="7AE694"/>
    <a:srgbClr val="6BF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654844-2A9E-1724-9B51-FA36C662D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493D48-6C4B-E706-CF21-07C9BCC34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90A77D-986B-E0DF-E255-09A74433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8CF-A7A9-497D-9371-5136CF8AE7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8F4DDF-1FCE-EA6C-26DA-55474B7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8E8C5F-05E4-BF8A-A04E-B9D618C3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5B2F-BF87-4858-8925-D5786788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4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3AB089-0D5A-B1B5-5E5A-8E77A96C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2FB7279-69CA-B744-A416-D53842FE4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5532738-28BF-A5AD-40E7-7AC4A13D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8CF-A7A9-497D-9371-5136CF8AE7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2020E4-B52F-3684-002F-F425AE71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59B0B90-2E2A-D688-9DDE-31CEB65B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5B2F-BF87-4858-8925-D5786788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9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8559639-0F32-C20B-7C54-749DB163D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71DB6A4-BCF2-6A6A-D681-C346D933E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701A21E-0A94-D613-9033-A12B1104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8CF-A7A9-497D-9371-5136CF8AE7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47B594-D800-5FCA-27AF-AD953D4D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E8B08C-6E55-D41A-E8A3-E3FABAC5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5B2F-BF87-4858-8925-D5786788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626BC4-832D-7B3C-DDAB-9A4C21C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4C9CE5-5D42-E972-F582-509C0B14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A8F81D-6540-85BC-C4A7-F1DE1A78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8CF-A7A9-497D-9371-5136CF8AE7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38F5D6-8CDD-5CCE-C516-F2EAC651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8BAB84-79D8-8683-E580-28BC2E0B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5B2F-BF87-4858-8925-D5786788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8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9C3223-AA88-F0AC-DAF8-9DD13BE9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3BAD97A-9EE3-3F44-E092-366A77E4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294AC0-A12E-B83B-FF7C-96970B47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8CF-A7A9-497D-9371-5136CF8AE7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D5E3AE5-2BBB-99AC-EDD9-7B16CB01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244B53-0E08-6A32-20B7-BDCBF9E1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5B2F-BF87-4858-8925-D5786788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2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C91F43-0019-9A49-885D-30F23269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82C567-D0B2-FB46-B132-C449DD521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DD3A625-E5B7-2DAA-FAF8-CEA72E6CE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C685F65-85F6-44B3-5050-9BF6C959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8CF-A7A9-497D-9371-5136CF8AE7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0CC4453-B57C-BDAD-7697-65913D90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8D24DCE-91A4-5E07-6129-2D6836AD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5B2F-BF87-4858-8925-D5786788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7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A14A51-4559-9CBD-5E27-ADC77306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5638B5-9E96-95E0-F671-414677F2B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FCC72A5-DA8D-D522-DD78-A2991E3D5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B5150A7-C18B-C875-91CA-C0151F3CD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35B6B87-55BC-89EB-E63B-536C7CBD2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1BD2F75-A67B-78A2-082C-435E9C4C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8CF-A7A9-497D-9371-5136CF8AE7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998D3FE-185B-68B4-F80E-CD933BD3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D51A9F1-6D89-1F2B-D2AE-1A60C976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5B2F-BF87-4858-8925-D5786788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8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73AAD8-F4CB-D0D1-244E-9058DF72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D103CF5-F1B5-4CA4-5A36-767490E2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8CF-A7A9-497D-9371-5136CF8AE7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89B33A0-167A-88F3-22DA-262C06DE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110FE2F-991F-647C-CFDC-3C9A70C9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5B2F-BF87-4858-8925-D5786788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6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F6FDE9C-F627-ED91-7849-41B83E7B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8CF-A7A9-497D-9371-5136CF8AE7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4B7A4E1-F0EA-21E1-AC48-950A3048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6AFA9BF-2B07-E116-AED5-8CC03190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5B2F-BF87-4858-8925-D5786788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2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2EEF0A-F330-E28A-3BAF-8CFA89B8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08C1DF-29D5-E351-2A5C-7A5ECB3BF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65B86B7-EA70-AD1B-A276-9A5099B83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0516219-8576-B951-BB72-44F720F6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8CF-A7A9-497D-9371-5136CF8AE7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1209614-D58D-32FE-7D85-04ABB9CB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FB2E18F-F091-BC91-2208-9C68AF9D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5B2F-BF87-4858-8925-D5786788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7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01DACF-0312-8B82-0C4C-8459067D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37EEDBF-98E3-2B87-1E32-D02E4B862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6116F34-AB72-56F2-6421-061924409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52E43AC-0A5C-A97A-1B24-ED96857A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8CF-A7A9-497D-9371-5136CF8AE7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8057A06-B0A8-1EC8-DFC7-EA589436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311E78-2798-4DD9-57A7-249B9CDD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5B2F-BF87-4858-8925-D5786788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rgbClr val="33B5E5"/>
          </a:fgClr>
          <a:bgClr>
            <a:srgbClr val="0099C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67BADA0-7D91-2A6D-22C3-BA4BD7D4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749B984-CFB9-D2F8-C5E3-63BE00DE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A03620-DE0C-F022-B2B3-61C617B19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CC598CF-A7A9-497D-9371-5136CF8AE7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2C06479-2948-45F1-275E-A75771BA3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F5173FC-B6FE-B725-61D4-C67F5639B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0885B2F-BF87-4858-8925-D57867885D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8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rgbClr val="0099CC"/>
          </a:fgClr>
          <a:bgClr>
            <a:srgbClr val="33B5E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E9233-76D1-8CD5-8554-67F1DEEA1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E1DC754-1D57-C4EE-0F0C-7472E449D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8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907B7B-7771-E264-B7B7-856D01D3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Tartalom helye 8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62C29EFD-9AA1-CC61-C699-2FFB7EF0F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78" y="1939925"/>
            <a:ext cx="4724093" cy="4351338"/>
          </a:xfrm>
        </p:spPr>
      </p:pic>
    </p:spTree>
    <p:extLst>
      <p:ext uri="{BB962C8B-B14F-4D97-AF65-F5344CB8AC3E}">
        <p14:creationId xmlns:p14="http://schemas.microsoft.com/office/powerpoint/2010/main" val="392009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0</Words>
  <Application>Microsoft Office PowerPoint</Application>
  <PresentationFormat>Szélesvásznú</PresentationFormat>
  <Paragraphs>0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Domaholic2@sulid.hu</dc:creator>
  <cp:lastModifiedBy>Domaholic2@sulid.hu</cp:lastModifiedBy>
  <cp:revision>1</cp:revision>
  <dcterms:created xsi:type="dcterms:W3CDTF">2023-11-22T14:39:01Z</dcterms:created>
  <dcterms:modified xsi:type="dcterms:W3CDTF">2023-11-23T20:32:40Z</dcterms:modified>
</cp:coreProperties>
</file>