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2138363" cy="3027363"/>
  <p:notesSz cx="6858000" cy="9144000"/>
  <p:defaultTextStyle>
    <a:defPPr>
      <a:defRPr lang="en-US"/>
    </a:defPPr>
    <a:lvl1pPr marL="0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1pPr>
    <a:lvl2pPr marL="105346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2pPr>
    <a:lvl3pPr marL="210692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3pPr>
    <a:lvl4pPr marL="316038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4pPr>
    <a:lvl5pPr marL="421383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5pPr>
    <a:lvl6pPr marL="526729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6pPr>
    <a:lvl7pPr marL="632075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7pPr>
    <a:lvl8pPr marL="737421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8pPr>
    <a:lvl9pPr marL="842767" algn="l" defTabSz="105346" rtl="0" eaLnBrk="1" latinLnBrk="0" hangingPunct="1">
      <a:defRPr sz="4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20" d="100"/>
          <a:sy n="220" d="100"/>
        </p:scale>
        <p:origin x="18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579" y="1970580"/>
            <a:ext cx="1603772" cy="527361"/>
          </a:xfrm>
        </p:spPr>
        <p:txBody>
          <a:bodyPr wrap="none" anchor="t">
            <a:normAutofit/>
          </a:bodyPr>
          <a:lstStyle>
            <a:lvl1pPr algn="r">
              <a:defRPr sz="1684" b="0" spc="-53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578" y="1690643"/>
            <a:ext cx="1603772" cy="273038"/>
          </a:xfrm>
        </p:spPr>
        <p:txBody>
          <a:bodyPr anchor="b">
            <a:normAutofit/>
          </a:bodyPr>
          <a:lstStyle>
            <a:lvl1pPr marL="0" indent="0" algn="r">
              <a:buNone/>
              <a:defRPr sz="561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0176" indent="0" algn="ctr">
              <a:buNone/>
              <a:defRPr sz="351"/>
            </a:lvl2pPr>
            <a:lvl3pPr marL="160352" indent="0" algn="ctr">
              <a:buNone/>
              <a:defRPr sz="316"/>
            </a:lvl3pPr>
            <a:lvl4pPr marL="240528" indent="0" algn="ctr">
              <a:buNone/>
              <a:defRPr sz="281"/>
            </a:lvl4pPr>
            <a:lvl5pPr marL="320703" indent="0" algn="ctr">
              <a:buNone/>
              <a:defRPr sz="281"/>
            </a:lvl5pPr>
            <a:lvl6pPr marL="400879" indent="0" algn="ctr">
              <a:buNone/>
              <a:defRPr sz="281"/>
            </a:lvl6pPr>
            <a:lvl7pPr marL="481055" indent="0" algn="ctr">
              <a:buNone/>
              <a:defRPr sz="281"/>
            </a:lvl7pPr>
            <a:lvl8pPr marL="561231" indent="0" algn="ctr">
              <a:buNone/>
              <a:defRPr sz="281"/>
            </a:lvl8pPr>
            <a:lvl9pPr marL="641407" indent="0" algn="ctr">
              <a:buNone/>
              <a:defRPr sz="281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4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1927819"/>
            <a:ext cx="1844338" cy="361692"/>
          </a:xfrm>
        </p:spPr>
        <p:txBody>
          <a:bodyPr anchor="b"/>
          <a:lstStyle>
            <a:lvl1pPr>
              <a:defRPr sz="56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291" y="435885"/>
            <a:ext cx="1844338" cy="1491934"/>
          </a:xfrm>
        </p:spPr>
        <p:txBody>
          <a:bodyPr anchor="t"/>
          <a:lstStyle>
            <a:lvl1pPr marL="0" indent="0">
              <a:buNone/>
              <a:defRPr sz="561"/>
            </a:lvl1pPr>
            <a:lvl2pPr marL="80176" indent="0">
              <a:buNone/>
              <a:defRPr sz="491"/>
            </a:lvl2pPr>
            <a:lvl3pPr marL="160352" indent="0">
              <a:buNone/>
              <a:defRPr sz="421"/>
            </a:lvl3pPr>
            <a:lvl4pPr marL="240528" indent="0">
              <a:buNone/>
              <a:defRPr sz="351"/>
            </a:lvl4pPr>
            <a:lvl5pPr marL="320703" indent="0">
              <a:buNone/>
              <a:defRPr sz="351"/>
            </a:lvl5pPr>
            <a:lvl6pPr marL="400879" indent="0">
              <a:buNone/>
              <a:defRPr sz="351"/>
            </a:lvl6pPr>
            <a:lvl7pPr marL="481055" indent="0">
              <a:buNone/>
              <a:defRPr sz="351"/>
            </a:lvl7pPr>
            <a:lvl8pPr marL="561231" indent="0">
              <a:buNone/>
              <a:defRPr sz="351"/>
            </a:lvl8pPr>
            <a:lvl9pPr marL="641407" indent="0">
              <a:buNone/>
              <a:defRPr sz="351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" y="2289512"/>
            <a:ext cx="1844059" cy="301267"/>
          </a:xfrm>
        </p:spPr>
        <p:txBody>
          <a:bodyPr/>
          <a:lstStyle>
            <a:lvl1pPr marL="0" indent="0">
              <a:buNone/>
              <a:defRPr sz="281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161179"/>
            <a:ext cx="1844338" cy="1560184"/>
          </a:xfrm>
        </p:spPr>
        <p:txBody>
          <a:bodyPr anchor="ctr"/>
          <a:lstStyle>
            <a:lvl1pPr>
              <a:defRPr sz="56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" y="1981780"/>
            <a:ext cx="1844059" cy="662959"/>
          </a:xfrm>
        </p:spPr>
        <p:txBody>
          <a:bodyPr anchor="ctr"/>
          <a:lstStyle>
            <a:lvl1pPr marL="0" indent="0">
              <a:buNone/>
              <a:defRPr sz="281"/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5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" y="161180"/>
            <a:ext cx="1631616" cy="1321173"/>
          </a:xfrm>
        </p:spPr>
        <p:txBody>
          <a:bodyPr anchor="ctr"/>
          <a:lstStyle>
            <a:lvl1pPr>
              <a:defRPr sz="772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6" y="1485675"/>
            <a:ext cx="1535071" cy="242334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13" y="1987222"/>
            <a:ext cx="1843781" cy="657516"/>
          </a:xfrm>
        </p:spPr>
        <p:txBody>
          <a:bodyPr anchor="ctr">
            <a:normAutofit/>
          </a:bodyPr>
          <a:lstStyle>
            <a:lvl1pPr marL="0" indent="0">
              <a:buNone/>
              <a:defRPr sz="281"/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194867" y="347333"/>
            <a:ext cx="106918" cy="258141"/>
          </a:xfrm>
          <a:prstGeom prst="rect">
            <a:avLst/>
          </a:prstGeom>
        </p:spPr>
        <p:txBody>
          <a:bodyPr vert="horz" lIns="16038" tIns="8019" rIns="16038" bIns="80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0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0695" y="1210946"/>
            <a:ext cx="106918" cy="258141"/>
          </a:xfrm>
          <a:prstGeom prst="rect">
            <a:avLst/>
          </a:prstGeom>
        </p:spPr>
        <p:txBody>
          <a:bodyPr vert="horz" lIns="16038" tIns="8019" rIns="16038" bIns="80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0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10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1027207"/>
            <a:ext cx="1844338" cy="1108813"/>
          </a:xfrm>
        </p:spPr>
        <p:txBody>
          <a:bodyPr anchor="b">
            <a:normAutofit/>
          </a:bodyPr>
          <a:lstStyle>
            <a:lvl1pPr>
              <a:defRPr sz="947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" y="2141218"/>
            <a:ext cx="1844059" cy="503520"/>
          </a:xfrm>
        </p:spPr>
        <p:txBody>
          <a:bodyPr anchor="t"/>
          <a:lstStyle>
            <a:lvl1pPr marL="0" indent="0">
              <a:buNone/>
              <a:defRPr sz="281"/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380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7013" y="161180"/>
            <a:ext cx="1844338" cy="5851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4548" y="832525"/>
            <a:ext cx="516853" cy="254382"/>
          </a:xfrm>
        </p:spPr>
        <p:txBody>
          <a:bodyPr anchor="b">
            <a:noAutofit/>
          </a:bodyPr>
          <a:lstStyle>
            <a:lvl1pPr marL="0" indent="0">
              <a:buNone/>
              <a:defRPr sz="421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0176" indent="0">
              <a:buNone/>
              <a:defRPr sz="351" b="1"/>
            </a:lvl2pPr>
            <a:lvl3pPr marL="160352" indent="0">
              <a:buNone/>
              <a:defRPr sz="316" b="1"/>
            </a:lvl3pPr>
            <a:lvl4pPr marL="240528" indent="0">
              <a:buNone/>
              <a:defRPr sz="281" b="1"/>
            </a:lvl4pPr>
            <a:lvl5pPr marL="320703" indent="0">
              <a:buNone/>
              <a:defRPr sz="281" b="1"/>
            </a:lvl5pPr>
            <a:lvl6pPr marL="400879" indent="0">
              <a:buNone/>
              <a:defRPr sz="281" b="1"/>
            </a:lvl6pPr>
            <a:lvl7pPr marL="481055" indent="0">
              <a:buNone/>
              <a:defRPr sz="281" b="1"/>
            </a:lvl7pPr>
            <a:lvl8pPr marL="561231" indent="0">
              <a:buNone/>
              <a:defRPr sz="281" b="1"/>
            </a:lvl8pPr>
            <a:lvl9pPr marL="641407" indent="0">
              <a:buNone/>
              <a:defRPr sz="281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7970" y="1135261"/>
            <a:ext cx="513430" cy="1584460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93" y="832525"/>
            <a:ext cx="514989" cy="25438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21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02841" y="1135261"/>
            <a:ext cx="516840" cy="1584460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3141" y="832525"/>
            <a:ext cx="514265" cy="25438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21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73141" y="1135261"/>
            <a:ext cx="514265" cy="1584460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701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47013" y="161180"/>
            <a:ext cx="1844338" cy="5851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3636" y="1897070"/>
            <a:ext cx="515657" cy="254382"/>
          </a:xfrm>
        </p:spPr>
        <p:txBody>
          <a:bodyPr anchor="b">
            <a:noAutofit/>
          </a:bodyPr>
          <a:lstStyle>
            <a:lvl1pPr marL="0" indent="0">
              <a:buNone/>
              <a:defRPr sz="421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0176" indent="0">
              <a:buNone/>
              <a:defRPr sz="351" b="1"/>
            </a:lvl2pPr>
            <a:lvl3pPr marL="160352" indent="0">
              <a:buNone/>
              <a:defRPr sz="316" b="1"/>
            </a:lvl3pPr>
            <a:lvl4pPr marL="240528" indent="0">
              <a:buNone/>
              <a:defRPr sz="281" b="1"/>
            </a:lvl4pPr>
            <a:lvl5pPr marL="320703" indent="0">
              <a:buNone/>
              <a:defRPr sz="281" b="1"/>
            </a:lvl5pPr>
            <a:lvl6pPr marL="400879" indent="0">
              <a:buNone/>
              <a:defRPr sz="281" b="1"/>
            </a:lvl6pPr>
            <a:lvl7pPr marL="481055" indent="0">
              <a:buNone/>
              <a:defRPr sz="281" b="1"/>
            </a:lvl7pPr>
            <a:lvl8pPr marL="561231" indent="0">
              <a:buNone/>
              <a:defRPr sz="281" b="1"/>
            </a:lvl8pPr>
            <a:lvl9pPr marL="641407" indent="0">
              <a:buNone/>
              <a:defRPr sz="281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3636" y="996035"/>
            <a:ext cx="515657" cy="6727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1"/>
            </a:lvl1pPr>
            <a:lvl2pPr marL="80176" indent="0">
              <a:buNone/>
              <a:defRPr sz="281"/>
            </a:lvl2pPr>
            <a:lvl3pPr marL="160352" indent="0">
              <a:buNone/>
              <a:defRPr sz="281"/>
            </a:lvl3pPr>
            <a:lvl4pPr marL="240528" indent="0">
              <a:buNone/>
              <a:defRPr sz="281"/>
            </a:lvl4pPr>
            <a:lvl5pPr marL="320703" indent="0">
              <a:buNone/>
              <a:defRPr sz="281"/>
            </a:lvl5pPr>
            <a:lvl6pPr marL="400879" indent="0">
              <a:buNone/>
              <a:defRPr sz="281"/>
            </a:lvl6pPr>
            <a:lvl7pPr marL="481055" indent="0">
              <a:buNone/>
              <a:defRPr sz="281"/>
            </a:lvl7pPr>
            <a:lvl8pPr marL="561231" indent="0">
              <a:buNone/>
              <a:defRPr sz="281"/>
            </a:lvl8pPr>
            <a:lvl9pPr marL="641407" indent="0">
              <a:buNone/>
              <a:defRPr sz="281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3636" y="2151454"/>
            <a:ext cx="515657" cy="290989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359" y="1897070"/>
            <a:ext cx="513987" cy="254382"/>
          </a:xfrm>
        </p:spPr>
        <p:txBody>
          <a:bodyPr anchor="b">
            <a:noAutofit/>
          </a:bodyPr>
          <a:lstStyle>
            <a:lvl1pPr marL="0" indent="0">
              <a:buNone/>
              <a:defRPr sz="421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0176" indent="0">
              <a:buNone/>
              <a:defRPr sz="351" b="1"/>
            </a:lvl2pPr>
            <a:lvl3pPr marL="160352" indent="0">
              <a:buNone/>
              <a:defRPr sz="316" b="1"/>
            </a:lvl3pPr>
            <a:lvl4pPr marL="240528" indent="0">
              <a:buNone/>
              <a:defRPr sz="281" b="1"/>
            </a:lvl4pPr>
            <a:lvl5pPr marL="320703" indent="0">
              <a:buNone/>
              <a:defRPr sz="281" b="1"/>
            </a:lvl5pPr>
            <a:lvl6pPr marL="400879" indent="0">
              <a:buNone/>
              <a:defRPr sz="281" b="1"/>
            </a:lvl6pPr>
            <a:lvl7pPr marL="481055" indent="0">
              <a:buNone/>
              <a:defRPr sz="281" b="1"/>
            </a:lvl7pPr>
            <a:lvl8pPr marL="561231" indent="0">
              <a:buNone/>
              <a:defRPr sz="281" b="1"/>
            </a:lvl8pPr>
            <a:lvl9pPr marL="641407" indent="0">
              <a:buNone/>
              <a:defRPr sz="281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01359" y="996035"/>
            <a:ext cx="513987" cy="6727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1"/>
            </a:lvl1pPr>
            <a:lvl2pPr marL="80176" indent="0">
              <a:buNone/>
              <a:defRPr sz="281"/>
            </a:lvl2pPr>
            <a:lvl3pPr marL="160352" indent="0">
              <a:buNone/>
              <a:defRPr sz="281"/>
            </a:lvl3pPr>
            <a:lvl4pPr marL="240528" indent="0">
              <a:buNone/>
              <a:defRPr sz="281"/>
            </a:lvl4pPr>
            <a:lvl5pPr marL="320703" indent="0">
              <a:buNone/>
              <a:defRPr sz="281"/>
            </a:lvl5pPr>
            <a:lvl6pPr marL="400879" indent="0">
              <a:buNone/>
              <a:defRPr sz="281"/>
            </a:lvl6pPr>
            <a:lvl7pPr marL="481055" indent="0">
              <a:buNone/>
              <a:defRPr sz="281"/>
            </a:lvl7pPr>
            <a:lvl8pPr marL="561231" indent="0">
              <a:buNone/>
              <a:defRPr sz="281"/>
            </a:lvl8pPr>
            <a:lvl9pPr marL="641407" indent="0">
              <a:buNone/>
              <a:defRPr sz="281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01124" y="2151453"/>
            <a:ext cx="514667" cy="290989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68806" y="1897070"/>
            <a:ext cx="514265" cy="254382"/>
          </a:xfrm>
        </p:spPr>
        <p:txBody>
          <a:bodyPr anchor="b">
            <a:noAutofit/>
          </a:bodyPr>
          <a:lstStyle>
            <a:lvl1pPr marL="0" indent="0">
              <a:buNone/>
              <a:defRPr sz="421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0176" indent="0">
              <a:buNone/>
              <a:defRPr sz="351" b="1"/>
            </a:lvl2pPr>
            <a:lvl3pPr marL="160352" indent="0">
              <a:buNone/>
              <a:defRPr sz="316" b="1"/>
            </a:lvl3pPr>
            <a:lvl4pPr marL="240528" indent="0">
              <a:buNone/>
              <a:defRPr sz="281" b="1"/>
            </a:lvl4pPr>
            <a:lvl5pPr marL="320703" indent="0">
              <a:buNone/>
              <a:defRPr sz="281" b="1"/>
            </a:lvl5pPr>
            <a:lvl6pPr marL="400879" indent="0">
              <a:buNone/>
              <a:defRPr sz="281" b="1"/>
            </a:lvl6pPr>
            <a:lvl7pPr marL="481055" indent="0">
              <a:buNone/>
              <a:defRPr sz="281" b="1"/>
            </a:lvl7pPr>
            <a:lvl8pPr marL="561231" indent="0">
              <a:buNone/>
              <a:defRPr sz="281" b="1"/>
            </a:lvl8pPr>
            <a:lvl9pPr marL="641407" indent="0">
              <a:buNone/>
              <a:defRPr sz="281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68806" y="996035"/>
            <a:ext cx="514265" cy="6727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1"/>
            </a:lvl1pPr>
            <a:lvl2pPr marL="80176" indent="0">
              <a:buNone/>
              <a:defRPr sz="281"/>
            </a:lvl2pPr>
            <a:lvl3pPr marL="160352" indent="0">
              <a:buNone/>
              <a:defRPr sz="281"/>
            </a:lvl3pPr>
            <a:lvl4pPr marL="240528" indent="0">
              <a:buNone/>
              <a:defRPr sz="281"/>
            </a:lvl4pPr>
            <a:lvl5pPr marL="320703" indent="0">
              <a:buNone/>
              <a:defRPr sz="281"/>
            </a:lvl5pPr>
            <a:lvl6pPr marL="400879" indent="0">
              <a:buNone/>
              <a:defRPr sz="281"/>
            </a:lvl6pPr>
            <a:lvl7pPr marL="481055" indent="0">
              <a:buNone/>
              <a:defRPr sz="281"/>
            </a:lvl7pPr>
            <a:lvl8pPr marL="561231" indent="0">
              <a:buNone/>
              <a:defRPr sz="281"/>
            </a:lvl8pPr>
            <a:lvl9pPr marL="641407" indent="0">
              <a:buNone/>
              <a:defRPr sz="281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68783" y="2151452"/>
            <a:ext cx="514947" cy="290989"/>
          </a:xfrm>
        </p:spPr>
        <p:txBody>
          <a:bodyPr anchor="t">
            <a:normAutofit/>
          </a:bodyPr>
          <a:lstStyle>
            <a:lvl1pPr marL="0" indent="0">
              <a:buNone/>
              <a:defRPr sz="246"/>
            </a:lvl1pPr>
            <a:lvl2pPr marL="80176" indent="0">
              <a:buNone/>
              <a:defRPr sz="210"/>
            </a:lvl2pPr>
            <a:lvl3pPr marL="160352" indent="0">
              <a:buNone/>
              <a:defRPr sz="175"/>
            </a:lvl3pPr>
            <a:lvl4pPr marL="240528" indent="0">
              <a:buNone/>
              <a:defRPr sz="158"/>
            </a:lvl4pPr>
            <a:lvl5pPr marL="320703" indent="0">
              <a:buNone/>
              <a:defRPr sz="158"/>
            </a:lvl5pPr>
            <a:lvl6pPr marL="400879" indent="0">
              <a:buNone/>
              <a:defRPr sz="158"/>
            </a:lvl6pPr>
            <a:lvl7pPr marL="481055" indent="0">
              <a:buNone/>
              <a:defRPr sz="158"/>
            </a:lvl7pPr>
            <a:lvl8pPr marL="561231" indent="0">
              <a:buNone/>
              <a:defRPr sz="158"/>
            </a:lvl8pPr>
            <a:lvl9pPr marL="641407" indent="0">
              <a:buNone/>
              <a:defRPr sz="158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772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138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7" y="161179"/>
            <a:ext cx="461085" cy="256555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3" y="161179"/>
            <a:ext cx="1356524" cy="25655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8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9877" y="1970580"/>
            <a:ext cx="1603772" cy="527361"/>
          </a:xfrm>
        </p:spPr>
        <p:txBody>
          <a:bodyPr wrap="none" anchor="t">
            <a:normAutofit/>
          </a:bodyPr>
          <a:lstStyle>
            <a:lvl1pPr algn="l">
              <a:defRPr sz="1684" b="0" spc="-53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9877" y="1690643"/>
            <a:ext cx="1603772" cy="272728"/>
          </a:xfrm>
        </p:spPr>
        <p:txBody>
          <a:bodyPr anchor="b">
            <a:normAutofit/>
          </a:bodyPr>
          <a:lstStyle>
            <a:lvl1pPr marL="0" indent="0" algn="l">
              <a:buNone/>
              <a:defRPr sz="561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0176" indent="0" algn="ctr">
              <a:buNone/>
              <a:defRPr sz="351"/>
            </a:lvl2pPr>
            <a:lvl3pPr marL="160352" indent="0" algn="ctr">
              <a:buNone/>
              <a:defRPr sz="316"/>
            </a:lvl3pPr>
            <a:lvl4pPr marL="240528" indent="0" algn="ctr">
              <a:buNone/>
              <a:defRPr sz="281"/>
            </a:lvl4pPr>
            <a:lvl5pPr marL="320703" indent="0" algn="ctr">
              <a:buNone/>
              <a:defRPr sz="281"/>
            </a:lvl5pPr>
            <a:lvl6pPr marL="400879" indent="0" algn="ctr">
              <a:buNone/>
              <a:defRPr sz="281"/>
            </a:lvl6pPr>
            <a:lvl7pPr marL="481055" indent="0" algn="ctr">
              <a:buNone/>
              <a:defRPr sz="281"/>
            </a:lvl7pPr>
            <a:lvl8pPr marL="561231" indent="0" algn="ctr">
              <a:buNone/>
              <a:defRPr sz="281"/>
            </a:lvl8pPr>
            <a:lvl9pPr marL="641407" indent="0" algn="ctr">
              <a:buNone/>
              <a:defRPr sz="281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9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38" y="805895"/>
            <a:ext cx="881376" cy="192083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441" y="805895"/>
            <a:ext cx="882910" cy="192083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87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161180"/>
            <a:ext cx="1844338" cy="5851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38" y="742125"/>
            <a:ext cx="881376" cy="363704"/>
          </a:xfrm>
        </p:spPr>
        <p:txBody>
          <a:bodyPr anchor="b">
            <a:normAutofit/>
          </a:bodyPr>
          <a:lstStyle>
            <a:lvl1pPr marL="0" indent="0">
              <a:buNone/>
              <a:defRPr sz="46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0176" indent="0">
              <a:buNone/>
              <a:defRPr sz="351" b="1"/>
            </a:lvl2pPr>
            <a:lvl3pPr marL="160352" indent="0">
              <a:buNone/>
              <a:defRPr sz="316" b="1"/>
            </a:lvl3pPr>
            <a:lvl4pPr marL="240528" indent="0">
              <a:buNone/>
              <a:defRPr sz="281" b="1"/>
            </a:lvl4pPr>
            <a:lvl5pPr marL="320703" indent="0">
              <a:buNone/>
              <a:defRPr sz="281" b="1"/>
            </a:lvl5pPr>
            <a:lvl6pPr marL="400879" indent="0">
              <a:buNone/>
              <a:defRPr sz="281" b="1"/>
            </a:lvl6pPr>
            <a:lvl7pPr marL="481055" indent="0">
              <a:buNone/>
              <a:defRPr sz="281" b="1"/>
            </a:lvl7pPr>
            <a:lvl8pPr marL="561231" indent="0">
              <a:buNone/>
              <a:defRPr sz="281" b="1"/>
            </a:lvl8pPr>
            <a:lvl9pPr marL="641407" indent="0">
              <a:buNone/>
              <a:defRPr sz="281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438" y="1105830"/>
            <a:ext cx="881376" cy="16265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8441" y="742125"/>
            <a:ext cx="883188" cy="3637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8441" y="1105830"/>
            <a:ext cx="883188" cy="16265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33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633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79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201825"/>
            <a:ext cx="689678" cy="706385"/>
          </a:xfrm>
        </p:spPr>
        <p:txBody>
          <a:bodyPr anchor="b"/>
          <a:lstStyle>
            <a:lvl1pPr>
              <a:defRPr sz="56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3" y="435885"/>
            <a:ext cx="1082546" cy="215139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439" y="908210"/>
            <a:ext cx="640531" cy="1682569"/>
          </a:xfrm>
        </p:spPr>
        <p:txBody>
          <a:bodyPr>
            <a:normAutofit/>
          </a:bodyPr>
          <a:lstStyle>
            <a:lvl1pPr marL="0" indent="0">
              <a:buNone/>
              <a:defRPr sz="32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93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" y="201825"/>
            <a:ext cx="689678" cy="706385"/>
          </a:xfrm>
        </p:spPr>
        <p:txBody>
          <a:bodyPr anchor="b"/>
          <a:lstStyle>
            <a:lvl1pPr>
              <a:defRPr sz="56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3" y="435885"/>
            <a:ext cx="1082546" cy="2151390"/>
          </a:xfrm>
        </p:spPr>
        <p:txBody>
          <a:bodyPr anchor="t"/>
          <a:lstStyle>
            <a:lvl1pPr marL="0" indent="0">
              <a:buNone/>
              <a:defRPr sz="561"/>
            </a:lvl1pPr>
            <a:lvl2pPr marL="80176" indent="0">
              <a:buNone/>
              <a:defRPr sz="491"/>
            </a:lvl2pPr>
            <a:lvl3pPr marL="160352" indent="0">
              <a:buNone/>
              <a:defRPr sz="421"/>
            </a:lvl3pPr>
            <a:lvl4pPr marL="240528" indent="0">
              <a:buNone/>
              <a:defRPr sz="351"/>
            </a:lvl4pPr>
            <a:lvl5pPr marL="320703" indent="0">
              <a:buNone/>
              <a:defRPr sz="351"/>
            </a:lvl5pPr>
            <a:lvl6pPr marL="400879" indent="0">
              <a:buNone/>
              <a:defRPr sz="351"/>
            </a:lvl6pPr>
            <a:lvl7pPr marL="481055" indent="0">
              <a:buNone/>
              <a:defRPr sz="351"/>
            </a:lvl7pPr>
            <a:lvl8pPr marL="561231" indent="0">
              <a:buNone/>
              <a:defRPr sz="351"/>
            </a:lvl8pPr>
            <a:lvl9pPr marL="641407" indent="0">
              <a:buNone/>
              <a:defRPr sz="351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439" y="908210"/>
            <a:ext cx="640531" cy="1682569"/>
          </a:xfrm>
        </p:spPr>
        <p:txBody>
          <a:bodyPr>
            <a:normAutofit/>
          </a:bodyPr>
          <a:lstStyle>
            <a:lvl1pPr marL="0" indent="0">
              <a:buNone/>
              <a:defRPr sz="32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0176" indent="0">
              <a:buNone/>
              <a:defRPr sz="246"/>
            </a:lvl2pPr>
            <a:lvl3pPr marL="160352" indent="0">
              <a:buNone/>
              <a:defRPr sz="210"/>
            </a:lvl3pPr>
            <a:lvl4pPr marL="240528" indent="0">
              <a:buNone/>
              <a:defRPr sz="175"/>
            </a:lvl4pPr>
            <a:lvl5pPr marL="320703" indent="0">
              <a:buNone/>
              <a:defRPr sz="175"/>
            </a:lvl5pPr>
            <a:lvl6pPr marL="400879" indent="0">
              <a:buNone/>
              <a:defRPr sz="175"/>
            </a:lvl6pPr>
            <a:lvl7pPr marL="481055" indent="0">
              <a:buNone/>
              <a:defRPr sz="175"/>
            </a:lvl7pPr>
            <a:lvl8pPr marL="561231" indent="0">
              <a:buNone/>
              <a:defRPr sz="175"/>
            </a:lvl8pPr>
            <a:lvl9pPr marL="641407" indent="0">
              <a:buNone/>
              <a:defRPr sz="17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38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3" y="161180"/>
            <a:ext cx="1844338" cy="58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38" y="805895"/>
            <a:ext cx="1794913" cy="1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" y="2805918"/>
            <a:ext cx="481132" cy="161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23EFB72-E7E2-45CE-B84D-B515767613C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3" y="2805918"/>
            <a:ext cx="721698" cy="161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9" y="2805918"/>
            <a:ext cx="481132" cy="161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7474E-3636-4021-9B23-A14861181C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065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160352" rtl="0" eaLnBrk="1" latinLnBrk="0" hangingPunct="1">
        <a:lnSpc>
          <a:spcPct val="90000"/>
        </a:lnSpc>
        <a:spcBef>
          <a:spcPct val="0"/>
        </a:spcBef>
        <a:buNone/>
        <a:defRPr sz="1029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40088" indent="-40088" algn="l" defTabSz="160352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56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20264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4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00440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7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80615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2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60791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2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40967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6" kern="1200">
          <a:solidFill>
            <a:schemeClr val="tx1"/>
          </a:solidFill>
          <a:latin typeface="+mn-lt"/>
          <a:ea typeface="+mn-ea"/>
          <a:cs typeface="+mn-cs"/>
        </a:defRPr>
      </a:lvl6pPr>
      <a:lvl7pPr marL="521143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6" kern="1200">
          <a:solidFill>
            <a:schemeClr val="tx1"/>
          </a:solidFill>
          <a:latin typeface="+mn-lt"/>
          <a:ea typeface="+mn-ea"/>
          <a:cs typeface="+mn-cs"/>
        </a:defRPr>
      </a:lvl7pPr>
      <a:lvl8pPr marL="601319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6" kern="1200">
          <a:solidFill>
            <a:schemeClr val="tx1"/>
          </a:solidFill>
          <a:latin typeface="+mn-lt"/>
          <a:ea typeface="+mn-ea"/>
          <a:cs typeface="+mn-cs"/>
        </a:defRPr>
      </a:lvl8pPr>
      <a:lvl9pPr marL="681495" indent="-40088" algn="l" defTabSz="160352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1pPr>
      <a:lvl2pPr marL="80176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2pPr>
      <a:lvl3pPr marL="160352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3pPr>
      <a:lvl4pPr marL="240528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4pPr>
      <a:lvl5pPr marL="320703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5pPr>
      <a:lvl6pPr marL="400879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6pPr>
      <a:lvl7pPr marL="481055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7pPr>
      <a:lvl8pPr marL="561231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8pPr>
      <a:lvl9pPr marL="641407" algn="l" defTabSz="160352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B6CF15-DA1C-D866-A2C9-4D30790A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91" y="140801"/>
            <a:ext cx="1603772" cy="496665"/>
          </a:xfrm>
        </p:spPr>
        <p:txBody>
          <a:bodyPr/>
          <a:lstStyle/>
          <a:p>
            <a:r>
              <a:rPr lang="sk-SK" dirty="0"/>
              <a:t>Učenie sa pomocou hier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0EFA25-B00C-5463-9A9A-E20D994D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05" y="389134"/>
            <a:ext cx="1603772" cy="131055"/>
          </a:xfrm>
        </p:spPr>
        <p:txBody>
          <a:bodyPr>
            <a:noAutofit/>
          </a:bodyPr>
          <a:lstStyle/>
          <a:p>
            <a:r>
              <a:rPr lang="sk-SK" sz="500" dirty="0"/>
              <a:t>Dominika </a:t>
            </a:r>
            <a:r>
              <a:rPr lang="sk-SK" sz="500" dirty="0" err="1"/>
              <a:t>Lukašáková</a:t>
            </a:r>
            <a:endParaRPr lang="sk-SK" sz="5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1EF2582-6AF4-6298-5EA7-645A4EDF0F8F}"/>
              </a:ext>
            </a:extLst>
          </p:cNvPr>
          <p:cNvSpPr txBox="1"/>
          <p:nvPr/>
        </p:nvSpPr>
        <p:spPr>
          <a:xfrm>
            <a:off x="173954" y="520190"/>
            <a:ext cx="174802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00" dirty="0"/>
              <a:t>Počítačové hry</a:t>
            </a:r>
          </a:p>
          <a:p>
            <a:endParaRPr lang="sk-SK" sz="500" dirty="0"/>
          </a:p>
          <a:p>
            <a:pPr marL="63632" indent="-63632">
              <a:buFontTx/>
              <a:buChar char="-"/>
            </a:pPr>
            <a:r>
              <a:rPr lang="sk-SK" sz="500" dirty="0"/>
              <a:t>Vyvolávajú veľký rozruch u odborníkov - zväčša negatívny</a:t>
            </a:r>
          </a:p>
          <a:p>
            <a:pPr marL="63632" indent="-63632">
              <a:buFontTx/>
              <a:buChar char="-"/>
            </a:pPr>
            <a:r>
              <a:rPr lang="sk-SK" sz="500" dirty="0"/>
              <a:t>Majú však aj pozitívny význam:   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Učenie sa ako zaobchádzať s počítačovou technikou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Učenie sa písať, počítať, logicky myslieť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Podporujú záujem o programovanie a ďalší vývoj technológií</a:t>
            </a:r>
          </a:p>
          <a:p>
            <a:pPr lvl="1"/>
            <a:endParaRPr lang="sk-SK" sz="500" dirty="0"/>
          </a:p>
          <a:p>
            <a:r>
              <a:rPr lang="sk-SK" sz="500" dirty="0"/>
              <a:t>Vážne hry</a:t>
            </a:r>
          </a:p>
          <a:p>
            <a:pPr marL="63632" indent="-63632">
              <a:buFontTx/>
              <a:buChar char="-"/>
            </a:pPr>
            <a:r>
              <a:rPr lang="sk-SK" sz="500" dirty="0"/>
              <a:t>Hry využívané na osvojenie si nových poznatkov a zručností v rôznych oblastiach</a:t>
            </a:r>
          </a:p>
          <a:p>
            <a:pPr marL="63632" indent="-63632">
              <a:buFontTx/>
              <a:buChar char="-"/>
            </a:pPr>
            <a:r>
              <a:rPr lang="sk-SK" sz="500" dirty="0"/>
              <a:t>Spolupracujú s kognitívnou vedou</a:t>
            </a:r>
          </a:p>
          <a:p>
            <a:endParaRPr lang="sk-SK" sz="500" dirty="0"/>
          </a:p>
          <a:p>
            <a:r>
              <a:rPr lang="sk-SK" sz="500" dirty="0"/>
              <a:t>Vplyv hier na študentov</a:t>
            </a:r>
          </a:p>
          <a:p>
            <a:endParaRPr lang="sk-SK" sz="500" dirty="0"/>
          </a:p>
          <a:p>
            <a:pPr marL="63632" indent="-63632">
              <a:buFontTx/>
              <a:buChar char="-"/>
            </a:pPr>
            <a:r>
              <a:rPr lang="sk-SK" sz="500" dirty="0"/>
              <a:t>K pozitívnym vplyvom patrí: 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prirodzená motivácia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získanie nových informácii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schopnosť samostatne sa rozhodovať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schopnosť riešiť problémy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osvojenie si nových zručností</a:t>
            </a:r>
          </a:p>
          <a:p>
            <a:pPr lvl="1"/>
            <a:endParaRPr lang="sk-SK" sz="500" dirty="0"/>
          </a:p>
          <a:p>
            <a:pPr marL="63632" indent="-63632">
              <a:buFontTx/>
              <a:buChar char="-"/>
            </a:pPr>
            <a:r>
              <a:rPr lang="sk-SK" sz="500" dirty="0"/>
              <a:t>K negatívnym vplyvom patrí: 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strata schopnosti komunikácie s okolím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život v nereálnom vlastnom svete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agresívne správanie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neschopnosť riešiť bežné problémy</a:t>
            </a:r>
          </a:p>
          <a:p>
            <a:pPr marL="165442" lvl="1" indent="-63632">
              <a:buFontTx/>
              <a:buChar char="-"/>
            </a:pPr>
            <a:r>
              <a:rPr lang="sk-SK" sz="500" dirty="0"/>
              <a:t>závislosť na hrách</a:t>
            </a:r>
          </a:p>
        </p:txBody>
      </p:sp>
    </p:spTree>
    <p:extLst>
      <p:ext uri="{BB962C8B-B14F-4D97-AF65-F5344CB8AC3E}">
        <p14:creationId xmlns:p14="http://schemas.microsoft.com/office/powerpoint/2010/main" val="4278024533"/>
      </p:ext>
    </p:extLst>
  </p:cSld>
  <p:clrMapOvr>
    <a:masterClrMapping/>
  </p:clrMapOvr>
</p:sld>
</file>

<file path=ppt/theme/theme1.xml><?xml version="1.0" encoding="utf-8"?>
<a:theme xmlns:a="http://schemas.openxmlformats.org/drawingml/2006/main" name="Hĺbka">
  <a:themeElements>
    <a:clrScheme name="Hĺ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ĺbka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ĺ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23</TotalTime>
  <Words>112</Words>
  <Application>Microsoft Office PowerPoint</Application>
  <PresentationFormat>Vlastná</PresentationFormat>
  <Paragraphs>29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</vt:lpstr>
      <vt:lpstr>Corbel</vt:lpstr>
      <vt:lpstr>Hĺbka</vt:lpstr>
      <vt:lpstr>Učenie sa pomocou hier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Učenie sa pomocou hier</dc:title>
  <dc:creator>domiluk0202@gmail.com</dc:creator>
  <cp:lastModifiedBy>domiluk0202@gmail.com</cp:lastModifiedBy>
  <cp:revision>2</cp:revision>
  <dcterms:created xsi:type="dcterms:W3CDTF">2022-11-08T19:50:10Z</dcterms:created>
  <dcterms:modified xsi:type="dcterms:W3CDTF">2022-11-08T20:13:30Z</dcterms:modified>
</cp:coreProperties>
</file>