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F91E-CEC0-421E-B564-F6389F89DDB2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D2CFB-7F24-4721-82DE-F4C4C8474E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238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D2CFB-7F24-4721-82DE-F4C4C8474EC8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081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934F-41E1-4A6F-A658-064582BD207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0524-4AAC-47D5-9C18-7B3504E318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443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934F-41E1-4A6F-A658-064582BD207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0524-4AAC-47D5-9C18-7B3504E318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53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934F-41E1-4A6F-A658-064582BD207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0524-4AAC-47D5-9C18-7B3504E318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418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SzPct val="60000"/>
              <a:buFont typeface="Wingdings 2" panose="05020102010507070707" pitchFamily="18" charset="2"/>
              <a:buChar char=""/>
              <a:defRPr/>
            </a:lvl1pPr>
            <a:lvl2pPr marL="685800" indent="-182880">
              <a:buSzPct val="60000"/>
              <a:buFont typeface="Wingdings 2" panose="05020102010507070707" pitchFamily="18" charset="2"/>
              <a:buChar char=""/>
              <a:defRPr/>
            </a:lvl2pPr>
            <a:lvl3pPr marL="1143000" indent="-182880">
              <a:buSzPct val="60000"/>
              <a:buFont typeface="Wingdings 2" panose="05020102010507070707" pitchFamily="18" charset="2"/>
              <a:buChar char=""/>
              <a:defRPr/>
            </a:lvl3pPr>
            <a:lvl4pPr marL="1600200" indent="-182880">
              <a:buSzPct val="60000"/>
              <a:buFont typeface="Wingdings 2" panose="05020102010507070707" pitchFamily="18" charset="2"/>
              <a:buChar char=""/>
              <a:defRPr/>
            </a:lvl4pPr>
            <a:lvl5pPr marL="2057400" indent="-182880">
              <a:buSzPct val="60000"/>
              <a:buFont typeface="Wingdings 2" panose="05020102010507070707" pitchFamily="18" charset="2"/>
              <a:buChar char=""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934F-41E1-4A6F-A658-064582BD207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0524-4AAC-47D5-9C18-7B3504E318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749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934F-41E1-4A6F-A658-064582BD207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0524-4AAC-47D5-9C18-7B3504E318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787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934F-41E1-4A6F-A658-064582BD207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0524-4AAC-47D5-9C18-7B3504E318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579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934F-41E1-4A6F-A658-064582BD207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0524-4AAC-47D5-9C18-7B3504E318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430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934F-41E1-4A6F-A658-064582BD207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0524-4AAC-47D5-9C18-7B3504E318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728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934F-41E1-4A6F-A658-064582BD207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0524-4AAC-47D5-9C18-7B3504E318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77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934F-41E1-4A6F-A658-064582BD207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0524-4AAC-47D5-9C18-7B3504E318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800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934F-41E1-4A6F-A658-064582BD207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0524-4AAC-47D5-9C18-7B3504E318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885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44C934F-41E1-4A6F-A658-064582BD2070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1290524-4AAC-47D5-9C18-7B3504E3189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0C377E6-F6E5-E906-A3D6-AD8DD91B033A}"/>
              </a:ext>
            </a:extLst>
          </p:cNvPr>
          <p:cNvSpPr txBox="1"/>
          <p:nvPr userDrawn="1"/>
        </p:nvSpPr>
        <p:spPr>
          <a:xfrm>
            <a:off x="8602133" y="245533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Zvolený text... Dátum: 8.11.2022</a:t>
            </a:r>
          </a:p>
        </p:txBody>
      </p:sp>
    </p:spTree>
    <p:extLst>
      <p:ext uri="{BB962C8B-B14F-4D97-AF65-F5344CB8AC3E}">
        <p14:creationId xmlns:p14="http://schemas.microsoft.com/office/powerpoint/2010/main" val="14311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D3FD22AD-08ED-D183-AF55-3496C0F21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Učenie sa pomocou hier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D1A0735-71A1-C42C-669A-D903CA6AF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Dominika </a:t>
            </a:r>
            <a:r>
              <a:rPr lang="sk-SK" dirty="0" err="1"/>
              <a:t>Lukašáková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129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AE436C-0A07-464E-A35A-8A1A973D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60FFEC-5659-C96C-ADAB-8F53265B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Počítačové hry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Vážne hry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Vplyv hier na študentov</a:t>
            </a:r>
          </a:p>
        </p:txBody>
      </p:sp>
    </p:spTree>
    <p:extLst>
      <p:ext uri="{BB962C8B-B14F-4D97-AF65-F5344CB8AC3E}">
        <p14:creationId xmlns:p14="http://schemas.microsoft.com/office/powerpoint/2010/main" val="302384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A36C3-7336-5A13-012A-81121BB5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</a:t>
            </a:r>
          </a:p>
        </p:txBody>
      </p:sp>
      <p:graphicFrame>
        <p:nvGraphicFramePr>
          <p:cNvPr id="7" name="Zástupný objekt pre obsah 6">
            <a:extLst>
              <a:ext uri="{FF2B5EF4-FFF2-40B4-BE49-F238E27FC236}">
                <a16:creationId xmlns:a16="http://schemas.microsoft.com/office/drawing/2014/main" id="{0493BD5E-2242-7BAD-B155-E9446A93F47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619263"/>
              </p:ext>
            </p:extLst>
          </p:nvPr>
        </p:nvGraphicFramePr>
        <p:xfrm>
          <a:off x="3960813" y="863600"/>
          <a:ext cx="7131050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86273" imgH="2216238" progId="Excel.Sheet.12">
                  <p:embed/>
                </p:oleObj>
              </mc:Choice>
              <mc:Fallback>
                <p:oleObj name="Worksheet" r:id="rId2" imgW="3086273" imgH="22162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60813" y="863600"/>
                        <a:ext cx="7131050" cy="512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346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51C4FB-95DC-85DB-1C64-8C6EC9AF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</a:t>
            </a:r>
          </a:p>
        </p:txBody>
      </p:sp>
      <p:pic>
        <p:nvPicPr>
          <p:cNvPr id="16" name="Zástupný objekt pre obsah 15">
            <a:extLst>
              <a:ext uri="{FF2B5EF4-FFF2-40B4-BE49-F238E27FC236}">
                <a16:creationId xmlns:a16="http://schemas.microsoft.com/office/drawing/2014/main" id="{2F969B2E-043C-D782-6F23-ACE4BC0FE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8" t="7784" r="5201" b="6161"/>
          <a:stretch/>
        </p:blipFill>
        <p:spPr>
          <a:xfrm>
            <a:off x="4699000" y="1794934"/>
            <a:ext cx="6079067" cy="3650123"/>
          </a:xfrm>
        </p:spPr>
      </p:pic>
    </p:spTree>
    <p:extLst>
      <p:ext uri="{BB962C8B-B14F-4D97-AF65-F5344CB8AC3E}">
        <p14:creationId xmlns:p14="http://schemas.microsoft.com/office/powerpoint/2010/main" val="4066627096"/>
      </p:ext>
    </p:extLst>
  </p:cSld>
  <p:clrMapOvr>
    <a:masterClrMapping/>
  </p:clrMapOvr>
</p:sld>
</file>

<file path=ppt/theme/theme1.xml><?xml version="1.0" encoding="utf-8"?>
<a:theme xmlns:a="http://schemas.openxmlformats.org/drawingml/2006/main" name="Rám">
  <a:themeElements>
    <a:clrScheme name="Rám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TM03457475[[fn=Rám]]</Template>
  <TotalTime>35</TotalTime>
  <Words>18</Words>
  <Application>Microsoft Office PowerPoint</Application>
  <PresentationFormat>Širokouhlá</PresentationFormat>
  <Paragraphs>9</Paragraphs>
  <Slides>4</Slides>
  <Notes>1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Calibri</vt:lpstr>
      <vt:lpstr>Corbel</vt:lpstr>
      <vt:lpstr>Wingdings 2</vt:lpstr>
      <vt:lpstr>Rám</vt:lpstr>
      <vt:lpstr>Worksheet</vt:lpstr>
      <vt:lpstr>Učenie sa pomocou hier</vt:lpstr>
      <vt:lpstr>Obsah</vt:lpstr>
      <vt:lpstr>Tabuľka</vt:lpstr>
      <vt:lpstr>Graf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domiluk0202@gmail.com</dc:creator>
  <cp:lastModifiedBy>domiluk0202@gmail.com</cp:lastModifiedBy>
  <cp:revision>6</cp:revision>
  <dcterms:created xsi:type="dcterms:W3CDTF">2022-11-08T17:55:56Z</dcterms:created>
  <dcterms:modified xsi:type="dcterms:W3CDTF">2022-11-08T20:15:45Z</dcterms:modified>
</cp:coreProperties>
</file>