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70" r:id="rId5"/>
    <p:sldId id="267" r:id="rId6"/>
    <p:sldId id="268" r:id="rId7"/>
    <p:sldId id="269" r:id="rId8"/>
    <p:sldId id="272" r:id="rId9"/>
    <p:sldId id="273" r:id="rId10"/>
    <p:sldId id="274" r:id="rId11"/>
    <p:sldId id="275" r:id="rId12"/>
    <p:sldId id="278" r:id="rId13"/>
    <p:sldId id="279" r:id="rId14"/>
    <p:sldId id="281" r:id="rId15"/>
    <p:sldId id="282" r:id="rId16"/>
    <p:sldId id="283" r:id="rId17"/>
    <p:sldId id="258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62" r:id="rId27"/>
    <p:sldId id="263" r:id="rId28"/>
    <p:sldId id="264" r:id="rId29"/>
    <p:sldId id="265" r:id="rId30"/>
    <p:sldId id="266" r:id="rId31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1A8"/>
    <a:srgbClr val="5F0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0444" autoAdjust="0"/>
  </p:normalViewPr>
  <p:slideViewPr>
    <p:cSldViewPr snapToGrid="0">
      <p:cViewPr>
        <p:scale>
          <a:sx n="50" d="100"/>
          <a:sy n="50" d="100"/>
        </p:scale>
        <p:origin x="216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1" y="1"/>
            <a:ext cx="3078427" cy="51350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E23B1C12-51AA-47DD-AD1F-95507C6361A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8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1" y="9721107"/>
            <a:ext cx="3078427" cy="51350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36F362FD-FC4C-44A6-A35D-03DEE5D073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03D1-96EB-C09D-455B-1704A5EEA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3D7F80-60EF-7EA8-2CBA-1F0E506A1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BD38C5-F459-C7EA-A823-2229DD3C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2934-CE79-3784-40E2-49AEDDD3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9A722-B63F-D5FD-8992-F683231C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4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C9355-F0C6-A45D-262F-35886983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03C069-6AED-A9FF-34EC-6F195916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B978A-7D3D-FED5-07D3-91CB908F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41FEF-273C-530D-ABBF-74B527F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5CA850-A9B0-EDDA-1E9D-B188A0F7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5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BC18EB-B10A-CE1A-6865-6139E7ED6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B458D1-C7B6-687F-DEE3-DF1F89267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9CB83-5DFC-0E8D-B98F-A34E456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E99F2E-E4FD-1847-E275-5A45DA33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912BB-EB89-5D96-2730-53D7264F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1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ABFA2-F89E-0030-D4DB-AD30F41B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1161E-2D4B-2B3E-954A-0C09DD00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8ED0BE-05E2-8CDF-16E6-7382EC17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DBEE6-3BAC-8DF2-05AA-8C730003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387BA-D58E-F6DF-051E-708CA37C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85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43ECA-92B4-3EE6-7A3D-3C597E45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DE74A1-03F4-3ED1-4FD6-80216DAF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778AE-CA0E-FF16-514B-29D013EE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27DB4-CA97-B0FD-1754-BD01D1C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E31A1-097B-ED3A-C5DB-8154ED0E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80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937C2-3406-DE36-CEDC-0A1D6CC2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3860D-D5B7-AD84-81D5-F230E7305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50AD8-50BC-2D45-7F2A-5A1CE72D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647806-62F2-A11E-8CA8-5E80F97E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B9213-1FA6-EACF-0108-7874EB51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FC229C-1589-C632-CA62-8360F911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08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9725E-E530-22BC-C679-CBE97822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D56D1C-F5DC-D476-9C9A-A88403814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48A397-FDA4-8868-8D40-DC644C70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1ED894-959B-7FE4-31F0-5E38DAE3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9F6D3C-26C6-6653-B820-3AC175EB9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EC2BEF-7860-18C3-AB4E-936071C5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A02183-9D93-3166-DC84-EA23BB79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C89495-4F20-10DF-ABC8-0DD189F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3507A-4141-88F9-D13E-151DFB48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4A89B2-A459-3593-1A03-1785A9ED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59A3B7-6273-E617-597C-98172F8C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C1CB7E-5574-D6BC-A8EA-D250EB40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40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D0FEF-1A77-0BD7-3D16-09B4B50C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CEFC6D-A3D7-1E13-E9D6-5D7894F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19C3F-A828-91D5-EFA0-8DECAD57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48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6737B-DD31-1F61-B643-3F41EB98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F4E68F-2CE7-D101-D250-FCE01F53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76F019-E4ED-9A74-774D-E2805C71C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FF708D-91D2-F218-6364-BF8BE894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0DD07-45C4-2F7A-6D18-A76955F8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32262-8685-F3D7-BE8B-FF6C0DD4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31CE7-F51B-A4BE-3BC5-E47711DE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F44296-DFFB-6C0A-8BDE-2E3CAEFAB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E323D6-B75F-5698-0B8D-276C6C3E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556F24-E7A0-4ABB-CA3F-0E880FA1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A2B21-7934-3784-3C8B-6EE28463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133B4-F3C8-79D0-10F4-9F4F7DDE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F86BA6-B64D-F120-8780-4A8199FB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4E23B-B93A-BF5A-E2FB-2F45FEBA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C2A1B-EF9C-31FA-9CB1-2E05FB41D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50B3-4C16-4DBA-AF2A-460503C862BA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B1910-DC09-288E-35C0-02342F44D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9F524-1C92-3B91-2189-00C096EB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6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E8858-A18D-6E20-43C5-035AF8C3B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16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  <a:t>Faster </a:t>
            </a:r>
            <a:b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</a:br>
            <a: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  <a:t>Sorting of </a:t>
            </a:r>
            <a:b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</a:br>
            <a: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  <a:t>Aligned DNA-Read </a:t>
            </a:r>
            <a:b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</a:br>
            <a: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  <a:t>Files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C57316-B69B-5E72-282D-6A0712001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9294"/>
            <a:ext cx="9144000" cy="1655762"/>
          </a:xfrm>
        </p:spPr>
        <p:txBody>
          <a:bodyPr/>
          <a:lstStyle/>
          <a:p>
            <a:r>
              <a:rPr lang="de-DE" dirty="0"/>
              <a:t>Dominik Siebelt, Bachelors Thesis</a:t>
            </a:r>
          </a:p>
        </p:txBody>
      </p:sp>
    </p:spTree>
    <p:extLst>
      <p:ext uri="{BB962C8B-B14F-4D97-AF65-F5344CB8AC3E}">
        <p14:creationId xmlns:p14="http://schemas.microsoft.com/office/powerpoint/2010/main" val="322997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141B14-929B-0CA0-97B7-5119EA8EE326}"/>
              </a:ext>
            </a:extLst>
          </p:cNvPr>
          <p:cNvSpPr/>
          <p:nvPr/>
        </p:nvSpPr>
        <p:spPr>
          <a:xfrm>
            <a:off x="-4953000" y="-9013771"/>
            <a:ext cx="19316700" cy="25665932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1E4531-D3CE-D1A9-99B2-3E7D33777B8B}"/>
              </a:ext>
            </a:extLst>
          </p:cNvPr>
          <p:cNvSpPr/>
          <p:nvPr/>
        </p:nvSpPr>
        <p:spPr>
          <a:xfrm>
            <a:off x="-2663988" y="-7710352"/>
            <a:ext cx="14456770" cy="5255708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151BA3B4-13A6-B6DB-7FC3-84378B5916C6}"/>
              </a:ext>
            </a:extLst>
          </p:cNvPr>
          <p:cNvSpPr/>
          <p:nvPr/>
        </p:nvSpPr>
        <p:spPr>
          <a:xfrm>
            <a:off x="-2663988" y="-80653"/>
            <a:ext cx="14456768" cy="13913978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BGZF Compression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FE9D26-24B2-AC97-67B0-2FA73A7E37F5}"/>
              </a:ext>
            </a:extLst>
          </p:cNvPr>
          <p:cNvSpPr txBox="1"/>
          <p:nvPr/>
        </p:nvSpPr>
        <p:spPr>
          <a:xfrm>
            <a:off x="12682047" y="-326311"/>
            <a:ext cx="31383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BAM Format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MU Sans Serif"/>
              </a:rPr>
              <a:t>(Binary Alignment Map)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Binary encoded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BGZF compressed</a:t>
            </a:r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FB5621A6-5EDB-316E-5FD8-82D0A45D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34900" y="365125"/>
            <a:ext cx="714292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Utilizes the GZIP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Compression in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Enables fast random access</a:t>
            </a:r>
          </a:p>
          <a:p>
            <a:endParaRPr lang="en-US" dirty="0"/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3F22C5EF-EA48-6BFE-8E73-A93E8546CF98}"/>
              </a:ext>
            </a:extLst>
          </p:cNvPr>
          <p:cNvSpPr/>
          <p:nvPr/>
        </p:nvSpPr>
        <p:spPr>
          <a:xfrm rot="5400000">
            <a:off x="6356823" y="-2000503"/>
            <a:ext cx="219746" cy="9542560"/>
          </a:xfrm>
          <a:prstGeom prst="leftBracke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B0F137-3744-4D07-543B-4388321F88EA}"/>
              </a:ext>
            </a:extLst>
          </p:cNvPr>
          <p:cNvSpPr txBox="1"/>
          <p:nvPr/>
        </p:nvSpPr>
        <p:spPr>
          <a:xfrm>
            <a:off x="5681506" y="2356128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GZIP </a:t>
            </a:r>
            <a:r>
              <a:rPr lang="en-US" i="1" dirty="0"/>
              <a:t>member</a:t>
            </a:r>
            <a:endParaRPr lang="en-US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65F419-127D-C557-2276-6B95B11A13A7}"/>
              </a:ext>
            </a:extLst>
          </p:cNvPr>
          <p:cNvSpPr/>
          <p:nvPr/>
        </p:nvSpPr>
        <p:spPr>
          <a:xfrm>
            <a:off x="1816836" y="3072384"/>
            <a:ext cx="1447572" cy="17373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F3C0EB9-9901-DC5A-3212-45B63A9F9AB4}"/>
              </a:ext>
            </a:extLst>
          </p:cNvPr>
          <p:cNvSpPr/>
          <p:nvPr/>
        </p:nvSpPr>
        <p:spPr>
          <a:xfrm>
            <a:off x="3419856" y="3072384"/>
            <a:ext cx="6583680" cy="17373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  <a:p>
            <a:pPr algn="ctr"/>
            <a:r>
              <a:rPr lang="en-US" dirty="0"/>
              <a:t>(DEFLATE format)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C2F11E6-F7B6-050F-8BED-9F3243D10E3E}"/>
              </a:ext>
            </a:extLst>
          </p:cNvPr>
          <p:cNvSpPr/>
          <p:nvPr/>
        </p:nvSpPr>
        <p:spPr>
          <a:xfrm>
            <a:off x="10158984" y="3072384"/>
            <a:ext cx="960120" cy="17373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04196FF-9C51-9505-B246-10E325663136}"/>
              </a:ext>
            </a:extLst>
          </p:cNvPr>
          <p:cNvSpPr/>
          <p:nvPr/>
        </p:nvSpPr>
        <p:spPr>
          <a:xfrm>
            <a:off x="2188464" y="4064679"/>
            <a:ext cx="829056" cy="5742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length</a:t>
            </a:r>
          </a:p>
        </p:txBody>
      </p:sp>
      <p:sp>
        <p:nvSpPr>
          <p:cNvPr id="16" name="Kreuz 15">
            <a:extLst>
              <a:ext uri="{FF2B5EF4-FFF2-40B4-BE49-F238E27FC236}">
                <a16:creationId xmlns:a16="http://schemas.microsoft.com/office/drawing/2014/main" id="{21CEDA90-722F-3900-1A6A-444CCC072C61}"/>
              </a:ext>
            </a:extLst>
          </p:cNvPr>
          <p:cNvSpPr/>
          <p:nvPr/>
        </p:nvSpPr>
        <p:spPr>
          <a:xfrm>
            <a:off x="1974316" y="4283214"/>
            <a:ext cx="146304" cy="137160"/>
          </a:xfrm>
          <a:prstGeom prst="plus">
            <a:avLst>
              <a:gd name="adj" fmla="val 38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1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141B14-929B-0CA0-97B7-5119EA8EE326}"/>
              </a:ext>
            </a:extLst>
          </p:cNvPr>
          <p:cNvSpPr/>
          <p:nvPr/>
        </p:nvSpPr>
        <p:spPr>
          <a:xfrm>
            <a:off x="7934324" y="2001723"/>
            <a:ext cx="2238375" cy="3355975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1E4531-D3CE-D1A9-99B2-3E7D33777B8B}"/>
              </a:ext>
            </a:extLst>
          </p:cNvPr>
          <p:cNvSpPr/>
          <p:nvPr/>
        </p:nvSpPr>
        <p:spPr>
          <a:xfrm>
            <a:off x="8082468" y="2169725"/>
            <a:ext cx="1902410" cy="742185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151BA3B4-13A6-B6DB-7FC3-84378B5916C6}"/>
              </a:ext>
            </a:extLst>
          </p:cNvPr>
          <p:cNvSpPr/>
          <p:nvPr/>
        </p:nvSpPr>
        <p:spPr>
          <a:xfrm>
            <a:off x="8082467" y="3095626"/>
            <a:ext cx="1902411" cy="2078356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BGZF Compression: Random Access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CEBA603-77A7-39DA-1529-D753F777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0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Index files (.bai) store</a:t>
            </a:r>
          </a:p>
          <a:p>
            <a:r>
              <a:rPr lang="en-US" dirty="0"/>
              <a:t>Offset to the start of a compressed Block</a:t>
            </a:r>
          </a:p>
          <a:p>
            <a:r>
              <a:rPr lang="en-US" dirty="0"/>
              <a:t>Offset into the uncompressed Block</a:t>
            </a:r>
          </a:p>
          <a:p>
            <a:endParaRPr lang="en-US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15BBD3BB-87F1-400E-3DD6-2EDFF9320AC5}"/>
              </a:ext>
            </a:extLst>
          </p:cNvPr>
          <p:cNvSpPr/>
          <p:nvPr/>
        </p:nvSpPr>
        <p:spPr>
          <a:xfrm>
            <a:off x="4473388" y="2200619"/>
            <a:ext cx="4195483" cy="1322510"/>
          </a:xfrm>
          <a:custGeom>
            <a:avLst/>
            <a:gdLst>
              <a:gd name="connsiteX0" fmla="*/ 0 w 4195483"/>
              <a:gd name="connsiteY0" fmla="*/ 515687 h 1322510"/>
              <a:gd name="connsiteX1" fmla="*/ 573741 w 4195483"/>
              <a:gd name="connsiteY1" fmla="*/ 623263 h 1322510"/>
              <a:gd name="connsiteX2" fmla="*/ 2008094 w 4195483"/>
              <a:gd name="connsiteY2" fmla="*/ 13663 h 1322510"/>
              <a:gd name="connsiteX3" fmla="*/ 3048000 w 4195483"/>
              <a:gd name="connsiteY3" fmla="*/ 192957 h 1322510"/>
              <a:gd name="connsiteX4" fmla="*/ 3720353 w 4195483"/>
              <a:gd name="connsiteY4" fmla="*/ 121240 h 1322510"/>
              <a:gd name="connsiteX5" fmla="*/ 4195483 w 4195483"/>
              <a:gd name="connsiteY5" fmla="*/ 1322510 h 132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5483" h="1322510">
                <a:moveTo>
                  <a:pt x="0" y="515687"/>
                </a:moveTo>
                <a:cubicBezTo>
                  <a:pt x="119529" y="611310"/>
                  <a:pt x="239059" y="706934"/>
                  <a:pt x="573741" y="623263"/>
                </a:cubicBezTo>
                <a:cubicBezTo>
                  <a:pt x="908423" y="539592"/>
                  <a:pt x="1595718" y="85381"/>
                  <a:pt x="2008094" y="13663"/>
                </a:cubicBezTo>
                <a:cubicBezTo>
                  <a:pt x="2420470" y="-58055"/>
                  <a:pt x="2762624" y="175028"/>
                  <a:pt x="3048000" y="192957"/>
                </a:cubicBezTo>
                <a:cubicBezTo>
                  <a:pt x="3333376" y="210886"/>
                  <a:pt x="3529106" y="-67019"/>
                  <a:pt x="3720353" y="121240"/>
                </a:cubicBezTo>
                <a:cubicBezTo>
                  <a:pt x="3911600" y="309499"/>
                  <a:pt x="4053541" y="816004"/>
                  <a:pt x="4195483" y="1322510"/>
                </a:cubicBezTo>
              </a:path>
            </a:pathLst>
          </a:custGeom>
          <a:noFill/>
          <a:ln w="38100" cap="rnd"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A8285725-9CC4-43AD-94B3-4F324F062DFD}"/>
              </a:ext>
            </a:extLst>
          </p:cNvPr>
          <p:cNvSpPr/>
          <p:nvPr/>
        </p:nvSpPr>
        <p:spPr>
          <a:xfrm>
            <a:off x="4411744" y="3761295"/>
            <a:ext cx="4760536" cy="853740"/>
          </a:xfrm>
          <a:custGeom>
            <a:avLst/>
            <a:gdLst>
              <a:gd name="connsiteX0" fmla="*/ 0 w 4760536"/>
              <a:gd name="connsiteY0" fmla="*/ 75414 h 853740"/>
              <a:gd name="connsiteX1" fmla="*/ 1263192 w 4760536"/>
              <a:gd name="connsiteY1" fmla="*/ 697583 h 853740"/>
              <a:gd name="connsiteX2" fmla="*/ 2903456 w 4760536"/>
              <a:gd name="connsiteY2" fmla="*/ 546754 h 853740"/>
              <a:gd name="connsiteX3" fmla="*/ 4223209 w 4760536"/>
              <a:gd name="connsiteY3" fmla="*/ 838985 h 853740"/>
              <a:gd name="connsiteX4" fmla="*/ 4760536 w 4760536"/>
              <a:gd name="connsiteY4" fmla="*/ 0 h 8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0536" h="853740" extrusionOk="0">
                <a:moveTo>
                  <a:pt x="0" y="75414"/>
                </a:moveTo>
                <a:cubicBezTo>
                  <a:pt x="295680" y="289263"/>
                  <a:pt x="673878" y="658586"/>
                  <a:pt x="1263192" y="697583"/>
                </a:cubicBezTo>
                <a:cubicBezTo>
                  <a:pt x="1810726" y="789535"/>
                  <a:pt x="2303325" y="526583"/>
                  <a:pt x="2903456" y="546754"/>
                </a:cubicBezTo>
                <a:cubicBezTo>
                  <a:pt x="3361183" y="605095"/>
                  <a:pt x="3903851" y="984529"/>
                  <a:pt x="4223209" y="838985"/>
                </a:cubicBezTo>
                <a:cubicBezTo>
                  <a:pt x="4515861" y="738634"/>
                  <a:pt x="4677636" y="388744"/>
                  <a:pt x="4760536" y="0"/>
                </a:cubicBezTo>
              </a:path>
            </a:pathLst>
          </a:custGeom>
          <a:noFill/>
          <a:ln w="38100" cap="rnd"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60536"/>
                      <a:gd name="connsiteY0" fmla="*/ 75414 h 853740"/>
                      <a:gd name="connsiteX1" fmla="*/ 1263192 w 4760536"/>
                      <a:gd name="connsiteY1" fmla="*/ 697583 h 853740"/>
                      <a:gd name="connsiteX2" fmla="*/ 2903456 w 4760536"/>
                      <a:gd name="connsiteY2" fmla="*/ 546754 h 853740"/>
                      <a:gd name="connsiteX3" fmla="*/ 4223209 w 4760536"/>
                      <a:gd name="connsiteY3" fmla="*/ 838985 h 853740"/>
                      <a:gd name="connsiteX4" fmla="*/ 4760536 w 4760536"/>
                      <a:gd name="connsiteY4" fmla="*/ 0 h 853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0536" h="853740">
                        <a:moveTo>
                          <a:pt x="0" y="75414"/>
                        </a:moveTo>
                        <a:cubicBezTo>
                          <a:pt x="389641" y="347220"/>
                          <a:pt x="779283" y="619026"/>
                          <a:pt x="1263192" y="697583"/>
                        </a:cubicBezTo>
                        <a:cubicBezTo>
                          <a:pt x="1747101" y="776140"/>
                          <a:pt x="2410120" y="523187"/>
                          <a:pt x="2903456" y="546754"/>
                        </a:cubicBezTo>
                        <a:cubicBezTo>
                          <a:pt x="3396792" y="570321"/>
                          <a:pt x="3913696" y="930111"/>
                          <a:pt x="4223209" y="838985"/>
                        </a:cubicBezTo>
                        <a:cubicBezTo>
                          <a:pt x="4532722" y="747859"/>
                          <a:pt x="4646629" y="373929"/>
                          <a:pt x="4760536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82FD8-608C-1264-0508-168BFF73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of aligned DNA-Read files</a:t>
            </a:r>
          </a:p>
        </p:txBody>
      </p:sp>
      <p:sp>
        <p:nvSpPr>
          <p:cNvPr id="37" name="!!Rechteck: abgerundete Ecken 36">
            <a:extLst>
              <a:ext uri="{FF2B5EF4-FFF2-40B4-BE49-F238E27FC236}">
                <a16:creationId xmlns:a16="http://schemas.microsoft.com/office/drawing/2014/main" id="{87BC99A2-726E-DCD4-A168-D8B0C4A02046}"/>
              </a:ext>
            </a:extLst>
          </p:cNvPr>
          <p:cNvSpPr/>
          <p:nvPr/>
        </p:nvSpPr>
        <p:spPr>
          <a:xfrm>
            <a:off x="1214438" y="1929973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!!Rechteck: abgerundete Ecken 37">
            <a:extLst>
              <a:ext uri="{FF2B5EF4-FFF2-40B4-BE49-F238E27FC236}">
                <a16:creationId xmlns:a16="http://schemas.microsoft.com/office/drawing/2014/main" id="{0F6B7B62-5363-2C29-7854-E1790A7D8FE8}"/>
              </a:ext>
            </a:extLst>
          </p:cNvPr>
          <p:cNvSpPr/>
          <p:nvPr/>
        </p:nvSpPr>
        <p:spPr>
          <a:xfrm>
            <a:off x="1214437" y="2101037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Rechteck: abgerundete Ecken 38">
            <a:extLst>
              <a:ext uri="{FF2B5EF4-FFF2-40B4-BE49-F238E27FC236}">
                <a16:creationId xmlns:a16="http://schemas.microsoft.com/office/drawing/2014/main" id="{3C8D7EFD-4169-D4BB-85A9-9D9C7FEC0703}"/>
              </a:ext>
            </a:extLst>
          </p:cNvPr>
          <p:cNvSpPr/>
          <p:nvPr/>
        </p:nvSpPr>
        <p:spPr>
          <a:xfrm>
            <a:off x="1328736" y="20953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!!Rechteck: abgerundete Ecken 39">
            <a:extLst>
              <a:ext uri="{FF2B5EF4-FFF2-40B4-BE49-F238E27FC236}">
                <a16:creationId xmlns:a16="http://schemas.microsoft.com/office/drawing/2014/main" id="{4E5DD09F-04BE-FAAD-7BE6-B70EEBF2A92C}"/>
              </a:ext>
            </a:extLst>
          </p:cNvPr>
          <p:cNvSpPr/>
          <p:nvPr/>
        </p:nvSpPr>
        <p:spPr>
          <a:xfrm>
            <a:off x="1328735" y="18102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!!Rechteck: abgerundete Ecken 40">
            <a:extLst>
              <a:ext uri="{FF2B5EF4-FFF2-40B4-BE49-F238E27FC236}">
                <a16:creationId xmlns:a16="http://schemas.microsoft.com/office/drawing/2014/main" id="{DE5678B2-DA72-198C-54F4-13671ED3E67E}"/>
              </a:ext>
            </a:extLst>
          </p:cNvPr>
          <p:cNvSpPr/>
          <p:nvPr/>
        </p:nvSpPr>
        <p:spPr>
          <a:xfrm>
            <a:off x="1443032" y="181023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!!Rechteck: abgerundete Ecken 41">
            <a:extLst>
              <a:ext uri="{FF2B5EF4-FFF2-40B4-BE49-F238E27FC236}">
                <a16:creationId xmlns:a16="http://schemas.microsoft.com/office/drawing/2014/main" id="{BA468B50-E0D6-38DC-C449-E796F65108BB}"/>
              </a:ext>
            </a:extLst>
          </p:cNvPr>
          <p:cNvSpPr/>
          <p:nvPr/>
        </p:nvSpPr>
        <p:spPr>
          <a:xfrm>
            <a:off x="1557329" y="181023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!!Rechteck: abgerundete Ecken 42">
            <a:extLst>
              <a:ext uri="{FF2B5EF4-FFF2-40B4-BE49-F238E27FC236}">
                <a16:creationId xmlns:a16="http://schemas.microsoft.com/office/drawing/2014/main" id="{3BBBD860-44B4-4138-87DF-D214EE0785AD}"/>
              </a:ext>
            </a:extLst>
          </p:cNvPr>
          <p:cNvSpPr/>
          <p:nvPr/>
        </p:nvSpPr>
        <p:spPr>
          <a:xfrm>
            <a:off x="1671626" y="181023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!!Rechteck: abgerundete Ecken 43">
            <a:extLst>
              <a:ext uri="{FF2B5EF4-FFF2-40B4-BE49-F238E27FC236}">
                <a16:creationId xmlns:a16="http://schemas.microsoft.com/office/drawing/2014/main" id="{6335FA04-C835-C731-CA91-41446F413AFC}"/>
              </a:ext>
            </a:extLst>
          </p:cNvPr>
          <p:cNvSpPr/>
          <p:nvPr/>
        </p:nvSpPr>
        <p:spPr>
          <a:xfrm>
            <a:off x="1785923" y="181023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Rechteck: abgerundete Ecken 44">
            <a:extLst>
              <a:ext uri="{FF2B5EF4-FFF2-40B4-BE49-F238E27FC236}">
                <a16:creationId xmlns:a16="http://schemas.microsoft.com/office/drawing/2014/main" id="{07F24E7D-C205-5D65-1723-D5E8704B83DE}"/>
              </a:ext>
            </a:extLst>
          </p:cNvPr>
          <p:cNvSpPr/>
          <p:nvPr/>
        </p:nvSpPr>
        <p:spPr>
          <a:xfrm>
            <a:off x="1900220" y="1929969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!!Rechteck: abgerundete Ecken 45">
            <a:extLst>
              <a:ext uri="{FF2B5EF4-FFF2-40B4-BE49-F238E27FC236}">
                <a16:creationId xmlns:a16="http://schemas.microsoft.com/office/drawing/2014/main" id="{77A4CF5E-4215-3779-DFDE-3A5072DBE299}"/>
              </a:ext>
            </a:extLst>
          </p:cNvPr>
          <p:cNvSpPr/>
          <p:nvPr/>
        </p:nvSpPr>
        <p:spPr>
          <a:xfrm>
            <a:off x="1900220" y="210103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!!Rechteck: abgerundete Ecken 46">
            <a:extLst>
              <a:ext uri="{FF2B5EF4-FFF2-40B4-BE49-F238E27FC236}">
                <a16:creationId xmlns:a16="http://schemas.microsoft.com/office/drawing/2014/main" id="{8586CC33-D2F3-BADC-A636-D94907F1FB21}"/>
              </a:ext>
            </a:extLst>
          </p:cNvPr>
          <p:cNvSpPr/>
          <p:nvPr/>
        </p:nvSpPr>
        <p:spPr>
          <a:xfrm>
            <a:off x="1443031" y="2095334"/>
            <a:ext cx="66675" cy="2571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!!Rechteck: abgerundete Ecken 47">
            <a:extLst>
              <a:ext uri="{FF2B5EF4-FFF2-40B4-BE49-F238E27FC236}">
                <a16:creationId xmlns:a16="http://schemas.microsoft.com/office/drawing/2014/main" id="{CEAF9613-5249-6CDD-D38E-822EF7F7E9CF}"/>
              </a:ext>
            </a:extLst>
          </p:cNvPr>
          <p:cNvSpPr/>
          <p:nvPr/>
        </p:nvSpPr>
        <p:spPr>
          <a:xfrm>
            <a:off x="1557326" y="2095333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!!Rechteck: abgerundete Ecken 48">
            <a:extLst>
              <a:ext uri="{FF2B5EF4-FFF2-40B4-BE49-F238E27FC236}">
                <a16:creationId xmlns:a16="http://schemas.microsoft.com/office/drawing/2014/main" id="{CBA65637-517D-5323-7E96-F39E88728422}"/>
              </a:ext>
            </a:extLst>
          </p:cNvPr>
          <p:cNvSpPr/>
          <p:nvPr/>
        </p:nvSpPr>
        <p:spPr>
          <a:xfrm>
            <a:off x="1671621" y="2095332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!!Rechteck: abgerundete Ecken 49">
            <a:extLst>
              <a:ext uri="{FF2B5EF4-FFF2-40B4-BE49-F238E27FC236}">
                <a16:creationId xmlns:a16="http://schemas.microsoft.com/office/drawing/2014/main" id="{1CEB843F-670C-75B0-A9AB-CD39DA53C12A}"/>
              </a:ext>
            </a:extLst>
          </p:cNvPr>
          <p:cNvSpPr/>
          <p:nvPr/>
        </p:nvSpPr>
        <p:spPr>
          <a:xfrm>
            <a:off x="1785916" y="209533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!!Rechteck: abgerundete Ecken 50">
            <a:extLst>
              <a:ext uri="{FF2B5EF4-FFF2-40B4-BE49-F238E27FC236}">
                <a16:creationId xmlns:a16="http://schemas.microsoft.com/office/drawing/2014/main" id="{75B8BC31-E9F8-0F05-5531-1C91F570D2CD}"/>
              </a:ext>
            </a:extLst>
          </p:cNvPr>
          <p:cNvSpPr/>
          <p:nvPr/>
        </p:nvSpPr>
        <p:spPr>
          <a:xfrm>
            <a:off x="3325178" y="1929973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!!Rechteck: abgerundete Ecken 51">
            <a:extLst>
              <a:ext uri="{FF2B5EF4-FFF2-40B4-BE49-F238E27FC236}">
                <a16:creationId xmlns:a16="http://schemas.microsoft.com/office/drawing/2014/main" id="{81DCF6F4-39A7-06E5-59A9-DF40B475323D}"/>
              </a:ext>
            </a:extLst>
          </p:cNvPr>
          <p:cNvSpPr/>
          <p:nvPr/>
        </p:nvSpPr>
        <p:spPr>
          <a:xfrm>
            <a:off x="3325177" y="2101037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!!Rechteck: abgerundete Ecken 52">
            <a:extLst>
              <a:ext uri="{FF2B5EF4-FFF2-40B4-BE49-F238E27FC236}">
                <a16:creationId xmlns:a16="http://schemas.microsoft.com/office/drawing/2014/main" id="{0EF4153D-3C08-1543-A4E1-239D792B246B}"/>
              </a:ext>
            </a:extLst>
          </p:cNvPr>
          <p:cNvSpPr/>
          <p:nvPr/>
        </p:nvSpPr>
        <p:spPr>
          <a:xfrm>
            <a:off x="3439476" y="20953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!!Rechteck: abgerundete Ecken 53">
            <a:extLst>
              <a:ext uri="{FF2B5EF4-FFF2-40B4-BE49-F238E27FC236}">
                <a16:creationId xmlns:a16="http://schemas.microsoft.com/office/drawing/2014/main" id="{8F37B007-DB25-E062-DDB1-B512D1E31DAC}"/>
              </a:ext>
            </a:extLst>
          </p:cNvPr>
          <p:cNvSpPr/>
          <p:nvPr/>
        </p:nvSpPr>
        <p:spPr>
          <a:xfrm>
            <a:off x="3439475" y="18102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!!Rechteck: abgerundete Ecken 54">
            <a:extLst>
              <a:ext uri="{FF2B5EF4-FFF2-40B4-BE49-F238E27FC236}">
                <a16:creationId xmlns:a16="http://schemas.microsoft.com/office/drawing/2014/main" id="{1C0A0EFC-11A9-60DF-A7ED-6841B2F61AE3}"/>
              </a:ext>
            </a:extLst>
          </p:cNvPr>
          <p:cNvSpPr/>
          <p:nvPr/>
        </p:nvSpPr>
        <p:spPr>
          <a:xfrm>
            <a:off x="3553772" y="181023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!!Rechteck: abgerundete Ecken 55">
            <a:extLst>
              <a:ext uri="{FF2B5EF4-FFF2-40B4-BE49-F238E27FC236}">
                <a16:creationId xmlns:a16="http://schemas.microsoft.com/office/drawing/2014/main" id="{5F3B083E-7F6C-E064-7E1D-F7809FC18E8B}"/>
              </a:ext>
            </a:extLst>
          </p:cNvPr>
          <p:cNvSpPr/>
          <p:nvPr/>
        </p:nvSpPr>
        <p:spPr>
          <a:xfrm>
            <a:off x="3668069" y="181023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Rechteck: abgerundete Ecken 56">
            <a:extLst>
              <a:ext uri="{FF2B5EF4-FFF2-40B4-BE49-F238E27FC236}">
                <a16:creationId xmlns:a16="http://schemas.microsoft.com/office/drawing/2014/main" id="{A9EBCB44-7B4F-3CB4-38BA-A2BCEAE18110}"/>
              </a:ext>
            </a:extLst>
          </p:cNvPr>
          <p:cNvSpPr/>
          <p:nvPr/>
        </p:nvSpPr>
        <p:spPr>
          <a:xfrm>
            <a:off x="3782366" y="1810232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!!Rechteck: abgerundete Ecken 57">
            <a:extLst>
              <a:ext uri="{FF2B5EF4-FFF2-40B4-BE49-F238E27FC236}">
                <a16:creationId xmlns:a16="http://schemas.microsoft.com/office/drawing/2014/main" id="{41E892A3-7715-CE6F-F465-5D85A292032E}"/>
              </a:ext>
            </a:extLst>
          </p:cNvPr>
          <p:cNvSpPr/>
          <p:nvPr/>
        </p:nvSpPr>
        <p:spPr>
          <a:xfrm>
            <a:off x="3896663" y="181023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!!Rechteck: abgerundete Ecken 58">
            <a:extLst>
              <a:ext uri="{FF2B5EF4-FFF2-40B4-BE49-F238E27FC236}">
                <a16:creationId xmlns:a16="http://schemas.microsoft.com/office/drawing/2014/main" id="{C404ABF1-6EBD-7D48-6F76-6FD236576C16}"/>
              </a:ext>
            </a:extLst>
          </p:cNvPr>
          <p:cNvSpPr/>
          <p:nvPr/>
        </p:nvSpPr>
        <p:spPr>
          <a:xfrm>
            <a:off x="4010960" y="1929969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!!Rechteck: abgerundete Ecken 59">
            <a:extLst>
              <a:ext uri="{FF2B5EF4-FFF2-40B4-BE49-F238E27FC236}">
                <a16:creationId xmlns:a16="http://schemas.microsoft.com/office/drawing/2014/main" id="{63827BFA-A63E-C657-A0B0-B062D68294EB}"/>
              </a:ext>
            </a:extLst>
          </p:cNvPr>
          <p:cNvSpPr/>
          <p:nvPr/>
        </p:nvSpPr>
        <p:spPr>
          <a:xfrm>
            <a:off x="4010960" y="2101035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!!Rechteck: abgerundete Ecken 60">
            <a:extLst>
              <a:ext uri="{FF2B5EF4-FFF2-40B4-BE49-F238E27FC236}">
                <a16:creationId xmlns:a16="http://schemas.microsoft.com/office/drawing/2014/main" id="{021189B7-8985-817F-3CF7-CEA858915569}"/>
              </a:ext>
            </a:extLst>
          </p:cNvPr>
          <p:cNvSpPr/>
          <p:nvPr/>
        </p:nvSpPr>
        <p:spPr>
          <a:xfrm>
            <a:off x="3553771" y="2095334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Rechteck: abgerundete Ecken 61">
            <a:extLst>
              <a:ext uri="{FF2B5EF4-FFF2-40B4-BE49-F238E27FC236}">
                <a16:creationId xmlns:a16="http://schemas.microsoft.com/office/drawing/2014/main" id="{A86791D1-4631-2173-18CB-5677A7846CE5}"/>
              </a:ext>
            </a:extLst>
          </p:cNvPr>
          <p:cNvSpPr/>
          <p:nvPr/>
        </p:nvSpPr>
        <p:spPr>
          <a:xfrm>
            <a:off x="3668066" y="209533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Rechteck: abgerundete Ecken 62">
            <a:extLst>
              <a:ext uri="{FF2B5EF4-FFF2-40B4-BE49-F238E27FC236}">
                <a16:creationId xmlns:a16="http://schemas.microsoft.com/office/drawing/2014/main" id="{9045D8D6-212C-2856-9C77-D1005C331383}"/>
              </a:ext>
            </a:extLst>
          </p:cNvPr>
          <p:cNvSpPr/>
          <p:nvPr/>
        </p:nvSpPr>
        <p:spPr>
          <a:xfrm>
            <a:off x="3782361" y="209533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!!Rechteck: abgerundete Ecken 63">
            <a:extLst>
              <a:ext uri="{FF2B5EF4-FFF2-40B4-BE49-F238E27FC236}">
                <a16:creationId xmlns:a16="http://schemas.microsoft.com/office/drawing/2014/main" id="{B7BD78EE-E79B-FCB4-AFC3-43AD84F53209}"/>
              </a:ext>
            </a:extLst>
          </p:cNvPr>
          <p:cNvSpPr/>
          <p:nvPr/>
        </p:nvSpPr>
        <p:spPr>
          <a:xfrm>
            <a:off x="3896656" y="209533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!!Rechteck: abgerundete Ecken 64">
            <a:extLst>
              <a:ext uri="{FF2B5EF4-FFF2-40B4-BE49-F238E27FC236}">
                <a16:creationId xmlns:a16="http://schemas.microsoft.com/office/drawing/2014/main" id="{7FBA2C3F-00A2-F8A7-15AA-AC67ADA0AF73}"/>
              </a:ext>
            </a:extLst>
          </p:cNvPr>
          <p:cNvSpPr/>
          <p:nvPr/>
        </p:nvSpPr>
        <p:spPr>
          <a:xfrm>
            <a:off x="6469063" y="1929973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!!Rechteck: abgerundete Ecken 65">
            <a:extLst>
              <a:ext uri="{FF2B5EF4-FFF2-40B4-BE49-F238E27FC236}">
                <a16:creationId xmlns:a16="http://schemas.microsoft.com/office/drawing/2014/main" id="{DE92C33C-70EB-CEAC-051A-0539A8CB0E43}"/>
              </a:ext>
            </a:extLst>
          </p:cNvPr>
          <p:cNvSpPr/>
          <p:nvPr/>
        </p:nvSpPr>
        <p:spPr>
          <a:xfrm>
            <a:off x="6469062" y="2101037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!!Rechteck: abgerundete Ecken 66">
            <a:extLst>
              <a:ext uri="{FF2B5EF4-FFF2-40B4-BE49-F238E27FC236}">
                <a16:creationId xmlns:a16="http://schemas.microsoft.com/office/drawing/2014/main" id="{2B92FEF9-FB1F-91A0-27D9-B294616AA1A4}"/>
              </a:ext>
            </a:extLst>
          </p:cNvPr>
          <p:cNvSpPr/>
          <p:nvPr/>
        </p:nvSpPr>
        <p:spPr>
          <a:xfrm>
            <a:off x="6583361" y="20953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!!Rechteck: abgerundete Ecken 67">
            <a:extLst>
              <a:ext uri="{FF2B5EF4-FFF2-40B4-BE49-F238E27FC236}">
                <a16:creationId xmlns:a16="http://schemas.microsoft.com/office/drawing/2014/main" id="{4126FAA6-CC3C-4D8F-AD50-3DC0561590A3}"/>
              </a:ext>
            </a:extLst>
          </p:cNvPr>
          <p:cNvSpPr/>
          <p:nvPr/>
        </p:nvSpPr>
        <p:spPr>
          <a:xfrm>
            <a:off x="6583360" y="18102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hteck: abgerundete Ecken 68">
            <a:extLst>
              <a:ext uri="{FF2B5EF4-FFF2-40B4-BE49-F238E27FC236}">
                <a16:creationId xmlns:a16="http://schemas.microsoft.com/office/drawing/2014/main" id="{8E5F14A0-B713-F768-4A10-31AF20C35341}"/>
              </a:ext>
            </a:extLst>
          </p:cNvPr>
          <p:cNvSpPr/>
          <p:nvPr/>
        </p:nvSpPr>
        <p:spPr>
          <a:xfrm>
            <a:off x="6697657" y="181023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!!Rechteck: abgerundete Ecken 69">
            <a:extLst>
              <a:ext uri="{FF2B5EF4-FFF2-40B4-BE49-F238E27FC236}">
                <a16:creationId xmlns:a16="http://schemas.microsoft.com/office/drawing/2014/main" id="{C5E7DD31-4A30-2DAF-2732-5A4367DEAB5A}"/>
              </a:ext>
            </a:extLst>
          </p:cNvPr>
          <p:cNvSpPr/>
          <p:nvPr/>
        </p:nvSpPr>
        <p:spPr>
          <a:xfrm>
            <a:off x="6811954" y="181023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!!Rechteck: abgerundete Ecken 70">
            <a:extLst>
              <a:ext uri="{FF2B5EF4-FFF2-40B4-BE49-F238E27FC236}">
                <a16:creationId xmlns:a16="http://schemas.microsoft.com/office/drawing/2014/main" id="{B55BD2F0-D87D-448E-8348-96FAAC5FE62F}"/>
              </a:ext>
            </a:extLst>
          </p:cNvPr>
          <p:cNvSpPr/>
          <p:nvPr/>
        </p:nvSpPr>
        <p:spPr>
          <a:xfrm>
            <a:off x="6926251" y="181023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!!Rechteck: abgerundete Ecken 71">
            <a:extLst>
              <a:ext uri="{FF2B5EF4-FFF2-40B4-BE49-F238E27FC236}">
                <a16:creationId xmlns:a16="http://schemas.microsoft.com/office/drawing/2014/main" id="{97BF898B-3773-C339-4C26-301C856ECDAD}"/>
              </a:ext>
            </a:extLst>
          </p:cNvPr>
          <p:cNvSpPr/>
          <p:nvPr/>
        </p:nvSpPr>
        <p:spPr>
          <a:xfrm>
            <a:off x="7040548" y="181023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!!Rechteck: abgerundete Ecken 72">
            <a:extLst>
              <a:ext uri="{FF2B5EF4-FFF2-40B4-BE49-F238E27FC236}">
                <a16:creationId xmlns:a16="http://schemas.microsoft.com/office/drawing/2014/main" id="{8118CEB7-F2B0-9D16-7356-2495EF2C2C04}"/>
              </a:ext>
            </a:extLst>
          </p:cNvPr>
          <p:cNvSpPr/>
          <p:nvPr/>
        </p:nvSpPr>
        <p:spPr>
          <a:xfrm>
            <a:off x="7154845" y="1929969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!!Rechteck: abgerundete Ecken 73">
            <a:extLst>
              <a:ext uri="{FF2B5EF4-FFF2-40B4-BE49-F238E27FC236}">
                <a16:creationId xmlns:a16="http://schemas.microsoft.com/office/drawing/2014/main" id="{3B5402E7-61C1-117C-2827-184D5B1B9B7E}"/>
              </a:ext>
            </a:extLst>
          </p:cNvPr>
          <p:cNvSpPr/>
          <p:nvPr/>
        </p:nvSpPr>
        <p:spPr>
          <a:xfrm>
            <a:off x="7154845" y="210103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!!Rechteck: abgerundete Ecken 74">
            <a:extLst>
              <a:ext uri="{FF2B5EF4-FFF2-40B4-BE49-F238E27FC236}">
                <a16:creationId xmlns:a16="http://schemas.microsoft.com/office/drawing/2014/main" id="{10AFD9F4-C6DE-7356-4081-7E26E1DBF2FF}"/>
              </a:ext>
            </a:extLst>
          </p:cNvPr>
          <p:cNvSpPr/>
          <p:nvPr/>
        </p:nvSpPr>
        <p:spPr>
          <a:xfrm>
            <a:off x="6697656" y="2095334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!!Rechteck: abgerundete Ecken 75">
            <a:extLst>
              <a:ext uri="{FF2B5EF4-FFF2-40B4-BE49-F238E27FC236}">
                <a16:creationId xmlns:a16="http://schemas.microsoft.com/office/drawing/2014/main" id="{D9264896-6E5D-7E2A-31EA-73AA98CAF632}"/>
              </a:ext>
            </a:extLst>
          </p:cNvPr>
          <p:cNvSpPr/>
          <p:nvPr/>
        </p:nvSpPr>
        <p:spPr>
          <a:xfrm>
            <a:off x="6811951" y="209533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!!Rechteck: abgerundete Ecken 76">
            <a:extLst>
              <a:ext uri="{FF2B5EF4-FFF2-40B4-BE49-F238E27FC236}">
                <a16:creationId xmlns:a16="http://schemas.microsoft.com/office/drawing/2014/main" id="{A6A69121-6645-676E-2301-D6CB25FD94F8}"/>
              </a:ext>
            </a:extLst>
          </p:cNvPr>
          <p:cNvSpPr/>
          <p:nvPr/>
        </p:nvSpPr>
        <p:spPr>
          <a:xfrm>
            <a:off x="6926246" y="209533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hteck: abgerundete Ecken 77">
            <a:extLst>
              <a:ext uri="{FF2B5EF4-FFF2-40B4-BE49-F238E27FC236}">
                <a16:creationId xmlns:a16="http://schemas.microsoft.com/office/drawing/2014/main" id="{A99127BF-5DBF-364D-1A5D-B8FEA6378655}"/>
              </a:ext>
            </a:extLst>
          </p:cNvPr>
          <p:cNvSpPr/>
          <p:nvPr/>
        </p:nvSpPr>
        <p:spPr>
          <a:xfrm>
            <a:off x="7040541" y="209533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!!Rechteck: abgerundete Ecken 78">
            <a:extLst>
              <a:ext uri="{FF2B5EF4-FFF2-40B4-BE49-F238E27FC236}">
                <a16:creationId xmlns:a16="http://schemas.microsoft.com/office/drawing/2014/main" id="{A7EF3FD1-4362-2F42-2293-44CDFA65EF8F}"/>
              </a:ext>
            </a:extLst>
          </p:cNvPr>
          <p:cNvSpPr/>
          <p:nvPr/>
        </p:nvSpPr>
        <p:spPr>
          <a:xfrm>
            <a:off x="7546658" y="1929973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!!Rechteck: abgerundete Ecken 79">
            <a:extLst>
              <a:ext uri="{FF2B5EF4-FFF2-40B4-BE49-F238E27FC236}">
                <a16:creationId xmlns:a16="http://schemas.microsoft.com/office/drawing/2014/main" id="{490CC074-5B13-9708-3C26-3AB98AAF4EC0}"/>
              </a:ext>
            </a:extLst>
          </p:cNvPr>
          <p:cNvSpPr/>
          <p:nvPr/>
        </p:nvSpPr>
        <p:spPr>
          <a:xfrm>
            <a:off x="7546657" y="2101037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!!Rechteck: abgerundete Ecken 80">
            <a:extLst>
              <a:ext uri="{FF2B5EF4-FFF2-40B4-BE49-F238E27FC236}">
                <a16:creationId xmlns:a16="http://schemas.microsoft.com/office/drawing/2014/main" id="{0F170A1F-DD8F-8527-58B8-8C8829938BC5}"/>
              </a:ext>
            </a:extLst>
          </p:cNvPr>
          <p:cNvSpPr/>
          <p:nvPr/>
        </p:nvSpPr>
        <p:spPr>
          <a:xfrm>
            <a:off x="7660956" y="20953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!!Rechteck: abgerundete Ecken 81">
            <a:extLst>
              <a:ext uri="{FF2B5EF4-FFF2-40B4-BE49-F238E27FC236}">
                <a16:creationId xmlns:a16="http://schemas.microsoft.com/office/drawing/2014/main" id="{61F56C29-DE58-B422-7723-E7A914BE70C8}"/>
              </a:ext>
            </a:extLst>
          </p:cNvPr>
          <p:cNvSpPr/>
          <p:nvPr/>
        </p:nvSpPr>
        <p:spPr>
          <a:xfrm>
            <a:off x="7660955" y="18102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!!Rechteck: abgerundete Ecken 82">
            <a:extLst>
              <a:ext uri="{FF2B5EF4-FFF2-40B4-BE49-F238E27FC236}">
                <a16:creationId xmlns:a16="http://schemas.microsoft.com/office/drawing/2014/main" id="{1A524C71-4C14-B69B-D668-CACBACF20FF0}"/>
              </a:ext>
            </a:extLst>
          </p:cNvPr>
          <p:cNvSpPr/>
          <p:nvPr/>
        </p:nvSpPr>
        <p:spPr>
          <a:xfrm>
            <a:off x="7775252" y="181023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!!Rechteck: abgerundete Ecken 83">
            <a:extLst>
              <a:ext uri="{FF2B5EF4-FFF2-40B4-BE49-F238E27FC236}">
                <a16:creationId xmlns:a16="http://schemas.microsoft.com/office/drawing/2014/main" id="{6A66C775-8955-A702-9F82-C8FF85DB808C}"/>
              </a:ext>
            </a:extLst>
          </p:cNvPr>
          <p:cNvSpPr/>
          <p:nvPr/>
        </p:nvSpPr>
        <p:spPr>
          <a:xfrm>
            <a:off x="7889549" y="1810233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!!Rechteck: abgerundete Ecken 84">
            <a:extLst>
              <a:ext uri="{FF2B5EF4-FFF2-40B4-BE49-F238E27FC236}">
                <a16:creationId xmlns:a16="http://schemas.microsoft.com/office/drawing/2014/main" id="{17C6DEE9-CCEC-518D-4F5A-79BB004E9082}"/>
              </a:ext>
            </a:extLst>
          </p:cNvPr>
          <p:cNvSpPr/>
          <p:nvPr/>
        </p:nvSpPr>
        <p:spPr>
          <a:xfrm>
            <a:off x="8003846" y="181023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!!Rechteck: abgerundete Ecken 85">
            <a:extLst>
              <a:ext uri="{FF2B5EF4-FFF2-40B4-BE49-F238E27FC236}">
                <a16:creationId xmlns:a16="http://schemas.microsoft.com/office/drawing/2014/main" id="{2C57E5AC-3D55-35CF-5CFB-7456C5DD1A0C}"/>
              </a:ext>
            </a:extLst>
          </p:cNvPr>
          <p:cNvSpPr/>
          <p:nvPr/>
        </p:nvSpPr>
        <p:spPr>
          <a:xfrm>
            <a:off x="8118143" y="181023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!!Rechteck: abgerundete Ecken 86">
            <a:extLst>
              <a:ext uri="{FF2B5EF4-FFF2-40B4-BE49-F238E27FC236}">
                <a16:creationId xmlns:a16="http://schemas.microsoft.com/office/drawing/2014/main" id="{B79A6549-35D4-6ED1-FE16-122DB3BBC5D3}"/>
              </a:ext>
            </a:extLst>
          </p:cNvPr>
          <p:cNvSpPr/>
          <p:nvPr/>
        </p:nvSpPr>
        <p:spPr>
          <a:xfrm>
            <a:off x="8232440" y="1929969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!!Rechteck: abgerundete Ecken 87">
            <a:extLst>
              <a:ext uri="{FF2B5EF4-FFF2-40B4-BE49-F238E27FC236}">
                <a16:creationId xmlns:a16="http://schemas.microsoft.com/office/drawing/2014/main" id="{2AC18DD7-04C1-DDAF-BC29-00C9D580705D}"/>
              </a:ext>
            </a:extLst>
          </p:cNvPr>
          <p:cNvSpPr/>
          <p:nvPr/>
        </p:nvSpPr>
        <p:spPr>
          <a:xfrm>
            <a:off x="8232440" y="210103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!!Rechteck: abgerundete Ecken 88">
            <a:extLst>
              <a:ext uri="{FF2B5EF4-FFF2-40B4-BE49-F238E27FC236}">
                <a16:creationId xmlns:a16="http://schemas.microsoft.com/office/drawing/2014/main" id="{A4D63EFA-D446-A0D1-7B0A-F5BD5CAD1A59}"/>
              </a:ext>
            </a:extLst>
          </p:cNvPr>
          <p:cNvSpPr/>
          <p:nvPr/>
        </p:nvSpPr>
        <p:spPr>
          <a:xfrm>
            <a:off x="7775251" y="2095334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!!Rechteck: abgerundete Ecken 89">
            <a:extLst>
              <a:ext uri="{FF2B5EF4-FFF2-40B4-BE49-F238E27FC236}">
                <a16:creationId xmlns:a16="http://schemas.microsoft.com/office/drawing/2014/main" id="{5D7ED7C7-2BB8-A710-B8D8-6E89C64C34F2}"/>
              </a:ext>
            </a:extLst>
          </p:cNvPr>
          <p:cNvSpPr/>
          <p:nvPr/>
        </p:nvSpPr>
        <p:spPr>
          <a:xfrm>
            <a:off x="7889546" y="209533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!!Rechteck: abgerundete Ecken 90">
            <a:extLst>
              <a:ext uri="{FF2B5EF4-FFF2-40B4-BE49-F238E27FC236}">
                <a16:creationId xmlns:a16="http://schemas.microsoft.com/office/drawing/2014/main" id="{DD3C3B60-591A-E093-8BE1-61B15DF1166A}"/>
              </a:ext>
            </a:extLst>
          </p:cNvPr>
          <p:cNvSpPr/>
          <p:nvPr/>
        </p:nvSpPr>
        <p:spPr>
          <a:xfrm>
            <a:off x="8003841" y="209533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!!Rechteck: abgerundete Ecken 91">
            <a:extLst>
              <a:ext uri="{FF2B5EF4-FFF2-40B4-BE49-F238E27FC236}">
                <a16:creationId xmlns:a16="http://schemas.microsoft.com/office/drawing/2014/main" id="{60D3C981-39E9-BA0B-96D8-ABE0C41FF6F6}"/>
              </a:ext>
            </a:extLst>
          </p:cNvPr>
          <p:cNvSpPr/>
          <p:nvPr/>
        </p:nvSpPr>
        <p:spPr>
          <a:xfrm>
            <a:off x="8118136" y="209533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!!Rechteck: abgerundete Ecken 92">
            <a:extLst>
              <a:ext uri="{FF2B5EF4-FFF2-40B4-BE49-F238E27FC236}">
                <a16:creationId xmlns:a16="http://schemas.microsoft.com/office/drawing/2014/main" id="{4926EAF1-4CE5-2555-D3EE-F71D57BD6823}"/>
              </a:ext>
            </a:extLst>
          </p:cNvPr>
          <p:cNvSpPr/>
          <p:nvPr/>
        </p:nvSpPr>
        <p:spPr>
          <a:xfrm>
            <a:off x="2272041" y="1938796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!!Rechteck: abgerundete Ecken 93">
            <a:extLst>
              <a:ext uri="{FF2B5EF4-FFF2-40B4-BE49-F238E27FC236}">
                <a16:creationId xmlns:a16="http://schemas.microsoft.com/office/drawing/2014/main" id="{35C0CA6B-9804-D06F-9F32-2A0A41BB1899}"/>
              </a:ext>
            </a:extLst>
          </p:cNvPr>
          <p:cNvSpPr/>
          <p:nvPr/>
        </p:nvSpPr>
        <p:spPr>
          <a:xfrm>
            <a:off x="2272040" y="2109860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!!Rechteck: abgerundete Ecken 94">
            <a:extLst>
              <a:ext uri="{FF2B5EF4-FFF2-40B4-BE49-F238E27FC236}">
                <a16:creationId xmlns:a16="http://schemas.microsoft.com/office/drawing/2014/main" id="{48D8A75F-E914-9CBD-1A48-AFE5D88699ED}"/>
              </a:ext>
            </a:extLst>
          </p:cNvPr>
          <p:cNvSpPr/>
          <p:nvPr/>
        </p:nvSpPr>
        <p:spPr>
          <a:xfrm>
            <a:off x="2386339" y="2104158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!!Rechteck: abgerundete Ecken 95">
            <a:extLst>
              <a:ext uri="{FF2B5EF4-FFF2-40B4-BE49-F238E27FC236}">
                <a16:creationId xmlns:a16="http://schemas.microsoft.com/office/drawing/2014/main" id="{56122DFF-1362-C4BF-8A83-90E02025BB73}"/>
              </a:ext>
            </a:extLst>
          </p:cNvPr>
          <p:cNvSpPr/>
          <p:nvPr/>
        </p:nvSpPr>
        <p:spPr>
          <a:xfrm>
            <a:off x="2386338" y="1819058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!!Rechteck: abgerundete Ecken 96">
            <a:extLst>
              <a:ext uri="{FF2B5EF4-FFF2-40B4-BE49-F238E27FC236}">
                <a16:creationId xmlns:a16="http://schemas.microsoft.com/office/drawing/2014/main" id="{AB1ED8C6-1B03-73E8-549F-39599A1A728E}"/>
              </a:ext>
            </a:extLst>
          </p:cNvPr>
          <p:cNvSpPr/>
          <p:nvPr/>
        </p:nvSpPr>
        <p:spPr>
          <a:xfrm>
            <a:off x="2500635" y="181905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!!Rechteck: abgerundete Ecken 97">
            <a:extLst>
              <a:ext uri="{FF2B5EF4-FFF2-40B4-BE49-F238E27FC236}">
                <a16:creationId xmlns:a16="http://schemas.microsoft.com/office/drawing/2014/main" id="{F2100804-6D2E-8CED-8915-3AA841B6D709}"/>
              </a:ext>
            </a:extLst>
          </p:cNvPr>
          <p:cNvSpPr/>
          <p:nvPr/>
        </p:nvSpPr>
        <p:spPr>
          <a:xfrm>
            <a:off x="2614932" y="1819056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!!Rechteck: abgerundete Ecken 98">
            <a:extLst>
              <a:ext uri="{FF2B5EF4-FFF2-40B4-BE49-F238E27FC236}">
                <a16:creationId xmlns:a16="http://schemas.microsoft.com/office/drawing/2014/main" id="{ABAF2D46-D7BB-8B12-BA06-ECA03D240F33}"/>
              </a:ext>
            </a:extLst>
          </p:cNvPr>
          <p:cNvSpPr/>
          <p:nvPr/>
        </p:nvSpPr>
        <p:spPr>
          <a:xfrm>
            <a:off x="2729229" y="181905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!!Rechteck: abgerundete Ecken 99">
            <a:extLst>
              <a:ext uri="{FF2B5EF4-FFF2-40B4-BE49-F238E27FC236}">
                <a16:creationId xmlns:a16="http://schemas.microsoft.com/office/drawing/2014/main" id="{63CCD1E7-D80B-41AC-89A7-6C28CD8925BC}"/>
              </a:ext>
            </a:extLst>
          </p:cNvPr>
          <p:cNvSpPr/>
          <p:nvPr/>
        </p:nvSpPr>
        <p:spPr>
          <a:xfrm>
            <a:off x="2843526" y="181905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!!Rechteck: abgerundete Ecken 100">
            <a:extLst>
              <a:ext uri="{FF2B5EF4-FFF2-40B4-BE49-F238E27FC236}">
                <a16:creationId xmlns:a16="http://schemas.microsoft.com/office/drawing/2014/main" id="{194E0B4B-0BF7-DA00-CEE6-46EE626243EB}"/>
              </a:ext>
            </a:extLst>
          </p:cNvPr>
          <p:cNvSpPr/>
          <p:nvPr/>
        </p:nvSpPr>
        <p:spPr>
          <a:xfrm>
            <a:off x="2957823" y="1938792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!!Rechteck: abgerundete Ecken 101">
            <a:extLst>
              <a:ext uri="{FF2B5EF4-FFF2-40B4-BE49-F238E27FC236}">
                <a16:creationId xmlns:a16="http://schemas.microsoft.com/office/drawing/2014/main" id="{2C532144-F5D7-D56B-87C5-D1491D1D2B10}"/>
              </a:ext>
            </a:extLst>
          </p:cNvPr>
          <p:cNvSpPr/>
          <p:nvPr/>
        </p:nvSpPr>
        <p:spPr>
          <a:xfrm>
            <a:off x="2957823" y="2109858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!!Rechteck: abgerundete Ecken 102">
            <a:extLst>
              <a:ext uri="{FF2B5EF4-FFF2-40B4-BE49-F238E27FC236}">
                <a16:creationId xmlns:a16="http://schemas.microsoft.com/office/drawing/2014/main" id="{7A46A746-B6C5-A4D7-8E82-3EB908C86E91}"/>
              </a:ext>
            </a:extLst>
          </p:cNvPr>
          <p:cNvSpPr/>
          <p:nvPr/>
        </p:nvSpPr>
        <p:spPr>
          <a:xfrm>
            <a:off x="2500634" y="2104157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!!Rechteck: abgerundete Ecken 103">
            <a:extLst>
              <a:ext uri="{FF2B5EF4-FFF2-40B4-BE49-F238E27FC236}">
                <a16:creationId xmlns:a16="http://schemas.microsoft.com/office/drawing/2014/main" id="{3733E87B-1D8A-868C-D900-42E55B23FF2C}"/>
              </a:ext>
            </a:extLst>
          </p:cNvPr>
          <p:cNvSpPr/>
          <p:nvPr/>
        </p:nvSpPr>
        <p:spPr>
          <a:xfrm>
            <a:off x="2614929" y="2104156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!!Rechteck: abgerundete Ecken 104">
            <a:extLst>
              <a:ext uri="{FF2B5EF4-FFF2-40B4-BE49-F238E27FC236}">
                <a16:creationId xmlns:a16="http://schemas.microsoft.com/office/drawing/2014/main" id="{8FF81499-FBA9-EDCE-BE1E-220CA5ED679B}"/>
              </a:ext>
            </a:extLst>
          </p:cNvPr>
          <p:cNvSpPr/>
          <p:nvPr/>
        </p:nvSpPr>
        <p:spPr>
          <a:xfrm>
            <a:off x="2729224" y="210415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!!Rechteck: abgerundete Ecken 105">
            <a:extLst>
              <a:ext uri="{FF2B5EF4-FFF2-40B4-BE49-F238E27FC236}">
                <a16:creationId xmlns:a16="http://schemas.microsoft.com/office/drawing/2014/main" id="{8749CBB9-5D05-107F-1EEF-8A3E0890ADEB}"/>
              </a:ext>
            </a:extLst>
          </p:cNvPr>
          <p:cNvSpPr/>
          <p:nvPr/>
        </p:nvSpPr>
        <p:spPr>
          <a:xfrm>
            <a:off x="2843519" y="210415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!!Rechteck: abgerundete Ecken 106">
            <a:extLst>
              <a:ext uri="{FF2B5EF4-FFF2-40B4-BE49-F238E27FC236}">
                <a16:creationId xmlns:a16="http://schemas.microsoft.com/office/drawing/2014/main" id="{F83F8C73-E055-166E-E107-B1D9A46565AB}"/>
              </a:ext>
            </a:extLst>
          </p:cNvPr>
          <p:cNvSpPr/>
          <p:nvPr/>
        </p:nvSpPr>
        <p:spPr>
          <a:xfrm>
            <a:off x="4369426" y="1929973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!!Rechteck: abgerundete Ecken 107">
            <a:extLst>
              <a:ext uri="{FF2B5EF4-FFF2-40B4-BE49-F238E27FC236}">
                <a16:creationId xmlns:a16="http://schemas.microsoft.com/office/drawing/2014/main" id="{27A88628-E127-B6ED-55D3-16FD918F15D6}"/>
              </a:ext>
            </a:extLst>
          </p:cNvPr>
          <p:cNvSpPr/>
          <p:nvPr/>
        </p:nvSpPr>
        <p:spPr>
          <a:xfrm>
            <a:off x="4369425" y="2101037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!!Rechteck: abgerundete Ecken 108">
            <a:extLst>
              <a:ext uri="{FF2B5EF4-FFF2-40B4-BE49-F238E27FC236}">
                <a16:creationId xmlns:a16="http://schemas.microsoft.com/office/drawing/2014/main" id="{E1118654-4254-9531-F5B5-50C14BE00BE4}"/>
              </a:ext>
            </a:extLst>
          </p:cNvPr>
          <p:cNvSpPr/>
          <p:nvPr/>
        </p:nvSpPr>
        <p:spPr>
          <a:xfrm>
            <a:off x="4483724" y="20953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!!Rechteck: abgerundete Ecken 109">
            <a:extLst>
              <a:ext uri="{FF2B5EF4-FFF2-40B4-BE49-F238E27FC236}">
                <a16:creationId xmlns:a16="http://schemas.microsoft.com/office/drawing/2014/main" id="{33E7062D-0F1D-A6F9-A123-0090079EE849}"/>
              </a:ext>
            </a:extLst>
          </p:cNvPr>
          <p:cNvSpPr/>
          <p:nvPr/>
        </p:nvSpPr>
        <p:spPr>
          <a:xfrm>
            <a:off x="4483723" y="18102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!!Rechteck: abgerundete Ecken 110">
            <a:extLst>
              <a:ext uri="{FF2B5EF4-FFF2-40B4-BE49-F238E27FC236}">
                <a16:creationId xmlns:a16="http://schemas.microsoft.com/office/drawing/2014/main" id="{0386BA68-BA15-7F1D-9FA1-9694D8C1E38F}"/>
              </a:ext>
            </a:extLst>
          </p:cNvPr>
          <p:cNvSpPr/>
          <p:nvPr/>
        </p:nvSpPr>
        <p:spPr>
          <a:xfrm>
            <a:off x="4598020" y="181023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!!Rechteck: abgerundete Ecken 111">
            <a:extLst>
              <a:ext uri="{FF2B5EF4-FFF2-40B4-BE49-F238E27FC236}">
                <a16:creationId xmlns:a16="http://schemas.microsoft.com/office/drawing/2014/main" id="{0C044785-DB38-8591-AA41-812412FB77FB}"/>
              </a:ext>
            </a:extLst>
          </p:cNvPr>
          <p:cNvSpPr/>
          <p:nvPr/>
        </p:nvSpPr>
        <p:spPr>
          <a:xfrm>
            <a:off x="4712317" y="1810233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!!Rechteck: abgerundete Ecken 112">
            <a:extLst>
              <a:ext uri="{FF2B5EF4-FFF2-40B4-BE49-F238E27FC236}">
                <a16:creationId xmlns:a16="http://schemas.microsoft.com/office/drawing/2014/main" id="{AEFE921E-3690-EBCC-C05B-740FE99426BA}"/>
              </a:ext>
            </a:extLst>
          </p:cNvPr>
          <p:cNvSpPr/>
          <p:nvPr/>
        </p:nvSpPr>
        <p:spPr>
          <a:xfrm>
            <a:off x="4826614" y="181023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!!Rechteck: abgerundete Ecken 113">
            <a:extLst>
              <a:ext uri="{FF2B5EF4-FFF2-40B4-BE49-F238E27FC236}">
                <a16:creationId xmlns:a16="http://schemas.microsoft.com/office/drawing/2014/main" id="{29B5FEEE-43E5-A2B4-10C8-F7BE0B7B0A75}"/>
              </a:ext>
            </a:extLst>
          </p:cNvPr>
          <p:cNvSpPr/>
          <p:nvPr/>
        </p:nvSpPr>
        <p:spPr>
          <a:xfrm>
            <a:off x="4940911" y="181023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!!Rechteck: abgerundete Ecken 114">
            <a:extLst>
              <a:ext uri="{FF2B5EF4-FFF2-40B4-BE49-F238E27FC236}">
                <a16:creationId xmlns:a16="http://schemas.microsoft.com/office/drawing/2014/main" id="{9815E407-8ED4-887B-D7F2-6E756125C658}"/>
              </a:ext>
            </a:extLst>
          </p:cNvPr>
          <p:cNvSpPr/>
          <p:nvPr/>
        </p:nvSpPr>
        <p:spPr>
          <a:xfrm>
            <a:off x="5055208" y="1929969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!!Rechteck: abgerundete Ecken 115">
            <a:extLst>
              <a:ext uri="{FF2B5EF4-FFF2-40B4-BE49-F238E27FC236}">
                <a16:creationId xmlns:a16="http://schemas.microsoft.com/office/drawing/2014/main" id="{F6F073B7-90AD-4882-49DB-7F59EB282813}"/>
              </a:ext>
            </a:extLst>
          </p:cNvPr>
          <p:cNvSpPr/>
          <p:nvPr/>
        </p:nvSpPr>
        <p:spPr>
          <a:xfrm>
            <a:off x="5055208" y="2101035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!!Rechteck: abgerundete Ecken 116">
            <a:extLst>
              <a:ext uri="{FF2B5EF4-FFF2-40B4-BE49-F238E27FC236}">
                <a16:creationId xmlns:a16="http://schemas.microsoft.com/office/drawing/2014/main" id="{80004CB5-EBCF-60D6-5107-42CE82D9BC0A}"/>
              </a:ext>
            </a:extLst>
          </p:cNvPr>
          <p:cNvSpPr/>
          <p:nvPr/>
        </p:nvSpPr>
        <p:spPr>
          <a:xfrm>
            <a:off x="4598019" y="2095334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!!Rechteck: abgerundete Ecken 117">
            <a:extLst>
              <a:ext uri="{FF2B5EF4-FFF2-40B4-BE49-F238E27FC236}">
                <a16:creationId xmlns:a16="http://schemas.microsoft.com/office/drawing/2014/main" id="{5F4AEA1B-0AF1-38A4-C3B6-C32AD0F8522A}"/>
              </a:ext>
            </a:extLst>
          </p:cNvPr>
          <p:cNvSpPr/>
          <p:nvPr/>
        </p:nvSpPr>
        <p:spPr>
          <a:xfrm>
            <a:off x="4712314" y="209533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!!Rechteck: abgerundete Ecken 118">
            <a:extLst>
              <a:ext uri="{FF2B5EF4-FFF2-40B4-BE49-F238E27FC236}">
                <a16:creationId xmlns:a16="http://schemas.microsoft.com/office/drawing/2014/main" id="{8A5CF1AB-2278-08F3-D670-177C772B24E8}"/>
              </a:ext>
            </a:extLst>
          </p:cNvPr>
          <p:cNvSpPr/>
          <p:nvPr/>
        </p:nvSpPr>
        <p:spPr>
          <a:xfrm>
            <a:off x="4826609" y="209533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!!Rechteck: abgerundete Ecken 119">
            <a:extLst>
              <a:ext uri="{FF2B5EF4-FFF2-40B4-BE49-F238E27FC236}">
                <a16:creationId xmlns:a16="http://schemas.microsoft.com/office/drawing/2014/main" id="{DE1C501D-B3DB-F532-4386-519A882F3911}"/>
              </a:ext>
            </a:extLst>
          </p:cNvPr>
          <p:cNvSpPr/>
          <p:nvPr/>
        </p:nvSpPr>
        <p:spPr>
          <a:xfrm>
            <a:off x="4940904" y="209533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!!Rechteck: abgerundete Ecken 120">
            <a:extLst>
              <a:ext uri="{FF2B5EF4-FFF2-40B4-BE49-F238E27FC236}">
                <a16:creationId xmlns:a16="http://schemas.microsoft.com/office/drawing/2014/main" id="{EE1B0C36-1649-A739-1C44-10CBBC91620C}"/>
              </a:ext>
            </a:extLst>
          </p:cNvPr>
          <p:cNvSpPr/>
          <p:nvPr/>
        </p:nvSpPr>
        <p:spPr>
          <a:xfrm>
            <a:off x="5415857" y="1929970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!!Rechteck: abgerundete Ecken 121">
            <a:extLst>
              <a:ext uri="{FF2B5EF4-FFF2-40B4-BE49-F238E27FC236}">
                <a16:creationId xmlns:a16="http://schemas.microsoft.com/office/drawing/2014/main" id="{09D7E018-7696-EA55-AE3C-975D17B4A0AD}"/>
              </a:ext>
            </a:extLst>
          </p:cNvPr>
          <p:cNvSpPr/>
          <p:nvPr/>
        </p:nvSpPr>
        <p:spPr>
          <a:xfrm>
            <a:off x="5415856" y="2101034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!!Rechteck: abgerundete Ecken 122">
            <a:extLst>
              <a:ext uri="{FF2B5EF4-FFF2-40B4-BE49-F238E27FC236}">
                <a16:creationId xmlns:a16="http://schemas.microsoft.com/office/drawing/2014/main" id="{42C26C94-ECB6-AE85-BEA6-E822544254DD}"/>
              </a:ext>
            </a:extLst>
          </p:cNvPr>
          <p:cNvSpPr/>
          <p:nvPr/>
        </p:nvSpPr>
        <p:spPr>
          <a:xfrm>
            <a:off x="5530155" y="209533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!!Rechteck: abgerundete Ecken 123">
            <a:extLst>
              <a:ext uri="{FF2B5EF4-FFF2-40B4-BE49-F238E27FC236}">
                <a16:creationId xmlns:a16="http://schemas.microsoft.com/office/drawing/2014/main" id="{4977C474-EC53-D450-0CBF-073E562D77E8}"/>
              </a:ext>
            </a:extLst>
          </p:cNvPr>
          <p:cNvSpPr/>
          <p:nvPr/>
        </p:nvSpPr>
        <p:spPr>
          <a:xfrm>
            <a:off x="5530154" y="181023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!!Rechteck: abgerundete Ecken 124">
            <a:extLst>
              <a:ext uri="{FF2B5EF4-FFF2-40B4-BE49-F238E27FC236}">
                <a16:creationId xmlns:a16="http://schemas.microsoft.com/office/drawing/2014/main" id="{A1BB634F-584D-090B-7911-36E016882F66}"/>
              </a:ext>
            </a:extLst>
          </p:cNvPr>
          <p:cNvSpPr/>
          <p:nvPr/>
        </p:nvSpPr>
        <p:spPr>
          <a:xfrm>
            <a:off x="5644451" y="181023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!!Rechteck: abgerundete Ecken 125">
            <a:extLst>
              <a:ext uri="{FF2B5EF4-FFF2-40B4-BE49-F238E27FC236}">
                <a16:creationId xmlns:a16="http://schemas.microsoft.com/office/drawing/2014/main" id="{E41F3D4B-8D08-96AA-181C-06831BDF08EB}"/>
              </a:ext>
            </a:extLst>
          </p:cNvPr>
          <p:cNvSpPr/>
          <p:nvPr/>
        </p:nvSpPr>
        <p:spPr>
          <a:xfrm>
            <a:off x="5758748" y="1810230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!!Rechteck: abgerundete Ecken 126">
            <a:extLst>
              <a:ext uri="{FF2B5EF4-FFF2-40B4-BE49-F238E27FC236}">
                <a16:creationId xmlns:a16="http://schemas.microsoft.com/office/drawing/2014/main" id="{7FB901E0-5591-C66A-1F7A-CE5E94F6779C}"/>
              </a:ext>
            </a:extLst>
          </p:cNvPr>
          <p:cNvSpPr/>
          <p:nvPr/>
        </p:nvSpPr>
        <p:spPr>
          <a:xfrm>
            <a:off x="5873045" y="1810229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!!Rechteck: abgerundete Ecken 127">
            <a:extLst>
              <a:ext uri="{FF2B5EF4-FFF2-40B4-BE49-F238E27FC236}">
                <a16:creationId xmlns:a16="http://schemas.microsoft.com/office/drawing/2014/main" id="{5C51EA76-9839-A800-32D1-8EC3E6D21391}"/>
              </a:ext>
            </a:extLst>
          </p:cNvPr>
          <p:cNvSpPr/>
          <p:nvPr/>
        </p:nvSpPr>
        <p:spPr>
          <a:xfrm>
            <a:off x="5987342" y="1810228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!!Rechteck: abgerundete Ecken 128">
            <a:extLst>
              <a:ext uri="{FF2B5EF4-FFF2-40B4-BE49-F238E27FC236}">
                <a16:creationId xmlns:a16="http://schemas.microsoft.com/office/drawing/2014/main" id="{92C6ECCC-D939-A47F-D077-E24374C6C16C}"/>
              </a:ext>
            </a:extLst>
          </p:cNvPr>
          <p:cNvSpPr/>
          <p:nvPr/>
        </p:nvSpPr>
        <p:spPr>
          <a:xfrm>
            <a:off x="6101639" y="1929966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!!Rechteck: abgerundete Ecken 129">
            <a:extLst>
              <a:ext uri="{FF2B5EF4-FFF2-40B4-BE49-F238E27FC236}">
                <a16:creationId xmlns:a16="http://schemas.microsoft.com/office/drawing/2014/main" id="{9DBB6C2A-57BA-1832-3D76-08600BC6B2B4}"/>
              </a:ext>
            </a:extLst>
          </p:cNvPr>
          <p:cNvSpPr/>
          <p:nvPr/>
        </p:nvSpPr>
        <p:spPr>
          <a:xfrm>
            <a:off x="6101639" y="2101032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!!Rechteck: abgerundete Ecken 130">
            <a:extLst>
              <a:ext uri="{FF2B5EF4-FFF2-40B4-BE49-F238E27FC236}">
                <a16:creationId xmlns:a16="http://schemas.microsoft.com/office/drawing/2014/main" id="{00C42F4A-326D-E011-9D8A-CE6523B6A785}"/>
              </a:ext>
            </a:extLst>
          </p:cNvPr>
          <p:cNvSpPr/>
          <p:nvPr/>
        </p:nvSpPr>
        <p:spPr>
          <a:xfrm>
            <a:off x="5644450" y="209533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!!Rechteck: abgerundete Ecken 131">
            <a:extLst>
              <a:ext uri="{FF2B5EF4-FFF2-40B4-BE49-F238E27FC236}">
                <a16:creationId xmlns:a16="http://schemas.microsoft.com/office/drawing/2014/main" id="{50C0F8D5-66BD-D703-547A-E3A5BC32A523}"/>
              </a:ext>
            </a:extLst>
          </p:cNvPr>
          <p:cNvSpPr/>
          <p:nvPr/>
        </p:nvSpPr>
        <p:spPr>
          <a:xfrm>
            <a:off x="5758745" y="209533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!!Rechteck: abgerundete Ecken 132">
            <a:extLst>
              <a:ext uri="{FF2B5EF4-FFF2-40B4-BE49-F238E27FC236}">
                <a16:creationId xmlns:a16="http://schemas.microsoft.com/office/drawing/2014/main" id="{D323A25E-EAC8-E9F0-5423-0A22B73BA9CB}"/>
              </a:ext>
            </a:extLst>
          </p:cNvPr>
          <p:cNvSpPr/>
          <p:nvPr/>
        </p:nvSpPr>
        <p:spPr>
          <a:xfrm>
            <a:off x="5873040" y="209532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!!Rechteck: abgerundete Ecken 133">
            <a:extLst>
              <a:ext uri="{FF2B5EF4-FFF2-40B4-BE49-F238E27FC236}">
                <a16:creationId xmlns:a16="http://schemas.microsoft.com/office/drawing/2014/main" id="{77BFB4B5-71EB-A462-D28B-928464710E17}"/>
              </a:ext>
            </a:extLst>
          </p:cNvPr>
          <p:cNvSpPr/>
          <p:nvPr/>
        </p:nvSpPr>
        <p:spPr>
          <a:xfrm>
            <a:off x="5987335" y="2095328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!!Rechteck: abgerundete Ecken 134">
            <a:extLst>
              <a:ext uri="{FF2B5EF4-FFF2-40B4-BE49-F238E27FC236}">
                <a16:creationId xmlns:a16="http://schemas.microsoft.com/office/drawing/2014/main" id="{B978DFAD-5CAA-F260-2BBB-B3259EE79A81}"/>
              </a:ext>
            </a:extLst>
          </p:cNvPr>
          <p:cNvSpPr/>
          <p:nvPr/>
        </p:nvSpPr>
        <p:spPr>
          <a:xfrm>
            <a:off x="8573310" y="1929968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!!Rechteck: abgerundete Ecken 135">
            <a:extLst>
              <a:ext uri="{FF2B5EF4-FFF2-40B4-BE49-F238E27FC236}">
                <a16:creationId xmlns:a16="http://schemas.microsoft.com/office/drawing/2014/main" id="{284B47C2-C5D0-65DD-7350-DA2C772C2560}"/>
              </a:ext>
            </a:extLst>
          </p:cNvPr>
          <p:cNvSpPr/>
          <p:nvPr/>
        </p:nvSpPr>
        <p:spPr>
          <a:xfrm>
            <a:off x="8573309" y="2101032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!!Rechteck: abgerundete Ecken 136">
            <a:extLst>
              <a:ext uri="{FF2B5EF4-FFF2-40B4-BE49-F238E27FC236}">
                <a16:creationId xmlns:a16="http://schemas.microsoft.com/office/drawing/2014/main" id="{6A3A183A-F7FB-E2E2-5BD9-6A6D09F90C63}"/>
              </a:ext>
            </a:extLst>
          </p:cNvPr>
          <p:cNvSpPr/>
          <p:nvPr/>
        </p:nvSpPr>
        <p:spPr>
          <a:xfrm>
            <a:off x="8687608" y="209533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!!Rechteck: abgerundete Ecken 137">
            <a:extLst>
              <a:ext uri="{FF2B5EF4-FFF2-40B4-BE49-F238E27FC236}">
                <a16:creationId xmlns:a16="http://schemas.microsoft.com/office/drawing/2014/main" id="{E8E105B3-CE19-3214-C4FF-6DD41A4301B4}"/>
              </a:ext>
            </a:extLst>
          </p:cNvPr>
          <p:cNvSpPr/>
          <p:nvPr/>
        </p:nvSpPr>
        <p:spPr>
          <a:xfrm>
            <a:off x="8687607" y="1810230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!!Rechteck: abgerundete Ecken 138">
            <a:extLst>
              <a:ext uri="{FF2B5EF4-FFF2-40B4-BE49-F238E27FC236}">
                <a16:creationId xmlns:a16="http://schemas.microsoft.com/office/drawing/2014/main" id="{46520842-DF12-D7D8-4F52-2C3B3BFD092E}"/>
              </a:ext>
            </a:extLst>
          </p:cNvPr>
          <p:cNvSpPr/>
          <p:nvPr/>
        </p:nvSpPr>
        <p:spPr>
          <a:xfrm>
            <a:off x="8801904" y="1810229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!!Rechteck: abgerundete Ecken 139">
            <a:extLst>
              <a:ext uri="{FF2B5EF4-FFF2-40B4-BE49-F238E27FC236}">
                <a16:creationId xmlns:a16="http://schemas.microsoft.com/office/drawing/2014/main" id="{116E4A38-F712-6831-C092-991CAAF8C220}"/>
              </a:ext>
            </a:extLst>
          </p:cNvPr>
          <p:cNvSpPr/>
          <p:nvPr/>
        </p:nvSpPr>
        <p:spPr>
          <a:xfrm>
            <a:off x="8916201" y="1810228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!!Rechteck: abgerundete Ecken 140">
            <a:extLst>
              <a:ext uri="{FF2B5EF4-FFF2-40B4-BE49-F238E27FC236}">
                <a16:creationId xmlns:a16="http://schemas.microsoft.com/office/drawing/2014/main" id="{F33E4DC4-D161-17D1-DA1D-AE587883B457}"/>
              </a:ext>
            </a:extLst>
          </p:cNvPr>
          <p:cNvSpPr/>
          <p:nvPr/>
        </p:nvSpPr>
        <p:spPr>
          <a:xfrm>
            <a:off x="9030498" y="181022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!!Rechteck: abgerundete Ecken 141">
            <a:extLst>
              <a:ext uri="{FF2B5EF4-FFF2-40B4-BE49-F238E27FC236}">
                <a16:creationId xmlns:a16="http://schemas.microsoft.com/office/drawing/2014/main" id="{0AF0EACC-55D4-62A3-C0D5-9C1EB795ABD4}"/>
              </a:ext>
            </a:extLst>
          </p:cNvPr>
          <p:cNvSpPr/>
          <p:nvPr/>
        </p:nvSpPr>
        <p:spPr>
          <a:xfrm>
            <a:off x="9144795" y="1810226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!!Rechteck: abgerundete Ecken 142">
            <a:extLst>
              <a:ext uri="{FF2B5EF4-FFF2-40B4-BE49-F238E27FC236}">
                <a16:creationId xmlns:a16="http://schemas.microsoft.com/office/drawing/2014/main" id="{876A5B90-403D-4252-6398-458634CF27F8}"/>
              </a:ext>
            </a:extLst>
          </p:cNvPr>
          <p:cNvSpPr/>
          <p:nvPr/>
        </p:nvSpPr>
        <p:spPr>
          <a:xfrm>
            <a:off x="9259092" y="1929964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!!Rechteck: abgerundete Ecken 143">
            <a:extLst>
              <a:ext uri="{FF2B5EF4-FFF2-40B4-BE49-F238E27FC236}">
                <a16:creationId xmlns:a16="http://schemas.microsoft.com/office/drawing/2014/main" id="{A696D6D7-88FA-EF87-149F-DA79D43EFC58}"/>
              </a:ext>
            </a:extLst>
          </p:cNvPr>
          <p:cNvSpPr/>
          <p:nvPr/>
        </p:nvSpPr>
        <p:spPr>
          <a:xfrm>
            <a:off x="9259092" y="2101030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!!Rechteck: abgerundete Ecken 144">
            <a:extLst>
              <a:ext uri="{FF2B5EF4-FFF2-40B4-BE49-F238E27FC236}">
                <a16:creationId xmlns:a16="http://schemas.microsoft.com/office/drawing/2014/main" id="{995EFCA8-B474-6619-D4D9-D1775042D75A}"/>
              </a:ext>
            </a:extLst>
          </p:cNvPr>
          <p:cNvSpPr/>
          <p:nvPr/>
        </p:nvSpPr>
        <p:spPr>
          <a:xfrm>
            <a:off x="8801903" y="2095329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!!Rechteck: abgerundete Ecken 145">
            <a:extLst>
              <a:ext uri="{FF2B5EF4-FFF2-40B4-BE49-F238E27FC236}">
                <a16:creationId xmlns:a16="http://schemas.microsoft.com/office/drawing/2014/main" id="{BB42DCE0-7406-DD07-3A12-CFA845666C2A}"/>
              </a:ext>
            </a:extLst>
          </p:cNvPr>
          <p:cNvSpPr/>
          <p:nvPr/>
        </p:nvSpPr>
        <p:spPr>
          <a:xfrm>
            <a:off x="8916198" y="2095328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!!Rechteck: abgerundete Ecken 146">
            <a:extLst>
              <a:ext uri="{FF2B5EF4-FFF2-40B4-BE49-F238E27FC236}">
                <a16:creationId xmlns:a16="http://schemas.microsoft.com/office/drawing/2014/main" id="{D27D6B7A-2F2B-250D-E19A-624CEDF43BFD}"/>
              </a:ext>
            </a:extLst>
          </p:cNvPr>
          <p:cNvSpPr/>
          <p:nvPr/>
        </p:nvSpPr>
        <p:spPr>
          <a:xfrm>
            <a:off x="9030493" y="2095327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!!Rechteck: abgerundete Ecken 147">
            <a:extLst>
              <a:ext uri="{FF2B5EF4-FFF2-40B4-BE49-F238E27FC236}">
                <a16:creationId xmlns:a16="http://schemas.microsoft.com/office/drawing/2014/main" id="{E055BD9F-87FD-5214-5DAB-B30956EC2A2F}"/>
              </a:ext>
            </a:extLst>
          </p:cNvPr>
          <p:cNvSpPr/>
          <p:nvPr/>
        </p:nvSpPr>
        <p:spPr>
          <a:xfrm>
            <a:off x="9144788" y="2095326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!!Rechteck: abgerundete Ecken 148">
            <a:extLst>
              <a:ext uri="{FF2B5EF4-FFF2-40B4-BE49-F238E27FC236}">
                <a16:creationId xmlns:a16="http://schemas.microsoft.com/office/drawing/2014/main" id="{CE15AE10-31D4-3CA5-03F4-FDDAF96F6FF0}"/>
              </a:ext>
            </a:extLst>
          </p:cNvPr>
          <p:cNvSpPr/>
          <p:nvPr/>
        </p:nvSpPr>
        <p:spPr>
          <a:xfrm>
            <a:off x="9626938" y="1929964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!!Rechteck: abgerundete Ecken 149">
            <a:extLst>
              <a:ext uri="{FF2B5EF4-FFF2-40B4-BE49-F238E27FC236}">
                <a16:creationId xmlns:a16="http://schemas.microsoft.com/office/drawing/2014/main" id="{FD1018C7-3EBD-FD9B-A10A-43FC30523D25}"/>
              </a:ext>
            </a:extLst>
          </p:cNvPr>
          <p:cNvSpPr/>
          <p:nvPr/>
        </p:nvSpPr>
        <p:spPr>
          <a:xfrm>
            <a:off x="9626937" y="2101028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!!Rechteck: abgerundete Ecken 150">
            <a:extLst>
              <a:ext uri="{FF2B5EF4-FFF2-40B4-BE49-F238E27FC236}">
                <a16:creationId xmlns:a16="http://schemas.microsoft.com/office/drawing/2014/main" id="{9C4E6809-DC6B-2CDD-344F-8185F3E68E7F}"/>
              </a:ext>
            </a:extLst>
          </p:cNvPr>
          <p:cNvSpPr/>
          <p:nvPr/>
        </p:nvSpPr>
        <p:spPr>
          <a:xfrm>
            <a:off x="9741236" y="2095326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!!Rechteck: abgerundete Ecken 151">
            <a:extLst>
              <a:ext uri="{FF2B5EF4-FFF2-40B4-BE49-F238E27FC236}">
                <a16:creationId xmlns:a16="http://schemas.microsoft.com/office/drawing/2014/main" id="{4E4414DC-17EF-51A3-2F8E-A36A9B20A302}"/>
              </a:ext>
            </a:extLst>
          </p:cNvPr>
          <p:cNvSpPr/>
          <p:nvPr/>
        </p:nvSpPr>
        <p:spPr>
          <a:xfrm>
            <a:off x="9741235" y="1810226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!!Rechteck: abgerundete Ecken 152">
            <a:extLst>
              <a:ext uri="{FF2B5EF4-FFF2-40B4-BE49-F238E27FC236}">
                <a16:creationId xmlns:a16="http://schemas.microsoft.com/office/drawing/2014/main" id="{AC2D9DF5-ADC5-91BA-F16E-942C6D136950}"/>
              </a:ext>
            </a:extLst>
          </p:cNvPr>
          <p:cNvSpPr/>
          <p:nvPr/>
        </p:nvSpPr>
        <p:spPr>
          <a:xfrm>
            <a:off x="9855532" y="181022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!!Rechteck: abgerundete Ecken 153">
            <a:extLst>
              <a:ext uri="{FF2B5EF4-FFF2-40B4-BE49-F238E27FC236}">
                <a16:creationId xmlns:a16="http://schemas.microsoft.com/office/drawing/2014/main" id="{1E32DE76-52BB-B623-4E9D-9318946C7B08}"/>
              </a:ext>
            </a:extLst>
          </p:cNvPr>
          <p:cNvSpPr/>
          <p:nvPr/>
        </p:nvSpPr>
        <p:spPr>
          <a:xfrm>
            <a:off x="9969829" y="1810224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!!Rechteck: abgerundete Ecken 154">
            <a:extLst>
              <a:ext uri="{FF2B5EF4-FFF2-40B4-BE49-F238E27FC236}">
                <a16:creationId xmlns:a16="http://schemas.microsoft.com/office/drawing/2014/main" id="{B66934AE-4446-6D98-1DB6-41AC318D8FD2}"/>
              </a:ext>
            </a:extLst>
          </p:cNvPr>
          <p:cNvSpPr/>
          <p:nvPr/>
        </p:nvSpPr>
        <p:spPr>
          <a:xfrm>
            <a:off x="10084126" y="181022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!!Rechteck: abgerundete Ecken 155">
            <a:extLst>
              <a:ext uri="{FF2B5EF4-FFF2-40B4-BE49-F238E27FC236}">
                <a16:creationId xmlns:a16="http://schemas.microsoft.com/office/drawing/2014/main" id="{0BDF037D-0210-5ACE-3AB5-E1B934C957FB}"/>
              </a:ext>
            </a:extLst>
          </p:cNvPr>
          <p:cNvSpPr/>
          <p:nvPr/>
        </p:nvSpPr>
        <p:spPr>
          <a:xfrm>
            <a:off x="10198423" y="181022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!!Rechteck: abgerundete Ecken 156">
            <a:extLst>
              <a:ext uri="{FF2B5EF4-FFF2-40B4-BE49-F238E27FC236}">
                <a16:creationId xmlns:a16="http://schemas.microsoft.com/office/drawing/2014/main" id="{418345A1-372B-85C4-FE76-DCC090CB94B0}"/>
              </a:ext>
            </a:extLst>
          </p:cNvPr>
          <p:cNvSpPr/>
          <p:nvPr/>
        </p:nvSpPr>
        <p:spPr>
          <a:xfrm>
            <a:off x="10312720" y="1929960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!!Rechteck: abgerundete Ecken 157">
            <a:extLst>
              <a:ext uri="{FF2B5EF4-FFF2-40B4-BE49-F238E27FC236}">
                <a16:creationId xmlns:a16="http://schemas.microsoft.com/office/drawing/2014/main" id="{D0B4101F-B60B-AA6B-A324-81D2D6352F73}"/>
              </a:ext>
            </a:extLst>
          </p:cNvPr>
          <p:cNvSpPr/>
          <p:nvPr/>
        </p:nvSpPr>
        <p:spPr>
          <a:xfrm>
            <a:off x="10312720" y="2101026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!!Rechteck: abgerundete Ecken 158">
            <a:extLst>
              <a:ext uri="{FF2B5EF4-FFF2-40B4-BE49-F238E27FC236}">
                <a16:creationId xmlns:a16="http://schemas.microsoft.com/office/drawing/2014/main" id="{233D3FF8-07AB-A61B-C5C0-AACC163161E4}"/>
              </a:ext>
            </a:extLst>
          </p:cNvPr>
          <p:cNvSpPr/>
          <p:nvPr/>
        </p:nvSpPr>
        <p:spPr>
          <a:xfrm>
            <a:off x="9855531" y="209532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!!Rechteck: abgerundete Ecken 159">
            <a:extLst>
              <a:ext uri="{FF2B5EF4-FFF2-40B4-BE49-F238E27FC236}">
                <a16:creationId xmlns:a16="http://schemas.microsoft.com/office/drawing/2014/main" id="{7CB66120-B9F0-426E-BE47-4D7A96C49EFA}"/>
              </a:ext>
            </a:extLst>
          </p:cNvPr>
          <p:cNvSpPr/>
          <p:nvPr/>
        </p:nvSpPr>
        <p:spPr>
          <a:xfrm>
            <a:off x="9969826" y="209532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!!Rechteck: abgerundete Ecken 160">
            <a:extLst>
              <a:ext uri="{FF2B5EF4-FFF2-40B4-BE49-F238E27FC236}">
                <a16:creationId xmlns:a16="http://schemas.microsoft.com/office/drawing/2014/main" id="{F1C8DC1B-C1AD-CAF5-F7DC-0DB55C2F4D1B}"/>
              </a:ext>
            </a:extLst>
          </p:cNvPr>
          <p:cNvSpPr/>
          <p:nvPr/>
        </p:nvSpPr>
        <p:spPr>
          <a:xfrm>
            <a:off x="10084121" y="2095323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!!Rechteck: abgerundete Ecken 161">
            <a:extLst>
              <a:ext uri="{FF2B5EF4-FFF2-40B4-BE49-F238E27FC236}">
                <a16:creationId xmlns:a16="http://schemas.microsoft.com/office/drawing/2014/main" id="{EA711F89-0A4D-5CA6-DC2C-2DBDED39DDF8}"/>
              </a:ext>
            </a:extLst>
          </p:cNvPr>
          <p:cNvSpPr/>
          <p:nvPr/>
        </p:nvSpPr>
        <p:spPr>
          <a:xfrm>
            <a:off x="10198416" y="209532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!!Rechteck: abgerundete Ecken 162">
            <a:extLst>
              <a:ext uri="{FF2B5EF4-FFF2-40B4-BE49-F238E27FC236}">
                <a16:creationId xmlns:a16="http://schemas.microsoft.com/office/drawing/2014/main" id="{E106141B-6DF3-93F0-0125-68617EDCF937}"/>
              </a:ext>
            </a:extLst>
          </p:cNvPr>
          <p:cNvSpPr/>
          <p:nvPr/>
        </p:nvSpPr>
        <p:spPr>
          <a:xfrm>
            <a:off x="10680566" y="1929960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!!Rechteck: abgerundete Ecken 163">
            <a:extLst>
              <a:ext uri="{FF2B5EF4-FFF2-40B4-BE49-F238E27FC236}">
                <a16:creationId xmlns:a16="http://schemas.microsoft.com/office/drawing/2014/main" id="{CC93ADC1-F37D-C9BD-D007-F9CAF7BE3138}"/>
              </a:ext>
            </a:extLst>
          </p:cNvPr>
          <p:cNvSpPr/>
          <p:nvPr/>
        </p:nvSpPr>
        <p:spPr>
          <a:xfrm>
            <a:off x="10680565" y="2101024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!!Rechteck: abgerundete Ecken 164">
            <a:extLst>
              <a:ext uri="{FF2B5EF4-FFF2-40B4-BE49-F238E27FC236}">
                <a16:creationId xmlns:a16="http://schemas.microsoft.com/office/drawing/2014/main" id="{3756D997-CAE8-2F37-5131-6C98A329DC0A}"/>
              </a:ext>
            </a:extLst>
          </p:cNvPr>
          <p:cNvSpPr/>
          <p:nvPr/>
        </p:nvSpPr>
        <p:spPr>
          <a:xfrm>
            <a:off x="10794864" y="209532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!!Rechteck: abgerundete Ecken 165">
            <a:extLst>
              <a:ext uri="{FF2B5EF4-FFF2-40B4-BE49-F238E27FC236}">
                <a16:creationId xmlns:a16="http://schemas.microsoft.com/office/drawing/2014/main" id="{A1493B1B-A440-6958-11CC-0C3505E7A920}"/>
              </a:ext>
            </a:extLst>
          </p:cNvPr>
          <p:cNvSpPr/>
          <p:nvPr/>
        </p:nvSpPr>
        <p:spPr>
          <a:xfrm>
            <a:off x="10794863" y="1810222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!!Rechteck: abgerundete Ecken 166">
            <a:extLst>
              <a:ext uri="{FF2B5EF4-FFF2-40B4-BE49-F238E27FC236}">
                <a16:creationId xmlns:a16="http://schemas.microsoft.com/office/drawing/2014/main" id="{7EF7430D-237F-1076-A406-7381089498F6}"/>
              </a:ext>
            </a:extLst>
          </p:cNvPr>
          <p:cNvSpPr/>
          <p:nvPr/>
        </p:nvSpPr>
        <p:spPr>
          <a:xfrm>
            <a:off x="10909160" y="181022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!!Rechteck: abgerundete Ecken 167">
            <a:extLst>
              <a:ext uri="{FF2B5EF4-FFF2-40B4-BE49-F238E27FC236}">
                <a16:creationId xmlns:a16="http://schemas.microsoft.com/office/drawing/2014/main" id="{3FF66C21-47EF-091F-8513-B8D2BF51F0DF}"/>
              </a:ext>
            </a:extLst>
          </p:cNvPr>
          <p:cNvSpPr/>
          <p:nvPr/>
        </p:nvSpPr>
        <p:spPr>
          <a:xfrm>
            <a:off x="11023457" y="181022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!!Rechteck: abgerundete Ecken 168">
            <a:extLst>
              <a:ext uri="{FF2B5EF4-FFF2-40B4-BE49-F238E27FC236}">
                <a16:creationId xmlns:a16="http://schemas.microsoft.com/office/drawing/2014/main" id="{06E8276D-9ED6-01C5-E776-9823B8DE1F9A}"/>
              </a:ext>
            </a:extLst>
          </p:cNvPr>
          <p:cNvSpPr/>
          <p:nvPr/>
        </p:nvSpPr>
        <p:spPr>
          <a:xfrm>
            <a:off x="11137754" y="1810219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!!Rechteck: abgerundete Ecken 169">
            <a:extLst>
              <a:ext uri="{FF2B5EF4-FFF2-40B4-BE49-F238E27FC236}">
                <a16:creationId xmlns:a16="http://schemas.microsoft.com/office/drawing/2014/main" id="{F9DC23EC-1888-F787-39DF-BB7C745F0A9F}"/>
              </a:ext>
            </a:extLst>
          </p:cNvPr>
          <p:cNvSpPr/>
          <p:nvPr/>
        </p:nvSpPr>
        <p:spPr>
          <a:xfrm>
            <a:off x="11252051" y="1810218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!!Rechteck: abgerundete Ecken 170">
            <a:extLst>
              <a:ext uri="{FF2B5EF4-FFF2-40B4-BE49-F238E27FC236}">
                <a16:creationId xmlns:a16="http://schemas.microsoft.com/office/drawing/2014/main" id="{C0283ED0-B48E-5936-E5F5-ED77CD6FADBF}"/>
              </a:ext>
            </a:extLst>
          </p:cNvPr>
          <p:cNvSpPr/>
          <p:nvPr/>
        </p:nvSpPr>
        <p:spPr>
          <a:xfrm>
            <a:off x="11366348" y="1929956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!!Rechteck: abgerundete Ecken 171">
            <a:extLst>
              <a:ext uri="{FF2B5EF4-FFF2-40B4-BE49-F238E27FC236}">
                <a16:creationId xmlns:a16="http://schemas.microsoft.com/office/drawing/2014/main" id="{DD06C561-EB69-3D84-3C75-BBB7FAE23C00}"/>
              </a:ext>
            </a:extLst>
          </p:cNvPr>
          <p:cNvSpPr/>
          <p:nvPr/>
        </p:nvSpPr>
        <p:spPr>
          <a:xfrm>
            <a:off x="11366348" y="2101022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!!Rechteck: abgerundete Ecken 172">
            <a:extLst>
              <a:ext uri="{FF2B5EF4-FFF2-40B4-BE49-F238E27FC236}">
                <a16:creationId xmlns:a16="http://schemas.microsoft.com/office/drawing/2014/main" id="{1A585246-EEE3-6F87-7B69-EE50B2AC9441}"/>
              </a:ext>
            </a:extLst>
          </p:cNvPr>
          <p:cNvSpPr/>
          <p:nvPr/>
        </p:nvSpPr>
        <p:spPr>
          <a:xfrm>
            <a:off x="10909159" y="209532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!!Rechteck: abgerundete Ecken 173">
            <a:extLst>
              <a:ext uri="{FF2B5EF4-FFF2-40B4-BE49-F238E27FC236}">
                <a16:creationId xmlns:a16="http://schemas.microsoft.com/office/drawing/2014/main" id="{7BA1777A-E9BA-A463-B192-88C8DD21F7B3}"/>
              </a:ext>
            </a:extLst>
          </p:cNvPr>
          <p:cNvSpPr/>
          <p:nvPr/>
        </p:nvSpPr>
        <p:spPr>
          <a:xfrm>
            <a:off x="11023454" y="2095320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!!Rechteck: abgerundete Ecken 174">
            <a:extLst>
              <a:ext uri="{FF2B5EF4-FFF2-40B4-BE49-F238E27FC236}">
                <a16:creationId xmlns:a16="http://schemas.microsoft.com/office/drawing/2014/main" id="{969C3A8C-DD12-B8F8-81E9-CF20B03BE455}"/>
              </a:ext>
            </a:extLst>
          </p:cNvPr>
          <p:cNvSpPr/>
          <p:nvPr/>
        </p:nvSpPr>
        <p:spPr>
          <a:xfrm>
            <a:off x="11137749" y="209531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!!Rechteck: abgerundete Ecken 175">
            <a:extLst>
              <a:ext uri="{FF2B5EF4-FFF2-40B4-BE49-F238E27FC236}">
                <a16:creationId xmlns:a16="http://schemas.microsoft.com/office/drawing/2014/main" id="{A018415F-DAAF-1F36-C924-A71D69C36736}"/>
              </a:ext>
            </a:extLst>
          </p:cNvPr>
          <p:cNvSpPr/>
          <p:nvPr/>
        </p:nvSpPr>
        <p:spPr>
          <a:xfrm>
            <a:off x="11252044" y="2095318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!!Rechteck: abgerundete Ecken 176">
            <a:extLst>
              <a:ext uri="{FF2B5EF4-FFF2-40B4-BE49-F238E27FC236}">
                <a16:creationId xmlns:a16="http://schemas.microsoft.com/office/drawing/2014/main" id="{E9652BE8-12F6-14A5-B5BF-3D8D44E588BF}"/>
              </a:ext>
            </a:extLst>
          </p:cNvPr>
          <p:cNvSpPr/>
          <p:nvPr/>
        </p:nvSpPr>
        <p:spPr>
          <a:xfrm>
            <a:off x="745926" y="1810218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!!Rechteck: abgerundete Ecken 177">
            <a:extLst>
              <a:ext uri="{FF2B5EF4-FFF2-40B4-BE49-F238E27FC236}">
                <a16:creationId xmlns:a16="http://schemas.microsoft.com/office/drawing/2014/main" id="{2C2619E9-2C86-7997-FFB4-35AAC1862095}"/>
              </a:ext>
            </a:extLst>
          </p:cNvPr>
          <p:cNvSpPr/>
          <p:nvPr/>
        </p:nvSpPr>
        <p:spPr>
          <a:xfrm>
            <a:off x="860223" y="1929956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!!Rechteck: abgerundete Ecken 178">
            <a:extLst>
              <a:ext uri="{FF2B5EF4-FFF2-40B4-BE49-F238E27FC236}">
                <a16:creationId xmlns:a16="http://schemas.microsoft.com/office/drawing/2014/main" id="{5A9260DE-20A9-86DE-184D-2DCDF5D6668F}"/>
              </a:ext>
            </a:extLst>
          </p:cNvPr>
          <p:cNvSpPr/>
          <p:nvPr/>
        </p:nvSpPr>
        <p:spPr>
          <a:xfrm>
            <a:off x="860223" y="2101022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!!Rechteck: abgerundete Ecken 179">
            <a:extLst>
              <a:ext uri="{FF2B5EF4-FFF2-40B4-BE49-F238E27FC236}">
                <a16:creationId xmlns:a16="http://schemas.microsoft.com/office/drawing/2014/main" id="{97A074B0-127F-BCFF-DCD3-08CE6BD1CFD7}"/>
              </a:ext>
            </a:extLst>
          </p:cNvPr>
          <p:cNvSpPr/>
          <p:nvPr/>
        </p:nvSpPr>
        <p:spPr>
          <a:xfrm>
            <a:off x="745919" y="2095318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Freihandform: Form 33">
            <a:extLst>
              <a:ext uri="{FF2B5EF4-FFF2-40B4-BE49-F238E27FC236}">
                <a16:creationId xmlns:a16="http://schemas.microsoft.com/office/drawing/2014/main" id="{C07EBD9C-DA5A-B67A-3DC6-85E03CF55B6A}"/>
              </a:ext>
            </a:extLst>
          </p:cNvPr>
          <p:cNvSpPr/>
          <p:nvPr/>
        </p:nvSpPr>
        <p:spPr>
          <a:xfrm>
            <a:off x="773872" y="1720031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!!Freihandform: Form 34">
            <a:extLst>
              <a:ext uri="{FF2B5EF4-FFF2-40B4-BE49-F238E27FC236}">
                <a16:creationId xmlns:a16="http://schemas.microsoft.com/office/drawing/2014/main" id="{57213F29-88E0-4067-3FDC-52F05641BA73}"/>
              </a:ext>
            </a:extLst>
          </p:cNvPr>
          <p:cNvSpPr/>
          <p:nvPr/>
        </p:nvSpPr>
        <p:spPr>
          <a:xfrm flipV="1">
            <a:off x="773872" y="1720031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82FD8-608C-1264-0508-168BFF73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of aligned DNA-Read files</a:t>
            </a:r>
          </a:p>
        </p:txBody>
      </p:sp>
      <p:sp>
        <p:nvSpPr>
          <p:cNvPr id="37" name="!!Rechteck: abgerundete Ecken 36">
            <a:extLst>
              <a:ext uri="{FF2B5EF4-FFF2-40B4-BE49-F238E27FC236}">
                <a16:creationId xmlns:a16="http://schemas.microsoft.com/office/drawing/2014/main" id="{87BC99A2-726E-DCD4-A168-D8B0C4A02046}"/>
              </a:ext>
            </a:extLst>
          </p:cNvPr>
          <p:cNvSpPr/>
          <p:nvPr/>
        </p:nvSpPr>
        <p:spPr>
          <a:xfrm>
            <a:off x="1045086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!!Rechteck: abgerundete Ecken 37">
            <a:extLst>
              <a:ext uri="{FF2B5EF4-FFF2-40B4-BE49-F238E27FC236}">
                <a16:creationId xmlns:a16="http://schemas.microsoft.com/office/drawing/2014/main" id="{0F6B7B62-5363-2C29-7854-E1790A7D8FE8}"/>
              </a:ext>
            </a:extLst>
          </p:cNvPr>
          <p:cNvSpPr/>
          <p:nvPr/>
        </p:nvSpPr>
        <p:spPr>
          <a:xfrm>
            <a:off x="4387064" y="8118266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Rechteck: abgerundete Ecken 38">
            <a:extLst>
              <a:ext uri="{FF2B5EF4-FFF2-40B4-BE49-F238E27FC236}">
                <a16:creationId xmlns:a16="http://schemas.microsoft.com/office/drawing/2014/main" id="{3C8D7EFD-4169-D4BB-85A9-9D9C7FEC0703}"/>
              </a:ext>
            </a:extLst>
          </p:cNvPr>
          <p:cNvSpPr/>
          <p:nvPr/>
        </p:nvSpPr>
        <p:spPr>
          <a:xfrm>
            <a:off x="4501363" y="81125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!!Rechteck: abgerundete Ecken 39">
            <a:extLst>
              <a:ext uri="{FF2B5EF4-FFF2-40B4-BE49-F238E27FC236}">
                <a16:creationId xmlns:a16="http://schemas.microsoft.com/office/drawing/2014/main" id="{4E5DD09F-04BE-FAAD-7BE6-B70EEBF2A92C}"/>
              </a:ext>
            </a:extLst>
          </p:cNvPr>
          <p:cNvSpPr/>
          <p:nvPr/>
        </p:nvSpPr>
        <p:spPr>
          <a:xfrm>
            <a:off x="1194670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!!Rechteck: abgerundete Ecken 40">
            <a:extLst>
              <a:ext uri="{FF2B5EF4-FFF2-40B4-BE49-F238E27FC236}">
                <a16:creationId xmlns:a16="http://schemas.microsoft.com/office/drawing/2014/main" id="{DE5678B2-DA72-198C-54F4-13671ED3E67E}"/>
              </a:ext>
            </a:extLst>
          </p:cNvPr>
          <p:cNvSpPr/>
          <p:nvPr/>
        </p:nvSpPr>
        <p:spPr>
          <a:xfrm>
            <a:off x="1344254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!!Rechteck: abgerundete Ecken 41">
            <a:extLst>
              <a:ext uri="{FF2B5EF4-FFF2-40B4-BE49-F238E27FC236}">
                <a16:creationId xmlns:a16="http://schemas.microsoft.com/office/drawing/2014/main" id="{BA468B50-E0D6-38DC-C449-E796F65108BB}"/>
              </a:ext>
            </a:extLst>
          </p:cNvPr>
          <p:cNvSpPr/>
          <p:nvPr/>
        </p:nvSpPr>
        <p:spPr>
          <a:xfrm>
            <a:off x="1493838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!!Rechteck: abgerundete Ecken 42">
            <a:extLst>
              <a:ext uri="{FF2B5EF4-FFF2-40B4-BE49-F238E27FC236}">
                <a16:creationId xmlns:a16="http://schemas.microsoft.com/office/drawing/2014/main" id="{3BBBD860-44B4-4138-87DF-D214EE0785AD}"/>
              </a:ext>
            </a:extLst>
          </p:cNvPr>
          <p:cNvSpPr/>
          <p:nvPr/>
        </p:nvSpPr>
        <p:spPr>
          <a:xfrm>
            <a:off x="1643422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!!Rechteck: abgerundete Ecken 43">
            <a:extLst>
              <a:ext uri="{FF2B5EF4-FFF2-40B4-BE49-F238E27FC236}">
                <a16:creationId xmlns:a16="http://schemas.microsoft.com/office/drawing/2014/main" id="{6335FA04-C835-C731-CA91-41446F413AFC}"/>
              </a:ext>
            </a:extLst>
          </p:cNvPr>
          <p:cNvSpPr/>
          <p:nvPr/>
        </p:nvSpPr>
        <p:spPr>
          <a:xfrm>
            <a:off x="1793006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Rechteck: abgerundete Ecken 44">
            <a:extLst>
              <a:ext uri="{FF2B5EF4-FFF2-40B4-BE49-F238E27FC236}">
                <a16:creationId xmlns:a16="http://schemas.microsoft.com/office/drawing/2014/main" id="{07F24E7D-C205-5D65-1723-D5E8704B83DE}"/>
              </a:ext>
            </a:extLst>
          </p:cNvPr>
          <p:cNvSpPr/>
          <p:nvPr/>
        </p:nvSpPr>
        <p:spPr>
          <a:xfrm>
            <a:off x="1942590" y="1810222"/>
            <a:ext cx="108000" cy="14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!!Rechteck: abgerundete Ecken 45">
            <a:extLst>
              <a:ext uri="{FF2B5EF4-FFF2-40B4-BE49-F238E27FC236}">
                <a16:creationId xmlns:a16="http://schemas.microsoft.com/office/drawing/2014/main" id="{77A4CF5E-4215-3779-DFDE-3A5072DBE299}"/>
              </a:ext>
            </a:extLst>
          </p:cNvPr>
          <p:cNvSpPr/>
          <p:nvPr/>
        </p:nvSpPr>
        <p:spPr>
          <a:xfrm>
            <a:off x="5072847" y="8118264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!!Rechteck: abgerundete Ecken 46">
            <a:extLst>
              <a:ext uri="{FF2B5EF4-FFF2-40B4-BE49-F238E27FC236}">
                <a16:creationId xmlns:a16="http://schemas.microsoft.com/office/drawing/2014/main" id="{8586CC33-D2F3-BADC-A636-D94907F1FB21}"/>
              </a:ext>
            </a:extLst>
          </p:cNvPr>
          <p:cNvSpPr/>
          <p:nvPr/>
        </p:nvSpPr>
        <p:spPr>
          <a:xfrm>
            <a:off x="4615658" y="8112563"/>
            <a:ext cx="66675" cy="2571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!!Rechteck: abgerundete Ecken 47">
            <a:extLst>
              <a:ext uri="{FF2B5EF4-FFF2-40B4-BE49-F238E27FC236}">
                <a16:creationId xmlns:a16="http://schemas.microsoft.com/office/drawing/2014/main" id="{CEAF9613-5249-6CDD-D38E-822EF7F7E9CF}"/>
              </a:ext>
            </a:extLst>
          </p:cNvPr>
          <p:cNvSpPr/>
          <p:nvPr/>
        </p:nvSpPr>
        <p:spPr>
          <a:xfrm>
            <a:off x="4729953" y="811256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!!Rechteck: abgerundete Ecken 48">
            <a:extLst>
              <a:ext uri="{FF2B5EF4-FFF2-40B4-BE49-F238E27FC236}">
                <a16:creationId xmlns:a16="http://schemas.microsoft.com/office/drawing/2014/main" id="{CBA65637-517D-5323-7E96-F39E88728422}"/>
              </a:ext>
            </a:extLst>
          </p:cNvPr>
          <p:cNvSpPr/>
          <p:nvPr/>
        </p:nvSpPr>
        <p:spPr>
          <a:xfrm>
            <a:off x="4844248" y="811256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!!Rechteck: abgerundete Ecken 49">
            <a:extLst>
              <a:ext uri="{FF2B5EF4-FFF2-40B4-BE49-F238E27FC236}">
                <a16:creationId xmlns:a16="http://schemas.microsoft.com/office/drawing/2014/main" id="{1CEB843F-670C-75B0-A9AB-CD39DA53C12A}"/>
              </a:ext>
            </a:extLst>
          </p:cNvPr>
          <p:cNvSpPr/>
          <p:nvPr/>
        </p:nvSpPr>
        <p:spPr>
          <a:xfrm>
            <a:off x="4958543" y="811256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!!Rechteck: abgerundete Ecken 50">
            <a:extLst>
              <a:ext uri="{FF2B5EF4-FFF2-40B4-BE49-F238E27FC236}">
                <a16:creationId xmlns:a16="http://schemas.microsoft.com/office/drawing/2014/main" id="{75B8BC31-E9F8-0F05-5531-1C91F570D2CD}"/>
              </a:ext>
            </a:extLst>
          </p:cNvPr>
          <p:cNvSpPr/>
          <p:nvPr/>
        </p:nvSpPr>
        <p:spPr>
          <a:xfrm>
            <a:off x="3139262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!!Rechteck: abgerundete Ecken 51">
            <a:extLst>
              <a:ext uri="{FF2B5EF4-FFF2-40B4-BE49-F238E27FC236}">
                <a16:creationId xmlns:a16="http://schemas.microsoft.com/office/drawing/2014/main" id="{81DCF6F4-39A7-06E5-59A9-DF40B475323D}"/>
              </a:ext>
            </a:extLst>
          </p:cNvPr>
          <p:cNvSpPr/>
          <p:nvPr/>
        </p:nvSpPr>
        <p:spPr>
          <a:xfrm>
            <a:off x="6497804" y="8118266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!!Rechteck: abgerundete Ecken 52">
            <a:extLst>
              <a:ext uri="{FF2B5EF4-FFF2-40B4-BE49-F238E27FC236}">
                <a16:creationId xmlns:a16="http://schemas.microsoft.com/office/drawing/2014/main" id="{0EF4153D-3C08-1543-A4E1-239D792B246B}"/>
              </a:ext>
            </a:extLst>
          </p:cNvPr>
          <p:cNvSpPr/>
          <p:nvPr/>
        </p:nvSpPr>
        <p:spPr>
          <a:xfrm>
            <a:off x="6612103" y="81125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!!Rechteck: abgerundete Ecken 53">
            <a:extLst>
              <a:ext uri="{FF2B5EF4-FFF2-40B4-BE49-F238E27FC236}">
                <a16:creationId xmlns:a16="http://schemas.microsoft.com/office/drawing/2014/main" id="{8F37B007-DB25-E062-DDB1-B512D1E31DAC}"/>
              </a:ext>
            </a:extLst>
          </p:cNvPr>
          <p:cNvSpPr/>
          <p:nvPr/>
        </p:nvSpPr>
        <p:spPr>
          <a:xfrm>
            <a:off x="3288846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!!Rechteck: abgerundete Ecken 54">
            <a:extLst>
              <a:ext uri="{FF2B5EF4-FFF2-40B4-BE49-F238E27FC236}">
                <a16:creationId xmlns:a16="http://schemas.microsoft.com/office/drawing/2014/main" id="{1C0A0EFC-11A9-60DF-A7ED-6841B2F61AE3}"/>
              </a:ext>
            </a:extLst>
          </p:cNvPr>
          <p:cNvSpPr/>
          <p:nvPr/>
        </p:nvSpPr>
        <p:spPr>
          <a:xfrm>
            <a:off x="3438430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!!Rechteck: abgerundete Ecken 55">
            <a:extLst>
              <a:ext uri="{FF2B5EF4-FFF2-40B4-BE49-F238E27FC236}">
                <a16:creationId xmlns:a16="http://schemas.microsoft.com/office/drawing/2014/main" id="{5F3B083E-7F6C-E064-7E1D-F7809FC18E8B}"/>
              </a:ext>
            </a:extLst>
          </p:cNvPr>
          <p:cNvSpPr/>
          <p:nvPr/>
        </p:nvSpPr>
        <p:spPr>
          <a:xfrm>
            <a:off x="3588014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Rechteck: abgerundete Ecken 56">
            <a:extLst>
              <a:ext uri="{FF2B5EF4-FFF2-40B4-BE49-F238E27FC236}">
                <a16:creationId xmlns:a16="http://schemas.microsoft.com/office/drawing/2014/main" id="{A9EBCB44-7B4F-3CB4-38BA-A2BCEAE18110}"/>
              </a:ext>
            </a:extLst>
          </p:cNvPr>
          <p:cNvSpPr/>
          <p:nvPr/>
        </p:nvSpPr>
        <p:spPr>
          <a:xfrm>
            <a:off x="3737598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!!Rechteck: abgerundete Ecken 57">
            <a:extLst>
              <a:ext uri="{FF2B5EF4-FFF2-40B4-BE49-F238E27FC236}">
                <a16:creationId xmlns:a16="http://schemas.microsoft.com/office/drawing/2014/main" id="{41E892A3-7715-CE6F-F465-5D85A292032E}"/>
              </a:ext>
            </a:extLst>
          </p:cNvPr>
          <p:cNvSpPr/>
          <p:nvPr/>
        </p:nvSpPr>
        <p:spPr>
          <a:xfrm>
            <a:off x="3887182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!!Rechteck: abgerundete Ecken 58">
            <a:extLst>
              <a:ext uri="{FF2B5EF4-FFF2-40B4-BE49-F238E27FC236}">
                <a16:creationId xmlns:a16="http://schemas.microsoft.com/office/drawing/2014/main" id="{C404ABF1-6EBD-7D48-6F76-6FD236576C16}"/>
              </a:ext>
            </a:extLst>
          </p:cNvPr>
          <p:cNvSpPr/>
          <p:nvPr/>
        </p:nvSpPr>
        <p:spPr>
          <a:xfrm>
            <a:off x="4036766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!!Rechteck: abgerundete Ecken 59">
            <a:extLst>
              <a:ext uri="{FF2B5EF4-FFF2-40B4-BE49-F238E27FC236}">
                <a16:creationId xmlns:a16="http://schemas.microsoft.com/office/drawing/2014/main" id="{63827BFA-A63E-C657-A0B0-B062D68294EB}"/>
              </a:ext>
            </a:extLst>
          </p:cNvPr>
          <p:cNvSpPr/>
          <p:nvPr/>
        </p:nvSpPr>
        <p:spPr>
          <a:xfrm>
            <a:off x="7183587" y="8118264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!!Rechteck: abgerundete Ecken 60">
            <a:extLst>
              <a:ext uri="{FF2B5EF4-FFF2-40B4-BE49-F238E27FC236}">
                <a16:creationId xmlns:a16="http://schemas.microsoft.com/office/drawing/2014/main" id="{021189B7-8985-817F-3CF7-CEA858915569}"/>
              </a:ext>
            </a:extLst>
          </p:cNvPr>
          <p:cNvSpPr/>
          <p:nvPr/>
        </p:nvSpPr>
        <p:spPr>
          <a:xfrm>
            <a:off x="6726398" y="811256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Rechteck: abgerundete Ecken 61">
            <a:extLst>
              <a:ext uri="{FF2B5EF4-FFF2-40B4-BE49-F238E27FC236}">
                <a16:creationId xmlns:a16="http://schemas.microsoft.com/office/drawing/2014/main" id="{A86791D1-4631-2173-18CB-5677A7846CE5}"/>
              </a:ext>
            </a:extLst>
          </p:cNvPr>
          <p:cNvSpPr/>
          <p:nvPr/>
        </p:nvSpPr>
        <p:spPr>
          <a:xfrm>
            <a:off x="6840693" y="811256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Rechteck: abgerundete Ecken 62">
            <a:extLst>
              <a:ext uri="{FF2B5EF4-FFF2-40B4-BE49-F238E27FC236}">
                <a16:creationId xmlns:a16="http://schemas.microsoft.com/office/drawing/2014/main" id="{9045D8D6-212C-2856-9C77-D1005C331383}"/>
              </a:ext>
            </a:extLst>
          </p:cNvPr>
          <p:cNvSpPr/>
          <p:nvPr/>
        </p:nvSpPr>
        <p:spPr>
          <a:xfrm>
            <a:off x="6954988" y="811256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!!Rechteck: abgerundete Ecken 63">
            <a:extLst>
              <a:ext uri="{FF2B5EF4-FFF2-40B4-BE49-F238E27FC236}">
                <a16:creationId xmlns:a16="http://schemas.microsoft.com/office/drawing/2014/main" id="{B7BD78EE-E79B-FCB4-AFC3-43AD84F53209}"/>
              </a:ext>
            </a:extLst>
          </p:cNvPr>
          <p:cNvSpPr/>
          <p:nvPr/>
        </p:nvSpPr>
        <p:spPr>
          <a:xfrm>
            <a:off x="7069283" y="8112560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!!Rechteck: abgerundete Ecken 64">
            <a:extLst>
              <a:ext uri="{FF2B5EF4-FFF2-40B4-BE49-F238E27FC236}">
                <a16:creationId xmlns:a16="http://schemas.microsoft.com/office/drawing/2014/main" id="{7FBA2C3F-00A2-F8A7-15AA-AC67ADA0AF73}"/>
              </a:ext>
            </a:extLst>
          </p:cNvPr>
          <p:cNvSpPr/>
          <p:nvPr/>
        </p:nvSpPr>
        <p:spPr>
          <a:xfrm>
            <a:off x="9641690" y="7947202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!!Rechteck: abgerundete Ecken 65">
            <a:extLst>
              <a:ext uri="{FF2B5EF4-FFF2-40B4-BE49-F238E27FC236}">
                <a16:creationId xmlns:a16="http://schemas.microsoft.com/office/drawing/2014/main" id="{DE92C33C-70EB-CEAC-051A-0539A8CB0E43}"/>
              </a:ext>
            </a:extLst>
          </p:cNvPr>
          <p:cNvSpPr/>
          <p:nvPr/>
        </p:nvSpPr>
        <p:spPr>
          <a:xfrm>
            <a:off x="6280526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!!Rechteck: abgerundete Ecken 66">
            <a:extLst>
              <a:ext uri="{FF2B5EF4-FFF2-40B4-BE49-F238E27FC236}">
                <a16:creationId xmlns:a16="http://schemas.microsoft.com/office/drawing/2014/main" id="{2B92FEF9-FB1F-91A0-27D9-B294616AA1A4}"/>
              </a:ext>
            </a:extLst>
          </p:cNvPr>
          <p:cNvSpPr/>
          <p:nvPr/>
        </p:nvSpPr>
        <p:spPr>
          <a:xfrm>
            <a:off x="6430110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!!Rechteck: abgerundete Ecken 67">
            <a:extLst>
              <a:ext uri="{FF2B5EF4-FFF2-40B4-BE49-F238E27FC236}">
                <a16:creationId xmlns:a16="http://schemas.microsoft.com/office/drawing/2014/main" id="{4126FAA6-CC3C-4D8F-AD50-3DC0561590A3}"/>
              </a:ext>
            </a:extLst>
          </p:cNvPr>
          <p:cNvSpPr/>
          <p:nvPr/>
        </p:nvSpPr>
        <p:spPr>
          <a:xfrm>
            <a:off x="9755987" y="78274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hteck: abgerundete Ecken 68">
            <a:extLst>
              <a:ext uri="{FF2B5EF4-FFF2-40B4-BE49-F238E27FC236}">
                <a16:creationId xmlns:a16="http://schemas.microsoft.com/office/drawing/2014/main" id="{8E5F14A0-B713-F768-4A10-31AF20C35341}"/>
              </a:ext>
            </a:extLst>
          </p:cNvPr>
          <p:cNvSpPr/>
          <p:nvPr/>
        </p:nvSpPr>
        <p:spPr>
          <a:xfrm>
            <a:off x="9870284" y="782746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!!Rechteck: abgerundete Ecken 69">
            <a:extLst>
              <a:ext uri="{FF2B5EF4-FFF2-40B4-BE49-F238E27FC236}">
                <a16:creationId xmlns:a16="http://schemas.microsoft.com/office/drawing/2014/main" id="{C5E7DD31-4A30-2DAF-2732-5A4367DEAB5A}"/>
              </a:ext>
            </a:extLst>
          </p:cNvPr>
          <p:cNvSpPr/>
          <p:nvPr/>
        </p:nvSpPr>
        <p:spPr>
          <a:xfrm>
            <a:off x="9984581" y="782746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!!Rechteck: abgerundete Ecken 70">
            <a:extLst>
              <a:ext uri="{FF2B5EF4-FFF2-40B4-BE49-F238E27FC236}">
                <a16:creationId xmlns:a16="http://schemas.microsoft.com/office/drawing/2014/main" id="{B55BD2F0-D87D-448E-8348-96FAAC5FE62F}"/>
              </a:ext>
            </a:extLst>
          </p:cNvPr>
          <p:cNvSpPr/>
          <p:nvPr/>
        </p:nvSpPr>
        <p:spPr>
          <a:xfrm>
            <a:off x="10098878" y="782746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!!Rechteck: abgerundete Ecken 71">
            <a:extLst>
              <a:ext uri="{FF2B5EF4-FFF2-40B4-BE49-F238E27FC236}">
                <a16:creationId xmlns:a16="http://schemas.microsoft.com/office/drawing/2014/main" id="{97BF898B-3773-C339-4C26-301C856ECDAD}"/>
              </a:ext>
            </a:extLst>
          </p:cNvPr>
          <p:cNvSpPr/>
          <p:nvPr/>
        </p:nvSpPr>
        <p:spPr>
          <a:xfrm>
            <a:off x="10213175" y="782746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!!Rechteck: abgerundete Ecken 72">
            <a:extLst>
              <a:ext uri="{FF2B5EF4-FFF2-40B4-BE49-F238E27FC236}">
                <a16:creationId xmlns:a16="http://schemas.microsoft.com/office/drawing/2014/main" id="{8118CEB7-F2B0-9D16-7356-2495EF2C2C04}"/>
              </a:ext>
            </a:extLst>
          </p:cNvPr>
          <p:cNvSpPr/>
          <p:nvPr/>
        </p:nvSpPr>
        <p:spPr>
          <a:xfrm>
            <a:off x="10327472" y="7947198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!!Rechteck: abgerundete Ecken 73">
            <a:extLst>
              <a:ext uri="{FF2B5EF4-FFF2-40B4-BE49-F238E27FC236}">
                <a16:creationId xmlns:a16="http://schemas.microsoft.com/office/drawing/2014/main" id="{3B5402E7-61C1-117C-2827-184D5B1B9B7E}"/>
              </a:ext>
            </a:extLst>
          </p:cNvPr>
          <p:cNvSpPr/>
          <p:nvPr/>
        </p:nvSpPr>
        <p:spPr>
          <a:xfrm>
            <a:off x="7178030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!!Rechteck: abgerundete Ecken 74">
            <a:extLst>
              <a:ext uri="{FF2B5EF4-FFF2-40B4-BE49-F238E27FC236}">
                <a16:creationId xmlns:a16="http://schemas.microsoft.com/office/drawing/2014/main" id="{10AFD9F4-C6DE-7356-4081-7E26E1DBF2FF}"/>
              </a:ext>
            </a:extLst>
          </p:cNvPr>
          <p:cNvSpPr/>
          <p:nvPr/>
        </p:nvSpPr>
        <p:spPr>
          <a:xfrm>
            <a:off x="6579694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!!Rechteck: abgerundete Ecken 75">
            <a:extLst>
              <a:ext uri="{FF2B5EF4-FFF2-40B4-BE49-F238E27FC236}">
                <a16:creationId xmlns:a16="http://schemas.microsoft.com/office/drawing/2014/main" id="{D9264896-6E5D-7E2A-31EA-73AA98CAF632}"/>
              </a:ext>
            </a:extLst>
          </p:cNvPr>
          <p:cNvSpPr/>
          <p:nvPr/>
        </p:nvSpPr>
        <p:spPr>
          <a:xfrm>
            <a:off x="6729278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!!Rechteck: abgerundete Ecken 76">
            <a:extLst>
              <a:ext uri="{FF2B5EF4-FFF2-40B4-BE49-F238E27FC236}">
                <a16:creationId xmlns:a16="http://schemas.microsoft.com/office/drawing/2014/main" id="{A6A69121-6645-676E-2301-D6CB25FD94F8}"/>
              </a:ext>
            </a:extLst>
          </p:cNvPr>
          <p:cNvSpPr/>
          <p:nvPr/>
        </p:nvSpPr>
        <p:spPr>
          <a:xfrm>
            <a:off x="6878862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!!Rechteck: abgerundete Ecken 77">
            <a:extLst>
              <a:ext uri="{FF2B5EF4-FFF2-40B4-BE49-F238E27FC236}">
                <a16:creationId xmlns:a16="http://schemas.microsoft.com/office/drawing/2014/main" id="{A99127BF-5DBF-364D-1A5D-B8FEA6378655}"/>
              </a:ext>
            </a:extLst>
          </p:cNvPr>
          <p:cNvSpPr/>
          <p:nvPr/>
        </p:nvSpPr>
        <p:spPr>
          <a:xfrm>
            <a:off x="7028446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!!Rechteck: abgerundete Ecken 78">
            <a:extLst>
              <a:ext uri="{FF2B5EF4-FFF2-40B4-BE49-F238E27FC236}">
                <a16:creationId xmlns:a16="http://schemas.microsoft.com/office/drawing/2014/main" id="{A7EF3FD1-4362-2F42-2293-44CDFA65EF8F}"/>
              </a:ext>
            </a:extLst>
          </p:cNvPr>
          <p:cNvSpPr/>
          <p:nvPr/>
        </p:nvSpPr>
        <p:spPr>
          <a:xfrm>
            <a:off x="7327614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!!Rechteck: abgerundete Ecken 79">
            <a:extLst>
              <a:ext uri="{FF2B5EF4-FFF2-40B4-BE49-F238E27FC236}">
                <a16:creationId xmlns:a16="http://schemas.microsoft.com/office/drawing/2014/main" id="{490CC074-5B13-9708-3C26-3AB98AAF4EC0}"/>
              </a:ext>
            </a:extLst>
          </p:cNvPr>
          <p:cNvSpPr/>
          <p:nvPr/>
        </p:nvSpPr>
        <p:spPr>
          <a:xfrm>
            <a:off x="10719284" y="8118266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!!Rechteck: abgerundete Ecken 80">
            <a:extLst>
              <a:ext uri="{FF2B5EF4-FFF2-40B4-BE49-F238E27FC236}">
                <a16:creationId xmlns:a16="http://schemas.microsoft.com/office/drawing/2014/main" id="{0F170A1F-DD8F-8527-58B8-8C8829938BC5}"/>
              </a:ext>
            </a:extLst>
          </p:cNvPr>
          <p:cNvSpPr/>
          <p:nvPr/>
        </p:nvSpPr>
        <p:spPr>
          <a:xfrm>
            <a:off x="10833583" y="81125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!!Rechteck: abgerundete Ecken 81">
            <a:extLst>
              <a:ext uri="{FF2B5EF4-FFF2-40B4-BE49-F238E27FC236}">
                <a16:creationId xmlns:a16="http://schemas.microsoft.com/office/drawing/2014/main" id="{61F56C29-DE58-B422-7723-E7A914BE70C8}"/>
              </a:ext>
            </a:extLst>
          </p:cNvPr>
          <p:cNvSpPr/>
          <p:nvPr/>
        </p:nvSpPr>
        <p:spPr>
          <a:xfrm>
            <a:off x="7477198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!!Rechteck: abgerundete Ecken 82">
            <a:extLst>
              <a:ext uri="{FF2B5EF4-FFF2-40B4-BE49-F238E27FC236}">
                <a16:creationId xmlns:a16="http://schemas.microsoft.com/office/drawing/2014/main" id="{1A524C71-4C14-B69B-D668-CACBACF20FF0}"/>
              </a:ext>
            </a:extLst>
          </p:cNvPr>
          <p:cNvSpPr/>
          <p:nvPr/>
        </p:nvSpPr>
        <p:spPr>
          <a:xfrm>
            <a:off x="7626782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!!Rechteck: abgerundete Ecken 83">
            <a:extLst>
              <a:ext uri="{FF2B5EF4-FFF2-40B4-BE49-F238E27FC236}">
                <a16:creationId xmlns:a16="http://schemas.microsoft.com/office/drawing/2014/main" id="{6A66C775-8955-A702-9F82-C8FF85DB808C}"/>
              </a:ext>
            </a:extLst>
          </p:cNvPr>
          <p:cNvSpPr/>
          <p:nvPr/>
        </p:nvSpPr>
        <p:spPr>
          <a:xfrm>
            <a:off x="7776366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!!Rechteck: abgerundete Ecken 84">
            <a:extLst>
              <a:ext uri="{FF2B5EF4-FFF2-40B4-BE49-F238E27FC236}">
                <a16:creationId xmlns:a16="http://schemas.microsoft.com/office/drawing/2014/main" id="{17C6DEE9-CCEC-518D-4F5A-79BB004E9082}"/>
              </a:ext>
            </a:extLst>
          </p:cNvPr>
          <p:cNvSpPr/>
          <p:nvPr/>
        </p:nvSpPr>
        <p:spPr>
          <a:xfrm>
            <a:off x="7925950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!!Rechteck: abgerundete Ecken 85">
            <a:extLst>
              <a:ext uri="{FF2B5EF4-FFF2-40B4-BE49-F238E27FC236}">
                <a16:creationId xmlns:a16="http://schemas.microsoft.com/office/drawing/2014/main" id="{2C57E5AC-3D55-35CF-5CFB-7456C5DD1A0C}"/>
              </a:ext>
            </a:extLst>
          </p:cNvPr>
          <p:cNvSpPr/>
          <p:nvPr/>
        </p:nvSpPr>
        <p:spPr>
          <a:xfrm>
            <a:off x="8075534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!!Rechteck: abgerundete Ecken 86">
            <a:extLst>
              <a:ext uri="{FF2B5EF4-FFF2-40B4-BE49-F238E27FC236}">
                <a16:creationId xmlns:a16="http://schemas.microsoft.com/office/drawing/2014/main" id="{B79A6549-35D4-6ED1-FE16-122DB3BBC5D3}"/>
              </a:ext>
            </a:extLst>
          </p:cNvPr>
          <p:cNvSpPr/>
          <p:nvPr/>
        </p:nvSpPr>
        <p:spPr>
          <a:xfrm>
            <a:off x="8225118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!!Rechteck: abgerundete Ecken 87">
            <a:extLst>
              <a:ext uri="{FF2B5EF4-FFF2-40B4-BE49-F238E27FC236}">
                <a16:creationId xmlns:a16="http://schemas.microsoft.com/office/drawing/2014/main" id="{2AC18DD7-04C1-DDAF-BC29-00C9D580705D}"/>
              </a:ext>
            </a:extLst>
          </p:cNvPr>
          <p:cNvSpPr/>
          <p:nvPr/>
        </p:nvSpPr>
        <p:spPr>
          <a:xfrm>
            <a:off x="11405067" y="8118264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!!Rechteck: abgerundete Ecken 88">
            <a:extLst>
              <a:ext uri="{FF2B5EF4-FFF2-40B4-BE49-F238E27FC236}">
                <a16:creationId xmlns:a16="http://schemas.microsoft.com/office/drawing/2014/main" id="{A4D63EFA-D446-A0D1-7B0A-F5BD5CAD1A59}"/>
              </a:ext>
            </a:extLst>
          </p:cNvPr>
          <p:cNvSpPr/>
          <p:nvPr/>
        </p:nvSpPr>
        <p:spPr>
          <a:xfrm>
            <a:off x="10947878" y="811256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!!Rechteck: abgerundete Ecken 89">
            <a:extLst>
              <a:ext uri="{FF2B5EF4-FFF2-40B4-BE49-F238E27FC236}">
                <a16:creationId xmlns:a16="http://schemas.microsoft.com/office/drawing/2014/main" id="{5D7ED7C7-2BB8-A710-B8D8-6E89C64C34F2}"/>
              </a:ext>
            </a:extLst>
          </p:cNvPr>
          <p:cNvSpPr/>
          <p:nvPr/>
        </p:nvSpPr>
        <p:spPr>
          <a:xfrm>
            <a:off x="11062173" y="8112562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!!Rechteck: abgerundete Ecken 90">
            <a:extLst>
              <a:ext uri="{FF2B5EF4-FFF2-40B4-BE49-F238E27FC236}">
                <a16:creationId xmlns:a16="http://schemas.microsoft.com/office/drawing/2014/main" id="{DD3C3B60-591A-E093-8BE1-61B15DF1166A}"/>
              </a:ext>
            </a:extLst>
          </p:cNvPr>
          <p:cNvSpPr/>
          <p:nvPr/>
        </p:nvSpPr>
        <p:spPr>
          <a:xfrm>
            <a:off x="11176468" y="811256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!!Rechteck: abgerundete Ecken 91">
            <a:extLst>
              <a:ext uri="{FF2B5EF4-FFF2-40B4-BE49-F238E27FC236}">
                <a16:creationId xmlns:a16="http://schemas.microsoft.com/office/drawing/2014/main" id="{60D3C981-39E9-BA0B-96D8-ABE0C41FF6F6}"/>
              </a:ext>
            </a:extLst>
          </p:cNvPr>
          <p:cNvSpPr/>
          <p:nvPr/>
        </p:nvSpPr>
        <p:spPr>
          <a:xfrm>
            <a:off x="11290763" y="811256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!!Rechteck: abgerundete Ecken 92">
            <a:extLst>
              <a:ext uri="{FF2B5EF4-FFF2-40B4-BE49-F238E27FC236}">
                <a16:creationId xmlns:a16="http://schemas.microsoft.com/office/drawing/2014/main" id="{4926EAF1-4CE5-2555-D3EE-F71D57BD6823}"/>
              </a:ext>
            </a:extLst>
          </p:cNvPr>
          <p:cNvSpPr/>
          <p:nvPr/>
        </p:nvSpPr>
        <p:spPr>
          <a:xfrm>
            <a:off x="5444668" y="795602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!!Rechteck: abgerundete Ecken 93">
            <a:extLst>
              <a:ext uri="{FF2B5EF4-FFF2-40B4-BE49-F238E27FC236}">
                <a16:creationId xmlns:a16="http://schemas.microsoft.com/office/drawing/2014/main" id="{35C0CA6B-9804-D06F-9F32-2A0A41BB1899}"/>
              </a:ext>
            </a:extLst>
          </p:cNvPr>
          <p:cNvSpPr/>
          <p:nvPr/>
        </p:nvSpPr>
        <p:spPr>
          <a:xfrm>
            <a:off x="2092174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!!Rechteck: abgerundete Ecken 94">
            <a:extLst>
              <a:ext uri="{FF2B5EF4-FFF2-40B4-BE49-F238E27FC236}">
                <a16:creationId xmlns:a16="http://schemas.microsoft.com/office/drawing/2014/main" id="{48D8A75F-E914-9CBD-1A48-AFE5D88699ED}"/>
              </a:ext>
            </a:extLst>
          </p:cNvPr>
          <p:cNvSpPr/>
          <p:nvPr/>
        </p:nvSpPr>
        <p:spPr>
          <a:xfrm>
            <a:off x="2241758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!!Rechteck: abgerundete Ecken 95">
            <a:extLst>
              <a:ext uri="{FF2B5EF4-FFF2-40B4-BE49-F238E27FC236}">
                <a16:creationId xmlns:a16="http://schemas.microsoft.com/office/drawing/2014/main" id="{56122DFF-1362-C4BF-8A83-90E02025BB73}"/>
              </a:ext>
            </a:extLst>
          </p:cNvPr>
          <p:cNvSpPr/>
          <p:nvPr/>
        </p:nvSpPr>
        <p:spPr>
          <a:xfrm>
            <a:off x="5558965" y="7836287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!!Rechteck: abgerundete Ecken 96">
            <a:extLst>
              <a:ext uri="{FF2B5EF4-FFF2-40B4-BE49-F238E27FC236}">
                <a16:creationId xmlns:a16="http://schemas.microsoft.com/office/drawing/2014/main" id="{AB1ED8C6-1B03-73E8-549F-39599A1A728E}"/>
              </a:ext>
            </a:extLst>
          </p:cNvPr>
          <p:cNvSpPr/>
          <p:nvPr/>
        </p:nvSpPr>
        <p:spPr>
          <a:xfrm>
            <a:off x="5673262" y="7836286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!!Rechteck: abgerundete Ecken 97">
            <a:extLst>
              <a:ext uri="{FF2B5EF4-FFF2-40B4-BE49-F238E27FC236}">
                <a16:creationId xmlns:a16="http://schemas.microsoft.com/office/drawing/2014/main" id="{F2100804-6D2E-8CED-8915-3AA841B6D709}"/>
              </a:ext>
            </a:extLst>
          </p:cNvPr>
          <p:cNvSpPr/>
          <p:nvPr/>
        </p:nvSpPr>
        <p:spPr>
          <a:xfrm>
            <a:off x="5787559" y="7836285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!!Rechteck: abgerundete Ecken 98">
            <a:extLst>
              <a:ext uri="{FF2B5EF4-FFF2-40B4-BE49-F238E27FC236}">
                <a16:creationId xmlns:a16="http://schemas.microsoft.com/office/drawing/2014/main" id="{ABAF2D46-D7BB-8B12-BA06-ECA03D240F33}"/>
              </a:ext>
            </a:extLst>
          </p:cNvPr>
          <p:cNvSpPr/>
          <p:nvPr/>
        </p:nvSpPr>
        <p:spPr>
          <a:xfrm>
            <a:off x="5901856" y="783628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!!Rechteck: abgerundete Ecken 99">
            <a:extLst>
              <a:ext uri="{FF2B5EF4-FFF2-40B4-BE49-F238E27FC236}">
                <a16:creationId xmlns:a16="http://schemas.microsoft.com/office/drawing/2014/main" id="{63CCD1E7-D80B-41AC-89A7-6C28CD8925BC}"/>
              </a:ext>
            </a:extLst>
          </p:cNvPr>
          <p:cNvSpPr/>
          <p:nvPr/>
        </p:nvSpPr>
        <p:spPr>
          <a:xfrm>
            <a:off x="6016153" y="783628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!!Rechteck: abgerundete Ecken 100">
            <a:extLst>
              <a:ext uri="{FF2B5EF4-FFF2-40B4-BE49-F238E27FC236}">
                <a16:creationId xmlns:a16="http://schemas.microsoft.com/office/drawing/2014/main" id="{194E0B4B-0BF7-DA00-CEE6-46EE626243EB}"/>
              </a:ext>
            </a:extLst>
          </p:cNvPr>
          <p:cNvSpPr/>
          <p:nvPr/>
        </p:nvSpPr>
        <p:spPr>
          <a:xfrm>
            <a:off x="6130450" y="7956021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!!Rechteck: abgerundete Ecken 101">
            <a:extLst>
              <a:ext uri="{FF2B5EF4-FFF2-40B4-BE49-F238E27FC236}">
                <a16:creationId xmlns:a16="http://schemas.microsoft.com/office/drawing/2014/main" id="{2C532144-F5D7-D56B-87C5-D1491D1D2B10}"/>
              </a:ext>
            </a:extLst>
          </p:cNvPr>
          <p:cNvSpPr/>
          <p:nvPr/>
        </p:nvSpPr>
        <p:spPr>
          <a:xfrm>
            <a:off x="2989678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!!Rechteck: abgerundete Ecken 102">
            <a:extLst>
              <a:ext uri="{FF2B5EF4-FFF2-40B4-BE49-F238E27FC236}">
                <a16:creationId xmlns:a16="http://schemas.microsoft.com/office/drawing/2014/main" id="{7A46A746-B6C5-A4D7-8E82-3EB908C86E91}"/>
              </a:ext>
            </a:extLst>
          </p:cNvPr>
          <p:cNvSpPr/>
          <p:nvPr/>
        </p:nvSpPr>
        <p:spPr>
          <a:xfrm>
            <a:off x="2391342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!!Rechteck: abgerundete Ecken 103">
            <a:extLst>
              <a:ext uri="{FF2B5EF4-FFF2-40B4-BE49-F238E27FC236}">
                <a16:creationId xmlns:a16="http://schemas.microsoft.com/office/drawing/2014/main" id="{3733E87B-1D8A-868C-D900-42E55B23FF2C}"/>
              </a:ext>
            </a:extLst>
          </p:cNvPr>
          <p:cNvSpPr/>
          <p:nvPr/>
        </p:nvSpPr>
        <p:spPr>
          <a:xfrm>
            <a:off x="2540926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!!Rechteck: abgerundete Ecken 104">
            <a:extLst>
              <a:ext uri="{FF2B5EF4-FFF2-40B4-BE49-F238E27FC236}">
                <a16:creationId xmlns:a16="http://schemas.microsoft.com/office/drawing/2014/main" id="{8FF81499-FBA9-EDCE-BE1E-220CA5ED679B}"/>
              </a:ext>
            </a:extLst>
          </p:cNvPr>
          <p:cNvSpPr/>
          <p:nvPr/>
        </p:nvSpPr>
        <p:spPr>
          <a:xfrm>
            <a:off x="2690510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!!Rechteck: abgerundete Ecken 105">
            <a:extLst>
              <a:ext uri="{FF2B5EF4-FFF2-40B4-BE49-F238E27FC236}">
                <a16:creationId xmlns:a16="http://schemas.microsoft.com/office/drawing/2014/main" id="{8749CBB9-5D05-107F-1EEF-8A3E0890ADEB}"/>
              </a:ext>
            </a:extLst>
          </p:cNvPr>
          <p:cNvSpPr/>
          <p:nvPr/>
        </p:nvSpPr>
        <p:spPr>
          <a:xfrm>
            <a:off x="2840094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!!Rechteck: abgerundete Ecken 106">
            <a:extLst>
              <a:ext uri="{FF2B5EF4-FFF2-40B4-BE49-F238E27FC236}">
                <a16:creationId xmlns:a16="http://schemas.microsoft.com/office/drawing/2014/main" id="{F83F8C73-E055-166E-E107-B1D9A46565AB}"/>
              </a:ext>
            </a:extLst>
          </p:cNvPr>
          <p:cNvSpPr/>
          <p:nvPr/>
        </p:nvSpPr>
        <p:spPr>
          <a:xfrm>
            <a:off x="7542053" y="7947202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!!Rechteck: abgerundete Ecken 107">
            <a:extLst>
              <a:ext uri="{FF2B5EF4-FFF2-40B4-BE49-F238E27FC236}">
                <a16:creationId xmlns:a16="http://schemas.microsoft.com/office/drawing/2014/main" id="{27A88628-E127-B6ED-55D3-16FD918F15D6}"/>
              </a:ext>
            </a:extLst>
          </p:cNvPr>
          <p:cNvSpPr/>
          <p:nvPr/>
        </p:nvSpPr>
        <p:spPr>
          <a:xfrm>
            <a:off x="4186350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!!Rechteck: abgerundete Ecken 108">
            <a:extLst>
              <a:ext uri="{FF2B5EF4-FFF2-40B4-BE49-F238E27FC236}">
                <a16:creationId xmlns:a16="http://schemas.microsoft.com/office/drawing/2014/main" id="{E1118654-4254-9531-F5B5-50C14BE00BE4}"/>
              </a:ext>
            </a:extLst>
          </p:cNvPr>
          <p:cNvSpPr/>
          <p:nvPr/>
        </p:nvSpPr>
        <p:spPr>
          <a:xfrm>
            <a:off x="4335934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!!Rechteck: abgerundete Ecken 109">
            <a:extLst>
              <a:ext uri="{FF2B5EF4-FFF2-40B4-BE49-F238E27FC236}">
                <a16:creationId xmlns:a16="http://schemas.microsoft.com/office/drawing/2014/main" id="{33E7062D-0F1D-A6F9-A123-0090079EE849}"/>
              </a:ext>
            </a:extLst>
          </p:cNvPr>
          <p:cNvSpPr/>
          <p:nvPr/>
        </p:nvSpPr>
        <p:spPr>
          <a:xfrm>
            <a:off x="7656350" y="78274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!!Rechteck: abgerundete Ecken 110">
            <a:extLst>
              <a:ext uri="{FF2B5EF4-FFF2-40B4-BE49-F238E27FC236}">
                <a16:creationId xmlns:a16="http://schemas.microsoft.com/office/drawing/2014/main" id="{0386BA68-BA15-7F1D-9FA1-9694D8C1E38F}"/>
              </a:ext>
            </a:extLst>
          </p:cNvPr>
          <p:cNvSpPr/>
          <p:nvPr/>
        </p:nvSpPr>
        <p:spPr>
          <a:xfrm>
            <a:off x="7770647" y="782746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!!Rechteck: abgerundete Ecken 111">
            <a:extLst>
              <a:ext uri="{FF2B5EF4-FFF2-40B4-BE49-F238E27FC236}">
                <a16:creationId xmlns:a16="http://schemas.microsoft.com/office/drawing/2014/main" id="{0C044785-DB38-8591-AA41-812412FB77FB}"/>
              </a:ext>
            </a:extLst>
          </p:cNvPr>
          <p:cNvSpPr/>
          <p:nvPr/>
        </p:nvSpPr>
        <p:spPr>
          <a:xfrm>
            <a:off x="7884944" y="782746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!!Rechteck: abgerundete Ecken 112">
            <a:extLst>
              <a:ext uri="{FF2B5EF4-FFF2-40B4-BE49-F238E27FC236}">
                <a16:creationId xmlns:a16="http://schemas.microsoft.com/office/drawing/2014/main" id="{AEFE921E-3690-EBCC-C05B-740FE99426BA}"/>
              </a:ext>
            </a:extLst>
          </p:cNvPr>
          <p:cNvSpPr/>
          <p:nvPr/>
        </p:nvSpPr>
        <p:spPr>
          <a:xfrm>
            <a:off x="7999241" y="782746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!!Rechteck: abgerundete Ecken 113">
            <a:extLst>
              <a:ext uri="{FF2B5EF4-FFF2-40B4-BE49-F238E27FC236}">
                <a16:creationId xmlns:a16="http://schemas.microsoft.com/office/drawing/2014/main" id="{29B5FEEE-43E5-A2B4-10C8-F7BE0B7B0A75}"/>
              </a:ext>
            </a:extLst>
          </p:cNvPr>
          <p:cNvSpPr/>
          <p:nvPr/>
        </p:nvSpPr>
        <p:spPr>
          <a:xfrm>
            <a:off x="8113538" y="7827460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!!Rechteck: abgerundete Ecken 114">
            <a:extLst>
              <a:ext uri="{FF2B5EF4-FFF2-40B4-BE49-F238E27FC236}">
                <a16:creationId xmlns:a16="http://schemas.microsoft.com/office/drawing/2014/main" id="{9815E407-8ED4-887B-D7F2-6E756125C658}"/>
              </a:ext>
            </a:extLst>
          </p:cNvPr>
          <p:cNvSpPr/>
          <p:nvPr/>
        </p:nvSpPr>
        <p:spPr>
          <a:xfrm>
            <a:off x="8227835" y="7947198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!!Rechteck: abgerundete Ecken 115">
            <a:extLst>
              <a:ext uri="{FF2B5EF4-FFF2-40B4-BE49-F238E27FC236}">
                <a16:creationId xmlns:a16="http://schemas.microsoft.com/office/drawing/2014/main" id="{F6F073B7-90AD-4882-49DB-7F59EB282813}"/>
              </a:ext>
            </a:extLst>
          </p:cNvPr>
          <p:cNvSpPr/>
          <p:nvPr/>
        </p:nvSpPr>
        <p:spPr>
          <a:xfrm>
            <a:off x="5083854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!!Rechteck: abgerundete Ecken 116">
            <a:extLst>
              <a:ext uri="{FF2B5EF4-FFF2-40B4-BE49-F238E27FC236}">
                <a16:creationId xmlns:a16="http://schemas.microsoft.com/office/drawing/2014/main" id="{80004CB5-EBCF-60D6-5107-42CE82D9BC0A}"/>
              </a:ext>
            </a:extLst>
          </p:cNvPr>
          <p:cNvSpPr/>
          <p:nvPr/>
        </p:nvSpPr>
        <p:spPr>
          <a:xfrm>
            <a:off x="4485518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!!Rechteck: abgerundete Ecken 117">
            <a:extLst>
              <a:ext uri="{FF2B5EF4-FFF2-40B4-BE49-F238E27FC236}">
                <a16:creationId xmlns:a16="http://schemas.microsoft.com/office/drawing/2014/main" id="{5F4AEA1B-0AF1-38A4-C3B6-C32AD0F8522A}"/>
              </a:ext>
            </a:extLst>
          </p:cNvPr>
          <p:cNvSpPr/>
          <p:nvPr/>
        </p:nvSpPr>
        <p:spPr>
          <a:xfrm>
            <a:off x="4635102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!!Rechteck: abgerundete Ecken 118">
            <a:extLst>
              <a:ext uri="{FF2B5EF4-FFF2-40B4-BE49-F238E27FC236}">
                <a16:creationId xmlns:a16="http://schemas.microsoft.com/office/drawing/2014/main" id="{8A5CF1AB-2278-08F3-D670-177C772B24E8}"/>
              </a:ext>
            </a:extLst>
          </p:cNvPr>
          <p:cNvSpPr/>
          <p:nvPr/>
        </p:nvSpPr>
        <p:spPr>
          <a:xfrm>
            <a:off x="4784686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!!Rechteck: abgerundete Ecken 119">
            <a:extLst>
              <a:ext uri="{FF2B5EF4-FFF2-40B4-BE49-F238E27FC236}">
                <a16:creationId xmlns:a16="http://schemas.microsoft.com/office/drawing/2014/main" id="{DE1C501D-B3DB-F532-4386-519A882F3911}"/>
              </a:ext>
            </a:extLst>
          </p:cNvPr>
          <p:cNvSpPr/>
          <p:nvPr/>
        </p:nvSpPr>
        <p:spPr>
          <a:xfrm>
            <a:off x="4934270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!!Rechteck: abgerundete Ecken 120">
            <a:extLst>
              <a:ext uri="{FF2B5EF4-FFF2-40B4-BE49-F238E27FC236}">
                <a16:creationId xmlns:a16="http://schemas.microsoft.com/office/drawing/2014/main" id="{EE1B0C36-1649-A739-1C44-10CBBC91620C}"/>
              </a:ext>
            </a:extLst>
          </p:cNvPr>
          <p:cNvSpPr/>
          <p:nvPr/>
        </p:nvSpPr>
        <p:spPr>
          <a:xfrm>
            <a:off x="5233438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!!Rechteck: abgerundete Ecken 121">
            <a:extLst>
              <a:ext uri="{FF2B5EF4-FFF2-40B4-BE49-F238E27FC236}">
                <a16:creationId xmlns:a16="http://schemas.microsoft.com/office/drawing/2014/main" id="{09D7E018-7696-EA55-AE3C-975D17B4A0AD}"/>
              </a:ext>
            </a:extLst>
          </p:cNvPr>
          <p:cNvSpPr/>
          <p:nvPr/>
        </p:nvSpPr>
        <p:spPr>
          <a:xfrm>
            <a:off x="8588483" y="8118263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!!Rechteck: abgerundete Ecken 122">
            <a:extLst>
              <a:ext uri="{FF2B5EF4-FFF2-40B4-BE49-F238E27FC236}">
                <a16:creationId xmlns:a16="http://schemas.microsoft.com/office/drawing/2014/main" id="{42C26C94-ECB6-AE85-BEA6-E822544254DD}"/>
              </a:ext>
            </a:extLst>
          </p:cNvPr>
          <p:cNvSpPr/>
          <p:nvPr/>
        </p:nvSpPr>
        <p:spPr>
          <a:xfrm>
            <a:off x="8702782" y="811256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!!Rechteck: abgerundete Ecken 123">
            <a:extLst>
              <a:ext uri="{FF2B5EF4-FFF2-40B4-BE49-F238E27FC236}">
                <a16:creationId xmlns:a16="http://schemas.microsoft.com/office/drawing/2014/main" id="{4977C474-EC53-D450-0CBF-073E562D77E8}"/>
              </a:ext>
            </a:extLst>
          </p:cNvPr>
          <p:cNvSpPr/>
          <p:nvPr/>
        </p:nvSpPr>
        <p:spPr>
          <a:xfrm>
            <a:off x="5383022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!!Rechteck: abgerundete Ecken 124">
            <a:extLst>
              <a:ext uri="{FF2B5EF4-FFF2-40B4-BE49-F238E27FC236}">
                <a16:creationId xmlns:a16="http://schemas.microsoft.com/office/drawing/2014/main" id="{A1BB634F-584D-090B-7911-36E016882F66}"/>
              </a:ext>
            </a:extLst>
          </p:cNvPr>
          <p:cNvSpPr/>
          <p:nvPr/>
        </p:nvSpPr>
        <p:spPr>
          <a:xfrm>
            <a:off x="5532606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!!Rechteck: abgerundete Ecken 125">
            <a:extLst>
              <a:ext uri="{FF2B5EF4-FFF2-40B4-BE49-F238E27FC236}">
                <a16:creationId xmlns:a16="http://schemas.microsoft.com/office/drawing/2014/main" id="{E41F3D4B-8D08-96AA-181C-06831BDF08EB}"/>
              </a:ext>
            </a:extLst>
          </p:cNvPr>
          <p:cNvSpPr/>
          <p:nvPr/>
        </p:nvSpPr>
        <p:spPr>
          <a:xfrm>
            <a:off x="5682190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!!Rechteck: abgerundete Ecken 126">
            <a:extLst>
              <a:ext uri="{FF2B5EF4-FFF2-40B4-BE49-F238E27FC236}">
                <a16:creationId xmlns:a16="http://schemas.microsoft.com/office/drawing/2014/main" id="{7FB901E0-5591-C66A-1F7A-CE5E94F6779C}"/>
              </a:ext>
            </a:extLst>
          </p:cNvPr>
          <p:cNvSpPr/>
          <p:nvPr/>
        </p:nvSpPr>
        <p:spPr>
          <a:xfrm>
            <a:off x="5831774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!!Rechteck: abgerundete Ecken 127">
            <a:extLst>
              <a:ext uri="{FF2B5EF4-FFF2-40B4-BE49-F238E27FC236}">
                <a16:creationId xmlns:a16="http://schemas.microsoft.com/office/drawing/2014/main" id="{5C51EA76-9839-A800-32D1-8EC3E6D21391}"/>
              </a:ext>
            </a:extLst>
          </p:cNvPr>
          <p:cNvSpPr/>
          <p:nvPr/>
        </p:nvSpPr>
        <p:spPr>
          <a:xfrm>
            <a:off x="5981358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!!Rechteck: abgerundete Ecken 128">
            <a:extLst>
              <a:ext uri="{FF2B5EF4-FFF2-40B4-BE49-F238E27FC236}">
                <a16:creationId xmlns:a16="http://schemas.microsoft.com/office/drawing/2014/main" id="{92C6ECCC-D939-A47F-D077-E24374C6C16C}"/>
              </a:ext>
            </a:extLst>
          </p:cNvPr>
          <p:cNvSpPr/>
          <p:nvPr/>
        </p:nvSpPr>
        <p:spPr>
          <a:xfrm>
            <a:off x="6130942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!!Rechteck: abgerundete Ecken 129">
            <a:extLst>
              <a:ext uri="{FF2B5EF4-FFF2-40B4-BE49-F238E27FC236}">
                <a16:creationId xmlns:a16="http://schemas.microsoft.com/office/drawing/2014/main" id="{9DBB6C2A-57BA-1832-3D76-08600BC6B2B4}"/>
              </a:ext>
            </a:extLst>
          </p:cNvPr>
          <p:cNvSpPr/>
          <p:nvPr/>
        </p:nvSpPr>
        <p:spPr>
          <a:xfrm>
            <a:off x="9274266" y="8118261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!!Rechteck: abgerundete Ecken 130">
            <a:extLst>
              <a:ext uri="{FF2B5EF4-FFF2-40B4-BE49-F238E27FC236}">
                <a16:creationId xmlns:a16="http://schemas.microsoft.com/office/drawing/2014/main" id="{00C42F4A-326D-E011-9D8A-CE6523B6A785}"/>
              </a:ext>
            </a:extLst>
          </p:cNvPr>
          <p:cNvSpPr/>
          <p:nvPr/>
        </p:nvSpPr>
        <p:spPr>
          <a:xfrm>
            <a:off x="8817077" y="8112560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!!Rechteck: abgerundete Ecken 131">
            <a:extLst>
              <a:ext uri="{FF2B5EF4-FFF2-40B4-BE49-F238E27FC236}">
                <a16:creationId xmlns:a16="http://schemas.microsoft.com/office/drawing/2014/main" id="{50C0F8D5-66BD-D703-547A-E3A5BC32A523}"/>
              </a:ext>
            </a:extLst>
          </p:cNvPr>
          <p:cNvSpPr/>
          <p:nvPr/>
        </p:nvSpPr>
        <p:spPr>
          <a:xfrm>
            <a:off x="8931372" y="811255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!!Rechteck: abgerundete Ecken 132">
            <a:extLst>
              <a:ext uri="{FF2B5EF4-FFF2-40B4-BE49-F238E27FC236}">
                <a16:creationId xmlns:a16="http://schemas.microsoft.com/office/drawing/2014/main" id="{D323A25E-EAC8-E9F0-5423-0A22B73BA9CB}"/>
              </a:ext>
            </a:extLst>
          </p:cNvPr>
          <p:cNvSpPr/>
          <p:nvPr/>
        </p:nvSpPr>
        <p:spPr>
          <a:xfrm>
            <a:off x="9045667" y="8112558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!!Rechteck: abgerundete Ecken 133">
            <a:extLst>
              <a:ext uri="{FF2B5EF4-FFF2-40B4-BE49-F238E27FC236}">
                <a16:creationId xmlns:a16="http://schemas.microsoft.com/office/drawing/2014/main" id="{77BFB4B5-71EB-A462-D28B-928464710E17}"/>
              </a:ext>
            </a:extLst>
          </p:cNvPr>
          <p:cNvSpPr/>
          <p:nvPr/>
        </p:nvSpPr>
        <p:spPr>
          <a:xfrm>
            <a:off x="9159962" y="8112557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!!Rechteck: abgerundete Ecken 134">
            <a:extLst>
              <a:ext uri="{FF2B5EF4-FFF2-40B4-BE49-F238E27FC236}">
                <a16:creationId xmlns:a16="http://schemas.microsoft.com/office/drawing/2014/main" id="{B978DFAD-5CAA-F260-2BBB-B3259EE79A81}"/>
              </a:ext>
            </a:extLst>
          </p:cNvPr>
          <p:cNvSpPr/>
          <p:nvPr/>
        </p:nvSpPr>
        <p:spPr>
          <a:xfrm>
            <a:off x="11745937" y="7947197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!!Rechteck: abgerundete Ecken 135">
            <a:extLst>
              <a:ext uri="{FF2B5EF4-FFF2-40B4-BE49-F238E27FC236}">
                <a16:creationId xmlns:a16="http://schemas.microsoft.com/office/drawing/2014/main" id="{284B47C2-C5D0-65DD-7350-DA2C772C2560}"/>
              </a:ext>
            </a:extLst>
          </p:cNvPr>
          <p:cNvSpPr/>
          <p:nvPr/>
        </p:nvSpPr>
        <p:spPr>
          <a:xfrm>
            <a:off x="8374702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!!Rechteck: abgerundete Ecken 136">
            <a:extLst>
              <a:ext uri="{FF2B5EF4-FFF2-40B4-BE49-F238E27FC236}">
                <a16:creationId xmlns:a16="http://schemas.microsoft.com/office/drawing/2014/main" id="{6A3A183A-F7FB-E2E2-5BD9-6A6D09F90C63}"/>
              </a:ext>
            </a:extLst>
          </p:cNvPr>
          <p:cNvSpPr/>
          <p:nvPr/>
        </p:nvSpPr>
        <p:spPr>
          <a:xfrm>
            <a:off x="8524286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!!Rechteck: abgerundete Ecken 137">
            <a:extLst>
              <a:ext uri="{FF2B5EF4-FFF2-40B4-BE49-F238E27FC236}">
                <a16:creationId xmlns:a16="http://schemas.microsoft.com/office/drawing/2014/main" id="{E8E105B3-CE19-3214-C4FF-6DD41A4301B4}"/>
              </a:ext>
            </a:extLst>
          </p:cNvPr>
          <p:cNvSpPr/>
          <p:nvPr/>
        </p:nvSpPr>
        <p:spPr>
          <a:xfrm>
            <a:off x="11860234" y="7827459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!!Rechteck: abgerundete Ecken 138">
            <a:extLst>
              <a:ext uri="{FF2B5EF4-FFF2-40B4-BE49-F238E27FC236}">
                <a16:creationId xmlns:a16="http://schemas.microsoft.com/office/drawing/2014/main" id="{46520842-DF12-D7D8-4F52-2C3B3BFD092E}"/>
              </a:ext>
            </a:extLst>
          </p:cNvPr>
          <p:cNvSpPr/>
          <p:nvPr/>
        </p:nvSpPr>
        <p:spPr>
          <a:xfrm>
            <a:off x="11974531" y="7827458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!!Rechteck: abgerundete Ecken 139">
            <a:extLst>
              <a:ext uri="{FF2B5EF4-FFF2-40B4-BE49-F238E27FC236}">
                <a16:creationId xmlns:a16="http://schemas.microsoft.com/office/drawing/2014/main" id="{116E4A38-F712-6831-C092-991CAAF8C220}"/>
              </a:ext>
            </a:extLst>
          </p:cNvPr>
          <p:cNvSpPr/>
          <p:nvPr/>
        </p:nvSpPr>
        <p:spPr>
          <a:xfrm>
            <a:off x="12088828" y="7827457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!!Rechteck: abgerundete Ecken 140">
            <a:extLst>
              <a:ext uri="{FF2B5EF4-FFF2-40B4-BE49-F238E27FC236}">
                <a16:creationId xmlns:a16="http://schemas.microsoft.com/office/drawing/2014/main" id="{F33E4DC4-D161-17D1-DA1D-AE587883B457}"/>
              </a:ext>
            </a:extLst>
          </p:cNvPr>
          <p:cNvSpPr/>
          <p:nvPr/>
        </p:nvSpPr>
        <p:spPr>
          <a:xfrm>
            <a:off x="12203125" y="7827456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!!Rechteck: abgerundete Ecken 141">
            <a:extLst>
              <a:ext uri="{FF2B5EF4-FFF2-40B4-BE49-F238E27FC236}">
                <a16:creationId xmlns:a16="http://schemas.microsoft.com/office/drawing/2014/main" id="{0AF0EACC-55D4-62A3-C0D5-9C1EB795ABD4}"/>
              </a:ext>
            </a:extLst>
          </p:cNvPr>
          <p:cNvSpPr/>
          <p:nvPr/>
        </p:nvSpPr>
        <p:spPr>
          <a:xfrm>
            <a:off x="12317422" y="7827455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!!Rechteck: abgerundete Ecken 142">
            <a:extLst>
              <a:ext uri="{FF2B5EF4-FFF2-40B4-BE49-F238E27FC236}">
                <a16:creationId xmlns:a16="http://schemas.microsoft.com/office/drawing/2014/main" id="{876A5B90-403D-4252-6398-458634CF27F8}"/>
              </a:ext>
            </a:extLst>
          </p:cNvPr>
          <p:cNvSpPr/>
          <p:nvPr/>
        </p:nvSpPr>
        <p:spPr>
          <a:xfrm>
            <a:off x="12431719" y="7947193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!!Rechteck: abgerundete Ecken 143">
            <a:extLst>
              <a:ext uri="{FF2B5EF4-FFF2-40B4-BE49-F238E27FC236}">
                <a16:creationId xmlns:a16="http://schemas.microsoft.com/office/drawing/2014/main" id="{A696D6D7-88FA-EF87-149F-DA79D43EFC58}"/>
              </a:ext>
            </a:extLst>
          </p:cNvPr>
          <p:cNvSpPr/>
          <p:nvPr/>
        </p:nvSpPr>
        <p:spPr>
          <a:xfrm>
            <a:off x="9272206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!!Rechteck: abgerundete Ecken 144">
            <a:extLst>
              <a:ext uri="{FF2B5EF4-FFF2-40B4-BE49-F238E27FC236}">
                <a16:creationId xmlns:a16="http://schemas.microsoft.com/office/drawing/2014/main" id="{995EFCA8-B474-6619-D4D9-D1775042D75A}"/>
              </a:ext>
            </a:extLst>
          </p:cNvPr>
          <p:cNvSpPr/>
          <p:nvPr/>
        </p:nvSpPr>
        <p:spPr>
          <a:xfrm>
            <a:off x="8673870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!!Rechteck: abgerundete Ecken 145">
            <a:extLst>
              <a:ext uri="{FF2B5EF4-FFF2-40B4-BE49-F238E27FC236}">
                <a16:creationId xmlns:a16="http://schemas.microsoft.com/office/drawing/2014/main" id="{BB42DCE0-7406-DD07-3A12-CFA845666C2A}"/>
              </a:ext>
            </a:extLst>
          </p:cNvPr>
          <p:cNvSpPr/>
          <p:nvPr/>
        </p:nvSpPr>
        <p:spPr>
          <a:xfrm>
            <a:off x="8823454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!!Rechteck: abgerundete Ecken 146">
            <a:extLst>
              <a:ext uri="{FF2B5EF4-FFF2-40B4-BE49-F238E27FC236}">
                <a16:creationId xmlns:a16="http://schemas.microsoft.com/office/drawing/2014/main" id="{D27D6B7A-2F2B-250D-E19A-624CEDF43BFD}"/>
              </a:ext>
            </a:extLst>
          </p:cNvPr>
          <p:cNvSpPr/>
          <p:nvPr/>
        </p:nvSpPr>
        <p:spPr>
          <a:xfrm>
            <a:off x="8973038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!!Rechteck: abgerundete Ecken 147">
            <a:extLst>
              <a:ext uri="{FF2B5EF4-FFF2-40B4-BE49-F238E27FC236}">
                <a16:creationId xmlns:a16="http://schemas.microsoft.com/office/drawing/2014/main" id="{E055BD9F-87FD-5214-5DAB-B30956EC2A2F}"/>
              </a:ext>
            </a:extLst>
          </p:cNvPr>
          <p:cNvSpPr/>
          <p:nvPr/>
        </p:nvSpPr>
        <p:spPr>
          <a:xfrm>
            <a:off x="9122622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!!Rechteck: abgerundete Ecken 148">
            <a:extLst>
              <a:ext uri="{FF2B5EF4-FFF2-40B4-BE49-F238E27FC236}">
                <a16:creationId xmlns:a16="http://schemas.microsoft.com/office/drawing/2014/main" id="{CE15AE10-31D4-3CA5-03F4-FDDAF96F6FF0}"/>
              </a:ext>
            </a:extLst>
          </p:cNvPr>
          <p:cNvSpPr/>
          <p:nvPr/>
        </p:nvSpPr>
        <p:spPr>
          <a:xfrm>
            <a:off x="9421790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!!Rechteck: abgerundete Ecken 149">
            <a:extLst>
              <a:ext uri="{FF2B5EF4-FFF2-40B4-BE49-F238E27FC236}">
                <a16:creationId xmlns:a16="http://schemas.microsoft.com/office/drawing/2014/main" id="{FD1018C7-3EBD-FD9B-A10A-43FC30523D25}"/>
              </a:ext>
            </a:extLst>
          </p:cNvPr>
          <p:cNvSpPr/>
          <p:nvPr/>
        </p:nvSpPr>
        <p:spPr>
          <a:xfrm>
            <a:off x="12799564" y="8118257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!!Rechteck: abgerundete Ecken 150">
            <a:extLst>
              <a:ext uri="{FF2B5EF4-FFF2-40B4-BE49-F238E27FC236}">
                <a16:creationId xmlns:a16="http://schemas.microsoft.com/office/drawing/2014/main" id="{9C4E6809-DC6B-2CDD-344F-8185F3E68E7F}"/>
              </a:ext>
            </a:extLst>
          </p:cNvPr>
          <p:cNvSpPr/>
          <p:nvPr/>
        </p:nvSpPr>
        <p:spPr>
          <a:xfrm>
            <a:off x="12913863" y="8112555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!!Rechteck: abgerundete Ecken 151">
            <a:extLst>
              <a:ext uri="{FF2B5EF4-FFF2-40B4-BE49-F238E27FC236}">
                <a16:creationId xmlns:a16="http://schemas.microsoft.com/office/drawing/2014/main" id="{4E4414DC-17EF-51A3-2F8E-A36A9B20A302}"/>
              </a:ext>
            </a:extLst>
          </p:cNvPr>
          <p:cNvSpPr/>
          <p:nvPr/>
        </p:nvSpPr>
        <p:spPr>
          <a:xfrm>
            <a:off x="9571374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!!Rechteck: abgerundete Ecken 152">
            <a:extLst>
              <a:ext uri="{FF2B5EF4-FFF2-40B4-BE49-F238E27FC236}">
                <a16:creationId xmlns:a16="http://schemas.microsoft.com/office/drawing/2014/main" id="{AC2D9DF5-ADC5-91BA-F16E-942C6D136950}"/>
              </a:ext>
            </a:extLst>
          </p:cNvPr>
          <p:cNvSpPr/>
          <p:nvPr/>
        </p:nvSpPr>
        <p:spPr>
          <a:xfrm>
            <a:off x="9720958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!!Rechteck: abgerundete Ecken 153">
            <a:extLst>
              <a:ext uri="{FF2B5EF4-FFF2-40B4-BE49-F238E27FC236}">
                <a16:creationId xmlns:a16="http://schemas.microsoft.com/office/drawing/2014/main" id="{1E32DE76-52BB-B623-4E9D-9318946C7B08}"/>
              </a:ext>
            </a:extLst>
          </p:cNvPr>
          <p:cNvSpPr/>
          <p:nvPr/>
        </p:nvSpPr>
        <p:spPr>
          <a:xfrm>
            <a:off x="9870542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!!Rechteck: abgerundete Ecken 154">
            <a:extLst>
              <a:ext uri="{FF2B5EF4-FFF2-40B4-BE49-F238E27FC236}">
                <a16:creationId xmlns:a16="http://schemas.microsoft.com/office/drawing/2014/main" id="{B66934AE-4446-6D98-1DB6-41AC318D8FD2}"/>
              </a:ext>
            </a:extLst>
          </p:cNvPr>
          <p:cNvSpPr/>
          <p:nvPr/>
        </p:nvSpPr>
        <p:spPr>
          <a:xfrm>
            <a:off x="10020126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!!Rechteck: abgerundete Ecken 155">
            <a:extLst>
              <a:ext uri="{FF2B5EF4-FFF2-40B4-BE49-F238E27FC236}">
                <a16:creationId xmlns:a16="http://schemas.microsoft.com/office/drawing/2014/main" id="{0BDF037D-0210-5ACE-3AB5-E1B934C957FB}"/>
              </a:ext>
            </a:extLst>
          </p:cNvPr>
          <p:cNvSpPr/>
          <p:nvPr/>
        </p:nvSpPr>
        <p:spPr>
          <a:xfrm>
            <a:off x="10169710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!!Rechteck: abgerundete Ecken 156">
            <a:extLst>
              <a:ext uri="{FF2B5EF4-FFF2-40B4-BE49-F238E27FC236}">
                <a16:creationId xmlns:a16="http://schemas.microsoft.com/office/drawing/2014/main" id="{418345A1-372B-85C4-FE76-DCC090CB94B0}"/>
              </a:ext>
            </a:extLst>
          </p:cNvPr>
          <p:cNvSpPr/>
          <p:nvPr/>
        </p:nvSpPr>
        <p:spPr>
          <a:xfrm>
            <a:off x="10319294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!!Rechteck: abgerundete Ecken 157">
            <a:extLst>
              <a:ext uri="{FF2B5EF4-FFF2-40B4-BE49-F238E27FC236}">
                <a16:creationId xmlns:a16="http://schemas.microsoft.com/office/drawing/2014/main" id="{D0B4101F-B60B-AA6B-A324-81D2D6352F73}"/>
              </a:ext>
            </a:extLst>
          </p:cNvPr>
          <p:cNvSpPr/>
          <p:nvPr/>
        </p:nvSpPr>
        <p:spPr>
          <a:xfrm>
            <a:off x="13485347" y="8118255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!!Rechteck: abgerundete Ecken 158">
            <a:extLst>
              <a:ext uri="{FF2B5EF4-FFF2-40B4-BE49-F238E27FC236}">
                <a16:creationId xmlns:a16="http://schemas.microsoft.com/office/drawing/2014/main" id="{233D3FF8-07AB-A61B-C5C0-AACC163161E4}"/>
              </a:ext>
            </a:extLst>
          </p:cNvPr>
          <p:cNvSpPr/>
          <p:nvPr/>
        </p:nvSpPr>
        <p:spPr>
          <a:xfrm>
            <a:off x="13028158" y="811255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!!Rechteck: abgerundete Ecken 159">
            <a:extLst>
              <a:ext uri="{FF2B5EF4-FFF2-40B4-BE49-F238E27FC236}">
                <a16:creationId xmlns:a16="http://schemas.microsoft.com/office/drawing/2014/main" id="{7CB66120-B9F0-426E-BE47-4D7A96C49EFA}"/>
              </a:ext>
            </a:extLst>
          </p:cNvPr>
          <p:cNvSpPr/>
          <p:nvPr/>
        </p:nvSpPr>
        <p:spPr>
          <a:xfrm>
            <a:off x="13142453" y="811255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!!Rechteck: abgerundete Ecken 160">
            <a:extLst>
              <a:ext uri="{FF2B5EF4-FFF2-40B4-BE49-F238E27FC236}">
                <a16:creationId xmlns:a16="http://schemas.microsoft.com/office/drawing/2014/main" id="{F1C8DC1B-C1AD-CAF5-F7DC-0DB55C2F4D1B}"/>
              </a:ext>
            </a:extLst>
          </p:cNvPr>
          <p:cNvSpPr/>
          <p:nvPr/>
        </p:nvSpPr>
        <p:spPr>
          <a:xfrm>
            <a:off x="13256748" y="811255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!!Rechteck: abgerundete Ecken 161">
            <a:extLst>
              <a:ext uri="{FF2B5EF4-FFF2-40B4-BE49-F238E27FC236}">
                <a16:creationId xmlns:a16="http://schemas.microsoft.com/office/drawing/2014/main" id="{EA711F89-0A4D-5CA6-DC2C-2DBDED39DDF8}"/>
              </a:ext>
            </a:extLst>
          </p:cNvPr>
          <p:cNvSpPr/>
          <p:nvPr/>
        </p:nvSpPr>
        <p:spPr>
          <a:xfrm>
            <a:off x="13371043" y="811255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!!Rechteck: abgerundete Ecken 162">
            <a:extLst>
              <a:ext uri="{FF2B5EF4-FFF2-40B4-BE49-F238E27FC236}">
                <a16:creationId xmlns:a16="http://schemas.microsoft.com/office/drawing/2014/main" id="{E106141B-6DF3-93F0-0125-68617EDCF937}"/>
              </a:ext>
            </a:extLst>
          </p:cNvPr>
          <p:cNvSpPr/>
          <p:nvPr/>
        </p:nvSpPr>
        <p:spPr>
          <a:xfrm>
            <a:off x="13853193" y="7947189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!!Rechteck: abgerundete Ecken 163">
            <a:extLst>
              <a:ext uri="{FF2B5EF4-FFF2-40B4-BE49-F238E27FC236}">
                <a16:creationId xmlns:a16="http://schemas.microsoft.com/office/drawing/2014/main" id="{CC93ADC1-F37D-C9BD-D007-F9CAF7BE3138}"/>
              </a:ext>
            </a:extLst>
          </p:cNvPr>
          <p:cNvSpPr/>
          <p:nvPr/>
        </p:nvSpPr>
        <p:spPr>
          <a:xfrm>
            <a:off x="10468878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!!Rechteck: abgerundete Ecken 164">
            <a:extLst>
              <a:ext uri="{FF2B5EF4-FFF2-40B4-BE49-F238E27FC236}">
                <a16:creationId xmlns:a16="http://schemas.microsoft.com/office/drawing/2014/main" id="{3756D997-CAE8-2F37-5131-6C98A329DC0A}"/>
              </a:ext>
            </a:extLst>
          </p:cNvPr>
          <p:cNvSpPr/>
          <p:nvPr/>
        </p:nvSpPr>
        <p:spPr>
          <a:xfrm>
            <a:off x="10618462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!!Rechteck: abgerundete Ecken 165">
            <a:extLst>
              <a:ext uri="{FF2B5EF4-FFF2-40B4-BE49-F238E27FC236}">
                <a16:creationId xmlns:a16="http://schemas.microsoft.com/office/drawing/2014/main" id="{A1493B1B-A440-6958-11CC-0C3505E7A920}"/>
              </a:ext>
            </a:extLst>
          </p:cNvPr>
          <p:cNvSpPr/>
          <p:nvPr/>
        </p:nvSpPr>
        <p:spPr>
          <a:xfrm>
            <a:off x="13967490" y="782745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!!Rechteck: abgerundete Ecken 166">
            <a:extLst>
              <a:ext uri="{FF2B5EF4-FFF2-40B4-BE49-F238E27FC236}">
                <a16:creationId xmlns:a16="http://schemas.microsoft.com/office/drawing/2014/main" id="{7EF7430D-237F-1076-A406-7381089498F6}"/>
              </a:ext>
            </a:extLst>
          </p:cNvPr>
          <p:cNvSpPr/>
          <p:nvPr/>
        </p:nvSpPr>
        <p:spPr>
          <a:xfrm>
            <a:off x="14081787" y="782745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!!Rechteck: abgerundete Ecken 167">
            <a:extLst>
              <a:ext uri="{FF2B5EF4-FFF2-40B4-BE49-F238E27FC236}">
                <a16:creationId xmlns:a16="http://schemas.microsoft.com/office/drawing/2014/main" id="{3FF66C21-47EF-091F-8513-B8D2BF51F0DF}"/>
              </a:ext>
            </a:extLst>
          </p:cNvPr>
          <p:cNvSpPr/>
          <p:nvPr/>
        </p:nvSpPr>
        <p:spPr>
          <a:xfrm>
            <a:off x="14196084" y="782744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!!Rechteck: abgerundete Ecken 168">
            <a:extLst>
              <a:ext uri="{FF2B5EF4-FFF2-40B4-BE49-F238E27FC236}">
                <a16:creationId xmlns:a16="http://schemas.microsoft.com/office/drawing/2014/main" id="{06E8276D-9ED6-01C5-E776-9823B8DE1F9A}"/>
              </a:ext>
            </a:extLst>
          </p:cNvPr>
          <p:cNvSpPr/>
          <p:nvPr/>
        </p:nvSpPr>
        <p:spPr>
          <a:xfrm>
            <a:off x="14310381" y="7827448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!!Rechteck: abgerundete Ecken 169">
            <a:extLst>
              <a:ext uri="{FF2B5EF4-FFF2-40B4-BE49-F238E27FC236}">
                <a16:creationId xmlns:a16="http://schemas.microsoft.com/office/drawing/2014/main" id="{F9DC23EC-1888-F787-39DF-BB7C745F0A9F}"/>
              </a:ext>
            </a:extLst>
          </p:cNvPr>
          <p:cNvSpPr/>
          <p:nvPr/>
        </p:nvSpPr>
        <p:spPr>
          <a:xfrm>
            <a:off x="14424678" y="782744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!!Rechteck: abgerundete Ecken 170">
            <a:extLst>
              <a:ext uri="{FF2B5EF4-FFF2-40B4-BE49-F238E27FC236}">
                <a16:creationId xmlns:a16="http://schemas.microsoft.com/office/drawing/2014/main" id="{C0283ED0-B48E-5936-E5F5-ED77CD6FADBF}"/>
              </a:ext>
            </a:extLst>
          </p:cNvPr>
          <p:cNvSpPr/>
          <p:nvPr/>
        </p:nvSpPr>
        <p:spPr>
          <a:xfrm>
            <a:off x="14538975" y="794718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!!Rechteck: abgerundete Ecken 171">
            <a:extLst>
              <a:ext uri="{FF2B5EF4-FFF2-40B4-BE49-F238E27FC236}">
                <a16:creationId xmlns:a16="http://schemas.microsoft.com/office/drawing/2014/main" id="{DD06C561-EB69-3D84-3C75-BBB7FAE23C00}"/>
              </a:ext>
            </a:extLst>
          </p:cNvPr>
          <p:cNvSpPr/>
          <p:nvPr/>
        </p:nvSpPr>
        <p:spPr>
          <a:xfrm>
            <a:off x="11366347" y="1810222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!!Rechteck: abgerundete Ecken 172">
            <a:extLst>
              <a:ext uri="{FF2B5EF4-FFF2-40B4-BE49-F238E27FC236}">
                <a16:creationId xmlns:a16="http://schemas.microsoft.com/office/drawing/2014/main" id="{1A585246-EEE3-6F87-7B69-EE50B2AC9441}"/>
              </a:ext>
            </a:extLst>
          </p:cNvPr>
          <p:cNvSpPr/>
          <p:nvPr/>
        </p:nvSpPr>
        <p:spPr>
          <a:xfrm>
            <a:off x="10768046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!!Rechteck: abgerundete Ecken 173">
            <a:extLst>
              <a:ext uri="{FF2B5EF4-FFF2-40B4-BE49-F238E27FC236}">
                <a16:creationId xmlns:a16="http://schemas.microsoft.com/office/drawing/2014/main" id="{7BA1777A-E9BA-A463-B192-88C8DD21F7B3}"/>
              </a:ext>
            </a:extLst>
          </p:cNvPr>
          <p:cNvSpPr/>
          <p:nvPr/>
        </p:nvSpPr>
        <p:spPr>
          <a:xfrm>
            <a:off x="10917630" y="1810222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!!Rechteck: abgerundete Ecken 174">
            <a:extLst>
              <a:ext uri="{FF2B5EF4-FFF2-40B4-BE49-F238E27FC236}">
                <a16:creationId xmlns:a16="http://schemas.microsoft.com/office/drawing/2014/main" id="{969C3A8C-DD12-B8F8-81E9-CF20B03BE455}"/>
              </a:ext>
            </a:extLst>
          </p:cNvPr>
          <p:cNvSpPr/>
          <p:nvPr/>
        </p:nvSpPr>
        <p:spPr>
          <a:xfrm>
            <a:off x="11067214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!!Rechteck: abgerundete Ecken 175">
            <a:extLst>
              <a:ext uri="{FF2B5EF4-FFF2-40B4-BE49-F238E27FC236}">
                <a16:creationId xmlns:a16="http://schemas.microsoft.com/office/drawing/2014/main" id="{A018415F-DAAF-1F36-C924-A71D69C36736}"/>
              </a:ext>
            </a:extLst>
          </p:cNvPr>
          <p:cNvSpPr/>
          <p:nvPr/>
        </p:nvSpPr>
        <p:spPr>
          <a:xfrm>
            <a:off x="11216798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!!Rechteck: abgerundete Ecken 176">
            <a:extLst>
              <a:ext uri="{FF2B5EF4-FFF2-40B4-BE49-F238E27FC236}">
                <a16:creationId xmlns:a16="http://schemas.microsoft.com/office/drawing/2014/main" id="{E9652BE8-12F6-14A5-B5BF-3D8D44E588BF}"/>
              </a:ext>
            </a:extLst>
          </p:cNvPr>
          <p:cNvSpPr/>
          <p:nvPr/>
        </p:nvSpPr>
        <p:spPr>
          <a:xfrm>
            <a:off x="3918553" y="782744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!!Rechteck: abgerundete Ecken 177">
            <a:extLst>
              <a:ext uri="{FF2B5EF4-FFF2-40B4-BE49-F238E27FC236}">
                <a16:creationId xmlns:a16="http://schemas.microsoft.com/office/drawing/2014/main" id="{2C2619E9-2C86-7997-FFB4-35AAC1862095}"/>
              </a:ext>
            </a:extLst>
          </p:cNvPr>
          <p:cNvSpPr/>
          <p:nvPr/>
        </p:nvSpPr>
        <p:spPr>
          <a:xfrm>
            <a:off x="4032850" y="7947185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!!Rechteck: abgerundete Ecken 178">
            <a:extLst>
              <a:ext uri="{FF2B5EF4-FFF2-40B4-BE49-F238E27FC236}">
                <a16:creationId xmlns:a16="http://schemas.microsoft.com/office/drawing/2014/main" id="{5A9260DE-20A9-86DE-184D-2DCDF5D6668F}"/>
              </a:ext>
            </a:extLst>
          </p:cNvPr>
          <p:cNvSpPr/>
          <p:nvPr/>
        </p:nvSpPr>
        <p:spPr>
          <a:xfrm>
            <a:off x="895502" y="1810222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!!Rechteck: abgerundete Ecken 179">
            <a:extLst>
              <a:ext uri="{FF2B5EF4-FFF2-40B4-BE49-F238E27FC236}">
                <a16:creationId xmlns:a16="http://schemas.microsoft.com/office/drawing/2014/main" id="{97A074B0-127F-BCFF-DCD3-08CE6BD1CFD7}"/>
              </a:ext>
            </a:extLst>
          </p:cNvPr>
          <p:cNvSpPr/>
          <p:nvPr/>
        </p:nvSpPr>
        <p:spPr>
          <a:xfrm>
            <a:off x="745918" y="1810222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!!Freihandform: Form 34">
            <a:extLst>
              <a:ext uri="{FF2B5EF4-FFF2-40B4-BE49-F238E27FC236}">
                <a16:creationId xmlns:a16="http://schemas.microsoft.com/office/drawing/2014/main" id="{57213F29-88E0-4067-3FDC-52F05641BA73}"/>
              </a:ext>
            </a:extLst>
          </p:cNvPr>
          <p:cNvSpPr/>
          <p:nvPr/>
        </p:nvSpPr>
        <p:spPr>
          <a:xfrm flipV="1">
            <a:off x="3969128" y="7752531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5" name="!!Freihandform: Form 33">
            <a:extLst>
              <a:ext uri="{FF2B5EF4-FFF2-40B4-BE49-F238E27FC236}">
                <a16:creationId xmlns:a16="http://schemas.microsoft.com/office/drawing/2014/main" id="{5B80AD77-F7CC-C7EF-177C-B7E4C549435B}"/>
              </a:ext>
            </a:extLst>
          </p:cNvPr>
          <p:cNvSpPr/>
          <p:nvPr/>
        </p:nvSpPr>
        <p:spPr>
          <a:xfrm>
            <a:off x="-2263832" y="-1327969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6" name="Rechteck: abgerundete Ecken 245">
            <a:extLst>
              <a:ext uri="{FF2B5EF4-FFF2-40B4-BE49-F238E27FC236}">
                <a16:creationId xmlns:a16="http://schemas.microsoft.com/office/drawing/2014/main" id="{ED16746D-593C-99D3-E355-06BE0F1DE0F5}"/>
              </a:ext>
            </a:extLst>
          </p:cNvPr>
          <p:cNvSpPr/>
          <p:nvPr/>
        </p:nvSpPr>
        <p:spPr>
          <a:xfrm>
            <a:off x="676275" y="1435342"/>
            <a:ext cx="10869638" cy="61537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D38CFE1D-EDFE-EF01-BA7F-02B7236E3A20}"/>
              </a:ext>
            </a:extLst>
          </p:cNvPr>
          <p:cNvSpPr txBox="1"/>
          <p:nvPr/>
        </p:nvSpPr>
        <p:spPr>
          <a:xfrm>
            <a:off x="633376" y="1484729"/>
            <a:ext cx="286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Sequence 1</a:t>
            </a:r>
          </a:p>
        </p:txBody>
      </p:sp>
      <p:grpSp>
        <p:nvGrpSpPr>
          <p:cNvPr id="433" name="Gruppieren 432">
            <a:extLst>
              <a:ext uri="{FF2B5EF4-FFF2-40B4-BE49-F238E27FC236}">
                <a16:creationId xmlns:a16="http://schemas.microsoft.com/office/drawing/2014/main" id="{44A2B74B-5159-C3CB-DC5F-58DBC44670C9}"/>
              </a:ext>
            </a:extLst>
          </p:cNvPr>
          <p:cNvGrpSpPr/>
          <p:nvPr/>
        </p:nvGrpSpPr>
        <p:grpSpPr>
          <a:xfrm>
            <a:off x="6613987" y="3074485"/>
            <a:ext cx="1621040" cy="144000"/>
            <a:chOff x="6130942" y="2722232"/>
            <a:chExt cx="1621040" cy="144000"/>
          </a:xfrm>
        </p:grpSpPr>
        <p:sp>
          <p:nvSpPr>
            <p:cNvPr id="339" name="Rechteck: abgerundete Ecken 65">
              <a:extLst>
                <a:ext uri="{FF2B5EF4-FFF2-40B4-BE49-F238E27FC236}">
                  <a16:creationId xmlns:a16="http://schemas.microsoft.com/office/drawing/2014/main" id="{D838D2CB-CDEF-C4D6-B280-EBB2F12F6F31}"/>
                </a:ext>
              </a:extLst>
            </p:cNvPr>
            <p:cNvSpPr/>
            <p:nvPr/>
          </p:nvSpPr>
          <p:spPr>
            <a:xfrm>
              <a:off x="6579694" y="272223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hteck: abgerundete Ecken 66">
              <a:extLst>
                <a:ext uri="{FF2B5EF4-FFF2-40B4-BE49-F238E27FC236}">
                  <a16:creationId xmlns:a16="http://schemas.microsoft.com/office/drawing/2014/main" id="{DB101069-40F4-D49B-9905-53202F2913F2}"/>
                </a:ext>
              </a:extLst>
            </p:cNvPr>
            <p:cNvSpPr/>
            <p:nvPr/>
          </p:nvSpPr>
          <p:spPr>
            <a:xfrm>
              <a:off x="6729278" y="272223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hteck: abgerundete Ecken 73">
              <a:extLst>
                <a:ext uri="{FF2B5EF4-FFF2-40B4-BE49-F238E27FC236}">
                  <a16:creationId xmlns:a16="http://schemas.microsoft.com/office/drawing/2014/main" id="{2940CB91-C4CC-1FD5-36A7-1EAF657E553A}"/>
                </a:ext>
              </a:extLst>
            </p:cNvPr>
            <p:cNvSpPr/>
            <p:nvPr/>
          </p:nvSpPr>
          <p:spPr>
            <a:xfrm>
              <a:off x="7477198" y="272223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hteck: abgerundete Ecken 74">
              <a:extLst>
                <a:ext uri="{FF2B5EF4-FFF2-40B4-BE49-F238E27FC236}">
                  <a16:creationId xmlns:a16="http://schemas.microsoft.com/office/drawing/2014/main" id="{3B9AC165-C700-2DF8-09F8-FCCC69B28C7B}"/>
                </a:ext>
              </a:extLst>
            </p:cNvPr>
            <p:cNvSpPr/>
            <p:nvPr/>
          </p:nvSpPr>
          <p:spPr>
            <a:xfrm>
              <a:off x="6878862" y="272223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hteck: abgerundete Ecken 75">
              <a:extLst>
                <a:ext uri="{FF2B5EF4-FFF2-40B4-BE49-F238E27FC236}">
                  <a16:creationId xmlns:a16="http://schemas.microsoft.com/office/drawing/2014/main" id="{91E373EA-5679-5095-3751-C6AC382B68D7}"/>
                </a:ext>
              </a:extLst>
            </p:cNvPr>
            <p:cNvSpPr/>
            <p:nvPr/>
          </p:nvSpPr>
          <p:spPr>
            <a:xfrm>
              <a:off x="7028446" y="272223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hteck: abgerundete Ecken 76">
              <a:extLst>
                <a:ext uri="{FF2B5EF4-FFF2-40B4-BE49-F238E27FC236}">
                  <a16:creationId xmlns:a16="http://schemas.microsoft.com/office/drawing/2014/main" id="{FE25D481-CA7B-282F-8000-73AB1F9A4A66}"/>
                </a:ext>
              </a:extLst>
            </p:cNvPr>
            <p:cNvSpPr/>
            <p:nvPr/>
          </p:nvSpPr>
          <p:spPr>
            <a:xfrm>
              <a:off x="7178030" y="272223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hteck: abgerundete Ecken 77">
              <a:extLst>
                <a:ext uri="{FF2B5EF4-FFF2-40B4-BE49-F238E27FC236}">
                  <a16:creationId xmlns:a16="http://schemas.microsoft.com/office/drawing/2014/main" id="{4069007E-E17E-147D-89BC-9BE9B1FBA313}"/>
                </a:ext>
              </a:extLst>
            </p:cNvPr>
            <p:cNvSpPr/>
            <p:nvPr/>
          </p:nvSpPr>
          <p:spPr>
            <a:xfrm>
              <a:off x="7327614" y="272223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hteck: abgerundete Ecken 126">
              <a:extLst>
                <a:ext uri="{FF2B5EF4-FFF2-40B4-BE49-F238E27FC236}">
                  <a16:creationId xmlns:a16="http://schemas.microsoft.com/office/drawing/2014/main" id="{EF64D6E2-04B8-9D24-03AC-D50014ED7044}"/>
                </a:ext>
              </a:extLst>
            </p:cNvPr>
            <p:cNvSpPr/>
            <p:nvPr/>
          </p:nvSpPr>
          <p:spPr>
            <a:xfrm>
              <a:off x="6130942" y="272223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echteck: abgerundete Ecken 127">
              <a:extLst>
                <a:ext uri="{FF2B5EF4-FFF2-40B4-BE49-F238E27FC236}">
                  <a16:creationId xmlns:a16="http://schemas.microsoft.com/office/drawing/2014/main" id="{B7315CE9-9620-A607-68D8-79C434D90C84}"/>
                </a:ext>
              </a:extLst>
            </p:cNvPr>
            <p:cNvSpPr/>
            <p:nvPr/>
          </p:nvSpPr>
          <p:spPr>
            <a:xfrm>
              <a:off x="6280526" y="272223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hteck: abgerundete Ecken 128">
              <a:extLst>
                <a:ext uri="{FF2B5EF4-FFF2-40B4-BE49-F238E27FC236}">
                  <a16:creationId xmlns:a16="http://schemas.microsoft.com/office/drawing/2014/main" id="{E249BC92-9CB3-BFB8-6B29-80D9A9B2BB92}"/>
                </a:ext>
              </a:extLst>
            </p:cNvPr>
            <p:cNvSpPr/>
            <p:nvPr/>
          </p:nvSpPr>
          <p:spPr>
            <a:xfrm>
              <a:off x="6430110" y="272223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Freihandform: Form 370">
              <a:extLst>
                <a:ext uri="{FF2B5EF4-FFF2-40B4-BE49-F238E27FC236}">
                  <a16:creationId xmlns:a16="http://schemas.microsoft.com/office/drawing/2014/main" id="{B7C2BAC2-90D7-C08C-31EB-43CE2F788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6782" y="2722232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1" name="!!Rechteck: abgerundete Ecken 143">
            <a:extLst>
              <a:ext uri="{FF2B5EF4-FFF2-40B4-BE49-F238E27FC236}">
                <a16:creationId xmlns:a16="http://schemas.microsoft.com/office/drawing/2014/main" id="{0E89EA18-8E7B-8D4D-D1D5-63179F13150C}"/>
              </a:ext>
            </a:extLst>
          </p:cNvPr>
          <p:cNvSpPr/>
          <p:nvPr/>
        </p:nvSpPr>
        <p:spPr>
          <a:xfrm>
            <a:off x="1341166" y="4487146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!!Rechteck: abgerundete Ecken 144">
            <a:extLst>
              <a:ext uri="{FF2B5EF4-FFF2-40B4-BE49-F238E27FC236}">
                <a16:creationId xmlns:a16="http://schemas.microsoft.com/office/drawing/2014/main" id="{621C9244-8C7F-C54B-7232-97534CCEE1AB}"/>
              </a:ext>
            </a:extLst>
          </p:cNvPr>
          <p:cNvSpPr/>
          <p:nvPr/>
        </p:nvSpPr>
        <p:spPr>
          <a:xfrm>
            <a:off x="742830" y="4487146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!!Rechteck: abgerundete Ecken 145">
            <a:extLst>
              <a:ext uri="{FF2B5EF4-FFF2-40B4-BE49-F238E27FC236}">
                <a16:creationId xmlns:a16="http://schemas.microsoft.com/office/drawing/2014/main" id="{265F3ABC-6602-EDCF-3586-DAFA779BD79B}"/>
              </a:ext>
            </a:extLst>
          </p:cNvPr>
          <p:cNvSpPr/>
          <p:nvPr/>
        </p:nvSpPr>
        <p:spPr>
          <a:xfrm>
            <a:off x="892414" y="4487146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!!Rechteck: abgerundete Ecken 146">
            <a:extLst>
              <a:ext uri="{FF2B5EF4-FFF2-40B4-BE49-F238E27FC236}">
                <a16:creationId xmlns:a16="http://schemas.microsoft.com/office/drawing/2014/main" id="{E226F35B-5F7F-2C8E-F366-FC506833BE7A}"/>
              </a:ext>
            </a:extLst>
          </p:cNvPr>
          <p:cNvSpPr/>
          <p:nvPr/>
        </p:nvSpPr>
        <p:spPr>
          <a:xfrm>
            <a:off x="1041998" y="4487146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!!Rechteck: abgerundete Ecken 147">
            <a:extLst>
              <a:ext uri="{FF2B5EF4-FFF2-40B4-BE49-F238E27FC236}">
                <a16:creationId xmlns:a16="http://schemas.microsoft.com/office/drawing/2014/main" id="{0472B342-4245-68A6-7813-4B188CDAA263}"/>
              </a:ext>
            </a:extLst>
          </p:cNvPr>
          <p:cNvSpPr/>
          <p:nvPr/>
        </p:nvSpPr>
        <p:spPr>
          <a:xfrm>
            <a:off x="1191582" y="4487146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!!Rechteck: abgerundete Ecken 148">
            <a:extLst>
              <a:ext uri="{FF2B5EF4-FFF2-40B4-BE49-F238E27FC236}">
                <a16:creationId xmlns:a16="http://schemas.microsoft.com/office/drawing/2014/main" id="{ACC7975D-63F6-0081-E214-C30E4C3F0EC5}"/>
              </a:ext>
            </a:extLst>
          </p:cNvPr>
          <p:cNvSpPr/>
          <p:nvPr/>
        </p:nvSpPr>
        <p:spPr>
          <a:xfrm>
            <a:off x="1490750" y="4487146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!!Rechteck: abgerundete Ecken 151">
            <a:extLst>
              <a:ext uri="{FF2B5EF4-FFF2-40B4-BE49-F238E27FC236}">
                <a16:creationId xmlns:a16="http://schemas.microsoft.com/office/drawing/2014/main" id="{91716145-2231-3ADA-4355-8C5F172E84A0}"/>
              </a:ext>
            </a:extLst>
          </p:cNvPr>
          <p:cNvSpPr/>
          <p:nvPr/>
        </p:nvSpPr>
        <p:spPr>
          <a:xfrm>
            <a:off x="1640334" y="4487146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!!Rechteck: abgerundete Ecken 152">
            <a:extLst>
              <a:ext uri="{FF2B5EF4-FFF2-40B4-BE49-F238E27FC236}">
                <a16:creationId xmlns:a16="http://schemas.microsoft.com/office/drawing/2014/main" id="{F1E1E895-0515-A74B-E5B9-772335ED7EE8}"/>
              </a:ext>
            </a:extLst>
          </p:cNvPr>
          <p:cNvSpPr/>
          <p:nvPr/>
        </p:nvSpPr>
        <p:spPr>
          <a:xfrm>
            <a:off x="1789918" y="4487146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!!Rechteck: abgerundete Ecken 153">
            <a:extLst>
              <a:ext uri="{FF2B5EF4-FFF2-40B4-BE49-F238E27FC236}">
                <a16:creationId xmlns:a16="http://schemas.microsoft.com/office/drawing/2014/main" id="{D858B3BC-7A0A-26CC-47A1-17091A2E9B49}"/>
              </a:ext>
            </a:extLst>
          </p:cNvPr>
          <p:cNvSpPr/>
          <p:nvPr/>
        </p:nvSpPr>
        <p:spPr>
          <a:xfrm>
            <a:off x="1939502" y="4487146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!!Rechteck: abgerundete Ecken 154">
            <a:extLst>
              <a:ext uri="{FF2B5EF4-FFF2-40B4-BE49-F238E27FC236}">
                <a16:creationId xmlns:a16="http://schemas.microsoft.com/office/drawing/2014/main" id="{6878FFE3-5723-2B85-8842-9620BEFD1AD7}"/>
              </a:ext>
            </a:extLst>
          </p:cNvPr>
          <p:cNvSpPr/>
          <p:nvPr/>
        </p:nvSpPr>
        <p:spPr>
          <a:xfrm>
            <a:off x="2089086" y="4487146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!!Rechteck: abgerundete Ecken 155">
            <a:extLst>
              <a:ext uri="{FF2B5EF4-FFF2-40B4-BE49-F238E27FC236}">
                <a16:creationId xmlns:a16="http://schemas.microsoft.com/office/drawing/2014/main" id="{3A6628B4-F785-C783-66B3-028D8E616A28}"/>
              </a:ext>
            </a:extLst>
          </p:cNvPr>
          <p:cNvSpPr/>
          <p:nvPr/>
        </p:nvSpPr>
        <p:spPr>
          <a:xfrm>
            <a:off x="2238670" y="4487146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!!Rechteck: abgerundete Ecken 156">
            <a:extLst>
              <a:ext uri="{FF2B5EF4-FFF2-40B4-BE49-F238E27FC236}">
                <a16:creationId xmlns:a16="http://schemas.microsoft.com/office/drawing/2014/main" id="{DCF15915-5E5C-98F2-7974-5BCECF888557}"/>
              </a:ext>
            </a:extLst>
          </p:cNvPr>
          <p:cNvSpPr/>
          <p:nvPr/>
        </p:nvSpPr>
        <p:spPr>
          <a:xfrm>
            <a:off x="2388254" y="4487146"/>
            <a:ext cx="108000" cy="144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!!Rechteck: abgerundete Ecken 163">
            <a:extLst>
              <a:ext uri="{FF2B5EF4-FFF2-40B4-BE49-F238E27FC236}">
                <a16:creationId xmlns:a16="http://schemas.microsoft.com/office/drawing/2014/main" id="{264202A8-CFB4-2353-7BC3-51A85E7EA1F1}"/>
              </a:ext>
            </a:extLst>
          </p:cNvPr>
          <p:cNvSpPr/>
          <p:nvPr/>
        </p:nvSpPr>
        <p:spPr>
          <a:xfrm>
            <a:off x="2537838" y="4487146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!!Rechteck: abgerundete Ecken 164">
            <a:extLst>
              <a:ext uri="{FF2B5EF4-FFF2-40B4-BE49-F238E27FC236}">
                <a16:creationId xmlns:a16="http://schemas.microsoft.com/office/drawing/2014/main" id="{CDF98689-364C-4B2C-A5E3-997D8BABFF57}"/>
              </a:ext>
            </a:extLst>
          </p:cNvPr>
          <p:cNvSpPr/>
          <p:nvPr/>
        </p:nvSpPr>
        <p:spPr>
          <a:xfrm>
            <a:off x="2687422" y="4487146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!!Rechteck: abgerundete Ecken 171">
            <a:extLst>
              <a:ext uri="{FF2B5EF4-FFF2-40B4-BE49-F238E27FC236}">
                <a16:creationId xmlns:a16="http://schemas.microsoft.com/office/drawing/2014/main" id="{5428484E-3D5D-5A96-2310-9E04FD9656B7}"/>
              </a:ext>
            </a:extLst>
          </p:cNvPr>
          <p:cNvSpPr/>
          <p:nvPr/>
        </p:nvSpPr>
        <p:spPr>
          <a:xfrm>
            <a:off x="3435307" y="4487146"/>
            <a:ext cx="108000" cy="144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!!Rechteck: abgerundete Ecken 172">
            <a:extLst>
              <a:ext uri="{FF2B5EF4-FFF2-40B4-BE49-F238E27FC236}">
                <a16:creationId xmlns:a16="http://schemas.microsoft.com/office/drawing/2014/main" id="{D8680E41-2D80-F52D-CC81-07F1EA81AB7B}"/>
              </a:ext>
            </a:extLst>
          </p:cNvPr>
          <p:cNvSpPr/>
          <p:nvPr/>
        </p:nvSpPr>
        <p:spPr>
          <a:xfrm>
            <a:off x="2837006" y="4487146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!!Rechteck: abgerundete Ecken 173">
            <a:extLst>
              <a:ext uri="{FF2B5EF4-FFF2-40B4-BE49-F238E27FC236}">
                <a16:creationId xmlns:a16="http://schemas.microsoft.com/office/drawing/2014/main" id="{3DB86BB0-337D-A2E7-7CF8-5FC71A87EE97}"/>
              </a:ext>
            </a:extLst>
          </p:cNvPr>
          <p:cNvSpPr/>
          <p:nvPr/>
        </p:nvSpPr>
        <p:spPr>
          <a:xfrm>
            <a:off x="2986590" y="4487146"/>
            <a:ext cx="108000" cy="14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!!Rechteck: abgerundete Ecken 174">
            <a:extLst>
              <a:ext uri="{FF2B5EF4-FFF2-40B4-BE49-F238E27FC236}">
                <a16:creationId xmlns:a16="http://schemas.microsoft.com/office/drawing/2014/main" id="{D6735ECC-AB9F-FF13-EED2-EE0104D953E6}"/>
              </a:ext>
            </a:extLst>
          </p:cNvPr>
          <p:cNvSpPr/>
          <p:nvPr/>
        </p:nvSpPr>
        <p:spPr>
          <a:xfrm>
            <a:off x="3136174" y="4487146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!!Rechteck: abgerundete Ecken 175">
            <a:extLst>
              <a:ext uri="{FF2B5EF4-FFF2-40B4-BE49-F238E27FC236}">
                <a16:creationId xmlns:a16="http://schemas.microsoft.com/office/drawing/2014/main" id="{9B578201-A07F-8793-9244-DEEEF88B0894}"/>
              </a:ext>
            </a:extLst>
          </p:cNvPr>
          <p:cNvSpPr/>
          <p:nvPr/>
        </p:nvSpPr>
        <p:spPr>
          <a:xfrm>
            <a:off x="3285758" y="4487146"/>
            <a:ext cx="108000" cy="144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ihandform: Form 429">
            <a:extLst>
              <a:ext uri="{FF2B5EF4-FFF2-40B4-BE49-F238E27FC236}">
                <a16:creationId xmlns:a16="http://schemas.microsoft.com/office/drawing/2014/main" id="{513173CF-C987-A097-6328-5223B25ADBA4}"/>
              </a:ext>
            </a:extLst>
          </p:cNvPr>
          <p:cNvSpPr>
            <a:spLocks noChangeAspect="1"/>
          </p:cNvSpPr>
          <p:nvPr/>
        </p:nvSpPr>
        <p:spPr>
          <a:xfrm>
            <a:off x="3584685" y="4487146"/>
            <a:ext cx="125200" cy="144000"/>
          </a:xfrm>
          <a:custGeom>
            <a:avLst/>
            <a:gdLst>
              <a:gd name="connsiteX0" fmla="*/ 54260 w 772727"/>
              <a:gd name="connsiteY0" fmla="*/ 0 h 888758"/>
              <a:gd name="connsiteX1" fmla="*/ 90284 w 772727"/>
              <a:gd name="connsiteY1" fmla="*/ 14197 h 888758"/>
              <a:gd name="connsiteX2" fmla="*/ 90284 w 772727"/>
              <a:gd name="connsiteY2" fmla="*/ 11424 h 888758"/>
              <a:gd name="connsiteX3" fmla="*/ 737017 w 772727"/>
              <a:gd name="connsiteY3" fmla="*/ 395018 h 888758"/>
              <a:gd name="connsiteX4" fmla="*/ 737017 w 772727"/>
              <a:gd name="connsiteY4" fmla="*/ 396438 h 888758"/>
              <a:gd name="connsiteX5" fmla="*/ 739686 w 772727"/>
              <a:gd name="connsiteY5" fmla="*/ 396951 h 888758"/>
              <a:gd name="connsiteX6" fmla="*/ 772727 w 772727"/>
              <a:gd name="connsiteY6" fmla="*/ 444379 h 888758"/>
              <a:gd name="connsiteX7" fmla="*/ 739686 w 772727"/>
              <a:gd name="connsiteY7" fmla="*/ 491807 h 888758"/>
              <a:gd name="connsiteX8" fmla="*/ 736343 w 772727"/>
              <a:gd name="connsiteY8" fmla="*/ 492449 h 888758"/>
              <a:gd name="connsiteX9" fmla="*/ 81797 w 772727"/>
              <a:gd name="connsiteY9" fmla="*/ 880679 h 888758"/>
              <a:gd name="connsiteX10" fmla="*/ 81797 w 772727"/>
              <a:gd name="connsiteY10" fmla="*/ 877906 h 888758"/>
              <a:gd name="connsiteX11" fmla="*/ 54259 w 772727"/>
              <a:gd name="connsiteY11" fmla="*/ 888758 h 888758"/>
              <a:gd name="connsiteX12" fmla="*/ 160 w 772727"/>
              <a:gd name="connsiteY12" fmla="*/ 837285 h 888758"/>
              <a:gd name="connsiteX13" fmla="*/ 868 w 772727"/>
              <a:gd name="connsiteY13" fmla="*/ 833950 h 888758"/>
              <a:gd name="connsiteX14" fmla="*/ 0 w 772727"/>
              <a:gd name="connsiteY14" fmla="*/ 833950 h 888758"/>
              <a:gd name="connsiteX15" fmla="*/ 0 w 772727"/>
              <a:gd name="connsiteY15" fmla="*/ 53119 h 888758"/>
              <a:gd name="connsiteX16" fmla="*/ 510 w 772727"/>
              <a:gd name="connsiteY16" fmla="*/ 53119 h 888758"/>
              <a:gd name="connsiteX17" fmla="*/ 161 w 772727"/>
              <a:gd name="connsiteY17" fmla="*/ 51473 h 888758"/>
              <a:gd name="connsiteX18" fmla="*/ 54260 w 772727"/>
              <a:gd name="connsiteY18" fmla="*/ 0 h 8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2727" h="888758">
                <a:moveTo>
                  <a:pt x="54260" y="0"/>
                </a:moveTo>
                <a:lnTo>
                  <a:pt x="90284" y="14197"/>
                </a:lnTo>
                <a:lnTo>
                  <a:pt x="90284" y="11424"/>
                </a:lnTo>
                <a:lnTo>
                  <a:pt x="737017" y="395018"/>
                </a:lnTo>
                <a:lnTo>
                  <a:pt x="737017" y="396438"/>
                </a:lnTo>
                <a:lnTo>
                  <a:pt x="739686" y="396951"/>
                </a:lnTo>
                <a:cubicBezTo>
                  <a:pt x="759103" y="404765"/>
                  <a:pt x="772727" y="423058"/>
                  <a:pt x="772727" y="444379"/>
                </a:cubicBezTo>
                <a:cubicBezTo>
                  <a:pt x="772727" y="465700"/>
                  <a:pt x="759103" y="483993"/>
                  <a:pt x="739686" y="491807"/>
                </a:cubicBezTo>
                <a:lnTo>
                  <a:pt x="736343" y="492449"/>
                </a:lnTo>
                <a:lnTo>
                  <a:pt x="81797" y="880679"/>
                </a:lnTo>
                <a:lnTo>
                  <a:pt x="81797" y="877906"/>
                </a:lnTo>
                <a:lnTo>
                  <a:pt x="54259" y="888758"/>
                </a:lnTo>
                <a:cubicBezTo>
                  <a:pt x="24381" y="888758"/>
                  <a:pt x="160" y="865713"/>
                  <a:pt x="160" y="837285"/>
                </a:cubicBezTo>
                <a:lnTo>
                  <a:pt x="868" y="833950"/>
                </a:lnTo>
                <a:lnTo>
                  <a:pt x="0" y="833950"/>
                </a:lnTo>
                <a:lnTo>
                  <a:pt x="0" y="53119"/>
                </a:lnTo>
                <a:lnTo>
                  <a:pt x="510" y="53119"/>
                </a:lnTo>
                <a:lnTo>
                  <a:pt x="161" y="51473"/>
                </a:lnTo>
                <a:cubicBezTo>
                  <a:pt x="161" y="23045"/>
                  <a:pt x="24382" y="0"/>
                  <a:pt x="54260" y="0"/>
                </a:cubicBezTo>
                <a:close/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431" name="Rechteck: abgerundete Ecken 430">
            <a:extLst>
              <a:ext uri="{FF2B5EF4-FFF2-40B4-BE49-F238E27FC236}">
                <a16:creationId xmlns:a16="http://schemas.microsoft.com/office/drawing/2014/main" id="{635C602D-1387-1B2B-7DB9-A59C22E58DFB}"/>
              </a:ext>
            </a:extLst>
          </p:cNvPr>
          <p:cNvSpPr/>
          <p:nvPr/>
        </p:nvSpPr>
        <p:spPr>
          <a:xfrm>
            <a:off x="676275" y="4130744"/>
            <a:ext cx="3290608" cy="61537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399ACCC9-98A7-CE15-AC65-0F18FDAC2109}"/>
              </a:ext>
            </a:extLst>
          </p:cNvPr>
          <p:cNvSpPr txBox="1"/>
          <p:nvPr/>
        </p:nvSpPr>
        <p:spPr>
          <a:xfrm>
            <a:off x="633376" y="4180131"/>
            <a:ext cx="286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Sequence 2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A1819C99-DB1D-315B-5AE1-483AA791C44D}"/>
              </a:ext>
            </a:extLst>
          </p:cNvPr>
          <p:cNvGrpSpPr/>
          <p:nvPr/>
        </p:nvGrpSpPr>
        <p:grpSpPr>
          <a:xfrm flipH="1">
            <a:off x="6687221" y="4257457"/>
            <a:ext cx="1476260" cy="144000"/>
            <a:chOff x="10152510" y="2994369"/>
            <a:chExt cx="1476260" cy="144000"/>
          </a:xfrm>
        </p:grpSpPr>
        <p:sp>
          <p:nvSpPr>
            <p:cNvPr id="435" name="Rechteck: abgerundete Ecken 65">
              <a:extLst>
                <a:ext uri="{FF2B5EF4-FFF2-40B4-BE49-F238E27FC236}">
                  <a16:creationId xmlns:a16="http://schemas.microsoft.com/office/drawing/2014/main" id="{B0C537B9-7B2D-111B-B7CE-1748DC5D9776}"/>
                </a:ext>
              </a:extLst>
            </p:cNvPr>
            <p:cNvSpPr/>
            <p:nvPr/>
          </p:nvSpPr>
          <p:spPr>
            <a:xfrm>
              <a:off x="10768046" y="2994369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hteck: abgerundete Ecken 73">
              <a:extLst>
                <a:ext uri="{FF2B5EF4-FFF2-40B4-BE49-F238E27FC236}">
                  <a16:creationId xmlns:a16="http://schemas.microsoft.com/office/drawing/2014/main" id="{F0B9DA9A-970B-921B-8883-5E3FA1A81739}"/>
                </a:ext>
              </a:extLst>
            </p:cNvPr>
            <p:cNvSpPr/>
            <p:nvPr/>
          </p:nvSpPr>
          <p:spPr>
            <a:xfrm>
              <a:off x="11520770" y="2994369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hteck: abgerundete Ecken 74">
              <a:extLst>
                <a:ext uri="{FF2B5EF4-FFF2-40B4-BE49-F238E27FC236}">
                  <a16:creationId xmlns:a16="http://schemas.microsoft.com/office/drawing/2014/main" id="{F1E42FBB-0F1D-F62E-D4FA-5DB2D6C5236D}"/>
                </a:ext>
              </a:extLst>
            </p:cNvPr>
            <p:cNvSpPr/>
            <p:nvPr/>
          </p:nvSpPr>
          <p:spPr>
            <a:xfrm>
              <a:off x="10922434" y="2994369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hteck: abgerundete Ecken 75">
              <a:extLst>
                <a:ext uri="{FF2B5EF4-FFF2-40B4-BE49-F238E27FC236}">
                  <a16:creationId xmlns:a16="http://schemas.microsoft.com/office/drawing/2014/main" id="{21CFE16F-6EC7-17A5-90BB-E9825C962744}"/>
                </a:ext>
              </a:extLst>
            </p:cNvPr>
            <p:cNvSpPr/>
            <p:nvPr/>
          </p:nvSpPr>
          <p:spPr>
            <a:xfrm>
              <a:off x="11072018" y="2994369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hteck: abgerundete Ecken 76">
              <a:extLst>
                <a:ext uri="{FF2B5EF4-FFF2-40B4-BE49-F238E27FC236}">
                  <a16:creationId xmlns:a16="http://schemas.microsoft.com/office/drawing/2014/main" id="{6452BCE0-F6E4-1237-334C-4173200ADF4E}"/>
                </a:ext>
              </a:extLst>
            </p:cNvPr>
            <p:cNvSpPr/>
            <p:nvPr/>
          </p:nvSpPr>
          <p:spPr>
            <a:xfrm>
              <a:off x="11221602" y="2994369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hteck: abgerundete Ecken 77">
              <a:extLst>
                <a:ext uri="{FF2B5EF4-FFF2-40B4-BE49-F238E27FC236}">
                  <a16:creationId xmlns:a16="http://schemas.microsoft.com/office/drawing/2014/main" id="{E5B3C950-F564-4902-7FA7-718389B599D2}"/>
                </a:ext>
              </a:extLst>
            </p:cNvPr>
            <p:cNvSpPr/>
            <p:nvPr/>
          </p:nvSpPr>
          <p:spPr>
            <a:xfrm>
              <a:off x="11371186" y="2994369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hteck: abgerundete Ecken 126">
              <a:extLst>
                <a:ext uri="{FF2B5EF4-FFF2-40B4-BE49-F238E27FC236}">
                  <a16:creationId xmlns:a16="http://schemas.microsoft.com/office/drawing/2014/main" id="{1D22A137-9161-F996-1BBF-19E016DC7347}"/>
                </a:ext>
              </a:extLst>
            </p:cNvPr>
            <p:cNvSpPr/>
            <p:nvPr/>
          </p:nvSpPr>
          <p:spPr>
            <a:xfrm>
              <a:off x="10319294" y="2994369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2" name="Rechteck: abgerundete Ecken 127">
              <a:extLst>
                <a:ext uri="{FF2B5EF4-FFF2-40B4-BE49-F238E27FC236}">
                  <a16:creationId xmlns:a16="http://schemas.microsoft.com/office/drawing/2014/main" id="{4FF7D4E4-EEE0-2DE8-EA76-21B2F9C209D9}"/>
                </a:ext>
              </a:extLst>
            </p:cNvPr>
            <p:cNvSpPr/>
            <p:nvPr/>
          </p:nvSpPr>
          <p:spPr>
            <a:xfrm>
              <a:off x="10468878" y="2994369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hteck: abgerundete Ecken 128">
              <a:extLst>
                <a:ext uri="{FF2B5EF4-FFF2-40B4-BE49-F238E27FC236}">
                  <a16:creationId xmlns:a16="http://schemas.microsoft.com/office/drawing/2014/main" id="{38C3A1EA-8446-D6E2-ECC8-8EDEE8FD7838}"/>
                </a:ext>
              </a:extLst>
            </p:cNvPr>
            <p:cNvSpPr/>
            <p:nvPr/>
          </p:nvSpPr>
          <p:spPr>
            <a:xfrm>
              <a:off x="10618462" y="2994369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Freihandform: Form 443">
              <a:extLst>
                <a:ext uri="{FF2B5EF4-FFF2-40B4-BE49-F238E27FC236}">
                  <a16:creationId xmlns:a16="http://schemas.microsoft.com/office/drawing/2014/main" id="{D93A6638-582C-7E5F-3848-1FB90A55D95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52510" y="2994369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445" name="Gruppieren 444">
            <a:extLst>
              <a:ext uri="{FF2B5EF4-FFF2-40B4-BE49-F238E27FC236}">
                <a16:creationId xmlns:a16="http://schemas.microsoft.com/office/drawing/2014/main" id="{E34D32C2-6ECE-AFD7-A3D4-AA2318C91764}"/>
              </a:ext>
            </a:extLst>
          </p:cNvPr>
          <p:cNvGrpSpPr/>
          <p:nvPr/>
        </p:nvGrpSpPr>
        <p:grpSpPr>
          <a:xfrm>
            <a:off x="6722365" y="3479014"/>
            <a:ext cx="1625830" cy="144000"/>
            <a:chOff x="5831774" y="2592743"/>
            <a:chExt cx="1625830" cy="144000"/>
          </a:xfrm>
        </p:grpSpPr>
        <p:sp>
          <p:nvSpPr>
            <p:cNvPr id="446" name="Rechteck: abgerundete Ecken 65">
              <a:extLst>
                <a:ext uri="{FF2B5EF4-FFF2-40B4-BE49-F238E27FC236}">
                  <a16:creationId xmlns:a16="http://schemas.microsoft.com/office/drawing/2014/main" id="{0D4CF005-C987-DB88-720A-5E07D107D5B7}"/>
                </a:ext>
              </a:extLst>
            </p:cNvPr>
            <p:cNvSpPr/>
            <p:nvPr/>
          </p:nvSpPr>
          <p:spPr>
            <a:xfrm>
              <a:off x="6280526" y="259274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hteck: abgerundete Ecken 66">
              <a:extLst>
                <a:ext uri="{FF2B5EF4-FFF2-40B4-BE49-F238E27FC236}">
                  <a16:creationId xmlns:a16="http://schemas.microsoft.com/office/drawing/2014/main" id="{90880D67-9FE1-459C-BAD9-479039707185}"/>
                </a:ext>
              </a:extLst>
            </p:cNvPr>
            <p:cNvSpPr/>
            <p:nvPr/>
          </p:nvSpPr>
          <p:spPr>
            <a:xfrm>
              <a:off x="6430110" y="259274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hteck: abgerundete Ecken 73">
              <a:extLst>
                <a:ext uri="{FF2B5EF4-FFF2-40B4-BE49-F238E27FC236}">
                  <a16:creationId xmlns:a16="http://schemas.microsoft.com/office/drawing/2014/main" id="{EA32440C-AEA3-491B-615A-2B2A51A87F87}"/>
                </a:ext>
              </a:extLst>
            </p:cNvPr>
            <p:cNvSpPr/>
            <p:nvPr/>
          </p:nvSpPr>
          <p:spPr>
            <a:xfrm>
              <a:off x="7178030" y="259274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hteck: abgerundete Ecken 74">
              <a:extLst>
                <a:ext uri="{FF2B5EF4-FFF2-40B4-BE49-F238E27FC236}">
                  <a16:creationId xmlns:a16="http://schemas.microsoft.com/office/drawing/2014/main" id="{C1F83692-C07B-DCF4-0869-2E96AF556CBE}"/>
                </a:ext>
              </a:extLst>
            </p:cNvPr>
            <p:cNvSpPr/>
            <p:nvPr/>
          </p:nvSpPr>
          <p:spPr>
            <a:xfrm>
              <a:off x="6579694" y="259274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hteck: abgerundete Ecken 75">
              <a:extLst>
                <a:ext uri="{FF2B5EF4-FFF2-40B4-BE49-F238E27FC236}">
                  <a16:creationId xmlns:a16="http://schemas.microsoft.com/office/drawing/2014/main" id="{0F093AFB-39D2-FFC4-FFDB-FBC22252C962}"/>
                </a:ext>
              </a:extLst>
            </p:cNvPr>
            <p:cNvSpPr/>
            <p:nvPr/>
          </p:nvSpPr>
          <p:spPr>
            <a:xfrm>
              <a:off x="6729278" y="259274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hteck: abgerundete Ecken 76">
              <a:extLst>
                <a:ext uri="{FF2B5EF4-FFF2-40B4-BE49-F238E27FC236}">
                  <a16:creationId xmlns:a16="http://schemas.microsoft.com/office/drawing/2014/main" id="{B86AB4E8-A458-C158-B27E-727F14053E5B}"/>
                </a:ext>
              </a:extLst>
            </p:cNvPr>
            <p:cNvSpPr/>
            <p:nvPr/>
          </p:nvSpPr>
          <p:spPr>
            <a:xfrm>
              <a:off x="6878862" y="259274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hteck: abgerundete Ecken 77">
              <a:extLst>
                <a:ext uri="{FF2B5EF4-FFF2-40B4-BE49-F238E27FC236}">
                  <a16:creationId xmlns:a16="http://schemas.microsoft.com/office/drawing/2014/main" id="{EA722624-C2A5-B504-E24C-E7620590F397}"/>
                </a:ext>
              </a:extLst>
            </p:cNvPr>
            <p:cNvSpPr/>
            <p:nvPr/>
          </p:nvSpPr>
          <p:spPr>
            <a:xfrm>
              <a:off x="7028446" y="259274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!!Rechteck: abgerundete Ecken 126a">
              <a:extLst>
                <a:ext uri="{FF2B5EF4-FFF2-40B4-BE49-F238E27FC236}">
                  <a16:creationId xmlns:a16="http://schemas.microsoft.com/office/drawing/2014/main" id="{BD9A0898-82F1-9ED7-D54F-540FF27E8389}"/>
                </a:ext>
              </a:extLst>
            </p:cNvPr>
            <p:cNvSpPr/>
            <p:nvPr/>
          </p:nvSpPr>
          <p:spPr>
            <a:xfrm>
              <a:off x="5831774" y="259274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4" name="Rechteck: abgerundete Ecken 127">
              <a:extLst>
                <a:ext uri="{FF2B5EF4-FFF2-40B4-BE49-F238E27FC236}">
                  <a16:creationId xmlns:a16="http://schemas.microsoft.com/office/drawing/2014/main" id="{33843410-B9AA-D064-1C30-23DE07CA7F5B}"/>
                </a:ext>
              </a:extLst>
            </p:cNvPr>
            <p:cNvSpPr/>
            <p:nvPr/>
          </p:nvSpPr>
          <p:spPr>
            <a:xfrm>
              <a:off x="5981358" y="259274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hteck: abgerundete Ecken 128">
              <a:extLst>
                <a:ext uri="{FF2B5EF4-FFF2-40B4-BE49-F238E27FC236}">
                  <a16:creationId xmlns:a16="http://schemas.microsoft.com/office/drawing/2014/main" id="{943EE151-D5EE-41E2-7EC6-64B60AE7BD46}"/>
                </a:ext>
              </a:extLst>
            </p:cNvPr>
            <p:cNvSpPr/>
            <p:nvPr/>
          </p:nvSpPr>
          <p:spPr>
            <a:xfrm>
              <a:off x="6130942" y="259274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Freihandform: Form 455">
              <a:extLst>
                <a:ext uri="{FF2B5EF4-FFF2-40B4-BE49-F238E27FC236}">
                  <a16:creationId xmlns:a16="http://schemas.microsoft.com/office/drawing/2014/main" id="{17B5427B-875E-7187-1A87-2B65ECAFF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2404" y="2592743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457" name="Gruppieren 456">
            <a:extLst>
              <a:ext uri="{FF2B5EF4-FFF2-40B4-BE49-F238E27FC236}">
                <a16:creationId xmlns:a16="http://schemas.microsoft.com/office/drawing/2014/main" id="{F6B9DFBE-BB44-969B-31C3-A34BB284065D}"/>
              </a:ext>
            </a:extLst>
          </p:cNvPr>
          <p:cNvGrpSpPr/>
          <p:nvPr/>
        </p:nvGrpSpPr>
        <p:grpSpPr>
          <a:xfrm flipH="1">
            <a:off x="6075839" y="4764997"/>
            <a:ext cx="2820343" cy="145072"/>
            <a:chOff x="5662359" y="4487146"/>
            <a:chExt cx="2820343" cy="145072"/>
          </a:xfrm>
        </p:grpSpPr>
        <p:sp>
          <p:nvSpPr>
            <p:cNvPr id="458" name="Rechteck: abgerundete Ecken 65">
              <a:extLst>
                <a:ext uri="{FF2B5EF4-FFF2-40B4-BE49-F238E27FC236}">
                  <a16:creationId xmlns:a16="http://schemas.microsoft.com/office/drawing/2014/main" id="{4E128EF2-97D0-88C7-7B62-53E12FE7B988}"/>
                </a:ext>
              </a:extLst>
            </p:cNvPr>
            <p:cNvSpPr/>
            <p:nvPr/>
          </p:nvSpPr>
          <p:spPr>
            <a:xfrm>
              <a:off x="6280526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hteck: abgerundete Ecken 66">
              <a:extLst>
                <a:ext uri="{FF2B5EF4-FFF2-40B4-BE49-F238E27FC236}">
                  <a16:creationId xmlns:a16="http://schemas.microsoft.com/office/drawing/2014/main" id="{05A71189-CBBE-EE64-F94E-8FB74E7E7858}"/>
                </a:ext>
              </a:extLst>
            </p:cNvPr>
            <p:cNvSpPr/>
            <p:nvPr/>
          </p:nvSpPr>
          <p:spPr>
            <a:xfrm>
              <a:off x="6430110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hteck: abgerundete Ecken 73">
              <a:extLst>
                <a:ext uri="{FF2B5EF4-FFF2-40B4-BE49-F238E27FC236}">
                  <a16:creationId xmlns:a16="http://schemas.microsoft.com/office/drawing/2014/main" id="{93DB5B5D-4044-E841-D3BF-13ED72DABDFF}"/>
                </a:ext>
              </a:extLst>
            </p:cNvPr>
            <p:cNvSpPr/>
            <p:nvPr/>
          </p:nvSpPr>
          <p:spPr>
            <a:xfrm>
              <a:off x="7178030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hteck: abgerundete Ecken 74">
              <a:extLst>
                <a:ext uri="{FF2B5EF4-FFF2-40B4-BE49-F238E27FC236}">
                  <a16:creationId xmlns:a16="http://schemas.microsoft.com/office/drawing/2014/main" id="{15B516C0-A283-78A9-E5D3-59C9C98ABE82}"/>
                </a:ext>
              </a:extLst>
            </p:cNvPr>
            <p:cNvSpPr/>
            <p:nvPr/>
          </p:nvSpPr>
          <p:spPr>
            <a:xfrm>
              <a:off x="6579694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hteck: abgerundete Ecken 75">
              <a:extLst>
                <a:ext uri="{FF2B5EF4-FFF2-40B4-BE49-F238E27FC236}">
                  <a16:creationId xmlns:a16="http://schemas.microsoft.com/office/drawing/2014/main" id="{0B0687C2-D36E-70CA-AD7E-EF5EA4A8260D}"/>
                </a:ext>
              </a:extLst>
            </p:cNvPr>
            <p:cNvSpPr/>
            <p:nvPr/>
          </p:nvSpPr>
          <p:spPr>
            <a:xfrm>
              <a:off x="6729278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hteck: abgerundete Ecken 76">
              <a:extLst>
                <a:ext uri="{FF2B5EF4-FFF2-40B4-BE49-F238E27FC236}">
                  <a16:creationId xmlns:a16="http://schemas.microsoft.com/office/drawing/2014/main" id="{782AC59B-5FD5-50DC-8872-C5EE0E77ED87}"/>
                </a:ext>
              </a:extLst>
            </p:cNvPr>
            <p:cNvSpPr/>
            <p:nvPr/>
          </p:nvSpPr>
          <p:spPr>
            <a:xfrm>
              <a:off x="6878862" y="4488218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hteck: abgerundete Ecken 77">
              <a:extLst>
                <a:ext uri="{FF2B5EF4-FFF2-40B4-BE49-F238E27FC236}">
                  <a16:creationId xmlns:a16="http://schemas.microsoft.com/office/drawing/2014/main" id="{87C791B6-645C-599B-DA49-0EB07C2D97D7}"/>
                </a:ext>
              </a:extLst>
            </p:cNvPr>
            <p:cNvSpPr/>
            <p:nvPr/>
          </p:nvSpPr>
          <p:spPr>
            <a:xfrm>
              <a:off x="7028446" y="4488218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hteck: abgerundete Ecken 126">
              <a:extLst>
                <a:ext uri="{FF2B5EF4-FFF2-40B4-BE49-F238E27FC236}">
                  <a16:creationId xmlns:a16="http://schemas.microsoft.com/office/drawing/2014/main" id="{9E1579B6-2EA3-4FFA-3496-C9EA8B85BE86}"/>
                </a:ext>
              </a:extLst>
            </p:cNvPr>
            <p:cNvSpPr/>
            <p:nvPr/>
          </p:nvSpPr>
          <p:spPr>
            <a:xfrm>
              <a:off x="5831774" y="4488218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6" name="Rechteck: abgerundete Ecken 127">
              <a:extLst>
                <a:ext uri="{FF2B5EF4-FFF2-40B4-BE49-F238E27FC236}">
                  <a16:creationId xmlns:a16="http://schemas.microsoft.com/office/drawing/2014/main" id="{A648434F-880C-5F76-D716-9D7FE7E7984F}"/>
                </a:ext>
              </a:extLst>
            </p:cNvPr>
            <p:cNvSpPr/>
            <p:nvPr/>
          </p:nvSpPr>
          <p:spPr>
            <a:xfrm>
              <a:off x="5981358" y="4488218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hteck: abgerundete Ecken 128">
              <a:extLst>
                <a:ext uri="{FF2B5EF4-FFF2-40B4-BE49-F238E27FC236}">
                  <a16:creationId xmlns:a16="http://schemas.microsoft.com/office/drawing/2014/main" id="{EA247BA1-E4AF-8AE1-F63C-31B70A2463DE}"/>
                </a:ext>
              </a:extLst>
            </p:cNvPr>
            <p:cNvSpPr/>
            <p:nvPr/>
          </p:nvSpPr>
          <p:spPr>
            <a:xfrm>
              <a:off x="6130942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hteck: abgerundete Ecken 78">
              <a:extLst>
                <a:ext uri="{FF2B5EF4-FFF2-40B4-BE49-F238E27FC236}">
                  <a16:creationId xmlns:a16="http://schemas.microsoft.com/office/drawing/2014/main" id="{D112406F-8B4D-C738-25DA-7040F66E110D}"/>
                </a:ext>
              </a:extLst>
            </p:cNvPr>
            <p:cNvSpPr/>
            <p:nvPr/>
          </p:nvSpPr>
          <p:spPr>
            <a:xfrm>
              <a:off x="7327614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hteck: abgerundete Ecken 81">
              <a:extLst>
                <a:ext uri="{FF2B5EF4-FFF2-40B4-BE49-F238E27FC236}">
                  <a16:creationId xmlns:a16="http://schemas.microsoft.com/office/drawing/2014/main" id="{68EF1A9B-F99F-9188-34A9-1A4D4468C0E0}"/>
                </a:ext>
              </a:extLst>
            </p:cNvPr>
            <p:cNvSpPr/>
            <p:nvPr/>
          </p:nvSpPr>
          <p:spPr>
            <a:xfrm>
              <a:off x="7477198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hteck: abgerundete Ecken 82">
              <a:extLst>
                <a:ext uri="{FF2B5EF4-FFF2-40B4-BE49-F238E27FC236}">
                  <a16:creationId xmlns:a16="http://schemas.microsoft.com/office/drawing/2014/main" id="{5C5279CA-D4DE-7762-E08E-CC68BB8BCF2B}"/>
                </a:ext>
              </a:extLst>
            </p:cNvPr>
            <p:cNvSpPr/>
            <p:nvPr/>
          </p:nvSpPr>
          <p:spPr>
            <a:xfrm>
              <a:off x="7626782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hteck: abgerundete Ecken 83">
              <a:extLst>
                <a:ext uri="{FF2B5EF4-FFF2-40B4-BE49-F238E27FC236}">
                  <a16:creationId xmlns:a16="http://schemas.microsoft.com/office/drawing/2014/main" id="{5A122E9D-D9B2-8E01-90DE-FDC8F3913910}"/>
                </a:ext>
              </a:extLst>
            </p:cNvPr>
            <p:cNvSpPr/>
            <p:nvPr/>
          </p:nvSpPr>
          <p:spPr>
            <a:xfrm>
              <a:off x="7776366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hteck: abgerundete Ecken 84">
              <a:extLst>
                <a:ext uri="{FF2B5EF4-FFF2-40B4-BE49-F238E27FC236}">
                  <a16:creationId xmlns:a16="http://schemas.microsoft.com/office/drawing/2014/main" id="{BA55A029-4588-8FDE-0E2D-4C0BF3052218}"/>
                </a:ext>
              </a:extLst>
            </p:cNvPr>
            <p:cNvSpPr/>
            <p:nvPr/>
          </p:nvSpPr>
          <p:spPr>
            <a:xfrm>
              <a:off x="7925950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hteck: abgerundete Ecken 85">
              <a:extLst>
                <a:ext uri="{FF2B5EF4-FFF2-40B4-BE49-F238E27FC236}">
                  <a16:creationId xmlns:a16="http://schemas.microsoft.com/office/drawing/2014/main" id="{D41A60F1-849C-7F5D-4F85-D3931829430E}"/>
                </a:ext>
              </a:extLst>
            </p:cNvPr>
            <p:cNvSpPr/>
            <p:nvPr/>
          </p:nvSpPr>
          <p:spPr>
            <a:xfrm>
              <a:off x="8075534" y="4488218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hteck: abgerundete Ecken 86">
              <a:extLst>
                <a:ext uri="{FF2B5EF4-FFF2-40B4-BE49-F238E27FC236}">
                  <a16:creationId xmlns:a16="http://schemas.microsoft.com/office/drawing/2014/main" id="{B8BF2929-6387-1492-CD07-E6E1E6F1D0A9}"/>
                </a:ext>
              </a:extLst>
            </p:cNvPr>
            <p:cNvSpPr/>
            <p:nvPr/>
          </p:nvSpPr>
          <p:spPr>
            <a:xfrm>
              <a:off x="8225118" y="4488218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hteck: abgerundete Ecken 135">
              <a:extLst>
                <a:ext uri="{FF2B5EF4-FFF2-40B4-BE49-F238E27FC236}">
                  <a16:creationId xmlns:a16="http://schemas.microsoft.com/office/drawing/2014/main" id="{D70ADDDB-A0A1-376B-4E96-DC37C04EA638}"/>
                </a:ext>
              </a:extLst>
            </p:cNvPr>
            <p:cNvSpPr/>
            <p:nvPr/>
          </p:nvSpPr>
          <p:spPr>
            <a:xfrm>
              <a:off x="8374702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Freihandform: Form 475">
              <a:extLst>
                <a:ext uri="{FF2B5EF4-FFF2-40B4-BE49-F238E27FC236}">
                  <a16:creationId xmlns:a16="http://schemas.microsoft.com/office/drawing/2014/main" id="{0F1B5F92-50D9-64C9-1EF2-23B7A752E34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62359" y="4487146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FAAE447F-A802-A9E3-E5E4-EF7A55A2DB5E}"/>
              </a:ext>
            </a:extLst>
          </p:cNvPr>
          <p:cNvGrpSpPr/>
          <p:nvPr/>
        </p:nvGrpSpPr>
        <p:grpSpPr>
          <a:xfrm>
            <a:off x="6872399" y="3895147"/>
            <a:ext cx="1627590" cy="144000"/>
            <a:chOff x="4283422" y="3442631"/>
            <a:chExt cx="1627590" cy="144000"/>
          </a:xfrm>
        </p:grpSpPr>
        <p:sp>
          <p:nvSpPr>
            <p:cNvPr id="478" name="Rechteck: abgerundete Ecken 65">
              <a:extLst>
                <a:ext uri="{FF2B5EF4-FFF2-40B4-BE49-F238E27FC236}">
                  <a16:creationId xmlns:a16="http://schemas.microsoft.com/office/drawing/2014/main" id="{89DFC240-27EE-AC86-432C-6B70340D2955}"/>
                </a:ext>
              </a:extLst>
            </p:cNvPr>
            <p:cNvSpPr/>
            <p:nvPr/>
          </p:nvSpPr>
          <p:spPr>
            <a:xfrm>
              <a:off x="4732174" y="3442631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hteck: abgerundete Ecken 66">
              <a:extLst>
                <a:ext uri="{FF2B5EF4-FFF2-40B4-BE49-F238E27FC236}">
                  <a16:creationId xmlns:a16="http://schemas.microsoft.com/office/drawing/2014/main" id="{30F75843-6D95-405A-C51E-A4041C70416B}"/>
                </a:ext>
              </a:extLst>
            </p:cNvPr>
            <p:cNvSpPr/>
            <p:nvPr/>
          </p:nvSpPr>
          <p:spPr>
            <a:xfrm>
              <a:off x="4881758" y="3442631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hteck: abgerundete Ecken 73">
              <a:extLst>
                <a:ext uri="{FF2B5EF4-FFF2-40B4-BE49-F238E27FC236}">
                  <a16:creationId xmlns:a16="http://schemas.microsoft.com/office/drawing/2014/main" id="{8A5F2158-CBCE-E3CD-8EED-67C00313881C}"/>
                </a:ext>
              </a:extLst>
            </p:cNvPr>
            <p:cNvSpPr/>
            <p:nvPr/>
          </p:nvSpPr>
          <p:spPr>
            <a:xfrm>
              <a:off x="5628190" y="3442631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hteck: abgerundete Ecken 74">
              <a:extLst>
                <a:ext uri="{FF2B5EF4-FFF2-40B4-BE49-F238E27FC236}">
                  <a16:creationId xmlns:a16="http://schemas.microsoft.com/office/drawing/2014/main" id="{A5D33834-6EB5-7D95-25D1-E93CD2EA2F4E}"/>
                </a:ext>
              </a:extLst>
            </p:cNvPr>
            <p:cNvSpPr/>
            <p:nvPr/>
          </p:nvSpPr>
          <p:spPr>
            <a:xfrm>
              <a:off x="5031342" y="3442631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hteck: abgerundete Ecken 75">
              <a:extLst>
                <a:ext uri="{FF2B5EF4-FFF2-40B4-BE49-F238E27FC236}">
                  <a16:creationId xmlns:a16="http://schemas.microsoft.com/office/drawing/2014/main" id="{990DA30E-B4AB-752E-DB34-896CF45D596C}"/>
                </a:ext>
              </a:extLst>
            </p:cNvPr>
            <p:cNvSpPr/>
            <p:nvPr/>
          </p:nvSpPr>
          <p:spPr>
            <a:xfrm>
              <a:off x="5179438" y="3442631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hteck: abgerundete Ecken 76">
              <a:extLst>
                <a:ext uri="{FF2B5EF4-FFF2-40B4-BE49-F238E27FC236}">
                  <a16:creationId xmlns:a16="http://schemas.microsoft.com/office/drawing/2014/main" id="{6B025426-7597-6F2E-92DA-901A19556B65}"/>
                </a:ext>
              </a:extLst>
            </p:cNvPr>
            <p:cNvSpPr/>
            <p:nvPr/>
          </p:nvSpPr>
          <p:spPr>
            <a:xfrm>
              <a:off x="5329022" y="3442631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hteck: abgerundete Ecken 77">
              <a:extLst>
                <a:ext uri="{FF2B5EF4-FFF2-40B4-BE49-F238E27FC236}">
                  <a16:creationId xmlns:a16="http://schemas.microsoft.com/office/drawing/2014/main" id="{F7C55DC0-DF6B-5D26-7C77-A690AAC21218}"/>
                </a:ext>
              </a:extLst>
            </p:cNvPr>
            <p:cNvSpPr/>
            <p:nvPr/>
          </p:nvSpPr>
          <p:spPr>
            <a:xfrm>
              <a:off x="5478606" y="3442631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hteck: abgerundete Ecken 126">
              <a:extLst>
                <a:ext uri="{FF2B5EF4-FFF2-40B4-BE49-F238E27FC236}">
                  <a16:creationId xmlns:a16="http://schemas.microsoft.com/office/drawing/2014/main" id="{830775C5-98ED-877B-6286-3981D718426E}"/>
                </a:ext>
              </a:extLst>
            </p:cNvPr>
            <p:cNvSpPr/>
            <p:nvPr/>
          </p:nvSpPr>
          <p:spPr>
            <a:xfrm>
              <a:off x="4283422" y="3442631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6" name="Rechteck: abgerundete Ecken 127">
              <a:extLst>
                <a:ext uri="{FF2B5EF4-FFF2-40B4-BE49-F238E27FC236}">
                  <a16:creationId xmlns:a16="http://schemas.microsoft.com/office/drawing/2014/main" id="{3177896E-7202-4448-DDF2-12630A707E0B}"/>
                </a:ext>
              </a:extLst>
            </p:cNvPr>
            <p:cNvSpPr/>
            <p:nvPr/>
          </p:nvSpPr>
          <p:spPr>
            <a:xfrm>
              <a:off x="4433006" y="3442631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hteck: abgerundete Ecken 128">
              <a:extLst>
                <a:ext uri="{FF2B5EF4-FFF2-40B4-BE49-F238E27FC236}">
                  <a16:creationId xmlns:a16="http://schemas.microsoft.com/office/drawing/2014/main" id="{BACAB4CA-AF4D-40F5-E67C-16051AB2C628}"/>
                </a:ext>
              </a:extLst>
            </p:cNvPr>
            <p:cNvSpPr/>
            <p:nvPr/>
          </p:nvSpPr>
          <p:spPr>
            <a:xfrm>
              <a:off x="4582590" y="3442631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Freihandform: Form 487">
              <a:extLst>
                <a:ext uri="{FF2B5EF4-FFF2-40B4-BE49-F238E27FC236}">
                  <a16:creationId xmlns:a16="http://schemas.microsoft.com/office/drawing/2014/main" id="{AC2D062A-2F11-AD7A-CC20-78E65ECB6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812" y="3442631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86C9CA2B-30B2-782D-5901-A356CF3367F8}"/>
              </a:ext>
            </a:extLst>
          </p:cNvPr>
          <p:cNvGrpSpPr/>
          <p:nvPr/>
        </p:nvGrpSpPr>
        <p:grpSpPr>
          <a:xfrm>
            <a:off x="6768335" y="5059706"/>
            <a:ext cx="1470714" cy="148632"/>
            <a:chOff x="2525414" y="5666661"/>
            <a:chExt cx="1470714" cy="148632"/>
          </a:xfrm>
        </p:grpSpPr>
        <p:sp>
          <p:nvSpPr>
            <p:cNvPr id="490" name="Rechteck: abgerundete Ecken 65">
              <a:extLst>
                <a:ext uri="{FF2B5EF4-FFF2-40B4-BE49-F238E27FC236}">
                  <a16:creationId xmlns:a16="http://schemas.microsoft.com/office/drawing/2014/main" id="{F5290ACC-A63C-8C39-9A1A-8C3556107D51}"/>
                </a:ext>
              </a:extLst>
            </p:cNvPr>
            <p:cNvSpPr/>
            <p:nvPr/>
          </p:nvSpPr>
          <p:spPr>
            <a:xfrm>
              <a:off x="2974166" y="567129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hteck: abgerundete Ecken 73">
              <a:extLst>
                <a:ext uri="{FF2B5EF4-FFF2-40B4-BE49-F238E27FC236}">
                  <a16:creationId xmlns:a16="http://schemas.microsoft.com/office/drawing/2014/main" id="{6B369084-4973-E5B1-22C8-1A183E5F7E78}"/>
                </a:ext>
              </a:extLst>
            </p:cNvPr>
            <p:cNvSpPr/>
            <p:nvPr/>
          </p:nvSpPr>
          <p:spPr>
            <a:xfrm>
              <a:off x="3734510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hteck: abgerundete Ecken 74">
              <a:extLst>
                <a:ext uri="{FF2B5EF4-FFF2-40B4-BE49-F238E27FC236}">
                  <a16:creationId xmlns:a16="http://schemas.microsoft.com/office/drawing/2014/main" id="{E0BDF716-BA65-650E-1D97-848BFCC8F82A}"/>
                </a:ext>
              </a:extLst>
            </p:cNvPr>
            <p:cNvSpPr/>
            <p:nvPr/>
          </p:nvSpPr>
          <p:spPr>
            <a:xfrm>
              <a:off x="3136174" y="567129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hteck: abgerundete Ecken 75">
              <a:extLst>
                <a:ext uri="{FF2B5EF4-FFF2-40B4-BE49-F238E27FC236}">
                  <a16:creationId xmlns:a16="http://schemas.microsoft.com/office/drawing/2014/main" id="{FC950AE3-F61E-D70D-F846-D25BB5DC4A7D}"/>
                </a:ext>
              </a:extLst>
            </p:cNvPr>
            <p:cNvSpPr/>
            <p:nvPr/>
          </p:nvSpPr>
          <p:spPr>
            <a:xfrm>
              <a:off x="3285758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hteck: abgerundete Ecken 76">
              <a:extLst>
                <a:ext uri="{FF2B5EF4-FFF2-40B4-BE49-F238E27FC236}">
                  <a16:creationId xmlns:a16="http://schemas.microsoft.com/office/drawing/2014/main" id="{134B93F0-32FD-B6AC-EC00-E183EC91499A}"/>
                </a:ext>
              </a:extLst>
            </p:cNvPr>
            <p:cNvSpPr/>
            <p:nvPr/>
          </p:nvSpPr>
          <p:spPr>
            <a:xfrm>
              <a:off x="3435342" y="567129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hteck: abgerundete Ecken 77">
              <a:extLst>
                <a:ext uri="{FF2B5EF4-FFF2-40B4-BE49-F238E27FC236}">
                  <a16:creationId xmlns:a16="http://schemas.microsoft.com/office/drawing/2014/main" id="{8304D73E-8872-02A7-C363-98B13889FF53}"/>
                </a:ext>
              </a:extLst>
            </p:cNvPr>
            <p:cNvSpPr/>
            <p:nvPr/>
          </p:nvSpPr>
          <p:spPr>
            <a:xfrm>
              <a:off x="3584926" y="567129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hteck: abgerundete Ecken 126">
              <a:extLst>
                <a:ext uri="{FF2B5EF4-FFF2-40B4-BE49-F238E27FC236}">
                  <a16:creationId xmlns:a16="http://schemas.microsoft.com/office/drawing/2014/main" id="{E75D57D3-F3DE-6C9F-2A87-CB5F26CFD94E}"/>
                </a:ext>
              </a:extLst>
            </p:cNvPr>
            <p:cNvSpPr/>
            <p:nvPr/>
          </p:nvSpPr>
          <p:spPr>
            <a:xfrm>
              <a:off x="2525414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7" name="Rechteck: abgerundete Ecken 127">
              <a:extLst>
                <a:ext uri="{FF2B5EF4-FFF2-40B4-BE49-F238E27FC236}">
                  <a16:creationId xmlns:a16="http://schemas.microsoft.com/office/drawing/2014/main" id="{FE5D59B1-8DD5-5684-EF1E-D6B060E154A8}"/>
                </a:ext>
              </a:extLst>
            </p:cNvPr>
            <p:cNvSpPr/>
            <p:nvPr/>
          </p:nvSpPr>
          <p:spPr>
            <a:xfrm>
              <a:off x="2674998" y="567129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hteck: abgerundete Ecken 128">
              <a:extLst>
                <a:ext uri="{FF2B5EF4-FFF2-40B4-BE49-F238E27FC236}">
                  <a16:creationId xmlns:a16="http://schemas.microsoft.com/office/drawing/2014/main" id="{066DFF19-5B1D-88A3-C1F5-97EF6F6A3E41}"/>
                </a:ext>
              </a:extLst>
            </p:cNvPr>
            <p:cNvSpPr/>
            <p:nvPr/>
          </p:nvSpPr>
          <p:spPr>
            <a:xfrm>
              <a:off x="2824582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Freihandform: Form 498">
              <a:extLst>
                <a:ext uri="{FF2B5EF4-FFF2-40B4-BE49-F238E27FC236}">
                  <a16:creationId xmlns:a16="http://schemas.microsoft.com/office/drawing/2014/main" id="{FCECA264-D5EA-A0B1-886B-64BE0A576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0928" y="5666661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</p:grpSp>
      <p:grpSp>
        <p:nvGrpSpPr>
          <p:cNvPr id="502" name="Gruppieren 501">
            <a:extLst>
              <a:ext uri="{FF2B5EF4-FFF2-40B4-BE49-F238E27FC236}">
                <a16:creationId xmlns:a16="http://schemas.microsoft.com/office/drawing/2014/main" id="{91FDF106-106C-ACD7-A741-E932E3714A77}"/>
              </a:ext>
            </a:extLst>
          </p:cNvPr>
          <p:cNvGrpSpPr/>
          <p:nvPr/>
        </p:nvGrpSpPr>
        <p:grpSpPr>
          <a:xfrm>
            <a:off x="5640104" y="2660124"/>
            <a:ext cx="3332432" cy="3063191"/>
            <a:chOff x="5042270" y="2148889"/>
            <a:chExt cx="3332432" cy="3063191"/>
          </a:xfrm>
        </p:grpSpPr>
        <p:sp>
          <p:nvSpPr>
            <p:cNvPr id="500" name="Rechteck: abgerundete Ecken 499">
              <a:extLst>
                <a:ext uri="{FF2B5EF4-FFF2-40B4-BE49-F238E27FC236}">
                  <a16:creationId xmlns:a16="http://schemas.microsoft.com/office/drawing/2014/main" id="{2E0AB4A7-A0D1-A789-C7C1-25B0AB64BF03}"/>
                </a:ext>
              </a:extLst>
            </p:cNvPr>
            <p:cNvSpPr/>
            <p:nvPr/>
          </p:nvSpPr>
          <p:spPr>
            <a:xfrm>
              <a:off x="5042270" y="2148889"/>
              <a:ext cx="3332432" cy="3063191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Textfeld 500">
              <a:extLst>
                <a:ext uri="{FF2B5EF4-FFF2-40B4-BE49-F238E27FC236}">
                  <a16:creationId xmlns:a16="http://schemas.microsoft.com/office/drawing/2014/main" id="{B5E819FA-6AE9-FDA0-5E1E-3D4F5DF9211D}"/>
                </a:ext>
              </a:extLst>
            </p:cNvPr>
            <p:cNvSpPr txBox="1"/>
            <p:nvPr/>
          </p:nvSpPr>
          <p:spPr>
            <a:xfrm>
              <a:off x="6120915" y="2175609"/>
              <a:ext cx="1258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DNA-Reads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83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82FD8-608C-1264-0508-168BFF73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of aligned DNA-Read files</a:t>
            </a:r>
          </a:p>
        </p:txBody>
      </p:sp>
      <p:sp>
        <p:nvSpPr>
          <p:cNvPr id="38" name="!!Rechteck: abgerundete Ecken 37">
            <a:extLst>
              <a:ext uri="{FF2B5EF4-FFF2-40B4-BE49-F238E27FC236}">
                <a16:creationId xmlns:a16="http://schemas.microsoft.com/office/drawing/2014/main" id="{0F6B7B62-5363-2C29-7854-E1790A7D8FE8}"/>
              </a:ext>
            </a:extLst>
          </p:cNvPr>
          <p:cNvSpPr/>
          <p:nvPr/>
        </p:nvSpPr>
        <p:spPr>
          <a:xfrm>
            <a:off x="4387064" y="8118266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Rechteck: abgerundete Ecken 38">
            <a:extLst>
              <a:ext uri="{FF2B5EF4-FFF2-40B4-BE49-F238E27FC236}">
                <a16:creationId xmlns:a16="http://schemas.microsoft.com/office/drawing/2014/main" id="{3C8D7EFD-4169-D4BB-85A9-9D9C7FEC0703}"/>
              </a:ext>
            </a:extLst>
          </p:cNvPr>
          <p:cNvSpPr/>
          <p:nvPr/>
        </p:nvSpPr>
        <p:spPr>
          <a:xfrm>
            <a:off x="4501363" y="81125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!!Rechteck: abgerundete Ecken 45">
            <a:extLst>
              <a:ext uri="{FF2B5EF4-FFF2-40B4-BE49-F238E27FC236}">
                <a16:creationId xmlns:a16="http://schemas.microsoft.com/office/drawing/2014/main" id="{77A4CF5E-4215-3779-DFDE-3A5072DBE299}"/>
              </a:ext>
            </a:extLst>
          </p:cNvPr>
          <p:cNvSpPr/>
          <p:nvPr/>
        </p:nvSpPr>
        <p:spPr>
          <a:xfrm>
            <a:off x="5072847" y="8118264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!!Rechteck: abgerundete Ecken 46">
            <a:extLst>
              <a:ext uri="{FF2B5EF4-FFF2-40B4-BE49-F238E27FC236}">
                <a16:creationId xmlns:a16="http://schemas.microsoft.com/office/drawing/2014/main" id="{8586CC33-D2F3-BADC-A636-D94907F1FB21}"/>
              </a:ext>
            </a:extLst>
          </p:cNvPr>
          <p:cNvSpPr/>
          <p:nvPr/>
        </p:nvSpPr>
        <p:spPr>
          <a:xfrm>
            <a:off x="4615658" y="8112563"/>
            <a:ext cx="66675" cy="2571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!!Rechteck: abgerundete Ecken 47">
            <a:extLst>
              <a:ext uri="{FF2B5EF4-FFF2-40B4-BE49-F238E27FC236}">
                <a16:creationId xmlns:a16="http://schemas.microsoft.com/office/drawing/2014/main" id="{CEAF9613-5249-6CDD-D38E-822EF7F7E9CF}"/>
              </a:ext>
            </a:extLst>
          </p:cNvPr>
          <p:cNvSpPr/>
          <p:nvPr/>
        </p:nvSpPr>
        <p:spPr>
          <a:xfrm>
            <a:off x="4729953" y="811256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!!Rechteck: abgerundete Ecken 48">
            <a:extLst>
              <a:ext uri="{FF2B5EF4-FFF2-40B4-BE49-F238E27FC236}">
                <a16:creationId xmlns:a16="http://schemas.microsoft.com/office/drawing/2014/main" id="{CBA65637-517D-5323-7E96-F39E88728422}"/>
              </a:ext>
            </a:extLst>
          </p:cNvPr>
          <p:cNvSpPr/>
          <p:nvPr/>
        </p:nvSpPr>
        <p:spPr>
          <a:xfrm>
            <a:off x="4844248" y="811256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!!Rechteck: abgerundete Ecken 49">
            <a:extLst>
              <a:ext uri="{FF2B5EF4-FFF2-40B4-BE49-F238E27FC236}">
                <a16:creationId xmlns:a16="http://schemas.microsoft.com/office/drawing/2014/main" id="{1CEB843F-670C-75B0-A9AB-CD39DA53C12A}"/>
              </a:ext>
            </a:extLst>
          </p:cNvPr>
          <p:cNvSpPr/>
          <p:nvPr/>
        </p:nvSpPr>
        <p:spPr>
          <a:xfrm>
            <a:off x="4958543" y="811256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!!Rechteck: abgerundete Ecken 51">
            <a:extLst>
              <a:ext uri="{FF2B5EF4-FFF2-40B4-BE49-F238E27FC236}">
                <a16:creationId xmlns:a16="http://schemas.microsoft.com/office/drawing/2014/main" id="{81DCF6F4-39A7-06E5-59A9-DF40B475323D}"/>
              </a:ext>
            </a:extLst>
          </p:cNvPr>
          <p:cNvSpPr/>
          <p:nvPr/>
        </p:nvSpPr>
        <p:spPr>
          <a:xfrm>
            <a:off x="6497804" y="8118266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!!Rechteck: abgerundete Ecken 52">
            <a:extLst>
              <a:ext uri="{FF2B5EF4-FFF2-40B4-BE49-F238E27FC236}">
                <a16:creationId xmlns:a16="http://schemas.microsoft.com/office/drawing/2014/main" id="{0EF4153D-3C08-1543-A4E1-239D792B246B}"/>
              </a:ext>
            </a:extLst>
          </p:cNvPr>
          <p:cNvSpPr/>
          <p:nvPr/>
        </p:nvSpPr>
        <p:spPr>
          <a:xfrm>
            <a:off x="6612103" y="81125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!!Rechteck: abgerundete Ecken 59">
            <a:extLst>
              <a:ext uri="{FF2B5EF4-FFF2-40B4-BE49-F238E27FC236}">
                <a16:creationId xmlns:a16="http://schemas.microsoft.com/office/drawing/2014/main" id="{63827BFA-A63E-C657-A0B0-B062D68294EB}"/>
              </a:ext>
            </a:extLst>
          </p:cNvPr>
          <p:cNvSpPr/>
          <p:nvPr/>
        </p:nvSpPr>
        <p:spPr>
          <a:xfrm>
            <a:off x="7183587" y="8118264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!!Rechteck: abgerundete Ecken 60">
            <a:extLst>
              <a:ext uri="{FF2B5EF4-FFF2-40B4-BE49-F238E27FC236}">
                <a16:creationId xmlns:a16="http://schemas.microsoft.com/office/drawing/2014/main" id="{021189B7-8985-817F-3CF7-CEA858915569}"/>
              </a:ext>
            </a:extLst>
          </p:cNvPr>
          <p:cNvSpPr/>
          <p:nvPr/>
        </p:nvSpPr>
        <p:spPr>
          <a:xfrm>
            <a:off x="6726398" y="811256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Rechteck: abgerundete Ecken 61">
            <a:extLst>
              <a:ext uri="{FF2B5EF4-FFF2-40B4-BE49-F238E27FC236}">
                <a16:creationId xmlns:a16="http://schemas.microsoft.com/office/drawing/2014/main" id="{A86791D1-4631-2173-18CB-5677A7846CE5}"/>
              </a:ext>
            </a:extLst>
          </p:cNvPr>
          <p:cNvSpPr/>
          <p:nvPr/>
        </p:nvSpPr>
        <p:spPr>
          <a:xfrm>
            <a:off x="6840693" y="811256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Rechteck: abgerundete Ecken 62">
            <a:extLst>
              <a:ext uri="{FF2B5EF4-FFF2-40B4-BE49-F238E27FC236}">
                <a16:creationId xmlns:a16="http://schemas.microsoft.com/office/drawing/2014/main" id="{9045D8D6-212C-2856-9C77-D1005C331383}"/>
              </a:ext>
            </a:extLst>
          </p:cNvPr>
          <p:cNvSpPr/>
          <p:nvPr/>
        </p:nvSpPr>
        <p:spPr>
          <a:xfrm>
            <a:off x="6954988" y="811256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!!Rechteck: abgerundete Ecken 63">
            <a:extLst>
              <a:ext uri="{FF2B5EF4-FFF2-40B4-BE49-F238E27FC236}">
                <a16:creationId xmlns:a16="http://schemas.microsoft.com/office/drawing/2014/main" id="{B7BD78EE-E79B-FCB4-AFC3-43AD84F53209}"/>
              </a:ext>
            </a:extLst>
          </p:cNvPr>
          <p:cNvSpPr/>
          <p:nvPr/>
        </p:nvSpPr>
        <p:spPr>
          <a:xfrm>
            <a:off x="7069283" y="8112560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!!Rechteck: abgerundete Ecken 64">
            <a:extLst>
              <a:ext uri="{FF2B5EF4-FFF2-40B4-BE49-F238E27FC236}">
                <a16:creationId xmlns:a16="http://schemas.microsoft.com/office/drawing/2014/main" id="{7FBA2C3F-00A2-F8A7-15AA-AC67ADA0AF73}"/>
              </a:ext>
            </a:extLst>
          </p:cNvPr>
          <p:cNvSpPr/>
          <p:nvPr/>
        </p:nvSpPr>
        <p:spPr>
          <a:xfrm>
            <a:off x="9641690" y="7947202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!!Rechteck: abgerundete Ecken 67">
            <a:extLst>
              <a:ext uri="{FF2B5EF4-FFF2-40B4-BE49-F238E27FC236}">
                <a16:creationId xmlns:a16="http://schemas.microsoft.com/office/drawing/2014/main" id="{4126FAA6-CC3C-4D8F-AD50-3DC0561590A3}"/>
              </a:ext>
            </a:extLst>
          </p:cNvPr>
          <p:cNvSpPr/>
          <p:nvPr/>
        </p:nvSpPr>
        <p:spPr>
          <a:xfrm>
            <a:off x="9755987" y="78274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hteck: abgerundete Ecken 68">
            <a:extLst>
              <a:ext uri="{FF2B5EF4-FFF2-40B4-BE49-F238E27FC236}">
                <a16:creationId xmlns:a16="http://schemas.microsoft.com/office/drawing/2014/main" id="{8E5F14A0-B713-F768-4A10-31AF20C35341}"/>
              </a:ext>
            </a:extLst>
          </p:cNvPr>
          <p:cNvSpPr/>
          <p:nvPr/>
        </p:nvSpPr>
        <p:spPr>
          <a:xfrm>
            <a:off x="9870284" y="782746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!!Rechteck: abgerundete Ecken 69">
            <a:extLst>
              <a:ext uri="{FF2B5EF4-FFF2-40B4-BE49-F238E27FC236}">
                <a16:creationId xmlns:a16="http://schemas.microsoft.com/office/drawing/2014/main" id="{C5E7DD31-4A30-2DAF-2732-5A4367DEAB5A}"/>
              </a:ext>
            </a:extLst>
          </p:cNvPr>
          <p:cNvSpPr/>
          <p:nvPr/>
        </p:nvSpPr>
        <p:spPr>
          <a:xfrm>
            <a:off x="9984581" y="782746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!!Rechteck: abgerundete Ecken 70">
            <a:extLst>
              <a:ext uri="{FF2B5EF4-FFF2-40B4-BE49-F238E27FC236}">
                <a16:creationId xmlns:a16="http://schemas.microsoft.com/office/drawing/2014/main" id="{B55BD2F0-D87D-448E-8348-96FAAC5FE62F}"/>
              </a:ext>
            </a:extLst>
          </p:cNvPr>
          <p:cNvSpPr/>
          <p:nvPr/>
        </p:nvSpPr>
        <p:spPr>
          <a:xfrm>
            <a:off x="10098878" y="782746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!!Rechteck: abgerundete Ecken 71">
            <a:extLst>
              <a:ext uri="{FF2B5EF4-FFF2-40B4-BE49-F238E27FC236}">
                <a16:creationId xmlns:a16="http://schemas.microsoft.com/office/drawing/2014/main" id="{97BF898B-3773-C339-4C26-301C856ECDAD}"/>
              </a:ext>
            </a:extLst>
          </p:cNvPr>
          <p:cNvSpPr/>
          <p:nvPr/>
        </p:nvSpPr>
        <p:spPr>
          <a:xfrm>
            <a:off x="10213175" y="782746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!!Rechteck: abgerundete Ecken 72">
            <a:extLst>
              <a:ext uri="{FF2B5EF4-FFF2-40B4-BE49-F238E27FC236}">
                <a16:creationId xmlns:a16="http://schemas.microsoft.com/office/drawing/2014/main" id="{8118CEB7-F2B0-9D16-7356-2495EF2C2C04}"/>
              </a:ext>
            </a:extLst>
          </p:cNvPr>
          <p:cNvSpPr/>
          <p:nvPr/>
        </p:nvSpPr>
        <p:spPr>
          <a:xfrm>
            <a:off x="10327472" y="7947198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!!Rechteck: abgerundete Ecken 79">
            <a:extLst>
              <a:ext uri="{FF2B5EF4-FFF2-40B4-BE49-F238E27FC236}">
                <a16:creationId xmlns:a16="http://schemas.microsoft.com/office/drawing/2014/main" id="{490CC074-5B13-9708-3C26-3AB98AAF4EC0}"/>
              </a:ext>
            </a:extLst>
          </p:cNvPr>
          <p:cNvSpPr/>
          <p:nvPr/>
        </p:nvSpPr>
        <p:spPr>
          <a:xfrm>
            <a:off x="10719284" y="8118266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!!Rechteck: abgerundete Ecken 80">
            <a:extLst>
              <a:ext uri="{FF2B5EF4-FFF2-40B4-BE49-F238E27FC236}">
                <a16:creationId xmlns:a16="http://schemas.microsoft.com/office/drawing/2014/main" id="{0F170A1F-DD8F-8527-58B8-8C8829938BC5}"/>
              </a:ext>
            </a:extLst>
          </p:cNvPr>
          <p:cNvSpPr/>
          <p:nvPr/>
        </p:nvSpPr>
        <p:spPr>
          <a:xfrm>
            <a:off x="10833583" y="81125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!!Rechteck: abgerundete Ecken 87">
            <a:extLst>
              <a:ext uri="{FF2B5EF4-FFF2-40B4-BE49-F238E27FC236}">
                <a16:creationId xmlns:a16="http://schemas.microsoft.com/office/drawing/2014/main" id="{2AC18DD7-04C1-DDAF-BC29-00C9D580705D}"/>
              </a:ext>
            </a:extLst>
          </p:cNvPr>
          <p:cNvSpPr/>
          <p:nvPr/>
        </p:nvSpPr>
        <p:spPr>
          <a:xfrm>
            <a:off x="11405067" y="8118264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!!Rechteck: abgerundete Ecken 88">
            <a:extLst>
              <a:ext uri="{FF2B5EF4-FFF2-40B4-BE49-F238E27FC236}">
                <a16:creationId xmlns:a16="http://schemas.microsoft.com/office/drawing/2014/main" id="{A4D63EFA-D446-A0D1-7B0A-F5BD5CAD1A59}"/>
              </a:ext>
            </a:extLst>
          </p:cNvPr>
          <p:cNvSpPr/>
          <p:nvPr/>
        </p:nvSpPr>
        <p:spPr>
          <a:xfrm>
            <a:off x="10947878" y="811256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!!Rechteck: abgerundete Ecken 89">
            <a:extLst>
              <a:ext uri="{FF2B5EF4-FFF2-40B4-BE49-F238E27FC236}">
                <a16:creationId xmlns:a16="http://schemas.microsoft.com/office/drawing/2014/main" id="{5D7ED7C7-2BB8-A710-B8D8-6E89C64C34F2}"/>
              </a:ext>
            </a:extLst>
          </p:cNvPr>
          <p:cNvSpPr/>
          <p:nvPr/>
        </p:nvSpPr>
        <p:spPr>
          <a:xfrm>
            <a:off x="11062173" y="8112562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!!Rechteck: abgerundete Ecken 90">
            <a:extLst>
              <a:ext uri="{FF2B5EF4-FFF2-40B4-BE49-F238E27FC236}">
                <a16:creationId xmlns:a16="http://schemas.microsoft.com/office/drawing/2014/main" id="{DD3C3B60-591A-E093-8BE1-61B15DF1166A}"/>
              </a:ext>
            </a:extLst>
          </p:cNvPr>
          <p:cNvSpPr/>
          <p:nvPr/>
        </p:nvSpPr>
        <p:spPr>
          <a:xfrm>
            <a:off x="11176468" y="811256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!!Rechteck: abgerundete Ecken 91">
            <a:extLst>
              <a:ext uri="{FF2B5EF4-FFF2-40B4-BE49-F238E27FC236}">
                <a16:creationId xmlns:a16="http://schemas.microsoft.com/office/drawing/2014/main" id="{60D3C981-39E9-BA0B-96D8-ABE0C41FF6F6}"/>
              </a:ext>
            </a:extLst>
          </p:cNvPr>
          <p:cNvSpPr/>
          <p:nvPr/>
        </p:nvSpPr>
        <p:spPr>
          <a:xfrm>
            <a:off x="11290763" y="811256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!!Rechteck: abgerundete Ecken 92">
            <a:extLst>
              <a:ext uri="{FF2B5EF4-FFF2-40B4-BE49-F238E27FC236}">
                <a16:creationId xmlns:a16="http://schemas.microsoft.com/office/drawing/2014/main" id="{4926EAF1-4CE5-2555-D3EE-F71D57BD6823}"/>
              </a:ext>
            </a:extLst>
          </p:cNvPr>
          <p:cNvSpPr/>
          <p:nvPr/>
        </p:nvSpPr>
        <p:spPr>
          <a:xfrm>
            <a:off x="5444668" y="795602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!!Rechteck: abgerundete Ecken 95">
            <a:extLst>
              <a:ext uri="{FF2B5EF4-FFF2-40B4-BE49-F238E27FC236}">
                <a16:creationId xmlns:a16="http://schemas.microsoft.com/office/drawing/2014/main" id="{56122DFF-1362-C4BF-8A83-90E02025BB73}"/>
              </a:ext>
            </a:extLst>
          </p:cNvPr>
          <p:cNvSpPr/>
          <p:nvPr/>
        </p:nvSpPr>
        <p:spPr>
          <a:xfrm>
            <a:off x="5558965" y="7836287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!!Rechteck: abgerundete Ecken 96">
            <a:extLst>
              <a:ext uri="{FF2B5EF4-FFF2-40B4-BE49-F238E27FC236}">
                <a16:creationId xmlns:a16="http://schemas.microsoft.com/office/drawing/2014/main" id="{AB1ED8C6-1B03-73E8-549F-39599A1A728E}"/>
              </a:ext>
            </a:extLst>
          </p:cNvPr>
          <p:cNvSpPr/>
          <p:nvPr/>
        </p:nvSpPr>
        <p:spPr>
          <a:xfrm>
            <a:off x="5673262" y="7836286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!!Rechteck: abgerundete Ecken 97">
            <a:extLst>
              <a:ext uri="{FF2B5EF4-FFF2-40B4-BE49-F238E27FC236}">
                <a16:creationId xmlns:a16="http://schemas.microsoft.com/office/drawing/2014/main" id="{F2100804-6D2E-8CED-8915-3AA841B6D709}"/>
              </a:ext>
            </a:extLst>
          </p:cNvPr>
          <p:cNvSpPr/>
          <p:nvPr/>
        </p:nvSpPr>
        <p:spPr>
          <a:xfrm>
            <a:off x="5787559" y="7836285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!!Rechteck: abgerundete Ecken 98">
            <a:extLst>
              <a:ext uri="{FF2B5EF4-FFF2-40B4-BE49-F238E27FC236}">
                <a16:creationId xmlns:a16="http://schemas.microsoft.com/office/drawing/2014/main" id="{ABAF2D46-D7BB-8B12-BA06-ECA03D240F33}"/>
              </a:ext>
            </a:extLst>
          </p:cNvPr>
          <p:cNvSpPr/>
          <p:nvPr/>
        </p:nvSpPr>
        <p:spPr>
          <a:xfrm>
            <a:off x="5901856" y="783628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!!Rechteck: abgerundete Ecken 99">
            <a:extLst>
              <a:ext uri="{FF2B5EF4-FFF2-40B4-BE49-F238E27FC236}">
                <a16:creationId xmlns:a16="http://schemas.microsoft.com/office/drawing/2014/main" id="{63CCD1E7-D80B-41AC-89A7-6C28CD8925BC}"/>
              </a:ext>
            </a:extLst>
          </p:cNvPr>
          <p:cNvSpPr/>
          <p:nvPr/>
        </p:nvSpPr>
        <p:spPr>
          <a:xfrm>
            <a:off x="6016153" y="783628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!!Rechteck: abgerundete Ecken 100">
            <a:extLst>
              <a:ext uri="{FF2B5EF4-FFF2-40B4-BE49-F238E27FC236}">
                <a16:creationId xmlns:a16="http://schemas.microsoft.com/office/drawing/2014/main" id="{194E0B4B-0BF7-DA00-CEE6-46EE626243EB}"/>
              </a:ext>
            </a:extLst>
          </p:cNvPr>
          <p:cNvSpPr/>
          <p:nvPr/>
        </p:nvSpPr>
        <p:spPr>
          <a:xfrm>
            <a:off x="6130450" y="7956021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!!Rechteck: abgerundete Ecken 106">
            <a:extLst>
              <a:ext uri="{FF2B5EF4-FFF2-40B4-BE49-F238E27FC236}">
                <a16:creationId xmlns:a16="http://schemas.microsoft.com/office/drawing/2014/main" id="{F83F8C73-E055-166E-E107-B1D9A46565AB}"/>
              </a:ext>
            </a:extLst>
          </p:cNvPr>
          <p:cNvSpPr/>
          <p:nvPr/>
        </p:nvSpPr>
        <p:spPr>
          <a:xfrm>
            <a:off x="7542053" y="7947202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!!Rechteck: abgerundete Ecken 109">
            <a:extLst>
              <a:ext uri="{FF2B5EF4-FFF2-40B4-BE49-F238E27FC236}">
                <a16:creationId xmlns:a16="http://schemas.microsoft.com/office/drawing/2014/main" id="{33E7062D-0F1D-A6F9-A123-0090079EE849}"/>
              </a:ext>
            </a:extLst>
          </p:cNvPr>
          <p:cNvSpPr/>
          <p:nvPr/>
        </p:nvSpPr>
        <p:spPr>
          <a:xfrm>
            <a:off x="7656350" y="78274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!!Rechteck: abgerundete Ecken 110">
            <a:extLst>
              <a:ext uri="{FF2B5EF4-FFF2-40B4-BE49-F238E27FC236}">
                <a16:creationId xmlns:a16="http://schemas.microsoft.com/office/drawing/2014/main" id="{0386BA68-BA15-7F1D-9FA1-9694D8C1E38F}"/>
              </a:ext>
            </a:extLst>
          </p:cNvPr>
          <p:cNvSpPr/>
          <p:nvPr/>
        </p:nvSpPr>
        <p:spPr>
          <a:xfrm>
            <a:off x="7770647" y="782746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!!Rechteck: abgerundete Ecken 111">
            <a:extLst>
              <a:ext uri="{FF2B5EF4-FFF2-40B4-BE49-F238E27FC236}">
                <a16:creationId xmlns:a16="http://schemas.microsoft.com/office/drawing/2014/main" id="{0C044785-DB38-8591-AA41-812412FB77FB}"/>
              </a:ext>
            </a:extLst>
          </p:cNvPr>
          <p:cNvSpPr/>
          <p:nvPr/>
        </p:nvSpPr>
        <p:spPr>
          <a:xfrm>
            <a:off x="7884944" y="782746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!!Rechteck: abgerundete Ecken 112">
            <a:extLst>
              <a:ext uri="{FF2B5EF4-FFF2-40B4-BE49-F238E27FC236}">
                <a16:creationId xmlns:a16="http://schemas.microsoft.com/office/drawing/2014/main" id="{AEFE921E-3690-EBCC-C05B-740FE99426BA}"/>
              </a:ext>
            </a:extLst>
          </p:cNvPr>
          <p:cNvSpPr/>
          <p:nvPr/>
        </p:nvSpPr>
        <p:spPr>
          <a:xfrm>
            <a:off x="7999241" y="782746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!!Rechteck: abgerundete Ecken 113">
            <a:extLst>
              <a:ext uri="{FF2B5EF4-FFF2-40B4-BE49-F238E27FC236}">
                <a16:creationId xmlns:a16="http://schemas.microsoft.com/office/drawing/2014/main" id="{29B5FEEE-43E5-A2B4-10C8-F7BE0B7B0A75}"/>
              </a:ext>
            </a:extLst>
          </p:cNvPr>
          <p:cNvSpPr/>
          <p:nvPr/>
        </p:nvSpPr>
        <p:spPr>
          <a:xfrm>
            <a:off x="8113538" y="7827460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!!Rechteck: abgerundete Ecken 114">
            <a:extLst>
              <a:ext uri="{FF2B5EF4-FFF2-40B4-BE49-F238E27FC236}">
                <a16:creationId xmlns:a16="http://schemas.microsoft.com/office/drawing/2014/main" id="{9815E407-8ED4-887B-D7F2-6E756125C658}"/>
              </a:ext>
            </a:extLst>
          </p:cNvPr>
          <p:cNvSpPr/>
          <p:nvPr/>
        </p:nvSpPr>
        <p:spPr>
          <a:xfrm>
            <a:off x="8227835" y="7947198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!!Rechteck: abgerundete Ecken 121">
            <a:extLst>
              <a:ext uri="{FF2B5EF4-FFF2-40B4-BE49-F238E27FC236}">
                <a16:creationId xmlns:a16="http://schemas.microsoft.com/office/drawing/2014/main" id="{09D7E018-7696-EA55-AE3C-975D17B4A0AD}"/>
              </a:ext>
            </a:extLst>
          </p:cNvPr>
          <p:cNvSpPr/>
          <p:nvPr/>
        </p:nvSpPr>
        <p:spPr>
          <a:xfrm>
            <a:off x="8588483" y="8118263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!!Rechteck: abgerundete Ecken 122">
            <a:extLst>
              <a:ext uri="{FF2B5EF4-FFF2-40B4-BE49-F238E27FC236}">
                <a16:creationId xmlns:a16="http://schemas.microsoft.com/office/drawing/2014/main" id="{42C26C94-ECB6-AE85-BEA6-E822544254DD}"/>
              </a:ext>
            </a:extLst>
          </p:cNvPr>
          <p:cNvSpPr/>
          <p:nvPr/>
        </p:nvSpPr>
        <p:spPr>
          <a:xfrm>
            <a:off x="8702782" y="811256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!!Rechteck: abgerundete Ecken 129">
            <a:extLst>
              <a:ext uri="{FF2B5EF4-FFF2-40B4-BE49-F238E27FC236}">
                <a16:creationId xmlns:a16="http://schemas.microsoft.com/office/drawing/2014/main" id="{9DBB6C2A-57BA-1832-3D76-08600BC6B2B4}"/>
              </a:ext>
            </a:extLst>
          </p:cNvPr>
          <p:cNvSpPr/>
          <p:nvPr/>
        </p:nvSpPr>
        <p:spPr>
          <a:xfrm>
            <a:off x="9274266" y="8118261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!!Rechteck: abgerundete Ecken 130">
            <a:extLst>
              <a:ext uri="{FF2B5EF4-FFF2-40B4-BE49-F238E27FC236}">
                <a16:creationId xmlns:a16="http://schemas.microsoft.com/office/drawing/2014/main" id="{00C42F4A-326D-E011-9D8A-CE6523B6A785}"/>
              </a:ext>
            </a:extLst>
          </p:cNvPr>
          <p:cNvSpPr/>
          <p:nvPr/>
        </p:nvSpPr>
        <p:spPr>
          <a:xfrm>
            <a:off x="8817077" y="8112560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!!Rechteck: abgerundete Ecken 131">
            <a:extLst>
              <a:ext uri="{FF2B5EF4-FFF2-40B4-BE49-F238E27FC236}">
                <a16:creationId xmlns:a16="http://schemas.microsoft.com/office/drawing/2014/main" id="{50C0F8D5-66BD-D703-547A-E3A5BC32A523}"/>
              </a:ext>
            </a:extLst>
          </p:cNvPr>
          <p:cNvSpPr/>
          <p:nvPr/>
        </p:nvSpPr>
        <p:spPr>
          <a:xfrm>
            <a:off x="8931372" y="811255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!!Rechteck: abgerundete Ecken 132">
            <a:extLst>
              <a:ext uri="{FF2B5EF4-FFF2-40B4-BE49-F238E27FC236}">
                <a16:creationId xmlns:a16="http://schemas.microsoft.com/office/drawing/2014/main" id="{D323A25E-EAC8-E9F0-5423-0A22B73BA9CB}"/>
              </a:ext>
            </a:extLst>
          </p:cNvPr>
          <p:cNvSpPr/>
          <p:nvPr/>
        </p:nvSpPr>
        <p:spPr>
          <a:xfrm>
            <a:off x="9045667" y="8112558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!!Rechteck: abgerundete Ecken 133">
            <a:extLst>
              <a:ext uri="{FF2B5EF4-FFF2-40B4-BE49-F238E27FC236}">
                <a16:creationId xmlns:a16="http://schemas.microsoft.com/office/drawing/2014/main" id="{77BFB4B5-71EB-A462-D28B-928464710E17}"/>
              </a:ext>
            </a:extLst>
          </p:cNvPr>
          <p:cNvSpPr/>
          <p:nvPr/>
        </p:nvSpPr>
        <p:spPr>
          <a:xfrm>
            <a:off x="9159962" y="8112557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!!Rechteck: abgerundete Ecken 134">
            <a:extLst>
              <a:ext uri="{FF2B5EF4-FFF2-40B4-BE49-F238E27FC236}">
                <a16:creationId xmlns:a16="http://schemas.microsoft.com/office/drawing/2014/main" id="{B978DFAD-5CAA-F260-2BBB-B3259EE79A81}"/>
              </a:ext>
            </a:extLst>
          </p:cNvPr>
          <p:cNvSpPr/>
          <p:nvPr/>
        </p:nvSpPr>
        <p:spPr>
          <a:xfrm>
            <a:off x="11745937" y="7947197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!!Rechteck: abgerundete Ecken 137">
            <a:extLst>
              <a:ext uri="{FF2B5EF4-FFF2-40B4-BE49-F238E27FC236}">
                <a16:creationId xmlns:a16="http://schemas.microsoft.com/office/drawing/2014/main" id="{E8E105B3-CE19-3214-C4FF-6DD41A4301B4}"/>
              </a:ext>
            </a:extLst>
          </p:cNvPr>
          <p:cNvSpPr/>
          <p:nvPr/>
        </p:nvSpPr>
        <p:spPr>
          <a:xfrm>
            <a:off x="11860234" y="7827459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!!Rechteck: abgerundete Ecken 138">
            <a:extLst>
              <a:ext uri="{FF2B5EF4-FFF2-40B4-BE49-F238E27FC236}">
                <a16:creationId xmlns:a16="http://schemas.microsoft.com/office/drawing/2014/main" id="{46520842-DF12-D7D8-4F52-2C3B3BFD092E}"/>
              </a:ext>
            </a:extLst>
          </p:cNvPr>
          <p:cNvSpPr/>
          <p:nvPr/>
        </p:nvSpPr>
        <p:spPr>
          <a:xfrm>
            <a:off x="11974531" y="7827458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!!Rechteck: abgerundete Ecken 139">
            <a:extLst>
              <a:ext uri="{FF2B5EF4-FFF2-40B4-BE49-F238E27FC236}">
                <a16:creationId xmlns:a16="http://schemas.microsoft.com/office/drawing/2014/main" id="{116E4A38-F712-6831-C092-991CAAF8C220}"/>
              </a:ext>
            </a:extLst>
          </p:cNvPr>
          <p:cNvSpPr/>
          <p:nvPr/>
        </p:nvSpPr>
        <p:spPr>
          <a:xfrm>
            <a:off x="12088828" y="7827457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!!Rechteck: abgerundete Ecken 140">
            <a:extLst>
              <a:ext uri="{FF2B5EF4-FFF2-40B4-BE49-F238E27FC236}">
                <a16:creationId xmlns:a16="http://schemas.microsoft.com/office/drawing/2014/main" id="{F33E4DC4-D161-17D1-DA1D-AE587883B457}"/>
              </a:ext>
            </a:extLst>
          </p:cNvPr>
          <p:cNvSpPr/>
          <p:nvPr/>
        </p:nvSpPr>
        <p:spPr>
          <a:xfrm>
            <a:off x="12203125" y="7827456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!!Rechteck: abgerundete Ecken 141">
            <a:extLst>
              <a:ext uri="{FF2B5EF4-FFF2-40B4-BE49-F238E27FC236}">
                <a16:creationId xmlns:a16="http://schemas.microsoft.com/office/drawing/2014/main" id="{0AF0EACC-55D4-62A3-C0D5-9C1EB795ABD4}"/>
              </a:ext>
            </a:extLst>
          </p:cNvPr>
          <p:cNvSpPr/>
          <p:nvPr/>
        </p:nvSpPr>
        <p:spPr>
          <a:xfrm>
            <a:off x="12317422" y="7827455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!!Rechteck: abgerundete Ecken 142">
            <a:extLst>
              <a:ext uri="{FF2B5EF4-FFF2-40B4-BE49-F238E27FC236}">
                <a16:creationId xmlns:a16="http://schemas.microsoft.com/office/drawing/2014/main" id="{876A5B90-403D-4252-6398-458634CF27F8}"/>
              </a:ext>
            </a:extLst>
          </p:cNvPr>
          <p:cNvSpPr/>
          <p:nvPr/>
        </p:nvSpPr>
        <p:spPr>
          <a:xfrm>
            <a:off x="12431719" y="7947193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!!Rechteck: abgerundete Ecken 149">
            <a:extLst>
              <a:ext uri="{FF2B5EF4-FFF2-40B4-BE49-F238E27FC236}">
                <a16:creationId xmlns:a16="http://schemas.microsoft.com/office/drawing/2014/main" id="{FD1018C7-3EBD-FD9B-A10A-43FC30523D25}"/>
              </a:ext>
            </a:extLst>
          </p:cNvPr>
          <p:cNvSpPr/>
          <p:nvPr/>
        </p:nvSpPr>
        <p:spPr>
          <a:xfrm>
            <a:off x="12799564" y="8118257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!!Rechteck: abgerundete Ecken 150">
            <a:extLst>
              <a:ext uri="{FF2B5EF4-FFF2-40B4-BE49-F238E27FC236}">
                <a16:creationId xmlns:a16="http://schemas.microsoft.com/office/drawing/2014/main" id="{9C4E6809-DC6B-2CDD-344F-8185F3E68E7F}"/>
              </a:ext>
            </a:extLst>
          </p:cNvPr>
          <p:cNvSpPr/>
          <p:nvPr/>
        </p:nvSpPr>
        <p:spPr>
          <a:xfrm>
            <a:off x="12913863" y="8112555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!!Rechteck: abgerundete Ecken 157">
            <a:extLst>
              <a:ext uri="{FF2B5EF4-FFF2-40B4-BE49-F238E27FC236}">
                <a16:creationId xmlns:a16="http://schemas.microsoft.com/office/drawing/2014/main" id="{D0B4101F-B60B-AA6B-A324-81D2D6352F73}"/>
              </a:ext>
            </a:extLst>
          </p:cNvPr>
          <p:cNvSpPr/>
          <p:nvPr/>
        </p:nvSpPr>
        <p:spPr>
          <a:xfrm>
            <a:off x="13485347" y="8118255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!!Rechteck: abgerundete Ecken 158">
            <a:extLst>
              <a:ext uri="{FF2B5EF4-FFF2-40B4-BE49-F238E27FC236}">
                <a16:creationId xmlns:a16="http://schemas.microsoft.com/office/drawing/2014/main" id="{233D3FF8-07AB-A61B-C5C0-AACC163161E4}"/>
              </a:ext>
            </a:extLst>
          </p:cNvPr>
          <p:cNvSpPr/>
          <p:nvPr/>
        </p:nvSpPr>
        <p:spPr>
          <a:xfrm>
            <a:off x="13028158" y="811255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!!Rechteck: abgerundete Ecken 159">
            <a:extLst>
              <a:ext uri="{FF2B5EF4-FFF2-40B4-BE49-F238E27FC236}">
                <a16:creationId xmlns:a16="http://schemas.microsoft.com/office/drawing/2014/main" id="{7CB66120-B9F0-426E-BE47-4D7A96C49EFA}"/>
              </a:ext>
            </a:extLst>
          </p:cNvPr>
          <p:cNvSpPr/>
          <p:nvPr/>
        </p:nvSpPr>
        <p:spPr>
          <a:xfrm>
            <a:off x="13142453" y="811255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!!Rechteck: abgerundete Ecken 160">
            <a:extLst>
              <a:ext uri="{FF2B5EF4-FFF2-40B4-BE49-F238E27FC236}">
                <a16:creationId xmlns:a16="http://schemas.microsoft.com/office/drawing/2014/main" id="{F1C8DC1B-C1AD-CAF5-F7DC-0DB55C2F4D1B}"/>
              </a:ext>
            </a:extLst>
          </p:cNvPr>
          <p:cNvSpPr/>
          <p:nvPr/>
        </p:nvSpPr>
        <p:spPr>
          <a:xfrm>
            <a:off x="13256748" y="811255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!!Rechteck: abgerundete Ecken 161">
            <a:extLst>
              <a:ext uri="{FF2B5EF4-FFF2-40B4-BE49-F238E27FC236}">
                <a16:creationId xmlns:a16="http://schemas.microsoft.com/office/drawing/2014/main" id="{EA711F89-0A4D-5CA6-DC2C-2DBDED39DDF8}"/>
              </a:ext>
            </a:extLst>
          </p:cNvPr>
          <p:cNvSpPr/>
          <p:nvPr/>
        </p:nvSpPr>
        <p:spPr>
          <a:xfrm>
            <a:off x="13371043" y="811255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!!Rechteck: abgerundete Ecken 162">
            <a:extLst>
              <a:ext uri="{FF2B5EF4-FFF2-40B4-BE49-F238E27FC236}">
                <a16:creationId xmlns:a16="http://schemas.microsoft.com/office/drawing/2014/main" id="{E106141B-6DF3-93F0-0125-68617EDCF937}"/>
              </a:ext>
            </a:extLst>
          </p:cNvPr>
          <p:cNvSpPr/>
          <p:nvPr/>
        </p:nvSpPr>
        <p:spPr>
          <a:xfrm>
            <a:off x="13853193" y="7947189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!!Rechteck: abgerundete Ecken 165">
            <a:extLst>
              <a:ext uri="{FF2B5EF4-FFF2-40B4-BE49-F238E27FC236}">
                <a16:creationId xmlns:a16="http://schemas.microsoft.com/office/drawing/2014/main" id="{A1493B1B-A440-6958-11CC-0C3505E7A920}"/>
              </a:ext>
            </a:extLst>
          </p:cNvPr>
          <p:cNvSpPr/>
          <p:nvPr/>
        </p:nvSpPr>
        <p:spPr>
          <a:xfrm>
            <a:off x="13967490" y="782745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!!Rechteck: abgerundete Ecken 166">
            <a:extLst>
              <a:ext uri="{FF2B5EF4-FFF2-40B4-BE49-F238E27FC236}">
                <a16:creationId xmlns:a16="http://schemas.microsoft.com/office/drawing/2014/main" id="{7EF7430D-237F-1076-A406-7381089498F6}"/>
              </a:ext>
            </a:extLst>
          </p:cNvPr>
          <p:cNvSpPr/>
          <p:nvPr/>
        </p:nvSpPr>
        <p:spPr>
          <a:xfrm>
            <a:off x="14081787" y="782745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!!Rechteck: abgerundete Ecken 167">
            <a:extLst>
              <a:ext uri="{FF2B5EF4-FFF2-40B4-BE49-F238E27FC236}">
                <a16:creationId xmlns:a16="http://schemas.microsoft.com/office/drawing/2014/main" id="{3FF66C21-47EF-091F-8513-B8D2BF51F0DF}"/>
              </a:ext>
            </a:extLst>
          </p:cNvPr>
          <p:cNvSpPr/>
          <p:nvPr/>
        </p:nvSpPr>
        <p:spPr>
          <a:xfrm>
            <a:off x="14196084" y="782744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!!Rechteck: abgerundete Ecken 168">
            <a:extLst>
              <a:ext uri="{FF2B5EF4-FFF2-40B4-BE49-F238E27FC236}">
                <a16:creationId xmlns:a16="http://schemas.microsoft.com/office/drawing/2014/main" id="{06E8276D-9ED6-01C5-E776-9823B8DE1F9A}"/>
              </a:ext>
            </a:extLst>
          </p:cNvPr>
          <p:cNvSpPr/>
          <p:nvPr/>
        </p:nvSpPr>
        <p:spPr>
          <a:xfrm>
            <a:off x="14310381" y="7827448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!!Rechteck: abgerundete Ecken 169">
            <a:extLst>
              <a:ext uri="{FF2B5EF4-FFF2-40B4-BE49-F238E27FC236}">
                <a16:creationId xmlns:a16="http://schemas.microsoft.com/office/drawing/2014/main" id="{F9DC23EC-1888-F787-39DF-BB7C745F0A9F}"/>
              </a:ext>
            </a:extLst>
          </p:cNvPr>
          <p:cNvSpPr/>
          <p:nvPr/>
        </p:nvSpPr>
        <p:spPr>
          <a:xfrm>
            <a:off x="14424678" y="782744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!!Rechteck: abgerundete Ecken 170">
            <a:extLst>
              <a:ext uri="{FF2B5EF4-FFF2-40B4-BE49-F238E27FC236}">
                <a16:creationId xmlns:a16="http://schemas.microsoft.com/office/drawing/2014/main" id="{C0283ED0-B48E-5936-E5F5-ED77CD6FADBF}"/>
              </a:ext>
            </a:extLst>
          </p:cNvPr>
          <p:cNvSpPr/>
          <p:nvPr/>
        </p:nvSpPr>
        <p:spPr>
          <a:xfrm>
            <a:off x="14538975" y="794718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!!Rechteck: abgerundete Ecken 176">
            <a:extLst>
              <a:ext uri="{FF2B5EF4-FFF2-40B4-BE49-F238E27FC236}">
                <a16:creationId xmlns:a16="http://schemas.microsoft.com/office/drawing/2014/main" id="{E9652BE8-12F6-14A5-B5BF-3D8D44E588BF}"/>
              </a:ext>
            </a:extLst>
          </p:cNvPr>
          <p:cNvSpPr/>
          <p:nvPr/>
        </p:nvSpPr>
        <p:spPr>
          <a:xfrm>
            <a:off x="3918553" y="782744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!!Rechteck: abgerundete Ecken 177">
            <a:extLst>
              <a:ext uri="{FF2B5EF4-FFF2-40B4-BE49-F238E27FC236}">
                <a16:creationId xmlns:a16="http://schemas.microsoft.com/office/drawing/2014/main" id="{2C2619E9-2C86-7997-FFB4-35AAC1862095}"/>
              </a:ext>
            </a:extLst>
          </p:cNvPr>
          <p:cNvSpPr/>
          <p:nvPr/>
        </p:nvSpPr>
        <p:spPr>
          <a:xfrm>
            <a:off x="4032850" y="7947185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!!Freihandform: Form 34">
            <a:extLst>
              <a:ext uri="{FF2B5EF4-FFF2-40B4-BE49-F238E27FC236}">
                <a16:creationId xmlns:a16="http://schemas.microsoft.com/office/drawing/2014/main" id="{57213F29-88E0-4067-3FDC-52F05641BA73}"/>
              </a:ext>
            </a:extLst>
          </p:cNvPr>
          <p:cNvSpPr/>
          <p:nvPr/>
        </p:nvSpPr>
        <p:spPr>
          <a:xfrm flipV="1">
            <a:off x="3969128" y="7752531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5" name="!!Freihandform: Form 33">
            <a:extLst>
              <a:ext uri="{FF2B5EF4-FFF2-40B4-BE49-F238E27FC236}">
                <a16:creationId xmlns:a16="http://schemas.microsoft.com/office/drawing/2014/main" id="{5B80AD77-F7CC-C7EF-177C-B7E4C549435B}"/>
              </a:ext>
            </a:extLst>
          </p:cNvPr>
          <p:cNvSpPr/>
          <p:nvPr/>
        </p:nvSpPr>
        <p:spPr>
          <a:xfrm>
            <a:off x="-2263832" y="-1327969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6" name="Gruppieren 305">
            <a:extLst>
              <a:ext uri="{FF2B5EF4-FFF2-40B4-BE49-F238E27FC236}">
                <a16:creationId xmlns:a16="http://schemas.microsoft.com/office/drawing/2014/main" id="{B74F1D74-96DA-9E8F-AA0B-A053C920CB3B}"/>
              </a:ext>
            </a:extLst>
          </p:cNvPr>
          <p:cNvGrpSpPr/>
          <p:nvPr/>
        </p:nvGrpSpPr>
        <p:grpSpPr>
          <a:xfrm>
            <a:off x="633376" y="1435342"/>
            <a:ext cx="11293533" cy="615372"/>
            <a:chOff x="633376" y="1435342"/>
            <a:chExt cx="11293533" cy="615372"/>
          </a:xfrm>
        </p:grpSpPr>
        <p:sp>
          <p:nvSpPr>
            <p:cNvPr id="37" name="!!Rechteck: abgerundete Ecken 36">
              <a:extLst>
                <a:ext uri="{FF2B5EF4-FFF2-40B4-BE49-F238E27FC236}">
                  <a16:creationId xmlns:a16="http://schemas.microsoft.com/office/drawing/2014/main" id="{87BC99A2-726E-DCD4-A168-D8B0C4A02046}"/>
                </a:ext>
              </a:extLst>
            </p:cNvPr>
            <p:cNvSpPr/>
            <p:nvPr/>
          </p:nvSpPr>
          <p:spPr>
            <a:xfrm>
              <a:off x="1045086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!!Rechteck: abgerundete Ecken 39">
              <a:extLst>
                <a:ext uri="{FF2B5EF4-FFF2-40B4-BE49-F238E27FC236}">
                  <a16:creationId xmlns:a16="http://schemas.microsoft.com/office/drawing/2014/main" id="{4E5DD09F-04BE-FAAD-7BE6-B70EEBF2A92C}"/>
                </a:ext>
              </a:extLst>
            </p:cNvPr>
            <p:cNvSpPr/>
            <p:nvPr/>
          </p:nvSpPr>
          <p:spPr>
            <a:xfrm>
              <a:off x="1194670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Rechteck: abgerundete Ecken 40">
              <a:extLst>
                <a:ext uri="{FF2B5EF4-FFF2-40B4-BE49-F238E27FC236}">
                  <a16:creationId xmlns:a16="http://schemas.microsoft.com/office/drawing/2014/main" id="{DE5678B2-DA72-198C-54F4-13671ED3E67E}"/>
                </a:ext>
              </a:extLst>
            </p:cNvPr>
            <p:cNvSpPr/>
            <p:nvPr/>
          </p:nvSpPr>
          <p:spPr>
            <a:xfrm>
              <a:off x="1344254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!!Rechteck: abgerundete Ecken 41">
              <a:extLst>
                <a:ext uri="{FF2B5EF4-FFF2-40B4-BE49-F238E27FC236}">
                  <a16:creationId xmlns:a16="http://schemas.microsoft.com/office/drawing/2014/main" id="{BA468B50-E0D6-38DC-C449-E796F65108BB}"/>
                </a:ext>
              </a:extLst>
            </p:cNvPr>
            <p:cNvSpPr/>
            <p:nvPr/>
          </p:nvSpPr>
          <p:spPr>
            <a:xfrm>
              <a:off x="1493838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!!Rechteck: abgerundete Ecken 42">
              <a:extLst>
                <a:ext uri="{FF2B5EF4-FFF2-40B4-BE49-F238E27FC236}">
                  <a16:creationId xmlns:a16="http://schemas.microsoft.com/office/drawing/2014/main" id="{3BBBD860-44B4-4138-87DF-D214EE0785AD}"/>
                </a:ext>
              </a:extLst>
            </p:cNvPr>
            <p:cNvSpPr/>
            <p:nvPr/>
          </p:nvSpPr>
          <p:spPr>
            <a:xfrm>
              <a:off x="1643422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!!Rechteck: abgerundete Ecken 43">
              <a:extLst>
                <a:ext uri="{FF2B5EF4-FFF2-40B4-BE49-F238E27FC236}">
                  <a16:creationId xmlns:a16="http://schemas.microsoft.com/office/drawing/2014/main" id="{6335FA04-C835-C731-CA91-41446F413AFC}"/>
                </a:ext>
              </a:extLst>
            </p:cNvPr>
            <p:cNvSpPr/>
            <p:nvPr/>
          </p:nvSpPr>
          <p:spPr>
            <a:xfrm>
              <a:off x="179300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Rechteck: abgerundete Ecken 44">
              <a:extLst>
                <a:ext uri="{FF2B5EF4-FFF2-40B4-BE49-F238E27FC236}">
                  <a16:creationId xmlns:a16="http://schemas.microsoft.com/office/drawing/2014/main" id="{07F24E7D-C205-5D65-1723-D5E8704B83DE}"/>
                </a:ext>
              </a:extLst>
            </p:cNvPr>
            <p:cNvSpPr/>
            <p:nvPr/>
          </p:nvSpPr>
          <p:spPr>
            <a:xfrm>
              <a:off x="1942590" y="1810222"/>
              <a:ext cx="108000" cy="14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!!Rechteck: abgerundete Ecken 50">
              <a:extLst>
                <a:ext uri="{FF2B5EF4-FFF2-40B4-BE49-F238E27FC236}">
                  <a16:creationId xmlns:a16="http://schemas.microsoft.com/office/drawing/2014/main" id="{75B8BC31-E9F8-0F05-5531-1C91F570D2CD}"/>
                </a:ext>
              </a:extLst>
            </p:cNvPr>
            <p:cNvSpPr/>
            <p:nvPr/>
          </p:nvSpPr>
          <p:spPr>
            <a:xfrm>
              <a:off x="3139262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!!Rechteck: abgerundete Ecken 53">
              <a:extLst>
                <a:ext uri="{FF2B5EF4-FFF2-40B4-BE49-F238E27FC236}">
                  <a16:creationId xmlns:a16="http://schemas.microsoft.com/office/drawing/2014/main" id="{8F37B007-DB25-E062-DDB1-B512D1E31DAC}"/>
                </a:ext>
              </a:extLst>
            </p:cNvPr>
            <p:cNvSpPr/>
            <p:nvPr/>
          </p:nvSpPr>
          <p:spPr>
            <a:xfrm>
              <a:off x="328884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!!Rechteck: abgerundete Ecken 54">
              <a:extLst>
                <a:ext uri="{FF2B5EF4-FFF2-40B4-BE49-F238E27FC236}">
                  <a16:creationId xmlns:a16="http://schemas.microsoft.com/office/drawing/2014/main" id="{1C0A0EFC-11A9-60DF-A7ED-6841B2F61AE3}"/>
                </a:ext>
              </a:extLst>
            </p:cNvPr>
            <p:cNvSpPr/>
            <p:nvPr/>
          </p:nvSpPr>
          <p:spPr>
            <a:xfrm>
              <a:off x="343843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!!Rechteck: abgerundete Ecken 55">
              <a:extLst>
                <a:ext uri="{FF2B5EF4-FFF2-40B4-BE49-F238E27FC236}">
                  <a16:creationId xmlns:a16="http://schemas.microsoft.com/office/drawing/2014/main" id="{5F3B083E-7F6C-E064-7E1D-F7809FC18E8B}"/>
                </a:ext>
              </a:extLst>
            </p:cNvPr>
            <p:cNvSpPr/>
            <p:nvPr/>
          </p:nvSpPr>
          <p:spPr>
            <a:xfrm>
              <a:off x="3588014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!!Rechteck: abgerundete Ecken 56">
              <a:extLst>
                <a:ext uri="{FF2B5EF4-FFF2-40B4-BE49-F238E27FC236}">
                  <a16:creationId xmlns:a16="http://schemas.microsoft.com/office/drawing/2014/main" id="{A9EBCB44-7B4F-3CB4-38BA-A2BCEAE18110}"/>
                </a:ext>
              </a:extLst>
            </p:cNvPr>
            <p:cNvSpPr/>
            <p:nvPr/>
          </p:nvSpPr>
          <p:spPr>
            <a:xfrm>
              <a:off x="3737598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!!Rechteck: abgerundete Ecken 57">
              <a:extLst>
                <a:ext uri="{FF2B5EF4-FFF2-40B4-BE49-F238E27FC236}">
                  <a16:creationId xmlns:a16="http://schemas.microsoft.com/office/drawing/2014/main" id="{41E892A3-7715-CE6F-F465-5D85A292032E}"/>
                </a:ext>
              </a:extLst>
            </p:cNvPr>
            <p:cNvSpPr/>
            <p:nvPr/>
          </p:nvSpPr>
          <p:spPr>
            <a:xfrm>
              <a:off x="388718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!!Rechteck: abgerundete Ecken 58">
              <a:extLst>
                <a:ext uri="{FF2B5EF4-FFF2-40B4-BE49-F238E27FC236}">
                  <a16:creationId xmlns:a16="http://schemas.microsoft.com/office/drawing/2014/main" id="{C404ABF1-6EBD-7D48-6F76-6FD236576C16}"/>
                </a:ext>
              </a:extLst>
            </p:cNvPr>
            <p:cNvSpPr/>
            <p:nvPr/>
          </p:nvSpPr>
          <p:spPr>
            <a:xfrm>
              <a:off x="403676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!!Rechteck: abgerundete Ecken 65">
              <a:extLst>
                <a:ext uri="{FF2B5EF4-FFF2-40B4-BE49-F238E27FC236}">
                  <a16:creationId xmlns:a16="http://schemas.microsoft.com/office/drawing/2014/main" id="{DE92C33C-70EB-CEAC-051A-0539A8CB0E43}"/>
                </a:ext>
              </a:extLst>
            </p:cNvPr>
            <p:cNvSpPr/>
            <p:nvPr/>
          </p:nvSpPr>
          <p:spPr>
            <a:xfrm>
              <a:off x="628052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!!Rechteck: abgerundete Ecken 66">
              <a:extLst>
                <a:ext uri="{FF2B5EF4-FFF2-40B4-BE49-F238E27FC236}">
                  <a16:creationId xmlns:a16="http://schemas.microsoft.com/office/drawing/2014/main" id="{2B92FEF9-FB1F-91A0-27D9-B294616AA1A4}"/>
                </a:ext>
              </a:extLst>
            </p:cNvPr>
            <p:cNvSpPr/>
            <p:nvPr/>
          </p:nvSpPr>
          <p:spPr>
            <a:xfrm>
              <a:off x="6430110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!!Rechteck: abgerundete Ecken 73">
              <a:extLst>
                <a:ext uri="{FF2B5EF4-FFF2-40B4-BE49-F238E27FC236}">
                  <a16:creationId xmlns:a16="http://schemas.microsoft.com/office/drawing/2014/main" id="{3B5402E7-61C1-117C-2827-184D5B1B9B7E}"/>
                </a:ext>
              </a:extLst>
            </p:cNvPr>
            <p:cNvSpPr/>
            <p:nvPr/>
          </p:nvSpPr>
          <p:spPr>
            <a:xfrm>
              <a:off x="717803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!!Rechteck: abgerundete Ecken 74">
              <a:extLst>
                <a:ext uri="{FF2B5EF4-FFF2-40B4-BE49-F238E27FC236}">
                  <a16:creationId xmlns:a16="http://schemas.microsoft.com/office/drawing/2014/main" id="{10AFD9F4-C6DE-7356-4081-7E26E1DBF2FF}"/>
                </a:ext>
              </a:extLst>
            </p:cNvPr>
            <p:cNvSpPr/>
            <p:nvPr/>
          </p:nvSpPr>
          <p:spPr>
            <a:xfrm>
              <a:off x="6579694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!!Rechteck: abgerundete Ecken 75">
              <a:extLst>
                <a:ext uri="{FF2B5EF4-FFF2-40B4-BE49-F238E27FC236}">
                  <a16:creationId xmlns:a16="http://schemas.microsoft.com/office/drawing/2014/main" id="{D9264896-6E5D-7E2A-31EA-73AA98CAF632}"/>
                </a:ext>
              </a:extLst>
            </p:cNvPr>
            <p:cNvSpPr/>
            <p:nvPr/>
          </p:nvSpPr>
          <p:spPr>
            <a:xfrm>
              <a:off x="6729278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!!Rechteck: abgerundete Ecken 76">
              <a:extLst>
                <a:ext uri="{FF2B5EF4-FFF2-40B4-BE49-F238E27FC236}">
                  <a16:creationId xmlns:a16="http://schemas.microsoft.com/office/drawing/2014/main" id="{A6A69121-6645-676E-2301-D6CB25FD94F8}"/>
                </a:ext>
              </a:extLst>
            </p:cNvPr>
            <p:cNvSpPr/>
            <p:nvPr/>
          </p:nvSpPr>
          <p:spPr>
            <a:xfrm>
              <a:off x="6878862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!!Rechteck: abgerundete Ecken 77">
              <a:extLst>
                <a:ext uri="{FF2B5EF4-FFF2-40B4-BE49-F238E27FC236}">
                  <a16:creationId xmlns:a16="http://schemas.microsoft.com/office/drawing/2014/main" id="{A99127BF-5DBF-364D-1A5D-B8FEA6378655}"/>
                </a:ext>
              </a:extLst>
            </p:cNvPr>
            <p:cNvSpPr/>
            <p:nvPr/>
          </p:nvSpPr>
          <p:spPr>
            <a:xfrm>
              <a:off x="702844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!!Rechteck: abgerundete Ecken 78">
              <a:extLst>
                <a:ext uri="{FF2B5EF4-FFF2-40B4-BE49-F238E27FC236}">
                  <a16:creationId xmlns:a16="http://schemas.microsoft.com/office/drawing/2014/main" id="{A7EF3FD1-4362-2F42-2293-44CDFA65EF8F}"/>
                </a:ext>
              </a:extLst>
            </p:cNvPr>
            <p:cNvSpPr/>
            <p:nvPr/>
          </p:nvSpPr>
          <p:spPr>
            <a:xfrm>
              <a:off x="7327614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!!Rechteck: abgerundete Ecken 81">
              <a:extLst>
                <a:ext uri="{FF2B5EF4-FFF2-40B4-BE49-F238E27FC236}">
                  <a16:creationId xmlns:a16="http://schemas.microsoft.com/office/drawing/2014/main" id="{61F56C29-DE58-B422-7723-E7A914BE70C8}"/>
                </a:ext>
              </a:extLst>
            </p:cNvPr>
            <p:cNvSpPr/>
            <p:nvPr/>
          </p:nvSpPr>
          <p:spPr>
            <a:xfrm>
              <a:off x="747719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!!Rechteck: abgerundete Ecken 82">
              <a:extLst>
                <a:ext uri="{FF2B5EF4-FFF2-40B4-BE49-F238E27FC236}">
                  <a16:creationId xmlns:a16="http://schemas.microsoft.com/office/drawing/2014/main" id="{1A524C71-4C14-B69B-D668-CACBACF20FF0}"/>
                </a:ext>
              </a:extLst>
            </p:cNvPr>
            <p:cNvSpPr/>
            <p:nvPr/>
          </p:nvSpPr>
          <p:spPr>
            <a:xfrm>
              <a:off x="762678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!!Rechteck: abgerundete Ecken 83">
              <a:extLst>
                <a:ext uri="{FF2B5EF4-FFF2-40B4-BE49-F238E27FC236}">
                  <a16:creationId xmlns:a16="http://schemas.microsoft.com/office/drawing/2014/main" id="{6A66C775-8955-A702-9F82-C8FF85DB808C}"/>
                </a:ext>
              </a:extLst>
            </p:cNvPr>
            <p:cNvSpPr/>
            <p:nvPr/>
          </p:nvSpPr>
          <p:spPr>
            <a:xfrm>
              <a:off x="777636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!!Rechteck: abgerundete Ecken 84">
              <a:extLst>
                <a:ext uri="{FF2B5EF4-FFF2-40B4-BE49-F238E27FC236}">
                  <a16:creationId xmlns:a16="http://schemas.microsoft.com/office/drawing/2014/main" id="{17C6DEE9-CCEC-518D-4F5A-79BB004E9082}"/>
                </a:ext>
              </a:extLst>
            </p:cNvPr>
            <p:cNvSpPr/>
            <p:nvPr/>
          </p:nvSpPr>
          <p:spPr>
            <a:xfrm>
              <a:off x="792595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!!Rechteck: abgerundete Ecken 85">
              <a:extLst>
                <a:ext uri="{FF2B5EF4-FFF2-40B4-BE49-F238E27FC236}">
                  <a16:creationId xmlns:a16="http://schemas.microsoft.com/office/drawing/2014/main" id="{2C57E5AC-3D55-35CF-5CFB-7456C5DD1A0C}"/>
                </a:ext>
              </a:extLst>
            </p:cNvPr>
            <p:cNvSpPr/>
            <p:nvPr/>
          </p:nvSpPr>
          <p:spPr>
            <a:xfrm>
              <a:off x="8075534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!!Rechteck: abgerundete Ecken 86">
              <a:extLst>
                <a:ext uri="{FF2B5EF4-FFF2-40B4-BE49-F238E27FC236}">
                  <a16:creationId xmlns:a16="http://schemas.microsoft.com/office/drawing/2014/main" id="{B79A6549-35D4-6ED1-FE16-122DB3BBC5D3}"/>
                </a:ext>
              </a:extLst>
            </p:cNvPr>
            <p:cNvSpPr/>
            <p:nvPr/>
          </p:nvSpPr>
          <p:spPr>
            <a:xfrm>
              <a:off x="822511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!!Rechteck: abgerundete Ecken 93">
              <a:extLst>
                <a:ext uri="{FF2B5EF4-FFF2-40B4-BE49-F238E27FC236}">
                  <a16:creationId xmlns:a16="http://schemas.microsoft.com/office/drawing/2014/main" id="{35C0CA6B-9804-D06F-9F32-2A0A41BB1899}"/>
                </a:ext>
              </a:extLst>
            </p:cNvPr>
            <p:cNvSpPr/>
            <p:nvPr/>
          </p:nvSpPr>
          <p:spPr>
            <a:xfrm>
              <a:off x="2092174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!!Rechteck: abgerundete Ecken 94">
              <a:extLst>
                <a:ext uri="{FF2B5EF4-FFF2-40B4-BE49-F238E27FC236}">
                  <a16:creationId xmlns:a16="http://schemas.microsoft.com/office/drawing/2014/main" id="{48D8A75F-E914-9CBD-1A48-AFE5D88699ED}"/>
                </a:ext>
              </a:extLst>
            </p:cNvPr>
            <p:cNvSpPr/>
            <p:nvPr/>
          </p:nvSpPr>
          <p:spPr>
            <a:xfrm>
              <a:off x="2241758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!!Rechteck: abgerundete Ecken 101">
              <a:extLst>
                <a:ext uri="{FF2B5EF4-FFF2-40B4-BE49-F238E27FC236}">
                  <a16:creationId xmlns:a16="http://schemas.microsoft.com/office/drawing/2014/main" id="{2C532144-F5D7-D56B-87C5-D1491D1D2B10}"/>
                </a:ext>
              </a:extLst>
            </p:cNvPr>
            <p:cNvSpPr/>
            <p:nvPr/>
          </p:nvSpPr>
          <p:spPr>
            <a:xfrm>
              <a:off x="2989678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!!Rechteck: abgerundete Ecken 102">
              <a:extLst>
                <a:ext uri="{FF2B5EF4-FFF2-40B4-BE49-F238E27FC236}">
                  <a16:creationId xmlns:a16="http://schemas.microsoft.com/office/drawing/2014/main" id="{7A46A746-B6C5-A4D7-8E82-3EB908C86E91}"/>
                </a:ext>
              </a:extLst>
            </p:cNvPr>
            <p:cNvSpPr/>
            <p:nvPr/>
          </p:nvSpPr>
          <p:spPr>
            <a:xfrm>
              <a:off x="2391342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!!Rechteck: abgerundete Ecken 103">
              <a:extLst>
                <a:ext uri="{FF2B5EF4-FFF2-40B4-BE49-F238E27FC236}">
                  <a16:creationId xmlns:a16="http://schemas.microsoft.com/office/drawing/2014/main" id="{3733E87B-1D8A-868C-D900-42E55B23FF2C}"/>
                </a:ext>
              </a:extLst>
            </p:cNvPr>
            <p:cNvSpPr/>
            <p:nvPr/>
          </p:nvSpPr>
          <p:spPr>
            <a:xfrm>
              <a:off x="2540926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!!Rechteck: abgerundete Ecken 104">
              <a:extLst>
                <a:ext uri="{FF2B5EF4-FFF2-40B4-BE49-F238E27FC236}">
                  <a16:creationId xmlns:a16="http://schemas.microsoft.com/office/drawing/2014/main" id="{8FF81499-FBA9-EDCE-BE1E-220CA5ED679B}"/>
                </a:ext>
              </a:extLst>
            </p:cNvPr>
            <p:cNvSpPr/>
            <p:nvPr/>
          </p:nvSpPr>
          <p:spPr>
            <a:xfrm>
              <a:off x="2690510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!!Rechteck: abgerundete Ecken 105">
              <a:extLst>
                <a:ext uri="{FF2B5EF4-FFF2-40B4-BE49-F238E27FC236}">
                  <a16:creationId xmlns:a16="http://schemas.microsoft.com/office/drawing/2014/main" id="{8749CBB9-5D05-107F-1EEF-8A3E0890ADEB}"/>
                </a:ext>
              </a:extLst>
            </p:cNvPr>
            <p:cNvSpPr/>
            <p:nvPr/>
          </p:nvSpPr>
          <p:spPr>
            <a:xfrm>
              <a:off x="2840094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!!Rechteck: abgerundete Ecken 107">
              <a:extLst>
                <a:ext uri="{FF2B5EF4-FFF2-40B4-BE49-F238E27FC236}">
                  <a16:creationId xmlns:a16="http://schemas.microsoft.com/office/drawing/2014/main" id="{27A88628-E127-B6ED-55D3-16FD918F15D6}"/>
                </a:ext>
              </a:extLst>
            </p:cNvPr>
            <p:cNvSpPr/>
            <p:nvPr/>
          </p:nvSpPr>
          <p:spPr>
            <a:xfrm>
              <a:off x="418635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!!Rechteck: abgerundete Ecken 108">
              <a:extLst>
                <a:ext uri="{FF2B5EF4-FFF2-40B4-BE49-F238E27FC236}">
                  <a16:creationId xmlns:a16="http://schemas.microsoft.com/office/drawing/2014/main" id="{E1118654-4254-9531-F5B5-50C14BE00BE4}"/>
                </a:ext>
              </a:extLst>
            </p:cNvPr>
            <p:cNvSpPr/>
            <p:nvPr/>
          </p:nvSpPr>
          <p:spPr>
            <a:xfrm>
              <a:off x="4335934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!!Rechteck: abgerundete Ecken 115">
              <a:extLst>
                <a:ext uri="{FF2B5EF4-FFF2-40B4-BE49-F238E27FC236}">
                  <a16:creationId xmlns:a16="http://schemas.microsoft.com/office/drawing/2014/main" id="{F6F073B7-90AD-4882-49DB-7F59EB282813}"/>
                </a:ext>
              </a:extLst>
            </p:cNvPr>
            <p:cNvSpPr/>
            <p:nvPr/>
          </p:nvSpPr>
          <p:spPr>
            <a:xfrm>
              <a:off x="5083854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!!Rechteck: abgerundete Ecken 116">
              <a:extLst>
                <a:ext uri="{FF2B5EF4-FFF2-40B4-BE49-F238E27FC236}">
                  <a16:creationId xmlns:a16="http://schemas.microsoft.com/office/drawing/2014/main" id="{80004CB5-EBCF-60D6-5107-42CE82D9BC0A}"/>
                </a:ext>
              </a:extLst>
            </p:cNvPr>
            <p:cNvSpPr/>
            <p:nvPr/>
          </p:nvSpPr>
          <p:spPr>
            <a:xfrm>
              <a:off x="448551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!!Rechteck: abgerundete Ecken 117">
              <a:extLst>
                <a:ext uri="{FF2B5EF4-FFF2-40B4-BE49-F238E27FC236}">
                  <a16:creationId xmlns:a16="http://schemas.microsoft.com/office/drawing/2014/main" id="{5F4AEA1B-0AF1-38A4-C3B6-C32AD0F8522A}"/>
                </a:ext>
              </a:extLst>
            </p:cNvPr>
            <p:cNvSpPr/>
            <p:nvPr/>
          </p:nvSpPr>
          <p:spPr>
            <a:xfrm>
              <a:off x="4635102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!!Rechteck: abgerundete Ecken 118">
              <a:extLst>
                <a:ext uri="{FF2B5EF4-FFF2-40B4-BE49-F238E27FC236}">
                  <a16:creationId xmlns:a16="http://schemas.microsoft.com/office/drawing/2014/main" id="{8A5CF1AB-2278-08F3-D670-177C772B24E8}"/>
                </a:ext>
              </a:extLst>
            </p:cNvPr>
            <p:cNvSpPr/>
            <p:nvPr/>
          </p:nvSpPr>
          <p:spPr>
            <a:xfrm>
              <a:off x="4784686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!!Rechteck: abgerundete Ecken 119">
              <a:extLst>
                <a:ext uri="{FF2B5EF4-FFF2-40B4-BE49-F238E27FC236}">
                  <a16:creationId xmlns:a16="http://schemas.microsoft.com/office/drawing/2014/main" id="{DE1C501D-B3DB-F532-4386-519A882F3911}"/>
                </a:ext>
              </a:extLst>
            </p:cNvPr>
            <p:cNvSpPr/>
            <p:nvPr/>
          </p:nvSpPr>
          <p:spPr>
            <a:xfrm>
              <a:off x="4934270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!!Rechteck: abgerundete Ecken 120">
              <a:extLst>
                <a:ext uri="{FF2B5EF4-FFF2-40B4-BE49-F238E27FC236}">
                  <a16:creationId xmlns:a16="http://schemas.microsoft.com/office/drawing/2014/main" id="{EE1B0C36-1649-A739-1C44-10CBBC91620C}"/>
                </a:ext>
              </a:extLst>
            </p:cNvPr>
            <p:cNvSpPr/>
            <p:nvPr/>
          </p:nvSpPr>
          <p:spPr>
            <a:xfrm>
              <a:off x="523343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!!Rechteck: abgerundete Ecken 123">
              <a:extLst>
                <a:ext uri="{FF2B5EF4-FFF2-40B4-BE49-F238E27FC236}">
                  <a16:creationId xmlns:a16="http://schemas.microsoft.com/office/drawing/2014/main" id="{4977C474-EC53-D450-0CBF-073E562D77E8}"/>
                </a:ext>
              </a:extLst>
            </p:cNvPr>
            <p:cNvSpPr/>
            <p:nvPr/>
          </p:nvSpPr>
          <p:spPr>
            <a:xfrm>
              <a:off x="5383022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!!Rechteck: abgerundete Ecken 124">
              <a:extLst>
                <a:ext uri="{FF2B5EF4-FFF2-40B4-BE49-F238E27FC236}">
                  <a16:creationId xmlns:a16="http://schemas.microsoft.com/office/drawing/2014/main" id="{A1BB634F-584D-090B-7911-36E016882F66}"/>
                </a:ext>
              </a:extLst>
            </p:cNvPr>
            <p:cNvSpPr/>
            <p:nvPr/>
          </p:nvSpPr>
          <p:spPr>
            <a:xfrm>
              <a:off x="553260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!!Rechteck: abgerundete Ecken 125">
              <a:extLst>
                <a:ext uri="{FF2B5EF4-FFF2-40B4-BE49-F238E27FC236}">
                  <a16:creationId xmlns:a16="http://schemas.microsoft.com/office/drawing/2014/main" id="{E41F3D4B-8D08-96AA-181C-06831BDF08EB}"/>
                </a:ext>
              </a:extLst>
            </p:cNvPr>
            <p:cNvSpPr/>
            <p:nvPr/>
          </p:nvSpPr>
          <p:spPr>
            <a:xfrm>
              <a:off x="5682190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!!Rechteck: abgerundete Ecken 126">
              <a:extLst>
                <a:ext uri="{FF2B5EF4-FFF2-40B4-BE49-F238E27FC236}">
                  <a16:creationId xmlns:a16="http://schemas.microsoft.com/office/drawing/2014/main" id="{7FB901E0-5591-C66A-1F7A-CE5E94F6779C}"/>
                </a:ext>
              </a:extLst>
            </p:cNvPr>
            <p:cNvSpPr/>
            <p:nvPr/>
          </p:nvSpPr>
          <p:spPr>
            <a:xfrm>
              <a:off x="5831774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!!Rechteck: abgerundete Ecken 127">
              <a:extLst>
                <a:ext uri="{FF2B5EF4-FFF2-40B4-BE49-F238E27FC236}">
                  <a16:creationId xmlns:a16="http://schemas.microsoft.com/office/drawing/2014/main" id="{5C51EA76-9839-A800-32D1-8EC3E6D21391}"/>
                </a:ext>
              </a:extLst>
            </p:cNvPr>
            <p:cNvSpPr/>
            <p:nvPr/>
          </p:nvSpPr>
          <p:spPr>
            <a:xfrm>
              <a:off x="598135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!!Rechteck: abgerundete Ecken 128">
              <a:extLst>
                <a:ext uri="{FF2B5EF4-FFF2-40B4-BE49-F238E27FC236}">
                  <a16:creationId xmlns:a16="http://schemas.microsoft.com/office/drawing/2014/main" id="{92C6ECCC-D939-A47F-D077-E24374C6C16C}"/>
                </a:ext>
              </a:extLst>
            </p:cNvPr>
            <p:cNvSpPr/>
            <p:nvPr/>
          </p:nvSpPr>
          <p:spPr>
            <a:xfrm>
              <a:off x="613094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!!Rechteck: abgerundete Ecken 135">
              <a:extLst>
                <a:ext uri="{FF2B5EF4-FFF2-40B4-BE49-F238E27FC236}">
                  <a16:creationId xmlns:a16="http://schemas.microsoft.com/office/drawing/2014/main" id="{284B47C2-C5D0-65DD-7350-DA2C772C2560}"/>
                </a:ext>
              </a:extLst>
            </p:cNvPr>
            <p:cNvSpPr/>
            <p:nvPr/>
          </p:nvSpPr>
          <p:spPr>
            <a:xfrm>
              <a:off x="837470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!!Rechteck: abgerundete Ecken 136">
              <a:extLst>
                <a:ext uri="{FF2B5EF4-FFF2-40B4-BE49-F238E27FC236}">
                  <a16:creationId xmlns:a16="http://schemas.microsoft.com/office/drawing/2014/main" id="{6A3A183A-F7FB-E2E2-5BD9-6A6D09F90C63}"/>
                </a:ext>
              </a:extLst>
            </p:cNvPr>
            <p:cNvSpPr/>
            <p:nvPr/>
          </p:nvSpPr>
          <p:spPr>
            <a:xfrm>
              <a:off x="852428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!!Rechteck: abgerundete Ecken 143">
              <a:extLst>
                <a:ext uri="{FF2B5EF4-FFF2-40B4-BE49-F238E27FC236}">
                  <a16:creationId xmlns:a16="http://schemas.microsoft.com/office/drawing/2014/main" id="{A696D6D7-88FA-EF87-149F-DA79D43EFC58}"/>
                </a:ext>
              </a:extLst>
            </p:cNvPr>
            <p:cNvSpPr/>
            <p:nvPr/>
          </p:nvSpPr>
          <p:spPr>
            <a:xfrm>
              <a:off x="927220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!!Rechteck: abgerundete Ecken 144">
              <a:extLst>
                <a:ext uri="{FF2B5EF4-FFF2-40B4-BE49-F238E27FC236}">
                  <a16:creationId xmlns:a16="http://schemas.microsoft.com/office/drawing/2014/main" id="{995EFCA8-B474-6619-D4D9-D1775042D75A}"/>
                </a:ext>
              </a:extLst>
            </p:cNvPr>
            <p:cNvSpPr/>
            <p:nvPr/>
          </p:nvSpPr>
          <p:spPr>
            <a:xfrm>
              <a:off x="867387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!!Rechteck: abgerundete Ecken 145">
              <a:extLst>
                <a:ext uri="{FF2B5EF4-FFF2-40B4-BE49-F238E27FC236}">
                  <a16:creationId xmlns:a16="http://schemas.microsoft.com/office/drawing/2014/main" id="{BB42DCE0-7406-DD07-3A12-CFA845666C2A}"/>
                </a:ext>
              </a:extLst>
            </p:cNvPr>
            <p:cNvSpPr/>
            <p:nvPr/>
          </p:nvSpPr>
          <p:spPr>
            <a:xfrm>
              <a:off x="8823454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!!Rechteck: abgerundete Ecken 146">
              <a:extLst>
                <a:ext uri="{FF2B5EF4-FFF2-40B4-BE49-F238E27FC236}">
                  <a16:creationId xmlns:a16="http://schemas.microsoft.com/office/drawing/2014/main" id="{D27D6B7A-2F2B-250D-E19A-624CEDF43BFD}"/>
                </a:ext>
              </a:extLst>
            </p:cNvPr>
            <p:cNvSpPr/>
            <p:nvPr/>
          </p:nvSpPr>
          <p:spPr>
            <a:xfrm>
              <a:off x="897303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!!Rechteck: abgerundete Ecken 147">
              <a:extLst>
                <a:ext uri="{FF2B5EF4-FFF2-40B4-BE49-F238E27FC236}">
                  <a16:creationId xmlns:a16="http://schemas.microsoft.com/office/drawing/2014/main" id="{E055BD9F-87FD-5214-5DAB-B30956EC2A2F}"/>
                </a:ext>
              </a:extLst>
            </p:cNvPr>
            <p:cNvSpPr/>
            <p:nvPr/>
          </p:nvSpPr>
          <p:spPr>
            <a:xfrm>
              <a:off x="912262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!!Rechteck: abgerundete Ecken 148">
              <a:extLst>
                <a:ext uri="{FF2B5EF4-FFF2-40B4-BE49-F238E27FC236}">
                  <a16:creationId xmlns:a16="http://schemas.microsoft.com/office/drawing/2014/main" id="{CE15AE10-31D4-3CA5-03F4-FDDAF96F6FF0}"/>
                </a:ext>
              </a:extLst>
            </p:cNvPr>
            <p:cNvSpPr/>
            <p:nvPr/>
          </p:nvSpPr>
          <p:spPr>
            <a:xfrm>
              <a:off x="9421790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!!Rechteck: abgerundete Ecken 151">
              <a:extLst>
                <a:ext uri="{FF2B5EF4-FFF2-40B4-BE49-F238E27FC236}">
                  <a16:creationId xmlns:a16="http://schemas.microsoft.com/office/drawing/2014/main" id="{4E4414DC-17EF-51A3-2F8E-A36A9B20A302}"/>
                </a:ext>
              </a:extLst>
            </p:cNvPr>
            <p:cNvSpPr/>
            <p:nvPr/>
          </p:nvSpPr>
          <p:spPr>
            <a:xfrm>
              <a:off x="9571374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!!Rechteck: abgerundete Ecken 152">
              <a:extLst>
                <a:ext uri="{FF2B5EF4-FFF2-40B4-BE49-F238E27FC236}">
                  <a16:creationId xmlns:a16="http://schemas.microsoft.com/office/drawing/2014/main" id="{AC2D9DF5-ADC5-91BA-F16E-942C6D136950}"/>
                </a:ext>
              </a:extLst>
            </p:cNvPr>
            <p:cNvSpPr/>
            <p:nvPr/>
          </p:nvSpPr>
          <p:spPr>
            <a:xfrm>
              <a:off x="972095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!!Rechteck: abgerundete Ecken 153">
              <a:extLst>
                <a:ext uri="{FF2B5EF4-FFF2-40B4-BE49-F238E27FC236}">
                  <a16:creationId xmlns:a16="http://schemas.microsoft.com/office/drawing/2014/main" id="{1E32DE76-52BB-B623-4E9D-9318946C7B08}"/>
                </a:ext>
              </a:extLst>
            </p:cNvPr>
            <p:cNvSpPr/>
            <p:nvPr/>
          </p:nvSpPr>
          <p:spPr>
            <a:xfrm>
              <a:off x="9870542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!!Rechteck: abgerundete Ecken 154">
              <a:extLst>
                <a:ext uri="{FF2B5EF4-FFF2-40B4-BE49-F238E27FC236}">
                  <a16:creationId xmlns:a16="http://schemas.microsoft.com/office/drawing/2014/main" id="{B66934AE-4446-6D98-1DB6-41AC318D8FD2}"/>
                </a:ext>
              </a:extLst>
            </p:cNvPr>
            <p:cNvSpPr/>
            <p:nvPr/>
          </p:nvSpPr>
          <p:spPr>
            <a:xfrm>
              <a:off x="1002012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!!Rechteck: abgerundete Ecken 155">
              <a:extLst>
                <a:ext uri="{FF2B5EF4-FFF2-40B4-BE49-F238E27FC236}">
                  <a16:creationId xmlns:a16="http://schemas.microsoft.com/office/drawing/2014/main" id="{0BDF037D-0210-5ACE-3AB5-E1B934C957FB}"/>
                </a:ext>
              </a:extLst>
            </p:cNvPr>
            <p:cNvSpPr/>
            <p:nvPr/>
          </p:nvSpPr>
          <p:spPr>
            <a:xfrm>
              <a:off x="10169710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!!Rechteck: abgerundete Ecken 156">
              <a:extLst>
                <a:ext uri="{FF2B5EF4-FFF2-40B4-BE49-F238E27FC236}">
                  <a16:creationId xmlns:a16="http://schemas.microsoft.com/office/drawing/2014/main" id="{418345A1-372B-85C4-FE76-DCC090CB94B0}"/>
                </a:ext>
              </a:extLst>
            </p:cNvPr>
            <p:cNvSpPr/>
            <p:nvPr/>
          </p:nvSpPr>
          <p:spPr>
            <a:xfrm>
              <a:off x="10319294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!!Rechteck: abgerundete Ecken 163">
              <a:extLst>
                <a:ext uri="{FF2B5EF4-FFF2-40B4-BE49-F238E27FC236}">
                  <a16:creationId xmlns:a16="http://schemas.microsoft.com/office/drawing/2014/main" id="{CC93ADC1-F37D-C9BD-D007-F9CAF7BE3138}"/>
                </a:ext>
              </a:extLst>
            </p:cNvPr>
            <p:cNvSpPr/>
            <p:nvPr/>
          </p:nvSpPr>
          <p:spPr>
            <a:xfrm>
              <a:off x="1046887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!!Rechteck: abgerundete Ecken 164">
              <a:extLst>
                <a:ext uri="{FF2B5EF4-FFF2-40B4-BE49-F238E27FC236}">
                  <a16:creationId xmlns:a16="http://schemas.microsoft.com/office/drawing/2014/main" id="{3756D997-CAE8-2F37-5131-6C98A329DC0A}"/>
                </a:ext>
              </a:extLst>
            </p:cNvPr>
            <p:cNvSpPr/>
            <p:nvPr/>
          </p:nvSpPr>
          <p:spPr>
            <a:xfrm>
              <a:off x="10618462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!!Rechteck: abgerundete Ecken 171">
              <a:extLst>
                <a:ext uri="{FF2B5EF4-FFF2-40B4-BE49-F238E27FC236}">
                  <a16:creationId xmlns:a16="http://schemas.microsoft.com/office/drawing/2014/main" id="{DD06C561-EB69-3D84-3C75-BBB7FAE23C00}"/>
                </a:ext>
              </a:extLst>
            </p:cNvPr>
            <p:cNvSpPr/>
            <p:nvPr/>
          </p:nvSpPr>
          <p:spPr>
            <a:xfrm>
              <a:off x="11366347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!!Rechteck: abgerundete Ecken 172">
              <a:extLst>
                <a:ext uri="{FF2B5EF4-FFF2-40B4-BE49-F238E27FC236}">
                  <a16:creationId xmlns:a16="http://schemas.microsoft.com/office/drawing/2014/main" id="{1A585246-EEE3-6F87-7B69-EE50B2AC9441}"/>
                </a:ext>
              </a:extLst>
            </p:cNvPr>
            <p:cNvSpPr/>
            <p:nvPr/>
          </p:nvSpPr>
          <p:spPr>
            <a:xfrm>
              <a:off x="1076804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!!Rechteck: abgerundete Ecken 173">
              <a:extLst>
                <a:ext uri="{FF2B5EF4-FFF2-40B4-BE49-F238E27FC236}">
                  <a16:creationId xmlns:a16="http://schemas.microsoft.com/office/drawing/2014/main" id="{7BA1777A-E9BA-A463-B192-88C8DD21F7B3}"/>
                </a:ext>
              </a:extLst>
            </p:cNvPr>
            <p:cNvSpPr/>
            <p:nvPr/>
          </p:nvSpPr>
          <p:spPr>
            <a:xfrm>
              <a:off x="10917630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!!Rechteck: abgerundete Ecken 174">
              <a:extLst>
                <a:ext uri="{FF2B5EF4-FFF2-40B4-BE49-F238E27FC236}">
                  <a16:creationId xmlns:a16="http://schemas.microsoft.com/office/drawing/2014/main" id="{969C3A8C-DD12-B8F8-81E9-CF20B03BE455}"/>
                </a:ext>
              </a:extLst>
            </p:cNvPr>
            <p:cNvSpPr/>
            <p:nvPr/>
          </p:nvSpPr>
          <p:spPr>
            <a:xfrm>
              <a:off x="11067214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!!Rechteck: abgerundete Ecken 175">
              <a:extLst>
                <a:ext uri="{FF2B5EF4-FFF2-40B4-BE49-F238E27FC236}">
                  <a16:creationId xmlns:a16="http://schemas.microsoft.com/office/drawing/2014/main" id="{A018415F-DAAF-1F36-C924-A71D69C36736}"/>
                </a:ext>
              </a:extLst>
            </p:cNvPr>
            <p:cNvSpPr/>
            <p:nvPr/>
          </p:nvSpPr>
          <p:spPr>
            <a:xfrm>
              <a:off x="1121679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!!Rechteck: abgerundete Ecken 178">
              <a:extLst>
                <a:ext uri="{FF2B5EF4-FFF2-40B4-BE49-F238E27FC236}">
                  <a16:creationId xmlns:a16="http://schemas.microsoft.com/office/drawing/2014/main" id="{5A9260DE-20A9-86DE-184D-2DCDF5D6668F}"/>
                </a:ext>
              </a:extLst>
            </p:cNvPr>
            <p:cNvSpPr/>
            <p:nvPr/>
          </p:nvSpPr>
          <p:spPr>
            <a:xfrm>
              <a:off x="89550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!!Rechteck: abgerundete Ecken 179">
              <a:extLst>
                <a:ext uri="{FF2B5EF4-FFF2-40B4-BE49-F238E27FC236}">
                  <a16:creationId xmlns:a16="http://schemas.microsoft.com/office/drawing/2014/main" id="{97A074B0-127F-BCFF-DCD3-08CE6BD1CFD7}"/>
                </a:ext>
              </a:extLst>
            </p:cNvPr>
            <p:cNvSpPr/>
            <p:nvPr/>
          </p:nvSpPr>
          <p:spPr>
            <a:xfrm>
              <a:off x="74591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hteck: abgerundete Ecken 245">
              <a:extLst>
                <a:ext uri="{FF2B5EF4-FFF2-40B4-BE49-F238E27FC236}">
                  <a16:creationId xmlns:a16="http://schemas.microsoft.com/office/drawing/2014/main" id="{ED16746D-593C-99D3-E355-06BE0F1DE0F5}"/>
                </a:ext>
              </a:extLst>
            </p:cNvPr>
            <p:cNvSpPr/>
            <p:nvPr/>
          </p:nvSpPr>
          <p:spPr>
            <a:xfrm>
              <a:off x="676275" y="1435342"/>
              <a:ext cx="11250634" cy="615372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D38CFE1D-EDFE-EF01-BA7F-02B7236E3A20}"/>
                </a:ext>
              </a:extLst>
            </p:cNvPr>
            <p:cNvSpPr txBox="1"/>
            <p:nvPr/>
          </p:nvSpPr>
          <p:spPr>
            <a:xfrm>
              <a:off x="633376" y="1484729"/>
              <a:ext cx="2864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Reference Sequence 1</a:t>
              </a:r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FED13067-3E29-2352-72AB-43030AD66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5725" y="1810222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8F1CB24A-BDD9-B546-3F43-758C8EA7B045}"/>
              </a:ext>
            </a:extLst>
          </p:cNvPr>
          <p:cNvGrpSpPr/>
          <p:nvPr/>
        </p:nvGrpSpPr>
        <p:grpSpPr>
          <a:xfrm>
            <a:off x="10152510" y="2994369"/>
            <a:ext cx="1621040" cy="144000"/>
            <a:chOff x="10152510" y="2994369"/>
            <a:chExt cx="1621040" cy="144000"/>
          </a:xfrm>
        </p:grpSpPr>
        <p:sp>
          <p:nvSpPr>
            <p:cNvPr id="24" name="Rechteck: abgerundete Ecken 65">
              <a:extLst>
                <a:ext uri="{FF2B5EF4-FFF2-40B4-BE49-F238E27FC236}">
                  <a16:creationId xmlns:a16="http://schemas.microsoft.com/office/drawing/2014/main" id="{6D5CF0DC-A79C-34A0-AD1D-C5F0C504C432}"/>
                </a:ext>
              </a:extLst>
            </p:cNvPr>
            <p:cNvSpPr/>
            <p:nvPr/>
          </p:nvSpPr>
          <p:spPr>
            <a:xfrm>
              <a:off x="10768046" y="2994369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: abgerundete Ecken 73">
              <a:extLst>
                <a:ext uri="{FF2B5EF4-FFF2-40B4-BE49-F238E27FC236}">
                  <a16:creationId xmlns:a16="http://schemas.microsoft.com/office/drawing/2014/main" id="{2D08568F-6EC8-B4A8-206D-EF1D19B5BD9E}"/>
                </a:ext>
              </a:extLst>
            </p:cNvPr>
            <p:cNvSpPr/>
            <p:nvPr/>
          </p:nvSpPr>
          <p:spPr>
            <a:xfrm>
              <a:off x="11665550" y="2994369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74">
              <a:extLst>
                <a:ext uri="{FF2B5EF4-FFF2-40B4-BE49-F238E27FC236}">
                  <a16:creationId xmlns:a16="http://schemas.microsoft.com/office/drawing/2014/main" id="{AC29891B-8E64-CF4C-6BC7-13A16CF35B1F}"/>
                </a:ext>
              </a:extLst>
            </p:cNvPr>
            <p:cNvSpPr/>
            <p:nvPr/>
          </p:nvSpPr>
          <p:spPr>
            <a:xfrm>
              <a:off x="11067214" y="2994369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: abgerundete Ecken 75">
              <a:extLst>
                <a:ext uri="{FF2B5EF4-FFF2-40B4-BE49-F238E27FC236}">
                  <a16:creationId xmlns:a16="http://schemas.microsoft.com/office/drawing/2014/main" id="{22FB3D58-8F8C-2B1B-6AF0-31E2BE5998A8}"/>
                </a:ext>
              </a:extLst>
            </p:cNvPr>
            <p:cNvSpPr/>
            <p:nvPr/>
          </p:nvSpPr>
          <p:spPr>
            <a:xfrm>
              <a:off x="11216798" y="2994369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: abgerundete Ecken 76">
              <a:extLst>
                <a:ext uri="{FF2B5EF4-FFF2-40B4-BE49-F238E27FC236}">
                  <a16:creationId xmlns:a16="http://schemas.microsoft.com/office/drawing/2014/main" id="{23BBF2A7-8548-8373-8324-4E6520B6509C}"/>
                </a:ext>
              </a:extLst>
            </p:cNvPr>
            <p:cNvSpPr/>
            <p:nvPr/>
          </p:nvSpPr>
          <p:spPr>
            <a:xfrm>
              <a:off x="11366382" y="2994369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: abgerundete Ecken 77">
              <a:extLst>
                <a:ext uri="{FF2B5EF4-FFF2-40B4-BE49-F238E27FC236}">
                  <a16:creationId xmlns:a16="http://schemas.microsoft.com/office/drawing/2014/main" id="{928F7649-7D96-BD91-42D8-8A24A18C2DE9}"/>
                </a:ext>
              </a:extLst>
            </p:cNvPr>
            <p:cNvSpPr/>
            <p:nvPr/>
          </p:nvSpPr>
          <p:spPr>
            <a:xfrm>
              <a:off x="11515966" y="2994369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: abgerundete Ecken 126">
              <a:extLst>
                <a:ext uri="{FF2B5EF4-FFF2-40B4-BE49-F238E27FC236}">
                  <a16:creationId xmlns:a16="http://schemas.microsoft.com/office/drawing/2014/main" id="{F350725F-30A4-5A8E-1607-EBCEEDB08D57}"/>
                </a:ext>
              </a:extLst>
            </p:cNvPr>
            <p:cNvSpPr/>
            <p:nvPr/>
          </p:nvSpPr>
          <p:spPr>
            <a:xfrm>
              <a:off x="10319294" y="2994369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hteck: abgerundete Ecken 127">
              <a:extLst>
                <a:ext uri="{FF2B5EF4-FFF2-40B4-BE49-F238E27FC236}">
                  <a16:creationId xmlns:a16="http://schemas.microsoft.com/office/drawing/2014/main" id="{D8D6D015-E4CB-4E92-845B-EE858882879C}"/>
                </a:ext>
              </a:extLst>
            </p:cNvPr>
            <p:cNvSpPr/>
            <p:nvPr/>
          </p:nvSpPr>
          <p:spPr>
            <a:xfrm>
              <a:off x="10468878" y="2994369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: abgerundete Ecken 128">
              <a:extLst>
                <a:ext uri="{FF2B5EF4-FFF2-40B4-BE49-F238E27FC236}">
                  <a16:creationId xmlns:a16="http://schemas.microsoft.com/office/drawing/2014/main" id="{C7CCC9D2-B63C-5B1B-0AD1-DA546C60385F}"/>
                </a:ext>
              </a:extLst>
            </p:cNvPr>
            <p:cNvSpPr/>
            <p:nvPr/>
          </p:nvSpPr>
          <p:spPr>
            <a:xfrm>
              <a:off x="10618462" y="2994369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445A6578-DB43-81BD-7D99-397A1D4DBE0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52510" y="2994369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67F1218A-EC2C-B20A-1171-580E2A59E553}"/>
              </a:ext>
            </a:extLst>
          </p:cNvPr>
          <p:cNvGrpSpPr/>
          <p:nvPr/>
        </p:nvGrpSpPr>
        <p:grpSpPr>
          <a:xfrm>
            <a:off x="5831774" y="2592743"/>
            <a:ext cx="1625830" cy="144000"/>
            <a:chOff x="5831774" y="2592743"/>
            <a:chExt cx="1625830" cy="144000"/>
          </a:xfrm>
        </p:grpSpPr>
        <p:sp>
          <p:nvSpPr>
            <p:cNvPr id="3" name="Rechteck: abgerundete Ecken 65">
              <a:extLst>
                <a:ext uri="{FF2B5EF4-FFF2-40B4-BE49-F238E27FC236}">
                  <a16:creationId xmlns:a16="http://schemas.microsoft.com/office/drawing/2014/main" id="{CBA8E7A8-F48B-BDC6-8577-ED41F4846028}"/>
                </a:ext>
              </a:extLst>
            </p:cNvPr>
            <p:cNvSpPr/>
            <p:nvPr/>
          </p:nvSpPr>
          <p:spPr>
            <a:xfrm>
              <a:off x="6280526" y="259274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: abgerundete Ecken 66">
              <a:extLst>
                <a:ext uri="{FF2B5EF4-FFF2-40B4-BE49-F238E27FC236}">
                  <a16:creationId xmlns:a16="http://schemas.microsoft.com/office/drawing/2014/main" id="{883A9141-C62B-47DD-3029-FC6C72D22028}"/>
                </a:ext>
              </a:extLst>
            </p:cNvPr>
            <p:cNvSpPr/>
            <p:nvPr/>
          </p:nvSpPr>
          <p:spPr>
            <a:xfrm>
              <a:off x="6430110" y="259274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: abgerundete Ecken 73">
              <a:extLst>
                <a:ext uri="{FF2B5EF4-FFF2-40B4-BE49-F238E27FC236}">
                  <a16:creationId xmlns:a16="http://schemas.microsoft.com/office/drawing/2014/main" id="{DD6E8DE8-92F1-9A88-2CBC-0F84CAA3AF20}"/>
                </a:ext>
              </a:extLst>
            </p:cNvPr>
            <p:cNvSpPr/>
            <p:nvPr/>
          </p:nvSpPr>
          <p:spPr>
            <a:xfrm>
              <a:off x="7178030" y="259274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: abgerundete Ecken 74">
              <a:extLst>
                <a:ext uri="{FF2B5EF4-FFF2-40B4-BE49-F238E27FC236}">
                  <a16:creationId xmlns:a16="http://schemas.microsoft.com/office/drawing/2014/main" id="{1094E0C2-01BD-E859-F959-7DC2BA12FBA4}"/>
                </a:ext>
              </a:extLst>
            </p:cNvPr>
            <p:cNvSpPr/>
            <p:nvPr/>
          </p:nvSpPr>
          <p:spPr>
            <a:xfrm>
              <a:off x="6579694" y="259274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: abgerundete Ecken 75">
              <a:extLst>
                <a:ext uri="{FF2B5EF4-FFF2-40B4-BE49-F238E27FC236}">
                  <a16:creationId xmlns:a16="http://schemas.microsoft.com/office/drawing/2014/main" id="{3A4E1AC3-3F9C-E77A-7D65-5529875C44FA}"/>
                </a:ext>
              </a:extLst>
            </p:cNvPr>
            <p:cNvSpPr/>
            <p:nvPr/>
          </p:nvSpPr>
          <p:spPr>
            <a:xfrm>
              <a:off x="6729278" y="259274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6">
              <a:extLst>
                <a:ext uri="{FF2B5EF4-FFF2-40B4-BE49-F238E27FC236}">
                  <a16:creationId xmlns:a16="http://schemas.microsoft.com/office/drawing/2014/main" id="{04139917-83F8-4A6F-CD44-5C57AE519573}"/>
                </a:ext>
              </a:extLst>
            </p:cNvPr>
            <p:cNvSpPr/>
            <p:nvPr/>
          </p:nvSpPr>
          <p:spPr>
            <a:xfrm>
              <a:off x="6878862" y="259274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77">
              <a:extLst>
                <a:ext uri="{FF2B5EF4-FFF2-40B4-BE49-F238E27FC236}">
                  <a16:creationId xmlns:a16="http://schemas.microsoft.com/office/drawing/2014/main" id="{073F40D7-F616-AF02-3487-4493FCD678FC}"/>
                </a:ext>
              </a:extLst>
            </p:cNvPr>
            <p:cNvSpPr/>
            <p:nvPr/>
          </p:nvSpPr>
          <p:spPr>
            <a:xfrm>
              <a:off x="7028446" y="259274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!!Rechteck: abgerundete Ecken 126a">
              <a:extLst>
                <a:ext uri="{FF2B5EF4-FFF2-40B4-BE49-F238E27FC236}">
                  <a16:creationId xmlns:a16="http://schemas.microsoft.com/office/drawing/2014/main" id="{8218A5ED-FEA8-F252-83CB-C3CB175A6430}"/>
                </a:ext>
              </a:extLst>
            </p:cNvPr>
            <p:cNvSpPr/>
            <p:nvPr/>
          </p:nvSpPr>
          <p:spPr>
            <a:xfrm>
              <a:off x="5831774" y="259274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hteck: abgerundete Ecken 127">
              <a:extLst>
                <a:ext uri="{FF2B5EF4-FFF2-40B4-BE49-F238E27FC236}">
                  <a16:creationId xmlns:a16="http://schemas.microsoft.com/office/drawing/2014/main" id="{8963B0D9-1300-74A6-E59B-A4C5A849EDEF}"/>
                </a:ext>
              </a:extLst>
            </p:cNvPr>
            <p:cNvSpPr/>
            <p:nvPr/>
          </p:nvSpPr>
          <p:spPr>
            <a:xfrm>
              <a:off x="5981358" y="259274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28">
              <a:extLst>
                <a:ext uri="{FF2B5EF4-FFF2-40B4-BE49-F238E27FC236}">
                  <a16:creationId xmlns:a16="http://schemas.microsoft.com/office/drawing/2014/main" id="{6352048D-20E6-6D57-6DBF-AD922A3CC0AA}"/>
                </a:ext>
              </a:extLst>
            </p:cNvPr>
            <p:cNvSpPr/>
            <p:nvPr/>
          </p:nvSpPr>
          <p:spPr>
            <a:xfrm>
              <a:off x="6130942" y="259274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90525BA1-7DA0-4314-2807-B9F4FE8B1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2404" y="2592743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1" name="Gruppieren 300">
            <a:extLst>
              <a:ext uri="{FF2B5EF4-FFF2-40B4-BE49-F238E27FC236}">
                <a16:creationId xmlns:a16="http://schemas.microsoft.com/office/drawing/2014/main" id="{42858022-329A-B776-1C96-43A4CD040512}"/>
              </a:ext>
            </a:extLst>
          </p:cNvPr>
          <p:cNvGrpSpPr/>
          <p:nvPr/>
        </p:nvGrpSpPr>
        <p:grpSpPr>
          <a:xfrm>
            <a:off x="5662359" y="4487146"/>
            <a:ext cx="2820343" cy="145072"/>
            <a:chOff x="5662359" y="4487146"/>
            <a:chExt cx="2820343" cy="145072"/>
          </a:xfrm>
        </p:grpSpPr>
        <p:sp>
          <p:nvSpPr>
            <p:cNvPr id="199" name="Rechteck: abgerundete Ecken 65">
              <a:extLst>
                <a:ext uri="{FF2B5EF4-FFF2-40B4-BE49-F238E27FC236}">
                  <a16:creationId xmlns:a16="http://schemas.microsoft.com/office/drawing/2014/main" id="{F7C1F53F-627B-2134-99F4-DE3AECF03272}"/>
                </a:ext>
              </a:extLst>
            </p:cNvPr>
            <p:cNvSpPr/>
            <p:nvPr/>
          </p:nvSpPr>
          <p:spPr>
            <a:xfrm>
              <a:off x="6280526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hteck: abgerundete Ecken 66">
              <a:extLst>
                <a:ext uri="{FF2B5EF4-FFF2-40B4-BE49-F238E27FC236}">
                  <a16:creationId xmlns:a16="http://schemas.microsoft.com/office/drawing/2014/main" id="{608EDFD9-3125-383A-108E-9F145E69D843}"/>
                </a:ext>
              </a:extLst>
            </p:cNvPr>
            <p:cNvSpPr/>
            <p:nvPr/>
          </p:nvSpPr>
          <p:spPr>
            <a:xfrm>
              <a:off x="6430110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: abgerundete Ecken 73">
              <a:extLst>
                <a:ext uri="{FF2B5EF4-FFF2-40B4-BE49-F238E27FC236}">
                  <a16:creationId xmlns:a16="http://schemas.microsoft.com/office/drawing/2014/main" id="{F10BF38F-0447-83C6-F55B-B75ED7384BBF}"/>
                </a:ext>
              </a:extLst>
            </p:cNvPr>
            <p:cNvSpPr/>
            <p:nvPr/>
          </p:nvSpPr>
          <p:spPr>
            <a:xfrm>
              <a:off x="7178030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hteck: abgerundete Ecken 74">
              <a:extLst>
                <a:ext uri="{FF2B5EF4-FFF2-40B4-BE49-F238E27FC236}">
                  <a16:creationId xmlns:a16="http://schemas.microsoft.com/office/drawing/2014/main" id="{B5FCA7EA-3C5C-298B-0764-D4E73217DCB4}"/>
                </a:ext>
              </a:extLst>
            </p:cNvPr>
            <p:cNvSpPr/>
            <p:nvPr/>
          </p:nvSpPr>
          <p:spPr>
            <a:xfrm>
              <a:off x="6579694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hteck: abgerundete Ecken 75">
              <a:extLst>
                <a:ext uri="{FF2B5EF4-FFF2-40B4-BE49-F238E27FC236}">
                  <a16:creationId xmlns:a16="http://schemas.microsoft.com/office/drawing/2014/main" id="{99854C18-7C48-9613-5C4F-DFE12D8BCA7F}"/>
                </a:ext>
              </a:extLst>
            </p:cNvPr>
            <p:cNvSpPr/>
            <p:nvPr/>
          </p:nvSpPr>
          <p:spPr>
            <a:xfrm>
              <a:off x="6729278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: abgerundete Ecken 76">
              <a:extLst>
                <a:ext uri="{FF2B5EF4-FFF2-40B4-BE49-F238E27FC236}">
                  <a16:creationId xmlns:a16="http://schemas.microsoft.com/office/drawing/2014/main" id="{68C26F90-C08D-364D-1323-3858E509327F}"/>
                </a:ext>
              </a:extLst>
            </p:cNvPr>
            <p:cNvSpPr/>
            <p:nvPr/>
          </p:nvSpPr>
          <p:spPr>
            <a:xfrm>
              <a:off x="6878862" y="4488218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hteck: abgerundete Ecken 77">
              <a:extLst>
                <a:ext uri="{FF2B5EF4-FFF2-40B4-BE49-F238E27FC236}">
                  <a16:creationId xmlns:a16="http://schemas.microsoft.com/office/drawing/2014/main" id="{480380EB-DA04-15CA-10DF-1CC568BA7532}"/>
                </a:ext>
              </a:extLst>
            </p:cNvPr>
            <p:cNvSpPr/>
            <p:nvPr/>
          </p:nvSpPr>
          <p:spPr>
            <a:xfrm>
              <a:off x="7028446" y="4488218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hteck: abgerundete Ecken 126">
              <a:extLst>
                <a:ext uri="{FF2B5EF4-FFF2-40B4-BE49-F238E27FC236}">
                  <a16:creationId xmlns:a16="http://schemas.microsoft.com/office/drawing/2014/main" id="{72FDADE9-1EC6-FFF7-732D-E70E8163BB98}"/>
                </a:ext>
              </a:extLst>
            </p:cNvPr>
            <p:cNvSpPr/>
            <p:nvPr/>
          </p:nvSpPr>
          <p:spPr>
            <a:xfrm>
              <a:off x="5831774" y="4488218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hteck: abgerundete Ecken 127">
              <a:extLst>
                <a:ext uri="{FF2B5EF4-FFF2-40B4-BE49-F238E27FC236}">
                  <a16:creationId xmlns:a16="http://schemas.microsoft.com/office/drawing/2014/main" id="{A212911C-3444-5DDF-077F-76A882F6E0B7}"/>
                </a:ext>
              </a:extLst>
            </p:cNvPr>
            <p:cNvSpPr/>
            <p:nvPr/>
          </p:nvSpPr>
          <p:spPr>
            <a:xfrm>
              <a:off x="5981358" y="4488218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hteck: abgerundete Ecken 128">
              <a:extLst>
                <a:ext uri="{FF2B5EF4-FFF2-40B4-BE49-F238E27FC236}">
                  <a16:creationId xmlns:a16="http://schemas.microsoft.com/office/drawing/2014/main" id="{138AB213-A3D5-0390-A80B-8270D33B3909}"/>
                </a:ext>
              </a:extLst>
            </p:cNvPr>
            <p:cNvSpPr/>
            <p:nvPr/>
          </p:nvSpPr>
          <p:spPr>
            <a:xfrm>
              <a:off x="6130942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hteck: abgerundete Ecken 78">
              <a:extLst>
                <a:ext uri="{FF2B5EF4-FFF2-40B4-BE49-F238E27FC236}">
                  <a16:creationId xmlns:a16="http://schemas.microsoft.com/office/drawing/2014/main" id="{14A8282E-B9E3-0CDD-B458-35750BB26258}"/>
                </a:ext>
              </a:extLst>
            </p:cNvPr>
            <p:cNvSpPr/>
            <p:nvPr/>
          </p:nvSpPr>
          <p:spPr>
            <a:xfrm>
              <a:off x="7327614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hteck: abgerundete Ecken 81">
              <a:extLst>
                <a:ext uri="{FF2B5EF4-FFF2-40B4-BE49-F238E27FC236}">
                  <a16:creationId xmlns:a16="http://schemas.microsoft.com/office/drawing/2014/main" id="{07140F21-9A90-4779-42E2-98A134B835DB}"/>
                </a:ext>
              </a:extLst>
            </p:cNvPr>
            <p:cNvSpPr/>
            <p:nvPr/>
          </p:nvSpPr>
          <p:spPr>
            <a:xfrm>
              <a:off x="7477198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: abgerundete Ecken 82">
              <a:extLst>
                <a:ext uri="{FF2B5EF4-FFF2-40B4-BE49-F238E27FC236}">
                  <a16:creationId xmlns:a16="http://schemas.microsoft.com/office/drawing/2014/main" id="{EFA9D24F-BF0E-8405-C63B-9F60C78AA441}"/>
                </a:ext>
              </a:extLst>
            </p:cNvPr>
            <p:cNvSpPr/>
            <p:nvPr/>
          </p:nvSpPr>
          <p:spPr>
            <a:xfrm>
              <a:off x="7626782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: abgerundete Ecken 83">
              <a:extLst>
                <a:ext uri="{FF2B5EF4-FFF2-40B4-BE49-F238E27FC236}">
                  <a16:creationId xmlns:a16="http://schemas.microsoft.com/office/drawing/2014/main" id="{CFB15884-CCA9-5101-8A15-7D742E6C29AC}"/>
                </a:ext>
              </a:extLst>
            </p:cNvPr>
            <p:cNvSpPr/>
            <p:nvPr/>
          </p:nvSpPr>
          <p:spPr>
            <a:xfrm>
              <a:off x="7776366" y="448821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84">
              <a:extLst>
                <a:ext uri="{FF2B5EF4-FFF2-40B4-BE49-F238E27FC236}">
                  <a16:creationId xmlns:a16="http://schemas.microsoft.com/office/drawing/2014/main" id="{17A7DFAF-4163-4963-557E-59BBF3E61693}"/>
                </a:ext>
              </a:extLst>
            </p:cNvPr>
            <p:cNvSpPr/>
            <p:nvPr/>
          </p:nvSpPr>
          <p:spPr>
            <a:xfrm>
              <a:off x="7925950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hteck: abgerundete Ecken 85">
              <a:extLst>
                <a:ext uri="{FF2B5EF4-FFF2-40B4-BE49-F238E27FC236}">
                  <a16:creationId xmlns:a16="http://schemas.microsoft.com/office/drawing/2014/main" id="{56A4AF60-58D0-7624-F661-EF990E1D2BD2}"/>
                </a:ext>
              </a:extLst>
            </p:cNvPr>
            <p:cNvSpPr/>
            <p:nvPr/>
          </p:nvSpPr>
          <p:spPr>
            <a:xfrm>
              <a:off x="8075534" y="4488218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: abgerundete Ecken 86">
              <a:extLst>
                <a:ext uri="{FF2B5EF4-FFF2-40B4-BE49-F238E27FC236}">
                  <a16:creationId xmlns:a16="http://schemas.microsoft.com/office/drawing/2014/main" id="{67287331-914F-2169-342C-28619E688D44}"/>
                </a:ext>
              </a:extLst>
            </p:cNvPr>
            <p:cNvSpPr/>
            <p:nvPr/>
          </p:nvSpPr>
          <p:spPr>
            <a:xfrm>
              <a:off x="8225118" y="4488218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hteck: abgerundete Ecken 135">
              <a:extLst>
                <a:ext uri="{FF2B5EF4-FFF2-40B4-BE49-F238E27FC236}">
                  <a16:creationId xmlns:a16="http://schemas.microsoft.com/office/drawing/2014/main" id="{88EB5163-3774-A48E-5965-49DD34B89122}"/>
                </a:ext>
              </a:extLst>
            </p:cNvPr>
            <p:cNvSpPr/>
            <p:nvPr/>
          </p:nvSpPr>
          <p:spPr>
            <a:xfrm>
              <a:off x="8374702" y="448821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D16D6ACB-3322-C052-F518-FDFBDF02A2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62359" y="4487146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0" name="Gruppieren 299">
            <a:extLst>
              <a:ext uri="{FF2B5EF4-FFF2-40B4-BE49-F238E27FC236}">
                <a16:creationId xmlns:a16="http://schemas.microsoft.com/office/drawing/2014/main" id="{957C71BD-CD31-8B9E-9A61-C150AB8EE804}"/>
              </a:ext>
            </a:extLst>
          </p:cNvPr>
          <p:cNvGrpSpPr/>
          <p:nvPr/>
        </p:nvGrpSpPr>
        <p:grpSpPr>
          <a:xfrm>
            <a:off x="3887182" y="3442631"/>
            <a:ext cx="2023830" cy="144000"/>
            <a:chOff x="3887182" y="3442631"/>
            <a:chExt cx="2023830" cy="144000"/>
          </a:xfrm>
        </p:grpSpPr>
        <p:sp>
          <p:nvSpPr>
            <p:cNvPr id="34" name="Rechteck: abgerundete Ecken 65">
              <a:extLst>
                <a:ext uri="{FF2B5EF4-FFF2-40B4-BE49-F238E27FC236}">
                  <a16:creationId xmlns:a16="http://schemas.microsoft.com/office/drawing/2014/main" id="{F306C8A1-D9A4-00D2-1444-1BA2D9A45A06}"/>
                </a:ext>
              </a:extLst>
            </p:cNvPr>
            <p:cNvSpPr/>
            <p:nvPr/>
          </p:nvSpPr>
          <p:spPr>
            <a:xfrm>
              <a:off x="4335934" y="3442631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66">
              <a:extLst>
                <a:ext uri="{FF2B5EF4-FFF2-40B4-BE49-F238E27FC236}">
                  <a16:creationId xmlns:a16="http://schemas.microsoft.com/office/drawing/2014/main" id="{F85B00FE-FE29-E412-9574-DD4324A2FD9D}"/>
                </a:ext>
              </a:extLst>
            </p:cNvPr>
            <p:cNvSpPr/>
            <p:nvPr/>
          </p:nvSpPr>
          <p:spPr>
            <a:xfrm>
              <a:off x="4485518" y="3442631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hteck: abgerundete Ecken 73">
              <a:extLst>
                <a:ext uri="{FF2B5EF4-FFF2-40B4-BE49-F238E27FC236}">
                  <a16:creationId xmlns:a16="http://schemas.microsoft.com/office/drawing/2014/main" id="{54C407CB-48C0-5186-7B01-C68EF87E2FBC}"/>
                </a:ext>
              </a:extLst>
            </p:cNvPr>
            <p:cNvSpPr/>
            <p:nvPr/>
          </p:nvSpPr>
          <p:spPr>
            <a:xfrm>
              <a:off x="5628190" y="3442631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hteck: abgerundete Ecken 74">
              <a:extLst>
                <a:ext uri="{FF2B5EF4-FFF2-40B4-BE49-F238E27FC236}">
                  <a16:creationId xmlns:a16="http://schemas.microsoft.com/office/drawing/2014/main" id="{6CE300AE-C38F-A293-4DC5-EB3249F0CC25}"/>
                </a:ext>
              </a:extLst>
            </p:cNvPr>
            <p:cNvSpPr/>
            <p:nvPr/>
          </p:nvSpPr>
          <p:spPr>
            <a:xfrm>
              <a:off x="4635102" y="3442631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hteck: abgerundete Ecken 75">
              <a:extLst>
                <a:ext uri="{FF2B5EF4-FFF2-40B4-BE49-F238E27FC236}">
                  <a16:creationId xmlns:a16="http://schemas.microsoft.com/office/drawing/2014/main" id="{3B18C6BD-FB01-2F4E-A787-6B53087A8816}"/>
                </a:ext>
              </a:extLst>
            </p:cNvPr>
            <p:cNvSpPr/>
            <p:nvPr/>
          </p:nvSpPr>
          <p:spPr>
            <a:xfrm>
              <a:off x="5179438" y="3442631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hteck: abgerundete Ecken 76">
              <a:extLst>
                <a:ext uri="{FF2B5EF4-FFF2-40B4-BE49-F238E27FC236}">
                  <a16:creationId xmlns:a16="http://schemas.microsoft.com/office/drawing/2014/main" id="{39007192-5D34-1EE3-4C35-B5466FF2A65A}"/>
                </a:ext>
              </a:extLst>
            </p:cNvPr>
            <p:cNvSpPr/>
            <p:nvPr/>
          </p:nvSpPr>
          <p:spPr>
            <a:xfrm>
              <a:off x="5329022" y="3442631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hteck: abgerundete Ecken 77">
              <a:extLst>
                <a:ext uri="{FF2B5EF4-FFF2-40B4-BE49-F238E27FC236}">
                  <a16:creationId xmlns:a16="http://schemas.microsoft.com/office/drawing/2014/main" id="{1629D2B9-B8C5-1BD2-1C41-77B1FC6F5E9F}"/>
                </a:ext>
              </a:extLst>
            </p:cNvPr>
            <p:cNvSpPr/>
            <p:nvPr/>
          </p:nvSpPr>
          <p:spPr>
            <a:xfrm>
              <a:off x="5478606" y="3442631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hteck: abgerundete Ecken 126">
              <a:extLst>
                <a:ext uri="{FF2B5EF4-FFF2-40B4-BE49-F238E27FC236}">
                  <a16:creationId xmlns:a16="http://schemas.microsoft.com/office/drawing/2014/main" id="{9667D2BE-8819-D85C-96A3-B064CE749D0C}"/>
                </a:ext>
              </a:extLst>
            </p:cNvPr>
            <p:cNvSpPr/>
            <p:nvPr/>
          </p:nvSpPr>
          <p:spPr>
            <a:xfrm>
              <a:off x="3887182" y="3442631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hteck: abgerundete Ecken 127">
              <a:extLst>
                <a:ext uri="{FF2B5EF4-FFF2-40B4-BE49-F238E27FC236}">
                  <a16:creationId xmlns:a16="http://schemas.microsoft.com/office/drawing/2014/main" id="{ED23E36B-FD12-D80B-0492-8AA598DAEAB4}"/>
                </a:ext>
              </a:extLst>
            </p:cNvPr>
            <p:cNvSpPr/>
            <p:nvPr/>
          </p:nvSpPr>
          <p:spPr>
            <a:xfrm>
              <a:off x="4036766" y="3442631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hteck: abgerundete Ecken 128">
              <a:extLst>
                <a:ext uri="{FF2B5EF4-FFF2-40B4-BE49-F238E27FC236}">
                  <a16:creationId xmlns:a16="http://schemas.microsoft.com/office/drawing/2014/main" id="{EE90CE25-0A4F-1BD1-2C84-FBA57F556C89}"/>
                </a:ext>
              </a:extLst>
            </p:cNvPr>
            <p:cNvSpPr/>
            <p:nvPr/>
          </p:nvSpPr>
          <p:spPr>
            <a:xfrm>
              <a:off x="4186350" y="3442631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BE6815FA-A0B6-8A5B-594E-9D71F005A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812" y="3442631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cxnSp>
        <p:nvCxnSpPr>
          <p:cNvPr id="234" name="Gerader Verbinder 233">
            <a:extLst>
              <a:ext uri="{FF2B5EF4-FFF2-40B4-BE49-F238E27FC236}">
                <a16:creationId xmlns:a16="http://schemas.microsoft.com/office/drawing/2014/main" id="{A90CA2DF-BC82-E861-DC6D-1C4217B81184}"/>
              </a:ext>
            </a:extLst>
          </p:cNvPr>
          <p:cNvCxnSpPr>
            <a:cxnSpLocks/>
          </p:cNvCxnSpPr>
          <p:nvPr/>
        </p:nvCxnSpPr>
        <p:spPr>
          <a:xfrm flipV="1">
            <a:off x="3935434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r Verbinder 236">
            <a:extLst>
              <a:ext uri="{FF2B5EF4-FFF2-40B4-BE49-F238E27FC236}">
                <a16:creationId xmlns:a16="http://schemas.microsoft.com/office/drawing/2014/main" id="{8C1529A5-D721-3690-9E49-3789AF32DC04}"/>
              </a:ext>
            </a:extLst>
          </p:cNvPr>
          <p:cNvCxnSpPr>
            <a:cxnSpLocks/>
          </p:cNvCxnSpPr>
          <p:nvPr/>
        </p:nvCxnSpPr>
        <p:spPr>
          <a:xfrm flipV="1">
            <a:off x="4086846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896B0A41-37FF-0DFD-D711-7BC98FB033B6}"/>
              </a:ext>
            </a:extLst>
          </p:cNvPr>
          <p:cNvCxnSpPr>
            <a:cxnSpLocks/>
          </p:cNvCxnSpPr>
          <p:nvPr/>
        </p:nvCxnSpPr>
        <p:spPr>
          <a:xfrm flipV="1">
            <a:off x="4238258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r Verbinder 238">
            <a:extLst>
              <a:ext uri="{FF2B5EF4-FFF2-40B4-BE49-F238E27FC236}">
                <a16:creationId xmlns:a16="http://schemas.microsoft.com/office/drawing/2014/main" id="{72192D7F-9810-1108-ACE5-94C5460000AE}"/>
              </a:ext>
            </a:extLst>
          </p:cNvPr>
          <p:cNvCxnSpPr>
            <a:cxnSpLocks/>
          </p:cNvCxnSpPr>
          <p:nvPr/>
        </p:nvCxnSpPr>
        <p:spPr>
          <a:xfrm flipV="1">
            <a:off x="4389670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444087AD-46BA-60E7-A667-0522A3098303}"/>
              </a:ext>
            </a:extLst>
          </p:cNvPr>
          <p:cNvCxnSpPr>
            <a:cxnSpLocks/>
          </p:cNvCxnSpPr>
          <p:nvPr/>
        </p:nvCxnSpPr>
        <p:spPr>
          <a:xfrm flipV="1">
            <a:off x="4541082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>
            <a:extLst>
              <a:ext uri="{FF2B5EF4-FFF2-40B4-BE49-F238E27FC236}">
                <a16:creationId xmlns:a16="http://schemas.microsoft.com/office/drawing/2014/main" id="{5718FC19-804C-0B78-4BB9-F6734CBA775C}"/>
              </a:ext>
            </a:extLst>
          </p:cNvPr>
          <p:cNvCxnSpPr>
            <a:cxnSpLocks/>
          </p:cNvCxnSpPr>
          <p:nvPr/>
        </p:nvCxnSpPr>
        <p:spPr>
          <a:xfrm flipV="1">
            <a:off x="4692494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F141D833-5481-78A3-DF75-AED1C1FA87C8}"/>
              </a:ext>
            </a:extLst>
          </p:cNvPr>
          <p:cNvCxnSpPr>
            <a:cxnSpLocks/>
          </p:cNvCxnSpPr>
          <p:nvPr/>
        </p:nvCxnSpPr>
        <p:spPr>
          <a:xfrm flipV="1">
            <a:off x="5224652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293A5200-2DB5-1702-7264-76AA398E6016}"/>
              </a:ext>
            </a:extLst>
          </p:cNvPr>
          <p:cNvCxnSpPr>
            <a:cxnSpLocks/>
          </p:cNvCxnSpPr>
          <p:nvPr/>
        </p:nvCxnSpPr>
        <p:spPr>
          <a:xfrm flipV="1">
            <a:off x="5376064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>
            <a:extLst>
              <a:ext uri="{FF2B5EF4-FFF2-40B4-BE49-F238E27FC236}">
                <a16:creationId xmlns:a16="http://schemas.microsoft.com/office/drawing/2014/main" id="{B2DBFFA1-AEC0-D058-8E88-B3CBA6FCCF2D}"/>
              </a:ext>
            </a:extLst>
          </p:cNvPr>
          <p:cNvCxnSpPr>
            <a:cxnSpLocks/>
          </p:cNvCxnSpPr>
          <p:nvPr/>
        </p:nvCxnSpPr>
        <p:spPr>
          <a:xfrm flipV="1">
            <a:off x="5527476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r Verbinder 247">
            <a:extLst>
              <a:ext uri="{FF2B5EF4-FFF2-40B4-BE49-F238E27FC236}">
                <a16:creationId xmlns:a16="http://schemas.microsoft.com/office/drawing/2014/main" id="{D5F4030B-E1D5-60AA-D1D5-14F06D9BFDD8}"/>
              </a:ext>
            </a:extLst>
          </p:cNvPr>
          <p:cNvCxnSpPr>
            <a:cxnSpLocks/>
          </p:cNvCxnSpPr>
          <p:nvPr/>
        </p:nvCxnSpPr>
        <p:spPr>
          <a:xfrm flipV="1">
            <a:off x="5678888" y="2204720"/>
            <a:ext cx="0" cy="111826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r Verbinder 248">
            <a:extLst>
              <a:ext uri="{FF2B5EF4-FFF2-40B4-BE49-F238E27FC236}">
                <a16:creationId xmlns:a16="http://schemas.microsoft.com/office/drawing/2014/main" id="{94B00CF7-087C-D9B9-8877-7C0B44CEAEF0}"/>
              </a:ext>
            </a:extLst>
          </p:cNvPr>
          <p:cNvCxnSpPr>
            <a:cxnSpLocks/>
          </p:cNvCxnSpPr>
          <p:nvPr/>
        </p:nvCxnSpPr>
        <p:spPr>
          <a:xfrm flipV="1">
            <a:off x="5881877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r Verbinder 249">
            <a:extLst>
              <a:ext uri="{FF2B5EF4-FFF2-40B4-BE49-F238E27FC236}">
                <a16:creationId xmlns:a16="http://schemas.microsoft.com/office/drawing/2014/main" id="{B1A5ACF2-98EC-E4F9-D6C7-437C6125D41C}"/>
              </a:ext>
            </a:extLst>
          </p:cNvPr>
          <p:cNvCxnSpPr>
            <a:cxnSpLocks/>
          </p:cNvCxnSpPr>
          <p:nvPr/>
        </p:nvCxnSpPr>
        <p:spPr>
          <a:xfrm flipV="1">
            <a:off x="6033289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r Verbinder 250">
            <a:extLst>
              <a:ext uri="{FF2B5EF4-FFF2-40B4-BE49-F238E27FC236}">
                <a16:creationId xmlns:a16="http://schemas.microsoft.com/office/drawing/2014/main" id="{EBF547BD-18E2-9C01-8B62-FEB97D2911F1}"/>
              </a:ext>
            </a:extLst>
          </p:cNvPr>
          <p:cNvCxnSpPr>
            <a:cxnSpLocks/>
          </p:cNvCxnSpPr>
          <p:nvPr/>
        </p:nvCxnSpPr>
        <p:spPr>
          <a:xfrm flipV="1">
            <a:off x="6184701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>
            <a:extLst>
              <a:ext uri="{FF2B5EF4-FFF2-40B4-BE49-F238E27FC236}">
                <a16:creationId xmlns:a16="http://schemas.microsoft.com/office/drawing/2014/main" id="{1484E5A4-50D1-591C-52AF-580F03B29CC8}"/>
              </a:ext>
            </a:extLst>
          </p:cNvPr>
          <p:cNvCxnSpPr>
            <a:cxnSpLocks/>
          </p:cNvCxnSpPr>
          <p:nvPr/>
        </p:nvCxnSpPr>
        <p:spPr>
          <a:xfrm flipV="1">
            <a:off x="6336113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r Verbinder 256">
            <a:extLst>
              <a:ext uri="{FF2B5EF4-FFF2-40B4-BE49-F238E27FC236}">
                <a16:creationId xmlns:a16="http://schemas.microsoft.com/office/drawing/2014/main" id="{82699CC0-B0BE-84F1-4978-8FAE5718FE15}"/>
              </a:ext>
            </a:extLst>
          </p:cNvPr>
          <p:cNvCxnSpPr>
            <a:cxnSpLocks/>
          </p:cNvCxnSpPr>
          <p:nvPr/>
        </p:nvCxnSpPr>
        <p:spPr>
          <a:xfrm flipV="1">
            <a:off x="6483515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92377C0B-64CB-870E-9F6A-79917CA5F8E4}"/>
              </a:ext>
            </a:extLst>
          </p:cNvPr>
          <p:cNvCxnSpPr>
            <a:cxnSpLocks/>
          </p:cNvCxnSpPr>
          <p:nvPr/>
        </p:nvCxnSpPr>
        <p:spPr>
          <a:xfrm flipV="1">
            <a:off x="6634927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40CA5A63-1E9B-045F-BF8A-9CAEBB00409B}"/>
              </a:ext>
            </a:extLst>
          </p:cNvPr>
          <p:cNvCxnSpPr>
            <a:cxnSpLocks/>
          </p:cNvCxnSpPr>
          <p:nvPr/>
        </p:nvCxnSpPr>
        <p:spPr>
          <a:xfrm flipV="1">
            <a:off x="6786339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D209038F-6B76-F408-F9A9-F1B373F8BCA3}"/>
              </a:ext>
            </a:extLst>
          </p:cNvPr>
          <p:cNvCxnSpPr>
            <a:cxnSpLocks/>
          </p:cNvCxnSpPr>
          <p:nvPr/>
        </p:nvCxnSpPr>
        <p:spPr>
          <a:xfrm flipV="1">
            <a:off x="6937751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1B6CE8F9-6320-3A7A-13E5-6E9EACE1C03C}"/>
              </a:ext>
            </a:extLst>
          </p:cNvPr>
          <p:cNvCxnSpPr>
            <a:cxnSpLocks/>
          </p:cNvCxnSpPr>
          <p:nvPr/>
        </p:nvCxnSpPr>
        <p:spPr>
          <a:xfrm flipV="1">
            <a:off x="7085153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r Verbinder 261">
            <a:extLst>
              <a:ext uri="{FF2B5EF4-FFF2-40B4-BE49-F238E27FC236}">
                <a16:creationId xmlns:a16="http://schemas.microsoft.com/office/drawing/2014/main" id="{6B525B33-EC94-0FE4-6E34-8D29A7CD0B1B}"/>
              </a:ext>
            </a:extLst>
          </p:cNvPr>
          <p:cNvCxnSpPr>
            <a:cxnSpLocks/>
          </p:cNvCxnSpPr>
          <p:nvPr/>
        </p:nvCxnSpPr>
        <p:spPr>
          <a:xfrm flipV="1">
            <a:off x="7236565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r Verbinder 262">
            <a:extLst>
              <a:ext uri="{FF2B5EF4-FFF2-40B4-BE49-F238E27FC236}">
                <a16:creationId xmlns:a16="http://schemas.microsoft.com/office/drawing/2014/main" id="{54CBE88D-0E0D-1141-F7F8-FBFE0FC7C4D9}"/>
              </a:ext>
            </a:extLst>
          </p:cNvPr>
          <p:cNvCxnSpPr>
            <a:cxnSpLocks/>
          </p:cNvCxnSpPr>
          <p:nvPr/>
        </p:nvCxnSpPr>
        <p:spPr>
          <a:xfrm flipV="1">
            <a:off x="7387977" y="2204720"/>
            <a:ext cx="0" cy="23857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>
            <a:extLst>
              <a:ext uri="{FF2B5EF4-FFF2-40B4-BE49-F238E27FC236}">
                <a16:creationId xmlns:a16="http://schemas.microsoft.com/office/drawing/2014/main" id="{FE50D3DB-FF92-85C5-552D-1514E83E13E9}"/>
              </a:ext>
            </a:extLst>
          </p:cNvPr>
          <p:cNvCxnSpPr>
            <a:cxnSpLocks/>
          </p:cNvCxnSpPr>
          <p:nvPr/>
        </p:nvCxnSpPr>
        <p:spPr>
          <a:xfrm flipV="1">
            <a:off x="7539389" y="2204720"/>
            <a:ext cx="0" cy="21240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r Verbinder 268">
            <a:extLst>
              <a:ext uri="{FF2B5EF4-FFF2-40B4-BE49-F238E27FC236}">
                <a16:creationId xmlns:a16="http://schemas.microsoft.com/office/drawing/2014/main" id="{136971FA-AF9F-E758-A23B-C4ADF73E02B5}"/>
              </a:ext>
            </a:extLst>
          </p:cNvPr>
          <p:cNvCxnSpPr>
            <a:cxnSpLocks/>
          </p:cNvCxnSpPr>
          <p:nvPr/>
        </p:nvCxnSpPr>
        <p:spPr>
          <a:xfrm flipV="1">
            <a:off x="7686641" y="2204720"/>
            <a:ext cx="0" cy="21240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r Verbinder 269">
            <a:extLst>
              <a:ext uri="{FF2B5EF4-FFF2-40B4-BE49-F238E27FC236}">
                <a16:creationId xmlns:a16="http://schemas.microsoft.com/office/drawing/2014/main" id="{01368690-BC56-A2B1-FC63-B719B808F481}"/>
              </a:ext>
            </a:extLst>
          </p:cNvPr>
          <p:cNvCxnSpPr>
            <a:cxnSpLocks/>
          </p:cNvCxnSpPr>
          <p:nvPr/>
        </p:nvCxnSpPr>
        <p:spPr>
          <a:xfrm flipV="1">
            <a:off x="7833893" y="2204720"/>
            <a:ext cx="0" cy="21240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05800921-FBDF-B8ED-C400-B2C09BFFF56E}"/>
              </a:ext>
            </a:extLst>
          </p:cNvPr>
          <p:cNvCxnSpPr>
            <a:cxnSpLocks/>
          </p:cNvCxnSpPr>
          <p:nvPr/>
        </p:nvCxnSpPr>
        <p:spPr>
          <a:xfrm flipV="1">
            <a:off x="7981145" y="2204720"/>
            <a:ext cx="0" cy="21240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>
            <a:extLst>
              <a:ext uri="{FF2B5EF4-FFF2-40B4-BE49-F238E27FC236}">
                <a16:creationId xmlns:a16="http://schemas.microsoft.com/office/drawing/2014/main" id="{B6A27828-9115-9BA5-ADE9-8CAB7745BAB5}"/>
              </a:ext>
            </a:extLst>
          </p:cNvPr>
          <p:cNvCxnSpPr>
            <a:cxnSpLocks/>
          </p:cNvCxnSpPr>
          <p:nvPr/>
        </p:nvCxnSpPr>
        <p:spPr>
          <a:xfrm flipV="1">
            <a:off x="8128397" y="2204720"/>
            <a:ext cx="0" cy="21240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78C20343-4E03-7270-EDA4-0B6439558B71}"/>
              </a:ext>
            </a:extLst>
          </p:cNvPr>
          <p:cNvCxnSpPr>
            <a:cxnSpLocks/>
          </p:cNvCxnSpPr>
          <p:nvPr/>
        </p:nvCxnSpPr>
        <p:spPr>
          <a:xfrm flipV="1">
            <a:off x="8275649" y="2204720"/>
            <a:ext cx="0" cy="21240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522D341F-5761-875F-B3BA-A79FE8B741AF}"/>
              </a:ext>
            </a:extLst>
          </p:cNvPr>
          <p:cNvCxnSpPr>
            <a:cxnSpLocks/>
          </p:cNvCxnSpPr>
          <p:nvPr/>
        </p:nvCxnSpPr>
        <p:spPr>
          <a:xfrm flipV="1">
            <a:off x="8422900" y="2204720"/>
            <a:ext cx="0" cy="212400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A4DE1815-E765-6831-CF7A-F7464EB71B85}"/>
              </a:ext>
            </a:extLst>
          </p:cNvPr>
          <p:cNvCxnSpPr>
            <a:cxnSpLocks/>
          </p:cNvCxnSpPr>
          <p:nvPr/>
        </p:nvCxnSpPr>
        <p:spPr>
          <a:xfrm flipV="1">
            <a:off x="10370362" y="2204720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r Verbinder 275">
            <a:extLst>
              <a:ext uri="{FF2B5EF4-FFF2-40B4-BE49-F238E27FC236}">
                <a16:creationId xmlns:a16="http://schemas.microsoft.com/office/drawing/2014/main" id="{BE1744DB-69FE-F261-5056-A194C370380B}"/>
              </a:ext>
            </a:extLst>
          </p:cNvPr>
          <p:cNvCxnSpPr>
            <a:cxnSpLocks/>
          </p:cNvCxnSpPr>
          <p:nvPr/>
        </p:nvCxnSpPr>
        <p:spPr>
          <a:xfrm flipV="1">
            <a:off x="10521774" y="2204720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r Verbinder 276">
            <a:extLst>
              <a:ext uri="{FF2B5EF4-FFF2-40B4-BE49-F238E27FC236}">
                <a16:creationId xmlns:a16="http://schemas.microsoft.com/office/drawing/2014/main" id="{A70F1ECF-536B-6435-0D4D-C05BD438FE24}"/>
              </a:ext>
            </a:extLst>
          </p:cNvPr>
          <p:cNvCxnSpPr>
            <a:cxnSpLocks/>
          </p:cNvCxnSpPr>
          <p:nvPr/>
        </p:nvCxnSpPr>
        <p:spPr>
          <a:xfrm flipV="1">
            <a:off x="10673186" y="2204720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r Verbinder 277">
            <a:extLst>
              <a:ext uri="{FF2B5EF4-FFF2-40B4-BE49-F238E27FC236}">
                <a16:creationId xmlns:a16="http://schemas.microsoft.com/office/drawing/2014/main" id="{657069A4-0AF4-9377-09B9-84806D0BAD89}"/>
              </a:ext>
            </a:extLst>
          </p:cNvPr>
          <p:cNvCxnSpPr>
            <a:cxnSpLocks/>
          </p:cNvCxnSpPr>
          <p:nvPr/>
        </p:nvCxnSpPr>
        <p:spPr>
          <a:xfrm flipV="1">
            <a:off x="10824598" y="2204720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r Verbinder 279">
            <a:extLst>
              <a:ext uri="{FF2B5EF4-FFF2-40B4-BE49-F238E27FC236}">
                <a16:creationId xmlns:a16="http://schemas.microsoft.com/office/drawing/2014/main" id="{AFBBC7BC-80C3-E4DD-A86D-7D881AB76990}"/>
              </a:ext>
            </a:extLst>
          </p:cNvPr>
          <p:cNvCxnSpPr>
            <a:cxnSpLocks/>
          </p:cNvCxnSpPr>
          <p:nvPr/>
        </p:nvCxnSpPr>
        <p:spPr>
          <a:xfrm flipV="1">
            <a:off x="11127422" y="2204720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BB7567BC-917B-B89B-94CA-D9FE5364EDC2}"/>
              </a:ext>
            </a:extLst>
          </p:cNvPr>
          <p:cNvCxnSpPr>
            <a:cxnSpLocks/>
          </p:cNvCxnSpPr>
          <p:nvPr/>
        </p:nvCxnSpPr>
        <p:spPr>
          <a:xfrm flipV="1">
            <a:off x="11278834" y="2204720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r Verbinder 283">
            <a:extLst>
              <a:ext uri="{FF2B5EF4-FFF2-40B4-BE49-F238E27FC236}">
                <a16:creationId xmlns:a16="http://schemas.microsoft.com/office/drawing/2014/main" id="{CDA25249-F21E-5311-2185-832AFE8FA573}"/>
              </a:ext>
            </a:extLst>
          </p:cNvPr>
          <p:cNvCxnSpPr>
            <a:cxnSpLocks/>
          </p:cNvCxnSpPr>
          <p:nvPr/>
        </p:nvCxnSpPr>
        <p:spPr>
          <a:xfrm flipV="1">
            <a:off x="11430246" y="2204720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r Verbinder 286">
            <a:extLst>
              <a:ext uri="{FF2B5EF4-FFF2-40B4-BE49-F238E27FC236}">
                <a16:creationId xmlns:a16="http://schemas.microsoft.com/office/drawing/2014/main" id="{B6B4FFBC-372B-C136-36E7-0E08BE1C1F15}"/>
              </a:ext>
            </a:extLst>
          </p:cNvPr>
          <p:cNvCxnSpPr>
            <a:cxnSpLocks/>
          </p:cNvCxnSpPr>
          <p:nvPr/>
        </p:nvCxnSpPr>
        <p:spPr>
          <a:xfrm flipV="1">
            <a:off x="5881877" y="3972406"/>
            <a:ext cx="0" cy="35631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r Verbinder 287">
            <a:extLst>
              <a:ext uri="{FF2B5EF4-FFF2-40B4-BE49-F238E27FC236}">
                <a16:creationId xmlns:a16="http://schemas.microsoft.com/office/drawing/2014/main" id="{8380B3BC-A468-BE48-A4B8-5502ED333663}"/>
              </a:ext>
            </a:extLst>
          </p:cNvPr>
          <p:cNvCxnSpPr>
            <a:cxnSpLocks/>
          </p:cNvCxnSpPr>
          <p:nvPr/>
        </p:nvCxnSpPr>
        <p:spPr>
          <a:xfrm flipV="1">
            <a:off x="6031849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r Verbinder 288">
            <a:extLst>
              <a:ext uri="{FF2B5EF4-FFF2-40B4-BE49-F238E27FC236}">
                <a16:creationId xmlns:a16="http://schemas.microsoft.com/office/drawing/2014/main" id="{B5F45B79-1243-FAD9-C263-49FC80CEA140}"/>
              </a:ext>
            </a:extLst>
          </p:cNvPr>
          <p:cNvCxnSpPr>
            <a:cxnSpLocks/>
          </p:cNvCxnSpPr>
          <p:nvPr/>
        </p:nvCxnSpPr>
        <p:spPr>
          <a:xfrm flipV="1">
            <a:off x="6183261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r Verbinder 289">
            <a:extLst>
              <a:ext uri="{FF2B5EF4-FFF2-40B4-BE49-F238E27FC236}">
                <a16:creationId xmlns:a16="http://schemas.microsoft.com/office/drawing/2014/main" id="{0BD0639F-6AF0-9A92-8DA5-F0954569C0E5}"/>
              </a:ext>
            </a:extLst>
          </p:cNvPr>
          <p:cNvCxnSpPr>
            <a:cxnSpLocks/>
          </p:cNvCxnSpPr>
          <p:nvPr/>
        </p:nvCxnSpPr>
        <p:spPr>
          <a:xfrm flipV="1">
            <a:off x="6334673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r Verbinder 290">
            <a:extLst>
              <a:ext uri="{FF2B5EF4-FFF2-40B4-BE49-F238E27FC236}">
                <a16:creationId xmlns:a16="http://schemas.microsoft.com/office/drawing/2014/main" id="{756B7B87-E053-3485-44E7-B2BE2A7285B8}"/>
              </a:ext>
            </a:extLst>
          </p:cNvPr>
          <p:cNvCxnSpPr>
            <a:cxnSpLocks/>
          </p:cNvCxnSpPr>
          <p:nvPr/>
        </p:nvCxnSpPr>
        <p:spPr>
          <a:xfrm flipV="1">
            <a:off x="6486085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A35EC4E9-08D1-5B13-849B-C142A1665068}"/>
              </a:ext>
            </a:extLst>
          </p:cNvPr>
          <p:cNvCxnSpPr>
            <a:cxnSpLocks/>
          </p:cNvCxnSpPr>
          <p:nvPr/>
        </p:nvCxnSpPr>
        <p:spPr>
          <a:xfrm flipV="1">
            <a:off x="6637497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r Verbinder 292">
            <a:extLst>
              <a:ext uri="{FF2B5EF4-FFF2-40B4-BE49-F238E27FC236}">
                <a16:creationId xmlns:a16="http://schemas.microsoft.com/office/drawing/2014/main" id="{71741684-99EB-1B07-5839-E092D2D2B41A}"/>
              </a:ext>
            </a:extLst>
          </p:cNvPr>
          <p:cNvCxnSpPr>
            <a:cxnSpLocks/>
          </p:cNvCxnSpPr>
          <p:nvPr/>
        </p:nvCxnSpPr>
        <p:spPr>
          <a:xfrm flipV="1">
            <a:off x="6788909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r Verbinder 293">
            <a:extLst>
              <a:ext uri="{FF2B5EF4-FFF2-40B4-BE49-F238E27FC236}">
                <a16:creationId xmlns:a16="http://schemas.microsoft.com/office/drawing/2014/main" id="{DA88477B-2398-31B7-FE47-77DBA8EEEF2B}"/>
              </a:ext>
            </a:extLst>
          </p:cNvPr>
          <p:cNvCxnSpPr>
            <a:cxnSpLocks/>
          </p:cNvCxnSpPr>
          <p:nvPr/>
        </p:nvCxnSpPr>
        <p:spPr>
          <a:xfrm flipV="1">
            <a:off x="6940321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r Verbinder 294">
            <a:extLst>
              <a:ext uri="{FF2B5EF4-FFF2-40B4-BE49-F238E27FC236}">
                <a16:creationId xmlns:a16="http://schemas.microsoft.com/office/drawing/2014/main" id="{EA7DF723-97A8-4A11-B96C-69F316EE97AC}"/>
              </a:ext>
            </a:extLst>
          </p:cNvPr>
          <p:cNvCxnSpPr>
            <a:cxnSpLocks/>
          </p:cNvCxnSpPr>
          <p:nvPr/>
        </p:nvCxnSpPr>
        <p:spPr>
          <a:xfrm flipV="1">
            <a:off x="7091733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r Verbinder 295">
            <a:extLst>
              <a:ext uri="{FF2B5EF4-FFF2-40B4-BE49-F238E27FC236}">
                <a16:creationId xmlns:a16="http://schemas.microsoft.com/office/drawing/2014/main" id="{695F9207-7A87-4FD4-CAC8-DE7CB0F85F95}"/>
              </a:ext>
            </a:extLst>
          </p:cNvPr>
          <p:cNvCxnSpPr>
            <a:cxnSpLocks/>
          </p:cNvCxnSpPr>
          <p:nvPr/>
        </p:nvCxnSpPr>
        <p:spPr>
          <a:xfrm flipV="1">
            <a:off x="7243145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r Verbinder 296">
            <a:extLst>
              <a:ext uri="{FF2B5EF4-FFF2-40B4-BE49-F238E27FC236}">
                <a16:creationId xmlns:a16="http://schemas.microsoft.com/office/drawing/2014/main" id="{F297C011-4B86-EFBC-6E70-11250E70754B}"/>
              </a:ext>
            </a:extLst>
          </p:cNvPr>
          <p:cNvCxnSpPr>
            <a:cxnSpLocks/>
          </p:cNvCxnSpPr>
          <p:nvPr/>
        </p:nvCxnSpPr>
        <p:spPr>
          <a:xfrm flipV="1">
            <a:off x="7395545" y="3098630"/>
            <a:ext cx="0" cy="123009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uppieren 303">
            <a:extLst>
              <a:ext uri="{FF2B5EF4-FFF2-40B4-BE49-F238E27FC236}">
                <a16:creationId xmlns:a16="http://schemas.microsoft.com/office/drawing/2014/main" id="{871D190C-6B78-6F3B-6533-D3A3C8A72911}"/>
              </a:ext>
            </a:extLst>
          </p:cNvPr>
          <p:cNvGrpSpPr/>
          <p:nvPr/>
        </p:nvGrpSpPr>
        <p:grpSpPr>
          <a:xfrm>
            <a:off x="2388254" y="5666661"/>
            <a:ext cx="1607874" cy="148632"/>
            <a:chOff x="2388254" y="5666661"/>
            <a:chExt cx="1607874" cy="148632"/>
          </a:xfrm>
        </p:grpSpPr>
        <p:sp>
          <p:nvSpPr>
            <p:cNvPr id="224" name="Rechteck: abgerundete Ecken 65">
              <a:extLst>
                <a:ext uri="{FF2B5EF4-FFF2-40B4-BE49-F238E27FC236}">
                  <a16:creationId xmlns:a16="http://schemas.microsoft.com/office/drawing/2014/main" id="{271FCD8B-0E5E-9CCB-E7D6-AC18AFD8A872}"/>
                </a:ext>
              </a:extLst>
            </p:cNvPr>
            <p:cNvSpPr/>
            <p:nvPr/>
          </p:nvSpPr>
          <p:spPr>
            <a:xfrm>
              <a:off x="2837006" y="567129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hteck: abgerundete Ecken 73">
              <a:extLst>
                <a:ext uri="{FF2B5EF4-FFF2-40B4-BE49-F238E27FC236}">
                  <a16:creationId xmlns:a16="http://schemas.microsoft.com/office/drawing/2014/main" id="{1C1DE4BD-A42D-7E29-8EB2-E0E0B8690554}"/>
                </a:ext>
              </a:extLst>
            </p:cNvPr>
            <p:cNvSpPr/>
            <p:nvPr/>
          </p:nvSpPr>
          <p:spPr>
            <a:xfrm>
              <a:off x="3734510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hteck: abgerundete Ecken 74">
              <a:extLst>
                <a:ext uri="{FF2B5EF4-FFF2-40B4-BE49-F238E27FC236}">
                  <a16:creationId xmlns:a16="http://schemas.microsoft.com/office/drawing/2014/main" id="{FB0C901E-EE88-AB79-D512-EC223B911CED}"/>
                </a:ext>
              </a:extLst>
            </p:cNvPr>
            <p:cNvSpPr/>
            <p:nvPr/>
          </p:nvSpPr>
          <p:spPr>
            <a:xfrm>
              <a:off x="3136174" y="567129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hteck: abgerundete Ecken 75">
              <a:extLst>
                <a:ext uri="{FF2B5EF4-FFF2-40B4-BE49-F238E27FC236}">
                  <a16:creationId xmlns:a16="http://schemas.microsoft.com/office/drawing/2014/main" id="{A85E44BF-BE9F-F670-1FFE-4BECF372BA28}"/>
                </a:ext>
              </a:extLst>
            </p:cNvPr>
            <p:cNvSpPr/>
            <p:nvPr/>
          </p:nvSpPr>
          <p:spPr>
            <a:xfrm>
              <a:off x="3285758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hteck: abgerundete Ecken 76">
              <a:extLst>
                <a:ext uri="{FF2B5EF4-FFF2-40B4-BE49-F238E27FC236}">
                  <a16:creationId xmlns:a16="http://schemas.microsoft.com/office/drawing/2014/main" id="{E16B57E1-230B-D94F-F9FC-947D8EF268F8}"/>
                </a:ext>
              </a:extLst>
            </p:cNvPr>
            <p:cNvSpPr/>
            <p:nvPr/>
          </p:nvSpPr>
          <p:spPr>
            <a:xfrm>
              <a:off x="3435342" y="567129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hteck: abgerundete Ecken 77">
              <a:extLst>
                <a:ext uri="{FF2B5EF4-FFF2-40B4-BE49-F238E27FC236}">
                  <a16:creationId xmlns:a16="http://schemas.microsoft.com/office/drawing/2014/main" id="{52D7584F-8124-CDB1-83A6-D3ACFB6BEC9C}"/>
                </a:ext>
              </a:extLst>
            </p:cNvPr>
            <p:cNvSpPr/>
            <p:nvPr/>
          </p:nvSpPr>
          <p:spPr>
            <a:xfrm>
              <a:off x="3584926" y="567129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hteck: abgerundete Ecken 126">
              <a:extLst>
                <a:ext uri="{FF2B5EF4-FFF2-40B4-BE49-F238E27FC236}">
                  <a16:creationId xmlns:a16="http://schemas.microsoft.com/office/drawing/2014/main" id="{04A7BA45-B83D-C7E4-876F-AB6818B507DF}"/>
                </a:ext>
              </a:extLst>
            </p:cNvPr>
            <p:cNvSpPr/>
            <p:nvPr/>
          </p:nvSpPr>
          <p:spPr>
            <a:xfrm>
              <a:off x="2388254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Rechteck: abgerundete Ecken 127">
              <a:extLst>
                <a:ext uri="{FF2B5EF4-FFF2-40B4-BE49-F238E27FC236}">
                  <a16:creationId xmlns:a16="http://schemas.microsoft.com/office/drawing/2014/main" id="{D1F67A1B-4B46-1907-DB49-EDD39BF6751D}"/>
                </a:ext>
              </a:extLst>
            </p:cNvPr>
            <p:cNvSpPr/>
            <p:nvPr/>
          </p:nvSpPr>
          <p:spPr>
            <a:xfrm>
              <a:off x="2537838" y="567129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hteck: abgerundete Ecken 128">
              <a:extLst>
                <a:ext uri="{FF2B5EF4-FFF2-40B4-BE49-F238E27FC236}">
                  <a16:creationId xmlns:a16="http://schemas.microsoft.com/office/drawing/2014/main" id="{1E951F3E-3B36-363C-C45F-4F737E1008AF}"/>
                </a:ext>
              </a:extLst>
            </p:cNvPr>
            <p:cNvSpPr/>
            <p:nvPr/>
          </p:nvSpPr>
          <p:spPr>
            <a:xfrm>
              <a:off x="2687422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reihandform: Form 264">
              <a:extLst>
                <a:ext uri="{FF2B5EF4-FFF2-40B4-BE49-F238E27FC236}">
                  <a16:creationId xmlns:a16="http://schemas.microsoft.com/office/drawing/2014/main" id="{D7A90B73-2AB7-9DEF-C81B-FB4DB156E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0928" y="5666661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53DF0AF6-FED4-F10D-515C-332E79951734}"/>
              </a:ext>
            </a:extLst>
          </p:cNvPr>
          <p:cNvCxnSpPr>
            <a:cxnSpLocks/>
          </p:cNvCxnSpPr>
          <p:nvPr/>
        </p:nvCxnSpPr>
        <p:spPr>
          <a:xfrm flipV="1">
            <a:off x="2439322" y="4881644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>
            <a:extLst>
              <a:ext uri="{FF2B5EF4-FFF2-40B4-BE49-F238E27FC236}">
                <a16:creationId xmlns:a16="http://schemas.microsoft.com/office/drawing/2014/main" id="{94698DB3-B0BA-08A7-6C96-0286D1DCC207}"/>
              </a:ext>
            </a:extLst>
          </p:cNvPr>
          <p:cNvCxnSpPr>
            <a:cxnSpLocks/>
          </p:cNvCxnSpPr>
          <p:nvPr/>
        </p:nvCxnSpPr>
        <p:spPr>
          <a:xfrm flipV="1">
            <a:off x="2590734" y="4881644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r Verbinder 267">
            <a:extLst>
              <a:ext uri="{FF2B5EF4-FFF2-40B4-BE49-F238E27FC236}">
                <a16:creationId xmlns:a16="http://schemas.microsoft.com/office/drawing/2014/main" id="{D88AF391-1536-944C-8A7A-D231BFF769B7}"/>
              </a:ext>
            </a:extLst>
          </p:cNvPr>
          <p:cNvCxnSpPr>
            <a:cxnSpLocks/>
          </p:cNvCxnSpPr>
          <p:nvPr/>
        </p:nvCxnSpPr>
        <p:spPr>
          <a:xfrm flipV="1">
            <a:off x="2742146" y="4881644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r Verbinder 278">
            <a:extLst>
              <a:ext uri="{FF2B5EF4-FFF2-40B4-BE49-F238E27FC236}">
                <a16:creationId xmlns:a16="http://schemas.microsoft.com/office/drawing/2014/main" id="{3E9D4BC1-52E8-3E29-F3A6-A0A39E699756}"/>
              </a:ext>
            </a:extLst>
          </p:cNvPr>
          <p:cNvCxnSpPr>
            <a:cxnSpLocks/>
          </p:cNvCxnSpPr>
          <p:nvPr/>
        </p:nvCxnSpPr>
        <p:spPr>
          <a:xfrm flipV="1">
            <a:off x="2893558" y="4881644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r Verbinder 280">
            <a:extLst>
              <a:ext uri="{FF2B5EF4-FFF2-40B4-BE49-F238E27FC236}">
                <a16:creationId xmlns:a16="http://schemas.microsoft.com/office/drawing/2014/main" id="{E065F6DE-F4B5-5007-ED73-53A43129294E}"/>
              </a:ext>
            </a:extLst>
          </p:cNvPr>
          <p:cNvCxnSpPr>
            <a:cxnSpLocks/>
          </p:cNvCxnSpPr>
          <p:nvPr/>
        </p:nvCxnSpPr>
        <p:spPr>
          <a:xfrm flipV="1">
            <a:off x="3196382" y="4881644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61E6FABF-D1C3-33B3-8E52-0CE1CEB62493}"/>
              </a:ext>
            </a:extLst>
          </p:cNvPr>
          <p:cNvCxnSpPr>
            <a:cxnSpLocks/>
          </p:cNvCxnSpPr>
          <p:nvPr/>
        </p:nvCxnSpPr>
        <p:spPr>
          <a:xfrm flipV="1">
            <a:off x="3347794" y="4881644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r Verbinder 284">
            <a:extLst>
              <a:ext uri="{FF2B5EF4-FFF2-40B4-BE49-F238E27FC236}">
                <a16:creationId xmlns:a16="http://schemas.microsoft.com/office/drawing/2014/main" id="{EA7319BA-5CCB-7CDD-4B2E-131F6EEF920C}"/>
              </a:ext>
            </a:extLst>
          </p:cNvPr>
          <p:cNvCxnSpPr>
            <a:cxnSpLocks/>
          </p:cNvCxnSpPr>
          <p:nvPr/>
        </p:nvCxnSpPr>
        <p:spPr>
          <a:xfrm flipV="1">
            <a:off x="3499206" y="4881644"/>
            <a:ext cx="0" cy="5738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ruppieren 304">
            <a:extLst>
              <a:ext uri="{FF2B5EF4-FFF2-40B4-BE49-F238E27FC236}">
                <a16:creationId xmlns:a16="http://schemas.microsoft.com/office/drawing/2014/main" id="{51D250C9-815D-FDD0-A9C8-92F4CABFA76F}"/>
              </a:ext>
            </a:extLst>
          </p:cNvPr>
          <p:cNvGrpSpPr/>
          <p:nvPr/>
        </p:nvGrpSpPr>
        <p:grpSpPr>
          <a:xfrm>
            <a:off x="633376" y="4130744"/>
            <a:ext cx="3333507" cy="615372"/>
            <a:chOff x="633376" y="4130744"/>
            <a:chExt cx="3333507" cy="615372"/>
          </a:xfrm>
        </p:grpSpPr>
        <p:sp>
          <p:nvSpPr>
            <p:cNvPr id="13" name="!!Rechteck: abgerundete Ecken 143">
              <a:extLst>
                <a:ext uri="{FF2B5EF4-FFF2-40B4-BE49-F238E27FC236}">
                  <a16:creationId xmlns:a16="http://schemas.microsoft.com/office/drawing/2014/main" id="{F7406B09-15E5-38DA-C3A3-8285C092F4A8}"/>
                </a:ext>
              </a:extLst>
            </p:cNvPr>
            <p:cNvSpPr/>
            <p:nvPr/>
          </p:nvSpPr>
          <p:spPr>
            <a:xfrm>
              <a:off x="1341166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!!Rechteck: abgerundete Ecken 144">
              <a:extLst>
                <a:ext uri="{FF2B5EF4-FFF2-40B4-BE49-F238E27FC236}">
                  <a16:creationId xmlns:a16="http://schemas.microsoft.com/office/drawing/2014/main" id="{E2C4C3B1-817C-2A7A-5A5D-1B415E517E5F}"/>
                </a:ext>
              </a:extLst>
            </p:cNvPr>
            <p:cNvSpPr/>
            <p:nvPr/>
          </p:nvSpPr>
          <p:spPr>
            <a:xfrm>
              <a:off x="742830" y="448714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!!Rechteck: abgerundete Ecken 145">
              <a:extLst>
                <a:ext uri="{FF2B5EF4-FFF2-40B4-BE49-F238E27FC236}">
                  <a16:creationId xmlns:a16="http://schemas.microsoft.com/office/drawing/2014/main" id="{38CCFE06-6206-CD15-2549-6D61BCC8ACC8}"/>
                </a:ext>
              </a:extLst>
            </p:cNvPr>
            <p:cNvSpPr/>
            <p:nvPr/>
          </p:nvSpPr>
          <p:spPr>
            <a:xfrm>
              <a:off x="892414" y="448714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!!Rechteck: abgerundete Ecken 146">
              <a:extLst>
                <a:ext uri="{FF2B5EF4-FFF2-40B4-BE49-F238E27FC236}">
                  <a16:creationId xmlns:a16="http://schemas.microsoft.com/office/drawing/2014/main" id="{789C47EA-C474-C013-8425-1911CB4F224F}"/>
                </a:ext>
              </a:extLst>
            </p:cNvPr>
            <p:cNvSpPr/>
            <p:nvPr/>
          </p:nvSpPr>
          <p:spPr>
            <a:xfrm>
              <a:off x="1041998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!!Rechteck: abgerundete Ecken 147">
              <a:extLst>
                <a:ext uri="{FF2B5EF4-FFF2-40B4-BE49-F238E27FC236}">
                  <a16:creationId xmlns:a16="http://schemas.microsoft.com/office/drawing/2014/main" id="{8BA8EC1F-B50C-751F-450F-64EEB5EA4A59}"/>
                </a:ext>
              </a:extLst>
            </p:cNvPr>
            <p:cNvSpPr/>
            <p:nvPr/>
          </p:nvSpPr>
          <p:spPr>
            <a:xfrm>
              <a:off x="1191582" y="448714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!!Rechteck: abgerundete Ecken 148">
              <a:extLst>
                <a:ext uri="{FF2B5EF4-FFF2-40B4-BE49-F238E27FC236}">
                  <a16:creationId xmlns:a16="http://schemas.microsoft.com/office/drawing/2014/main" id="{47410BAF-3E97-64DD-74B0-3C7CFD0AE913}"/>
                </a:ext>
              </a:extLst>
            </p:cNvPr>
            <p:cNvSpPr/>
            <p:nvPr/>
          </p:nvSpPr>
          <p:spPr>
            <a:xfrm>
              <a:off x="1490750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!!Rechteck: abgerundete Ecken 151">
              <a:extLst>
                <a:ext uri="{FF2B5EF4-FFF2-40B4-BE49-F238E27FC236}">
                  <a16:creationId xmlns:a16="http://schemas.microsoft.com/office/drawing/2014/main" id="{3FCF79E3-8BC0-BAD8-F04B-40787B3A20D8}"/>
                </a:ext>
              </a:extLst>
            </p:cNvPr>
            <p:cNvSpPr/>
            <p:nvPr/>
          </p:nvSpPr>
          <p:spPr>
            <a:xfrm>
              <a:off x="1640334" y="448714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Rechteck: abgerundete Ecken 152">
              <a:extLst>
                <a:ext uri="{FF2B5EF4-FFF2-40B4-BE49-F238E27FC236}">
                  <a16:creationId xmlns:a16="http://schemas.microsoft.com/office/drawing/2014/main" id="{EAED8D8D-AFA3-45FC-EF4D-B02D8D3775B5}"/>
                </a:ext>
              </a:extLst>
            </p:cNvPr>
            <p:cNvSpPr/>
            <p:nvPr/>
          </p:nvSpPr>
          <p:spPr>
            <a:xfrm>
              <a:off x="1789918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!!Rechteck: abgerundete Ecken 153">
              <a:extLst>
                <a:ext uri="{FF2B5EF4-FFF2-40B4-BE49-F238E27FC236}">
                  <a16:creationId xmlns:a16="http://schemas.microsoft.com/office/drawing/2014/main" id="{471BDCA6-8C5E-475C-F4FB-D4EC0108E456}"/>
                </a:ext>
              </a:extLst>
            </p:cNvPr>
            <p:cNvSpPr/>
            <p:nvPr/>
          </p:nvSpPr>
          <p:spPr>
            <a:xfrm>
              <a:off x="1939502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!!Rechteck: abgerundete Ecken 154">
              <a:extLst>
                <a:ext uri="{FF2B5EF4-FFF2-40B4-BE49-F238E27FC236}">
                  <a16:creationId xmlns:a16="http://schemas.microsoft.com/office/drawing/2014/main" id="{E7F96A45-8058-0DEB-1D67-225AB6905FBE}"/>
                </a:ext>
              </a:extLst>
            </p:cNvPr>
            <p:cNvSpPr/>
            <p:nvPr/>
          </p:nvSpPr>
          <p:spPr>
            <a:xfrm>
              <a:off x="2089086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!!Rechteck: abgerundete Ecken 155">
              <a:extLst>
                <a:ext uri="{FF2B5EF4-FFF2-40B4-BE49-F238E27FC236}">
                  <a16:creationId xmlns:a16="http://schemas.microsoft.com/office/drawing/2014/main" id="{5F7EDCE2-0005-76DC-ED62-FC3A23F17A1D}"/>
                </a:ext>
              </a:extLst>
            </p:cNvPr>
            <p:cNvSpPr/>
            <p:nvPr/>
          </p:nvSpPr>
          <p:spPr>
            <a:xfrm>
              <a:off x="2238670" y="448714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Rechteck: abgerundete Ecken 156">
              <a:extLst>
                <a:ext uri="{FF2B5EF4-FFF2-40B4-BE49-F238E27FC236}">
                  <a16:creationId xmlns:a16="http://schemas.microsoft.com/office/drawing/2014/main" id="{F20E1FA7-5848-0515-175A-8CFEA12301C3}"/>
                </a:ext>
              </a:extLst>
            </p:cNvPr>
            <p:cNvSpPr/>
            <p:nvPr/>
          </p:nvSpPr>
          <p:spPr>
            <a:xfrm>
              <a:off x="2388254" y="448714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!!Rechteck: abgerundete Ecken 163">
              <a:extLst>
                <a:ext uri="{FF2B5EF4-FFF2-40B4-BE49-F238E27FC236}">
                  <a16:creationId xmlns:a16="http://schemas.microsoft.com/office/drawing/2014/main" id="{3AC57C24-BAB8-2DCF-5B9F-1642F13339D4}"/>
                </a:ext>
              </a:extLst>
            </p:cNvPr>
            <p:cNvSpPr/>
            <p:nvPr/>
          </p:nvSpPr>
          <p:spPr>
            <a:xfrm>
              <a:off x="2537838" y="448714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!!Rechteck: abgerundete Ecken 164">
              <a:extLst>
                <a:ext uri="{FF2B5EF4-FFF2-40B4-BE49-F238E27FC236}">
                  <a16:creationId xmlns:a16="http://schemas.microsoft.com/office/drawing/2014/main" id="{0520847B-4C2D-0B79-7DC6-ECA944D54AB6}"/>
                </a:ext>
              </a:extLst>
            </p:cNvPr>
            <p:cNvSpPr/>
            <p:nvPr/>
          </p:nvSpPr>
          <p:spPr>
            <a:xfrm>
              <a:off x="2687422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!!Rechteck: abgerundete Ecken 171">
              <a:extLst>
                <a:ext uri="{FF2B5EF4-FFF2-40B4-BE49-F238E27FC236}">
                  <a16:creationId xmlns:a16="http://schemas.microsoft.com/office/drawing/2014/main" id="{CB10EC18-B680-4E6E-B447-680A13C19F85}"/>
                </a:ext>
              </a:extLst>
            </p:cNvPr>
            <p:cNvSpPr/>
            <p:nvPr/>
          </p:nvSpPr>
          <p:spPr>
            <a:xfrm>
              <a:off x="3435307" y="448714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!!Rechteck: abgerundete Ecken 172">
              <a:extLst>
                <a:ext uri="{FF2B5EF4-FFF2-40B4-BE49-F238E27FC236}">
                  <a16:creationId xmlns:a16="http://schemas.microsoft.com/office/drawing/2014/main" id="{E1D793A0-6ABC-926A-D50E-C6CB7CD5BBB1}"/>
                </a:ext>
              </a:extLst>
            </p:cNvPr>
            <p:cNvSpPr/>
            <p:nvPr/>
          </p:nvSpPr>
          <p:spPr>
            <a:xfrm>
              <a:off x="2837006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!!Rechteck: abgerundete Ecken 173">
              <a:extLst>
                <a:ext uri="{FF2B5EF4-FFF2-40B4-BE49-F238E27FC236}">
                  <a16:creationId xmlns:a16="http://schemas.microsoft.com/office/drawing/2014/main" id="{A2A3B460-6CDA-269A-EED2-B7E671623F7C}"/>
                </a:ext>
              </a:extLst>
            </p:cNvPr>
            <p:cNvSpPr/>
            <p:nvPr/>
          </p:nvSpPr>
          <p:spPr>
            <a:xfrm>
              <a:off x="2986590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!!Rechteck: abgerundete Ecken 174">
              <a:extLst>
                <a:ext uri="{FF2B5EF4-FFF2-40B4-BE49-F238E27FC236}">
                  <a16:creationId xmlns:a16="http://schemas.microsoft.com/office/drawing/2014/main" id="{61A2D41B-B8C1-E274-F064-6F747D1AC67E}"/>
                </a:ext>
              </a:extLst>
            </p:cNvPr>
            <p:cNvSpPr/>
            <p:nvPr/>
          </p:nvSpPr>
          <p:spPr>
            <a:xfrm>
              <a:off x="3136174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!!Rechteck: abgerundete Ecken 175">
              <a:extLst>
                <a:ext uri="{FF2B5EF4-FFF2-40B4-BE49-F238E27FC236}">
                  <a16:creationId xmlns:a16="http://schemas.microsoft.com/office/drawing/2014/main" id="{B487C951-9418-3B2E-5112-3FFE4C7D0E96}"/>
                </a:ext>
              </a:extLst>
            </p:cNvPr>
            <p:cNvSpPr/>
            <p:nvPr/>
          </p:nvSpPr>
          <p:spPr>
            <a:xfrm>
              <a:off x="3285758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reihandform: Form 255">
              <a:extLst>
                <a:ext uri="{FF2B5EF4-FFF2-40B4-BE49-F238E27FC236}">
                  <a16:creationId xmlns:a16="http://schemas.microsoft.com/office/drawing/2014/main" id="{E9C480F3-B69F-CEEB-FF86-C8E0F459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685" y="4487146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F751F93D-4666-D9EB-E0EB-F3C30F1E8B8D}"/>
                </a:ext>
              </a:extLst>
            </p:cNvPr>
            <p:cNvSpPr/>
            <p:nvPr/>
          </p:nvSpPr>
          <p:spPr>
            <a:xfrm>
              <a:off x="676275" y="4130744"/>
              <a:ext cx="3290608" cy="615372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AAD4D1CC-0A42-9376-03F5-9D770395B5A6}"/>
                </a:ext>
              </a:extLst>
            </p:cNvPr>
            <p:cNvSpPr txBox="1"/>
            <p:nvPr/>
          </p:nvSpPr>
          <p:spPr>
            <a:xfrm>
              <a:off x="633376" y="4180131"/>
              <a:ext cx="2864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Reference Sequence 2</a:t>
              </a:r>
            </a:p>
          </p:txBody>
        </p:sp>
      </p:grpSp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D1067238-DBBF-883D-B030-487C020FD907}"/>
              </a:ext>
            </a:extLst>
          </p:cNvPr>
          <p:cNvGrpSpPr/>
          <p:nvPr/>
        </p:nvGrpSpPr>
        <p:grpSpPr>
          <a:xfrm>
            <a:off x="1493838" y="2145026"/>
            <a:ext cx="1621040" cy="144000"/>
            <a:chOff x="1493838" y="2145026"/>
            <a:chExt cx="1621040" cy="144000"/>
          </a:xfrm>
        </p:grpSpPr>
        <p:sp>
          <p:nvSpPr>
            <p:cNvPr id="189" name="Rechteck: abgerundete Ecken 65">
              <a:extLst>
                <a:ext uri="{FF2B5EF4-FFF2-40B4-BE49-F238E27FC236}">
                  <a16:creationId xmlns:a16="http://schemas.microsoft.com/office/drawing/2014/main" id="{0D06F7A3-1D62-AF1B-169A-2B2BAC423737}"/>
                </a:ext>
              </a:extLst>
            </p:cNvPr>
            <p:cNvSpPr/>
            <p:nvPr/>
          </p:nvSpPr>
          <p:spPr>
            <a:xfrm>
              <a:off x="1942590" y="214502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hteck: abgerundete Ecken 66">
              <a:extLst>
                <a:ext uri="{FF2B5EF4-FFF2-40B4-BE49-F238E27FC236}">
                  <a16:creationId xmlns:a16="http://schemas.microsoft.com/office/drawing/2014/main" id="{F07DEEC2-FD45-65BE-0120-CE58D9EFBCB2}"/>
                </a:ext>
              </a:extLst>
            </p:cNvPr>
            <p:cNvSpPr/>
            <p:nvPr/>
          </p:nvSpPr>
          <p:spPr>
            <a:xfrm>
              <a:off x="2092174" y="214502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hteck: abgerundete Ecken 73">
              <a:extLst>
                <a:ext uri="{FF2B5EF4-FFF2-40B4-BE49-F238E27FC236}">
                  <a16:creationId xmlns:a16="http://schemas.microsoft.com/office/drawing/2014/main" id="{3CA90D45-19E6-7F94-8682-A066F9773D73}"/>
                </a:ext>
              </a:extLst>
            </p:cNvPr>
            <p:cNvSpPr/>
            <p:nvPr/>
          </p:nvSpPr>
          <p:spPr>
            <a:xfrm>
              <a:off x="2840094" y="214502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hteck: abgerundete Ecken 74">
              <a:extLst>
                <a:ext uri="{FF2B5EF4-FFF2-40B4-BE49-F238E27FC236}">
                  <a16:creationId xmlns:a16="http://schemas.microsoft.com/office/drawing/2014/main" id="{9AD4551C-26A9-FA73-344E-04E69C8BFC1E}"/>
                </a:ext>
              </a:extLst>
            </p:cNvPr>
            <p:cNvSpPr/>
            <p:nvPr/>
          </p:nvSpPr>
          <p:spPr>
            <a:xfrm>
              <a:off x="2241758" y="214502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hteck: abgerundete Ecken 75">
              <a:extLst>
                <a:ext uri="{FF2B5EF4-FFF2-40B4-BE49-F238E27FC236}">
                  <a16:creationId xmlns:a16="http://schemas.microsoft.com/office/drawing/2014/main" id="{EDBEC469-A715-4C0A-E04A-6B7C698F75B4}"/>
                </a:ext>
              </a:extLst>
            </p:cNvPr>
            <p:cNvSpPr/>
            <p:nvPr/>
          </p:nvSpPr>
          <p:spPr>
            <a:xfrm>
              <a:off x="2391342" y="214502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hteck: abgerundete Ecken 76">
              <a:extLst>
                <a:ext uri="{FF2B5EF4-FFF2-40B4-BE49-F238E27FC236}">
                  <a16:creationId xmlns:a16="http://schemas.microsoft.com/office/drawing/2014/main" id="{46DA015D-2D41-A3B7-DB92-39F7C9019F26}"/>
                </a:ext>
              </a:extLst>
            </p:cNvPr>
            <p:cNvSpPr/>
            <p:nvPr/>
          </p:nvSpPr>
          <p:spPr>
            <a:xfrm>
              <a:off x="2540926" y="214502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: abgerundete Ecken 77">
              <a:extLst>
                <a:ext uri="{FF2B5EF4-FFF2-40B4-BE49-F238E27FC236}">
                  <a16:creationId xmlns:a16="http://schemas.microsoft.com/office/drawing/2014/main" id="{4599B034-4C0E-EF79-66C2-86D771CE0D08}"/>
                </a:ext>
              </a:extLst>
            </p:cNvPr>
            <p:cNvSpPr/>
            <p:nvPr/>
          </p:nvSpPr>
          <p:spPr>
            <a:xfrm>
              <a:off x="2690510" y="214502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: abgerundete Ecken 126">
              <a:extLst>
                <a:ext uri="{FF2B5EF4-FFF2-40B4-BE49-F238E27FC236}">
                  <a16:creationId xmlns:a16="http://schemas.microsoft.com/office/drawing/2014/main" id="{5C02B8F9-42D2-8A1B-7358-D2468524E5E8}"/>
                </a:ext>
              </a:extLst>
            </p:cNvPr>
            <p:cNvSpPr/>
            <p:nvPr/>
          </p:nvSpPr>
          <p:spPr>
            <a:xfrm>
              <a:off x="1493838" y="214502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echteck: abgerundete Ecken 127">
              <a:extLst>
                <a:ext uri="{FF2B5EF4-FFF2-40B4-BE49-F238E27FC236}">
                  <a16:creationId xmlns:a16="http://schemas.microsoft.com/office/drawing/2014/main" id="{52747463-30A2-92E1-3461-47FA396C4A42}"/>
                </a:ext>
              </a:extLst>
            </p:cNvPr>
            <p:cNvSpPr/>
            <p:nvPr/>
          </p:nvSpPr>
          <p:spPr>
            <a:xfrm>
              <a:off x="1643422" y="214502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hteck: abgerundete Ecken 128">
              <a:extLst>
                <a:ext uri="{FF2B5EF4-FFF2-40B4-BE49-F238E27FC236}">
                  <a16:creationId xmlns:a16="http://schemas.microsoft.com/office/drawing/2014/main" id="{A528FA5B-DB60-C2BD-E764-98C137C9F540}"/>
                </a:ext>
              </a:extLst>
            </p:cNvPr>
            <p:cNvSpPr/>
            <p:nvPr/>
          </p:nvSpPr>
          <p:spPr>
            <a:xfrm>
              <a:off x="1793006" y="214502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A8122E86-3814-973B-9478-F14FDA9CD9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9678" y="2145026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BB6E1CF3-F9F3-BDD6-EFE5-58B910E46623}"/>
              </a:ext>
            </a:extLst>
          </p:cNvPr>
          <p:cNvGrpSpPr/>
          <p:nvPr/>
        </p:nvGrpSpPr>
        <p:grpSpPr>
          <a:xfrm>
            <a:off x="-514296" y="-1092200"/>
            <a:ext cx="13723424" cy="8140700"/>
            <a:chOff x="5042270" y="2148889"/>
            <a:chExt cx="3332432" cy="3063191"/>
          </a:xfrm>
        </p:grpSpPr>
        <p:sp>
          <p:nvSpPr>
            <p:cNvPr id="308" name="Rechteck: abgerundete Ecken 307">
              <a:extLst>
                <a:ext uri="{FF2B5EF4-FFF2-40B4-BE49-F238E27FC236}">
                  <a16:creationId xmlns:a16="http://schemas.microsoft.com/office/drawing/2014/main" id="{55145580-DBDA-E03F-B448-47424D0E80A7}"/>
                </a:ext>
              </a:extLst>
            </p:cNvPr>
            <p:cNvSpPr/>
            <p:nvPr/>
          </p:nvSpPr>
          <p:spPr>
            <a:xfrm>
              <a:off x="5042270" y="2148889"/>
              <a:ext cx="3332432" cy="30631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feld 308">
              <a:extLst>
                <a:ext uri="{FF2B5EF4-FFF2-40B4-BE49-F238E27FC236}">
                  <a16:creationId xmlns:a16="http://schemas.microsoft.com/office/drawing/2014/main" id="{6F0797AE-1415-BCB0-0646-0745750E1AC0}"/>
                </a:ext>
              </a:extLst>
            </p:cNvPr>
            <p:cNvSpPr txBox="1"/>
            <p:nvPr/>
          </p:nvSpPr>
          <p:spPr>
            <a:xfrm>
              <a:off x="6120915" y="2175609"/>
              <a:ext cx="1258682" cy="127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noFill/>
                </a:rPr>
                <a:t>DNA-Reads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699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hteck: abgerundete Ecken 301">
            <a:extLst>
              <a:ext uri="{FF2B5EF4-FFF2-40B4-BE49-F238E27FC236}">
                <a16:creationId xmlns:a16="http://schemas.microsoft.com/office/drawing/2014/main" id="{3A5358A5-204D-6F30-263E-BFB1BF747706}"/>
              </a:ext>
            </a:extLst>
          </p:cNvPr>
          <p:cNvSpPr/>
          <p:nvPr/>
        </p:nvSpPr>
        <p:spPr>
          <a:xfrm>
            <a:off x="8697373" y="4487145"/>
            <a:ext cx="3224008" cy="1749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182FD8-608C-1264-0508-168BFF73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of aligned DNA-Read files</a:t>
            </a:r>
          </a:p>
        </p:txBody>
      </p:sp>
      <p:sp>
        <p:nvSpPr>
          <p:cNvPr id="38" name="!!Rechteck: abgerundete Ecken 37">
            <a:extLst>
              <a:ext uri="{FF2B5EF4-FFF2-40B4-BE49-F238E27FC236}">
                <a16:creationId xmlns:a16="http://schemas.microsoft.com/office/drawing/2014/main" id="{0F6B7B62-5363-2C29-7854-E1790A7D8FE8}"/>
              </a:ext>
            </a:extLst>
          </p:cNvPr>
          <p:cNvSpPr/>
          <p:nvPr/>
        </p:nvSpPr>
        <p:spPr>
          <a:xfrm>
            <a:off x="4387064" y="8118266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Rechteck: abgerundete Ecken 38">
            <a:extLst>
              <a:ext uri="{FF2B5EF4-FFF2-40B4-BE49-F238E27FC236}">
                <a16:creationId xmlns:a16="http://schemas.microsoft.com/office/drawing/2014/main" id="{3C8D7EFD-4169-D4BB-85A9-9D9C7FEC0703}"/>
              </a:ext>
            </a:extLst>
          </p:cNvPr>
          <p:cNvSpPr/>
          <p:nvPr/>
        </p:nvSpPr>
        <p:spPr>
          <a:xfrm>
            <a:off x="4501363" y="81125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!!Rechteck: abgerundete Ecken 45">
            <a:extLst>
              <a:ext uri="{FF2B5EF4-FFF2-40B4-BE49-F238E27FC236}">
                <a16:creationId xmlns:a16="http://schemas.microsoft.com/office/drawing/2014/main" id="{77A4CF5E-4215-3779-DFDE-3A5072DBE299}"/>
              </a:ext>
            </a:extLst>
          </p:cNvPr>
          <p:cNvSpPr/>
          <p:nvPr/>
        </p:nvSpPr>
        <p:spPr>
          <a:xfrm>
            <a:off x="5072847" y="8118264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!!Rechteck: abgerundete Ecken 46">
            <a:extLst>
              <a:ext uri="{FF2B5EF4-FFF2-40B4-BE49-F238E27FC236}">
                <a16:creationId xmlns:a16="http://schemas.microsoft.com/office/drawing/2014/main" id="{8586CC33-D2F3-BADC-A636-D94907F1FB21}"/>
              </a:ext>
            </a:extLst>
          </p:cNvPr>
          <p:cNvSpPr/>
          <p:nvPr/>
        </p:nvSpPr>
        <p:spPr>
          <a:xfrm>
            <a:off x="4615658" y="8112563"/>
            <a:ext cx="66675" cy="2571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!!Rechteck: abgerundete Ecken 47">
            <a:extLst>
              <a:ext uri="{FF2B5EF4-FFF2-40B4-BE49-F238E27FC236}">
                <a16:creationId xmlns:a16="http://schemas.microsoft.com/office/drawing/2014/main" id="{CEAF9613-5249-6CDD-D38E-822EF7F7E9CF}"/>
              </a:ext>
            </a:extLst>
          </p:cNvPr>
          <p:cNvSpPr/>
          <p:nvPr/>
        </p:nvSpPr>
        <p:spPr>
          <a:xfrm>
            <a:off x="4729953" y="811256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!!Rechteck: abgerundete Ecken 48">
            <a:extLst>
              <a:ext uri="{FF2B5EF4-FFF2-40B4-BE49-F238E27FC236}">
                <a16:creationId xmlns:a16="http://schemas.microsoft.com/office/drawing/2014/main" id="{CBA65637-517D-5323-7E96-F39E88728422}"/>
              </a:ext>
            </a:extLst>
          </p:cNvPr>
          <p:cNvSpPr/>
          <p:nvPr/>
        </p:nvSpPr>
        <p:spPr>
          <a:xfrm>
            <a:off x="4844248" y="811256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!!Rechteck: abgerundete Ecken 49">
            <a:extLst>
              <a:ext uri="{FF2B5EF4-FFF2-40B4-BE49-F238E27FC236}">
                <a16:creationId xmlns:a16="http://schemas.microsoft.com/office/drawing/2014/main" id="{1CEB843F-670C-75B0-A9AB-CD39DA53C12A}"/>
              </a:ext>
            </a:extLst>
          </p:cNvPr>
          <p:cNvSpPr/>
          <p:nvPr/>
        </p:nvSpPr>
        <p:spPr>
          <a:xfrm>
            <a:off x="4958543" y="811256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!!Rechteck: abgerundete Ecken 51">
            <a:extLst>
              <a:ext uri="{FF2B5EF4-FFF2-40B4-BE49-F238E27FC236}">
                <a16:creationId xmlns:a16="http://schemas.microsoft.com/office/drawing/2014/main" id="{81DCF6F4-39A7-06E5-59A9-DF40B475323D}"/>
              </a:ext>
            </a:extLst>
          </p:cNvPr>
          <p:cNvSpPr/>
          <p:nvPr/>
        </p:nvSpPr>
        <p:spPr>
          <a:xfrm>
            <a:off x="6497804" y="8118266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!!Rechteck: abgerundete Ecken 52">
            <a:extLst>
              <a:ext uri="{FF2B5EF4-FFF2-40B4-BE49-F238E27FC236}">
                <a16:creationId xmlns:a16="http://schemas.microsoft.com/office/drawing/2014/main" id="{0EF4153D-3C08-1543-A4E1-239D792B246B}"/>
              </a:ext>
            </a:extLst>
          </p:cNvPr>
          <p:cNvSpPr/>
          <p:nvPr/>
        </p:nvSpPr>
        <p:spPr>
          <a:xfrm>
            <a:off x="6612103" y="81125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!!Rechteck: abgerundete Ecken 59">
            <a:extLst>
              <a:ext uri="{FF2B5EF4-FFF2-40B4-BE49-F238E27FC236}">
                <a16:creationId xmlns:a16="http://schemas.microsoft.com/office/drawing/2014/main" id="{63827BFA-A63E-C657-A0B0-B062D68294EB}"/>
              </a:ext>
            </a:extLst>
          </p:cNvPr>
          <p:cNvSpPr/>
          <p:nvPr/>
        </p:nvSpPr>
        <p:spPr>
          <a:xfrm>
            <a:off x="7183587" y="8118264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!!Rechteck: abgerundete Ecken 60">
            <a:extLst>
              <a:ext uri="{FF2B5EF4-FFF2-40B4-BE49-F238E27FC236}">
                <a16:creationId xmlns:a16="http://schemas.microsoft.com/office/drawing/2014/main" id="{021189B7-8985-817F-3CF7-CEA858915569}"/>
              </a:ext>
            </a:extLst>
          </p:cNvPr>
          <p:cNvSpPr/>
          <p:nvPr/>
        </p:nvSpPr>
        <p:spPr>
          <a:xfrm>
            <a:off x="6726398" y="811256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Rechteck: abgerundete Ecken 61">
            <a:extLst>
              <a:ext uri="{FF2B5EF4-FFF2-40B4-BE49-F238E27FC236}">
                <a16:creationId xmlns:a16="http://schemas.microsoft.com/office/drawing/2014/main" id="{A86791D1-4631-2173-18CB-5677A7846CE5}"/>
              </a:ext>
            </a:extLst>
          </p:cNvPr>
          <p:cNvSpPr/>
          <p:nvPr/>
        </p:nvSpPr>
        <p:spPr>
          <a:xfrm>
            <a:off x="6840693" y="811256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Rechteck: abgerundete Ecken 62">
            <a:extLst>
              <a:ext uri="{FF2B5EF4-FFF2-40B4-BE49-F238E27FC236}">
                <a16:creationId xmlns:a16="http://schemas.microsoft.com/office/drawing/2014/main" id="{9045D8D6-212C-2856-9C77-D1005C331383}"/>
              </a:ext>
            </a:extLst>
          </p:cNvPr>
          <p:cNvSpPr/>
          <p:nvPr/>
        </p:nvSpPr>
        <p:spPr>
          <a:xfrm>
            <a:off x="6954988" y="811256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!!Rechteck: abgerundete Ecken 63">
            <a:extLst>
              <a:ext uri="{FF2B5EF4-FFF2-40B4-BE49-F238E27FC236}">
                <a16:creationId xmlns:a16="http://schemas.microsoft.com/office/drawing/2014/main" id="{B7BD78EE-E79B-FCB4-AFC3-43AD84F53209}"/>
              </a:ext>
            </a:extLst>
          </p:cNvPr>
          <p:cNvSpPr/>
          <p:nvPr/>
        </p:nvSpPr>
        <p:spPr>
          <a:xfrm>
            <a:off x="7069283" y="8112560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!!Rechteck: abgerundete Ecken 64">
            <a:extLst>
              <a:ext uri="{FF2B5EF4-FFF2-40B4-BE49-F238E27FC236}">
                <a16:creationId xmlns:a16="http://schemas.microsoft.com/office/drawing/2014/main" id="{7FBA2C3F-00A2-F8A7-15AA-AC67ADA0AF73}"/>
              </a:ext>
            </a:extLst>
          </p:cNvPr>
          <p:cNvSpPr/>
          <p:nvPr/>
        </p:nvSpPr>
        <p:spPr>
          <a:xfrm>
            <a:off x="9641690" y="7947202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!!Rechteck: abgerundete Ecken 67">
            <a:extLst>
              <a:ext uri="{FF2B5EF4-FFF2-40B4-BE49-F238E27FC236}">
                <a16:creationId xmlns:a16="http://schemas.microsoft.com/office/drawing/2014/main" id="{4126FAA6-CC3C-4D8F-AD50-3DC0561590A3}"/>
              </a:ext>
            </a:extLst>
          </p:cNvPr>
          <p:cNvSpPr/>
          <p:nvPr/>
        </p:nvSpPr>
        <p:spPr>
          <a:xfrm>
            <a:off x="9755987" y="78274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hteck: abgerundete Ecken 68">
            <a:extLst>
              <a:ext uri="{FF2B5EF4-FFF2-40B4-BE49-F238E27FC236}">
                <a16:creationId xmlns:a16="http://schemas.microsoft.com/office/drawing/2014/main" id="{8E5F14A0-B713-F768-4A10-31AF20C35341}"/>
              </a:ext>
            </a:extLst>
          </p:cNvPr>
          <p:cNvSpPr/>
          <p:nvPr/>
        </p:nvSpPr>
        <p:spPr>
          <a:xfrm>
            <a:off x="9870284" y="782746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!!Rechteck: abgerundete Ecken 69">
            <a:extLst>
              <a:ext uri="{FF2B5EF4-FFF2-40B4-BE49-F238E27FC236}">
                <a16:creationId xmlns:a16="http://schemas.microsoft.com/office/drawing/2014/main" id="{C5E7DD31-4A30-2DAF-2732-5A4367DEAB5A}"/>
              </a:ext>
            </a:extLst>
          </p:cNvPr>
          <p:cNvSpPr/>
          <p:nvPr/>
        </p:nvSpPr>
        <p:spPr>
          <a:xfrm>
            <a:off x="9984581" y="782746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!!Rechteck: abgerundete Ecken 70">
            <a:extLst>
              <a:ext uri="{FF2B5EF4-FFF2-40B4-BE49-F238E27FC236}">
                <a16:creationId xmlns:a16="http://schemas.microsoft.com/office/drawing/2014/main" id="{B55BD2F0-D87D-448E-8348-96FAAC5FE62F}"/>
              </a:ext>
            </a:extLst>
          </p:cNvPr>
          <p:cNvSpPr/>
          <p:nvPr/>
        </p:nvSpPr>
        <p:spPr>
          <a:xfrm>
            <a:off x="10098878" y="782746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!!Rechteck: abgerundete Ecken 71">
            <a:extLst>
              <a:ext uri="{FF2B5EF4-FFF2-40B4-BE49-F238E27FC236}">
                <a16:creationId xmlns:a16="http://schemas.microsoft.com/office/drawing/2014/main" id="{97BF898B-3773-C339-4C26-301C856ECDAD}"/>
              </a:ext>
            </a:extLst>
          </p:cNvPr>
          <p:cNvSpPr/>
          <p:nvPr/>
        </p:nvSpPr>
        <p:spPr>
          <a:xfrm>
            <a:off x="10213175" y="782746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!!Rechteck: abgerundete Ecken 72">
            <a:extLst>
              <a:ext uri="{FF2B5EF4-FFF2-40B4-BE49-F238E27FC236}">
                <a16:creationId xmlns:a16="http://schemas.microsoft.com/office/drawing/2014/main" id="{8118CEB7-F2B0-9D16-7356-2495EF2C2C04}"/>
              </a:ext>
            </a:extLst>
          </p:cNvPr>
          <p:cNvSpPr/>
          <p:nvPr/>
        </p:nvSpPr>
        <p:spPr>
          <a:xfrm>
            <a:off x="10327472" y="7947198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!!Rechteck: abgerundete Ecken 79">
            <a:extLst>
              <a:ext uri="{FF2B5EF4-FFF2-40B4-BE49-F238E27FC236}">
                <a16:creationId xmlns:a16="http://schemas.microsoft.com/office/drawing/2014/main" id="{490CC074-5B13-9708-3C26-3AB98AAF4EC0}"/>
              </a:ext>
            </a:extLst>
          </p:cNvPr>
          <p:cNvSpPr/>
          <p:nvPr/>
        </p:nvSpPr>
        <p:spPr>
          <a:xfrm>
            <a:off x="10719284" y="8118266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!!Rechteck: abgerundete Ecken 80">
            <a:extLst>
              <a:ext uri="{FF2B5EF4-FFF2-40B4-BE49-F238E27FC236}">
                <a16:creationId xmlns:a16="http://schemas.microsoft.com/office/drawing/2014/main" id="{0F170A1F-DD8F-8527-58B8-8C8829938BC5}"/>
              </a:ext>
            </a:extLst>
          </p:cNvPr>
          <p:cNvSpPr/>
          <p:nvPr/>
        </p:nvSpPr>
        <p:spPr>
          <a:xfrm>
            <a:off x="10833583" y="81125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!!Rechteck: abgerundete Ecken 87">
            <a:extLst>
              <a:ext uri="{FF2B5EF4-FFF2-40B4-BE49-F238E27FC236}">
                <a16:creationId xmlns:a16="http://schemas.microsoft.com/office/drawing/2014/main" id="{2AC18DD7-04C1-DDAF-BC29-00C9D580705D}"/>
              </a:ext>
            </a:extLst>
          </p:cNvPr>
          <p:cNvSpPr/>
          <p:nvPr/>
        </p:nvSpPr>
        <p:spPr>
          <a:xfrm>
            <a:off x="11405067" y="8118264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!!Rechteck: abgerundete Ecken 88">
            <a:extLst>
              <a:ext uri="{FF2B5EF4-FFF2-40B4-BE49-F238E27FC236}">
                <a16:creationId xmlns:a16="http://schemas.microsoft.com/office/drawing/2014/main" id="{A4D63EFA-D446-A0D1-7B0A-F5BD5CAD1A59}"/>
              </a:ext>
            </a:extLst>
          </p:cNvPr>
          <p:cNvSpPr/>
          <p:nvPr/>
        </p:nvSpPr>
        <p:spPr>
          <a:xfrm>
            <a:off x="10947878" y="811256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!!Rechteck: abgerundete Ecken 89">
            <a:extLst>
              <a:ext uri="{FF2B5EF4-FFF2-40B4-BE49-F238E27FC236}">
                <a16:creationId xmlns:a16="http://schemas.microsoft.com/office/drawing/2014/main" id="{5D7ED7C7-2BB8-A710-B8D8-6E89C64C34F2}"/>
              </a:ext>
            </a:extLst>
          </p:cNvPr>
          <p:cNvSpPr/>
          <p:nvPr/>
        </p:nvSpPr>
        <p:spPr>
          <a:xfrm>
            <a:off x="11062173" y="8112562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!!Rechteck: abgerundete Ecken 90">
            <a:extLst>
              <a:ext uri="{FF2B5EF4-FFF2-40B4-BE49-F238E27FC236}">
                <a16:creationId xmlns:a16="http://schemas.microsoft.com/office/drawing/2014/main" id="{DD3C3B60-591A-E093-8BE1-61B15DF1166A}"/>
              </a:ext>
            </a:extLst>
          </p:cNvPr>
          <p:cNvSpPr/>
          <p:nvPr/>
        </p:nvSpPr>
        <p:spPr>
          <a:xfrm>
            <a:off x="11176468" y="811256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!!Rechteck: abgerundete Ecken 91">
            <a:extLst>
              <a:ext uri="{FF2B5EF4-FFF2-40B4-BE49-F238E27FC236}">
                <a16:creationId xmlns:a16="http://schemas.microsoft.com/office/drawing/2014/main" id="{60D3C981-39E9-BA0B-96D8-ABE0C41FF6F6}"/>
              </a:ext>
            </a:extLst>
          </p:cNvPr>
          <p:cNvSpPr/>
          <p:nvPr/>
        </p:nvSpPr>
        <p:spPr>
          <a:xfrm>
            <a:off x="11290763" y="811256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!!Rechteck: abgerundete Ecken 92">
            <a:extLst>
              <a:ext uri="{FF2B5EF4-FFF2-40B4-BE49-F238E27FC236}">
                <a16:creationId xmlns:a16="http://schemas.microsoft.com/office/drawing/2014/main" id="{4926EAF1-4CE5-2555-D3EE-F71D57BD6823}"/>
              </a:ext>
            </a:extLst>
          </p:cNvPr>
          <p:cNvSpPr/>
          <p:nvPr/>
        </p:nvSpPr>
        <p:spPr>
          <a:xfrm>
            <a:off x="5444668" y="795602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!!Rechteck: abgerundete Ecken 95">
            <a:extLst>
              <a:ext uri="{FF2B5EF4-FFF2-40B4-BE49-F238E27FC236}">
                <a16:creationId xmlns:a16="http://schemas.microsoft.com/office/drawing/2014/main" id="{56122DFF-1362-C4BF-8A83-90E02025BB73}"/>
              </a:ext>
            </a:extLst>
          </p:cNvPr>
          <p:cNvSpPr/>
          <p:nvPr/>
        </p:nvSpPr>
        <p:spPr>
          <a:xfrm>
            <a:off x="5558965" y="7836287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!!Rechteck: abgerundete Ecken 96">
            <a:extLst>
              <a:ext uri="{FF2B5EF4-FFF2-40B4-BE49-F238E27FC236}">
                <a16:creationId xmlns:a16="http://schemas.microsoft.com/office/drawing/2014/main" id="{AB1ED8C6-1B03-73E8-549F-39599A1A728E}"/>
              </a:ext>
            </a:extLst>
          </p:cNvPr>
          <p:cNvSpPr/>
          <p:nvPr/>
        </p:nvSpPr>
        <p:spPr>
          <a:xfrm>
            <a:off x="5673262" y="7836286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!!Rechteck: abgerundete Ecken 97">
            <a:extLst>
              <a:ext uri="{FF2B5EF4-FFF2-40B4-BE49-F238E27FC236}">
                <a16:creationId xmlns:a16="http://schemas.microsoft.com/office/drawing/2014/main" id="{F2100804-6D2E-8CED-8915-3AA841B6D709}"/>
              </a:ext>
            </a:extLst>
          </p:cNvPr>
          <p:cNvSpPr/>
          <p:nvPr/>
        </p:nvSpPr>
        <p:spPr>
          <a:xfrm>
            <a:off x="5787559" y="7836285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!!Rechteck: abgerundete Ecken 98">
            <a:extLst>
              <a:ext uri="{FF2B5EF4-FFF2-40B4-BE49-F238E27FC236}">
                <a16:creationId xmlns:a16="http://schemas.microsoft.com/office/drawing/2014/main" id="{ABAF2D46-D7BB-8B12-BA06-ECA03D240F33}"/>
              </a:ext>
            </a:extLst>
          </p:cNvPr>
          <p:cNvSpPr/>
          <p:nvPr/>
        </p:nvSpPr>
        <p:spPr>
          <a:xfrm>
            <a:off x="5901856" y="783628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!!Rechteck: abgerundete Ecken 99">
            <a:extLst>
              <a:ext uri="{FF2B5EF4-FFF2-40B4-BE49-F238E27FC236}">
                <a16:creationId xmlns:a16="http://schemas.microsoft.com/office/drawing/2014/main" id="{63CCD1E7-D80B-41AC-89A7-6C28CD8925BC}"/>
              </a:ext>
            </a:extLst>
          </p:cNvPr>
          <p:cNvSpPr/>
          <p:nvPr/>
        </p:nvSpPr>
        <p:spPr>
          <a:xfrm>
            <a:off x="6016153" y="783628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!!Rechteck: abgerundete Ecken 100">
            <a:extLst>
              <a:ext uri="{FF2B5EF4-FFF2-40B4-BE49-F238E27FC236}">
                <a16:creationId xmlns:a16="http://schemas.microsoft.com/office/drawing/2014/main" id="{194E0B4B-0BF7-DA00-CEE6-46EE626243EB}"/>
              </a:ext>
            </a:extLst>
          </p:cNvPr>
          <p:cNvSpPr/>
          <p:nvPr/>
        </p:nvSpPr>
        <p:spPr>
          <a:xfrm>
            <a:off x="6130450" y="7956021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!!Rechteck: abgerundete Ecken 106">
            <a:extLst>
              <a:ext uri="{FF2B5EF4-FFF2-40B4-BE49-F238E27FC236}">
                <a16:creationId xmlns:a16="http://schemas.microsoft.com/office/drawing/2014/main" id="{F83F8C73-E055-166E-E107-B1D9A46565AB}"/>
              </a:ext>
            </a:extLst>
          </p:cNvPr>
          <p:cNvSpPr/>
          <p:nvPr/>
        </p:nvSpPr>
        <p:spPr>
          <a:xfrm>
            <a:off x="7542053" y="7947202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!!Rechteck: abgerundete Ecken 109">
            <a:extLst>
              <a:ext uri="{FF2B5EF4-FFF2-40B4-BE49-F238E27FC236}">
                <a16:creationId xmlns:a16="http://schemas.microsoft.com/office/drawing/2014/main" id="{33E7062D-0F1D-A6F9-A123-0090079EE849}"/>
              </a:ext>
            </a:extLst>
          </p:cNvPr>
          <p:cNvSpPr/>
          <p:nvPr/>
        </p:nvSpPr>
        <p:spPr>
          <a:xfrm>
            <a:off x="7656350" y="782746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!!Rechteck: abgerundete Ecken 110">
            <a:extLst>
              <a:ext uri="{FF2B5EF4-FFF2-40B4-BE49-F238E27FC236}">
                <a16:creationId xmlns:a16="http://schemas.microsoft.com/office/drawing/2014/main" id="{0386BA68-BA15-7F1D-9FA1-9694D8C1E38F}"/>
              </a:ext>
            </a:extLst>
          </p:cNvPr>
          <p:cNvSpPr/>
          <p:nvPr/>
        </p:nvSpPr>
        <p:spPr>
          <a:xfrm>
            <a:off x="7770647" y="782746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!!Rechteck: abgerundete Ecken 111">
            <a:extLst>
              <a:ext uri="{FF2B5EF4-FFF2-40B4-BE49-F238E27FC236}">
                <a16:creationId xmlns:a16="http://schemas.microsoft.com/office/drawing/2014/main" id="{0C044785-DB38-8591-AA41-812412FB77FB}"/>
              </a:ext>
            </a:extLst>
          </p:cNvPr>
          <p:cNvSpPr/>
          <p:nvPr/>
        </p:nvSpPr>
        <p:spPr>
          <a:xfrm>
            <a:off x="7884944" y="782746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!!Rechteck: abgerundete Ecken 112">
            <a:extLst>
              <a:ext uri="{FF2B5EF4-FFF2-40B4-BE49-F238E27FC236}">
                <a16:creationId xmlns:a16="http://schemas.microsoft.com/office/drawing/2014/main" id="{AEFE921E-3690-EBCC-C05B-740FE99426BA}"/>
              </a:ext>
            </a:extLst>
          </p:cNvPr>
          <p:cNvSpPr/>
          <p:nvPr/>
        </p:nvSpPr>
        <p:spPr>
          <a:xfrm>
            <a:off x="7999241" y="782746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!!Rechteck: abgerundete Ecken 113">
            <a:extLst>
              <a:ext uri="{FF2B5EF4-FFF2-40B4-BE49-F238E27FC236}">
                <a16:creationId xmlns:a16="http://schemas.microsoft.com/office/drawing/2014/main" id="{29B5FEEE-43E5-A2B4-10C8-F7BE0B7B0A75}"/>
              </a:ext>
            </a:extLst>
          </p:cNvPr>
          <p:cNvSpPr/>
          <p:nvPr/>
        </p:nvSpPr>
        <p:spPr>
          <a:xfrm>
            <a:off x="8113538" y="7827460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!!Rechteck: abgerundete Ecken 114">
            <a:extLst>
              <a:ext uri="{FF2B5EF4-FFF2-40B4-BE49-F238E27FC236}">
                <a16:creationId xmlns:a16="http://schemas.microsoft.com/office/drawing/2014/main" id="{9815E407-8ED4-887B-D7F2-6E756125C658}"/>
              </a:ext>
            </a:extLst>
          </p:cNvPr>
          <p:cNvSpPr/>
          <p:nvPr/>
        </p:nvSpPr>
        <p:spPr>
          <a:xfrm>
            <a:off x="8227835" y="7947198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!!Rechteck: abgerundete Ecken 121">
            <a:extLst>
              <a:ext uri="{FF2B5EF4-FFF2-40B4-BE49-F238E27FC236}">
                <a16:creationId xmlns:a16="http://schemas.microsoft.com/office/drawing/2014/main" id="{09D7E018-7696-EA55-AE3C-975D17B4A0AD}"/>
              </a:ext>
            </a:extLst>
          </p:cNvPr>
          <p:cNvSpPr/>
          <p:nvPr/>
        </p:nvSpPr>
        <p:spPr>
          <a:xfrm>
            <a:off x="8588483" y="8118263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!!Rechteck: abgerundete Ecken 122">
            <a:extLst>
              <a:ext uri="{FF2B5EF4-FFF2-40B4-BE49-F238E27FC236}">
                <a16:creationId xmlns:a16="http://schemas.microsoft.com/office/drawing/2014/main" id="{42C26C94-ECB6-AE85-BEA6-E822544254DD}"/>
              </a:ext>
            </a:extLst>
          </p:cNvPr>
          <p:cNvSpPr/>
          <p:nvPr/>
        </p:nvSpPr>
        <p:spPr>
          <a:xfrm>
            <a:off x="8702782" y="811256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!!Rechteck: abgerundete Ecken 129">
            <a:extLst>
              <a:ext uri="{FF2B5EF4-FFF2-40B4-BE49-F238E27FC236}">
                <a16:creationId xmlns:a16="http://schemas.microsoft.com/office/drawing/2014/main" id="{9DBB6C2A-57BA-1832-3D76-08600BC6B2B4}"/>
              </a:ext>
            </a:extLst>
          </p:cNvPr>
          <p:cNvSpPr/>
          <p:nvPr/>
        </p:nvSpPr>
        <p:spPr>
          <a:xfrm>
            <a:off x="9274266" y="8118261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!!Rechteck: abgerundete Ecken 130">
            <a:extLst>
              <a:ext uri="{FF2B5EF4-FFF2-40B4-BE49-F238E27FC236}">
                <a16:creationId xmlns:a16="http://schemas.microsoft.com/office/drawing/2014/main" id="{00C42F4A-326D-E011-9D8A-CE6523B6A785}"/>
              </a:ext>
            </a:extLst>
          </p:cNvPr>
          <p:cNvSpPr/>
          <p:nvPr/>
        </p:nvSpPr>
        <p:spPr>
          <a:xfrm>
            <a:off x="8817077" y="8112560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!!Rechteck: abgerundete Ecken 131">
            <a:extLst>
              <a:ext uri="{FF2B5EF4-FFF2-40B4-BE49-F238E27FC236}">
                <a16:creationId xmlns:a16="http://schemas.microsoft.com/office/drawing/2014/main" id="{50C0F8D5-66BD-D703-547A-E3A5BC32A523}"/>
              </a:ext>
            </a:extLst>
          </p:cNvPr>
          <p:cNvSpPr/>
          <p:nvPr/>
        </p:nvSpPr>
        <p:spPr>
          <a:xfrm>
            <a:off x="8931372" y="811255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!!Rechteck: abgerundete Ecken 132">
            <a:extLst>
              <a:ext uri="{FF2B5EF4-FFF2-40B4-BE49-F238E27FC236}">
                <a16:creationId xmlns:a16="http://schemas.microsoft.com/office/drawing/2014/main" id="{D323A25E-EAC8-E9F0-5423-0A22B73BA9CB}"/>
              </a:ext>
            </a:extLst>
          </p:cNvPr>
          <p:cNvSpPr/>
          <p:nvPr/>
        </p:nvSpPr>
        <p:spPr>
          <a:xfrm>
            <a:off x="9045667" y="8112558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!!Rechteck: abgerundete Ecken 133">
            <a:extLst>
              <a:ext uri="{FF2B5EF4-FFF2-40B4-BE49-F238E27FC236}">
                <a16:creationId xmlns:a16="http://schemas.microsoft.com/office/drawing/2014/main" id="{77BFB4B5-71EB-A462-D28B-928464710E17}"/>
              </a:ext>
            </a:extLst>
          </p:cNvPr>
          <p:cNvSpPr/>
          <p:nvPr/>
        </p:nvSpPr>
        <p:spPr>
          <a:xfrm>
            <a:off x="9159962" y="8112557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!!Rechteck: abgerundete Ecken 134">
            <a:extLst>
              <a:ext uri="{FF2B5EF4-FFF2-40B4-BE49-F238E27FC236}">
                <a16:creationId xmlns:a16="http://schemas.microsoft.com/office/drawing/2014/main" id="{B978DFAD-5CAA-F260-2BBB-B3259EE79A81}"/>
              </a:ext>
            </a:extLst>
          </p:cNvPr>
          <p:cNvSpPr/>
          <p:nvPr/>
        </p:nvSpPr>
        <p:spPr>
          <a:xfrm>
            <a:off x="11745937" y="7947197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!!Rechteck: abgerundete Ecken 137">
            <a:extLst>
              <a:ext uri="{FF2B5EF4-FFF2-40B4-BE49-F238E27FC236}">
                <a16:creationId xmlns:a16="http://schemas.microsoft.com/office/drawing/2014/main" id="{E8E105B3-CE19-3214-C4FF-6DD41A4301B4}"/>
              </a:ext>
            </a:extLst>
          </p:cNvPr>
          <p:cNvSpPr/>
          <p:nvPr/>
        </p:nvSpPr>
        <p:spPr>
          <a:xfrm>
            <a:off x="11860234" y="7827459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!!Rechteck: abgerundete Ecken 138">
            <a:extLst>
              <a:ext uri="{FF2B5EF4-FFF2-40B4-BE49-F238E27FC236}">
                <a16:creationId xmlns:a16="http://schemas.microsoft.com/office/drawing/2014/main" id="{46520842-DF12-D7D8-4F52-2C3B3BFD092E}"/>
              </a:ext>
            </a:extLst>
          </p:cNvPr>
          <p:cNvSpPr/>
          <p:nvPr/>
        </p:nvSpPr>
        <p:spPr>
          <a:xfrm>
            <a:off x="11974531" y="7827458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!!Rechteck: abgerundete Ecken 139">
            <a:extLst>
              <a:ext uri="{FF2B5EF4-FFF2-40B4-BE49-F238E27FC236}">
                <a16:creationId xmlns:a16="http://schemas.microsoft.com/office/drawing/2014/main" id="{116E4A38-F712-6831-C092-991CAAF8C220}"/>
              </a:ext>
            </a:extLst>
          </p:cNvPr>
          <p:cNvSpPr/>
          <p:nvPr/>
        </p:nvSpPr>
        <p:spPr>
          <a:xfrm>
            <a:off x="12088828" y="7827457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!!Rechteck: abgerundete Ecken 140">
            <a:extLst>
              <a:ext uri="{FF2B5EF4-FFF2-40B4-BE49-F238E27FC236}">
                <a16:creationId xmlns:a16="http://schemas.microsoft.com/office/drawing/2014/main" id="{F33E4DC4-D161-17D1-DA1D-AE587883B457}"/>
              </a:ext>
            </a:extLst>
          </p:cNvPr>
          <p:cNvSpPr/>
          <p:nvPr/>
        </p:nvSpPr>
        <p:spPr>
          <a:xfrm>
            <a:off x="12203125" y="7827456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!!Rechteck: abgerundete Ecken 141">
            <a:extLst>
              <a:ext uri="{FF2B5EF4-FFF2-40B4-BE49-F238E27FC236}">
                <a16:creationId xmlns:a16="http://schemas.microsoft.com/office/drawing/2014/main" id="{0AF0EACC-55D4-62A3-C0D5-9C1EB795ABD4}"/>
              </a:ext>
            </a:extLst>
          </p:cNvPr>
          <p:cNvSpPr/>
          <p:nvPr/>
        </p:nvSpPr>
        <p:spPr>
          <a:xfrm>
            <a:off x="12317422" y="7827455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!!Rechteck: abgerundete Ecken 142">
            <a:extLst>
              <a:ext uri="{FF2B5EF4-FFF2-40B4-BE49-F238E27FC236}">
                <a16:creationId xmlns:a16="http://schemas.microsoft.com/office/drawing/2014/main" id="{876A5B90-403D-4252-6398-458634CF27F8}"/>
              </a:ext>
            </a:extLst>
          </p:cNvPr>
          <p:cNvSpPr/>
          <p:nvPr/>
        </p:nvSpPr>
        <p:spPr>
          <a:xfrm>
            <a:off x="12431719" y="7947193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!!Rechteck: abgerundete Ecken 149">
            <a:extLst>
              <a:ext uri="{FF2B5EF4-FFF2-40B4-BE49-F238E27FC236}">
                <a16:creationId xmlns:a16="http://schemas.microsoft.com/office/drawing/2014/main" id="{FD1018C7-3EBD-FD9B-A10A-43FC30523D25}"/>
              </a:ext>
            </a:extLst>
          </p:cNvPr>
          <p:cNvSpPr/>
          <p:nvPr/>
        </p:nvSpPr>
        <p:spPr>
          <a:xfrm>
            <a:off x="12799564" y="8118257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!!Rechteck: abgerundete Ecken 150">
            <a:extLst>
              <a:ext uri="{FF2B5EF4-FFF2-40B4-BE49-F238E27FC236}">
                <a16:creationId xmlns:a16="http://schemas.microsoft.com/office/drawing/2014/main" id="{9C4E6809-DC6B-2CDD-344F-8185F3E68E7F}"/>
              </a:ext>
            </a:extLst>
          </p:cNvPr>
          <p:cNvSpPr/>
          <p:nvPr/>
        </p:nvSpPr>
        <p:spPr>
          <a:xfrm>
            <a:off x="12913863" y="8112555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!!Rechteck: abgerundete Ecken 157">
            <a:extLst>
              <a:ext uri="{FF2B5EF4-FFF2-40B4-BE49-F238E27FC236}">
                <a16:creationId xmlns:a16="http://schemas.microsoft.com/office/drawing/2014/main" id="{D0B4101F-B60B-AA6B-A324-81D2D6352F73}"/>
              </a:ext>
            </a:extLst>
          </p:cNvPr>
          <p:cNvSpPr/>
          <p:nvPr/>
        </p:nvSpPr>
        <p:spPr>
          <a:xfrm>
            <a:off x="13485347" y="8118255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!!Rechteck: abgerundete Ecken 158">
            <a:extLst>
              <a:ext uri="{FF2B5EF4-FFF2-40B4-BE49-F238E27FC236}">
                <a16:creationId xmlns:a16="http://schemas.microsoft.com/office/drawing/2014/main" id="{233D3FF8-07AB-A61B-C5C0-AACC163161E4}"/>
              </a:ext>
            </a:extLst>
          </p:cNvPr>
          <p:cNvSpPr/>
          <p:nvPr/>
        </p:nvSpPr>
        <p:spPr>
          <a:xfrm>
            <a:off x="13028158" y="811255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!!Rechteck: abgerundete Ecken 159">
            <a:extLst>
              <a:ext uri="{FF2B5EF4-FFF2-40B4-BE49-F238E27FC236}">
                <a16:creationId xmlns:a16="http://schemas.microsoft.com/office/drawing/2014/main" id="{7CB66120-B9F0-426E-BE47-4D7A96C49EFA}"/>
              </a:ext>
            </a:extLst>
          </p:cNvPr>
          <p:cNvSpPr/>
          <p:nvPr/>
        </p:nvSpPr>
        <p:spPr>
          <a:xfrm>
            <a:off x="13142453" y="811255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!!Rechteck: abgerundete Ecken 160">
            <a:extLst>
              <a:ext uri="{FF2B5EF4-FFF2-40B4-BE49-F238E27FC236}">
                <a16:creationId xmlns:a16="http://schemas.microsoft.com/office/drawing/2014/main" id="{F1C8DC1B-C1AD-CAF5-F7DC-0DB55C2F4D1B}"/>
              </a:ext>
            </a:extLst>
          </p:cNvPr>
          <p:cNvSpPr/>
          <p:nvPr/>
        </p:nvSpPr>
        <p:spPr>
          <a:xfrm>
            <a:off x="13256748" y="811255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!!Rechteck: abgerundete Ecken 161">
            <a:extLst>
              <a:ext uri="{FF2B5EF4-FFF2-40B4-BE49-F238E27FC236}">
                <a16:creationId xmlns:a16="http://schemas.microsoft.com/office/drawing/2014/main" id="{EA711F89-0A4D-5CA6-DC2C-2DBDED39DDF8}"/>
              </a:ext>
            </a:extLst>
          </p:cNvPr>
          <p:cNvSpPr/>
          <p:nvPr/>
        </p:nvSpPr>
        <p:spPr>
          <a:xfrm>
            <a:off x="13371043" y="811255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!!Rechteck: abgerundete Ecken 162">
            <a:extLst>
              <a:ext uri="{FF2B5EF4-FFF2-40B4-BE49-F238E27FC236}">
                <a16:creationId xmlns:a16="http://schemas.microsoft.com/office/drawing/2014/main" id="{E106141B-6DF3-93F0-0125-68617EDCF937}"/>
              </a:ext>
            </a:extLst>
          </p:cNvPr>
          <p:cNvSpPr/>
          <p:nvPr/>
        </p:nvSpPr>
        <p:spPr>
          <a:xfrm>
            <a:off x="13853193" y="7947189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!!Rechteck: abgerundete Ecken 165">
            <a:extLst>
              <a:ext uri="{FF2B5EF4-FFF2-40B4-BE49-F238E27FC236}">
                <a16:creationId xmlns:a16="http://schemas.microsoft.com/office/drawing/2014/main" id="{A1493B1B-A440-6958-11CC-0C3505E7A920}"/>
              </a:ext>
            </a:extLst>
          </p:cNvPr>
          <p:cNvSpPr/>
          <p:nvPr/>
        </p:nvSpPr>
        <p:spPr>
          <a:xfrm>
            <a:off x="13967490" y="782745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!!Rechteck: abgerundete Ecken 166">
            <a:extLst>
              <a:ext uri="{FF2B5EF4-FFF2-40B4-BE49-F238E27FC236}">
                <a16:creationId xmlns:a16="http://schemas.microsoft.com/office/drawing/2014/main" id="{7EF7430D-237F-1076-A406-7381089498F6}"/>
              </a:ext>
            </a:extLst>
          </p:cNvPr>
          <p:cNvSpPr/>
          <p:nvPr/>
        </p:nvSpPr>
        <p:spPr>
          <a:xfrm>
            <a:off x="14081787" y="782745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!!Rechteck: abgerundete Ecken 167">
            <a:extLst>
              <a:ext uri="{FF2B5EF4-FFF2-40B4-BE49-F238E27FC236}">
                <a16:creationId xmlns:a16="http://schemas.microsoft.com/office/drawing/2014/main" id="{3FF66C21-47EF-091F-8513-B8D2BF51F0DF}"/>
              </a:ext>
            </a:extLst>
          </p:cNvPr>
          <p:cNvSpPr/>
          <p:nvPr/>
        </p:nvSpPr>
        <p:spPr>
          <a:xfrm>
            <a:off x="14196084" y="782744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!!Rechteck: abgerundete Ecken 168">
            <a:extLst>
              <a:ext uri="{FF2B5EF4-FFF2-40B4-BE49-F238E27FC236}">
                <a16:creationId xmlns:a16="http://schemas.microsoft.com/office/drawing/2014/main" id="{06E8276D-9ED6-01C5-E776-9823B8DE1F9A}"/>
              </a:ext>
            </a:extLst>
          </p:cNvPr>
          <p:cNvSpPr/>
          <p:nvPr/>
        </p:nvSpPr>
        <p:spPr>
          <a:xfrm>
            <a:off x="14310381" y="7827448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!!Rechteck: abgerundete Ecken 169">
            <a:extLst>
              <a:ext uri="{FF2B5EF4-FFF2-40B4-BE49-F238E27FC236}">
                <a16:creationId xmlns:a16="http://schemas.microsoft.com/office/drawing/2014/main" id="{F9DC23EC-1888-F787-39DF-BB7C745F0A9F}"/>
              </a:ext>
            </a:extLst>
          </p:cNvPr>
          <p:cNvSpPr/>
          <p:nvPr/>
        </p:nvSpPr>
        <p:spPr>
          <a:xfrm>
            <a:off x="14424678" y="782744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!!Rechteck: abgerundete Ecken 170">
            <a:extLst>
              <a:ext uri="{FF2B5EF4-FFF2-40B4-BE49-F238E27FC236}">
                <a16:creationId xmlns:a16="http://schemas.microsoft.com/office/drawing/2014/main" id="{C0283ED0-B48E-5936-E5F5-ED77CD6FADBF}"/>
              </a:ext>
            </a:extLst>
          </p:cNvPr>
          <p:cNvSpPr/>
          <p:nvPr/>
        </p:nvSpPr>
        <p:spPr>
          <a:xfrm>
            <a:off x="14538975" y="794718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!!Rechteck: abgerundete Ecken 176">
            <a:extLst>
              <a:ext uri="{FF2B5EF4-FFF2-40B4-BE49-F238E27FC236}">
                <a16:creationId xmlns:a16="http://schemas.microsoft.com/office/drawing/2014/main" id="{E9652BE8-12F6-14A5-B5BF-3D8D44E588BF}"/>
              </a:ext>
            </a:extLst>
          </p:cNvPr>
          <p:cNvSpPr/>
          <p:nvPr/>
        </p:nvSpPr>
        <p:spPr>
          <a:xfrm>
            <a:off x="3918553" y="782744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!!Rechteck: abgerundete Ecken 177">
            <a:extLst>
              <a:ext uri="{FF2B5EF4-FFF2-40B4-BE49-F238E27FC236}">
                <a16:creationId xmlns:a16="http://schemas.microsoft.com/office/drawing/2014/main" id="{2C2619E9-2C86-7997-FFB4-35AAC1862095}"/>
              </a:ext>
            </a:extLst>
          </p:cNvPr>
          <p:cNvSpPr/>
          <p:nvPr/>
        </p:nvSpPr>
        <p:spPr>
          <a:xfrm>
            <a:off x="4032850" y="7947185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!!Freihandform: Form 34">
            <a:extLst>
              <a:ext uri="{FF2B5EF4-FFF2-40B4-BE49-F238E27FC236}">
                <a16:creationId xmlns:a16="http://schemas.microsoft.com/office/drawing/2014/main" id="{57213F29-88E0-4067-3FDC-52F05641BA73}"/>
              </a:ext>
            </a:extLst>
          </p:cNvPr>
          <p:cNvSpPr/>
          <p:nvPr/>
        </p:nvSpPr>
        <p:spPr>
          <a:xfrm flipV="1">
            <a:off x="3969128" y="7752531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5" name="!!Freihandform: Form 33">
            <a:extLst>
              <a:ext uri="{FF2B5EF4-FFF2-40B4-BE49-F238E27FC236}">
                <a16:creationId xmlns:a16="http://schemas.microsoft.com/office/drawing/2014/main" id="{5B80AD77-F7CC-C7EF-177C-B7E4C549435B}"/>
              </a:ext>
            </a:extLst>
          </p:cNvPr>
          <p:cNvSpPr/>
          <p:nvPr/>
        </p:nvSpPr>
        <p:spPr>
          <a:xfrm>
            <a:off x="-2263832" y="-1327969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8" name="Gruppieren 307">
            <a:extLst>
              <a:ext uri="{FF2B5EF4-FFF2-40B4-BE49-F238E27FC236}">
                <a16:creationId xmlns:a16="http://schemas.microsoft.com/office/drawing/2014/main" id="{865ECEAE-C004-612F-1B16-E0A891BCD049}"/>
              </a:ext>
            </a:extLst>
          </p:cNvPr>
          <p:cNvGrpSpPr/>
          <p:nvPr/>
        </p:nvGrpSpPr>
        <p:grpSpPr>
          <a:xfrm>
            <a:off x="633376" y="1435342"/>
            <a:ext cx="11293533" cy="615372"/>
            <a:chOff x="633376" y="1435342"/>
            <a:chExt cx="11293533" cy="615372"/>
          </a:xfrm>
        </p:grpSpPr>
        <p:sp>
          <p:nvSpPr>
            <p:cNvPr id="37" name="!!Rechteck: abgerundete Ecken 36">
              <a:extLst>
                <a:ext uri="{FF2B5EF4-FFF2-40B4-BE49-F238E27FC236}">
                  <a16:creationId xmlns:a16="http://schemas.microsoft.com/office/drawing/2014/main" id="{87BC99A2-726E-DCD4-A168-D8B0C4A02046}"/>
                </a:ext>
              </a:extLst>
            </p:cNvPr>
            <p:cNvSpPr/>
            <p:nvPr/>
          </p:nvSpPr>
          <p:spPr>
            <a:xfrm>
              <a:off x="1045086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!!Rechteck: abgerundete Ecken 39">
              <a:extLst>
                <a:ext uri="{FF2B5EF4-FFF2-40B4-BE49-F238E27FC236}">
                  <a16:creationId xmlns:a16="http://schemas.microsoft.com/office/drawing/2014/main" id="{4E5DD09F-04BE-FAAD-7BE6-B70EEBF2A92C}"/>
                </a:ext>
              </a:extLst>
            </p:cNvPr>
            <p:cNvSpPr/>
            <p:nvPr/>
          </p:nvSpPr>
          <p:spPr>
            <a:xfrm>
              <a:off x="1194670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Rechteck: abgerundete Ecken 40">
              <a:extLst>
                <a:ext uri="{FF2B5EF4-FFF2-40B4-BE49-F238E27FC236}">
                  <a16:creationId xmlns:a16="http://schemas.microsoft.com/office/drawing/2014/main" id="{DE5678B2-DA72-198C-54F4-13671ED3E67E}"/>
                </a:ext>
              </a:extLst>
            </p:cNvPr>
            <p:cNvSpPr/>
            <p:nvPr/>
          </p:nvSpPr>
          <p:spPr>
            <a:xfrm>
              <a:off x="1344254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!!Rechteck: abgerundete Ecken 41">
              <a:extLst>
                <a:ext uri="{FF2B5EF4-FFF2-40B4-BE49-F238E27FC236}">
                  <a16:creationId xmlns:a16="http://schemas.microsoft.com/office/drawing/2014/main" id="{BA468B50-E0D6-38DC-C449-E796F65108BB}"/>
                </a:ext>
              </a:extLst>
            </p:cNvPr>
            <p:cNvSpPr/>
            <p:nvPr/>
          </p:nvSpPr>
          <p:spPr>
            <a:xfrm>
              <a:off x="1493838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!!Rechteck: abgerundete Ecken 42">
              <a:extLst>
                <a:ext uri="{FF2B5EF4-FFF2-40B4-BE49-F238E27FC236}">
                  <a16:creationId xmlns:a16="http://schemas.microsoft.com/office/drawing/2014/main" id="{3BBBD860-44B4-4138-87DF-D214EE0785AD}"/>
                </a:ext>
              </a:extLst>
            </p:cNvPr>
            <p:cNvSpPr/>
            <p:nvPr/>
          </p:nvSpPr>
          <p:spPr>
            <a:xfrm>
              <a:off x="1643422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!!Rechteck: abgerundete Ecken 43">
              <a:extLst>
                <a:ext uri="{FF2B5EF4-FFF2-40B4-BE49-F238E27FC236}">
                  <a16:creationId xmlns:a16="http://schemas.microsoft.com/office/drawing/2014/main" id="{6335FA04-C835-C731-CA91-41446F413AFC}"/>
                </a:ext>
              </a:extLst>
            </p:cNvPr>
            <p:cNvSpPr/>
            <p:nvPr/>
          </p:nvSpPr>
          <p:spPr>
            <a:xfrm>
              <a:off x="179300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Rechteck: abgerundete Ecken 44">
              <a:extLst>
                <a:ext uri="{FF2B5EF4-FFF2-40B4-BE49-F238E27FC236}">
                  <a16:creationId xmlns:a16="http://schemas.microsoft.com/office/drawing/2014/main" id="{07F24E7D-C205-5D65-1723-D5E8704B83DE}"/>
                </a:ext>
              </a:extLst>
            </p:cNvPr>
            <p:cNvSpPr/>
            <p:nvPr/>
          </p:nvSpPr>
          <p:spPr>
            <a:xfrm>
              <a:off x="1942590" y="1810222"/>
              <a:ext cx="108000" cy="14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!!Rechteck: abgerundete Ecken 50">
              <a:extLst>
                <a:ext uri="{FF2B5EF4-FFF2-40B4-BE49-F238E27FC236}">
                  <a16:creationId xmlns:a16="http://schemas.microsoft.com/office/drawing/2014/main" id="{75B8BC31-E9F8-0F05-5531-1C91F570D2CD}"/>
                </a:ext>
              </a:extLst>
            </p:cNvPr>
            <p:cNvSpPr/>
            <p:nvPr/>
          </p:nvSpPr>
          <p:spPr>
            <a:xfrm>
              <a:off x="3139262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!!Rechteck: abgerundete Ecken 53">
              <a:extLst>
                <a:ext uri="{FF2B5EF4-FFF2-40B4-BE49-F238E27FC236}">
                  <a16:creationId xmlns:a16="http://schemas.microsoft.com/office/drawing/2014/main" id="{8F37B007-DB25-E062-DDB1-B512D1E31DAC}"/>
                </a:ext>
              </a:extLst>
            </p:cNvPr>
            <p:cNvSpPr/>
            <p:nvPr/>
          </p:nvSpPr>
          <p:spPr>
            <a:xfrm>
              <a:off x="328884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!!Rechteck: abgerundete Ecken 54">
              <a:extLst>
                <a:ext uri="{FF2B5EF4-FFF2-40B4-BE49-F238E27FC236}">
                  <a16:creationId xmlns:a16="http://schemas.microsoft.com/office/drawing/2014/main" id="{1C0A0EFC-11A9-60DF-A7ED-6841B2F61AE3}"/>
                </a:ext>
              </a:extLst>
            </p:cNvPr>
            <p:cNvSpPr/>
            <p:nvPr/>
          </p:nvSpPr>
          <p:spPr>
            <a:xfrm>
              <a:off x="343843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!!Rechteck: abgerundete Ecken 55">
              <a:extLst>
                <a:ext uri="{FF2B5EF4-FFF2-40B4-BE49-F238E27FC236}">
                  <a16:creationId xmlns:a16="http://schemas.microsoft.com/office/drawing/2014/main" id="{5F3B083E-7F6C-E064-7E1D-F7809FC18E8B}"/>
                </a:ext>
              </a:extLst>
            </p:cNvPr>
            <p:cNvSpPr/>
            <p:nvPr/>
          </p:nvSpPr>
          <p:spPr>
            <a:xfrm>
              <a:off x="3588014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!!Rechteck: abgerundete Ecken 56">
              <a:extLst>
                <a:ext uri="{FF2B5EF4-FFF2-40B4-BE49-F238E27FC236}">
                  <a16:creationId xmlns:a16="http://schemas.microsoft.com/office/drawing/2014/main" id="{A9EBCB44-7B4F-3CB4-38BA-A2BCEAE18110}"/>
                </a:ext>
              </a:extLst>
            </p:cNvPr>
            <p:cNvSpPr/>
            <p:nvPr/>
          </p:nvSpPr>
          <p:spPr>
            <a:xfrm>
              <a:off x="3737598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!!Rechteck: abgerundete Ecken 57">
              <a:extLst>
                <a:ext uri="{FF2B5EF4-FFF2-40B4-BE49-F238E27FC236}">
                  <a16:creationId xmlns:a16="http://schemas.microsoft.com/office/drawing/2014/main" id="{41E892A3-7715-CE6F-F465-5D85A292032E}"/>
                </a:ext>
              </a:extLst>
            </p:cNvPr>
            <p:cNvSpPr/>
            <p:nvPr/>
          </p:nvSpPr>
          <p:spPr>
            <a:xfrm>
              <a:off x="388718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!!Rechteck: abgerundete Ecken 58">
              <a:extLst>
                <a:ext uri="{FF2B5EF4-FFF2-40B4-BE49-F238E27FC236}">
                  <a16:creationId xmlns:a16="http://schemas.microsoft.com/office/drawing/2014/main" id="{C404ABF1-6EBD-7D48-6F76-6FD236576C16}"/>
                </a:ext>
              </a:extLst>
            </p:cNvPr>
            <p:cNvSpPr/>
            <p:nvPr/>
          </p:nvSpPr>
          <p:spPr>
            <a:xfrm>
              <a:off x="403676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!!Rechteck: abgerundete Ecken 65">
              <a:extLst>
                <a:ext uri="{FF2B5EF4-FFF2-40B4-BE49-F238E27FC236}">
                  <a16:creationId xmlns:a16="http://schemas.microsoft.com/office/drawing/2014/main" id="{DE92C33C-70EB-CEAC-051A-0539A8CB0E43}"/>
                </a:ext>
              </a:extLst>
            </p:cNvPr>
            <p:cNvSpPr/>
            <p:nvPr/>
          </p:nvSpPr>
          <p:spPr>
            <a:xfrm>
              <a:off x="628052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!!Rechteck: abgerundete Ecken 66">
              <a:extLst>
                <a:ext uri="{FF2B5EF4-FFF2-40B4-BE49-F238E27FC236}">
                  <a16:creationId xmlns:a16="http://schemas.microsoft.com/office/drawing/2014/main" id="{2B92FEF9-FB1F-91A0-27D9-B294616AA1A4}"/>
                </a:ext>
              </a:extLst>
            </p:cNvPr>
            <p:cNvSpPr/>
            <p:nvPr/>
          </p:nvSpPr>
          <p:spPr>
            <a:xfrm>
              <a:off x="6430110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!!Rechteck: abgerundete Ecken 73">
              <a:extLst>
                <a:ext uri="{FF2B5EF4-FFF2-40B4-BE49-F238E27FC236}">
                  <a16:creationId xmlns:a16="http://schemas.microsoft.com/office/drawing/2014/main" id="{3B5402E7-61C1-117C-2827-184D5B1B9B7E}"/>
                </a:ext>
              </a:extLst>
            </p:cNvPr>
            <p:cNvSpPr/>
            <p:nvPr/>
          </p:nvSpPr>
          <p:spPr>
            <a:xfrm>
              <a:off x="717803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!!Rechteck: abgerundete Ecken 74">
              <a:extLst>
                <a:ext uri="{FF2B5EF4-FFF2-40B4-BE49-F238E27FC236}">
                  <a16:creationId xmlns:a16="http://schemas.microsoft.com/office/drawing/2014/main" id="{10AFD9F4-C6DE-7356-4081-7E26E1DBF2FF}"/>
                </a:ext>
              </a:extLst>
            </p:cNvPr>
            <p:cNvSpPr/>
            <p:nvPr/>
          </p:nvSpPr>
          <p:spPr>
            <a:xfrm>
              <a:off x="6579694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!!Rechteck: abgerundete Ecken 75">
              <a:extLst>
                <a:ext uri="{FF2B5EF4-FFF2-40B4-BE49-F238E27FC236}">
                  <a16:creationId xmlns:a16="http://schemas.microsoft.com/office/drawing/2014/main" id="{D9264896-6E5D-7E2A-31EA-73AA98CAF632}"/>
                </a:ext>
              </a:extLst>
            </p:cNvPr>
            <p:cNvSpPr/>
            <p:nvPr/>
          </p:nvSpPr>
          <p:spPr>
            <a:xfrm>
              <a:off x="6729278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!!Rechteck: abgerundete Ecken 76">
              <a:extLst>
                <a:ext uri="{FF2B5EF4-FFF2-40B4-BE49-F238E27FC236}">
                  <a16:creationId xmlns:a16="http://schemas.microsoft.com/office/drawing/2014/main" id="{A6A69121-6645-676E-2301-D6CB25FD94F8}"/>
                </a:ext>
              </a:extLst>
            </p:cNvPr>
            <p:cNvSpPr/>
            <p:nvPr/>
          </p:nvSpPr>
          <p:spPr>
            <a:xfrm>
              <a:off x="6878862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!!Rechteck: abgerundete Ecken 77">
              <a:extLst>
                <a:ext uri="{FF2B5EF4-FFF2-40B4-BE49-F238E27FC236}">
                  <a16:creationId xmlns:a16="http://schemas.microsoft.com/office/drawing/2014/main" id="{A99127BF-5DBF-364D-1A5D-B8FEA6378655}"/>
                </a:ext>
              </a:extLst>
            </p:cNvPr>
            <p:cNvSpPr/>
            <p:nvPr/>
          </p:nvSpPr>
          <p:spPr>
            <a:xfrm>
              <a:off x="702844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!!Rechteck: abgerundete Ecken 78">
              <a:extLst>
                <a:ext uri="{FF2B5EF4-FFF2-40B4-BE49-F238E27FC236}">
                  <a16:creationId xmlns:a16="http://schemas.microsoft.com/office/drawing/2014/main" id="{A7EF3FD1-4362-2F42-2293-44CDFA65EF8F}"/>
                </a:ext>
              </a:extLst>
            </p:cNvPr>
            <p:cNvSpPr/>
            <p:nvPr/>
          </p:nvSpPr>
          <p:spPr>
            <a:xfrm>
              <a:off x="7327614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!!Rechteck: abgerundete Ecken 81">
              <a:extLst>
                <a:ext uri="{FF2B5EF4-FFF2-40B4-BE49-F238E27FC236}">
                  <a16:creationId xmlns:a16="http://schemas.microsoft.com/office/drawing/2014/main" id="{61F56C29-DE58-B422-7723-E7A914BE70C8}"/>
                </a:ext>
              </a:extLst>
            </p:cNvPr>
            <p:cNvSpPr/>
            <p:nvPr/>
          </p:nvSpPr>
          <p:spPr>
            <a:xfrm>
              <a:off x="747719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!!Rechteck: abgerundete Ecken 82">
              <a:extLst>
                <a:ext uri="{FF2B5EF4-FFF2-40B4-BE49-F238E27FC236}">
                  <a16:creationId xmlns:a16="http://schemas.microsoft.com/office/drawing/2014/main" id="{1A524C71-4C14-B69B-D668-CACBACF20FF0}"/>
                </a:ext>
              </a:extLst>
            </p:cNvPr>
            <p:cNvSpPr/>
            <p:nvPr/>
          </p:nvSpPr>
          <p:spPr>
            <a:xfrm>
              <a:off x="762678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!!Rechteck: abgerundete Ecken 83">
              <a:extLst>
                <a:ext uri="{FF2B5EF4-FFF2-40B4-BE49-F238E27FC236}">
                  <a16:creationId xmlns:a16="http://schemas.microsoft.com/office/drawing/2014/main" id="{6A66C775-8955-A702-9F82-C8FF85DB808C}"/>
                </a:ext>
              </a:extLst>
            </p:cNvPr>
            <p:cNvSpPr/>
            <p:nvPr/>
          </p:nvSpPr>
          <p:spPr>
            <a:xfrm>
              <a:off x="777636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!!Rechteck: abgerundete Ecken 84">
              <a:extLst>
                <a:ext uri="{FF2B5EF4-FFF2-40B4-BE49-F238E27FC236}">
                  <a16:creationId xmlns:a16="http://schemas.microsoft.com/office/drawing/2014/main" id="{17C6DEE9-CCEC-518D-4F5A-79BB004E9082}"/>
                </a:ext>
              </a:extLst>
            </p:cNvPr>
            <p:cNvSpPr/>
            <p:nvPr/>
          </p:nvSpPr>
          <p:spPr>
            <a:xfrm>
              <a:off x="792595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!!Rechteck: abgerundete Ecken 85">
              <a:extLst>
                <a:ext uri="{FF2B5EF4-FFF2-40B4-BE49-F238E27FC236}">
                  <a16:creationId xmlns:a16="http://schemas.microsoft.com/office/drawing/2014/main" id="{2C57E5AC-3D55-35CF-5CFB-7456C5DD1A0C}"/>
                </a:ext>
              </a:extLst>
            </p:cNvPr>
            <p:cNvSpPr/>
            <p:nvPr/>
          </p:nvSpPr>
          <p:spPr>
            <a:xfrm>
              <a:off x="8075534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!!Rechteck: abgerundete Ecken 86">
              <a:extLst>
                <a:ext uri="{FF2B5EF4-FFF2-40B4-BE49-F238E27FC236}">
                  <a16:creationId xmlns:a16="http://schemas.microsoft.com/office/drawing/2014/main" id="{B79A6549-35D4-6ED1-FE16-122DB3BBC5D3}"/>
                </a:ext>
              </a:extLst>
            </p:cNvPr>
            <p:cNvSpPr/>
            <p:nvPr/>
          </p:nvSpPr>
          <p:spPr>
            <a:xfrm>
              <a:off x="822511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!!Rechteck: abgerundete Ecken 93">
              <a:extLst>
                <a:ext uri="{FF2B5EF4-FFF2-40B4-BE49-F238E27FC236}">
                  <a16:creationId xmlns:a16="http://schemas.microsoft.com/office/drawing/2014/main" id="{35C0CA6B-9804-D06F-9F32-2A0A41BB1899}"/>
                </a:ext>
              </a:extLst>
            </p:cNvPr>
            <p:cNvSpPr/>
            <p:nvPr/>
          </p:nvSpPr>
          <p:spPr>
            <a:xfrm>
              <a:off x="2092174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!!Rechteck: abgerundete Ecken 94">
              <a:extLst>
                <a:ext uri="{FF2B5EF4-FFF2-40B4-BE49-F238E27FC236}">
                  <a16:creationId xmlns:a16="http://schemas.microsoft.com/office/drawing/2014/main" id="{48D8A75F-E914-9CBD-1A48-AFE5D88699ED}"/>
                </a:ext>
              </a:extLst>
            </p:cNvPr>
            <p:cNvSpPr/>
            <p:nvPr/>
          </p:nvSpPr>
          <p:spPr>
            <a:xfrm>
              <a:off x="2241758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!!Rechteck: abgerundete Ecken 101">
              <a:extLst>
                <a:ext uri="{FF2B5EF4-FFF2-40B4-BE49-F238E27FC236}">
                  <a16:creationId xmlns:a16="http://schemas.microsoft.com/office/drawing/2014/main" id="{2C532144-F5D7-D56B-87C5-D1491D1D2B10}"/>
                </a:ext>
              </a:extLst>
            </p:cNvPr>
            <p:cNvSpPr/>
            <p:nvPr/>
          </p:nvSpPr>
          <p:spPr>
            <a:xfrm>
              <a:off x="2989678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!!Rechteck: abgerundete Ecken 102">
              <a:extLst>
                <a:ext uri="{FF2B5EF4-FFF2-40B4-BE49-F238E27FC236}">
                  <a16:creationId xmlns:a16="http://schemas.microsoft.com/office/drawing/2014/main" id="{7A46A746-B6C5-A4D7-8E82-3EB908C86E91}"/>
                </a:ext>
              </a:extLst>
            </p:cNvPr>
            <p:cNvSpPr/>
            <p:nvPr/>
          </p:nvSpPr>
          <p:spPr>
            <a:xfrm>
              <a:off x="2391342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!!Rechteck: abgerundete Ecken 103">
              <a:extLst>
                <a:ext uri="{FF2B5EF4-FFF2-40B4-BE49-F238E27FC236}">
                  <a16:creationId xmlns:a16="http://schemas.microsoft.com/office/drawing/2014/main" id="{3733E87B-1D8A-868C-D900-42E55B23FF2C}"/>
                </a:ext>
              </a:extLst>
            </p:cNvPr>
            <p:cNvSpPr/>
            <p:nvPr/>
          </p:nvSpPr>
          <p:spPr>
            <a:xfrm>
              <a:off x="2540926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!!Rechteck: abgerundete Ecken 104">
              <a:extLst>
                <a:ext uri="{FF2B5EF4-FFF2-40B4-BE49-F238E27FC236}">
                  <a16:creationId xmlns:a16="http://schemas.microsoft.com/office/drawing/2014/main" id="{8FF81499-FBA9-EDCE-BE1E-220CA5ED679B}"/>
                </a:ext>
              </a:extLst>
            </p:cNvPr>
            <p:cNvSpPr/>
            <p:nvPr/>
          </p:nvSpPr>
          <p:spPr>
            <a:xfrm>
              <a:off x="2690510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!!Rechteck: abgerundete Ecken 105">
              <a:extLst>
                <a:ext uri="{FF2B5EF4-FFF2-40B4-BE49-F238E27FC236}">
                  <a16:creationId xmlns:a16="http://schemas.microsoft.com/office/drawing/2014/main" id="{8749CBB9-5D05-107F-1EEF-8A3E0890ADEB}"/>
                </a:ext>
              </a:extLst>
            </p:cNvPr>
            <p:cNvSpPr/>
            <p:nvPr/>
          </p:nvSpPr>
          <p:spPr>
            <a:xfrm>
              <a:off x="2840094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!!Rechteck: abgerundete Ecken 107">
              <a:extLst>
                <a:ext uri="{FF2B5EF4-FFF2-40B4-BE49-F238E27FC236}">
                  <a16:creationId xmlns:a16="http://schemas.microsoft.com/office/drawing/2014/main" id="{27A88628-E127-B6ED-55D3-16FD918F15D6}"/>
                </a:ext>
              </a:extLst>
            </p:cNvPr>
            <p:cNvSpPr/>
            <p:nvPr/>
          </p:nvSpPr>
          <p:spPr>
            <a:xfrm>
              <a:off x="418635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!!Rechteck: abgerundete Ecken 108">
              <a:extLst>
                <a:ext uri="{FF2B5EF4-FFF2-40B4-BE49-F238E27FC236}">
                  <a16:creationId xmlns:a16="http://schemas.microsoft.com/office/drawing/2014/main" id="{E1118654-4254-9531-F5B5-50C14BE00BE4}"/>
                </a:ext>
              </a:extLst>
            </p:cNvPr>
            <p:cNvSpPr/>
            <p:nvPr/>
          </p:nvSpPr>
          <p:spPr>
            <a:xfrm>
              <a:off x="4335934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!!Rechteck: abgerundete Ecken 115">
              <a:extLst>
                <a:ext uri="{FF2B5EF4-FFF2-40B4-BE49-F238E27FC236}">
                  <a16:creationId xmlns:a16="http://schemas.microsoft.com/office/drawing/2014/main" id="{F6F073B7-90AD-4882-49DB-7F59EB282813}"/>
                </a:ext>
              </a:extLst>
            </p:cNvPr>
            <p:cNvSpPr/>
            <p:nvPr/>
          </p:nvSpPr>
          <p:spPr>
            <a:xfrm>
              <a:off x="5083854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!!Rechteck: abgerundete Ecken 116">
              <a:extLst>
                <a:ext uri="{FF2B5EF4-FFF2-40B4-BE49-F238E27FC236}">
                  <a16:creationId xmlns:a16="http://schemas.microsoft.com/office/drawing/2014/main" id="{80004CB5-EBCF-60D6-5107-42CE82D9BC0A}"/>
                </a:ext>
              </a:extLst>
            </p:cNvPr>
            <p:cNvSpPr/>
            <p:nvPr/>
          </p:nvSpPr>
          <p:spPr>
            <a:xfrm>
              <a:off x="448551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!!Rechteck: abgerundete Ecken 117">
              <a:extLst>
                <a:ext uri="{FF2B5EF4-FFF2-40B4-BE49-F238E27FC236}">
                  <a16:creationId xmlns:a16="http://schemas.microsoft.com/office/drawing/2014/main" id="{5F4AEA1B-0AF1-38A4-C3B6-C32AD0F8522A}"/>
                </a:ext>
              </a:extLst>
            </p:cNvPr>
            <p:cNvSpPr/>
            <p:nvPr/>
          </p:nvSpPr>
          <p:spPr>
            <a:xfrm>
              <a:off x="4635102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!!Rechteck: abgerundete Ecken 118">
              <a:extLst>
                <a:ext uri="{FF2B5EF4-FFF2-40B4-BE49-F238E27FC236}">
                  <a16:creationId xmlns:a16="http://schemas.microsoft.com/office/drawing/2014/main" id="{8A5CF1AB-2278-08F3-D670-177C772B24E8}"/>
                </a:ext>
              </a:extLst>
            </p:cNvPr>
            <p:cNvSpPr/>
            <p:nvPr/>
          </p:nvSpPr>
          <p:spPr>
            <a:xfrm>
              <a:off x="4784686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!!Rechteck: abgerundete Ecken 119">
              <a:extLst>
                <a:ext uri="{FF2B5EF4-FFF2-40B4-BE49-F238E27FC236}">
                  <a16:creationId xmlns:a16="http://schemas.microsoft.com/office/drawing/2014/main" id="{DE1C501D-B3DB-F532-4386-519A882F3911}"/>
                </a:ext>
              </a:extLst>
            </p:cNvPr>
            <p:cNvSpPr/>
            <p:nvPr/>
          </p:nvSpPr>
          <p:spPr>
            <a:xfrm>
              <a:off x="4934270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!!Rechteck: abgerundete Ecken 120">
              <a:extLst>
                <a:ext uri="{FF2B5EF4-FFF2-40B4-BE49-F238E27FC236}">
                  <a16:creationId xmlns:a16="http://schemas.microsoft.com/office/drawing/2014/main" id="{EE1B0C36-1649-A739-1C44-10CBBC91620C}"/>
                </a:ext>
              </a:extLst>
            </p:cNvPr>
            <p:cNvSpPr/>
            <p:nvPr/>
          </p:nvSpPr>
          <p:spPr>
            <a:xfrm>
              <a:off x="523343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!!Rechteck: abgerundete Ecken 123">
              <a:extLst>
                <a:ext uri="{FF2B5EF4-FFF2-40B4-BE49-F238E27FC236}">
                  <a16:creationId xmlns:a16="http://schemas.microsoft.com/office/drawing/2014/main" id="{4977C474-EC53-D450-0CBF-073E562D77E8}"/>
                </a:ext>
              </a:extLst>
            </p:cNvPr>
            <p:cNvSpPr/>
            <p:nvPr/>
          </p:nvSpPr>
          <p:spPr>
            <a:xfrm>
              <a:off x="5383022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!!Rechteck: abgerundete Ecken 124">
              <a:extLst>
                <a:ext uri="{FF2B5EF4-FFF2-40B4-BE49-F238E27FC236}">
                  <a16:creationId xmlns:a16="http://schemas.microsoft.com/office/drawing/2014/main" id="{A1BB634F-584D-090B-7911-36E016882F66}"/>
                </a:ext>
              </a:extLst>
            </p:cNvPr>
            <p:cNvSpPr/>
            <p:nvPr/>
          </p:nvSpPr>
          <p:spPr>
            <a:xfrm>
              <a:off x="553260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!!Rechteck: abgerundete Ecken 125">
              <a:extLst>
                <a:ext uri="{FF2B5EF4-FFF2-40B4-BE49-F238E27FC236}">
                  <a16:creationId xmlns:a16="http://schemas.microsoft.com/office/drawing/2014/main" id="{E41F3D4B-8D08-96AA-181C-06831BDF08EB}"/>
                </a:ext>
              </a:extLst>
            </p:cNvPr>
            <p:cNvSpPr/>
            <p:nvPr/>
          </p:nvSpPr>
          <p:spPr>
            <a:xfrm>
              <a:off x="5682190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!!Rechteck: abgerundete Ecken 126">
              <a:extLst>
                <a:ext uri="{FF2B5EF4-FFF2-40B4-BE49-F238E27FC236}">
                  <a16:creationId xmlns:a16="http://schemas.microsoft.com/office/drawing/2014/main" id="{7FB901E0-5591-C66A-1F7A-CE5E94F6779C}"/>
                </a:ext>
              </a:extLst>
            </p:cNvPr>
            <p:cNvSpPr/>
            <p:nvPr/>
          </p:nvSpPr>
          <p:spPr>
            <a:xfrm>
              <a:off x="5831774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!!Rechteck: abgerundete Ecken 127">
              <a:extLst>
                <a:ext uri="{FF2B5EF4-FFF2-40B4-BE49-F238E27FC236}">
                  <a16:creationId xmlns:a16="http://schemas.microsoft.com/office/drawing/2014/main" id="{5C51EA76-9839-A800-32D1-8EC3E6D21391}"/>
                </a:ext>
              </a:extLst>
            </p:cNvPr>
            <p:cNvSpPr/>
            <p:nvPr/>
          </p:nvSpPr>
          <p:spPr>
            <a:xfrm>
              <a:off x="598135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!!Rechteck: abgerundete Ecken 128">
              <a:extLst>
                <a:ext uri="{FF2B5EF4-FFF2-40B4-BE49-F238E27FC236}">
                  <a16:creationId xmlns:a16="http://schemas.microsoft.com/office/drawing/2014/main" id="{92C6ECCC-D939-A47F-D077-E24374C6C16C}"/>
                </a:ext>
              </a:extLst>
            </p:cNvPr>
            <p:cNvSpPr/>
            <p:nvPr/>
          </p:nvSpPr>
          <p:spPr>
            <a:xfrm>
              <a:off x="613094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!!Rechteck: abgerundete Ecken 135">
              <a:extLst>
                <a:ext uri="{FF2B5EF4-FFF2-40B4-BE49-F238E27FC236}">
                  <a16:creationId xmlns:a16="http://schemas.microsoft.com/office/drawing/2014/main" id="{284B47C2-C5D0-65DD-7350-DA2C772C2560}"/>
                </a:ext>
              </a:extLst>
            </p:cNvPr>
            <p:cNvSpPr/>
            <p:nvPr/>
          </p:nvSpPr>
          <p:spPr>
            <a:xfrm>
              <a:off x="837470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!!Rechteck: abgerundete Ecken 136">
              <a:extLst>
                <a:ext uri="{FF2B5EF4-FFF2-40B4-BE49-F238E27FC236}">
                  <a16:creationId xmlns:a16="http://schemas.microsoft.com/office/drawing/2014/main" id="{6A3A183A-F7FB-E2E2-5BD9-6A6D09F90C63}"/>
                </a:ext>
              </a:extLst>
            </p:cNvPr>
            <p:cNvSpPr/>
            <p:nvPr/>
          </p:nvSpPr>
          <p:spPr>
            <a:xfrm>
              <a:off x="8524286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!!Rechteck: abgerundete Ecken 143">
              <a:extLst>
                <a:ext uri="{FF2B5EF4-FFF2-40B4-BE49-F238E27FC236}">
                  <a16:creationId xmlns:a16="http://schemas.microsoft.com/office/drawing/2014/main" id="{A696D6D7-88FA-EF87-149F-DA79D43EFC58}"/>
                </a:ext>
              </a:extLst>
            </p:cNvPr>
            <p:cNvSpPr/>
            <p:nvPr/>
          </p:nvSpPr>
          <p:spPr>
            <a:xfrm>
              <a:off x="927220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!!Rechteck: abgerundete Ecken 144">
              <a:extLst>
                <a:ext uri="{FF2B5EF4-FFF2-40B4-BE49-F238E27FC236}">
                  <a16:creationId xmlns:a16="http://schemas.microsoft.com/office/drawing/2014/main" id="{995EFCA8-B474-6619-D4D9-D1775042D75A}"/>
                </a:ext>
              </a:extLst>
            </p:cNvPr>
            <p:cNvSpPr/>
            <p:nvPr/>
          </p:nvSpPr>
          <p:spPr>
            <a:xfrm>
              <a:off x="8673870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!!Rechteck: abgerundete Ecken 145">
              <a:extLst>
                <a:ext uri="{FF2B5EF4-FFF2-40B4-BE49-F238E27FC236}">
                  <a16:creationId xmlns:a16="http://schemas.microsoft.com/office/drawing/2014/main" id="{BB42DCE0-7406-DD07-3A12-CFA845666C2A}"/>
                </a:ext>
              </a:extLst>
            </p:cNvPr>
            <p:cNvSpPr/>
            <p:nvPr/>
          </p:nvSpPr>
          <p:spPr>
            <a:xfrm>
              <a:off x="8823454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!!Rechteck: abgerundete Ecken 146">
              <a:extLst>
                <a:ext uri="{FF2B5EF4-FFF2-40B4-BE49-F238E27FC236}">
                  <a16:creationId xmlns:a16="http://schemas.microsoft.com/office/drawing/2014/main" id="{D27D6B7A-2F2B-250D-E19A-624CEDF43BFD}"/>
                </a:ext>
              </a:extLst>
            </p:cNvPr>
            <p:cNvSpPr/>
            <p:nvPr/>
          </p:nvSpPr>
          <p:spPr>
            <a:xfrm>
              <a:off x="897303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!!Rechteck: abgerundete Ecken 147">
              <a:extLst>
                <a:ext uri="{FF2B5EF4-FFF2-40B4-BE49-F238E27FC236}">
                  <a16:creationId xmlns:a16="http://schemas.microsoft.com/office/drawing/2014/main" id="{E055BD9F-87FD-5214-5DAB-B30956EC2A2F}"/>
                </a:ext>
              </a:extLst>
            </p:cNvPr>
            <p:cNvSpPr/>
            <p:nvPr/>
          </p:nvSpPr>
          <p:spPr>
            <a:xfrm>
              <a:off x="912262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!!Rechteck: abgerundete Ecken 148">
              <a:extLst>
                <a:ext uri="{FF2B5EF4-FFF2-40B4-BE49-F238E27FC236}">
                  <a16:creationId xmlns:a16="http://schemas.microsoft.com/office/drawing/2014/main" id="{CE15AE10-31D4-3CA5-03F4-FDDAF96F6FF0}"/>
                </a:ext>
              </a:extLst>
            </p:cNvPr>
            <p:cNvSpPr/>
            <p:nvPr/>
          </p:nvSpPr>
          <p:spPr>
            <a:xfrm>
              <a:off x="9421790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!!Rechteck: abgerundete Ecken 151">
              <a:extLst>
                <a:ext uri="{FF2B5EF4-FFF2-40B4-BE49-F238E27FC236}">
                  <a16:creationId xmlns:a16="http://schemas.microsoft.com/office/drawing/2014/main" id="{4E4414DC-17EF-51A3-2F8E-A36A9B20A302}"/>
                </a:ext>
              </a:extLst>
            </p:cNvPr>
            <p:cNvSpPr/>
            <p:nvPr/>
          </p:nvSpPr>
          <p:spPr>
            <a:xfrm>
              <a:off x="9571374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!!Rechteck: abgerundete Ecken 152">
              <a:extLst>
                <a:ext uri="{FF2B5EF4-FFF2-40B4-BE49-F238E27FC236}">
                  <a16:creationId xmlns:a16="http://schemas.microsoft.com/office/drawing/2014/main" id="{AC2D9DF5-ADC5-91BA-F16E-942C6D136950}"/>
                </a:ext>
              </a:extLst>
            </p:cNvPr>
            <p:cNvSpPr/>
            <p:nvPr/>
          </p:nvSpPr>
          <p:spPr>
            <a:xfrm>
              <a:off x="972095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!!Rechteck: abgerundete Ecken 153">
              <a:extLst>
                <a:ext uri="{FF2B5EF4-FFF2-40B4-BE49-F238E27FC236}">
                  <a16:creationId xmlns:a16="http://schemas.microsoft.com/office/drawing/2014/main" id="{1E32DE76-52BB-B623-4E9D-9318946C7B08}"/>
                </a:ext>
              </a:extLst>
            </p:cNvPr>
            <p:cNvSpPr/>
            <p:nvPr/>
          </p:nvSpPr>
          <p:spPr>
            <a:xfrm>
              <a:off x="9870542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!!Rechteck: abgerundete Ecken 154">
              <a:extLst>
                <a:ext uri="{FF2B5EF4-FFF2-40B4-BE49-F238E27FC236}">
                  <a16:creationId xmlns:a16="http://schemas.microsoft.com/office/drawing/2014/main" id="{B66934AE-4446-6D98-1DB6-41AC318D8FD2}"/>
                </a:ext>
              </a:extLst>
            </p:cNvPr>
            <p:cNvSpPr/>
            <p:nvPr/>
          </p:nvSpPr>
          <p:spPr>
            <a:xfrm>
              <a:off x="1002012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!!Rechteck: abgerundete Ecken 155">
              <a:extLst>
                <a:ext uri="{FF2B5EF4-FFF2-40B4-BE49-F238E27FC236}">
                  <a16:creationId xmlns:a16="http://schemas.microsoft.com/office/drawing/2014/main" id="{0BDF037D-0210-5ACE-3AB5-E1B934C957FB}"/>
                </a:ext>
              </a:extLst>
            </p:cNvPr>
            <p:cNvSpPr/>
            <p:nvPr/>
          </p:nvSpPr>
          <p:spPr>
            <a:xfrm>
              <a:off x="10169710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!!Rechteck: abgerundete Ecken 156">
              <a:extLst>
                <a:ext uri="{FF2B5EF4-FFF2-40B4-BE49-F238E27FC236}">
                  <a16:creationId xmlns:a16="http://schemas.microsoft.com/office/drawing/2014/main" id="{418345A1-372B-85C4-FE76-DCC090CB94B0}"/>
                </a:ext>
              </a:extLst>
            </p:cNvPr>
            <p:cNvSpPr/>
            <p:nvPr/>
          </p:nvSpPr>
          <p:spPr>
            <a:xfrm>
              <a:off x="10319294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!!Rechteck: abgerundete Ecken 163">
              <a:extLst>
                <a:ext uri="{FF2B5EF4-FFF2-40B4-BE49-F238E27FC236}">
                  <a16:creationId xmlns:a16="http://schemas.microsoft.com/office/drawing/2014/main" id="{CC93ADC1-F37D-C9BD-D007-F9CAF7BE3138}"/>
                </a:ext>
              </a:extLst>
            </p:cNvPr>
            <p:cNvSpPr/>
            <p:nvPr/>
          </p:nvSpPr>
          <p:spPr>
            <a:xfrm>
              <a:off x="10468878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!!Rechteck: abgerundete Ecken 164">
              <a:extLst>
                <a:ext uri="{FF2B5EF4-FFF2-40B4-BE49-F238E27FC236}">
                  <a16:creationId xmlns:a16="http://schemas.microsoft.com/office/drawing/2014/main" id="{3756D997-CAE8-2F37-5131-6C98A329DC0A}"/>
                </a:ext>
              </a:extLst>
            </p:cNvPr>
            <p:cNvSpPr/>
            <p:nvPr/>
          </p:nvSpPr>
          <p:spPr>
            <a:xfrm>
              <a:off x="10618462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!!Rechteck: abgerundete Ecken 171">
              <a:extLst>
                <a:ext uri="{FF2B5EF4-FFF2-40B4-BE49-F238E27FC236}">
                  <a16:creationId xmlns:a16="http://schemas.microsoft.com/office/drawing/2014/main" id="{DD06C561-EB69-3D84-3C75-BBB7FAE23C00}"/>
                </a:ext>
              </a:extLst>
            </p:cNvPr>
            <p:cNvSpPr/>
            <p:nvPr/>
          </p:nvSpPr>
          <p:spPr>
            <a:xfrm>
              <a:off x="11366347" y="1810222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!!Rechteck: abgerundete Ecken 172">
              <a:extLst>
                <a:ext uri="{FF2B5EF4-FFF2-40B4-BE49-F238E27FC236}">
                  <a16:creationId xmlns:a16="http://schemas.microsoft.com/office/drawing/2014/main" id="{1A585246-EEE3-6F87-7B69-EE50B2AC9441}"/>
                </a:ext>
              </a:extLst>
            </p:cNvPr>
            <p:cNvSpPr/>
            <p:nvPr/>
          </p:nvSpPr>
          <p:spPr>
            <a:xfrm>
              <a:off x="10768046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!!Rechteck: abgerundete Ecken 173">
              <a:extLst>
                <a:ext uri="{FF2B5EF4-FFF2-40B4-BE49-F238E27FC236}">
                  <a16:creationId xmlns:a16="http://schemas.microsoft.com/office/drawing/2014/main" id="{7BA1777A-E9BA-A463-B192-88C8DD21F7B3}"/>
                </a:ext>
              </a:extLst>
            </p:cNvPr>
            <p:cNvSpPr/>
            <p:nvPr/>
          </p:nvSpPr>
          <p:spPr>
            <a:xfrm>
              <a:off x="10917630" y="1810222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!!Rechteck: abgerundete Ecken 174">
              <a:extLst>
                <a:ext uri="{FF2B5EF4-FFF2-40B4-BE49-F238E27FC236}">
                  <a16:creationId xmlns:a16="http://schemas.microsoft.com/office/drawing/2014/main" id="{969C3A8C-DD12-B8F8-81E9-CF20B03BE455}"/>
                </a:ext>
              </a:extLst>
            </p:cNvPr>
            <p:cNvSpPr/>
            <p:nvPr/>
          </p:nvSpPr>
          <p:spPr>
            <a:xfrm>
              <a:off x="11067214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!!Rechteck: abgerundete Ecken 175">
              <a:extLst>
                <a:ext uri="{FF2B5EF4-FFF2-40B4-BE49-F238E27FC236}">
                  <a16:creationId xmlns:a16="http://schemas.microsoft.com/office/drawing/2014/main" id="{A018415F-DAAF-1F36-C924-A71D69C36736}"/>
                </a:ext>
              </a:extLst>
            </p:cNvPr>
            <p:cNvSpPr/>
            <p:nvPr/>
          </p:nvSpPr>
          <p:spPr>
            <a:xfrm>
              <a:off x="1121679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!!Rechteck: abgerundete Ecken 178">
              <a:extLst>
                <a:ext uri="{FF2B5EF4-FFF2-40B4-BE49-F238E27FC236}">
                  <a16:creationId xmlns:a16="http://schemas.microsoft.com/office/drawing/2014/main" id="{5A9260DE-20A9-86DE-184D-2DCDF5D6668F}"/>
                </a:ext>
              </a:extLst>
            </p:cNvPr>
            <p:cNvSpPr/>
            <p:nvPr/>
          </p:nvSpPr>
          <p:spPr>
            <a:xfrm>
              <a:off x="895502" y="1810222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!!Rechteck: abgerundete Ecken 179">
              <a:extLst>
                <a:ext uri="{FF2B5EF4-FFF2-40B4-BE49-F238E27FC236}">
                  <a16:creationId xmlns:a16="http://schemas.microsoft.com/office/drawing/2014/main" id="{97A074B0-127F-BCFF-DCD3-08CE6BD1CFD7}"/>
                </a:ext>
              </a:extLst>
            </p:cNvPr>
            <p:cNvSpPr/>
            <p:nvPr/>
          </p:nvSpPr>
          <p:spPr>
            <a:xfrm>
              <a:off x="745918" y="1810222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hteck: abgerundete Ecken 245">
              <a:extLst>
                <a:ext uri="{FF2B5EF4-FFF2-40B4-BE49-F238E27FC236}">
                  <a16:creationId xmlns:a16="http://schemas.microsoft.com/office/drawing/2014/main" id="{ED16746D-593C-99D3-E355-06BE0F1DE0F5}"/>
                </a:ext>
              </a:extLst>
            </p:cNvPr>
            <p:cNvSpPr/>
            <p:nvPr/>
          </p:nvSpPr>
          <p:spPr>
            <a:xfrm>
              <a:off x="676275" y="1435342"/>
              <a:ext cx="11250634" cy="615372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D38CFE1D-EDFE-EF01-BA7F-02B7236E3A20}"/>
                </a:ext>
              </a:extLst>
            </p:cNvPr>
            <p:cNvSpPr txBox="1"/>
            <p:nvPr/>
          </p:nvSpPr>
          <p:spPr>
            <a:xfrm>
              <a:off x="633376" y="1484729"/>
              <a:ext cx="2864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Reference Sequence 1</a:t>
              </a:r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FED13067-3E29-2352-72AB-43030AD66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5725" y="1810222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6" name="Gruppieren 305">
            <a:extLst>
              <a:ext uri="{FF2B5EF4-FFF2-40B4-BE49-F238E27FC236}">
                <a16:creationId xmlns:a16="http://schemas.microsoft.com/office/drawing/2014/main" id="{253B5484-870C-848D-5A28-342A0653BB86}"/>
              </a:ext>
            </a:extLst>
          </p:cNvPr>
          <p:cNvGrpSpPr/>
          <p:nvPr/>
        </p:nvGrpSpPr>
        <p:grpSpPr>
          <a:xfrm>
            <a:off x="10152510" y="3784944"/>
            <a:ext cx="1621040" cy="144000"/>
            <a:chOff x="10152510" y="3784944"/>
            <a:chExt cx="1621040" cy="144000"/>
          </a:xfrm>
        </p:grpSpPr>
        <p:sp>
          <p:nvSpPr>
            <p:cNvPr id="24" name="Rechteck: abgerundete Ecken 65">
              <a:extLst>
                <a:ext uri="{FF2B5EF4-FFF2-40B4-BE49-F238E27FC236}">
                  <a16:creationId xmlns:a16="http://schemas.microsoft.com/office/drawing/2014/main" id="{6D5CF0DC-A79C-34A0-AD1D-C5F0C504C432}"/>
                </a:ext>
              </a:extLst>
            </p:cNvPr>
            <p:cNvSpPr/>
            <p:nvPr/>
          </p:nvSpPr>
          <p:spPr>
            <a:xfrm>
              <a:off x="10768046" y="3784944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: abgerundete Ecken 73">
              <a:extLst>
                <a:ext uri="{FF2B5EF4-FFF2-40B4-BE49-F238E27FC236}">
                  <a16:creationId xmlns:a16="http://schemas.microsoft.com/office/drawing/2014/main" id="{2D08568F-6EC8-B4A8-206D-EF1D19B5BD9E}"/>
                </a:ext>
              </a:extLst>
            </p:cNvPr>
            <p:cNvSpPr/>
            <p:nvPr/>
          </p:nvSpPr>
          <p:spPr>
            <a:xfrm>
              <a:off x="11665550" y="3784944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74">
              <a:extLst>
                <a:ext uri="{FF2B5EF4-FFF2-40B4-BE49-F238E27FC236}">
                  <a16:creationId xmlns:a16="http://schemas.microsoft.com/office/drawing/2014/main" id="{AC29891B-8E64-CF4C-6BC7-13A16CF35B1F}"/>
                </a:ext>
              </a:extLst>
            </p:cNvPr>
            <p:cNvSpPr/>
            <p:nvPr/>
          </p:nvSpPr>
          <p:spPr>
            <a:xfrm>
              <a:off x="11067214" y="3784944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: abgerundete Ecken 75">
              <a:extLst>
                <a:ext uri="{FF2B5EF4-FFF2-40B4-BE49-F238E27FC236}">
                  <a16:creationId xmlns:a16="http://schemas.microsoft.com/office/drawing/2014/main" id="{22FB3D58-8F8C-2B1B-6AF0-31E2BE5998A8}"/>
                </a:ext>
              </a:extLst>
            </p:cNvPr>
            <p:cNvSpPr/>
            <p:nvPr/>
          </p:nvSpPr>
          <p:spPr>
            <a:xfrm>
              <a:off x="11216798" y="3784944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: abgerundete Ecken 76">
              <a:extLst>
                <a:ext uri="{FF2B5EF4-FFF2-40B4-BE49-F238E27FC236}">
                  <a16:creationId xmlns:a16="http://schemas.microsoft.com/office/drawing/2014/main" id="{23BBF2A7-8548-8373-8324-4E6520B6509C}"/>
                </a:ext>
              </a:extLst>
            </p:cNvPr>
            <p:cNvSpPr/>
            <p:nvPr/>
          </p:nvSpPr>
          <p:spPr>
            <a:xfrm>
              <a:off x="11366382" y="3784944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: abgerundete Ecken 77">
              <a:extLst>
                <a:ext uri="{FF2B5EF4-FFF2-40B4-BE49-F238E27FC236}">
                  <a16:creationId xmlns:a16="http://schemas.microsoft.com/office/drawing/2014/main" id="{928F7649-7D96-BD91-42D8-8A24A18C2DE9}"/>
                </a:ext>
              </a:extLst>
            </p:cNvPr>
            <p:cNvSpPr/>
            <p:nvPr/>
          </p:nvSpPr>
          <p:spPr>
            <a:xfrm>
              <a:off x="11515966" y="3784944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: abgerundete Ecken 126">
              <a:extLst>
                <a:ext uri="{FF2B5EF4-FFF2-40B4-BE49-F238E27FC236}">
                  <a16:creationId xmlns:a16="http://schemas.microsoft.com/office/drawing/2014/main" id="{F350725F-30A4-5A8E-1607-EBCEEDB08D57}"/>
                </a:ext>
              </a:extLst>
            </p:cNvPr>
            <p:cNvSpPr/>
            <p:nvPr/>
          </p:nvSpPr>
          <p:spPr>
            <a:xfrm>
              <a:off x="10319294" y="3784944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hteck: abgerundete Ecken 127">
              <a:extLst>
                <a:ext uri="{FF2B5EF4-FFF2-40B4-BE49-F238E27FC236}">
                  <a16:creationId xmlns:a16="http://schemas.microsoft.com/office/drawing/2014/main" id="{D8D6D015-E4CB-4E92-845B-EE858882879C}"/>
                </a:ext>
              </a:extLst>
            </p:cNvPr>
            <p:cNvSpPr/>
            <p:nvPr/>
          </p:nvSpPr>
          <p:spPr>
            <a:xfrm>
              <a:off x="10468878" y="3784944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: abgerundete Ecken 128">
              <a:extLst>
                <a:ext uri="{FF2B5EF4-FFF2-40B4-BE49-F238E27FC236}">
                  <a16:creationId xmlns:a16="http://schemas.microsoft.com/office/drawing/2014/main" id="{C7CCC9D2-B63C-5B1B-0AD1-DA546C60385F}"/>
                </a:ext>
              </a:extLst>
            </p:cNvPr>
            <p:cNvSpPr/>
            <p:nvPr/>
          </p:nvSpPr>
          <p:spPr>
            <a:xfrm>
              <a:off x="10618462" y="3784944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445A6578-DB43-81BD-7D99-397A1D4DBE0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52510" y="3784944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4" name="Gruppieren 303">
            <a:extLst>
              <a:ext uri="{FF2B5EF4-FFF2-40B4-BE49-F238E27FC236}">
                <a16:creationId xmlns:a16="http://schemas.microsoft.com/office/drawing/2014/main" id="{23D1266A-56E1-EC81-F356-A7FCDCF6EB4B}"/>
              </a:ext>
            </a:extLst>
          </p:cNvPr>
          <p:cNvGrpSpPr/>
          <p:nvPr/>
        </p:nvGrpSpPr>
        <p:grpSpPr>
          <a:xfrm>
            <a:off x="5831774" y="2935643"/>
            <a:ext cx="1625830" cy="144000"/>
            <a:chOff x="5831774" y="2935643"/>
            <a:chExt cx="1625830" cy="144000"/>
          </a:xfrm>
        </p:grpSpPr>
        <p:sp>
          <p:nvSpPr>
            <p:cNvPr id="3" name="Rechteck: abgerundete Ecken 65">
              <a:extLst>
                <a:ext uri="{FF2B5EF4-FFF2-40B4-BE49-F238E27FC236}">
                  <a16:creationId xmlns:a16="http://schemas.microsoft.com/office/drawing/2014/main" id="{CBA8E7A8-F48B-BDC6-8577-ED41F4846028}"/>
                </a:ext>
              </a:extLst>
            </p:cNvPr>
            <p:cNvSpPr/>
            <p:nvPr/>
          </p:nvSpPr>
          <p:spPr>
            <a:xfrm>
              <a:off x="6280526" y="293564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: abgerundete Ecken 66">
              <a:extLst>
                <a:ext uri="{FF2B5EF4-FFF2-40B4-BE49-F238E27FC236}">
                  <a16:creationId xmlns:a16="http://schemas.microsoft.com/office/drawing/2014/main" id="{883A9141-C62B-47DD-3029-FC6C72D22028}"/>
                </a:ext>
              </a:extLst>
            </p:cNvPr>
            <p:cNvSpPr/>
            <p:nvPr/>
          </p:nvSpPr>
          <p:spPr>
            <a:xfrm>
              <a:off x="6430110" y="293564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: abgerundete Ecken 73">
              <a:extLst>
                <a:ext uri="{FF2B5EF4-FFF2-40B4-BE49-F238E27FC236}">
                  <a16:creationId xmlns:a16="http://schemas.microsoft.com/office/drawing/2014/main" id="{DD6E8DE8-92F1-9A88-2CBC-0F84CAA3AF20}"/>
                </a:ext>
              </a:extLst>
            </p:cNvPr>
            <p:cNvSpPr/>
            <p:nvPr/>
          </p:nvSpPr>
          <p:spPr>
            <a:xfrm>
              <a:off x="7178030" y="293564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: abgerundete Ecken 74">
              <a:extLst>
                <a:ext uri="{FF2B5EF4-FFF2-40B4-BE49-F238E27FC236}">
                  <a16:creationId xmlns:a16="http://schemas.microsoft.com/office/drawing/2014/main" id="{1094E0C2-01BD-E859-F959-7DC2BA12FBA4}"/>
                </a:ext>
              </a:extLst>
            </p:cNvPr>
            <p:cNvSpPr/>
            <p:nvPr/>
          </p:nvSpPr>
          <p:spPr>
            <a:xfrm>
              <a:off x="6579694" y="293564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: abgerundete Ecken 75">
              <a:extLst>
                <a:ext uri="{FF2B5EF4-FFF2-40B4-BE49-F238E27FC236}">
                  <a16:creationId xmlns:a16="http://schemas.microsoft.com/office/drawing/2014/main" id="{3A4E1AC3-3F9C-E77A-7D65-5529875C44FA}"/>
                </a:ext>
              </a:extLst>
            </p:cNvPr>
            <p:cNvSpPr/>
            <p:nvPr/>
          </p:nvSpPr>
          <p:spPr>
            <a:xfrm>
              <a:off x="6729278" y="293564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6">
              <a:extLst>
                <a:ext uri="{FF2B5EF4-FFF2-40B4-BE49-F238E27FC236}">
                  <a16:creationId xmlns:a16="http://schemas.microsoft.com/office/drawing/2014/main" id="{04139917-83F8-4A6F-CD44-5C57AE519573}"/>
                </a:ext>
              </a:extLst>
            </p:cNvPr>
            <p:cNvSpPr/>
            <p:nvPr/>
          </p:nvSpPr>
          <p:spPr>
            <a:xfrm>
              <a:off x="6878862" y="293564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77">
              <a:extLst>
                <a:ext uri="{FF2B5EF4-FFF2-40B4-BE49-F238E27FC236}">
                  <a16:creationId xmlns:a16="http://schemas.microsoft.com/office/drawing/2014/main" id="{073F40D7-F616-AF02-3487-4493FCD678FC}"/>
                </a:ext>
              </a:extLst>
            </p:cNvPr>
            <p:cNvSpPr/>
            <p:nvPr/>
          </p:nvSpPr>
          <p:spPr>
            <a:xfrm>
              <a:off x="7028446" y="293564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!!Rechteck: abgerundete Ecken 126a">
              <a:extLst>
                <a:ext uri="{FF2B5EF4-FFF2-40B4-BE49-F238E27FC236}">
                  <a16:creationId xmlns:a16="http://schemas.microsoft.com/office/drawing/2014/main" id="{8218A5ED-FEA8-F252-83CB-C3CB175A6430}"/>
                </a:ext>
              </a:extLst>
            </p:cNvPr>
            <p:cNvSpPr/>
            <p:nvPr/>
          </p:nvSpPr>
          <p:spPr>
            <a:xfrm>
              <a:off x="5831774" y="293564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hteck: abgerundete Ecken 127">
              <a:extLst>
                <a:ext uri="{FF2B5EF4-FFF2-40B4-BE49-F238E27FC236}">
                  <a16:creationId xmlns:a16="http://schemas.microsoft.com/office/drawing/2014/main" id="{8963B0D9-1300-74A6-E59B-A4C5A849EDEF}"/>
                </a:ext>
              </a:extLst>
            </p:cNvPr>
            <p:cNvSpPr/>
            <p:nvPr/>
          </p:nvSpPr>
          <p:spPr>
            <a:xfrm>
              <a:off x="5981358" y="293564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28">
              <a:extLst>
                <a:ext uri="{FF2B5EF4-FFF2-40B4-BE49-F238E27FC236}">
                  <a16:creationId xmlns:a16="http://schemas.microsoft.com/office/drawing/2014/main" id="{6352048D-20E6-6D57-6DBF-AD922A3CC0AA}"/>
                </a:ext>
              </a:extLst>
            </p:cNvPr>
            <p:cNvSpPr/>
            <p:nvPr/>
          </p:nvSpPr>
          <p:spPr>
            <a:xfrm>
              <a:off x="6130942" y="293564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90525BA1-7DA0-4314-2807-B9F4FE8B1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2404" y="2935643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5" name="Gruppieren 304">
            <a:extLst>
              <a:ext uri="{FF2B5EF4-FFF2-40B4-BE49-F238E27FC236}">
                <a16:creationId xmlns:a16="http://schemas.microsoft.com/office/drawing/2014/main" id="{E0D336C9-3A5B-F2AC-6DA5-E348A0C278D7}"/>
              </a:ext>
            </a:extLst>
          </p:cNvPr>
          <p:cNvGrpSpPr/>
          <p:nvPr/>
        </p:nvGrpSpPr>
        <p:grpSpPr>
          <a:xfrm>
            <a:off x="5662359" y="3325096"/>
            <a:ext cx="2820343" cy="145072"/>
            <a:chOff x="5662359" y="3325096"/>
            <a:chExt cx="2820343" cy="145072"/>
          </a:xfrm>
        </p:grpSpPr>
        <p:sp>
          <p:nvSpPr>
            <p:cNvPr id="199" name="Rechteck: abgerundete Ecken 65">
              <a:extLst>
                <a:ext uri="{FF2B5EF4-FFF2-40B4-BE49-F238E27FC236}">
                  <a16:creationId xmlns:a16="http://schemas.microsoft.com/office/drawing/2014/main" id="{F7C1F53F-627B-2134-99F4-DE3AECF03272}"/>
                </a:ext>
              </a:extLst>
            </p:cNvPr>
            <p:cNvSpPr/>
            <p:nvPr/>
          </p:nvSpPr>
          <p:spPr>
            <a:xfrm>
              <a:off x="6280526" y="332616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hteck: abgerundete Ecken 66">
              <a:extLst>
                <a:ext uri="{FF2B5EF4-FFF2-40B4-BE49-F238E27FC236}">
                  <a16:creationId xmlns:a16="http://schemas.microsoft.com/office/drawing/2014/main" id="{608EDFD9-3125-383A-108E-9F145E69D843}"/>
                </a:ext>
              </a:extLst>
            </p:cNvPr>
            <p:cNvSpPr/>
            <p:nvPr/>
          </p:nvSpPr>
          <p:spPr>
            <a:xfrm>
              <a:off x="6430110" y="332616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: abgerundete Ecken 73">
              <a:extLst>
                <a:ext uri="{FF2B5EF4-FFF2-40B4-BE49-F238E27FC236}">
                  <a16:creationId xmlns:a16="http://schemas.microsoft.com/office/drawing/2014/main" id="{F10BF38F-0447-83C6-F55B-B75ED7384BBF}"/>
                </a:ext>
              </a:extLst>
            </p:cNvPr>
            <p:cNvSpPr/>
            <p:nvPr/>
          </p:nvSpPr>
          <p:spPr>
            <a:xfrm>
              <a:off x="7178030" y="332616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hteck: abgerundete Ecken 74">
              <a:extLst>
                <a:ext uri="{FF2B5EF4-FFF2-40B4-BE49-F238E27FC236}">
                  <a16:creationId xmlns:a16="http://schemas.microsoft.com/office/drawing/2014/main" id="{B5FCA7EA-3C5C-298B-0764-D4E73217DCB4}"/>
                </a:ext>
              </a:extLst>
            </p:cNvPr>
            <p:cNvSpPr/>
            <p:nvPr/>
          </p:nvSpPr>
          <p:spPr>
            <a:xfrm>
              <a:off x="6579694" y="332616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hteck: abgerundete Ecken 75">
              <a:extLst>
                <a:ext uri="{FF2B5EF4-FFF2-40B4-BE49-F238E27FC236}">
                  <a16:creationId xmlns:a16="http://schemas.microsoft.com/office/drawing/2014/main" id="{99854C18-7C48-9613-5C4F-DFE12D8BCA7F}"/>
                </a:ext>
              </a:extLst>
            </p:cNvPr>
            <p:cNvSpPr/>
            <p:nvPr/>
          </p:nvSpPr>
          <p:spPr>
            <a:xfrm>
              <a:off x="6729278" y="332616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: abgerundete Ecken 76">
              <a:extLst>
                <a:ext uri="{FF2B5EF4-FFF2-40B4-BE49-F238E27FC236}">
                  <a16:creationId xmlns:a16="http://schemas.microsoft.com/office/drawing/2014/main" id="{68C26F90-C08D-364D-1323-3858E509327F}"/>
                </a:ext>
              </a:extLst>
            </p:cNvPr>
            <p:cNvSpPr/>
            <p:nvPr/>
          </p:nvSpPr>
          <p:spPr>
            <a:xfrm>
              <a:off x="6878862" y="3326168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hteck: abgerundete Ecken 77">
              <a:extLst>
                <a:ext uri="{FF2B5EF4-FFF2-40B4-BE49-F238E27FC236}">
                  <a16:creationId xmlns:a16="http://schemas.microsoft.com/office/drawing/2014/main" id="{480380EB-DA04-15CA-10DF-1CC568BA7532}"/>
                </a:ext>
              </a:extLst>
            </p:cNvPr>
            <p:cNvSpPr/>
            <p:nvPr/>
          </p:nvSpPr>
          <p:spPr>
            <a:xfrm>
              <a:off x="7028446" y="3326168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hteck: abgerundete Ecken 126">
              <a:extLst>
                <a:ext uri="{FF2B5EF4-FFF2-40B4-BE49-F238E27FC236}">
                  <a16:creationId xmlns:a16="http://schemas.microsoft.com/office/drawing/2014/main" id="{72FDADE9-1EC6-FFF7-732D-E70E8163BB98}"/>
                </a:ext>
              </a:extLst>
            </p:cNvPr>
            <p:cNvSpPr/>
            <p:nvPr/>
          </p:nvSpPr>
          <p:spPr>
            <a:xfrm>
              <a:off x="5831774" y="3326168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hteck: abgerundete Ecken 127">
              <a:extLst>
                <a:ext uri="{FF2B5EF4-FFF2-40B4-BE49-F238E27FC236}">
                  <a16:creationId xmlns:a16="http://schemas.microsoft.com/office/drawing/2014/main" id="{A212911C-3444-5DDF-077F-76A882F6E0B7}"/>
                </a:ext>
              </a:extLst>
            </p:cNvPr>
            <p:cNvSpPr/>
            <p:nvPr/>
          </p:nvSpPr>
          <p:spPr>
            <a:xfrm>
              <a:off x="5981358" y="3326168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hteck: abgerundete Ecken 128">
              <a:extLst>
                <a:ext uri="{FF2B5EF4-FFF2-40B4-BE49-F238E27FC236}">
                  <a16:creationId xmlns:a16="http://schemas.microsoft.com/office/drawing/2014/main" id="{138AB213-A3D5-0390-A80B-8270D33B3909}"/>
                </a:ext>
              </a:extLst>
            </p:cNvPr>
            <p:cNvSpPr/>
            <p:nvPr/>
          </p:nvSpPr>
          <p:spPr>
            <a:xfrm>
              <a:off x="6130942" y="332616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hteck: abgerundete Ecken 78">
              <a:extLst>
                <a:ext uri="{FF2B5EF4-FFF2-40B4-BE49-F238E27FC236}">
                  <a16:creationId xmlns:a16="http://schemas.microsoft.com/office/drawing/2014/main" id="{14A8282E-B9E3-0CDD-B458-35750BB26258}"/>
                </a:ext>
              </a:extLst>
            </p:cNvPr>
            <p:cNvSpPr/>
            <p:nvPr/>
          </p:nvSpPr>
          <p:spPr>
            <a:xfrm>
              <a:off x="7327614" y="332616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hteck: abgerundete Ecken 81">
              <a:extLst>
                <a:ext uri="{FF2B5EF4-FFF2-40B4-BE49-F238E27FC236}">
                  <a16:creationId xmlns:a16="http://schemas.microsoft.com/office/drawing/2014/main" id="{07140F21-9A90-4779-42E2-98A134B835DB}"/>
                </a:ext>
              </a:extLst>
            </p:cNvPr>
            <p:cNvSpPr/>
            <p:nvPr/>
          </p:nvSpPr>
          <p:spPr>
            <a:xfrm>
              <a:off x="7477198" y="332616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: abgerundete Ecken 82">
              <a:extLst>
                <a:ext uri="{FF2B5EF4-FFF2-40B4-BE49-F238E27FC236}">
                  <a16:creationId xmlns:a16="http://schemas.microsoft.com/office/drawing/2014/main" id="{EFA9D24F-BF0E-8405-C63B-9F60C78AA441}"/>
                </a:ext>
              </a:extLst>
            </p:cNvPr>
            <p:cNvSpPr/>
            <p:nvPr/>
          </p:nvSpPr>
          <p:spPr>
            <a:xfrm>
              <a:off x="7626782" y="332616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: abgerundete Ecken 83">
              <a:extLst>
                <a:ext uri="{FF2B5EF4-FFF2-40B4-BE49-F238E27FC236}">
                  <a16:creationId xmlns:a16="http://schemas.microsoft.com/office/drawing/2014/main" id="{CFB15884-CCA9-5101-8A15-7D742E6C29AC}"/>
                </a:ext>
              </a:extLst>
            </p:cNvPr>
            <p:cNvSpPr/>
            <p:nvPr/>
          </p:nvSpPr>
          <p:spPr>
            <a:xfrm>
              <a:off x="7776366" y="3326168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84">
              <a:extLst>
                <a:ext uri="{FF2B5EF4-FFF2-40B4-BE49-F238E27FC236}">
                  <a16:creationId xmlns:a16="http://schemas.microsoft.com/office/drawing/2014/main" id="{17A7DFAF-4163-4963-557E-59BBF3E61693}"/>
                </a:ext>
              </a:extLst>
            </p:cNvPr>
            <p:cNvSpPr/>
            <p:nvPr/>
          </p:nvSpPr>
          <p:spPr>
            <a:xfrm>
              <a:off x="7925950" y="332616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hteck: abgerundete Ecken 85">
              <a:extLst>
                <a:ext uri="{FF2B5EF4-FFF2-40B4-BE49-F238E27FC236}">
                  <a16:creationId xmlns:a16="http://schemas.microsoft.com/office/drawing/2014/main" id="{56A4AF60-58D0-7624-F661-EF990E1D2BD2}"/>
                </a:ext>
              </a:extLst>
            </p:cNvPr>
            <p:cNvSpPr/>
            <p:nvPr/>
          </p:nvSpPr>
          <p:spPr>
            <a:xfrm>
              <a:off x="8075534" y="3326168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: abgerundete Ecken 86">
              <a:extLst>
                <a:ext uri="{FF2B5EF4-FFF2-40B4-BE49-F238E27FC236}">
                  <a16:creationId xmlns:a16="http://schemas.microsoft.com/office/drawing/2014/main" id="{67287331-914F-2169-342C-28619E688D44}"/>
                </a:ext>
              </a:extLst>
            </p:cNvPr>
            <p:cNvSpPr/>
            <p:nvPr/>
          </p:nvSpPr>
          <p:spPr>
            <a:xfrm>
              <a:off x="8225118" y="3326168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hteck: abgerundete Ecken 135">
              <a:extLst>
                <a:ext uri="{FF2B5EF4-FFF2-40B4-BE49-F238E27FC236}">
                  <a16:creationId xmlns:a16="http://schemas.microsoft.com/office/drawing/2014/main" id="{88EB5163-3774-A48E-5965-49DD34B89122}"/>
                </a:ext>
              </a:extLst>
            </p:cNvPr>
            <p:cNvSpPr/>
            <p:nvPr/>
          </p:nvSpPr>
          <p:spPr>
            <a:xfrm>
              <a:off x="8374702" y="3326168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D16D6ACB-3322-C052-F518-FDFBDF02A2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62359" y="3325096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D74CE77E-E7ED-D7BD-CBA2-8B7A49ACAD5D}"/>
              </a:ext>
            </a:extLst>
          </p:cNvPr>
          <p:cNvGrpSpPr/>
          <p:nvPr/>
        </p:nvGrpSpPr>
        <p:grpSpPr>
          <a:xfrm>
            <a:off x="3887182" y="2471081"/>
            <a:ext cx="2023830" cy="144000"/>
            <a:chOff x="3887182" y="2471081"/>
            <a:chExt cx="2023830" cy="144000"/>
          </a:xfrm>
        </p:grpSpPr>
        <p:sp>
          <p:nvSpPr>
            <p:cNvPr id="34" name="Rechteck: abgerundete Ecken 65">
              <a:extLst>
                <a:ext uri="{FF2B5EF4-FFF2-40B4-BE49-F238E27FC236}">
                  <a16:creationId xmlns:a16="http://schemas.microsoft.com/office/drawing/2014/main" id="{F306C8A1-D9A4-00D2-1444-1BA2D9A45A06}"/>
                </a:ext>
              </a:extLst>
            </p:cNvPr>
            <p:cNvSpPr/>
            <p:nvPr/>
          </p:nvSpPr>
          <p:spPr>
            <a:xfrm>
              <a:off x="4335934" y="2471081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66">
              <a:extLst>
                <a:ext uri="{FF2B5EF4-FFF2-40B4-BE49-F238E27FC236}">
                  <a16:creationId xmlns:a16="http://schemas.microsoft.com/office/drawing/2014/main" id="{F85B00FE-FE29-E412-9574-DD4324A2FD9D}"/>
                </a:ext>
              </a:extLst>
            </p:cNvPr>
            <p:cNvSpPr/>
            <p:nvPr/>
          </p:nvSpPr>
          <p:spPr>
            <a:xfrm>
              <a:off x="4485518" y="2471081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hteck: abgerundete Ecken 73">
              <a:extLst>
                <a:ext uri="{FF2B5EF4-FFF2-40B4-BE49-F238E27FC236}">
                  <a16:creationId xmlns:a16="http://schemas.microsoft.com/office/drawing/2014/main" id="{54C407CB-48C0-5186-7B01-C68EF87E2FBC}"/>
                </a:ext>
              </a:extLst>
            </p:cNvPr>
            <p:cNvSpPr/>
            <p:nvPr/>
          </p:nvSpPr>
          <p:spPr>
            <a:xfrm>
              <a:off x="5628190" y="2471081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hteck: abgerundete Ecken 74">
              <a:extLst>
                <a:ext uri="{FF2B5EF4-FFF2-40B4-BE49-F238E27FC236}">
                  <a16:creationId xmlns:a16="http://schemas.microsoft.com/office/drawing/2014/main" id="{6CE300AE-C38F-A293-4DC5-EB3249F0CC25}"/>
                </a:ext>
              </a:extLst>
            </p:cNvPr>
            <p:cNvSpPr/>
            <p:nvPr/>
          </p:nvSpPr>
          <p:spPr>
            <a:xfrm>
              <a:off x="4635102" y="2471081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hteck: abgerundete Ecken 75">
              <a:extLst>
                <a:ext uri="{FF2B5EF4-FFF2-40B4-BE49-F238E27FC236}">
                  <a16:creationId xmlns:a16="http://schemas.microsoft.com/office/drawing/2014/main" id="{3B18C6BD-FB01-2F4E-A787-6B53087A8816}"/>
                </a:ext>
              </a:extLst>
            </p:cNvPr>
            <p:cNvSpPr/>
            <p:nvPr/>
          </p:nvSpPr>
          <p:spPr>
            <a:xfrm>
              <a:off x="5179438" y="2471081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hteck: abgerundete Ecken 76">
              <a:extLst>
                <a:ext uri="{FF2B5EF4-FFF2-40B4-BE49-F238E27FC236}">
                  <a16:creationId xmlns:a16="http://schemas.microsoft.com/office/drawing/2014/main" id="{39007192-5D34-1EE3-4C35-B5466FF2A65A}"/>
                </a:ext>
              </a:extLst>
            </p:cNvPr>
            <p:cNvSpPr/>
            <p:nvPr/>
          </p:nvSpPr>
          <p:spPr>
            <a:xfrm>
              <a:off x="5329022" y="2471081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hteck: abgerundete Ecken 77">
              <a:extLst>
                <a:ext uri="{FF2B5EF4-FFF2-40B4-BE49-F238E27FC236}">
                  <a16:creationId xmlns:a16="http://schemas.microsoft.com/office/drawing/2014/main" id="{1629D2B9-B8C5-1BD2-1C41-77B1FC6F5E9F}"/>
                </a:ext>
              </a:extLst>
            </p:cNvPr>
            <p:cNvSpPr/>
            <p:nvPr/>
          </p:nvSpPr>
          <p:spPr>
            <a:xfrm>
              <a:off x="5478606" y="2471081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hteck: abgerundete Ecken 126">
              <a:extLst>
                <a:ext uri="{FF2B5EF4-FFF2-40B4-BE49-F238E27FC236}">
                  <a16:creationId xmlns:a16="http://schemas.microsoft.com/office/drawing/2014/main" id="{9667D2BE-8819-D85C-96A3-B064CE749D0C}"/>
                </a:ext>
              </a:extLst>
            </p:cNvPr>
            <p:cNvSpPr/>
            <p:nvPr/>
          </p:nvSpPr>
          <p:spPr>
            <a:xfrm>
              <a:off x="3887182" y="2471081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hteck: abgerundete Ecken 127">
              <a:extLst>
                <a:ext uri="{FF2B5EF4-FFF2-40B4-BE49-F238E27FC236}">
                  <a16:creationId xmlns:a16="http://schemas.microsoft.com/office/drawing/2014/main" id="{ED23E36B-FD12-D80B-0492-8AA598DAEAB4}"/>
                </a:ext>
              </a:extLst>
            </p:cNvPr>
            <p:cNvSpPr/>
            <p:nvPr/>
          </p:nvSpPr>
          <p:spPr>
            <a:xfrm>
              <a:off x="4036766" y="2471081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hteck: abgerundete Ecken 128">
              <a:extLst>
                <a:ext uri="{FF2B5EF4-FFF2-40B4-BE49-F238E27FC236}">
                  <a16:creationId xmlns:a16="http://schemas.microsoft.com/office/drawing/2014/main" id="{EE90CE25-0A4F-1BD1-2C84-FBA57F556C89}"/>
                </a:ext>
              </a:extLst>
            </p:cNvPr>
            <p:cNvSpPr/>
            <p:nvPr/>
          </p:nvSpPr>
          <p:spPr>
            <a:xfrm>
              <a:off x="4186350" y="2471081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BE6815FA-A0B6-8A5B-594E-9D71F005A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812" y="2471081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B790D0EE-511E-724C-030F-E022784CF3A6}"/>
              </a:ext>
            </a:extLst>
          </p:cNvPr>
          <p:cNvGrpSpPr/>
          <p:nvPr/>
        </p:nvGrpSpPr>
        <p:grpSpPr>
          <a:xfrm>
            <a:off x="2388254" y="5666661"/>
            <a:ext cx="1607874" cy="148632"/>
            <a:chOff x="2388254" y="5666661"/>
            <a:chExt cx="1607874" cy="148632"/>
          </a:xfrm>
        </p:grpSpPr>
        <p:sp>
          <p:nvSpPr>
            <p:cNvPr id="224" name="Rechteck: abgerundete Ecken 65">
              <a:extLst>
                <a:ext uri="{FF2B5EF4-FFF2-40B4-BE49-F238E27FC236}">
                  <a16:creationId xmlns:a16="http://schemas.microsoft.com/office/drawing/2014/main" id="{271FCD8B-0E5E-9CCB-E7D6-AC18AFD8A872}"/>
                </a:ext>
              </a:extLst>
            </p:cNvPr>
            <p:cNvSpPr/>
            <p:nvPr/>
          </p:nvSpPr>
          <p:spPr>
            <a:xfrm>
              <a:off x="2837006" y="567129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hteck: abgerundete Ecken 73">
              <a:extLst>
                <a:ext uri="{FF2B5EF4-FFF2-40B4-BE49-F238E27FC236}">
                  <a16:creationId xmlns:a16="http://schemas.microsoft.com/office/drawing/2014/main" id="{1C1DE4BD-A42D-7E29-8EB2-E0E0B8690554}"/>
                </a:ext>
              </a:extLst>
            </p:cNvPr>
            <p:cNvSpPr/>
            <p:nvPr/>
          </p:nvSpPr>
          <p:spPr>
            <a:xfrm>
              <a:off x="3734510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hteck: abgerundete Ecken 74">
              <a:extLst>
                <a:ext uri="{FF2B5EF4-FFF2-40B4-BE49-F238E27FC236}">
                  <a16:creationId xmlns:a16="http://schemas.microsoft.com/office/drawing/2014/main" id="{FB0C901E-EE88-AB79-D512-EC223B911CED}"/>
                </a:ext>
              </a:extLst>
            </p:cNvPr>
            <p:cNvSpPr/>
            <p:nvPr/>
          </p:nvSpPr>
          <p:spPr>
            <a:xfrm>
              <a:off x="3136174" y="5671293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hteck: abgerundete Ecken 75">
              <a:extLst>
                <a:ext uri="{FF2B5EF4-FFF2-40B4-BE49-F238E27FC236}">
                  <a16:creationId xmlns:a16="http://schemas.microsoft.com/office/drawing/2014/main" id="{A85E44BF-BE9F-F670-1FFE-4BECF372BA28}"/>
                </a:ext>
              </a:extLst>
            </p:cNvPr>
            <p:cNvSpPr/>
            <p:nvPr/>
          </p:nvSpPr>
          <p:spPr>
            <a:xfrm>
              <a:off x="3285758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hteck: abgerundete Ecken 76">
              <a:extLst>
                <a:ext uri="{FF2B5EF4-FFF2-40B4-BE49-F238E27FC236}">
                  <a16:creationId xmlns:a16="http://schemas.microsoft.com/office/drawing/2014/main" id="{E16B57E1-230B-D94F-F9FC-947D8EF268F8}"/>
                </a:ext>
              </a:extLst>
            </p:cNvPr>
            <p:cNvSpPr/>
            <p:nvPr/>
          </p:nvSpPr>
          <p:spPr>
            <a:xfrm>
              <a:off x="3435342" y="567129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hteck: abgerundete Ecken 77">
              <a:extLst>
                <a:ext uri="{FF2B5EF4-FFF2-40B4-BE49-F238E27FC236}">
                  <a16:creationId xmlns:a16="http://schemas.microsoft.com/office/drawing/2014/main" id="{52D7584F-8124-CDB1-83A6-D3ACFB6BEC9C}"/>
                </a:ext>
              </a:extLst>
            </p:cNvPr>
            <p:cNvSpPr/>
            <p:nvPr/>
          </p:nvSpPr>
          <p:spPr>
            <a:xfrm>
              <a:off x="3584926" y="5671293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hteck: abgerundete Ecken 126">
              <a:extLst>
                <a:ext uri="{FF2B5EF4-FFF2-40B4-BE49-F238E27FC236}">
                  <a16:creationId xmlns:a16="http://schemas.microsoft.com/office/drawing/2014/main" id="{04A7BA45-B83D-C7E4-876F-AB6818B507DF}"/>
                </a:ext>
              </a:extLst>
            </p:cNvPr>
            <p:cNvSpPr/>
            <p:nvPr/>
          </p:nvSpPr>
          <p:spPr>
            <a:xfrm>
              <a:off x="2388254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Rechteck: abgerundete Ecken 127">
              <a:extLst>
                <a:ext uri="{FF2B5EF4-FFF2-40B4-BE49-F238E27FC236}">
                  <a16:creationId xmlns:a16="http://schemas.microsoft.com/office/drawing/2014/main" id="{D1F67A1B-4B46-1907-DB49-EDD39BF6751D}"/>
                </a:ext>
              </a:extLst>
            </p:cNvPr>
            <p:cNvSpPr/>
            <p:nvPr/>
          </p:nvSpPr>
          <p:spPr>
            <a:xfrm>
              <a:off x="2537838" y="5671293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hteck: abgerundete Ecken 128">
              <a:extLst>
                <a:ext uri="{FF2B5EF4-FFF2-40B4-BE49-F238E27FC236}">
                  <a16:creationId xmlns:a16="http://schemas.microsoft.com/office/drawing/2014/main" id="{1E951F3E-3B36-363C-C45F-4F737E1008AF}"/>
                </a:ext>
              </a:extLst>
            </p:cNvPr>
            <p:cNvSpPr/>
            <p:nvPr/>
          </p:nvSpPr>
          <p:spPr>
            <a:xfrm>
              <a:off x="2687422" y="5671293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reihandform: Form 264">
              <a:extLst>
                <a:ext uri="{FF2B5EF4-FFF2-40B4-BE49-F238E27FC236}">
                  <a16:creationId xmlns:a16="http://schemas.microsoft.com/office/drawing/2014/main" id="{D7A90B73-2AB7-9DEF-C81B-FB4DB156E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0928" y="5666661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</p:grpSp>
      <p:grpSp>
        <p:nvGrpSpPr>
          <p:cNvPr id="309" name="Gruppieren 308">
            <a:extLst>
              <a:ext uri="{FF2B5EF4-FFF2-40B4-BE49-F238E27FC236}">
                <a16:creationId xmlns:a16="http://schemas.microsoft.com/office/drawing/2014/main" id="{1D11FBBC-2601-ED47-BA4F-56FBDE7F4153}"/>
              </a:ext>
            </a:extLst>
          </p:cNvPr>
          <p:cNvGrpSpPr/>
          <p:nvPr/>
        </p:nvGrpSpPr>
        <p:grpSpPr>
          <a:xfrm>
            <a:off x="633376" y="4130744"/>
            <a:ext cx="3333507" cy="615372"/>
            <a:chOff x="633376" y="4130744"/>
            <a:chExt cx="3333507" cy="615372"/>
          </a:xfrm>
        </p:grpSpPr>
        <p:sp>
          <p:nvSpPr>
            <p:cNvPr id="13" name="!!Rechteck: abgerundete Ecken 143">
              <a:extLst>
                <a:ext uri="{FF2B5EF4-FFF2-40B4-BE49-F238E27FC236}">
                  <a16:creationId xmlns:a16="http://schemas.microsoft.com/office/drawing/2014/main" id="{F7406B09-15E5-38DA-C3A3-8285C092F4A8}"/>
                </a:ext>
              </a:extLst>
            </p:cNvPr>
            <p:cNvSpPr/>
            <p:nvPr/>
          </p:nvSpPr>
          <p:spPr>
            <a:xfrm>
              <a:off x="1341166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!!Rechteck: abgerundete Ecken 144">
              <a:extLst>
                <a:ext uri="{FF2B5EF4-FFF2-40B4-BE49-F238E27FC236}">
                  <a16:creationId xmlns:a16="http://schemas.microsoft.com/office/drawing/2014/main" id="{E2C4C3B1-817C-2A7A-5A5D-1B415E517E5F}"/>
                </a:ext>
              </a:extLst>
            </p:cNvPr>
            <p:cNvSpPr/>
            <p:nvPr/>
          </p:nvSpPr>
          <p:spPr>
            <a:xfrm>
              <a:off x="742830" y="448714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!!Rechteck: abgerundete Ecken 145">
              <a:extLst>
                <a:ext uri="{FF2B5EF4-FFF2-40B4-BE49-F238E27FC236}">
                  <a16:creationId xmlns:a16="http://schemas.microsoft.com/office/drawing/2014/main" id="{38CCFE06-6206-CD15-2549-6D61BCC8ACC8}"/>
                </a:ext>
              </a:extLst>
            </p:cNvPr>
            <p:cNvSpPr/>
            <p:nvPr/>
          </p:nvSpPr>
          <p:spPr>
            <a:xfrm>
              <a:off x="892414" y="448714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!!Rechteck: abgerundete Ecken 146">
              <a:extLst>
                <a:ext uri="{FF2B5EF4-FFF2-40B4-BE49-F238E27FC236}">
                  <a16:creationId xmlns:a16="http://schemas.microsoft.com/office/drawing/2014/main" id="{789C47EA-C474-C013-8425-1911CB4F224F}"/>
                </a:ext>
              </a:extLst>
            </p:cNvPr>
            <p:cNvSpPr/>
            <p:nvPr/>
          </p:nvSpPr>
          <p:spPr>
            <a:xfrm>
              <a:off x="1041998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!!Rechteck: abgerundete Ecken 147">
              <a:extLst>
                <a:ext uri="{FF2B5EF4-FFF2-40B4-BE49-F238E27FC236}">
                  <a16:creationId xmlns:a16="http://schemas.microsoft.com/office/drawing/2014/main" id="{8BA8EC1F-B50C-751F-450F-64EEB5EA4A59}"/>
                </a:ext>
              </a:extLst>
            </p:cNvPr>
            <p:cNvSpPr/>
            <p:nvPr/>
          </p:nvSpPr>
          <p:spPr>
            <a:xfrm>
              <a:off x="1191582" y="448714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!!Rechteck: abgerundete Ecken 148">
              <a:extLst>
                <a:ext uri="{FF2B5EF4-FFF2-40B4-BE49-F238E27FC236}">
                  <a16:creationId xmlns:a16="http://schemas.microsoft.com/office/drawing/2014/main" id="{47410BAF-3E97-64DD-74B0-3C7CFD0AE913}"/>
                </a:ext>
              </a:extLst>
            </p:cNvPr>
            <p:cNvSpPr/>
            <p:nvPr/>
          </p:nvSpPr>
          <p:spPr>
            <a:xfrm>
              <a:off x="1490750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!!Rechteck: abgerundete Ecken 151">
              <a:extLst>
                <a:ext uri="{FF2B5EF4-FFF2-40B4-BE49-F238E27FC236}">
                  <a16:creationId xmlns:a16="http://schemas.microsoft.com/office/drawing/2014/main" id="{3FCF79E3-8BC0-BAD8-F04B-40787B3A20D8}"/>
                </a:ext>
              </a:extLst>
            </p:cNvPr>
            <p:cNvSpPr/>
            <p:nvPr/>
          </p:nvSpPr>
          <p:spPr>
            <a:xfrm>
              <a:off x="1640334" y="448714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Rechteck: abgerundete Ecken 152">
              <a:extLst>
                <a:ext uri="{FF2B5EF4-FFF2-40B4-BE49-F238E27FC236}">
                  <a16:creationId xmlns:a16="http://schemas.microsoft.com/office/drawing/2014/main" id="{EAED8D8D-AFA3-45FC-EF4D-B02D8D3775B5}"/>
                </a:ext>
              </a:extLst>
            </p:cNvPr>
            <p:cNvSpPr/>
            <p:nvPr/>
          </p:nvSpPr>
          <p:spPr>
            <a:xfrm>
              <a:off x="1789918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!!Rechteck: abgerundete Ecken 153">
              <a:extLst>
                <a:ext uri="{FF2B5EF4-FFF2-40B4-BE49-F238E27FC236}">
                  <a16:creationId xmlns:a16="http://schemas.microsoft.com/office/drawing/2014/main" id="{471BDCA6-8C5E-475C-F4FB-D4EC0108E456}"/>
                </a:ext>
              </a:extLst>
            </p:cNvPr>
            <p:cNvSpPr/>
            <p:nvPr/>
          </p:nvSpPr>
          <p:spPr>
            <a:xfrm>
              <a:off x="1939502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!!Rechteck: abgerundete Ecken 154">
              <a:extLst>
                <a:ext uri="{FF2B5EF4-FFF2-40B4-BE49-F238E27FC236}">
                  <a16:creationId xmlns:a16="http://schemas.microsoft.com/office/drawing/2014/main" id="{E7F96A45-8058-0DEB-1D67-225AB6905FBE}"/>
                </a:ext>
              </a:extLst>
            </p:cNvPr>
            <p:cNvSpPr/>
            <p:nvPr/>
          </p:nvSpPr>
          <p:spPr>
            <a:xfrm>
              <a:off x="2089086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!!Rechteck: abgerundete Ecken 155">
              <a:extLst>
                <a:ext uri="{FF2B5EF4-FFF2-40B4-BE49-F238E27FC236}">
                  <a16:creationId xmlns:a16="http://schemas.microsoft.com/office/drawing/2014/main" id="{5F7EDCE2-0005-76DC-ED62-FC3A23F17A1D}"/>
                </a:ext>
              </a:extLst>
            </p:cNvPr>
            <p:cNvSpPr/>
            <p:nvPr/>
          </p:nvSpPr>
          <p:spPr>
            <a:xfrm>
              <a:off x="2238670" y="448714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Rechteck: abgerundete Ecken 156">
              <a:extLst>
                <a:ext uri="{FF2B5EF4-FFF2-40B4-BE49-F238E27FC236}">
                  <a16:creationId xmlns:a16="http://schemas.microsoft.com/office/drawing/2014/main" id="{F20E1FA7-5848-0515-175A-8CFEA12301C3}"/>
                </a:ext>
              </a:extLst>
            </p:cNvPr>
            <p:cNvSpPr/>
            <p:nvPr/>
          </p:nvSpPr>
          <p:spPr>
            <a:xfrm>
              <a:off x="2388254" y="448714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!!Rechteck: abgerundete Ecken 163">
              <a:extLst>
                <a:ext uri="{FF2B5EF4-FFF2-40B4-BE49-F238E27FC236}">
                  <a16:creationId xmlns:a16="http://schemas.microsoft.com/office/drawing/2014/main" id="{3AC57C24-BAB8-2DCF-5B9F-1642F13339D4}"/>
                </a:ext>
              </a:extLst>
            </p:cNvPr>
            <p:cNvSpPr/>
            <p:nvPr/>
          </p:nvSpPr>
          <p:spPr>
            <a:xfrm>
              <a:off x="2537838" y="448714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!!Rechteck: abgerundete Ecken 164">
              <a:extLst>
                <a:ext uri="{FF2B5EF4-FFF2-40B4-BE49-F238E27FC236}">
                  <a16:creationId xmlns:a16="http://schemas.microsoft.com/office/drawing/2014/main" id="{0520847B-4C2D-0B79-7DC6-ECA944D54AB6}"/>
                </a:ext>
              </a:extLst>
            </p:cNvPr>
            <p:cNvSpPr/>
            <p:nvPr/>
          </p:nvSpPr>
          <p:spPr>
            <a:xfrm>
              <a:off x="2687422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!!Rechteck: abgerundete Ecken 171">
              <a:extLst>
                <a:ext uri="{FF2B5EF4-FFF2-40B4-BE49-F238E27FC236}">
                  <a16:creationId xmlns:a16="http://schemas.microsoft.com/office/drawing/2014/main" id="{CB10EC18-B680-4E6E-B447-680A13C19F85}"/>
                </a:ext>
              </a:extLst>
            </p:cNvPr>
            <p:cNvSpPr/>
            <p:nvPr/>
          </p:nvSpPr>
          <p:spPr>
            <a:xfrm>
              <a:off x="3435307" y="448714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!!Rechteck: abgerundete Ecken 172">
              <a:extLst>
                <a:ext uri="{FF2B5EF4-FFF2-40B4-BE49-F238E27FC236}">
                  <a16:creationId xmlns:a16="http://schemas.microsoft.com/office/drawing/2014/main" id="{E1D793A0-6ABC-926A-D50E-C6CB7CD5BBB1}"/>
                </a:ext>
              </a:extLst>
            </p:cNvPr>
            <p:cNvSpPr/>
            <p:nvPr/>
          </p:nvSpPr>
          <p:spPr>
            <a:xfrm>
              <a:off x="2837006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!!Rechteck: abgerundete Ecken 173">
              <a:extLst>
                <a:ext uri="{FF2B5EF4-FFF2-40B4-BE49-F238E27FC236}">
                  <a16:creationId xmlns:a16="http://schemas.microsoft.com/office/drawing/2014/main" id="{A2A3B460-6CDA-269A-EED2-B7E671623F7C}"/>
                </a:ext>
              </a:extLst>
            </p:cNvPr>
            <p:cNvSpPr/>
            <p:nvPr/>
          </p:nvSpPr>
          <p:spPr>
            <a:xfrm>
              <a:off x="2986590" y="448714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!!Rechteck: abgerundete Ecken 174">
              <a:extLst>
                <a:ext uri="{FF2B5EF4-FFF2-40B4-BE49-F238E27FC236}">
                  <a16:creationId xmlns:a16="http://schemas.microsoft.com/office/drawing/2014/main" id="{61A2D41B-B8C1-E274-F064-6F747D1AC67E}"/>
                </a:ext>
              </a:extLst>
            </p:cNvPr>
            <p:cNvSpPr/>
            <p:nvPr/>
          </p:nvSpPr>
          <p:spPr>
            <a:xfrm>
              <a:off x="3136174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!!Rechteck: abgerundete Ecken 175">
              <a:extLst>
                <a:ext uri="{FF2B5EF4-FFF2-40B4-BE49-F238E27FC236}">
                  <a16:creationId xmlns:a16="http://schemas.microsoft.com/office/drawing/2014/main" id="{B487C951-9418-3B2E-5112-3FFE4C7D0E96}"/>
                </a:ext>
              </a:extLst>
            </p:cNvPr>
            <p:cNvSpPr/>
            <p:nvPr/>
          </p:nvSpPr>
          <p:spPr>
            <a:xfrm>
              <a:off x="3285758" y="448714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reihandform: Form 255">
              <a:extLst>
                <a:ext uri="{FF2B5EF4-FFF2-40B4-BE49-F238E27FC236}">
                  <a16:creationId xmlns:a16="http://schemas.microsoft.com/office/drawing/2014/main" id="{E9C480F3-B69F-CEEB-FF86-C8E0F459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685" y="4487146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F751F93D-4666-D9EB-E0EB-F3C30F1E8B8D}"/>
                </a:ext>
              </a:extLst>
            </p:cNvPr>
            <p:cNvSpPr/>
            <p:nvPr/>
          </p:nvSpPr>
          <p:spPr>
            <a:xfrm>
              <a:off x="676275" y="4130744"/>
              <a:ext cx="3290608" cy="615372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feld 297">
              <a:extLst>
                <a:ext uri="{FF2B5EF4-FFF2-40B4-BE49-F238E27FC236}">
                  <a16:creationId xmlns:a16="http://schemas.microsoft.com/office/drawing/2014/main" id="{AAD4D1CC-0A42-9376-03F5-9D770395B5A6}"/>
                </a:ext>
              </a:extLst>
            </p:cNvPr>
            <p:cNvSpPr txBox="1"/>
            <p:nvPr/>
          </p:nvSpPr>
          <p:spPr>
            <a:xfrm>
              <a:off x="633376" y="4180131"/>
              <a:ext cx="2864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Reference Sequence 2</a:t>
              </a:r>
            </a:p>
          </p:txBody>
        </p:sp>
      </p:grpSp>
      <p:sp>
        <p:nvSpPr>
          <p:cNvPr id="299" name="Pfeil: nach unten 298">
            <a:extLst>
              <a:ext uri="{FF2B5EF4-FFF2-40B4-BE49-F238E27FC236}">
                <a16:creationId xmlns:a16="http://schemas.microsoft.com/office/drawing/2014/main" id="{0D59FD77-6144-F1A7-EAA6-1E62AA9B99B3}"/>
              </a:ext>
            </a:extLst>
          </p:cNvPr>
          <p:cNvSpPr/>
          <p:nvPr/>
        </p:nvSpPr>
        <p:spPr>
          <a:xfrm>
            <a:off x="399447" y="2050714"/>
            <a:ext cx="233929" cy="40643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0FC20882-AD15-0256-95E4-1033B569554E}"/>
              </a:ext>
            </a:extLst>
          </p:cNvPr>
          <p:cNvSpPr txBox="1"/>
          <p:nvPr/>
        </p:nvSpPr>
        <p:spPr>
          <a:xfrm>
            <a:off x="8954371" y="4576874"/>
            <a:ext cx="3284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Sorting Criteria</a:t>
            </a:r>
            <a:r>
              <a:rPr lang="en-US" sz="2400" dirty="0"/>
              <a:t>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Reference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Position on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REVERSE Flag (   )</a:t>
            </a:r>
          </a:p>
        </p:txBody>
      </p:sp>
      <p:sp>
        <p:nvSpPr>
          <p:cNvPr id="301" name="Freihandform: Form 300">
            <a:extLst>
              <a:ext uri="{FF2B5EF4-FFF2-40B4-BE49-F238E27FC236}">
                <a16:creationId xmlns:a16="http://schemas.microsoft.com/office/drawing/2014/main" id="{233AB3F6-D10E-9BF9-4FB3-79350862D74D}"/>
              </a:ext>
            </a:extLst>
          </p:cNvPr>
          <p:cNvSpPr>
            <a:spLocks noChangeAspect="1"/>
          </p:cNvSpPr>
          <p:nvPr/>
        </p:nvSpPr>
        <p:spPr>
          <a:xfrm flipH="1">
            <a:off x="11206283" y="5681317"/>
            <a:ext cx="125200" cy="144000"/>
          </a:xfrm>
          <a:custGeom>
            <a:avLst/>
            <a:gdLst>
              <a:gd name="connsiteX0" fmla="*/ 54260 w 772727"/>
              <a:gd name="connsiteY0" fmla="*/ 0 h 888758"/>
              <a:gd name="connsiteX1" fmla="*/ 90284 w 772727"/>
              <a:gd name="connsiteY1" fmla="*/ 14197 h 888758"/>
              <a:gd name="connsiteX2" fmla="*/ 90284 w 772727"/>
              <a:gd name="connsiteY2" fmla="*/ 11424 h 888758"/>
              <a:gd name="connsiteX3" fmla="*/ 737017 w 772727"/>
              <a:gd name="connsiteY3" fmla="*/ 395018 h 888758"/>
              <a:gd name="connsiteX4" fmla="*/ 737017 w 772727"/>
              <a:gd name="connsiteY4" fmla="*/ 396438 h 888758"/>
              <a:gd name="connsiteX5" fmla="*/ 739686 w 772727"/>
              <a:gd name="connsiteY5" fmla="*/ 396951 h 888758"/>
              <a:gd name="connsiteX6" fmla="*/ 772727 w 772727"/>
              <a:gd name="connsiteY6" fmla="*/ 444379 h 888758"/>
              <a:gd name="connsiteX7" fmla="*/ 739686 w 772727"/>
              <a:gd name="connsiteY7" fmla="*/ 491807 h 888758"/>
              <a:gd name="connsiteX8" fmla="*/ 736343 w 772727"/>
              <a:gd name="connsiteY8" fmla="*/ 492449 h 888758"/>
              <a:gd name="connsiteX9" fmla="*/ 81797 w 772727"/>
              <a:gd name="connsiteY9" fmla="*/ 880679 h 888758"/>
              <a:gd name="connsiteX10" fmla="*/ 81797 w 772727"/>
              <a:gd name="connsiteY10" fmla="*/ 877906 h 888758"/>
              <a:gd name="connsiteX11" fmla="*/ 54259 w 772727"/>
              <a:gd name="connsiteY11" fmla="*/ 888758 h 888758"/>
              <a:gd name="connsiteX12" fmla="*/ 160 w 772727"/>
              <a:gd name="connsiteY12" fmla="*/ 837285 h 888758"/>
              <a:gd name="connsiteX13" fmla="*/ 868 w 772727"/>
              <a:gd name="connsiteY13" fmla="*/ 833950 h 888758"/>
              <a:gd name="connsiteX14" fmla="*/ 0 w 772727"/>
              <a:gd name="connsiteY14" fmla="*/ 833950 h 888758"/>
              <a:gd name="connsiteX15" fmla="*/ 0 w 772727"/>
              <a:gd name="connsiteY15" fmla="*/ 53119 h 888758"/>
              <a:gd name="connsiteX16" fmla="*/ 510 w 772727"/>
              <a:gd name="connsiteY16" fmla="*/ 53119 h 888758"/>
              <a:gd name="connsiteX17" fmla="*/ 161 w 772727"/>
              <a:gd name="connsiteY17" fmla="*/ 51473 h 888758"/>
              <a:gd name="connsiteX18" fmla="*/ 54260 w 772727"/>
              <a:gd name="connsiteY18" fmla="*/ 0 h 8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2727" h="888758">
                <a:moveTo>
                  <a:pt x="54260" y="0"/>
                </a:moveTo>
                <a:lnTo>
                  <a:pt x="90284" y="14197"/>
                </a:lnTo>
                <a:lnTo>
                  <a:pt x="90284" y="11424"/>
                </a:lnTo>
                <a:lnTo>
                  <a:pt x="737017" y="395018"/>
                </a:lnTo>
                <a:lnTo>
                  <a:pt x="737017" y="396438"/>
                </a:lnTo>
                <a:lnTo>
                  <a:pt x="739686" y="396951"/>
                </a:lnTo>
                <a:cubicBezTo>
                  <a:pt x="759103" y="404765"/>
                  <a:pt x="772727" y="423058"/>
                  <a:pt x="772727" y="444379"/>
                </a:cubicBezTo>
                <a:cubicBezTo>
                  <a:pt x="772727" y="465700"/>
                  <a:pt x="759103" y="483993"/>
                  <a:pt x="739686" y="491807"/>
                </a:cubicBezTo>
                <a:lnTo>
                  <a:pt x="736343" y="492449"/>
                </a:lnTo>
                <a:lnTo>
                  <a:pt x="81797" y="880679"/>
                </a:lnTo>
                <a:lnTo>
                  <a:pt x="81797" y="877906"/>
                </a:lnTo>
                <a:lnTo>
                  <a:pt x="54259" y="888758"/>
                </a:lnTo>
                <a:cubicBezTo>
                  <a:pt x="24381" y="888758"/>
                  <a:pt x="160" y="865713"/>
                  <a:pt x="160" y="837285"/>
                </a:cubicBezTo>
                <a:lnTo>
                  <a:pt x="868" y="833950"/>
                </a:lnTo>
                <a:lnTo>
                  <a:pt x="0" y="833950"/>
                </a:lnTo>
                <a:lnTo>
                  <a:pt x="0" y="53119"/>
                </a:lnTo>
                <a:lnTo>
                  <a:pt x="510" y="53119"/>
                </a:lnTo>
                <a:lnTo>
                  <a:pt x="161" y="51473"/>
                </a:lnTo>
                <a:cubicBezTo>
                  <a:pt x="161" y="23045"/>
                  <a:pt x="24382" y="0"/>
                  <a:pt x="54260" y="0"/>
                </a:cubicBezTo>
                <a:close/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310" name="Gruppieren 309">
            <a:extLst>
              <a:ext uri="{FF2B5EF4-FFF2-40B4-BE49-F238E27FC236}">
                <a16:creationId xmlns:a16="http://schemas.microsoft.com/office/drawing/2014/main" id="{2C292886-9C2C-AB67-6DAE-5731161058AA}"/>
              </a:ext>
            </a:extLst>
          </p:cNvPr>
          <p:cNvGrpSpPr/>
          <p:nvPr/>
        </p:nvGrpSpPr>
        <p:grpSpPr>
          <a:xfrm>
            <a:off x="1493838" y="2145026"/>
            <a:ext cx="1621040" cy="144000"/>
            <a:chOff x="1493838" y="2145026"/>
            <a:chExt cx="1621040" cy="144000"/>
          </a:xfrm>
        </p:grpSpPr>
        <p:sp>
          <p:nvSpPr>
            <p:cNvPr id="311" name="Rechteck: abgerundete Ecken 65">
              <a:extLst>
                <a:ext uri="{FF2B5EF4-FFF2-40B4-BE49-F238E27FC236}">
                  <a16:creationId xmlns:a16="http://schemas.microsoft.com/office/drawing/2014/main" id="{F3BDAB2C-1412-4C76-3235-4D8FF17A9699}"/>
                </a:ext>
              </a:extLst>
            </p:cNvPr>
            <p:cNvSpPr/>
            <p:nvPr/>
          </p:nvSpPr>
          <p:spPr>
            <a:xfrm>
              <a:off x="1942590" y="214502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hteck: abgerundete Ecken 66">
              <a:extLst>
                <a:ext uri="{FF2B5EF4-FFF2-40B4-BE49-F238E27FC236}">
                  <a16:creationId xmlns:a16="http://schemas.microsoft.com/office/drawing/2014/main" id="{CDC9FABF-CED3-DCAA-DA34-22AD3BAA21F8}"/>
                </a:ext>
              </a:extLst>
            </p:cNvPr>
            <p:cNvSpPr/>
            <p:nvPr/>
          </p:nvSpPr>
          <p:spPr>
            <a:xfrm>
              <a:off x="2092174" y="214502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hteck: abgerundete Ecken 73">
              <a:extLst>
                <a:ext uri="{FF2B5EF4-FFF2-40B4-BE49-F238E27FC236}">
                  <a16:creationId xmlns:a16="http://schemas.microsoft.com/office/drawing/2014/main" id="{6742F738-4B65-4AED-E3FA-8CE6B402D0E4}"/>
                </a:ext>
              </a:extLst>
            </p:cNvPr>
            <p:cNvSpPr/>
            <p:nvPr/>
          </p:nvSpPr>
          <p:spPr>
            <a:xfrm>
              <a:off x="2840094" y="214502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hteck: abgerundete Ecken 74">
              <a:extLst>
                <a:ext uri="{FF2B5EF4-FFF2-40B4-BE49-F238E27FC236}">
                  <a16:creationId xmlns:a16="http://schemas.microsoft.com/office/drawing/2014/main" id="{152E517F-BBC1-4898-C76E-CFCCD0C2C1AE}"/>
                </a:ext>
              </a:extLst>
            </p:cNvPr>
            <p:cNvSpPr/>
            <p:nvPr/>
          </p:nvSpPr>
          <p:spPr>
            <a:xfrm>
              <a:off x="2241758" y="214502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hteck: abgerundete Ecken 75">
              <a:extLst>
                <a:ext uri="{FF2B5EF4-FFF2-40B4-BE49-F238E27FC236}">
                  <a16:creationId xmlns:a16="http://schemas.microsoft.com/office/drawing/2014/main" id="{B533D169-5F35-1074-3D95-6801826007FA}"/>
                </a:ext>
              </a:extLst>
            </p:cNvPr>
            <p:cNvSpPr/>
            <p:nvPr/>
          </p:nvSpPr>
          <p:spPr>
            <a:xfrm>
              <a:off x="2391342" y="2145026"/>
              <a:ext cx="108000" cy="144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hteck: abgerundete Ecken 76">
              <a:extLst>
                <a:ext uri="{FF2B5EF4-FFF2-40B4-BE49-F238E27FC236}">
                  <a16:creationId xmlns:a16="http://schemas.microsoft.com/office/drawing/2014/main" id="{75D12354-F343-1747-DEBD-8D997F1F2637}"/>
                </a:ext>
              </a:extLst>
            </p:cNvPr>
            <p:cNvSpPr/>
            <p:nvPr/>
          </p:nvSpPr>
          <p:spPr>
            <a:xfrm>
              <a:off x="2540926" y="214502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hteck: abgerundete Ecken 77">
              <a:extLst>
                <a:ext uri="{FF2B5EF4-FFF2-40B4-BE49-F238E27FC236}">
                  <a16:creationId xmlns:a16="http://schemas.microsoft.com/office/drawing/2014/main" id="{6581F6C3-FB8D-764D-F70F-CF443ACF45F0}"/>
                </a:ext>
              </a:extLst>
            </p:cNvPr>
            <p:cNvSpPr/>
            <p:nvPr/>
          </p:nvSpPr>
          <p:spPr>
            <a:xfrm>
              <a:off x="2690510" y="2145026"/>
              <a:ext cx="108000" cy="144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hteck: abgerundete Ecken 126">
              <a:extLst>
                <a:ext uri="{FF2B5EF4-FFF2-40B4-BE49-F238E27FC236}">
                  <a16:creationId xmlns:a16="http://schemas.microsoft.com/office/drawing/2014/main" id="{41BAD65D-7D99-4FB4-6B3D-FEF07921C39F}"/>
                </a:ext>
              </a:extLst>
            </p:cNvPr>
            <p:cNvSpPr/>
            <p:nvPr/>
          </p:nvSpPr>
          <p:spPr>
            <a:xfrm>
              <a:off x="1493838" y="214502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Rechteck: abgerundete Ecken 127">
              <a:extLst>
                <a:ext uri="{FF2B5EF4-FFF2-40B4-BE49-F238E27FC236}">
                  <a16:creationId xmlns:a16="http://schemas.microsoft.com/office/drawing/2014/main" id="{FDC48A51-A699-C194-54C9-630CAAB2BE13}"/>
                </a:ext>
              </a:extLst>
            </p:cNvPr>
            <p:cNvSpPr/>
            <p:nvPr/>
          </p:nvSpPr>
          <p:spPr>
            <a:xfrm>
              <a:off x="1643422" y="2145026"/>
              <a:ext cx="108000" cy="14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hteck: abgerundete Ecken 128">
              <a:extLst>
                <a:ext uri="{FF2B5EF4-FFF2-40B4-BE49-F238E27FC236}">
                  <a16:creationId xmlns:a16="http://schemas.microsoft.com/office/drawing/2014/main" id="{CDC7B62F-C704-6607-A1B3-5275694C0BF3}"/>
                </a:ext>
              </a:extLst>
            </p:cNvPr>
            <p:cNvSpPr/>
            <p:nvPr/>
          </p:nvSpPr>
          <p:spPr>
            <a:xfrm>
              <a:off x="1793006" y="2145026"/>
              <a:ext cx="108000" cy="1440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ihandform: Form 320">
              <a:extLst>
                <a:ext uri="{FF2B5EF4-FFF2-40B4-BE49-F238E27FC236}">
                  <a16:creationId xmlns:a16="http://schemas.microsoft.com/office/drawing/2014/main" id="{8E9687B5-BBE4-D29B-B282-0F3792AE0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9678" y="2145026"/>
              <a:ext cx="125200" cy="144000"/>
            </a:xfrm>
            <a:custGeom>
              <a:avLst/>
              <a:gdLst>
                <a:gd name="connsiteX0" fmla="*/ 54260 w 772727"/>
                <a:gd name="connsiteY0" fmla="*/ 0 h 888758"/>
                <a:gd name="connsiteX1" fmla="*/ 90284 w 772727"/>
                <a:gd name="connsiteY1" fmla="*/ 14197 h 888758"/>
                <a:gd name="connsiteX2" fmla="*/ 90284 w 772727"/>
                <a:gd name="connsiteY2" fmla="*/ 11424 h 888758"/>
                <a:gd name="connsiteX3" fmla="*/ 737017 w 772727"/>
                <a:gd name="connsiteY3" fmla="*/ 395018 h 888758"/>
                <a:gd name="connsiteX4" fmla="*/ 737017 w 772727"/>
                <a:gd name="connsiteY4" fmla="*/ 396438 h 888758"/>
                <a:gd name="connsiteX5" fmla="*/ 739686 w 772727"/>
                <a:gd name="connsiteY5" fmla="*/ 396951 h 888758"/>
                <a:gd name="connsiteX6" fmla="*/ 772727 w 772727"/>
                <a:gd name="connsiteY6" fmla="*/ 444379 h 888758"/>
                <a:gd name="connsiteX7" fmla="*/ 739686 w 772727"/>
                <a:gd name="connsiteY7" fmla="*/ 491807 h 888758"/>
                <a:gd name="connsiteX8" fmla="*/ 736343 w 772727"/>
                <a:gd name="connsiteY8" fmla="*/ 492449 h 888758"/>
                <a:gd name="connsiteX9" fmla="*/ 81797 w 772727"/>
                <a:gd name="connsiteY9" fmla="*/ 880679 h 888758"/>
                <a:gd name="connsiteX10" fmla="*/ 81797 w 772727"/>
                <a:gd name="connsiteY10" fmla="*/ 877906 h 888758"/>
                <a:gd name="connsiteX11" fmla="*/ 54259 w 772727"/>
                <a:gd name="connsiteY11" fmla="*/ 888758 h 888758"/>
                <a:gd name="connsiteX12" fmla="*/ 160 w 772727"/>
                <a:gd name="connsiteY12" fmla="*/ 837285 h 888758"/>
                <a:gd name="connsiteX13" fmla="*/ 868 w 772727"/>
                <a:gd name="connsiteY13" fmla="*/ 833950 h 888758"/>
                <a:gd name="connsiteX14" fmla="*/ 0 w 772727"/>
                <a:gd name="connsiteY14" fmla="*/ 833950 h 888758"/>
                <a:gd name="connsiteX15" fmla="*/ 0 w 772727"/>
                <a:gd name="connsiteY15" fmla="*/ 53119 h 888758"/>
                <a:gd name="connsiteX16" fmla="*/ 510 w 772727"/>
                <a:gd name="connsiteY16" fmla="*/ 53119 h 888758"/>
                <a:gd name="connsiteX17" fmla="*/ 161 w 772727"/>
                <a:gd name="connsiteY17" fmla="*/ 51473 h 888758"/>
                <a:gd name="connsiteX18" fmla="*/ 54260 w 772727"/>
                <a:gd name="connsiteY18" fmla="*/ 0 h 8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2727" h="888758">
                  <a:moveTo>
                    <a:pt x="54260" y="0"/>
                  </a:moveTo>
                  <a:lnTo>
                    <a:pt x="90284" y="14197"/>
                  </a:lnTo>
                  <a:lnTo>
                    <a:pt x="90284" y="11424"/>
                  </a:lnTo>
                  <a:lnTo>
                    <a:pt x="737017" y="395018"/>
                  </a:lnTo>
                  <a:lnTo>
                    <a:pt x="737017" y="396438"/>
                  </a:lnTo>
                  <a:lnTo>
                    <a:pt x="739686" y="396951"/>
                  </a:lnTo>
                  <a:cubicBezTo>
                    <a:pt x="759103" y="404765"/>
                    <a:pt x="772727" y="423058"/>
                    <a:pt x="772727" y="444379"/>
                  </a:cubicBezTo>
                  <a:cubicBezTo>
                    <a:pt x="772727" y="465700"/>
                    <a:pt x="759103" y="483993"/>
                    <a:pt x="739686" y="491807"/>
                  </a:cubicBezTo>
                  <a:lnTo>
                    <a:pt x="736343" y="492449"/>
                  </a:lnTo>
                  <a:lnTo>
                    <a:pt x="81797" y="880679"/>
                  </a:lnTo>
                  <a:lnTo>
                    <a:pt x="81797" y="877906"/>
                  </a:lnTo>
                  <a:lnTo>
                    <a:pt x="54259" y="888758"/>
                  </a:lnTo>
                  <a:cubicBezTo>
                    <a:pt x="24381" y="888758"/>
                    <a:pt x="160" y="865713"/>
                    <a:pt x="160" y="837285"/>
                  </a:cubicBezTo>
                  <a:lnTo>
                    <a:pt x="868" y="833950"/>
                  </a:lnTo>
                  <a:lnTo>
                    <a:pt x="0" y="833950"/>
                  </a:lnTo>
                  <a:lnTo>
                    <a:pt x="0" y="53119"/>
                  </a:lnTo>
                  <a:lnTo>
                    <a:pt x="510" y="53119"/>
                  </a:lnTo>
                  <a:lnTo>
                    <a:pt x="161" y="51473"/>
                  </a:lnTo>
                  <a:cubicBezTo>
                    <a:pt x="161" y="23045"/>
                    <a:pt x="24382" y="0"/>
                    <a:pt x="54260" y="0"/>
                  </a:cubicBezTo>
                  <a:close/>
                </a:path>
              </a:pathLst>
            </a:cu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94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C08DE70-B0ED-D347-CCF7-7CF5739C7012}"/>
              </a:ext>
            </a:extLst>
          </p:cNvPr>
          <p:cNvSpPr/>
          <p:nvPr/>
        </p:nvSpPr>
        <p:spPr>
          <a:xfrm>
            <a:off x="1264920" y="3726180"/>
            <a:ext cx="2078153" cy="3472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7AB1889-3585-7225-3CB5-CD4C3389941E}"/>
              </a:ext>
            </a:extLst>
          </p:cNvPr>
          <p:cNvGrpSpPr/>
          <p:nvPr/>
        </p:nvGrpSpPr>
        <p:grpSpPr>
          <a:xfrm>
            <a:off x="611433" y="4617030"/>
            <a:ext cx="26933063" cy="305523"/>
            <a:chOff x="3831143" y="3848523"/>
            <a:chExt cx="26933063" cy="3055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444F06A-6606-880F-B4B7-CB40717C5D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448BCDC-18CA-23E9-4001-D11905BD0C9F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761D14C2-2A76-95BF-6191-088CADA52FC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D7D37196-6D26-F271-F901-F0758A08DAC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D39F055F-37B9-237D-E00E-CBFB125DD30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96563C9-D65C-7ACB-1DDA-29AA18220DE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529DC1B-CB0C-A2A4-9076-6FD144257C8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18E9297-B74C-0F93-3D7F-74FFF191C1F2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8377B59-F904-F40E-AD36-3FC36BD804E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82C7A594-C2A9-D7E0-3843-2D3459303E51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13D31B0-B154-889B-006A-6F0978567E5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8E98875-3785-9406-CC57-EC7C424C426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1EDF5D6-825C-ED9A-9AB3-8E1A4AC85F9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39301115-AD50-5BF4-1C28-D918ADCE58B1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088861C0-DD58-B02F-E8EB-3A6E95BE603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F803340-C8C9-C2F3-0A0E-BAF9C35E31A7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760BBC9-EC7A-569B-622E-057271523BC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EB265AA-794C-E472-68AC-72CB97CEB11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9A299F26-2706-69E3-AB4B-A04463FD368D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D865542-B39C-0C52-12F4-7BCC79B8FBE2}"/>
              </a:ext>
            </a:extLst>
          </p:cNvPr>
          <p:cNvGrpSpPr/>
          <p:nvPr/>
        </p:nvGrpSpPr>
        <p:grpSpPr>
          <a:xfrm>
            <a:off x="-42024" y="5001283"/>
            <a:ext cx="26933063" cy="305523"/>
            <a:chOff x="3831143" y="3848523"/>
            <a:chExt cx="26933063" cy="305523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5F2674F-B4ED-089A-F240-E72FF99D76B1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EA62E374-3740-D70C-F32C-5624D85B917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06C1A265-8F32-3432-32B9-E40707843520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64753998-A15C-D195-E9C8-E10F1B40038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40DDD3E9-A557-0EE1-297F-16918E75AC8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F1C283-9966-C563-1ADA-EF506BC3704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4784D7-6BA0-7445-DBB2-F54F8D57F490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6E9C739A-BEBE-5B01-9C3A-DDC25642A43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334E966E-3D84-FA31-8145-3CA2DAB409C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0F21E874-616A-25C7-A2DD-238C2C2BAD7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58646D1E-C2D8-D9BB-BE8E-7637D83B7E2F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AE177298-9476-996F-A8B1-5EF95631DB00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023B855A-55BD-853C-7EBD-C7C0AA64F435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1EADBDA5-4B74-CDD5-C658-0C5309F5F5A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55C6C9D8-D192-3177-3405-DD0B56045E8C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213B64C8-272B-F121-3431-BA67FF8D3D6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5F383C5-1C2E-F9A7-C49E-4CCC88FF70D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E723CE01-E9BB-AA7F-29C5-B6A939034C3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F2539F7C-36A7-2386-E854-07263C3CA78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17D268F-952A-0828-DC7D-2DF993A9B726}"/>
              </a:ext>
            </a:extLst>
          </p:cNvPr>
          <p:cNvGrpSpPr/>
          <p:nvPr/>
        </p:nvGrpSpPr>
        <p:grpSpPr>
          <a:xfrm>
            <a:off x="-695481" y="5385536"/>
            <a:ext cx="26933063" cy="305523"/>
            <a:chOff x="3831143" y="3848523"/>
            <a:chExt cx="26933063" cy="305523"/>
          </a:xfrm>
        </p:grpSpPr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4FD6665D-1C6D-8B94-0367-C08351A5F27B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E66D7D76-C751-9CBB-A93F-D85F1BB65F9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5023D4CE-37D8-F5C4-A265-850B558F3B1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808B3475-44A6-6092-9454-A9794CC2AFD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495B7807-4BB5-9157-AE98-164DC2BCE88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B71164F0-3E27-BD1B-0FBD-11F4840E140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2E3F6A06-15C4-6306-025F-FD864330441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35527E67-9C9E-1828-D4B3-A7B83A67FD00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269B9CF2-5847-0EF1-7766-B22768FE86E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5130384-FF25-FBBB-06E7-F20308C988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8A36FEA-A6BF-7697-4C30-4A014810E87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7BE897B8-46C6-8008-363A-4A4A4DF06A5C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DC2CE98-C10D-052D-C1B2-D91B7E9802A0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F0E7071-39A3-CFE7-B544-05A16D05319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239431DE-76DE-6426-2594-76D7F68DCC35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A634F702-C3A2-74C4-018D-98F9ED44F84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4E21CA04-44C6-0FE0-1920-F82F0F517E0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BA589E4E-BC8E-A5FA-C800-E65A8DF2FD25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76B07AE2-C015-1B28-2244-E2416D9F2BD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B7B5A7E-6E16-FC6D-738D-95AFA243220A}"/>
              </a:ext>
            </a:extLst>
          </p:cNvPr>
          <p:cNvGrpSpPr/>
          <p:nvPr/>
        </p:nvGrpSpPr>
        <p:grpSpPr>
          <a:xfrm>
            <a:off x="-1348938" y="5769789"/>
            <a:ext cx="26933063" cy="305523"/>
            <a:chOff x="3831143" y="3848523"/>
            <a:chExt cx="26933063" cy="305523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1D07FA79-7606-1EC2-46E4-D275737D956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71A43DC2-B9E6-4E31-B0DD-6B5D437E6A0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127A9479-B92D-0B0C-46E8-18CB475669F7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813ACFB6-A040-3762-9A18-28D5D1533154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DF13FEAE-348B-65AC-F4B3-8E0D4150F1BD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AAA65E30-ECC9-DDA5-E7DF-7329DCEAD26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C672EB3B-DAA8-FB57-3A94-BC3B984A514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1342CECE-EB0D-7AF7-C468-EB3C0910AC33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DFD0C0AC-D5B1-8D89-FEAC-E5A7E0591AD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C0DB7955-BA0F-EE25-509F-DDE568927B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121AEE01-8889-A976-C13B-CF31006BA85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CA5E255E-3DE2-3504-E565-0F44CFD9802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EDEEDCAE-93FB-CCE1-7770-ABF89746B09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C8F02FD9-D0BF-7FAA-27CC-D62C99BE62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E62A4670-0D71-1986-207B-05B36804FA3A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A491D9F4-FAE8-E5F6-8BF6-C14B11DD2990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B565E45C-A054-2449-08C3-FF9FA11FD0E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5F87167E-8A8C-D295-26CF-847E48C2983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8925EED8-FC3D-C92A-BC3F-0F7EF0B15897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211BF96-F461-0190-5DC8-42734436FECC}"/>
              </a:ext>
            </a:extLst>
          </p:cNvPr>
          <p:cNvGrpSpPr/>
          <p:nvPr/>
        </p:nvGrpSpPr>
        <p:grpSpPr>
          <a:xfrm>
            <a:off x="-2002395" y="6154042"/>
            <a:ext cx="26933063" cy="305523"/>
            <a:chOff x="3831143" y="3848523"/>
            <a:chExt cx="26933063" cy="305523"/>
          </a:xfrm>
        </p:grpSpPr>
        <p:sp>
          <p:nvSpPr>
            <p:cNvPr id="135" name="Rechteck: abgerundete Ecken 134">
              <a:extLst>
                <a:ext uri="{FF2B5EF4-FFF2-40B4-BE49-F238E27FC236}">
                  <a16:creationId xmlns:a16="http://schemas.microsoft.com/office/drawing/2014/main" id="{A3B53CDD-3F02-91ED-BD0D-076977831F7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hteck: abgerundete Ecken 135">
              <a:extLst>
                <a:ext uri="{FF2B5EF4-FFF2-40B4-BE49-F238E27FC236}">
                  <a16:creationId xmlns:a16="http://schemas.microsoft.com/office/drawing/2014/main" id="{57028E56-3659-7388-B2FB-BDD9EA70F0A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7125DB96-4C72-0871-6E7A-12FF2E3AD1C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hteck: abgerundete Ecken 137">
              <a:extLst>
                <a:ext uri="{FF2B5EF4-FFF2-40B4-BE49-F238E27FC236}">
                  <a16:creationId xmlns:a16="http://schemas.microsoft.com/office/drawing/2014/main" id="{524C21EE-A5F1-B1A8-324B-5D2AC0A43C4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3E24C66B-E5C6-1124-F22C-223C499A345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: abgerundete Ecken 139">
              <a:extLst>
                <a:ext uri="{FF2B5EF4-FFF2-40B4-BE49-F238E27FC236}">
                  <a16:creationId xmlns:a16="http://schemas.microsoft.com/office/drawing/2014/main" id="{4386D294-1B85-7E54-C742-06D9E3EDAFC9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: abgerundete Ecken 140">
              <a:extLst>
                <a:ext uri="{FF2B5EF4-FFF2-40B4-BE49-F238E27FC236}">
                  <a16:creationId xmlns:a16="http://schemas.microsoft.com/office/drawing/2014/main" id="{ED97E7FF-CC61-9E96-6495-344B664B81C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: abgerundete Ecken 141">
              <a:extLst>
                <a:ext uri="{FF2B5EF4-FFF2-40B4-BE49-F238E27FC236}">
                  <a16:creationId xmlns:a16="http://schemas.microsoft.com/office/drawing/2014/main" id="{FDAC8BF7-DC25-466A-71FA-748554B95A7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: abgerundete Ecken 142">
              <a:extLst>
                <a:ext uri="{FF2B5EF4-FFF2-40B4-BE49-F238E27FC236}">
                  <a16:creationId xmlns:a16="http://schemas.microsoft.com/office/drawing/2014/main" id="{F5543E45-317D-5631-37EF-789F301952B8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86BF01DC-E8C8-2035-A50B-241AF115C4EB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DE5D3275-7338-86F6-8082-D26CF7F6E44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9062F104-DCAA-CAA7-5AD1-655CDB0BF6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D329F8E-148F-BDC3-9F86-8385E51D9D28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4BAC2B1E-8542-1FB0-40C3-9791F2CD22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A6AB957-F247-D70B-0903-71A324006B41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6B0240BD-FBA0-16D9-0D49-91743BE5A27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E6DDEF67-5B1D-7676-53BD-1C6AE8D310E6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3621EF4A-A437-24FB-FE03-5CF6F1E9D70D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1BC3479E-0EA5-38B2-9CA0-C612599EAF56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A772D432-FB0D-0A84-949D-F79D10083D0C}"/>
              </a:ext>
            </a:extLst>
          </p:cNvPr>
          <p:cNvGrpSpPr/>
          <p:nvPr/>
        </p:nvGrpSpPr>
        <p:grpSpPr>
          <a:xfrm>
            <a:off x="-2655852" y="6538295"/>
            <a:ext cx="26933063" cy="305523"/>
            <a:chOff x="3831143" y="3848523"/>
            <a:chExt cx="26933063" cy="305523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C3631E52-C971-17C6-1328-E13A2E72E4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6BD4D42A-6E26-6054-573F-87FAE4D3B6C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BB77B59D-7C22-2C53-A515-68B89A9611B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B569E41C-99BE-32D6-8E0A-E7CBC778E7EF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5E183A68-4D2C-7BD9-1F7E-15061655F56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49BF2EF6-08A7-85AC-847D-E1B2E3E584C5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97A28848-D5F2-BA6A-248A-32E7F7C45E7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75BB82AF-3A73-F964-06F2-65D70599664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E53393C6-3DCC-3625-E4E3-6C20F8EDC56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F3EB5395-A7BA-C454-8689-B681354311F2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C5F714EF-8047-C891-1463-25871CC6064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A3AE59BA-79C6-92A3-7C16-93BE6558E0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F847C10B-1B11-08B8-D33D-9D0E09C190D4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1670258A-2E71-F0CD-5D76-C872CDA4521D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8B1AF27C-3A1B-6FB4-3AD8-00629904307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9CE8C50D-35DB-AD02-36BD-5A5CD8509A8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3E6487C2-932B-CA95-0FA9-77492ABF1F88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FFEE482-F63A-24B8-E27C-20143311E8B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hteck: abgerundete Ecken 172">
              <a:extLst>
                <a:ext uri="{FF2B5EF4-FFF2-40B4-BE49-F238E27FC236}">
                  <a16:creationId xmlns:a16="http://schemas.microsoft.com/office/drawing/2014/main" id="{DCF2EDC6-CA34-8F47-0362-6CDCE715395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797893-85C0-7B28-3DA7-F2156679C9EA}"/>
              </a:ext>
            </a:extLst>
          </p:cNvPr>
          <p:cNvGrpSpPr/>
          <p:nvPr/>
        </p:nvGrpSpPr>
        <p:grpSpPr>
          <a:xfrm>
            <a:off x="1264890" y="4232777"/>
            <a:ext cx="26933063" cy="305523"/>
            <a:chOff x="3831143" y="3848523"/>
            <a:chExt cx="26933063" cy="305523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1786D0C-EC3A-FB4E-D388-CA34155F9665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C474EC3-9F3F-AA4E-54FB-FC3119063108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8F210F98-F636-9A64-0ECD-BAD3265DAD6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6BBC13B-698E-4A3E-713F-262067C0134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EEC6105-2AF1-5503-66E3-53F48285391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9BD2A95-CDCE-D985-1D04-73622AE308B1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3CA4205-61CB-E6C5-21DF-1036371A2A4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5E2095-A340-1908-DFD8-2E462ECAD166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CA63926-CE49-E184-C99E-979E663B0FF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DACF9D29-A8C5-21BA-0FD9-A95656DDCB4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7E284CF2-78AC-6648-18C3-C7C9D58FE34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3B39E479-5A1B-FA56-81FB-55D2BA74CA2D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67C2783-F87C-CD50-08F7-9C9FF6D3F14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375F93C6-C5BB-1C54-FEDA-FEC76E741D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BB4112CC-E72B-2980-831A-78516B804763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93BC0B-B484-9257-A051-54BFCBF408C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DF7F5-13DC-0AFE-F8EE-8765AD11909F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58B7B2B-EB09-77C4-768C-3C4445A1F4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E4B4D6D-CBAA-03F8-97DA-0A627B93D91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E0C5CE-E198-4A68-58B7-E5D1F9FB4C53}"/>
              </a:ext>
            </a:extLst>
          </p:cNvPr>
          <p:cNvGrpSpPr/>
          <p:nvPr/>
        </p:nvGrpSpPr>
        <p:grpSpPr>
          <a:xfrm>
            <a:off x="1606103" y="3848523"/>
            <a:ext cx="26933063" cy="305523"/>
            <a:chOff x="3831143" y="3848523"/>
            <a:chExt cx="26933063" cy="305523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4F43727-516D-E4FA-05E9-AF28B0FD9CC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E6B0FAA-125E-9BF8-BF9F-1D26A1D2217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9FCED46-10C9-74FC-9CA6-1F577A65D0F5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BE23477-6468-0F4F-1258-76EDB2FD8A1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571CCE9-4486-F50C-F0C1-E7CBEC0148F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78E67B-27DD-41D1-E3D1-9013235DD3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2802153-BB2D-F101-6520-5503C92DE63E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B3F09CC-8F1D-D8DF-DDE7-53A400B1491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61AFA0-674E-44FF-034C-9EEE196DC4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CD3823E-DCBE-1955-853C-57AD5B2E1FA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4E82233-64C0-02B3-4790-7DDC438E4257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9396757-E0F4-3533-C553-9B132D48EADE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EBF1052-FC49-C537-8FBB-D481E61CC1F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3773AC6-7D83-4F8C-390C-C586BCAE25B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D8EF98F-B781-0FFE-E2C5-24A16B2F4F5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FBFCE0E-45A7-C9F0-16CB-6B5F5120E52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08C413C-E6F9-9FD8-85FF-D1A07A81C0D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14BE63D2-A860-B3D1-43D8-FB28C9B8F90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9DD753D-251E-7DD6-40D5-4856CBC42338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F6AF7E3F-7E74-4CEB-1606-DF3590D8E20F}"/>
              </a:ext>
            </a:extLst>
          </p:cNvPr>
          <p:cNvSpPr/>
          <p:nvPr/>
        </p:nvSpPr>
        <p:spPr>
          <a:xfrm>
            <a:off x="-153774" y="-339271"/>
            <a:ext cx="13120914" cy="7235371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ED188C4-FB72-03F7-CC6A-184B8D0178D2}"/>
              </a:ext>
            </a:extLst>
          </p:cNvPr>
          <p:cNvSpPr/>
          <p:nvPr/>
        </p:nvSpPr>
        <p:spPr>
          <a:xfrm>
            <a:off x="1161974" y="2600801"/>
            <a:ext cx="2279977" cy="4486365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74438AD-8E56-018D-2FB2-C92EE646EABF}"/>
              </a:ext>
            </a:extLst>
          </p:cNvPr>
          <p:cNvSpPr/>
          <p:nvPr/>
        </p:nvSpPr>
        <p:spPr>
          <a:xfrm>
            <a:off x="1325850" y="2844820"/>
            <a:ext cx="1952222" cy="79098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9" name="!!Rechteck: abgerundete Ecken 208">
            <a:extLst>
              <a:ext uri="{FF2B5EF4-FFF2-40B4-BE49-F238E27FC236}">
                <a16:creationId xmlns:a16="http://schemas.microsoft.com/office/drawing/2014/main" id="{C7053F1E-5B9D-F97F-5265-39178243FA8F}"/>
              </a:ext>
            </a:extLst>
          </p:cNvPr>
          <p:cNvSpPr/>
          <p:nvPr/>
        </p:nvSpPr>
        <p:spPr>
          <a:xfrm>
            <a:off x="1620682" y="3848144"/>
            <a:ext cx="1306913" cy="305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algo">
            <a:extLst>
              <a:ext uri="{FF2B5EF4-FFF2-40B4-BE49-F238E27FC236}">
                <a16:creationId xmlns:a16="http://schemas.microsoft.com/office/drawing/2014/main" id="{816357CC-FBF8-B2FF-3D97-776C61F6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Algorithm: Reading</a:t>
            </a:r>
          </a:p>
        </p:txBody>
      </p:sp>
    </p:spTree>
    <p:extLst>
      <p:ext uri="{BB962C8B-B14F-4D97-AF65-F5344CB8AC3E}">
        <p14:creationId xmlns:p14="http://schemas.microsoft.com/office/powerpoint/2010/main" val="341982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C08DE70-B0ED-D347-CCF7-7CF5739C7012}"/>
              </a:ext>
            </a:extLst>
          </p:cNvPr>
          <p:cNvSpPr/>
          <p:nvPr/>
        </p:nvSpPr>
        <p:spPr>
          <a:xfrm>
            <a:off x="1264920" y="3726180"/>
            <a:ext cx="2078153" cy="3472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7AB1889-3585-7225-3CB5-CD4C3389941E}"/>
              </a:ext>
            </a:extLst>
          </p:cNvPr>
          <p:cNvGrpSpPr/>
          <p:nvPr/>
        </p:nvGrpSpPr>
        <p:grpSpPr>
          <a:xfrm>
            <a:off x="-874467" y="4617030"/>
            <a:ext cx="26933063" cy="305523"/>
            <a:chOff x="3831143" y="3848523"/>
            <a:chExt cx="26933063" cy="3055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444F06A-6606-880F-B4B7-CB40717C5D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448BCDC-18CA-23E9-4001-D11905BD0C9F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761D14C2-2A76-95BF-6191-088CADA52FC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D7D37196-6D26-F271-F901-F0758A08DAC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D39F055F-37B9-237D-E00E-CBFB125DD30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96563C9-D65C-7ACB-1DDA-29AA18220DE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529DC1B-CB0C-A2A4-9076-6FD144257C8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18E9297-B74C-0F93-3D7F-74FFF191C1F2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8377B59-F904-F40E-AD36-3FC36BD804E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82C7A594-C2A9-D7E0-3843-2D3459303E51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13D31B0-B154-889B-006A-6F0978567E5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8E98875-3785-9406-CC57-EC7C424C426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1EDF5D6-825C-ED9A-9AB3-8E1A4AC85F9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39301115-AD50-5BF4-1C28-D918ADCE58B1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088861C0-DD58-B02F-E8EB-3A6E95BE603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F803340-C8C9-C2F3-0A0E-BAF9C35E31A7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760BBC9-EC7A-569B-622E-057271523BC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EB265AA-794C-E472-68AC-72CB97CEB11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9A299F26-2706-69E3-AB4B-A04463FD368D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D865542-B39C-0C52-12F4-7BCC79B8FBE2}"/>
              </a:ext>
            </a:extLst>
          </p:cNvPr>
          <p:cNvGrpSpPr/>
          <p:nvPr/>
        </p:nvGrpSpPr>
        <p:grpSpPr>
          <a:xfrm>
            <a:off x="-1527924" y="5001283"/>
            <a:ext cx="26933063" cy="305523"/>
            <a:chOff x="3831143" y="3848523"/>
            <a:chExt cx="26933063" cy="305523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5F2674F-B4ED-089A-F240-E72FF99D76B1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EA62E374-3740-D70C-F32C-5624D85B917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06C1A265-8F32-3432-32B9-E40707843520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64753998-A15C-D195-E9C8-E10F1B40038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40DDD3E9-A557-0EE1-297F-16918E75AC8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F1C283-9966-C563-1ADA-EF506BC3704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4784D7-6BA0-7445-DBB2-F54F8D57F490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6E9C739A-BEBE-5B01-9C3A-DDC25642A43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334E966E-3D84-FA31-8145-3CA2DAB409C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0F21E874-616A-25C7-A2DD-238C2C2BAD7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58646D1E-C2D8-D9BB-BE8E-7637D83B7E2F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AE177298-9476-996F-A8B1-5EF95631DB00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023B855A-55BD-853C-7EBD-C7C0AA64F435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1EADBDA5-4B74-CDD5-C658-0C5309F5F5A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55C6C9D8-D192-3177-3405-DD0B56045E8C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213B64C8-272B-F121-3431-BA67FF8D3D6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5F383C5-1C2E-F9A7-C49E-4CCC88FF70D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E723CE01-E9BB-AA7F-29C5-B6A939034C3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F2539F7C-36A7-2386-E854-07263C3CA78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17D268F-952A-0828-DC7D-2DF993A9B726}"/>
              </a:ext>
            </a:extLst>
          </p:cNvPr>
          <p:cNvGrpSpPr/>
          <p:nvPr/>
        </p:nvGrpSpPr>
        <p:grpSpPr>
          <a:xfrm>
            <a:off x="-2181381" y="5385536"/>
            <a:ext cx="26933063" cy="305523"/>
            <a:chOff x="3831143" y="3848523"/>
            <a:chExt cx="26933063" cy="305523"/>
          </a:xfrm>
        </p:grpSpPr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4FD6665D-1C6D-8B94-0367-C08351A5F27B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E66D7D76-C751-9CBB-A93F-D85F1BB65F9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5023D4CE-37D8-F5C4-A265-850B558F3B1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808B3475-44A6-6092-9454-A9794CC2AFD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495B7807-4BB5-9157-AE98-164DC2BCE88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B71164F0-3E27-BD1B-0FBD-11F4840E140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2E3F6A06-15C4-6306-025F-FD864330441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35527E67-9C9E-1828-D4B3-A7B83A67FD00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269B9CF2-5847-0EF1-7766-B22768FE86E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5130384-FF25-FBBB-06E7-F20308C988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8A36FEA-A6BF-7697-4C30-4A014810E87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7BE897B8-46C6-8008-363A-4A4A4DF06A5C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DC2CE98-C10D-052D-C1B2-D91B7E9802A0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F0E7071-39A3-CFE7-B544-05A16D05319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239431DE-76DE-6426-2594-76D7F68DCC35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A634F702-C3A2-74C4-018D-98F9ED44F84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4E21CA04-44C6-0FE0-1920-F82F0F517E0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BA589E4E-BC8E-A5FA-C800-E65A8DF2FD25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76B07AE2-C015-1B28-2244-E2416D9F2BD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B7B5A7E-6E16-FC6D-738D-95AFA243220A}"/>
              </a:ext>
            </a:extLst>
          </p:cNvPr>
          <p:cNvGrpSpPr/>
          <p:nvPr/>
        </p:nvGrpSpPr>
        <p:grpSpPr>
          <a:xfrm>
            <a:off x="-2834838" y="5769789"/>
            <a:ext cx="26933063" cy="305523"/>
            <a:chOff x="3831143" y="3848523"/>
            <a:chExt cx="26933063" cy="305523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1D07FA79-7606-1EC2-46E4-D275737D956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71A43DC2-B9E6-4E31-B0DD-6B5D437E6A0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127A9479-B92D-0B0C-46E8-18CB475669F7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813ACFB6-A040-3762-9A18-28D5D1533154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DF13FEAE-348B-65AC-F4B3-8E0D4150F1BD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AAA65E30-ECC9-DDA5-E7DF-7329DCEAD26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C672EB3B-DAA8-FB57-3A94-BC3B984A514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1342CECE-EB0D-7AF7-C468-EB3C0910AC33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DFD0C0AC-D5B1-8D89-FEAC-E5A7E0591AD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C0DB7955-BA0F-EE25-509F-DDE568927B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121AEE01-8889-A976-C13B-CF31006BA85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CA5E255E-3DE2-3504-E565-0F44CFD9802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EDEEDCAE-93FB-CCE1-7770-ABF89746B09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C8F02FD9-D0BF-7FAA-27CC-D62C99BE62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E62A4670-0D71-1986-207B-05B36804FA3A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A491D9F4-FAE8-E5F6-8BF6-C14B11DD2990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B565E45C-A054-2449-08C3-FF9FA11FD0E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5F87167E-8A8C-D295-26CF-847E48C2983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8925EED8-FC3D-C92A-BC3F-0F7EF0B15897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211BF96-F461-0190-5DC8-42734436FECC}"/>
              </a:ext>
            </a:extLst>
          </p:cNvPr>
          <p:cNvGrpSpPr/>
          <p:nvPr/>
        </p:nvGrpSpPr>
        <p:grpSpPr>
          <a:xfrm>
            <a:off x="-3488295" y="6154042"/>
            <a:ext cx="26933063" cy="305523"/>
            <a:chOff x="3831143" y="3848523"/>
            <a:chExt cx="26933063" cy="305523"/>
          </a:xfrm>
        </p:grpSpPr>
        <p:sp>
          <p:nvSpPr>
            <p:cNvPr id="135" name="Rechteck: abgerundete Ecken 134">
              <a:extLst>
                <a:ext uri="{FF2B5EF4-FFF2-40B4-BE49-F238E27FC236}">
                  <a16:creationId xmlns:a16="http://schemas.microsoft.com/office/drawing/2014/main" id="{A3B53CDD-3F02-91ED-BD0D-076977831F7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hteck: abgerundete Ecken 135">
              <a:extLst>
                <a:ext uri="{FF2B5EF4-FFF2-40B4-BE49-F238E27FC236}">
                  <a16:creationId xmlns:a16="http://schemas.microsoft.com/office/drawing/2014/main" id="{57028E56-3659-7388-B2FB-BDD9EA70F0A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7125DB96-4C72-0871-6E7A-12FF2E3AD1C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hteck: abgerundete Ecken 137">
              <a:extLst>
                <a:ext uri="{FF2B5EF4-FFF2-40B4-BE49-F238E27FC236}">
                  <a16:creationId xmlns:a16="http://schemas.microsoft.com/office/drawing/2014/main" id="{524C21EE-A5F1-B1A8-324B-5D2AC0A43C4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3E24C66B-E5C6-1124-F22C-223C499A345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: abgerundete Ecken 139">
              <a:extLst>
                <a:ext uri="{FF2B5EF4-FFF2-40B4-BE49-F238E27FC236}">
                  <a16:creationId xmlns:a16="http://schemas.microsoft.com/office/drawing/2014/main" id="{4386D294-1B85-7E54-C742-06D9E3EDAFC9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: abgerundete Ecken 140">
              <a:extLst>
                <a:ext uri="{FF2B5EF4-FFF2-40B4-BE49-F238E27FC236}">
                  <a16:creationId xmlns:a16="http://schemas.microsoft.com/office/drawing/2014/main" id="{ED97E7FF-CC61-9E96-6495-344B664B81C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: abgerundete Ecken 141">
              <a:extLst>
                <a:ext uri="{FF2B5EF4-FFF2-40B4-BE49-F238E27FC236}">
                  <a16:creationId xmlns:a16="http://schemas.microsoft.com/office/drawing/2014/main" id="{FDAC8BF7-DC25-466A-71FA-748554B95A7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: abgerundete Ecken 142">
              <a:extLst>
                <a:ext uri="{FF2B5EF4-FFF2-40B4-BE49-F238E27FC236}">
                  <a16:creationId xmlns:a16="http://schemas.microsoft.com/office/drawing/2014/main" id="{F5543E45-317D-5631-37EF-789F301952B8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86BF01DC-E8C8-2035-A50B-241AF115C4EB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DE5D3275-7338-86F6-8082-D26CF7F6E44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9062F104-DCAA-CAA7-5AD1-655CDB0BF6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D329F8E-148F-BDC3-9F86-8385E51D9D28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4BAC2B1E-8542-1FB0-40C3-9791F2CD22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A6AB957-F247-D70B-0903-71A324006B41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6B0240BD-FBA0-16D9-0D49-91743BE5A27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E6DDEF67-5B1D-7676-53BD-1C6AE8D310E6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3621EF4A-A437-24FB-FE03-5CF6F1E9D70D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1BC3479E-0EA5-38B2-9CA0-C612599EAF56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A772D432-FB0D-0A84-949D-F79D10083D0C}"/>
              </a:ext>
            </a:extLst>
          </p:cNvPr>
          <p:cNvGrpSpPr/>
          <p:nvPr/>
        </p:nvGrpSpPr>
        <p:grpSpPr>
          <a:xfrm>
            <a:off x="-4141752" y="6538295"/>
            <a:ext cx="26933063" cy="305523"/>
            <a:chOff x="3831143" y="3848523"/>
            <a:chExt cx="26933063" cy="305523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C3631E52-C971-17C6-1328-E13A2E72E4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6BD4D42A-6E26-6054-573F-87FAE4D3B6C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BB77B59D-7C22-2C53-A515-68B89A9611B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B569E41C-99BE-32D6-8E0A-E7CBC778E7EF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5E183A68-4D2C-7BD9-1F7E-15061655F56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49BF2EF6-08A7-85AC-847D-E1B2E3E584C5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97A28848-D5F2-BA6A-248A-32E7F7C45E7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75BB82AF-3A73-F964-06F2-65D70599664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E53393C6-3DCC-3625-E4E3-6C20F8EDC56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F3EB5395-A7BA-C454-8689-B681354311F2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C5F714EF-8047-C891-1463-25871CC6064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A3AE59BA-79C6-92A3-7C16-93BE6558E0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F847C10B-1B11-08B8-D33D-9D0E09C190D4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1670258A-2E71-F0CD-5D76-C872CDA4521D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8B1AF27C-3A1B-6FB4-3AD8-00629904307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9CE8C50D-35DB-AD02-36BD-5A5CD8509A8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3E6487C2-932B-CA95-0FA9-77492ABF1F88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FFEE482-F63A-24B8-E27C-20143311E8B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hteck: abgerundete Ecken 172">
              <a:extLst>
                <a:ext uri="{FF2B5EF4-FFF2-40B4-BE49-F238E27FC236}">
                  <a16:creationId xmlns:a16="http://schemas.microsoft.com/office/drawing/2014/main" id="{DCF2EDC6-CA34-8F47-0362-6CDCE715395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797893-85C0-7B28-3DA7-F2156679C9EA}"/>
              </a:ext>
            </a:extLst>
          </p:cNvPr>
          <p:cNvGrpSpPr/>
          <p:nvPr/>
        </p:nvGrpSpPr>
        <p:grpSpPr>
          <a:xfrm>
            <a:off x="-221010" y="4232777"/>
            <a:ext cx="26933063" cy="305523"/>
            <a:chOff x="3831143" y="3848523"/>
            <a:chExt cx="26933063" cy="305523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1786D0C-EC3A-FB4E-D388-CA34155F9665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C474EC3-9F3F-AA4E-54FB-FC3119063108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8F210F98-F636-9A64-0ECD-BAD3265DAD6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6BBC13B-698E-4A3E-713F-262067C0134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EEC6105-2AF1-5503-66E3-53F48285391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9BD2A95-CDCE-D985-1D04-73622AE308B1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3CA4205-61CB-E6C5-21DF-1036371A2A4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5E2095-A340-1908-DFD8-2E462ECAD166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CA63926-CE49-E184-C99E-979E663B0FF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DACF9D29-A8C5-21BA-0FD9-A95656DDCB4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7E284CF2-78AC-6648-18C3-C7C9D58FE34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3B39E479-5A1B-FA56-81FB-55D2BA74CA2D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67C2783-F87C-CD50-08F7-9C9FF6D3F14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375F93C6-C5BB-1C54-FEDA-FEC76E741D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BB4112CC-E72B-2980-831A-78516B804763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93BC0B-B484-9257-A051-54BFCBF408C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DF7F5-13DC-0AFE-F8EE-8765AD11909F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58B7B2B-EB09-77C4-768C-3C4445A1F4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E4B4D6D-CBAA-03F8-97DA-0A627B93D91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E0C5CE-E198-4A68-58B7-E5D1F9FB4C53}"/>
              </a:ext>
            </a:extLst>
          </p:cNvPr>
          <p:cNvGrpSpPr/>
          <p:nvPr/>
        </p:nvGrpSpPr>
        <p:grpSpPr>
          <a:xfrm>
            <a:off x="120203" y="3848523"/>
            <a:ext cx="26933063" cy="305523"/>
            <a:chOff x="3831143" y="3848523"/>
            <a:chExt cx="26933063" cy="305523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4F43727-516D-E4FA-05E9-AF28B0FD9CC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E6B0FAA-125E-9BF8-BF9F-1D26A1D2217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9FCED46-10C9-74FC-9CA6-1F577A65D0F5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BE23477-6468-0F4F-1258-76EDB2FD8A1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571CCE9-4486-F50C-F0C1-E7CBEC0148F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78E67B-27DD-41D1-E3D1-9013235DD3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2802153-BB2D-F101-6520-5503C92DE63E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B3F09CC-8F1D-D8DF-DDE7-53A400B1491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61AFA0-674E-44FF-034C-9EEE196DC4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CD3823E-DCBE-1955-853C-57AD5B2E1FA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4E82233-64C0-02B3-4790-7DDC438E4257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9396757-E0F4-3533-C553-9B132D48EADE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EBF1052-FC49-C537-8FBB-D481E61CC1F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3773AC6-7D83-4F8C-390C-C586BCAE25B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D8EF98F-B781-0FFE-E2C5-24A16B2F4F5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FBFCE0E-45A7-C9F0-16CB-6B5F5120E52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08C413C-E6F9-9FD8-85FF-D1A07A81C0D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14BE63D2-A860-B3D1-43D8-FB28C9B8F90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9DD753D-251E-7DD6-40D5-4856CBC42338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F6AF7E3F-7E74-4CEB-1606-DF3590D8E20F}"/>
              </a:ext>
            </a:extLst>
          </p:cNvPr>
          <p:cNvSpPr/>
          <p:nvPr/>
        </p:nvSpPr>
        <p:spPr>
          <a:xfrm>
            <a:off x="-153774" y="-339271"/>
            <a:ext cx="13120914" cy="7235371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ED188C4-FB72-03F7-CC6A-184B8D0178D2}"/>
              </a:ext>
            </a:extLst>
          </p:cNvPr>
          <p:cNvSpPr/>
          <p:nvPr/>
        </p:nvSpPr>
        <p:spPr>
          <a:xfrm>
            <a:off x="1161974" y="2600801"/>
            <a:ext cx="2279977" cy="4486365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74438AD-8E56-018D-2FB2-C92EE646EABF}"/>
              </a:ext>
            </a:extLst>
          </p:cNvPr>
          <p:cNvSpPr/>
          <p:nvPr/>
        </p:nvSpPr>
        <p:spPr>
          <a:xfrm>
            <a:off x="1325850" y="2844820"/>
            <a:ext cx="1952222" cy="79098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0E96711D-4A91-ECEF-3737-FC757F1B018F}"/>
              </a:ext>
            </a:extLst>
          </p:cNvPr>
          <p:cNvSpPr/>
          <p:nvPr/>
        </p:nvSpPr>
        <p:spPr>
          <a:xfrm>
            <a:off x="754257" y="1794147"/>
            <a:ext cx="4949857" cy="2226310"/>
          </a:xfrm>
          <a:custGeom>
            <a:avLst/>
            <a:gdLst>
              <a:gd name="connsiteX0" fmla="*/ 580918 w 5312575"/>
              <a:gd name="connsiteY0" fmla="*/ 2226310 h 2226310"/>
              <a:gd name="connsiteX1" fmla="*/ 14861 w 5312575"/>
              <a:gd name="connsiteY1" fmla="*/ 1645739 h 2226310"/>
              <a:gd name="connsiteX2" fmla="*/ 392232 w 5312575"/>
              <a:gd name="connsiteY2" fmla="*/ 295910 h 2226310"/>
              <a:gd name="connsiteX3" fmla="*/ 2598404 w 5312575"/>
              <a:gd name="connsiteY3" fmla="*/ 63682 h 2226310"/>
              <a:gd name="connsiteX4" fmla="*/ 4514290 w 5312575"/>
              <a:gd name="connsiteY4" fmla="*/ 1166767 h 2226310"/>
              <a:gd name="connsiteX5" fmla="*/ 5312575 w 5312575"/>
              <a:gd name="connsiteY5" fmla="*/ 1355453 h 222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2575" h="2226310">
                <a:moveTo>
                  <a:pt x="580918" y="2226310"/>
                </a:moveTo>
                <a:cubicBezTo>
                  <a:pt x="313613" y="2096891"/>
                  <a:pt x="46309" y="1967472"/>
                  <a:pt x="14861" y="1645739"/>
                </a:cubicBezTo>
                <a:cubicBezTo>
                  <a:pt x="-16587" y="1324006"/>
                  <a:pt x="-38359" y="559586"/>
                  <a:pt x="392232" y="295910"/>
                </a:cubicBezTo>
                <a:cubicBezTo>
                  <a:pt x="822823" y="32234"/>
                  <a:pt x="1911394" y="-81461"/>
                  <a:pt x="2598404" y="63682"/>
                </a:cubicBezTo>
                <a:cubicBezTo>
                  <a:pt x="3285414" y="208825"/>
                  <a:pt x="4061928" y="951472"/>
                  <a:pt x="4514290" y="1166767"/>
                </a:cubicBezTo>
                <a:cubicBezTo>
                  <a:pt x="4966652" y="1382062"/>
                  <a:pt x="5312575" y="1355453"/>
                  <a:pt x="5312575" y="135545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!!Rechteck: abgerundete Ecken 208">
            <a:extLst>
              <a:ext uri="{FF2B5EF4-FFF2-40B4-BE49-F238E27FC236}">
                <a16:creationId xmlns:a16="http://schemas.microsoft.com/office/drawing/2014/main" id="{C7053F1E-5B9D-F97F-5265-39178243FA8F}"/>
              </a:ext>
            </a:extLst>
          </p:cNvPr>
          <p:cNvSpPr/>
          <p:nvPr/>
        </p:nvSpPr>
        <p:spPr>
          <a:xfrm>
            <a:off x="134782" y="3848144"/>
            <a:ext cx="1306913" cy="305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hteck: abgerundete Ecken 224">
            <a:extLst>
              <a:ext uri="{FF2B5EF4-FFF2-40B4-BE49-F238E27FC236}">
                <a16:creationId xmlns:a16="http://schemas.microsoft.com/office/drawing/2014/main" id="{0C19472A-60CB-A909-A67F-DEBC1B2A0C8D}"/>
              </a:ext>
            </a:extLst>
          </p:cNvPr>
          <p:cNvSpPr/>
          <p:nvPr/>
        </p:nvSpPr>
        <p:spPr>
          <a:xfrm>
            <a:off x="5716173" y="1270674"/>
            <a:ext cx="2840106" cy="4014757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2E6F88EF-91B9-09F1-4E94-AD15995CA481}"/>
              </a:ext>
            </a:extLst>
          </p:cNvPr>
          <p:cNvSpPr txBox="1"/>
          <p:nvPr/>
        </p:nvSpPr>
        <p:spPr>
          <a:xfrm>
            <a:off x="6428940" y="1303267"/>
            <a:ext cx="21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227" name="!!Rechteck: abgerundete Ecken 196">
            <a:extLst>
              <a:ext uri="{FF2B5EF4-FFF2-40B4-BE49-F238E27FC236}">
                <a16:creationId xmlns:a16="http://schemas.microsoft.com/office/drawing/2014/main" id="{46499D33-27D9-2353-C32B-2738D70DE3D7}"/>
              </a:ext>
            </a:extLst>
          </p:cNvPr>
          <p:cNvSpPr/>
          <p:nvPr/>
        </p:nvSpPr>
        <p:spPr>
          <a:xfrm>
            <a:off x="6703871" y="1912003"/>
            <a:ext cx="1417779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8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!!Rechteck: abgerundete Ecken 200">
            <a:extLst>
              <a:ext uri="{FF2B5EF4-FFF2-40B4-BE49-F238E27FC236}">
                <a16:creationId xmlns:a16="http://schemas.microsoft.com/office/drawing/2014/main" id="{32ECE7E1-D66B-4CD7-9554-56A8BEC601A8}"/>
              </a:ext>
            </a:extLst>
          </p:cNvPr>
          <p:cNvSpPr/>
          <p:nvPr/>
        </p:nvSpPr>
        <p:spPr>
          <a:xfrm>
            <a:off x="6921185" y="1791932"/>
            <a:ext cx="1200465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!!Rechteck: abgerundete Ecken 201">
            <a:extLst>
              <a:ext uri="{FF2B5EF4-FFF2-40B4-BE49-F238E27FC236}">
                <a16:creationId xmlns:a16="http://schemas.microsoft.com/office/drawing/2014/main" id="{A8672C5B-C8D4-A677-0732-56A06F3D09E6}"/>
              </a:ext>
            </a:extLst>
          </p:cNvPr>
          <p:cNvSpPr/>
          <p:nvPr/>
        </p:nvSpPr>
        <p:spPr>
          <a:xfrm>
            <a:off x="6922932" y="2433053"/>
            <a:ext cx="857678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!!Rechteck: abgerundete Ecken 202">
            <a:extLst>
              <a:ext uri="{FF2B5EF4-FFF2-40B4-BE49-F238E27FC236}">
                <a16:creationId xmlns:a16="http://schemas.microsoft.com/office/drawing/2014/main" id="{B5C88126-C811-FBC4-A8AA-D86BEF86E4CC}"/>
              </a:ext>
            </a:extLst>
          </p:cNvPr>
          <p:cNvSpPr/>
          <p:nvPr/>
        </p:nvSpPr>
        <p:spPr>
          <a:xfrm>
            <a:off x="6925613" y="3093077"/>
            <a:ext cx="552287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!!Rechteck: abgerundete Ecken 204">
            <a:extLst>
              <a:ext uri="{FF2B5EF4-FFF2-40B4-BE49-F238E27FC236}">
                <a16:creationId xmlns:a16="http://schemas.microsoft.com/office/drawing/2014/main" id="{2E0ADCC4-9D80-27FF-35AC-36B0A0884E02}"/>
              </a:ext>
            </a:extLst>
          </p:cNvPr>
          <p:cNvSpPr/>
          <p:nvPr/>
        </p:nvSpPr>
        <p:spPr>
          <a:xfrm>
            <a:off x="6503000" y="2534574"/>
            <a:ext cx="1226808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40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!!Rechteck: abgerundete Ecken 205">
            <a:extLst>
              <a:ext uri="{FF2B5EF4-FFF2-40B4-BE49-F238E27FC236}">
                <a16:creationId xmlns:a16="http://schemas.microsoft.com/office/drawing/2014/main" id="{8C93E080-B502-085E-CCB8-454F7B77280E}"/>
              </a:ext>
            </a:extLst>
          </p:cNvPr>
          <p:cNvSpPr/>
          <p:nvPr/>
        </p:nvSpPr>
        <p:spPr>
          <a:xfrm>
            <a:off x="6300665" y="3202467"/>
            <a:ext cx="1177235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61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!!Rechteck: abgerundete Ecken 211">
            <a:extLst>
              <a:ext uri="{FF2B5EF4-FFF2-40B4-BE49-F238E27FC236}">
                <a16:creationId xmlns:a16="http://schemas.microsoft.com/office/drawing/2014/main" id="{4560F0AE-C661-E65A-2063-E47B324A2F3B}"/>
              </a:ext>
            </a:extLst>
          </p:cNvPr>
          <p:cNvSpPr/>
          <p:nvPr/>
        </p:nvSpPr>
        <p:spPr>
          <a:xfrm>
            <a:off x="6928294" y="3753101"/>
            <a:ext cx="316257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!!Rechteck: abgerundete Ecken 212">
            <a:extLst>
              <a:ext uri="{FF2B5EF4-FFF2-40B4-BE49-F238E27FC236}">
                <a16:creationId xmlns:a16="http://schemas.microsoft.com/office/drawing/2014/main" id="{82E81C03-506E-9949-10B9-CC67A62C25C4}"/>
              </a:ext>
            </a:extLst>
          </p:cNvPr>
          <p:cNvSpPr/>
          <p:nvPr/>
        </p:nvSpPr>
        <p:spPr>
          <a:xfrm>
            <a:off x="6098332" y="3870360"/>
            <a:ext cx="1094780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!!Rechteck: abgerundete Ecken 213">
            <a:extLst>
              <a:ext uri="{FF2B5EF4-FFF2-40B4-BE49-F238E27FC236}">
                <a16:creationId xmlns:a16="http://schemas.microsoft.com/office/drawing/2014/main" id="{2F5672C8-BA66-6889-D143-91BF2C8B43F8}"/>
              </a:ext>
            </a:extLst>
          </p:cNvPr>
          <p:cNvSpPr/>
          <p:nvPr/>
        </p:nvSpPr>
        <p:spPr>
          <a:xfrm flipH="1">
            <a:off x="6928294" y="4350336"/>
            <a:ext cx="0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!!algo">
            <a:extLst>
              <a:ext uri="{FF2B5EF4-FFF2-40B4-BE49-F238E27FC236}">
                <a16:creationId xmlns:a16="http://schemas.microsoft.com/office/drawing/2014/main" id="{7B10DF13-4D96-608C-7FF9-2C3DA158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Algorithm: Reading</a:t>
            </a:r>
          </a:p>
        </p:txBody>
      </p:sp>
    </p:spTree>
    <p:extLst>
      <p:ext uri="{BB962C8B-B14F-4D97-AF65-F5344CB8AC3E}">
        <p14:creationId xmlns:p14="http://schemas.microsoft.com/office/powerpoint/2010/main" val="295688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15 C -0.00833 -0.02407 -0.0056 -0.0993 0.00521 -0.19652 C 0.0181 -0.30972 0.07565 -0.31504 0.1224 -0.31967 C 0.16927 -0.32453 0.18933 -0.3375 0.28581 -0.2243 C 0.34584 -0.13588 0.44037 0.10926 0.46355 0.09537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82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C08DE70-B0ED-D347-CCF7-7CF5739C7012}"/>
              </a:ext>
            </a:extLst>
          </p:cNvPr>
          <p:cNvSpPr/>
          <p:nvPr/>
        </p:nvSpPr>
        <p:spPr>
          <a:xfrm>
            <a:off x="1264920" y="3726180"/>
            <a:ext cx="2078153" cy="3472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7AB1889-3585-7225-3CB5-CD4C3389941E}"/>
              </a:ext>
            </a:extLst>
          </p:cNvPr>
          <p:cNvGrpSpPr/>
          <p:nvPr/>
        </p:nvGrpSpPr>
        <p:grpSpPr>
          <a:xfrm>
            <a:off x="-874467" y="4617030"/>
            <a:ext cx="26933063" cy="305523"/>
            <a:chOff x="3831143" y="3848523"/>
            <a:chExt cx="26933063" cy="3055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444F06A-6606-880F-B4B7-CB40717C5D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448BCDC-18CA-23E9-4001-D11905BD0C9F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761D14C2-2A76-95BF-6191-088CADA52FC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D7D37196-6D26-F271-F901-F0758A08DAC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D39F055F-37B9-237D-E00E-CBFB125DD30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96563C9-D65C-7ACB-1DDA-29AA18220DE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529DC1B-CB0C-A2A4-9076-6FD144257C8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18E9297-B74C-0F93-3D7F-74FFF191C1F2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8377B59-F904-F40E-AD36-3FC36BD804E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82C7A594-C2A9-D7E0-3843-2D3459303E51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13D31B0-B154-889B-006A-6F0978567E5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8E98875-3785-9406-CC57-EC7C424C426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1EDF5D6-825C-ED9A-9AB3-8E1A4AC85F9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39301115-AD50-5BF4-1C28-D918ADCE58B1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088861C0-DD58-B02F-E8EB-3A6E95BE603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F803340-C8C9-C2F3-0A0E-BAF9C35E31A7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760BBC9-EC7A-569B-622E-057271523BC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EB265AA-794C-E472-68AC-72CB97CEB11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9A299F26-2706-69E3-AB4B-A04463FD368D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D865542-B39C-0C52-12F4-7BCC79B8FBE2}"/>
              </a:ext>
            </a:extLst>
          </p:cNvPr>
          <p:cNvGrpSpPr/>
          <p:nvPr/>
        </p:nvGrpSpPr>
        <p:grpSpPr>
          <a:xfrm>
            <a:off x="-1527924" y="5001283"/>
            <a:ext cx="26933063" cy="305523"/>
            <a:chOff x="3831143" y="3848523"/>
            <a:chExt cx="26933063" cy="305523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5F2674F-B4ED-089A-F240-E72FF99D76B1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EA62E374-3740-D70C-F32C-5624D85B917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06C1A265-8F32-3432-32B9-E40707843520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64753998-A15C-D195-E9C8-E10F1B40038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40DDD3E9-A557-0EE1-297F-16918E75AC8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F1C283-9966-C563-1ADA-EF506BC3704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4784D7-6BA0-7445-DBB2-F54F8D57F490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6E9C739A-BEBE-5B01-9C3A-DDC25642A43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334E966E-3D84-FA31-8145-3CA2DAB409C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0F21E874-616A-25C7-A2DD-238C2C2BAD7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58646D1E-C2D8-D9BB-BE8E-7637D83B7E2F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AE177298-9476-996F-A8B1-5EF95631DB00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023B855A-55BD-853C-7EBD-C7C0AA64F435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1EADBDA5-4B74-CDD5-C658-0C5309F5F5A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55C6C9D8-D192-3177-3405-DD0B56045E8C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213B64C8-272B-F121-3431-BA67FF8D3D6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5F383C5-1C2E-F9A7-C49E-4CCC88FF70D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E723CE01-E9BB-AA7F-29C5-B6A939034C3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F2539F7C-36A7-2386-E854-07263C3CA78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17D268F-952A-0828-DC7D-2DF993A9B726}"/>
              </a:ext>
            </a:extLst>
          </p:cNvPr>
          <p:cNvGrpSpPr/>
          <p:nvPr/>
        </p:nvGrpSpPr>
        <p:grpSpPr>
          <a:xfrm>
            <a:off x="-2181381" y="5385536"/>
            <a:ext cx="26933063" cy="305523"/>
            <a:chOff x="3831143" y="3848523"/>
            <a:chExt cx="26933063" cy="305523"/>
          </a:xfrm>
        </p:grpSpPr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4FD6665D-1C6D-8B94-0367-C08351A5F27B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E66D7D76-C751-9CBB-A93F-D85F1BB65F9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5023D4CE-37D8-F5C4-A265-850B558F3B1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808B3475-44A6-6092-9454-A9794CC2AFD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495B7807-4BB5-9157-AE98-164DC2BCE88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B71164F0-3E27-BD1B-0FBD-11F4840E140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2E3F6A06-15C4-6306-025F-FD864330441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35527E67-9C9E-1828-D4B3-A7B83A67FD00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269B9CF2-5847-0EF1-7766-B22768FE86E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5130384-FF25-FBBB-06E7-F20308C988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8A36FEA-A6BF-7697-4C30-4A014810E87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7BE897B8-46C6-8008-363A-4A4A4DF06A5C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DC2CE98-C10D-052D-C1B2-D91B7E9802A0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F0E7071-39A3-CFE7-B544-05A16D05319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239431DE-76DE-6426-2594-76D7F68DCC35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A634F702-C3A2-74C4-018D-98F9ED44F84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4E21CA04-44C6-0FE0-1920-F82F0F517E0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BA589E4E-BC8E-A5FA-C800-E65A8DF2FD25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76B07AE2-C015-1B28-2244-E2416D9F2BD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B7B5A7E-6E16-FC6D-738D-95AFA243220A}"/>
              </a:ext>
            </a:extLst>
          </p:cNvPr>
          <p:cNvGrpSpPr/>
          <p:nvPr/>
        </p:nvGrpSpPr>
        <p:grpSpPr>
          <a:xfrm>
            <a:off x="-2834838" y="5769789"/>
            <a:ext cx="26933063" cy="305523"/>
            <a:chOff x="3831143" y="3848523"/>
            <a:chExt cx="26933063" cy="305523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1D07FA79-7606-1EC2-46E4-D275737D956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71A43DC2-B9E6-4E31-B0DD-6B5D437E6A0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127A9479-B92D-0B0C-46E8-18CB475669F7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813ACFB6-A040-3762-9A18-28D5D1533154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DF13FEAE-348B-65AC-F4B3-8E0D4150F1BD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AAA65E30-ECC9-DDA5-E7DF-7329DCEAD26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C672EB3B-DAA8-FB57-3A94-BC3B984A514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1342CECE-EB0D-7AF7-C468-EB3C0910AC33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DFD0C0AC-D5B1-8D89-FEAC-E5A7E0591AD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C0DB7955-BA0F-EE25-509F-DDE568927B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121AEE01-8889-A976-C13B-CF31006BA85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CA5E255E-3DE2-3504-E565-0F44CFD9802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EDEEDCAE-93FB-CCE1-7770-ABF89746B09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C8F02FD9-D0BF-7FAA-27CC-D62C99BE62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E62A4670-0D71-1986-207B-05B36804FA3A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A491D9F4-FAE8-E5F6-8BF6-C14B11DD2990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B565E45C-A054-2449-08C3-FF9FA11FD0E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5F87167E-8A8C-D295-26CF-847E48C2983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8925EED8-FC3D-C92A-BC3F-0F7EF0B15897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211BF96-F461-0190-5DC8-42734436FECC}"/>
              </a:ext>
            </a:extLst>
          </p:cNvPr>
          <p:cNvGrpSpPr/>
          <p:nvPr/>
        </p:nvGrpSpPr>
        <p:grpSpPr>
          <a:xfrm>
            <a:off x="-3488295" y="6154042"/>
            <a:ext cx="26933063" cy="305523"/>
            <a:chOff x="3831143" y="3848523"/>
            <a:chExt cx="26933063" cy="305523"/>
          </a:xfrm>
        </p:grpSpPr>
        <p:sp>
          <p:nvSpPr>
            <p:cNvPr id="135" name="Rechteck: abgerundete Ecken 134">
              <a:extLst>
                <a:ext uri="{FF2B5EF4-FFF2-40B4-BE49-F238E27FC236}">
                  <a16:creationId xmlns:a16="http://schemas.microsoft.com/office/drawing/2014/main" id="{A3B53CDD-3F02-91ED-BD0D-076977831F7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hteck: abgerundete Ecken 135">
              <a:extLst>
                <a:ext uri="{FF2B5EF4-FFF2-40B4-BE49-F238E27FC236}">
                  <a16:creationId xmlns:a16="http://schemas.microsoft.com/office/drawing/2014/main" id="{57028E56-3659-7388-B2FB-BDD9EA70F0A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7125DB96-4C72-0871-6E7A-12FF2E3AD1C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hteck: abgerundete Ecken 137">
              <a:extLst>
                <a:ext uri="{FF2B5EF4-FFF2-40B4-BE49-F238E27FC236}">
                  <a16:creationId xmlns:a16="http://schemas.microsoft.com/office/drawing/2014/main" id="{524C21EE-A5F1-B1A8-324B-5D2AC0A43C4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3E24C66B-E5C6-1124-F22C-223C499A345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: abgerundete Ecken 139">
              <a:extLst>
                <a:ext uri="{FF2B5EF4-FFF2-40B4-BE49-F238E27FC236}">
                  <a16:creationId xmlns:a16="http://schemas.microsoft.com/office/drawing/2014/main" id="{4386D294-1B85-7E54-C742-06D9E3EDAFC9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: abgerundete Ecken 140">
              <a:extLst>
                <a:ext uri="{FF2B5EF4-FFF2-40B4-BE49-F238E27FC236}">
                  <a16:creationId xmlns:a16="http://schemas.microsoft.com/office/drawing/2014/main" id="{ED97E7FF-CC61-9E96-6495-344B664B81C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: abgerundete Ecken 141">
              <a:extLst>
                <a:ext uri="{FF2B5EF4-FFF2-40B4-BE49-F238E27FC236}">
                  <a16:creationId xmlns:a16="http://schemas.microsoft.com/office/drawing/2014/main" id="{FDAC8BF7-DC25-466A-71FA-748554B95A7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: abgerundete Ecken 142">
              <a:extLst>
                <a:ext uri="{FF2B5EF4-FFF2-40B4-BE49-F238E27FC236}">
                  <a16:creationId xmlns:a16="http://schemas.microsoft.com/office/drawing/2014/main" id="{F5543E45-317D-5631-37EF-789F301952B8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86BF01DC-E8C8-2035-A50B-241AF115C4EB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DE5D3275-7338-86F6-8082-D26CF7F6E44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9062F104-DCAA-CAA7-5AD1-655CDB0BF6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D329F8E-148F-BDC3-9F86-8385E51D9D28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4BAC2B1E-8542-1FB0-40C3-9791F2CD22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A6AB957-F247-D70B-0903-71A324006B41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6B0240BD-FBA0-16D9-0D49-91743BE5A27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E6DDEF67-5B1D-7676-53BD-1C6AE8D310E6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3621EF4A-A437-24FB-FE03-5CF6F1E9D70D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1BC3479E-0EA5-38B2-9CA0-C612599EAF56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A772D432-FB0D-0A84-949D-F79D10083D0C}"/>
              </a:ext>
            </a:extLst>
          </p:cNvPr>
          <p:cNvGrpSpPr/>
          <p:nvPr/>
        </p:nvGrpSpPr>
        <p:grpSpPr>
          <a:xfrm>
            <a:off x="-4141752" y="6538295"/>
            <a:ext cx="26933063" cy="305523"/>
            <a:chOff x="3831143" y="3848523"/>
            <a:chExt cx="26933063" cy="305523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C3631E52-C971-17C6-1328-E13A2E72E4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6BD4D42A-6E26-6054-573F-87FAE4D3B6C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BB77B59D-7C22-2C53-A515-68B89A9611B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B569E41C-99BE-32D6-8E0A-E7CBC778E7EF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5E183A68-4D2C-7BD9-1F7E-15061655F56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49BF2EF6-08A7-85AC-847D-E1B2E3E584C5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97A28848-D5F2-BA6A-248A-32E7F7C45E7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75BB82AF-3A73-F964-06F2-65D70599664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E53393C6-3DCC-3625-E4E3-6C20F8EDC56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F3EB5395-A7BA-C454-8689-B681354311F2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C5F714EF-8047-C891-1463-25871CC6064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A3AE59BA-79C6-92A3-7C16-93BE6558E0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F847C10B-1B11-08B8-D33D-9D0E09C190D4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1670258A-2E71-F0CD-5D76-C872CDA4521D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8B1AF27C-3A1B-6FB4-3AD8-00629904307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9CE8C50D-35DB-AD02-36BD-5A5CD8509A8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3E6487C2-932B-CA95-0FA9-77492ABF1F88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FFEE482-F63A-24B8-E27C-20143311E8B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hteck: abgerundete Ecken 172">
              <a:extLst>
                <a:ext uri="{FF2B5EF4-FFF2-40B4-BE49-F238E27FC236}">
                  <a16:creationId xmlns:a16="http://schemas.microsoft.com/office/drawing/2014/main" id="{DCF2EDC6-CA34-8F47-0362-6CDCE715395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797893-85C0-7B28-3DA7-F2156679C9EA}"/>
              </a:ext>
            </a:extLst>
          </p:cNvPr>
          <p:cNvGrpSpPr/>
          <p:nvPr/>
        </p:nvGrpSpPr>
        <p:grpSpPr>
          <a:xfrm>
            <a:off x="-221010" y="4232777"/>
            <a:ext cx="26933063" cy="305523"/>
            <a:chOff x="3831143" y="3848523"/>
            <a:chExt cx="26933063" cy="305523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1786D0C-EC3A-FB4E-D388-CA34155F9665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C474EC3-9F3F-AA4E-54FB-FC3119063108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8F210F98-F636-9A64-0ECD-BAD3265DAD6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6BBC13B-698E-4A3E-713F-262067C0134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EEC6105-2AF1-5503-66E3-53F48285391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9BD2A95-CDCE-D985-1D04-73622AE308B1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3CA4205-61CB-E6C5-21DF-1036371A2A4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5E2095-A340-1908-DFD8-2E462ECAD166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CA63926-CE49-E184-C99E-979E663B0FF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DACF9D29-A8C5-21BA-0FD9-A95656DDCB4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7E284CF2-78AC-6648-18C3-C7C9D58FE34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3B39E479-5A1B-FA56-81FB-55D2BA74CA2D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67C2783-F87C-CD50-08F7-9C9FF6D3F14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375F93C6-C5BB-1C54-FEDA-FEC76E741D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BB4112CC-E72B-2980-831A-78516B804763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93BC0B-B484-9257-A051-54BFCBF408C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DF7F5-13DC-0AFE-F8EE-8765AD11909F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58B7B2B-EB09-77C4-768C-3C4445A1F4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E4B4D6D-CBAA-03F8-97DA-0A627B93D91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E0C5CE-E198-4A68-58B7-E5D1F9FB4C53}"/>
              </a:ext>
            </a:extLst>
          </p:cNvPr>
          <p:cNvGrpSpPr/>
          <p:nvPr/>
        </p:nvGrpSpPr>
        <p:grpSpPr>
          <a:xfrm>
            <a:off x="120203" y="3848523"/>
            <a:ext cx="26933063" cy="305523"/>
            <a:chOff x="3831143" y="3848523"/>
            <a:chExt cx="26933063" cy="305523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4F43727-516D-E4FA-05E9-AF28B0FD9CC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E6B0FAA-125E-9BF8-BF9F-1D26A1D2217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9FCED46-10C9-74FC-9CA6-1F577A65D0F5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BE23477-6468-0F4F-1258-76EDB2FD8A1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571CCE9-4486-F50C-F0C1-E7CBEC0148F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78E67B-27DD-41D1-E3D1-9013235DD3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2802153-BB2D-F101-6520-5503C92DE63E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B3F09CC-8F1D-D8DF-DDE7-53A400B1491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61AFA0-674E-44FF-034C-9EEE196DC4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CD3823E-DCBE-1955-853C-57AD5B2E1FA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4E82233-64C0-02B3-4790-7DDC438E4257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9396757-E0F4-3533-C553-9B132D48EADE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EBF1052-FC49-C537-8FBB-D481E61CC1F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3773AC6-7D83-4F8C-390C-C586BCAE25B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D8EF98F-B781-0FFE-E2C5-24A16B2F4F5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FBFCE0E-45A7-C9F0-16CB-6B5F5120E52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08C413C-E6F9-9FD8-85FF-D1A07A81C0D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14BE63D2-A860-B3D1-43D8-FB28C9B8F90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9DD753D-251E-7DD6-40D5-4856CBC42338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F6AF7E3F-7E74-4CEB-1606-DF3590D8E20F}"/>
              </a:ext>
            </a:extLst>
          </p:cNvPr>
          <p:cNvSpPr/>
          <p:nvPr/>
        </p:nvSpPr>
        <p:spPr>
          <a:xfrm>
            <a:off x="-153774" y="-351971"/>
            <a:ext cx="13120914" cy="7235371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ED188C4-FB72-03F7-CC6A-184B8D0178D2}"/>
              </a:ext>
            </a:extLst>
          </p:cNvPr>
          <p:cNvSpPr/>
          <p:nvPr/>
        </p:nvSpPr>
        <p:spPr>
          <a:xfrm>
            <a:off x="1161974" y="2600801"/>
            <a:ext cx="2279977" cy="4486365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74438AD-8E56-018D-2FB2-C92EE646EABF}"/>
              </a:ext>
            </a:extLst>
          </p:cNvPr>
          <p:cNvSpPr/>
          <p:nvPr/>
        </p:nvSpPr>
        <p:spPr>
          <a:xfrm>
            <a:off x="1325850" y="2844820"/>
            <a:ext cx="1952222" cy="79098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0E96711D-4A91-ECEF-3737-FC757F1B018F}"/>
              </a:ext>
            </a:extLst>
          </p:cNvPr>
          <p:cNvSpPr/>
          <p:nvPr/>
        </p:nvSpPr>
        <p:spPr>
          <a:xfrm>
            <a:off x="754257" y="1794147"/>
            <a:ext cx="4949857" cy="2226310"/>
          </a:xfrm>
          <a:custGeom>
            <a:avLst/>
            <a:gdLst>
              <a:gd name="connsiteX0" fmla="*/ 580918 w 5312575"/>
              <a:gd name="connsiteY0" fmla="*/ 2226310 h 2226310"/>
              <a:gd name="connsiteX1" fmla="*/ 14861 w 5312575"/>
              <a:gd name="connsiteY1" fmla="*/ 1645739 h 2226310"/>
              <a:gd name="connsiteX2" fmla="*/ 392232 w 5312575"/>
              <a:gd name="connsiteY2" fmla="*/ 295910 h 2226310"/>
              <a:gd name="connsiteX3" fmla="*/ 2598404 w 5312575"/>
              <a:gd name="connsiteY3" fmla="*/ 63682 h 2226310"/>
              <a:gd name="connsiteX4" fmla="*/ 4514290 w 5312575"/>
              <a:gd name="connsiteY4" fmla="*/ 1166767 h 2226310"/>
              <a:gd name="connsiteX5" fmla="*/ 5312575 w 5312575"/>
              <a:gd name="connsiteY5" fmla="*/ 1355453 h 222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2575" h="2226310">
                <a:moveTo>
                  <a:pt x="580918" y="2226310"/>
                </a:moveTo>
                <a:cubicBezTo>
                  <a:pt x="313613" y="2096891"/>
                  <a:pt x="46309" y="1967472"/>
                  <a:pt x="14861" y="1645739"/>
                </a:cubicBezTo>
                <a:cubicBezTo>
                  <a:pt x="-16587" y="1324006"/>
                  <a:pt x="-38359" y="559586"/>
                  <a:pt x="392232" y="295910"/>
                </a:cubicBezTo>
                <a:cubicBezTo>
                  <a:pt x="822823" y="32234"/>
                  <a:pt x="1911394" y="-81461"/>
                  <a:pt x="2598404" y="63682"/>
                </a:cubicBezTo>
                <a:cubicBezTo>
                  <a:pt x="3285414" y="208825"/>
                  <a:pt x="4061928" y="951472"/>
                  <a:pt x="4514290" y="1166767"/>
                </a:cubicBezTo>
                <a:cubicBezTo>
                  <a:pt x="4966652" y="1382062"/>
                  <a:pt x="5312575" y="1355453"/>
                  <a:pt x="5312575" y="135545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hteck: abgerundete Ecken 194">
            <a:extLst>
              <a:ext uri="{FF2B5EF4-FFF2-40B4-BE49-F238E27FC236}">
                <a16:creationId xmlns:a16="http://schemas.microsoft.com/office/drawing/2014/main" id="{B48A5F11-DC59-CB12-9327-28618472A332}"/>
              </a:ext>
            </a:extLst>
          </p:cNvPr>
          <p:cNvSpPr/>
          <p:nvPr/>
        </p:nvSpPr>
        <p:spPr>
          <a:xfrm>
            <a:off x="5716173" y="1270674"/>
            <a:ext cx="2840106" cy="4014757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7151EDB0-ABC2-A105-BD2F-4EDFC2FF2A87}"/>
              </a:ext>
            </a:extLst>
          </p:cNvPr>
          <p:cNvSpPr txBox="1"/>
          <p:nvPr/>
        </p:nvSpPr>
        <p:spPr>
          <a:xfrm>
            <a:off x="6428940" y="1303267"/>
            <a:ext cx="21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197" name="!!Rechteck: abgerundete Ecken 196">
            <a:extLst>
              <a:ext uri="{FF2B5EF4-FFF2-40B4-BE49-F238E27FC236}">
                <a16:creationId xmlns:a16="http://schemas.microsoft.com/office/drawing/2014/main" id="{79BEC4DF-093C-89FF-B05A-4B406B8E705B}"/>
              </a:ext>
            </a:extLst>
          </p:cNvPr>
          <p:cNvSpPr/>
          <p:nvPr/>
        </p:nvSpPr>
        <p:spPr>
          <a:xfrm>
            <a:off x="6932471" y="1912003"/>
            <a:ext cx="1417779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8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!!Rechteck: abgerundete Ecken 200">
            <a:extLst>
              <a:ext uri="{FF2B5EF4-FFF2-40B4-BE49-F238E27FC236}">
                <a16:creationId xmlns:a16="http://schemas.microsoft.com/office/drawing/2014/main" id="{71F84432-3BD0-0EB8-26EF-973DA4F38256}"/>
              </a:ext>
            </a:extLst>
          </p:cNvPr>
          <p:cNvSpPr/>
          <p:nvPr/>
        </p:nvSpPr>
        <p:spPr>
          <a:xfrm>
            <a:off x="6921185" y="1791932"/>
            <a:ext cx="1463994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!!Rechteck: abgerundete Ecken 201">
            <a:extLst>
              <a:ext uri="{FF2B5EF4-FFF2-40B4-BE49-F238E27FC236}">
                <a16:creationId xmlns:a16="http://schemas.microsoft.com/office/drawing/2014/main" id="{69E87943-9EC8-837F-B60C-0E1296B7710F}"/>
              </a:ext>
            </a:extLst>
          </p:cNvPr>
          <p:cNvSpPr/>
          <p:nvPr/>
        </p:nvSpPr>
        <p:spPr>
          <a:xfrm>
            <a:off x="6922932" y="2433053"/>
            <a:ext cx="1102712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!!Rechteck: abgerundete Ecken 202">
            <a:extLst>
              <a:ext uri="{FF2B5EF4-FFF2-40B4-BE49-F238E27FC236}">
                <a16:creationId xmlns:a16="http://schemas.microsoft.com/office/drawing/2014/main" id="{6CF128B0-86BE-97EF-A692-DC573467B8CD}"/>
              </a:ext>
            </a:extLst>
          </p:cNvPr>
          <p:cNvSpPr/>
          <p:nvPr/>
        </p:nvSpPr>
        <p:spPr>
          <a:xfrm>
            <a:off x="6925612" y="3093077"/>
            <a:ext cx="806109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!!Rechteck: abgerundete Ecken 204">
            <a:extLst>
              <a:ext uri="{FF2B5EF4-FFF2-40B4-BE49-F238E27FC236}">
                <a16:creationId xmlns:a16="http://schemas.microsoft.com/office/drawing/2014/main" id="{B80B1CB7-B37A-F5FD-89FE-890A30B1D3F9}"/>
              </a:ext>
            </a:extLst>
          </p:cNvPr>
          <p:cNvSpPr/>
          <p:nvPr/>
        </p:nvSpPr>
        <p:spPr>
          <a:xfrm>
            <a:off x="6731600" y="2534574"/>
            <a:ext cx="1226808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7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!!Rechteck: abgerundete Ecken 205">
            <a:extLst>
              <a:ext uri="{FF2B5EF4-FFF2-40B4-BE49-F238E27FC236}">
                <a16:creationId xmlns:a16="http://schemas.microsoft.com/office/drawing/2014/main" id="{1FC947A2-2A78-6C0D-D219-A423EC6636F4}"/>
              </a:ext>
            </a:extLst>
          </p:cNvPr>
          <p:cNvSpPr/>
          <p:nvPr/>
        </p:nvSpPr>
        <p:spPr>
          <a:xfrm>
            <a:off x="6529265" y="3202467"/>
            <a:ext cx="1177235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2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!!Rechteck: abgerundete Ecken 208">
            <a:extLst>
              <a:ext uri="{FF2B5EF4-FFF2-40B4-BE49-F238E27FC236}">
                <a16:creationId xmlns:a16="http://schemas.microsoft.com/office/drawing/2014/main" id="{C7053F1E-5B9D-F97F-5265-39178243FA8F}"/>
              </a:ext>
            </a:extLst>
          </p:cNvPr>
          <p:cNvSpPr/>
          <p:nvPr/>
        </p:nvSpPr>
        <p:spPr>
          <a:xfrm>
            <a:off x="6016622" y="4508561"/>
            <a:ext cx="1306913" cy="305505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3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!!Rechteck: abgerundete Ecken 211">
            <a:extLst>
              <a:ext uri="{FF2B5EF4-FFF2-40B4-BE49-F238E27FC236}">
                <a16:creationId xmlns:a16="http://schemas.microsoft.com/office/drawing/2014/main" id="{3A75A944-4392-8B1B-7869-3FEDEDDC7A38}"/>
              </a:ext>
            </a:extLst>
          </p:cNvPr>
          <p:cNvSpPr/>
          <p:nvPr/>
        </p:nvSpPr>
        <p:spPr>
          <a:xfrm>
            <a:off x="6928294" y="3753101"/>
            <a:ext cx="680693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!!Rechteck: abgerundete Ecken 212">
            <a:extLst>
              <a:ext uri="{FF2B5EF4-FFF2-40B4-BE49-F238E27FC236}">
                <a16:creationId xmlns:a16="http://schemas.microsoft.com/office/drawing/2014/main" id="{CB27EFC9-8BB8-7F67-96EB-59B604964814}"/>
              </a:ext>
            </a:extLst>
          </p:cNvPr>
          <p:cNvSpPr/>
          <p:nvPr/>
        </p:nvSpPr>
        <p:spPr>
          <a:xfrm>
            <a:off x="6326932" y="3870360"/>
            <a:ext cx="1094780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6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chteck: abgerundete Ecken 213">
            <a:extLst>
              <a:ext uri="{FF2B5EF4-FFF2-40B4-BE49-F238E27FC236}">
                <a16:creationId xmlns:a16="http://schemas.microsoft.com/office/drawing/2014/main" id="{9EE778A3-99DA-F333-8C5F-07AD006E6E2E}"/>
              </a:ext>
            </a:extLst>
          </p:cNvPr>
          <p:cNvSpPr/>
          <p:nvPr/>
        </p:nvSpPr>
        <p:spPr>
          <a:xfrm flipH="1">
            <a:off x="6928294" y="4350336"/>
            <a:ext cx="407300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60F71225-D98A-CD16-4A7E-E091A01B0D92}"/>
              </a:ext>
            </a:extLst>
          </p:cNvPr>
          <p:cNvSpPr/>
          <p:nvPr/>
        </p:nvSpPr>
        <p:spPr>
          <a:xfrm>
            <a:off x="8171543" y="723738"/>
            <a:ext cx="2354160" cy="1325564"/>
          </a:xfrm>
          <a:custGeom>
            <a:avLst/>
            <a:gdLst>
              <a:gd name="connsiteX0" fmla="*/ 0 w 2354160"/>
              <a:gd name="connsiteY0" fmla="*/ 1946892 h 2004949"/>
              <a:gd name="connsiteX1" fmla="*/ 566057 w 2354160"/>
              <a:gd name="connsiteY1" fmla="*/ 1656606 h 2004949"/>
              <a:gd name="connsiteX2" fmla="*/ 1016000 w 2354160"/>
              <a:gd name="connsiteY2" fmla="*/ 393863 h 2004949"/>
              <a:gd name="connsiteX3" fmla="*/ 1509486 w 2354160"/>
              <a:gd name="connsiteY3" fmla="*/ 45520 h 2004949"/>
              <a:gd name="connsiteX4" fmla="*/ 2191657 w 2354160"/>
              <a:gd name="connsiteY4" fmla="*/ 118092 h 2004949"/>
              <a:gd name="connsiteX5" fmla="*/ 2351314 w 2354160"/>
              <a:gd name="connsiteY5" fmla="*/ 1076034 h 2004949"/>
              <a:gd name="connsiteX6" fmla="*/ 2278743 w 2354160"/>
              <a:gd name="connsiteY6" fmla="*/ 2004949 h 20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4160" h="2004949">
                <a:moveTo>
                  <a:pt x="0" y="1946892"/>
                </a:moveTo>
                <a:cubicBezTo>
                  <a:pt x="198362" y="1931168"/>
                  <a:pt x="396724" y="1915444"/>
                  <a:pt x="566057" y="1656606"/>
                </a:cubicBezTo>
                <a:cubicBezTo>
                  <a:pt x="735390" y="1397768"/>
                  <a:pt x="858762" y="662377"/>
                  <a:pt x="1016000" y="393863"/>
                </a:cubicBezTo>
                <a:cubicBezTo>
                  <a:pt x="1173238" y="125349"/>
                  <a:pt x="1313543" y="91482"/>
                  <a:pt x="1509486" y="45520"/>
                </a:cubicBezTo>
                <a:cubicBezTo>
                  <a:pt x="1705429" y="-442"/>
                  <a:pt x="2051352" y="-53660"/>
                  <a:pt x="2191657" y="118092"/>
                </a:cubicBezTo>
                <a:cubicBezTo>
                  <a:pt x="2331962" y="289844"/>
                  <a:pt x="2336800" y="761558"/>
                  <a:pt x="2351314" y="1076034"/>
                </a:cubicBezTo>
                <a:cubicBezTo>
                  <a:pt x="2365828" y="1390510"/>
                  <a:pt x="2322285" y="1697729"/>
                  <a:pt x="2278743" y="200494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!!algo">
            <a:extLst>
              <a:ext uri="{FF2B5EF4-FFF2-40B4-BE49-F238E27FC236}">
                <a16:creationId xmlns:a16="http://schemas.microsoft.com/office/drawing/2014/main" id="{5043CEF3-4841-9D44-8EAB-C3D907DD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Algorithm: Reading</a:t>
            </a:r>
          </a:p>
        </p:txBody>
      </p:sp>
    </p:spTree>
    <p:extLst>
      <p:ext uri="{BB962C8B-B14F-4D97-AF65-F5344CB8AC3E}">
        <p14:creationId xmlns:p14="http://schemas.microsoft.com/office/powerpoint/2010/main" val="50752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C08DE70-B0ED-D347-CCF7-7CF5739C7012}"/>
              </a:ext>
            </a:extLst>
          </p:cNvPr>
          <p:cNvSpPr/>
          <p:nvPr/>
        </p:nvSpPr>
        <p:spPr>
          <a:xfrm>
            <a:off x="1264920" y="3726180"/>
            <a:ext cx="2078153" cy="3472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7AB1889-3585-7225-3CB5-CD4C3389941E}"/>
              </a:ext>
            </a:extLst>
          </p:cNvPr>
          <p:cNvGrpSpPr/>
          <p:nvPr/>
        </p:nvGrpSpPr>
        <p:grpSpPr>
          <a:xfrm>
            <a:off x="-874467" y="4617030"/>
            <a:ext cx="26933063" cy="305523"/>
            <a:chOff x="3831143" y="3848523"/>
            <a:chExt cx="26933063" cy="3055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444F06A-6606-880F-B4B7-CB40717C5D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448BCDC-18CA-23E9-4001-D11905BD0C9F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761D14C2-2A76-95BF-6191-088CADA52FC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D7D37196-6D26-F271-F901-F0758A08DAC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D39F055F-37B9-237D-E00E-CBFB125DD30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96563C9-D65C-7ACB-1DDA-29AA18220DE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529DC1B-CB0C-A2A4-9076-6FD144257C8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18E9297-B74C-0F93-3D7F-74FFF191C1F2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8377B59-F904-F40E-AD36-3FC36BD804E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82C7A594-C2A9-D7E0-3843-2D3459303E51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13D31B0-B154-889B-006A-6F0978567E5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8E98875-3785-9406-CC57-EC7C424C426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1EDF5D6-825C-ED9A-9AB3-8E1A4AC85F9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39301115-AD50-5BF4-1C28-D918ADCE58B1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088861C0-DD58-B02F-E8EB-3A6E95BE603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F803340-C8C9-C2F3-0A0E-BAF9C35E31A7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760BBC9-EC7A-569B-622E-057271523BC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EB265AA-794C-E472-68AC-72CB97CEB11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9A299F26-2706-69E3-AB4B-A04463FD368D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D865542-B39C-0C52-12F4-7BCC79B8FBE2}"/>
              </a:ext>
            </a:extLst>
          </p:cNvPr>
          <p:cNvGrpSpPr/>
          <p:nvPr/>
        </p:nvGrpSpPr>
        <p:grpSpPr>
          <a:xfrm>
            <a:off x="-1527924" y="5001283"/>
            <a:ext cx="26933063" cy="305523"/>
            <a:chOff x="3831143" y="3848523"/>
            <a:chExt cx="26933063" cy="305523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5F2674F-B4ED-089A-F240-E72FF99D76B1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EA62E374-3740-D70C-F32C-5624D85B917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06C1A265-8F32-3432-32B9-E40707843520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64753998-A15C-D195-E9C8-E10F1B40038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40DDD3E9-A557-0EE1-297F-16918E75AC8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F1C283-9966-C563-1ADA-EF506BC3704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4784D7-6BA0-7445-DBB2-F54F8D57F490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6E9C739A-BEBE-5B01-9C3A-DDC25642A43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334E966E-3D84-FA31-8145-3CA2DAB409C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0F21E874-616A-25C7-A2DD-238C2C2BAD7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58646D1E-C2D8-D9BB-BE8E-7637D83B7E2F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AE177298-9476-996F-A8B1-5EF95631DB00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023B855A-55BD-853C-7EBD-C7C0AA64F435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1EADBDA5-4B74-CDD5-C658-0C5309F5F5A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55C6C9D8-D192-3177-3405-DD0B56045E8C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213B64C8-272B-F121-3431-BA67FF8D3D6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5F383C5-1C2E-F9A7-C49E-4CCC88FF70D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E723CE01-E9BB-AA7F-29C5-B6A939034C3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F2539F7C-36A7-2386-E854-07263C3CA78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17D268F-952A-0828-DC7D-2DF993A9B726}"/>
              </a:ext>
            </a:extLst>
          </p:cNvPr>
          <p:cNvGrpSpPr/>
          <p:nvPr/>
        </p:nvGrpSpPr>
        <p:grpSpPr>
          <a:xfrm>
            <a:off x="-2181381" y="5385536"/>
            <a:ext cx="26933063" cy="305523"/>
            <a:chOff x="3831143" y="3848523"/>
            <a:chExt cx="26933063" cy="305523"/>
          </a:xfrm>
        </p:grpSpPr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4FD6665D-1C6D-8B94-0367-C08351A5F27B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E66D7D76-C751-9CBB-A93F-D85F1BB65F9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5023D4CE-37D8-F5C4-A265-850B558F3B1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808B3475-44A6-6092-9454-A9794CC2AFD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495B7807-4BB5-9157-AE98-164DC2BCE88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B71164F0-3E27-BD1B-0FBD-11F4840E140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2E3F6A06-15C4-6306-025F-FD864330441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35527E67-9C9E-1828-D4B3-A7B83A67FD00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269B9CF2-5847-0EF1-7766-B22768FE86E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5130384-FF25-FBBB-06E7-F20308C988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8A36FEA-A6BF-7697-4C30-4A014810E87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7BE897B8-46C6-8008-363A-4A4A4DF06A5C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DC2CE98-C10D-052D-C1B2-D91B7E9802A0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F0E7071-39A3-CFE7-B544-05A16D05319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239431DE-76DE-6426-2594-76D7F68DCC35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A634F702-C3A2-74C4-018D-98F9ED44F84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4E21CA04-44C6-0FE0-1920-F82F0F517E0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BA589E4E-BC8E-A5FA-C800-E65A8DF2FD25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76B07AE2-C015-1B28-2244-E2416D9F2BD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B7B5A7E-6E16-FC6D-738D-95AFA243220A}"/>
              </a:ext>
            </a:extLst>
          </p:cNvPr>
          <p:cNvGrpSpPr/>
          <p:nvPr/>
        </p:nvGrpSpPr>
        <p:grpSpPr>
          <a:xfrm>
            <a:off x="-2834838" y="5769789"/>
            <a:ext cx="26933063" cy="305523"/>
            <a:chOff x="3831143" y="3848523"/>
            <a:chExt cx="26933063" cy="305523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1D07FA79-7606-1EC2-46E4-D275737D956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71A43DC2-B9E6-4E31-B0DD-6B5D437E6A0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127A9479-B92D-0B0C-46E8-18CB475669F7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813ACFB6-A040-3762-9A18-28D5D1533154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DF13FEAE-348B-65AC-F4B3-8E0D4150F1BD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AAA65E30-ECC9-DDA5-E7DF-7329DCEAD26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C672EB3B-DAA8-FB57-3A94-BC3B984A514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1342CECE-EB0D-7AF7-C468-EB3C0910AC33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DFD0C0AC-D5B1-8D89-FEAC-E5A7E0591AD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C0DB7955-BA0F-EE25-509F-DDE568927B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121AEE01-8889-A976-C13B-CF31006BA85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CA5E255E-3DE2-3504-E565-0F44CFD9802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EDEEDCAE-93FB-CCE1-7770-ABF89746B09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C8F02FD9-D0BF-7FAA-27CC-D62C99BE62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E62A4670-0D71-1986-207B-05B36804FA3A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A491D9F4-FAE8-E5F6-8BF6-C14B11DD2990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B565E45C-A054-2449-08C3-FF9FA11FD0E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5F87167E-8A8C-D295-26CF-847E48C2983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8925EED8-FC3D-C92A-BC3F-0F7EF0B15897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211BF96-F461-0190-5DC8-42734436FECC}"/>
              </a:ext>
            </a:extLst>
          </p:cNvPr>
          <p:cNvGrpSpPr/>
          <p:nvPr/>
        </p:nvGrpSpPr>
        <p:grpSpPr>
          <a:xfrm>
            <a:off x="-3488295" y="6154042"/>
            <a:ext cx="26933063" cy="305523"/>
            <a:chOff x="3831143" y="3848523"/>
            <a:chExt cx="26933063" cy="305523"/>
          </a:xfrm>
        </p:grpSpPr>
        <p:sp>
          <p:nvSpPr>
            <p:cNvPr id="135" name="Rechteck: abgerundete Ecken 134">
              <a:extLst>
                <a:ext uri="{FF2B5EF4-FFF2-40B4-BE49-F238E27FC236}">
                  <a16:creationId xmlns:a16="http://schemas.microsoft.com/office/drawing/2014/main" id="{A3B53CDD-3F02-91ED-BD0D-076977831F7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hteck: abgerundete Ecken 135">
              <a:extLst>
                <a:ext uri="{FF2B5EF4-FFF2-40B4-BE49-F238E27FC236}">
                  <a16:creationId xmlns:a16="http://schemas.microsoft.com/office/drawing/2014/main" id="{57028E56-3659-7388-B2FB-BDD9EA70F0A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7125DB96-4C72-0871-6E7A-12FF2E3AD1C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hteck: abgerundete Ecken 137">
              <a:extLst>
                <a:ext uri="{FF2B5EF4-FFF2-40B4-BE49-F238E27FC236}">
                  <a16:creationId xmlns:a16="http://schemas.microsoft.com/office/drawing/2014/main" id="{524C21EE-A5F1-B1A8-324B-5D2AC0A43C4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3E24C66B-E5C6-1124-F22C-223C499A345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: abgerundete Ecken 139">
              <a:extLst>
                <a:ext uri="{FF2B5EF4-FFF2-40B4-BE49-F238E27FC236}">
                  <a16:creationId xmlns:a16="http://schemas.microsoft.com/office/drawing/2014/main" id="{4386D294-1B85-7E54-C742-06D9E3EDAFC9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: abgerundete Ecken 140">
              <a:extLst>
                <a:ext uri="{FF2B5EF4-FFF2-40B4-BE49-F238E27FC236}">
                  <a16:creationId xmlns:a16="http://schemas.microsoft.com/office/drawing/2014/main" id="{ED97E7FF-CC61-9E96-6495-344B664B81C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: abgerundete Ecken 141">
              <a:extLst>
                <a:ext uri="{FF2B5EF4-FFF2-40B4-BE49-F238E27FC236}">
                  <a16:creationId xmlns:a16="http://schemas.microsoft.com/office/drawing/2014/main" id="{FDAC8BF7-DC25-466A-71FA-748554B95A7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: abgerundete Ecken 142">
              <a:extLst>
                <a:ext uri="{FF2B5EF4-FFF2-40B4-BE49-F238E27FC236}">
                  <a16:creationId xmlns:a16="http://schemas.microsoft.com/office/drawing/2014/main" id="{F5543E45-317D-5631-37EF-789F301952B8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86BF01DC-E8C8-2035-A50B-241AF115C4EB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DE5D3275-7338-86F6-8082-D26CF7F6E44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9062F104-DCAA-CAA7-5AD1-655CDB0BF6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D329F8E-148F-BDC3-9F86-8385E51D9D28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4BAC2B1E-8542-1FB0-40C3-9791F2CD22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A6AB957-F247-D70B-0903-71A324006B41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6B0240BD-FBA0-16D9-0D49-91743BE5A27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E6DDEF67-5B1D-7676-53BD-1C6AE8D310E6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3621EF4A-A437-24FB-FE03-5CF6F1E9D70D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1BC3479E-0EA5-38B2-9CA0-C612599EAF56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A772D432-FB0D-0A84-949D-F79D10083D0C}"/>
              </a:ext>
            </a:extLst>
          </p:cNvPr>
          <p:cNvGrpSpPr/>
          <p:nvPr/>
        </p:nvGrpSpPr>
        <p:grpSpPr>
          <a:xfrm>
            <a:off x="-4141752" y="6538295"/>
            <a:ext cx="26933063" cy="305523"/>
            <a:chOff x="3831143" y="3848523"/>
            <a:chExt cx="26933063" cy="305523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C3631E52-C971-17C6-1328-E13A2E72E4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6BD4D42A-6E26-6054-573F-87FAE4D3B6C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BB77B59D-7C22-2C53-A515-68B89A9611B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B569E41C-99BE-32D6-8E0A-E7CBC778E7EF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5E183A68-4D2C-7BD9-1F7E-15061655F56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49BF2EF6-08A7-85AC-847D-E1B2E3E584C5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97A28848-D5F2-BA6A-248A-32E7F7C45E7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75BB82AF-3A73-F964-06F2-65D70599664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E53393C6-3DCC-3625-E4E3-6C20F8EDC56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F3EB5395-A7BA-C454-8689-B681354311F2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C5F714EF-8047-C891-1463-25871CC6064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A3AE59BA-79C6-92A3-7C16-93BE6558E0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F847C10B-1B11-08B8-D33D-9D0E09C190D4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1670258A-2E71-F0CD-5D76-C872CDA4521D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8B1AF27C-3A1B-6FB4-3AD8-00629904307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9CE8C50D-35DB-AD02-36BD-5A5CD8509A8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3E6487C2-932B-CA95-0FA9-77492ABF1F88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FFEE482-F63A-24B8-E27C-20143311E8B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hteck: abgerundete Ecken 172">
              <a:extLst>
                <a:ext uri="{FF2B5EF4-FFF2-40B4-BE49-F238E27FC236}">
                  <a16:creationId xmlns:a16="http://schemas.microsoft.com/office/drawing/2014/main" id="{DCF2EDC6-CA34-8F47-0362-6CDCE715395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797893-85C0-7B28-3DA7-F2156679C9EA}"/>
              </a:ext>
            </a:extLst>
          </p:cNvPr>
          <p:cNvGrpSpPr/>
          <p:nvPr/>
        </p:nvGrpSpPr>
        <p:grpSpPr>
          <a:xfrm>
            <a:off x="-221010" y="4232777"/>
            <a:ext cx="26933063" cy="305523"/>
            <a:chOff x="3831143" y="3848523"/>
            <a:chExt cx="26933063" cy="305523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1786D0C-EC3A-FB4E-D388-CA34155F9665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C474EC3-9F3F-AA4E-54FB-FC3119063108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8F210F98-F636-9A64-0ECD-BAD3265DAD6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6BBC13B-698E-4A3E-713F-262067C0134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EEC6105-2AF1-5503-66E3-53F48285391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9BD2A95-CDCE-D985-1D04-73622AE308B1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3CA4205-61CB-E6C5-21DF-1036371A2A4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5E2095-A340-1908-DFD8-2E462ECAD166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CA63926-CE49-E184-C99E-979E663B0FF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DACF9D29-A8C5-21BA-0FD9-A95656DDCB4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7E284CF2-78AC-6648-18C3-C7C9D58FE34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3B39E479-5A1B-FA56-81FB-55D2BA74CA2D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67C2783-F87C-CD50-08F7-9C9FF6D3F14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375F93C6-C5BB-1C54-FEDA-FEC76E741D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BB4112CC-E72B-2980-831A-78516B804763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93BC0B-B484-9257-A051-54BFCBF408C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DF7F5-13DC-0AFE-F8EE-8765AD11909F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58B7B2B-EB09-77C4-768C-3C4445A1F4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E4B4D6D-CBAA-03F8-97DA-0A627B93D91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E0C5CE-E198-4A68-58B7-E5D1F9FB4C53}"/>
              </a:ext>
            </a:extLst>
          </p:cNvPr>
          <p:cNvGrpSpPr/>
          <p:nvPr/>
        </p:nvGrpSpPr>
        <p:grpSpPr>
          <a:xfrm>
            <a:off x="120203" y="3848523"/>
            <a:ext cx="26933063" cy="305523"/>
            <a:chOff x="3831143" y="3848523"/>
            <a:chExt cx="26933063" cy="305523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4F43727-516D-E4FA-05E9-AF28B0FD9CC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E6B0FAA-125E-9BF8-BF9F-1D26A1D2217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9FCED46-10C9-74FC-9CA6-1F577A65D0F5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BE23477-6468-0F4F-1258-76EDB2FD8A1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571CCE9-4486-F50C-F0C1-E7CBEC0148F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78E67B-27DD-41D1-E3D1-9013235DD3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2802153-BB2D-F101-6520-5503C92DE63E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B3F09CC-8F1D-D8DF-DDE7-53A400B1491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61AFA0-674E-44FF-034C-9EEE196DC4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CD3823E-DCBE-1955-853C-57AD5B2E1FA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4E82233-64C0-02B3-4790-7DDC438E4257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9396757-E0F4-3533-C553-9B132D48EADE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EBF1052-FC49-C537-8FBB-D481E61CC1F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3773AC6-7D83-4F8C-390C-C586BCAE25B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D8EF98F-B781-0FFE-E2C5-24A16B2F4F5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FBFCE0E-45A7-C9F0-16CB-6B5F5120E52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08C413C-E6F9-9FD8-85FF-D1A07A81C0D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14BE63D2-A860-B3D1-43D8-FB28C9B8F90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9DD753D-251E-7DD6-40D5-4856CBC42338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F6AF7E3F-7E74-4CEB-1606-DF3590D8E20F}"/>
              </a:ext>
            </a:extLst>
          </p:cNvPr>
          <p:cNvSpPr/>
          <p:nvPr/>
        </p:nvSpPr>
        <p:spPr>
          <a:xfrm>
            <a:off x="-153774" y="-351971"/>
            <a:ext cx="13120914" cy="7235371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ED188C4-FB72-03F7-CC6A-184B8D0178D2}"/>
              </a:ext>
            </a:extLst>
          </p:cNvPr>
          <p:cNvSpPr/>
          <p:nvPr/>
        </p:nvSpPr>
        <p:spPr>
          <a:xfrm>
            <a:off x="1161974" y="2600801"/>
            <a:ext cx="2279977" cy="4486365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!!algo">
            <a:extLst>
              <a:ext uri="{FF2B5EF4-FFF2-40B4-BE49-F238E27FC236}">
                <a16:creationId xmlns:a16="http://schemas.microsoft.com/office/drawing/2014/main" id="{D032D238-2ED5-C2D2-8129-5561A326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Reading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74438AD-8E56-018D-2FB2-C92EE646EABF}"/>
              </a:ext>
            </a:extLst>
          </p:cNvPr>
          <p:cNvSpPr/>
          <p:nvPr/>
        </p:nvSpPr>
        <p:spPr>
          <a:xfrm>
            <a:off x="1325850" y="2844820"/>
            <a:ext cx="1952222" cy="79098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0E96711D-4A91-ECEF-3737-FC757F1B018F}"/>
              </a:ext>
            </a:extLst>
          </p:cNvPr>
          <p:cNvSpPr/>
          <p:nvPr/>
        </p:nvSpPr>
        <p:spPr>
          <a:xfrm>
            <a:off x="754257" y="1794147"/>
            <a:ext cx="4949857" cy="2226310"/>
          </a:xfrm>
          <a:custGeom>
            <a:avLst/>
            <a:gdLst>
              <a:gd name="connsiteX0" fmla="*/ 580918 w 5312575"/>
              <a:gd name="connsiteY0" fmla="*/ 2226310 h 2226310"/>
              <a:gd name="connsiteX1" fmla="*/ 14861 w 5312575"/>
              <a:gd name="connsiteY1" fmla="*/ 1645739 h 2226310"/>
              <a:gd name="connsiteX2" fmla="*/ 392232 w 5312575"/>
              <a:gd name="connsiteY2" fmla="*/ 295910 h 2226310"/>
              <a:gd name="connsiteX3" fmla="*/ 2598404 w 5312575"/>
              <a:gd name="connsiteY3" fmla="*/ 63682 h 2226310"/>
              <a:gd name="connsiteX4" fmla="*/ 4514290 w 5312575"/>
              <a:gd name="connsiteY4" fmla="*/ 1166767 h 2226310"/>
              <a:gd name="connsiteX5" fmla="*/ 5312575 w 5312575"/>
              <a:gd name="connsiteY5" fmla="*/ 1355453 h 222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2575" h="2226310">
                <a:moveTo>
                  <a:pt x="580918" y="2226310"/>
                </a:moveTo>
                <a:cubicBezTo>
                  <a:pt x="313613" y="2096891"/>
                  <a:pt x="46309" y="1967472"/>
                  <a:pt x="14861" y="1645739"/>
                </a:cubicBezTo>
                <a:cubicBezTo>
                  <a:pt x="-16587" y="1324006"/>
                  <a:pt x="-38359" y="559586"/>
                  <a:pt x="392232" y="295910"/>
                </a:cubicBezTo>
                <a:cubicBezTo>
                  <a:pt x="822823" y="32234"/>
                  <a:pt x="1911394" y="-81461"/>
                  <a:pt x="2598404" y="63682"/>
                </a:cubicBezTo>
                <a:cubicBezTo>
                  <a:pt x="3285414" y="208825"/>
                  <a:pt x="4061928" y="951472"/>
                  <a:pt x="4514290" y="1166767"/>
                </a:cubicBezTo>
                <a:cubicBezTo>
                  <a:pt x="4966652" y="1382062"/>
                  <a:pt x="5312575" y="1355453"/>
                  <a:pt x="5312575" y="135545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hteck: abgerundete Ecken 194">
            <a:extLst>
              <a:ext uri="{FF2B5EF4-FFF2-40B4-BE49-F238E27FC236}">
                <a16:creationId xmlns:a16="http://schemas.microsoft.com/office/drawing/2014/main" id="{B48A5F11-DC59-CB12-9327-28618472A332}"/>
              </a:ext>
            </a:extLst>
          </p:cNvPr>
          <p:cNvSpPr/>
          <p:nvPr/>
        </p:nvSpPr>
        <p:spPr>
          <a:xfrm>
            <a:off x="5716173" y="1270674"/>
            <a:ext cx="2840106" cy="4014757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7151EDB0-ABC2-A105-BD2F-4EDFC2FF2A87}"/>
              </a:ext>
            </a:extLst>
          </p:cNvPr>
          <p:cNvSpPr txBox="1"/>
          <p:nvPr/>
        </p:nvSpPr>
        <p:spPr>
          <a:xfrm>
            <a:off x="6428940" y="1303267"/>
            <a:ext cx="21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201" name="!!Rechteck: abgerundete Ecken 200">
            <a:extLst>
              <a:ext uri="{FF2B5EF4-FFF2-40B4-BE49-F238E27FC236}">
                <a16:creationId xmlns:a16="http://schemas.microsoft.com/office/drawing/2014/main" id="{71F84432-3BD0-0EB8-26EF-973DA4F38256}"/>
              </a:ext>
            </a:extLst>
          </p:cNvPr>
          <p:cNvSpPr/>
          <p:nvPr/>
        </p:nvSpPr>
        <p:spPr>
          <a:xfrm rot="5400000">
            <a:off x="9608548" y="603200"/>
            <a:ext cx="1431254" cy="5361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!!Rechteck: abgerundete Ecken 201">
            <a:extLst>
              <a:ext uri="{FF2B5EF4-FFF2-40B4-BE49-F238E27FC236}">
                <a16:creationId xmlns:a16="http://schemas.microsoft.com/office/drawing/2014/main" id="{69E87943-9EC8-837F-B60C-0E1296B7710F}"/>
              </a:ext>
            </a:extLst>
          </p:cNvPr>
          <p:cNvSpPr/>
          <p:nvPr/>
        </p:nvSpPr>
        <p:spPr>
          <a:xfrm>
            <a:off x="6922932" y="2433053"/>
            <a:ext cx="1102712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!!Rechteck: abgerundete Ecken 202">
            <a:extLst>
              <a:ext uri="{FF2B5EF4-FFF2-40B4-BE49-F238E27FC236}">
                <a16:creationId xmlns:a16="http://schemas.microsoft.com/office/drawing/2014/main" id="{6CF128B0-86BE-97EF-A692-DC573467B8CD}"/>
              </a:ext>
            </a:extLst>
          </p:cNvPr>
          <p:cNvSpPr/>
          <p:nvPr/>
        </p:nvSpPr>
        <p:spPr>
          <a:xfrm>
            <a:off x="6925612" y="3093077"/>
            <a:ext cx="806109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!!Rechteck: abgerundete Ecken 204">
            <a:extLst>
              <a:ext uri="{FF2B5EF4-FFF2-40B4-BE49-F238E27FC236}">
                <a16:creationId xmlns:a16="http://schemas.microsoft.com/office/drawing/2014/main" id="{B80B1CB7-B37A-F5FD-89FE-890A30B1D3F9}"/>
              </a:ext>
            </a:extLst>
          </p:cNvPr>
          <p:cNvSpPr/>
          <p:nvPr/>
        </p:nvSpPr>
        <p:spPr>
          <a:xfrm>
            <a:off x="6731600" y="2534574"/>
            <a:ext cx="1226808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7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!!Rechteck: abgerundete Ecken 205">
            <a:extLst>
              <a:ext uri="{FF2B5EF4-FFF2-40B4-BE49-F238E27FC236}">
                <a16:creationId xmlns:a16="http://schemas.microsoft.com/office/drawing/2014/main" id="{1FC947A2-2A78-6C0D-D219-A423EC6636F4}"/>
              </a:ext>
            </a:extLst>
          </p:cNvPr>
          <p:cNvSpPr/>
          <p:nvPr/>
        </p:nvSpPr>
        <p:spPr>
          <a:xfrm>
            <a:off x="6529265" y="3202467"/>
            <a:ext cx="1177235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2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!!Rechteck: abgerundete Ecken 208">
            <a:extLst>
              <a:ext uri="{FF2B5EF4-FFF2-40B4-BE49-F238E27FC236}">
                <a16:creationId xmlns:a16="http://schemas.microsoft.com/office/drawing/2014/main" id="{C7053F1E-5B9D-F97F-5265-39178243FA8F}"/>
              </a:ext>
            </a:extLst>
          </p:cNvPr>
          <p:cNvSpPr/>
          <p:nvPr/>
        </p:nvSpPr>
        <p:spPr>
          <a:xfrm>
            <a:off x="6016622" y="4508561"/>
            <a:ext cx="1306913" cy="305505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3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!!Rechteck: abgerundete Ecken 211">
            <a:extLst>
              <a:ext uri="{FF2B5EF4-FFF2-40B4-BE49-F238E27FC236}">
                <a16:creationId xmlns:a16="http://schemas.microsoft.com/office/drawing/2014/main" id="{3A75A944-4392-8B1B-7869-3FEDEDDC7A38}"/>
              </a:ext>
            </a:extLst>
          </p:cNvPr>
          <p:cNvSpPr/>
          <p:nvPr/>
        </p:nvSpPr>
        <p:spPr>
          <a:xfrm>
            <a:off x="6928294" y="3753101"/>
            <a:ext cx="680693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!!Rechteck: abgerundete Ecken 212">
            <a:extLst>
              <a:ext uri="{FF2B5EF4-FFF2-40B4-BE49-F238E27FC236}">
                <a16:creationId xmlns:a16="http://schemas.microsoft.com/office/drawing/2014/main" id="{CB27EFC9-8BB8-7F67-96EB-59B604964814}"/>
              </a:ext>
            </a:extLst>
          </p:cNvPr>
          <p:cNvSpPr/>
          <p:nvPr/>
        </p:nvSpPr>
        <p:spPr>
          <a:xfrm>
            <a:off x="6326932" y="3870360"/>
            <a:ext cx="1094780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6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chteck: abgerundete Ecken 213">
            <a:extLst>
              <a:ext uri="{FF2B5EF4-FFF2-40B4-BE49-F238E27FC236}">
                <a16:creationId xmlns:a16="http://schemas.microsoft.com/office/drawing/2014/main" id="{9EE778A3-99DA-F333-8C5F-07AD006E6E2E}"/>
              </a:ext>
            </a:extLst>
          </p:cNvPr>
          <p:cNvSpPr/>
          <p:nvPr/>
        </p:nvSpPr>
        <p:spPr>
          <a:xfrm flipH="1">
            <a:off x="6928294" y="4350336"/>
            <a:ext cx="407300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A43778A-0A0E-65ED-D261-8155C5D96A82}"/>
              </a:ext>
            </a:extLst>
          </p:cNvPr>
          <p:cNvSpPr/>
          <p:nvPr/>
        </p:nvSpPr>
        <p:spPr>
          <a:xfrm>
            <a:off x="10063839" y="835305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8A51271-6193-AE9D-CFD6-DD73F63DAC1B}"/>
              </a:ext>
            </a:extLst>
          </p:cNvPr>
          <p:cNvSpPr/>
          <p:nvPr/>
        </p:nvSpPr>
        <p:spPr>
          <a:xfrm>
            <a:off x="10115225" y="5725087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AC8A375A-5AD8-AE7C-946B-8D7152299E33}"/>
              </a:ext>
            </a:extLst>
          </p:cNvPr>
          <p:cNvSpPr/>
          <p:nvPr/>
        </p:nvSpPr>
        <p:spPr>
          <a:xfrm>
            <a:off x="10027547" y="5179321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F50E644C-B354-36E6-C045-DD250A2257CE}"/>
              </a:ext>
            </a:extLst>
          </p:cNvPr>
          <p:cNvSpPr/>
          <p:nvPr/>
        </p:nvSpPr>
        <p:spPr>
          <a:xfrm>
            <a:off x="10169070" y="4644229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BA5AE693-16D5-23CE-4F32-5B5808963524}"/>
              </a:ext>
            </a:extLst>
          </p:cNvPr>
          <p:cNvSpPr/>
          <p:nvPr/>
        </p:nvSpPr>
        <p:spPr>
          <a:xfrm>
            <a:off x="10047160" y="325533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777F7C8A-00CC-46E9-C10B-CFFFFA3E0D4B}"/>
              </a:ext>
            </a:extLst>
          </p:cNvPr>
          <p:cNvSpPr/>
          <p:nvPr/>
        </p:nvSpPr>
        <p:spPr>
          <a:xfrm>
            <a:off x="9627953" y="3009465"/>
            <a:ext cx="1481841" cy="3708834"/>
          </a:xfrm>
          <a:custGeom>
            <a:avLst/>
            <a:gdLst>
              <a:gd name="connsiteX0" fmla="*/ 1264291 w 1618001"/>
              <a:gd name="connsiteY0" fmla="*/ 0 h 3751332"/>
              <a:gd name="connsiteX1" fmla="*/ 1547257 w 1618001"/>
              <a:gd name="connsiteY1" fmla="*/ 0 h 3751332"/>
              <a:gd name="connsiteX2" fmla="*/ 1618001 w 1618001"/>
              <a:gd name="connsiteY2" fmla="*/ 70744 h 3751332"/>
              <a:gd name="connsiteX3" fmla="*/ 1618001 w 1618001"/>
              <a:gd name="connsiteY3" fmla="*/ 3675514 h 3751332"/>
              <a:gd name="connsiteX4" fmla="*/ 1547257 w 1618001"/>
              <a:gd name="connsiteY4" fmla="*/ 3746258 h 3751332"/>
              <a:gd name="connsiteX5" fmla="*/ 1452446 w 1618001"/>
              <a:gd name="connsiteY5" fmla="*/ 3746258 h 3751332"/>
              <a:gd name="connsiteX6" fmla="*/ 1264291 w 1618001"/>
              <a:gd name="connsiteY6" fmla="*/ 3746258 h 3751332"/>
              <a:gd name="connsiteX7" fmla="*/ 365960 w 1618001"/>
              <a:gd name="connsiteY7" fmla="*/ 3746258 h 3751332"/>
              <a:gd name="connsiteX8" fmla="*/ 353710 w 1618001"/>
              <a:gd name="connsiteY8" fmla="*/ 3751332 h 3751332"/>
              <a:gd name="connsiteX9" fmla="*/ 70744 w 1618001"/>
              <a:gd name="connsiteY9" fmla="*/ 3751332 h 3751332"/>
              <a:gd name="connsiteX10" fmla="*/ 0 w 1618001"/>
              <a:gd name="connsiteY10" fmla="*/ 3680588 h 3751332"/>
              <a:gd name="connsiteX11" fmla="*/ 0 w 1618001"/>
              <a:gd name="connsiteY11" fmla="*/ 75818 h 3751332"/>
              <a:gd name="connsiteX12" fmla="*/ 70744 w 1618001"/>
              <a:gd name="connsiteY12" fmla="*/ 5074 h 3751332"/>
              <a:gd name="connsiteX13" fmla="*/ 353710 w 1618001"/>
              <a:gd name="connsiteY13" fmla="*/ 5074 h 3751332"/>
              <a:gd name="connsiteX14" fmla="*/ 424454 w 1618001"/>
              <a:gd name="connsiteY14" fmla="*/ 75818 h 3751332"/>
              <a:gd name="connsiteX15" fmla="*/ 424454 w 1618001"/>
              <a:gd name="connsiteY15" fmla="*/ 3367079 h 3751332"/>
              <a:gd name="connsiteX16" fmla="*/ 1193547 w 1618001"/>
              <a:gd name="connsiteY16" fmla="*/ 3367079 h 3751332"/>
              <a:gd name="connsiteX17" fmla="*/ 1193547 w 1618001"/>
              <a:gd name="connsiteY17" fmla="*/ 70744 h 3751332"/>
              <a:gd name="connsiteX18" fmla="*/ 1264291 w 1618001"/>
              <a:gd name="connsiteY18" fmla="*/ 0 h 37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18001" h="3751332">
                <a:moveTo>
                  <a:pt x="1264291" y="0"/>
                </a:moveTo>
                <a:lnTo>
                  <a:pt x="1547257" y="0"/>
                </a:lnTo>
                <a:cubicBezTo>
                  <a:pt x="1586328" y="0"/>
                  <a:pt x="1618001" y="31673"/>
                  <a:pt x="1618001" y="70744"/>
                </a:cubicBezTo>
                <a:lnTo>
                  <a:pt x="1618001" y="3675514"/>
                </a:lnTo>
                <a:cubicBezTo>
                  <a:pt x="1618001" y="3714585"/>
                  <a:pt x="1586328" y="3746258"/>
                  <a:pt x="1547257" y="3746258"/>
                </a:cubicBezTo>
                <a:lnTo>
                  <a:pt x="1452446" y="3746258"/>
                </a:lnTo>
                <a:lnTo>
                  <a:pt x="1264291" y="3746258"/>
                </a:lnTo>
                <a:lnTo>
                  <a:pt x="365960" y="3746258"/>
                </a:lnTo>
                <a:lnTo>
                  <a:pt x="353710" y="3751332"/>
                </a:lnTo>
                <a:lnTo>
                  <a:pt x="70744" y="3751332"/>
                </a:lnTo>
                <a:cubicBezTo>
                  <a:pt x="31673" y="3751332"/>
                  <a:pt x="0" y="3719659"/>
                  <a:pt x="0" y="3680588"/>
                </a:cubicBezTo>
                <a:lnTo>
                  <a:pt x="0" y="75818"/>
                </a:lnTo>
                <a:cubicBezTo>
                  <a:pt x="0" y="36747"/>
                  <a:pt x="31673" y="5074"/>
                  <a:pt x="70744" y="5074"/>
                </a:cubicBezTo>
                <a:lnTo>
                  <a:pt x="353710" y="5074"/>
                </a:lnTo>
                <a:cubicBezTo>
                  <a:pt x="392781" y="5074"/>
                  <a:pt x="424454" y="36747"/>
                  <a:pt x="424454" y="75818"/>
                </a:cubicBezTo>
                <a:lnTo>
                  <a:pt x="424454" y="3367079"/>
                </a:lnTo>
                <a:lnTo>
                  <a:pt x="1193547" y="3367079"/>
                </a:lnTo>
                <a:lnTo>
                  <a:pt x="1193547" y="70744"/>
                </a:lnTo>
                <a:cubicBezTo>
                  <a:pt x="1193547" y="31673"/>
                  <a:pt x="1225220" y="0"/>
                  <a:pt x="1264291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7" name="Freihandform: Form 376">
            <a:extLst>
              <a:ext uri="{FF2B5EF4-FFF2-40B4-BE49-F238E27FC236}">
                <a16:creationId xmlns:a16="http://schemas.microsoft.com/office/drawing/2014/main" id="{8E441A4C-AF15-2113-BD22-D6B55BFBCBD6}"/>
              </a:ext>
            </a:extLst>
          </p:cNvPr>
          <p:cNvSpPr/>
          <p:nvPr/>
        </p:nvSpPr>
        <p:spPr>
          <a:xfrm>
            <a:off x="8171543" y="723738"/>
            <a:ext cx="2354160" cy="1325564"/>
          </a:xfrm>
          <a:custGeom>
            <a:avLst/>
            <a:gdLst>
              <a:gd name="connsiteX0" fmla="*/ 0 w 2354160"/>
              <a:gd name="connsiteY0" fmla="*/ 1946892 h 2004949"/>
              <a:gd name="connsiteX1" fmla="*/ 566057 w 2354160"/>
              <a:gd name="connsiteY1" fmla="*/ 1656606 h 2004949"/>
              <a:gd name="connsiteX2" fmla="*/ 1016000 w 2354160"/>
              <a:gd name="connsiteY2" fmla="*/ 393863 h 2004949"/>
              <a:gd name="connsiteX3" fmla="*/ 1509486 w 2354160"/>
              <a:gd name="connsiteY3" fmla="*/ 45520 h 2004949"/>
              <a:gd name="connsiteX4" fmla="*/ 2191657 w 2354160"/>
              <a:gd name="connsiteY4" fmla="*/ 118092 h 2004949"/>
              <a:gd name="connsiteX5" fmla="*/ 2351314 w 2354160"/>
              <a:gd name="connsiteY5" fmla="*/ 1076034 h 2004949"/>
              <a:gd name="connsiteX6" fmla="*/ 2278743 w 2354160"/>
              <a:gd name="connsiteY6" fmla="*/ 2004949 h 20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4160" h="2004949">
                <a:moveTo>
                  <a:pt x="0" y="1946892"/>
                </a:moveTo>
                <a:cubicBezTo>
                  <a:pt x="198362" y="1931168"/>
                  <a:pt x="396724" y="1915444"/>
                  <a:pt x="566057" y="1656606"/>
                </a:cubicBezTo>
                <a:cubicBezTo>
                  <a:pt x="735390" y="1397768"/>
                  <a:pt x="858762" y="662377"/>
                  <a:pt x="1016000" y="393863"/>
                </a:cubicBezTo>
                <a:cubicBezTo>
                  <a:pt x="1173238" y="125349"/>
                  <a:pt x="1313543" y="91482"/>
                  <a:pt x="1509486" y="45520"/>
                </a:cubicBezTo>
                <a:cubicBezTo>
                  <a:pt x="1705429" y="-442"/>
                  <a:pt x="2051352" y="-53660"/>
                  <a:pt x="2191657" y="118092"/>
                </a:cubicBezTo>
                <a:cubicBezTo>
                  <a:pt x="2331962" y="289844"/>
                  <a:pt x="2336800" y="761558"/>
                  <a:pt x="2351314" y="1076034"/>
                </a:cubicBezTo>
                <a:cubicBezTo>
                  <a:pt x="2365828" y="1390510"/>
                  <a:pt x="2322285" y="1697729"/>
                  <a:pt x="2278743" y="200494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0131 0.4766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38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0.0013 0.4766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177" grpId="0" animBg="1"/>
      <p:bldP spid="17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7E619-4B9B-69FA-B4DD-E8E816F6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A075F-7628-B375-C1D5-59ACDC31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7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el 183">
            <a:extLst>
              <a:ext uri="{FF2B5EF4-FFF2-40B4-BE49-F238E27FC236}">
                <a16:creationId xmlns:a16="http://schemas.microsoft.com/office/drawing/2014/main" id="{750788AB-7F6A-6E15-58C3-FE61D8A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4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ADA33CB1-5AAE-48CE-20E3-F56F2921F2EC}"/>
              </a:ext>
            </a:extLst>
          </p:cNvPr>
          <p:cNvSpPr/>
          <p:nvPr/>
        </p:nvSpPr>
        <p:spPr>
          <a:xfrm>
            <a:off x="1279674" y="3726180"/>
            <a:ext cx="2078153" cy="3472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1109B285-1B9D-1C28-881C-69E59F2C2229}"/>
              </a:ext>
            </a:extLst>
          </p:cNvPr>
          <p:cNvGrpSpPr/>
          <p:nvPr/>
        </p:nvGrpSpPr>
        <p:grpSpPr>
          <a:xfrm>
            <a:off x="-859713" y="4617030"/>
            <a:ext cx="26933063" cy="305523"/>
            <a:chOff x="3831143" y="3848523"/>
            <a:chExt cx="26933063" cy="305523"/>
          </a:xfrm>
        </p:grpSpPr>
        <p:sp>
          <p:nvSpPr>
            <p:cNvPr id="187" name="Rechteck: abgerundete Ecken 186">
              <a:extLst>
                <a:ext uri="{FF2B5EF4-FFF2-40B4-BE49-F238E27FC236}">
                  <a16:creationId xmlns:a16="http://schemas.microsoft.com/office/drawing/2014/main" id="{887120BA-A8B8-8704-805D-A21DAA45516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hteck: abgerundete Ecken 187">
              <a:extLst>
                <a:ext uri="{FF2B5EF4-FFF2-40B4-BE49-F238E27FC236}">
                  <a16:creationId xmlns:a16="http://schemas.microsoft.com/office/drawing/2014/main" id="{76B3A65B-0D09-E5C7-00EC-CAE7503E032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hteck: abgerundete Ecken 188">
              <a:extLst>
                <a:ext uri="{FF2B5EF4-FFF2-40B4-BE49-F238E27FC236}">
                  <a16:creationId xmlns:a16="http://schemas.microsoft.com/office/drawing/2014/main" id="{1586FC36-C159-C9DD-1DFE-38071E7D770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E4146A6E-D973-0856-48B5-AB1F23EBD98B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hteck: abgerundete Ecken 190">
              <a:extLst>
                <a:ext uri="{FF2B5EF4-FFF2-40B4-BE49-F238E27FC236}">
                  <a16:creationId xmlns:a16="http://schemas.microsoft.com/office/drawing/2014/main" id="{BB1121FE-790D-6BA2-337C-F6D391965A6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hteck: abgerundete Ecken 191">
              <a:extLst>
                <a:ext uri="{FF2B5EF4-FFF2-40B4-BE49-F238E27FC236}">
                  <a16:creationId xmlns:a16="http://schemas.microsoft.com/office/drawing/2014/main" id="{7C6B2188-917B-1EDE-A348-C1C91B5B7F1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hteck: abgerundete Ecken 192">
              <a:extLst>
                <a:ext uri="{FF2B5EF4-FFF2-40B4-BE49-F238E27FC236}">
                  <a16:creationId xmlns:a16="http://schemas.microsoft.com/office/drawing/2014/main" id="{E0065EAF-DCBB-3D1B-488F-B8C7424BF01A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A6A1195E-DCF5-8EFA-491F-19BF65B3B6D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hteck: abgerundete Ecken 197">
              <a:extLst>
                <a:ext uri="{FF2B5EF4-FFF2-40B4-BE49-F238E27FC236}">
                  <a16:creationId xmlns:a16="http://schemas.microsoft.com/office/drawing/2014/main" id="{144937D4-0B9C-6A5E-CA22-C8666767B73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: abgerundete Ecken 198">
              <a:extLst>
                <a:ext uri="{FF2B5EF4-FFF2-40B4-BE49-F238E27FC236}">
                  <a16:creationId xmlns:a16="http://schemas.microsoft.com/office/drawing/2014/main" id="{1D0AB662-D30B-5AAF-F208-87872EFF4FE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hteck: abgerundete Ecken 199">
              <a:extLst>
                <a:ext uri="{FF2B5EF4-FFF2-40B4-BE49-F238E27FC236}">
                  <a16:creationId xmlns:a16="http://schemas.microsoft.com/office/drawing/2014/main" id="{FF4447AF-F921-9BF9-D30F-CB62E2577019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: abgerundete Ecken 203">
              <a:extLst>
                <a:ext uri="{FF2B5EF4-FFF2-40B4-BE49-F238E27FC236}">
                  <a16:creationId xmlns:a16="http://schemas.microsoft.com/office/drawing/2014/main" id="{B6006940-AE89-3C23-AF20-DCBC2724F053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7C9FD5BA-4B8B-B33C-3DD5-F8D912C9DBE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hteck: abgerundete Ecken 207">
              <a:extLst>
                <a:ext uri="{FF2B5EF4-FFF2-40B4-BE49-F238E27FC236}">
                  <a16:creationId xmlns:a16="http://schemas.microsoft.com/office/drawing/2014/main" id="{9118BB91-07BC-DA89-7B40-435B23A297E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hteck: abgerundete Ecken 209">
              <a:extLst>
                <a:ext uri="{FF2B5EF4-FFF2-40B4-BE49-F238E27FC236}">
                  <a16:creationId xmlns:a16="http://schemas.microsoft.com/office/drawing/2014/main" id="{00AA6FB2-9AD4-1A8C-9076-4359BB8FC2F7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: abgerundete Ecken 210">
              <a:extLst>
                <a:ext uri="{FF2B5EF4-FFF2-40B4-BE49-F238E27FC236}">
                  <a16:creationId xmlns:a16="http://schemas.microsoft.com/office/drawing/2014/main" id="{ECF230C5-CBEE-7BE4-C2AA-BCCAF5E0F17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hteck: abgerundete Ecken 213">
              <a:extLst>
                <a:ext uri="{FF2B5EF4-FFF2-40B4-BE49-F238E27FC236}">
                  <a16:creationId xmlns:a16="http://schemas.microsoft.com/office/drawing/2014/main" id="{A33607DF-529F-B1C2-33E9-9A16EC53670B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: abgerundete Ecken 214">
              <a:extLst>
                <a:ext uri="{FF2B5EF4-FFF2-40B4-BE49-F238E27FC236}">
                  <a16:creationId xmlns:a16="http://schemas.microsoft.com/office/drawing/2014/main" id="{BF06CD59-C5C4-2191-3903-B0756C3819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hteck: abgerundete Ecken 215">
              <a:extLst>
                <a:ext uri="{FF2B5EF4-FFF2-40B4-BE49-F238E27FC236}">
                  <a16:creationId xmlns:a16="http://schemas.microsoft.com/office/drawing/2014/main" id="{9A3FA7B9-5A99-AD6F-F018-20E50B8804B9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A2F35600-A2AD-A450-9C3E-9414E6997BE8}"/>
              </a:ext>
            </a:extLst>
          </p:cNvPr>
          <p:cNvGrpSpPr/>
          <p:nvPr/>
        </p:nvGrpSpPr>
        <p:grpSpPr>
          <a:xfrm>
            <a:off x="-1513170" y="5001283"/>
            <a:ext cx="26933063" cy="305523"/>
            <a:chOff x="3831143" y="3848523"/>
            <a:chExt cx="26933063" cy="305523"/>
          </a:xfrm>
        </p:grpSpPr>
        <p:sp>
          <p:nvSpPr>
            <p:cNvPr id="218" name="Rechteck: abgerundete Ecken 217">
              <a:extLst>
                <a:ext uri="{FF2B5EF4-FFF2-40B4-BE49-F238E27FC236}">
                  <a16:creationId xmlns:a16="http://schemas.microsoft.com/office/drawing/2014/main" id="{0D0FD0EB-448C-BC04-D1EE-C58C5ED44E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hteck: abgerundete Ecken 218">
              <a:extLst>
                <a:ext uri="{FF2B5EF4-FFF2-40B4-BE49-F238E27FC236}">
                  <a16:creationId xmlns:a16="http://schemas.microsoft.com/office/drawing/2014/main" id="{20FC1271-3132-264E-7A37-335EE1C0D766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: abgerundete Ecken 219">
              <a:extLst>
                <a:ext uri="{FF2B5EF4-FFF2-40B4-BE49-F238E27FC236}">
                  <a16:creationId xmlns:a16="http://schemas.microsoft.com/office/drawing/2014/main" id="{49792180-BB6F-2D73-3D42-C5E71761C4A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hteck: abgerundete Ecken 220">
              <a:extLst>
                <a:ext uri="{FF2B5EF4-FFF2-40B4-BE49-F238E27FC236}">
                  <a16:creationId xmlns:a16="http://schemas.microsoft.com/office/drawing/2014/main" id="{16A04241-3CA0-FB21-A34A-E0C6D841127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hteck: abgerundete Ecken 221">
              <a:extLst>
                <a:ext uri="{FF2B5EF4-FFF2-40B4-BE49-F238E27FC236}">
                  <a16:creationId xmlns:a16="http://schemas.microsoft.com/office/drawing/2014/main" id="{4904E526-AF99-79CC-9CC1-C62E4F1EF2F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hteck: abgerundete Ecken 222">
              <a:extLst>
                <a:ext uri="{FF2B5EF4-FFF2-40B4-BE49-F238E27FC236}">
                  <a16:creationId xmlns:a16="http://schemas.microsoft.com/office/drawing/2014/main" id="{E0CA2CB9-B3A2-004A-3A6E-71FBC55BCF9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DC585576-7392-F612-FB13-A4EE5B93FB6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hteck: abgerundete Ecken 224">
              <a:extLst>
                <a:ext uri="{FF2B5EF4-FFF2-40B4-BE49-F238E27FC236}">
                  <a16:creationId xmlns:a16="http://schemas.microsoft.com/office/drawing/2014/main" id="{C314A12C-F9E2-59FD-4F4F-ACA503207D3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hteck: abgerundete Ecken 225">
              <a:extLst>
                <a:ext uri="{FF2B5EF4-FFF2-40B4-BE49-F238E27FC236}">
                  <a16:creationId xmlns:a16="http://schemas.microsoft.com/office/drawing/2014/main" id="{80A6B5A7-3001-055A-3818-0AF5D4F9A15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hteck: abgerundete Ecken 226">
              <a:extLst>
                <a:ext uri="{FF2B5EF4-FFF2-40B4-BE49-F238E27FC236}">
                  <a16:creationId xmlns:a16="http://schemas.microsoft.com/office/drawing/2014/main" id="{C95D7CAF-CC95-89EF-B710-DA4264786C7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hteck: abgerundete Ecken 227">
              <a:extLst>
                <a:ext uri="{FF2B5EF4-FFF2-40B4-BE49-F238E27FC236}">
                  <a16:creationId xmlns:a16="http://schemas.microsoft.com/office/drawing/2014/main" id="{AEEA5EDE-5EEE-C0C6-EA03-5B6F078CF4D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hteck: abgerundete Ecken 228">
              <a:extLst>
                <a:ext uri="{FF2B5EF4-FFF2-40B4-BE49-F238E27FC236}">
                  <a16:creationId xmlns:a16="http://schemas.microsoft.com/office/drawing/2014/main" id="{92801671-2D89-57D7-309A-3C80D870693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hteck: abgerundete Ecken 229">
              <a:extLst>
                <a:ext uri="{FF2B5EF4-FFF2-40B4-BE49-F238E27FC236}">
                  <a16:creationId xmlns:a16="http://schemas.microsoft.com/office/drawing/2014/main" id="{B9306C18-ED4E-315B-F1BD-9685D546B6F6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hteck: abgerundete Ecken 230">
              <a:extLst>
                <a:ext uri="{FF2B5EF4-FFF2-40B4-BE49-F238E27FC236}">
                  <a16:creationId xmlns:a16="http://schemas.microsoft.com/office/drawing/2014/main" id="{088A78DC-7E34-0517-A50F-329245C480A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5179D072-C9B9-11BA-3343-A680D26F1692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hteck: abgerundete Ecken 232">
              <a:extLst>
                <a:ext uri="{FF2B5EF4-FFF2-40B4-BE49-F238E27FC236}">
                  <a16:creationId xmlns:a16="http://schemas.microsoft.com/office/drawing/2014/main" id="{E305F5D6-9F41-8869-A7E9-18DCEFBD3A5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hteck: abgerundete Ecken 233">
              <a:extLst>
                <a:ext uri="{FF2B5EF4-FFF2-40B4-BE49-F238E27FC236}">
                  <a16:creationId xmlns:a16="http://schemas.microsoft.com/office/drawing/2014/main" id="{45361C40-2455-B65B-6C00-08905D605404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hteck: abgerundete Ecken 234">
              <a:extLst>
                <a:ext uri="{FF2B5EF4-FFF2-40B4-BE49-F238E27FC236}">
                  <a16:creationId xmlns:a16="http://schemas.microsoft.com/office/drawing/2014/main" id="{CBF907B7-1C56-0D52-DCA8-ACED35DAC067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C18D7D1F-2E64-E2B7-2FD1-D861B8E9C9C9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13305696-7E15-83CC-45CC-44A9F7706102}"/>
              </a:ext>
            </a:extLst>
          </p:cNvPr>
          <p:cNvGrpSpPr/>
          <p:nvPr/>
        </p:nvGrpSpPr>
        <p:grpSpPr>
          <a:xfrm>
            <a:off x="-2166627" y="5385536"/>
            <a:ext cx="26933063" cy="305523"/>
            <a:chOff x="3831143" y="3848523"/>
            <a:chExt cx="26933063" cy="305523"/>
          </a:xfrm>
        </p:grpSpPr>
        <p:sp>
          <p:nvSpPr>
            <p:cNvPr id="238" name="Rechteck: abgerundete Ecken 237">
              <a:extLst>
                <a:ext uri="{FF2B5EF4-FFF2-40B4-BE49-F238E27FC236}">
                  <a16:creationId xmlns:a16="http://schemas.microsoft.com/office/drawing/2014/main" id="{F4E0F680-3E8E-BD02-96C5-AEE972C6FDE0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hteck: abgerundete Ecken 238">
              <a:extLst>
                <a:ext uri="{FF2B5EF4-FFF2-40B4-BE49-F238E27FC236}">
                  <a16:creationId xmlns:a16="http://schemas.microsoft.com/office/drawing/2014/main" id="{0772C669-1053-1BC0-D843-5C7EE9AD57D5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hteck: abgerundete Ecken 239">
              <a:extLst>
                <a:ext uri="{FF2B5EF4-FFF2-40B4-BE49-F238E27FC236}">
                  <a16:creationId xmlns:a16="http://schemas.microsoft.com/office/drawing/2014/main" id="{F14193F8-F3A5-6009-83E0-045BE9A4405D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hteck: abgerundete Ecken 240">
              <a:extLst>
                <a:ext uri="{FF2B5EF4-FFF2-40B4-BE49-F238E27FC236}">
                  <a16:creationId xmlns:a16="http://schemas.microsoft.com/office/drawing/2014/main" id="{43604FCF-11FC-040B-BE5C-C851C8E5CEDC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hteck: abgerundete Ecken 241">
              <a:extLst>
                <a:ext uri="{FF2B5EF4-FFF2-40B4-BE49-F238E27FC236}">
                  <a16:creationId xmlns:a16="http://schemas.microsoft.com/office/drawing/2014/main" id="{778FCD72-3CA6-08C0-D4D0-3B138DE3CC52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hteck: abgerundete Ecken 242">
              <a:extLst>
                <a:ext uri="{FF2B5EF4-FFF2-40B4-BE49-F238E27FC236}">
                  <a16:creationId xmlns:a16="http://schemas.microsoft.com/office/drawing/2014/main" id="{9E7BEB30-1613-698B-8648-21C1CC35461C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E01E04F1-03A0-9014-98EB-077F34B50F99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hteck: abgerundete Ecken 244">
              <a:extLst>
                <a:ext uri="{FF2B5EF4-FFF2-40B4-BE49-F238E27FC236}">
                  <a16:creationId xmlns:a16="http://schemas.microsoft.com/office/drawing/2014/main" id="{F6BA10FB-8978-3772-00CE-4FF05BE5B4E9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hteck: abgerundete Ecken 245">
              <a:extLst>
                <a:ext uri="{FF2B5EF4-FFF2-40B4-BE49-F238E27FC236}">
                  <a16:creationId xmlns:a16="http://schemas.microsoft.com/office/drawing/2014/main" id="{02AD2ECD-4388-1F03-6795-98E44436E49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hteck: abgerundete Ecken 246">
              <a:extLst>
                <a:ext uri="{FF2B5EF4-FFF2-40B4-BE49-F238E27FC236}">
                  <a16:creationId xmlns:a16="http://schemas.microsoft.com/office/drawing/2014/main" id="{18DBF38B-E3B7-7E98-EB4E-0518E17377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CE2FA6F9-BA73-0D70-BDD0-BE330BF41064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hteck: abgerundete Ecken 248">
              <a:extLst>
                <a:ext uri="{FF2B5EF4-FFF2-40B4-BE49-F238E27FC236}">
                  <a16:creationId xmlns:a16="http://schemas.microsoft.com/office/drawing/2014/main" id="{E7C5DCF9-65FB-9BDF-C3BC-F4EEF704F23A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hteck: abgerundete Ecken 249">
              <a:extLst>
                <a:ext uri="{FF2B5EF4-FFF2-40B4-BE49-F238E27FC236}">
                  <a16:creationId xmlns:a16="http://schemas.microsoft.com/office/drawing/2014/main" id="{9D129FD7-4BC1-7937-FC03-05B96B2724BD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hteck: abgerundete Ecken 250">
              <a:extLst>
                <a:ext uri="{FF2B5EF4-FFF2-40B4-BE49-F238E27FC236}">
                  <a16:creationId xmlns:a16="http://schemas.microsoft.com/office/drawing/2014/main" id="{7517F6E7-72EC-C8E5-9AEF-7024CFF124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CC745388-A608-8778-7DA3-BF262D300977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hteck: abgerundete Ecken 252">
              <a:extLst>
                <a:ext uri="{FF2B5EF4-FFF2-40B4-BE49-F238E27FC236}">
                  <a16:creationId xmlns:a16="http://schemas.microsoft.com/office/drawing/2014/main" id="{C39D084A-97B1-3B06-CCDB-2DF4A5FE913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hteck: abgerundete Ecken 253">
              <a:extLst>
                <a:ext uri="{FF2B5EF4-FFF2-40B4-BE49-F238E27FC236}">
                  <a16:creationId xmlns:a16="http://schemas.microsoft.com/office/drawing/2014/main" id="{EE1AE1E4-0EE8-1C5E-5406-7BCEEE3E2091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hteck: abgerundete Ecken 254">
              <a:extLst>
                <a:ext uri="{FF2B5EF4-FFF2-40B4-BE49-F238E27FC236}">
                  <a16:creationId xmlns:a16="http://schemas.microsoft.com/office/drawing/2014/main" id="{B75D91CC-D6B2-8F7B-CBAF-814AB4CD73D1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4AA14D8A-6035-460F-9E27-39B332814A14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11B650F7-3F81-C02C-8E1D-C8766C02AFD6}"/>
              </a:ext>
            </a:extLst>
          </p:cNvPr>
          <p:cNvGrpSpPr/>
          <p:nvPr/>
        </p:nvGrpSpPr>
        <p:grpSpPr>
          <a:xfrm>
            <a:off x="-2820084" y="5769789"/>
            <a:ext cx="26933063" cy="305523"/>
            <a:chOff x="3831143" y="3848523"/>
            <a:chExt cx="26933063" cy="305523"/>
          </a:xfrm>
        </p:grpSpPr>
        <p:sp>
          <p:nvSpPr>
            <p:cNvPr id="258" name="Rechteck: abgerundete Ecken 257">
              <a:extLst>
                <a:ext uri="{FF2B5EF4-FFF2-40B4-BE49-F238E27FC236}">
                  <a16:creationId xmlns:a16="http://schemas.microsoft.com/office/drawing/2014/main" id="{04831BA1-C362-9BC7-42FD-3CC5E7D2C9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hteck: abgerundete Ecken 258">
              <a:extLst>
                <a:ext uri="{FF2B5EF4-FFF2-40B4-BE49-F238E27FC236}">
                  <a16:creationId xmlns:a16="http://schemas.microsoft.com/office/drawing/2014/main" id="{36DB330B-5B8D-82F7-CBDC-936E5CB80A9E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9132E937-46B6-1262-BD4D-F98CF447880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hteck: abgerundete Ecken 260">
              <a:extLst>
                <a:ext uri="{FF2B5EF4-FFF2-40B4-BE49-F238E27FC236}">
                  <a16:creationId xmlns:a16="http://schemas.microsoft.com/office/drawing/2014/main" id="{13083580-47F1-7C08-02DD-26479E5BE1A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hteck: abgerundete Ecken 261">
              <a:extLst>
                <a:ext uri="{FF2B5EF4-FFF2-40B4-BE49-F238E27FC236}">
                  <a16:creationId xmlns:a16="http://schemas.microsoft.com/office/drawing/2014/main" id="{DF4891D2-AD9E-B7CF-D6EE-A6D0BC65F93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hteck: abgerundete Ecken 262">
              <a:extLst>
                <a:ext uri="{FF2B5EF4-FFF2-40B4-BE49-F238E27FC236}">
                  <a16:creationId xmlns:a16="http://schemas.microsoft.com/office/drawing/2014/main" id="{E79A426C-CE49-2A64-35B9-729665D6B478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hteck: abgerundete Ecken 263">
              <a:extLst>
                <a:ext uri="{FF2B5EF4-FFF2-40B4-BE49-F238E27FC236}">
                  <a16:creationId xmlns:a16="http://schemas.microsoft.com/office/drawing/2014/main" id="{C6180A27-A6A6-1005-2A0C-DAA3F22C4848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hteck: abgerundete Ecken 264">
              <a:extLst>
                <a:ext uri="{FF2B5EF4-FFF2-40B4-BE49-F238E27FC236}">
                  <a16:creationId xmlns:a16="http://schemas.microsoft.com/office/drawing/2014/main" id="{49B188B2-9A20-3859-2270-85B62CFFB1F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hteck: abgerundete Ecken 265">
              <a:extLst>
                <a:ext uri="{FF2B5EF4-FFF2-40B4-BE49-F238E27FC236}">
                  <a16:creationId xmlns:a16="http://schemas.microsoft.com/office/drawing/2014/main" id="{D98EDF3F-4CF1-6DAA-3493-23C1F531C56A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hteck: abgerundete Ecken 266">
              <a:extLst>
                <a:ext uri="{FF2B5EF4-FFF2-40B4-BE49-F238E27FC236}">
                  <a16:creationId xmlns:a16="http://schemas.microsoft.com/office/drawing/2014/main" id="{D79C6902-F4C7-A5A7-6CEA-73CBAE98CEE8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hteck: abgerundete Ecken 267">
              <a:extLst>
                <a:ext uri="{FF2B5EF4-FFF2-40B4-BE49-F238E27FC236}">
                  <a16:creationId xmlns:a16="http://schemas.microsoft.com/office/drawing/2014/main" id="{3D8891E3-3053-B8CD-EA1A-8F105FDC6BB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hteck: abgerundete Ecken 268">
              <a:extLst>
                <a:ext uri="{FF2B5EF4-FFF2-40B4-BE49-F238E27FC236}">
                  <a16:creationId xmlns:a16="http://schemas.microsoft.com/office/drawing/2014/main" id="{17FE3DB1-682E-27CD-FEDB-343CF1E8D67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hteck: abgerundete Ecken 269">
              <a:extLst>
                <a:ext uri="{FF2B5EF4-FFF2-40B4-BE49-F238E27FC236}">
                  <a16:creationId xmlns:a16="http://schemas.microsoft.com/office/drawing/2014/main" id="{412CE615-7B19-F896-10E9-B8019A1F045B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hteck: abgerundete Ecken 270">
              <a:extLst>
                <a:ext uri="{FF2B5EF4-FFF2-40B4-BE49-F238E27FC236}">
                  <a16:creationId xmlns:a16="http://schemas.microsoft.com/office/drawing/2014/main" id="{C380ECF3-E5F7-4BFA-F8B2-35EA2BDBBE14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hteck: abgerundete Ecken 271">
              <a:extLst>
                <a:ext uri="{FF2B5EF4-FFF2-40B4-BE49-F238E27FC236}">
                  <a16:creationId xmlns:a16="http://schemas.microsoft.com/office/drawing/2014/main" id="{D788013A-1B32-1123-4D13-232A6BB67CF0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hteck: abgerundete Ecken 272">
              <a:extLst>
                <a:ext uri="{FF2B5EF4-FFF2-40B4-BE49-F238E27FC236}">
                  <a16:creationId xmlns:a16="http://schemas.microsoft.com/office/drawing/2014/main" id="{294CA9A7-EB1E-82FF-D265-F43BD0D0AA3F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hteck: abgerundete Ecken 273">
              <a:extLst>
                <a:ext uri="{FF2B5EF4-FFF2-40B4-BE49-F238E27FC236}">
                  <a16:creationId xmlns:a16="http://schemas.microsoft.com/office/drawing/2014/main" id="{0935D18E-BF5B-6F50-F7FC-5861F1483595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hteck: abgerundete Ecken 274">
              <a:extLst>
                <a:ext uri="{FF2B5EF4-FFF2-40B4-BE49-F238E27FC236}">
                  <a16:creationId xmlns:a16="http://schemas.microsoft.com/office/drawing/2014/main" id="{9ED67C34-3B19-AA99-B21C-B7887E48B1B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hteck: abgerundete Ecken 275">
              <a:extLst>
                <a:ext uri="{FF2B5EF4-FFF2-40B4-BE49-F238E27FC236}">
                  <a16:creationId xmlns:a16="http://schemas.microsoft.com/office/drawing/2014/main" id="{69F4E577-37C4-2B80-5F7A-2EB23FA9E6D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9028EDBA-5229-233B-8D5C-7868099F15D8}"/>
              </a:ext>
            </a:extLst>
          </p:cNvPr>
          <p:cNvGrpSpPr/>
          <p:nvPr/>
        </p:nvGrpSpPr>
        <p:grpSpPr>
          <a:xfrm>
            <a:off x="-3473541" y="6154042"/>
            <a:ext cx="26933063" cy="305523"/>
            <a:chOff x="3831143" y="3848523"/>
            <a:chExt cx="26933063" cy="305523"/>
          </a:xfrm>
        </p:grpSpPr>
        <p:sp>
          <p:nvSpPr>
            <p:cNvPr id="278" name="Rechteck: abgerundete Ecken 277">
              <a:extLst>
                <a:ext uri="{FF2B5EF4-FFF2-40B4-BE49-F238E27FC236}">
                  <a16:creationId xmlns:a16="http://schemas.microsoft.com/office/drawing/2014/main" id="{EE38D47D-62A6-918E-22D5-C629295CA223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hteck: abgerundete Ecken 278">
              <a:extLst>
                <a:ext uri="{FF2B5EF4-FFF2-40B4-BE49-F238E27FC236}">
                  <a16:creationId xmlns:a16="http://schemas.microsoft.com/office/drawing/2014/main" id="{114EDDF2-0B7D-B700-11D2-91780E579610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hteck: abgerundete Ecken 279">
              <a:extLst>
                <a:ext uri="{FF2B5EF4-FFF2-40B4-BE49-F238E27FC236}">
                  <a16:creationId xmlns:a16="http://schemas.microsoft.com/office/drawing/2014/main" id="{42DBC608-96FC-8E2F-57E4-8100BDF1471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hteck: abgerundete Ecken 280">
              <a:extLst>
                <a:ext uri="{FF2B5EF4-FFF2-40B4-BE49-F238E27FC236}">
                  <a16:creationId xmlns:a16="http://schemas.microsoft.com/office/drawing/2014/main" id="{A06A6366-9039-03A1-E00F-64E1BEA39B6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hteck: abgerundete Ecken 281">
              <a:extLst>
                <a:ext uri="{FF2B5EF4-FFF2-40B4-BE49-F238E27FC236}">
                  <a16:creationId xmlns:a16="http://schemas.microsoft.com/office/drawing/2014/main" id="{816C328C-DDBD-FE85-BE11-9D8163DAACC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hteck: abgerundete Ecken 282">
              <a:extLst>
                <a:ext uri="{FF2B5EF4-FFF2-40B4-BE49-F238E27FC236}">
                  <a16:creationId xmlns:a16="http://schemas.microsoft.com/office/drawing/2014/main" id="{47ED2B6A-A79C-73E0-A658-F561E5B8D980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hteck: abgerundete Ecken 283">
              <a:extLst>
                <a:ext uri="{FF2B5EF4-FFF2-40B4-BE49-F238E27FC236}">
                  <a16:creationId xmlns:a16="http://schemas.microsoft.com/office/drawing/2014/main" id="{94F4086D-496E-A3F2-5C92-8DA293136D1C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hteck: abgerundete Ecken 284">
              <a:extLst>
                <a:ext uri="{FF2B5EF4-FFF2-40B4-BE49-F238E27FC236}">
                  <a16:creationId xmlns:a16="http://schemas.microsoft.com/office/drawing/2014/main" id="{9DA19246-8DE9-5622-9A71-ACD1B730FDE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B2EA556A-B17F-FDBB-70B9-BD8132D184B4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hteck: abgerundete Ecken 286">
              <a:extLst>
                <a:ext uri="{FF2B5EF4-FFF2-40B4-BE49-F238E27FC236}">
                  <a16:creationId xmlns:a16="http://schemas.microsoft.com/office/drawing/2014/main" id="{5E1B5874-6A58-14DA-4B76-2202B3006A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hteck: abgerundete Ecken 287">
              <a:extLst>
                <a:ext uri="{FF2B5EF4-FFF2-40B4-BE49-F238E27FC236}">
                  <a16:creationId xmlns:a16="http://schemas.microsoft.com/office/drawing/2014/main" id="{D1CE4014-833B-FBDD-F645-711F43A24289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hteck: abgerundete Ecken 288">
              <a:extLst>
                <a:ext uri="{FF2B5EF4-FFF2-40B4-BE49-F238E27FC236}">
                  <a16:creationId xmlns:a16="http://schemas.microsoft.com/office/drawing/2014/main" id="{437A7F9D-EFA5-C009-248A-117EFD95ED0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hteck: abgerundete Ecken 289">
              <a:extLst>
                <a:ext uri="{FF2B5EF4-FFF2-40B4-BE49-F238E27FC236}">
                  <a16:creationId xmlns:a16="http://schemas.microsoft.com/office/drawing/2014/main" id="{C32C75DB-76B5-C73B-49E3-C3E91ED3B6AD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hteck: abgerundete Ecken 290">
              <a:extLst>
                <a:ext uri="{FF2B5EF4-FFF2-40B4-BE49-F238E27FC236}">
                  <a16:creationId xmlns:a16="http://schemas.microsoft.com/office/drawing/2014/main" id="{989520AA-3DCF-94FE-355B-290110293FB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hteck: abgerundete Ecken 291">
              <a:extLst>
                <a:ext uri="{FF2B5EF4-FFF2-40B4-BE49-F238E27FC236}">
                  <a16:creationId xmlns:a16="http://schemas.microsoft.com/office/drawing/2014/main" id="{6D18A1E2-D0FE-6F0F-F918-306DAA743B3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hteck: abgerundete Ecken 292">
              <a:extLst>
                <a:ext uri="{FF2B5EF4-FFF2-40B4-BE49-F238E27FC236}">
                  <a16:creationId xmlns:a16="http://schemas.microsoft.com/office/drawing/2014/main" id="{C17E7232-3A8F-173E-3839-7D5F8D6A0606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hteck: abgerundete Ecken 293">
              <a:extLst>
                <a:ext uri="{FF2B5EF4-FFF2-40B4-BE49-F238E27FC236}">
                  <a16:creationId xmlns:a16="http://schemas.microsoft.com/office/drawing/2014/main" id="{FA69BCEB-A31A-EC39-B6D6-07601BC52CFD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hteck: abgerundete Ecken 294">
              <a:extLst>
                <a:ext uri="{FF2B5EF4-FFF2-40B4-BE49-F238E27FC236}">
                  <a16:creationId xmlns:a16="http://schemas.microsoft.com/office/drawing/2014/main" id="{095A7E6A-0C66-210E-64C1-CB08D8B7482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hteck: abgerundete Ecken 295">
              <a:extLst>
                <a:ext uri="{FF2B5EF4-FFF2-40B4-BE49-F238E27FC236}">
                  <a16:creationId xmlns:a16="http://schemas.microsoft.com/office/drawing/2014/main" id="{636EE903-D02A-F773-BEEE-F3C596D74A51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149C2E8C-69B5-5D14-83F8-375E20FE58B9}"/>
              </a:ext>
            </a:extLst>
          </p:cNvPr>
          <p:cNvGrpSpPr/>
          <p:nvPr/>
        </p:nvGrpSpPr>
        <p:grpSpPr>
          <a:xfrm>
            <a:off x="-4126998" y="6538295"/>
            <a:ext cx="26933063" cy="305523"/>
            <a:chOff x="3831143" y="3848523"/>
            <a:chExt cx="26933063" cy="305523"/>
          </a:xfrm>
        </p:grpSpPr>
        <p:sp>
          <p:nvSpPr>
            <p:cNvPr id="298" name="Rechteck: abgerundete Ecken 297">
              <a:extLst>
                <a:ext uri="{FF2B5EF4-FFF2-40B4-BE49-F238E27FC236}">
                  <a16:creationId xmlns:a16="http://schemas.microsoft.com/office/drawing/2014/main" id="{4DD4957E-0523-8BCC-6084-72C09495C0E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hteck: abgerundete Ecken 298">
              <a:extLst>
                <a:ext uri="{FF2B5EF4-FFF2-40B4-BE49-F238E27FC236}">
                  <a16:creationId xmlns:a16="http://schemas.microsoft.com/office/drawing/2014/main" id="{FB949371-C7C1-BD70-172B-646611BE733A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hteck: abgerundete Ecken 299">
              <a:extLst>
                <a:ext uri="{FF2B5EF4-FFF2-40B4-BE49-F238E27FC236}">
                  <a16:creationId xmlns:a16="http://schemas.microsoft.com/office/drawing/2014/main" id="{3C9E2629-E0F5-7461-11B7-9D05621F9776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hteck: abgerundete Ecken 300">
              <a:extLst>
                <a:ext uri="{FF2B5EF4-FFF2-40B4-BE49-F238E27FC236}">
                  <a16:creationId xmlns:a16="http://schemas.microsoft.com/office/drawing/2014/main" id="{2B0A6C87-8DF4-CD82-A8E5-0E963F34980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hteck: abgerundete Ecken 301">
              <a:extLst>
                <a:ext uri="{FF2B5EF4-FFF2-40B4-BE49-F238E27FC236}">
                  <a16:creationId xmlns:a16="http://schemas.microsoft.com/office/drawing/2014/main" id="{A5EF4A45-949F-8654-2BB8-F973DAB25E62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hteck: abgerundete Ecken 302">
              <a:extLst>
                <a:ext uri="{FF2B5EF4-FFF2-40B4-BE49-F238E27FC236}">
                  <a16:creationId xmlns:a16="http://schemas.microsoft.com/office/drawing/2014/main" id="{2C3BD377-9605-9F5E-207D-EB5EBCCB3AD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5A1B21E7-3A7D-6B87-DB3F-27833824B6F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hteck: abgerundete Ecken 304">
              <a:extLst>
                <a:ext uri="{FF2B5EF4-FFF2-40B4-BE49-F238E27FC236}">
                  <a16:creationId xmlns:a16="http://schemas.microsoft.com/office/drawing/2014/main" id="{289B37CA-D51E-5F4C-FAC8-D5FCA6853F4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hteck: abgerundete Ecken 305">
              <a:extLst>
                <a:ext uri="{FF2B5EF4-FFF2-40B4-BE49-F238E27FC236}">
                  <a16:creationId xmlns:a16="http://schemas.microsoft.com/office/drawing/2014/main" id="{82D65B41-1D91-589A-38FA-B1A95E1ABD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hteck: abgerundete Ecken 306">
              <a:extLst>
                <a:ext uri="{FF2B5EF4-FFF2-40B4-BE49-F238E27FC236}">
                  <a16:creationId xmlns:a16="http://schemas.microsoft.com/office/drawing/2014/main" id="{8560819C-3A5E-05E8-470A-CDF8A77BC560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hteck: abgerundete Ecken 307">
              <a:extLst>
                <a:ext uri="{FF2B5EF4-FFF2-40B4-BE49-F238E27FC236}">
                  <a16:creationId xmlns:a16="http://schemas.microsoft.com/office/drawing/2014/main" id="{28809069-933F-76DB-9955-1D4EBA4F04C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hteck: abgerundete Ecken 308">
              <a:extLst>
                <a:ext uri="{FF2B5EF4-FFF2-40B4-BE49-F238E27FC236}">
                  <a16:creationId xmlns:a16="http://schemas.microsoft.com/office/drawing/2014/main" id="{EC82B79D-EF24-B669-763A-0AEFBD383AB7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hteck: abgerundete Ecken 309">
              <a:extLst>
                <a:ext uri="{FF2B5EF4-FFF2-40B4-BE49-F238E27FC236}">
                  <a16:creationId xmlns:a16="http://schemas.microsoft.com/office/drawing/2014/main" id="{ADAA2492-02D1-FF74-4640-FDDBE4ECD237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hteck: abgerundete Ecken 310">
              <a:extLst>
                <a:ext uri="{FF2B5EF4-FFF2-40B4-BE49-F238E27FC236}">
                  <a16:creationId xmlns:a16="http://schemas.microsoft.com/office/drawing/2014/main" id="{22AA109D-CCC7-8891-3F2D-308A04CFAD30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hteck: abgerundete Ecken 311">
              <a:extLst>
                <a:ext uri="{FF2B5EF4-FFF2-40B4-BE49-F238E27FC236}">
                  <a16:creationId xmlns:a16="http://schemas.microsoft.com/office/drawing/2014/main" id="{4C359DF4-A3FD-C6CB-57EF-5BE505F8A30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hteck: abgerundete Ecken 312">
              <a:extLst>
                <a:ext uri="{FF2B5EF4-FFF2-40B4-BE49-F238E27FC236}">
                  <a16:creationId xmlns:a16="http://schemas.microsoft.com/office/drawing/2014/main" id="{FB62C582-CDF0-B3DB-E26C-3F3DDD231D9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hteck: abgerundete Ecken 313">
              <a:extLst>
                <a:ext uri="{FF2B5EF4-FFF2-40B4-BE49-F238E27FC236}">
                  <a16:creationId xmlns:a16="http://schemas.microsoft.com/office/drawing/2014/main" id="{463DD27B-96A3-2593-1964-8A4CA47CEA1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hteck: abgerundete Ecken 314">
              <a:extLst>
                <a:ext uri="{FF2B5EF4-FFF2-40B4-BE49-F238E27FC236}">
                  <a16:creationId xmlns:a16="http://schemas.microsoft.com/office/drawing/2014/main" id="{C0883AC8-E81F-0628-97DB-8B6C2197387B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hteck: abgerundete Ecken 315">
              <a:extLst>
                <a:ext uri="{FF2B5EF4-FFF2-40B4-BE49-F238E27FC236}">
                  <a16:creationId xmlns:a16="http://schemas.microsoft.com/office/drawing/2014/main" id="{8A7A07E2-E463-6C4B-8191-2F01A5B286B2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7EA92945-7677-3987-2A67-4C03B368DABC}"/>
              </a:ext>
            </a:extLst>
          </p:cNvPr>
          <p:cNvGrpSpPr/>
          <p:nvPr/>
        </p:nvGrpSpPr>
        <p:grpSpPr>
          <a:xfrm>
            <a:off x="-206256" y="4232777"/>
            <a:ext cx="26933063" cy="305523"/>
            <a:chOff x="3831143" y="3848523"/>
            <a:chExt cx="26933063" cy="305523"/>
          </a:xfrm>
        </p:grpSpPr>
        <p:sp>
          <p:nvSpPr>
            <p:cNvPr id="318" name="Rechteck: abgerundete Ecken 317">
              <a:extLst>
                <a:ext uri="{FF2B5EF4-FFF2-40B4-BE49-F238E27FC236}">
                  <a16:creationId xmlns:a16="http://schemas.microsoft.com/office/drawing/2014/main" id="{216CD8D4-0213-CD3A-6D0A-972E1444D9E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hteck: abgerundete Ecken 318">
              <a:extLst>
                <a:ext uri="{FF2B5EF4-FFF2-40B4-BE49-F238E27FC236}">
                  <a16:creationId xmlns:a16="http://schemas.microsoft.com/office/drawing/2014/main" id="{1776D048-4A03-DE91-DE5F-DAA2CFB8E82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hteck: abgerundete Ecken 319">
              <a:extLst>
                <a:ext uri="{FF2B5EF4-FFF2-40B4-BE49-F238E27FC236}">
                  <a16:creationId xmlns:a16="http://schemas.microsoft.com/office/drawing/2014/main" id="{DD6BC21D-BF98-D7B0-DC6A-0D69EE4C6E7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hteck: abgerundete Ecken 320">
              <a:extLst>
                <a:ext uri="{FF2B5EF4-FFF2-40B4-BE49-F238E27FC236}">
                  <a16:creationId xmlns:a16="http://schemas.microsoft.com/office/drawing/2014/main" id="{3B0329FA-8802-9D3C-45BD-9644FAEA4256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hteck: abgerundete Ecken 321">
              <a:extLst>
                <a:ext uri="{FF2B5EF4-FFF2-40B4-BE49-F238E27FC236}">
                  <a16:creationId xmlns:a16="http://schemas.microsoft.com/office/drawing/2014/main" id="{92A12769-FA91-0F50-1FC7-9210D5C3672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hteck: abgerundete Ecken 322">
              <a:extLst>
                <a:ext uri="{FF2B5EF4-FFF2-40B4-BE49-F238E27FC236}">
                  <a16:creationId xmlns:a16="http://schemas.microsoft.com/office/drawing/2014/main" id="{9089E269-3670-A5CA-DA01-AF070F56B3A0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hteck: abgerundete Ecken 323">
              <a:extLst>
                <a:ext uri="{FF2B5EF4-FFF2-40B4-BE49-F238E27FC236}">
                  <a16:creationId xmlns:a16="http://schemas.microsoft.com/office/drawing/2014/main" id="{DFB0C2B9-3405-FB14-83E1-6A4801B84E5A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hteck: abgerundete Ecken 324">
              <a:extLst>
                <a:ext uri="{FF2B5EF4-FFF2-40B4-BE49-F238E27FC236}">
                  <a16:creationId xmlns:a16="http://schemas.microsoft.com/office/drawing/2014/main" id="{1065D8F6-1E3F-B1F5-B835-CB63CEB9492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hteck: abgerundete Ecken 325">
              <a:extLst>
                <a:ext uri="{FF2B5EF4-FFF2-40B4-BE49-F238E27FC236}">
                  <a16:creationId xmlns:a16="http://schemas.microsoft.com/office/drawing/2014/main" id="{A1C4E45E-EEEB-33E3-664B-C207499EDA29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hteck: abgerundete Ecken 326">
              <a:extLst>
                <a:ext uri="{FF2B5EF4-FFF2-40B4-BE49-F238E27FC236}">
                  <a16:creationId xmlns:a16="http://schemas.microsoft.com/office/drawing/2014/main" id="{27625D04-17B2-EB3A-001B-9B887576F21E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hteck: abgerundete Ecken 327">
              <a:extLst>
                <a:ext uri="{FF2B5EF4-FFF2-40B4-BE49-F238E27FC236}">
                  <a16:creationId xmlns:a16="http://schemas.microsoft.com/office/drawing/2014/main" id="{38CF455B-7228-3BD9-5873-502810158B1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hteck: abgerundete Ecken 328">
              <a:extLst>
                <a:ext uri="{FF2B5EF4-FFF2-40B4-BE49-F238E27FC236}">
                  <a16:creationId xmlns:a16="http://schemas.microsoft.com/office/drawing/2014/main" id="{905DA596-C63A-33DE-4646-F318C4EFED08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hteck: abgerundete Ecken 329">
              <a:extLst>
                <a:ext uri="{FF2B5EF4-FFF2-40B4-BE49-F238E27FC236}">
                  <a16:creationId xmlns:a16="http://schemas.microsoft.com/office/drawing/2014/main" id="{719EED08-8067-DA88-6757-2BA74F37483D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hteck: abgerundete Ecken 330">
              <a:extLst>
                <a:ext uri="{FF2B5EF4-FFF2-40B4-BE49-F238E27FC236}">
                  <a16:creationId xmlns:a16="http://schemas.microsoft.com/office/drawing/2014/main" id="{C7EF66BF-F774-C4F9-24AC-258A4FE2D164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hteck: abgerundete Ecken 331">
              <a:extLst>
                <a:ext uri="{FF2B5EF4-FFF2-40B4-BE49-F238E27FC236}">
                  <a16:creationId xmlns:a16="http://schemas.microsoft.com/office/drawing/2014/main" id="{D29E1733-52F1-93FE-1A08-4DBC439C2C80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hteck: abgerundete Ecken 332">
              <a:extLst>
                <a:ext uri="{FF2B5EF4-FFF2-40B4-BE49-F238E27FC236}">
                  <a16:creationId xmlns:a16="http://schemas.microsoft.com/office/drawing/2014/main" id="{B3B8F347-4E59-4A5C-A7A8-FC32572B547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hteck: abgerundete Ecken 333">
              <a:extLst>
                <a:ext uri="{FF2B5EF4-FFF2-40B4-BE49-F238E27FC236}">
                  <a16:creationId xmlns:a16="http://schemas.microsoft.com/office/drawing/2014/main" id="{67379680-FA8C-70D2-564F-2853BCFE4DE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hteck: abgerundete Ecken 334">
              <a:extLst>
                <a:ext uri="{FF2B5EF4-FFF2-40B4-BE49-F238E27FC236}">
                  <a16:creationId xmlns:a16="http://schemas.microsoft.com/office/drawing/2014/main" id="{D0B00637-B8BB-EAD9-5751-64994BC13A1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hteck: abgerundete Ecken 335">
              <a:extLst>
                <a:ext uri="{FF2B5EF4-FFF2-40B4-BE49-F238E27FC236}">
                  <a16:creationId xmlns:a16="http://schemas.microsoft.com/office/drawing/2014/main" id="{92840E71-DA57-300C-558C-60043E985E0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D97E81C3-7D01-BA30-925D-D7C6D29BB4FF}"/>
              </a:ext>
            </a:extLst>
          </p:cNvPr>
          <p:cNvGrpSpPr/>
          <p:nvPr/>
        </p:nvGrpSpPr>
        <p:grpSpPr>
          <a:xfrm>
            <a:off x="134957" y="3848523"/>
            <a:ext cx="26933063" cy="305523"/>
            <a:chOff x="3831143" y="3848523"/>
            <a:chExt cx="26933063" cy="305523"/>
          </a:xfrm>
        </p:grpSpPr>
        <p:sp>
          <p:nvSpPr>
            <p:cNvPr id="338" name="Rechteck: abgerundete Ecken 337">
              <a:extLst>
                <a:ext uri="{FF2B5EF4-FFF2-40B4-BE49-F238E27FC236}">
                  <a16:creationId xmlns:a16="http://schemas.microsoft.com/office/drawing/2014/main" id="{E125CB9D-CFCA-3D4B-6016-B1935F6BD3A0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hteck: abgerundete Ecken 338">
              <a:extLst>
                <a:ext uri="{FF2B5EF4-FFF2-40B4-BE49-F238E27FC236}">
                  <a16:creationId xmlns:a16="http://schemas.microsoft.com/office/drawing/2014/main" id="{FB3F2B52-DF3D-7F2C-6A66-7BE94FA2C7E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hteck: abgerundete Ecken 339">
              <a:extLst>
                <a:ext uri="{FF2B5EF4-FFF2-40B4-BE49-F238E27FC236}">
                  <a16:creationId xmlns:a16="http://schemas.microsoft.com/office/drawing/2014/main" id="{3261D0EF-6BE6-4360-6BD3-5C29EBC637A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hteck: abgerundete Ecken 340">
              <a:extLst>
                <a:ext uri="{FF2B5EF4-FFF2-40B4-BE49-F238E27FC236}">
                  <a16:creationId xmlns:a16="http://schemas.microsoft.com/office/drawing/2014/main" id="{0B58E526-77FD-5FCA-52A3-0D790C0BD46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hteck: abgerundete Ecken 341">
              <a:extLst>
                <a:ext uri="{FF2B5EF4-FFF2-40B4-BE49-F238E27FC236}">
                  <a16:creationId xmlns:a16="http://schemas.microsoft.com/office/drawing/2014/main" id="{C7FD82C3-5E1F-6318-5283-5074B6861C32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hteck: abgerundete Ecken 342">
              <a:extLst>
                <a:ext uri="{FF2B5EF4-FFF2-40B4-BE49-F238E27FC236}">
                  <a16:creationId xmlns:a16="http://schemas.microsoft.com/office/drawing/2014/main" id="{C29FD6B3-8616-E1D9-714A-C191B8A8BB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hteck: abgerundete Ecken 343">
              <a:extLst>
                <a:ext uri="{FF2B5EF4-FFF2-40B4-BE49-F238E27FC236}">
                  <a16:creationId xmlns:a16="http://schemas.microsoft.com/office/drawing/2014/main" id="{3785352C-5BDD-7C0D-B2F2-800DDCBB2A7A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hteck: abgerundete Ecken 344">
              <a:extLst>
                <a:ext uri="{FF2B5EF4-FFF2-40B4-BE49-F238E27FC236}">
                  <a16:creationId xmlns:a16="http://schemas.microsoft.com/office/drawing/2014/main" id="{C78A2F69-7C2A-7DCB-3B2C-0AAF8CB3DF1E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hteck: abgerundete Ecken 345">
              <a:extLst>
                <a:ext uri="{FF2B5EF4-FFF2-40B4-BE49-F238E27FC236}">
                  <a16:creationId xmlns:a16="http://schemas.microsoft.com/office/drawing/2014/main" id="{A4B5F222-A25C-B841-28FE-211E6AB9CE9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hteck: abgerundete Ecken 346">
              <a:extLst>
                <a:ext uri="{FF2B5EF4-FFF2-40B4-BE49-F238E27FC236}">
                  <a16:creationId xmlns:a16="http://schemas.microsoft.com/office/drawing/2014/main" id="{BC3BB439-CB9C-085E-2D10-7581A5FEADF0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hteck: abgerundete Ecken 347">
              <a:extLst>
                <a:ext uri="{FF2B5EF4-FFF2-40B4-BE49-F238E27FC236}">
                  <a16:creationId xmlns:a16="http://schemas.microsoft.com/office/drawing/2014/main" id="{BBBDC9D8-C920-7315-2B8B-C30190DFA57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hteck: abgerundete Ecken 348">
              <a:extLst>
                <a:ext uri="{FF2B5EF4-FFF2-40B4-BE49-F238E27FC236}">
                  <a16:creationId xmlns:a16="http://schemas.microsoft.com/office/drawing/2014/main" id="{763DEC6F-B4EF-F3AA-02CF-33E856076453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hteck: abgerundete Ecken 349">
              <a:extLst>
                <a:ext uri="{FF2B5EF4-FFF2-40B4-BE49-F238E27FC236}">
                  <a16:creationId xmlns:a16="http://schemas.microsoft.com/office/drawing/2014/main" id="{57B4D57C-6A11-E3D4-0A8C-524DD9F1ECB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hteck: abgerundete Ecken 350">
              <a:extLst>
                <a:ext uri="{FF2B5EF4-FFF2-40B4-BE49-F238E27FC236}">
                  <a16:creationId xmlns:a16="http://schemas.microsoft.com/office/drawing/2014/main" id="{8BECC119-40C0-FC76-45E6-7D180A1B68A5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hteck: abgerundete Ecken 351">
              <a:extLst>
                <a:ext uri="{FF2B5EF4-FFF2-40B4-BE49-F238E27FC236}">
                  <a16:creationId xmlns:a16="http://schemas.microsoft.com/office/drawing/2014/main" id="{0E223860-8B96-43EF-CD7E-7DE8B6BC4244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hteck: abgerundete Ecken 352">
              <a:extLst>
                <a:ext uri="{FF2B5EF4-FFF2-40B4-BE49-F238E27FC236}">
                  <a16:creationId xmlns:a16="http://schemas.microsoft.com/office/drawing/2014/main" id="{C78CF8E7-4C85-F15C-DEB0-5CCDF7771A49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hteck: abgerundete Ecken 353">
              <a:extLst>
                <a:ext uri="{FF2B5EF4-FFF2-40B4-BE49-F238E27FC236}">
                  <a16:creationId xmlns:a16="http://schemas.microsoft.com/office/drawing/2014/main" id="{B3F88605-8E93-7560-56F3-634EA3B8718A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hteck: abgerundete Ecken 354">
              <a:extLst>
                <a:ext uri="{FF2B5EF4-FFF2-40B4-BE49-F238E27FC236}">
                  <a16:creationId xmlns:a16="http://schemas.microsoft.com/office/drawing/2014/main" id="{4CF98AF4-DB28-A37D-7E29-57EC91FFE579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hteck: abgerundete Ecken 355">
              <a:extLst>
                <a:ext uri="{FF2B5EF4-FFF2-40B4-BE49-F238E27FC236}">
                  <a16:creationId xmlns:a16="http://schemas.microsoft.com/office/drawing/2014/main" id="{DC0937B2-E510-B7C2-3320-57BF4D7199CA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7" name="Freihandform: Form 356">
            <a:extLst>
              <a:ext uri="{FF2B5EF4-FFF2-40B4-BE49-F238E27FC236}">
                <a16:creationId xmlns:a16="http://schemas.microsoft.com/office/drawing/2014/main" id="{D8C3491C-8527-92F6-6F73-9E815C4C4A16}"/>
              </a:ext>
            </a:extLst>
          </p:cNvPr>
          <p:cNvSpPr/>
          <p:nvPr/>
        </p:nvSpPr>
        <p:spPr>
          <a:xfrm>
            <a:off x="-139020" y="-351971"/>
            <a:ext cx="13120914" cy="7235371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8" name="Freihandform: Form 357">
            <a:extLst>
              <a:ext uri="{FF2B5EF4-FFF2-40B4-BE49-F238E27FC236}">
                <a16:creationId xmlns:a16="http://schemas.microsoft.com/office/drawing/2014/main" id="{1D6B86CA-E4DD-4252-DFEA-427D70A448F0}"/>
              </a:ext>
            </a:extLst>
          </p:cNvPr>
          <p:cNvSpPr/>
          <p:nvPr/>
        </p:nvSpPr>
        <p:spPr>
          <a:xfrm>
            <a:off x="1176728" y="2600801"/>
            <a:ext cx="2279977" cy="4486365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359" name="!!algo">
            <a:extLst>
              <a:ext uri="{FF2B5EF4-FFF2-40B4-BE49-F238E27FC236}">
                <a16:creationId xmlns:a16="http://schemas.microsoft.com/office/drawing/2014/main" id="{BA7D61EF-F895-1716-D8F3-FCD037454251}"/>
              </a:ext>
            </a:extLst>
          </p:cNvPr>
          <p:cNvSpPr txBox="1">
            <a:spLocks/>
          </p:cNvSpPr>
          <p:nvPr/>
        </p:nvSpPr>
        <p:spPr>
          <a:xfrm>
            <a:off x="85295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Algorithm: Reading</a:t>
            </a:r>
          </a:p>
        </p:txBody>
      </p:sp>
      <p:sp>
        <p:nvSpPr>
          <p:cNvPr id="360" name="Rechteck: abgerundete Ecken 359">
            <a:extLst>
              <a:ext uri="{FF2B5EF4-FFF2-40B4-BE49-F238E27FC236}">
                <a16:creationId xmlns:a16="http://schemas.microsoft.com/office/drawing/2014/main" id="{867AB0EA-E619-6F7C-0637-DA671BB02A68}"/>
              </a:ext>
            </a:extLst>
          </p:cNvPr>
          <p:cNvSpPr/>
          <p:nvPr/>
        </p:nvSpPr>
        <p:spPr>
          <a:xfrm>
            <a:off x="1340604" y="2844820"/>
            <a:ext cx="1952222" cy="79098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361" name="Freihandform: Form 360">
            <a:extLst>
              <a:ext uri="{FF2B5EF4-FFF2-40B4-BE49-F238E27FC236}">
                <a16:creationId xmlns:a16="http://schemas.microsoft.com/office/drawing/2014/main" id="{0C194108-E6F3-EEC7-8060-A28F7FB428F0}"/>
              </a:ext>
            </a:extLst>
          </p:cNvPr>
          <p:cNvSpPr/>
          <p:nvPr/>
        </p:nvSpPr>
        <p:spPr>
          <a:xfrm>
            <a:off x="769011" y="1794147"/>
            <a:ext cx="4949857" cy="2226310"/>
          </a:xfrm>
          <a:custGeom>
            <a:avLst/>
            <a:gdLst>
              <a:gd name="connsiteX0" fmla="*/ 580918 w 5312575"/>
              <a:gd name="connsiteY0" fmla="*/ 2226310 h 2226310"/>
              <a:gd name="connsiteX1" fmla="*/ 14861 w 5312575"/>
              <a:gd name="connsiteY1" fmla="*/ 1645739 h 2226310"/>
              <a:gd name="connsiteX2" fmla="*/ 392232 w 5312575"/>
              <a:gd name="connsiteY2" fmla="*/ 295910 h 2226310"/>
              <a:gd name="connsiteX3" fmla="*/ 2598404 w 5312575"/>
              <a:gd name="connsiteY3" fmla="*/ 63682 h 2226310"/>
              <a:gd name="connsiteX4" fmla="*/ 4514290 w 5312575"/>
              <a:gd name="connsiteY4" fmla="*/ 1166767 h 2226310"/>
              <a:gd name="connsiteX5" fmla="*/ 5312575 w 5312575"/>
              <a:gd name="connsiteY5" fmla="*/ 1355453 h 222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2575" h="2226310">
                <a:moveTo>
                  <a:pt x="580918" y="2226310"/>
                </a:moveTo>
                <a:cubicBezTo>
                  <a:pt x="313613" y="2096891"/>
                  <a:pt x="46309" y="1967472"/>
                  <a:pt x="14861" y="1645739"/>
                </a:cubicBezTo>
                <a:cubicBezTo>
                  <a:pt x="-16587" y="1324006"/>
                  <a:pt x="-38359" y="559586"/>
                  <a:pt x="392232" y="295910"/>
                </a:cubicBezTo>
                <a:cubicBezTo>
                  <a:pt x="822823" y="32234"/>
                  <a:pt x="1911394" y="-81461"/>
                  <a:pt x="2598404" y="63682"/>
                </a:cubicBezTo>
                <a:cubicBezTo>
                  <a:pt x="3285414" y="208825"/>
                  <a:pt x="4061928" y="951472"/>
                  <a:pt x="4514290" y="1166767"/>
                </a:cubicBezTo>
                <a:cubicBezTo>
                  <a:pt x="4966652" y="1382062"/>
                  <a:pt x="5312575" y="1355453"/>
                  <a:pt x="5312575" y="135545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hteck: abgerundete Ecken 361">
            <a:extLst>
              <a:ext uri="{FF2B5EF4-FFF2-40B4-BE49-F238E27FC236}">
                <a16:creationId xmlns:a16="http://schemas.microsoft.com/office/drawing/2014/main" id="{AAFA89E0-2D40-4118-954D-CE53E1CFAC81}"/>
              </a:ext>
            </a:extLst>
          </p:cNvPr>
          <p:cNvSpPr/>
          <p:nvPr/>
        </p:nvSpPr>
        <p:spPr>
          <a:xfrm>
            <a:off x="5730927" y="1270674"/>
            <a:ext cx="2840106" cy="4014757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Textfeld 362">
            <a:extLst>
              <a:ext uri="{FF2B5EF4-FFF2-40B4-BE49-F238E27FC236}">
                <a16:creationId xmlns:a16="http://schemas.microsoft.com/office/drawing/2014/main" id="{C3AE050A-A122-A815-8899-4B1E6F19D572}"/>
              </a:ext>
            </a:extLst>
          </p:cNvPr>
          <p:cNvSpPr txBox="1"/>
          <p:nvPr/>
        </p:nvSpPr>
        <p:spPr>
          <a:xfrm>
            <a:off x="6443694" y="1303267"/>
            <a:ext cx="21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364" name="!!Rechteck: abgerundete Ecken 200">
            <a:extLst>
              <a:ext uri="{FF2B5EF4-FFF2-40B4-BE49-F238E27FC236}">
                <a16:creationId xmlns:a16="http://schemas.microsoft.com/office/drawing/2014/main" id="{5C366E27-3624-9771-7A63-13074B92DC39}"/>
              </a:ext>
            </a:extLst>
          </p:cNvPr>
          <p:cNvSpPr/>
          <p:nvPr/>
        </p:nvSpPr>
        <p:spPr>
          <a:xfrm rot="5400000">
            <a:off x="10172397" y="3027533"/>
            <a:ext cx="547200" cy="54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!!Rechteck: abgerundete Ecken 201">
            <a:extLst>
              <a:ext uri="{FF2B5EF4-FFF2-40B4-BE49-F238E27FC236}">
                <a16:creationId xmlns:a16="http://schemas.microsoft.com/office/drawing/2014/main" id="{20900668-2E5C-CC05-DFCD-11B7119B86CC}"/>
              </a:ext>
            </a:extLst>
          </p:cNvPr>
          <p:cNvSpPr/>
          <p:nvPr/>
        </p:nvSpPr>
        <p:spPr>
          <a:xfrm>
            <a:off x="6937686" y="2433053"/>
            <a:ext cx="1102712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!!Rechteck: abgerundete Ecken 202">
            <a:extLst>
              <a:ext uri="{FF2B5EF4-FFF2-40B4-BE49-F238E27FC236}">
                <a16:creationId xmlns:a16="http://schemas.microsoft.com/office/drawing/2014/main" id="{590221B3-1A47-A3AB-3235-C877533D9A11}"/>
              </a:ext>
            </a:extLst>
          </p:cNvPr>
          <p:cNvSpPr/>
          <p:nvPr/>
        </p:nvSpPr>
        <p:spPr>
          <a:xfrm>
            <a:off x="6940366" y="3093077"/>
            <a:ext cx="806109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!!Rechteck: abgerundete Ecken 204">
            <a:extLst>
              <a:ext uri="{FF2B5EF4-FFF2-40B4-BE49-F238E27FC236}">
                <a16:creationId xmlns:a16="http://schemas.microsoft.com/office/drawing/2014/main" id="{25C58364-4FC9-AE5D-4E46-EC0B7390BE58}"/>
              </a:ext>
            </a:extLst>
          </p:cNvPr>
          <p:cNvSpPr/>
          <p:nvPr/>
        </p:nvSpPr>
        <p:spPr>
          <a:xfrm>
            <a:off x="6746354" y="2534574"/>
            <a:ext cx="1226808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7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!!Rechteck: abgerundete Ecken 205">
            <a:extLst>
              <a:ext uri="{FF2B5EF4-FFF2-40B4-BE49-F238E27FC236}">
                <a16:creationId xmlns:a16="http://schemas.microsoft.com/office/drawing/2014/main" id="{2A065825-C1FB-7270-24A6-A606727A7BFA}"/>
              </a:ext>
            </a:extLst>
          </p:cNvPr>
          <p:cNvSpPr/>
          <p:nvPr/>
        </p:nvSpPr>
        <p:spPr>
          <a:xfrm>
            <a:off x="6544019" y="3202467"/>
            <a:ext cx="1177235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2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!!Rechteck: abgerundete Ecken 208">
            <a:extLst>
              <a:ext uri="{FF2B5EF4-FFF2-40B4-BE49-F238E27FC236}">
                <a16:creationId xmlns:a16="http://schemas.microsoft.com/office/drawing/2014/main" id="{0F33BCD3-C63D-1B1F-D667-7918E5F4E29B}"/>
              </a:ext>
            </a:extLst>
          </p:cNvPr>
          <p:cNvSpPr/>
          <p:nvPr/>
        </p:nvSpPr>
        <p:spPr>
          <a:xfrm>
            <a:off x="6031376" y="4508561"/>
            <a:ext cx="1306913" cy="305505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3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!!Rechteck: abgerundete Ecken 211">
            <a:extLst>
              <a:ext uri="{FF2B5EF4-FFF2-40B4-BE49-F238E27FC236}">
                <a16:creationId xmlns:a16="http://schemas.microsoft.com/office/drawing/2014/main" id="{9EF460E5-BE83-4C04-9C5B-0394999A8856}"/>
              </a:ext>
            </a:extLst>
          </p:cNvPr>
          <p:cNvSpPr/>
          <p:nvPr/>
        </p:nvSpPr>
        <p:spPr>
          <a:xfrm>
            <a:off x="6943048" y="3753101"/>
            <a:ext cx="680693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!!Rechteck: abgerundete Ecken 212">
            <a:extLst>
              <a:ext uri="{FF2B5EF4-FFF2-40B4-BE49-F238E27FC236}">
                <a16:creationId xmlns:a16="http://schemas.microsoft.com/office/drawing/2014/main" id="{53701594-9052-5DAF-9EB3-DACEB74A4C7F}"/>
              </a:ext>
            </a:extLst>
          </p:cNvPr>
          <p:cNvSpPr/>
          <p:nvPr/>
        </p:nvSpPr>
        <p:spPr>
          <a:xfrm>
            <a:off x="6341686" y="3870360"/>
            <a:ext cx="1094780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6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!!Rechteck: abgerundete Ecken 213">
            <a:extLst>
              <a:ext uri="{FF2B5EF4-FFF2-40B4-BE49-F238E27FC236}">
                <a16:creationId xmlns:a16="http://schemas.microsoft.com/office/drawing/2014/main" id="{0E42CF87-1672-2FB0-BBB4-11A80BE4984D}"/>
              </a:ext>
            </a:extLst>
          </p:cNvPr>
          <p:cNvSpPr/>
          <p:nvPr/>
        </p:nvSpPr>
        <p:spPr>
          <a:xfrm flipH="1">
            <a:off x="6943048" y="4350336"/>
            <a:ext cx="407300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ihandform: Form 372">
            <a:extLst>
              <a:ext uri="{FF2B5EF4-FFF2-40B4-BE49-F238E27FC236}">
                <a16:creationId xmlns:a16="http://schemas.microsoft.com/office/drawing/2014/main" id="{AA9F90B1-2753-630F-E603-8EAFC13E3B6C}"/>
              </a:ext>
            </a:extLst>
          </p:cNvPr>
          <p:cNvSpPr/>
          <p:nvPr/>
        </p:nvSpPr>
        <p:spPr>
          <a:xfrm>
            <a:off x="9642707" y="3009465"/>
            <a:ext cx="1481841" cy="3708834"/>
          </a:xfrm>
          <a:custGeom>
            <a:avLst/>
            <a:gdLst>
              <a:gd name="connsiteX0" fmla="*/ 1264291 w 1618001"/>
              <a:gd name="connsiteY0" fmla="*/ 0 h 3751332"/>
              <a:gd name="connsiteX1" fmla="*/ 1547257 w 1618001"/>
              <a:gd name="connsiteY1" fmla="*/ 0 h 3751332"/>
              <a:gd name="connsiteX2" fmla="*/ 1618001 w 1618001"/>
              <a:gd name="connsiteY2" fmla="*/ 70744 h 3751332"/>
              <a:gd name="connsiteX3" fmla="*/ 1618001 w 1618001"/>
              <a:gd name="connsiteY3" fmla="*/ 3675514 h 3751332"/>
              <a:gd name="connsiteX4" fmla="*/ 1547257 w 1618001"/>
              <a:gd name="connsiteY4" fmla="*/ 3746258 h 3751332"/>
              <a:gd name="connsiteX5" fmla="*/ 1452446 w 1618001"/>
              <a:gd name="connsiteY5" fmla="*/ 3746258 h 3751332"/>
              <a:gd name="connsiteX6" fmla="*/ 1264291 w 1618001"/>
              <a:gd name="connsiteY6" fmla="*/ 3746258 h 3751332"/>
              <a:gd name="connsiteX7" fmla="*/ 365960 w 1618001"/>
              <a:gd name="connsiteY7" fmla="*/ 3746258 h 3751332"/>
              <a:gd name="connsiteX8" fmla="*/ 353710 w 1618001"/>
              <a:gd name="connsiteY8" fmla="*/ 3751332 h 3751332"/>
              <a:gd name="connsiteX9" fmla="*/ 70744 w 1618001"/>
              <a:gd name="connsiteY9" fmla="*/ 3751332 h 3751332"/>
              <a:gd name="connsiteX10" fmla="*/ 0 w 1618001"/>
              <a:gd name="connsiteY10" fmla="*/ 3680588 h 3751332"/>
              <a:gd name="connsiteX11" fmla="*/ 0 w 1618001"/>
              <a:gd name="connsiteY11" fmla="*/ 75818 h 3751332"/>
              <a:gd name="connsiteX12" fmla="*/ 70744 w 1618001"/>
              <a:gd name="connsiteY12" fmla="*/ 5074 h 3751332"/>
              <a:gd name="connsiteX13" fmla="*/ 353710 w 1618001"/>
              <a:gd name="connsiteY13" fmla="*/ 5074 h 3751332"/>
              <a:gd name="connsiteX14" fmla="*/ 424454 w 1618001"/>
              <a:gd name="connsiteY14" fmla="*/ 75818 h 3751332"/>
              <a:gd name="connsiteX15" fmla="*/ 424454 w 1618001"/>
              <a:gd name="connsiteY15" fmla="*/ 3367079 h 3751332"/>
              <a:gd name="connsiteX16" fmla="*/ 1193547 w 1618001"/>
              <a:gd name="connsiteY16" fmla="*/ 3367079 h 3751332"/>
              <a:gd name="connsiteX17" fmla="*/ 1193547 w 1618001"/>
              <a:gd name="connsiteY17" fmla="*/ 70744 h 3751332"/>
              <a:gd name="connsiteX18" fmla="*/ 1264291 w 1618001"/>
              <a:gd name="connsiteY18" fmla="*/ 0 h 37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18001" h="3751332">
                <a:moveTo>
                  <a:pt x="1264291" y="0"/>
                </a:moveTo>
                <a:lnTo>
                  <a:pt x="1547257" y="0"/>
                </a:lnTo>
                <a:cubicBezTo>
                  <a:pt x="1586328" y="0"/>
                  <a:pt x="1618001" y="31673"/>
                  <a:pt x="1618001" y="70744"/>
                </a:cubicBezTo>
                <a:lnTo>
                  <a:pt x="1618001" y="3675514"/>
                </a:lnTo>
                <a:cubicBezTo>
                  <a:pt x="1618001" y="3714585"/>
                  <a:pt x="1586328" y="3746258"/>
                  <a:pt x="1547257" y="3746258"/>
                </a:cubicBezTo>
                <a:lnTo>
                  <a:pt x="1452446" y="3746258"/>
                </a:lnTo>
                <a:lnTo>
                  <a:pt x="1264291" y="3746258"/>
                </a:lnTo>
                <a:lnTo>
                  <a:pt x="365960" y="3746258"/>
                </a:lnTo>
                <a:lnTo>
                  <a:pt x="353710" y="3751332"/>
                </a:lnTo>
                <a:lnTo>
                  <a:pt x="70744" y="3751332"/>
                </a:lnTo>
                <a:cubicBezTo>
                  <a:pt x="31673" y="3751332"/>
                  <a:pt x="0" y="3719659"/>
                  <a:pt x="0" y="3680588"/>
                </a:cubicBezTo>
                <a:lnTo>
                  <a:pt x="0" y="75818"/>
                </a:lnTo>
                <a:cubicBezTo>
                  <a:pt x="0" y="36747"/>
                  <a:pt x="31673" y="5074"/>
                  <a:pt x="70744" y="5074"/>
                </a:cubicBezTo>
                <a:lnTo>
                  <a:pt x="353710" y="5074"/>
                </a:lnTo>
                <a:cubicBezTo>
                  <a:pt x="392781" y="5074"/>
                  <a:pt x="424454" y="36747"/>
                  <a:pt x="424454" y="75818"/>
                </a:cubicBezTo>
                <a:lnTo>
                  <a:pt x="424454" y="3367079"/>
                </a:lnTo>
                <a:lnTo>
                  <a:pt x="1193547" y="3367079"/>
                </a:lnTo>
                <a:lnTo>
                  <a:pt x="1193547" y="70744"/>
                </a:lnTo>
                <a:cubicBezTo>
                  <a:pt x="1193547" y="31673"/>
                  <a:pt x="1225220" y="0"/>
                  <a:pt x="1264291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4" name="Ellipse 373">
            <a:extLst>
              <a:ext uri="{FF2B5EF4-FFF2-40B4-BE49-F238E27FC236}">
                <a16:creationId xmlns:a16="http://schemas.microsoft.com/office/drawing/2014/main" id="{CA758625-F84E-6A4B-9DC4-34201BF1A69F}"/>
              </a:ext>
            </a:extLst>
          </p:cNvPr>
          <p:cNvSpPr/>
          <p:nvPr/>
        </p:nvSpPr>
        <p:spPr>
          <a:xfrm>
            <a:off x="10129979" y="5725087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Ellipse 374">
            <a:extLst>
              <a:ext uri="{FF2B5EF4-FFF2-40B4-BE49-F238E27FC236}">
                <a16:creationId xmlns:a16="http://schemas.microsoft.com/office/drawing/2014/main" id="{D99B7A6E-4DB5-5D87-17C8-3892336C5F63}"/>
              </a:ext>
            </a:extLst>
          </p:cNvPr>
          <p:cNvSpPr/>
          <p:nvPr/>
        </p:nvSpPr>
        <p:spPr>
          <a:xfrm>
            <a:off x="10042301" y="5179321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Ellipse 375">
            <a:extLst>
              <a:ext uri="{FF2B5EF4-FFF2-40B4-BE49-F238E27FC236}">
                <a16:creationId xmlns:a16="http://schemas.microsoft.com/office/drawing/2014/main" id="{B40A2A14-6F5D-E861-55CB-DBB4EB035DE8}"/>
              </a:ext>
            </a:extLst>
          </p:cNvPr>
          <p:cNvSpPr/>
          <p:nvPr/>
        </p:nvSpPr>
        <p:spPr>
          <a:xfrm>
            <a:off x="10183824" y="4644229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Ellipse 376">
            <a:extLst>
              <a:ext uri="{FF2B5EF4-FFF2-40B4-BE49-F238E27FC236}">
                <a16:creationId xmlns:a16="http://schemas.microsoft.com/office/drawing/2014/main" id="{174E969D-6C1E-00C2-E48C-25757591071E}"/>
              </a:ext>
            </a:extLst>
          </p:cNvPr>
          <p:cNvSpPr/>
          <p:nvPr/>
        </p:nvSpPr>
        <p:spPr>
          <a:xfrm>
            <a:off x="10042516" y="4099517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Ellipse 377">
            <a:extLst>
              <a:ext uri="{FF2B5EF4-FFF2-40B4-BE49-F238E27FC236}">
                <a16:creationId xmlns:a16="http://schemas.microsoft.com/office/drawing/2014/main" id="{6A6E489C-02A1-27F6-902D-89EC0A7F62C9}"/>
              </a:ext>
            </a:extLst>
          </p:cNvPr>
          <p:cNvSpPr/>
          <p:nvPr/>
        </p:nvSpPr>
        <p:spPr>
          <a:xfrm>
            <a:off x="10078593" y="3567891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9EEC7B0B-10A0-A54E-3F55-864E72F524D6}"/>
              </a:ext>
            </a:extLst>
          </p:cNvPr>
          <p:cNvSpPr/>
          <p:nvPr/>
        </p:nvSpPr>
        <p:spPr>
          <a:xfrm>
            <a:off x="12070122" y="-1872343"/>
            <a:ext cx="18373832" cy="1063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ihandform: Form 379">
            <a:extLst>
              <a:ext uri="{FF2B5EF4-FFF2-40B4-BE49-F238E27FC236}">
                <a16:creationId xmlns:a16="http://schemas.microsoft.com/office/drawing/2014/main" id="{F6A329FB-8D3B-2091-DFEF-04A6E9E4740A}"/>
              </a:ext>
            </a:extLst>
          </p:cNvPr>
          <p:cNvSpPr/>
          <p:nvPr/>
        </p:nvSpPr>
        <p:spPr>
          <a:xfrm>
            <a:off x="8186297" y="723738"/>
            <a:ext cx="2354160" cy="1325564"/>
          </a:xfrm>
          <a:custGeom>
            <a:avLst/>
            <a:gdLst>
              <a:gd name="connsiteX0" fmla="*/ 0 w 2354160"/>
              <a:gd name="connsiteY0" fmla="*/ 1946892 h 2004949"/>
              <a:gd name="connsiteX1" fmla="*/ 566057 w 2354160"/>
              <a:gd name="connsiteY1" fmla="*/ 1656606 h 2004949"/>
              <a:gd name="connsiteX2" fmla="*/ 1016000 w 2354160"/>
              <a:gd name="connsiteY2" fmla="*/ 393863 h 2004949"/>
              <a:gd name="connsiteX3" fmla="*/ 1509486 w 2354160"/>
              <a:gd name="connsiteY3" fmla="*/ 45520 h 2004949"/>
              <a:gd name="connsiteX4" fmla="*/ 2191657 w 2354160"/>
              <a:gd name="connsiteY4" fmla="*/ 118092 h 2004949"/>
              <a:gd name="connsiteX5" fmla="*/ 2351314 w 2354160"/>
              <a:gd name="connsiteY5" fmla="*/ 1076034 h 2004949"/>
              <a:gd name="connsiteX6" fmla="*/ 2278743 w 2354160"/>
              <a:gd name="connsiteY6" fmla="*/ 2004949 h 20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4160" h="2004949">
                <a:moveTo>
                  <a:pt x="0" y="1946892"/>
                </a:moveTo>
                <a:cubicBezTo>
                  <a:pt x="198362" y="1931168"/>
                  <a:pt x="396724" y="1915444"/>
                  <a:pt x="566057" y="1656606"/>
                </a:cubicBezTo>
                <a:cubicBezTo>
                  <a:pt x="735390" y="1397768"/>
                  <a:pt x="858762" y="662377"/>
                  <a:pt x="1016000" y="393863"/>
                </a:cubicBezTo>
                <a:cubicBezTo>
                  <a:pt x="1173238" y="125349"/>
                  <a:pt x="1313543" y="91482"/>
                  <a:pt x="1509486" y="45520"/>
                </a:cubicBezTo>
                <a:cubicBezTo>
                  <a:pt x="1705429" y="-442"/>
                  <a:pt x="2051352" y="-53660"/>
                  <a:pt x="2191657" y="118092"/>
                </a:cubicBezTo>
                <a:cubicBezTo>
                  <a:pt x="2331962" y="289844"/>
                  <a:pt x="2336800" y="761558"/>
                  <a:pt x="2351314" y="1076034"/>
                </a:cubicBezTo>
                <a:cubicBezTo>
                  <a:pt x="2365828" y="1390510"/>
                  <a:pt x="2322285" y="1697729"/>
                  <a:pt x="2278743" y="200494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hteck: abgerundete Ecken 387">
            <a:extLst>
              <a:ext uri="{FF2B5EF4-FFF2-40B4-BE49-F238E27FC236}">
                <a16:creationId xmlns:a16="http://schemas.microsoft.com/office/drawing/2014/main" id="{605FE32F-C88B-6729-8902-D2EEA72F7476}"/>
              </a:ext>
            </a:extLst>
          </p:cNvPr>
          <p:cNvSpPr/>
          <p:nvPr/>
        </p:nvSpPr>
        <p:spPr>
          <a:xfrm>
            <a:off x="13573430" y="2528709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389" name="Rechteck: abgerundete Ecken 388">
            <a:extLst>
              <a:ext uri="{FF2B5EF4-FFF2-40B4-BE49-F238E27FC236}">
                <a16:creationId xmlns:a16="http://schemas.microsoft.com/office/drawing/2014/main" id="{4CDEB0CD-9695-CCDD-CB2A-4EF7FA4439D6}"/>
              </a:ext>
            </a:extLst>
          </p:cNvPr>
          <p:cNvSpPr/>
          <p:nvPr/>
        </p:nvSpPr>
        <p:spPr>
          <a:xfrm>
            <a:off x="13573789" y="5494615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390" name="Rechteck: abgerundete Ecken 389">
            <a:extLst>
              <a:ext uri="{FF2B5EF4-FFF2-40B4-BE49-F238E27FC236}">
                <a16:creationId xmlns:a16="http://schemas.microsoft.com/office/drawing/2014/main" id="{43784225-1AB6-B2AC-2555-C1AB2306B468}"/>
              </a:ext>
            </a:extLst>
          </p:cNvPr>
          <p:cNvSpPr/>
          <p:nvPr/>
        </p:nvSpPr>
        <p:spPr>
          <a:xfrm>
            <a:off x="13576694" y="4007212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391" name="!!Rechteck: abgerundete Ecken 200">
            <a:extLst>
              <a:ext uri="{FF2B5EF4-FFF2-40B4-BE49-F238E27FC236}">
                <a16:creationId xmlns:a16="http://schemas.microsoft.com/office/drawing/2014/main" id="{CCE284F0-E118-BEBD-CE29-2307252C445D}"/>
              </a:ext>
            </a:extLst>
          </p:cNvPr>
          <p:cNvSpPr/>
          <p:nvPr/>
        </p:nvSpPr>
        <p:spPr>
          <a:xfrm rot="5400000">
            <a:off x="17912410" y="2256925"/>
            <a:ext cx="547200" cy="54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B32784E4-08E7-E435-1CDC-3B503A026D95}"/>
              </a:ext>
            </a:extLst>
          </p:cNvPr>
          <p:cNvSpPr/>
          <p:nvPr/>
        </p:nvSpPr>
        <p:spPr>
          <a:xfrm>
            <a:off x="17837448" y="5446513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Ellipse 392">
            <a:extLst>
              <a:ext uri="{FF2B5EF4-FFF2-40B4-BE49-F238E27FC236}">
                <a16:creationId xmlns:a16="http://schemas.microsoft.com/office/drawing/2014/main" id="{F9C942A0-20B2-FB0C-BB2B-DEDAB9B24EE9}"/>
              </a:ext>
            </a:extLst>
          </p:cNvPr>
          <p:cNvSpPr/>
          <p:nvPr/>
        </p:nvSpPr>
        <p:spPr>
          <a:xfrm>
            <a:off x="17807405" y="4898956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Ellipse 393">
            <a:extLst>
              <a:ext uri="{FF2B5EF4-FFF2-40B4-BE49-F238E27FC236}">
                <a16:creationId xmlns:a16="http://schemas.microsoft.com/office/drawing/2014/main" id="{8D401612-8C92-BE3D-77A0-09564AE8ADA8}"/>
              </a:ext>
            </a:extLst>
          </p:cNvPr>
          <p:cNvSpPr/>
          <p:nvPr/>
        </p:nvSpPr>
        <p:spPr>
          <a:xfrm>
            <a:off x="17835391" y="4175865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Ellipse 394">
            <a:extLst>
              <a:ext uri="{FF2B5EF4-FFF2-40B4-BE49-F238E27FC236}">
                <a16:creationId xmlns:a16="http://schemas.microsoft.com/office/drawing/2014/main" id="{7160AF84-EEE8-3817-33D9-DE5C743C3A46}"/>
              </a:ext>
            </a:extLst>
          </p:cNvPr>
          <p:cNvSpPr/>
          <p:nvPr/>
        </p:nvSpPr>
        <p:spPr>
          <a:xfrm>
            <a:off x="17842512" y="3621320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Ellipse 395">
            <a:extLst>
              <a:ext uri="{FF2B5EF4-FFF2-40B4-BE49-F238E27FC236}">
                <a16:creationId xmlns:a16="http://schemas.microsoft.com/office/drawing/2014/main" id="{19A75DD0-26D8-F87F-E69F-DA25A6E95B26}"/>
              </a:ext>
            </a:extLst>
          </p:cNvPr>
          <p:cNvSpPr/>
          <p:nvPr/>
        </p:nvSpPr>
        <p:spPr>
          <a:xfrm>
            <a:off x="17906376" y="2807094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6" name="Gruppieren 435">
            <a:extLst>
              <a:ext uri="{FF2B5EF4-FFF2-40B4-BE49-F238E27FC236}">
                <a16:creationId xmlns:a16="http://schemas.microsoft.com/office/drawing/2014/main" id="{449F060C-10D4-6F57-7513-9AD7D6E12365}"/>
              </a:ext>
            </a:extLst>
          </p:cNvPr>
          <p:cNvGrpSpPr/>
          <p:nvPr/>
        </p:nvGrpSpPr>
        <p:grpSpPr>
          <a:xfrm>
            <a:off x="18468918" y="2413299"/>
            <a:ext cx="286450" cy="3402227"/>
            <a:chOff x="18468918" y="2413299"/>
            <a:chExt cx="286450" cy="3402227"/>
          </a:xfrm>
        </p:grpSpPr>
        <p:sp>
          <p:nvSpPr>
            <p:cNvPr id="397" name="Pfeil: nach unten 396">
              <a:extLst>
                <a:ext uri="{FF2B5EF4-FFF2-40B4-BE49-F238E27FC236}">
                  <a16:creationId xmlns:a16="http://schemas.microsoft.com/office/drawing/2014/main" id="{E352B1F2-4D0E-161A-F2F1-4713AED7E30B}"/>
                </a:ext>
              </a:extLst>
            </p:cNvPr>
            <p:cNvSpPr/>
            <p:nvPr/>
          </p:nvSpPr>
          <p:spPr>
            <a:xfrm>
              <a:off x="18520127" y="2413299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Pfeil: nach unten 397">
              <a:extLst>
                <a:ext uri="{FF2B5EF4-FFF2-40B4-BE49-F238E27FC236}">
                  <a16:creationId xmlns:a16="http://schemas.microsoft.com/office/drawing/2014/main" id="{B37DA40D-8D52-685A-7E35-A6FB33637450}"/>
                </a:ext>
              </a:extLst>
            </p:cNvPr>
            <p:cNvSpPr/>
            <p:nvPr/>
          </p:nvSpPr>
          <p:spPr>
            <a:xfrm>
              <a:off x="18468918" y="5033874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Pfeil: nach unten 398">
              <a:extLst>
                <a:ext uri="{FF2B5EF4-FFF2-40B4-BE49-F238E27FC236}">
                  <a16:creationId xmlns:a16="http://schemas.microsoft.com/office/drawing/2014/main" id="{69442AAB-C190-2158-F4AE-9DB6F138E12C}"/>
                </a:ext>
              </a:extLst>
            </p:cNvPr>
            <p:cNvSpPr/>
            <p:nvPr/>
          </p:nvSpPr>
          <p:spPr>
            <a:xfrm>
              <a:off x="18483022" y="3789435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0" name="Titel 1">
            <a:extLst>
              <a:ext uri="{FF2B5EF4-FFF2-40B4-BE49-F238E27FC236}">
                <a16:creationId xmlns:a16="http://schemas.microsoft.com/office/drawing/2014/main" id="{B710D7D6-16DB-40C9-14A0-BFB49083EE2C}"/>
              </a:ext>
            </a:extLst>
          </p:cNvPr>
          <p:cNvSpPr txBox="1">
            <a:spLocks/>
          </p:cNvSpPr>
          <p:nvPr/>
        </p:nvSpPr>
        <p:spPr>
          <a:xfrm>
            <a:off x="12913500" y="365124"/>
            <a:ext cx="23426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Sorting</a:t>
            </a:r>
          </a:p>
        </p:txBody>
      </p:sp>
      <p:sp>
        <p:nvSpPr>
          <p:cNvPr id="401" name="Rechteck: abgerundete Ecken 400">
            <a:extLst>
              <a:ext uri="{FF2B5EF4-FFF2-40B4-BE49-F238E27FC236}">
                <a16:creationId xmlns:a16="http://schemas.microsoft.com/office/drawing/2014/main" id="{A304B68A-15B8-2E02-7787-0C31C5C2A8D1}"/>
              </a:ext>
            </a:extLst>
          </p:cNvPr>
          <p:cNvSpPr/>
          <p:nvPr/>
        </p:nvSpPr>
        <p:spPr>
          <a:xfrm>
            <a:off x="19797473" y="-1045890"/>
            <a:ext cx="956254" cy="271848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02" name="Rechteck: abgerundete Ecken 401">
            <a:extLst>
              <a:ext uri="{FF2B5EF4-FFF2-40B4-BE49-F238E27FC236}">
                <a16:creationId xmlns:a16="http://schemas.microsoft.com/office/drawing/2014/main" id="{9A3CE944-BD6F-630C-6513-02C7FB4C63B6}"/>
              </a:ext>
            </a:extLst>
          </p:cNvPr>
          <p:cNvSpPr/>
          <p:nvPr/>
        </p:nvSpPr>
        <p:spPr>
          <a:xfrm>
            <a:off x="19860761" y="-966648"/>
            <a:ext cx="812727" cy="350068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03" name="Freihandform: Form 402">
            <a:extLst>
              <a:ext uri="{FF2B5EF4-FFF2-40B4-BE49-F238E27FC236}">
                <a16:creationId xmlns:a16="http://schemas.microsoft.com/office/drawing/2014/main" id="{571ED7A3-D7CA-26EE-4580-36542F291B0F}"/>
              </a:ext>
            </a:extLst>
          </p:cNvPr>
          <p:cNvSpPr/>
          <p:nvPr/>
        </p:nvSpPr>
        <p:spPr>
          <a:xfrm>
            <a:off x="19860761" y="-529927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9E38D7B-AD00-7E59-24A8-018AEC1E97E8}"/>
              </a:ext>
            </a:extLst>
          </p:cNvPr>
          <p:cNvGrpSpPr/>
          <p:nvPr/>
        </p:nvGrpSpPr>
        <p:grpSpPr>
          <a:xfrm>
            <a:off x="21170418" y="-1045890"/>
            <a:ext cx="956254" cy="1582919"/>
            <a:chOff x="11095918" y="-1045890"/>
            <a:chExt cx="2238375" cy="3355975"/>
          </a:xfrm>
        </p:grpSpPr>
        <p:sp>
          <p:nvSpPr>
            <p:cNvPr id="405" name="Rechteck: abgerundete Ecken 404">
              <a:extLst>
                <a:ext uri="{FF2B5EF4-FFF2-40B4-BE49-F238E27FC236}">
                  <a16:creationId xmlns:a16="http://schemas.microsoft.com/office/drawing/2014/main" id="{DF61B1F9-BF89-B8DB-DCE1-19AF8FCF3279}"/>
                </a:ext>
              </a:extLst>
            </p:cNvPr>
            <p:cNvSpPr/>
            <p:nvPr/>
          </p:nvSpPr>
          <p:spPr>
            <a:xfrm>
              <a:off x="11095918" y="-1045890"/>
              <a:ext cx="2238375" cy="3355975"/>
            </a:xfrm>
            <a:prstGeom prst="roundRect">
              <a:avLst>
                <a:gd name="adj" fmla="val 1130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406" name="Rechteck: abgerundete Ecken 405">
              <a:extLst>
                <a:ext uri="{FF2B5EF4-FFF2-40B4-BE49-F238E27FC236}">
                  <a16:creationId xmlns:a16="http://schemas.microsoft.com/office/drawing/2014/main" id="{1EACB2BC-92EC-760E-A143-D983635F1BFE}"/>
                </a:ext>
              </a:extLst>
            </p:cNvPr>
            <p:cNvSpPr/>
            <p:nvPr/>
          </p:nvSpPr>
          <p:spPr>
            <a:xfrm>
              <a:off x="11244062" y="-877888"/>
              <a:ext cx="1902410" cy="742185"/>
            </a:xfrm>
            <a:prstGeom prst="roundRect">
              <a:avLst>
                <a:gd name="adj" fmla="val 3625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407" name="Freihandform: Form 406">
              <a:extLst>
                <a:ext uri="{FF2B5EF4-FFF2-40B4-BE49-F238E27FC236}">
                  <a16:creationId xmlns:a16="http://schemas.microsoft.com/office/drawing/2014/main" id="{8A2E1BF4-1717-2EE0-7B27-4977B9C30408}"/>
                </a:ext>
              </a:extLst>
            </p:cNvPr>
            <p:cNvSpPr/>
            <p:nvPr/>
          </p:nvSpPr>
          <p:spPr>
            <a:xfrm>
              <a:off x="11244061" y="48013"/>
              <a:ext cx="1902411" cy="2078356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8" name="Gruppieren 407">
            <a:extLst>
              <a:ext uri="{FF2B5EF4-FFF2-40B4-BE49-F238E27FC236}">
                <a16:creationId xmlns:a16="http://schemas.microsoft.com/office/drawing/2014/main" id="{270E4F41-9938-2005-16CB-8D896380EBD8}"/>
              </a:ext>
            </a:extLst>
          </p:cNvPr>
          <p:cNvGrpSpPr/>
          <p:nvPr/>
        </p:nvGrpSpPr>
        <p:grpSpPr>
          <a:xfrm>
            <a:off x="22543363" y="-1045890"/>
            <a:ext cx="956254" cy="1582919"/>
            <a:chOff x="11095918" y="-1045890"/>
            <a:chExt cx="2238375" cy="3355975"/>
          </a:xfrm>
        </p:grpSpPr>
        <p:sp>
          <p:nvSpPr>
            <p:cNvPr id="409" name="Rechteck: abgerundete Ecken 408">
              <a:extLst>
                <a:ext uri="{FF2B5EF4-FFF2-40B4-BE49-F238E27FC236}">
                  <a16:creationId xmlns:a16="http://schemas.microsoft.com/office/drawing/2014/main" id="{B0175110-51FE-A801-A174-6939BCACF861}"/>
                </a:ext>
              </a:extLst>
            </p:cNvPr>
            <p:cNvSpPr/>
            <p:nvPr/>
          </p:nvSpPr>
          <p:spPr>
            <a:xfrm>
              <a:off x="11095918" y="-1045890"/>
              <a:ext cx="2238375" cy="3355975"/>
            </a:xfrm>
            <a:prstGeom prst="roundRect">
              <a:avLst>
                <a:gd name="adj" fmla="val 1130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AC593699-5CF0-FB92-F6BF-2B014102528F}"/>
                </a:ext>
              </a:extLst>
            </p:cNvPr>
            <p:cNvSpPr/>
            <p:nvPr/>
          </p:nvSpPr>
          <p:spPr>
            <a:xfrm>
              <a:off x="11244062" y="-877888"/>
              <a:ext cx="1902410" cy="742185"/>
            </a:xfrm>
            <a:prstGeom prst="roundRect">
              <a:avLst>
                <a:gd name="adj" fmla="val 3625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411" name="Freihandform: Form 410">
              <a:extLst>
                <a:ext uri="{FF2B5EF4-FFF2-40B4-BE49-F238E27FC236}">
                  <a16:creationId xmlns:a16="http://schemas.microsoft.com/office/drawing/2014/main" id="{AFD300DC-18B5-F02F-C0CA-2F9EF52D0ECC}"/>
                </a:ext>
              </a:extLst>
            </p:cNvPr>
            <p:cNvSpPr/>
            <p:nvPr/>
          </p:nvSpPr>
          <p:spPr>
            <a:xfrm>
              <a:off x="11244061" y="48013"/>
              <a:ext cx="1902411" cy="2078356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7C7B999E-70D2-13CD-0895-EE8DDEC71913}"/>
              </a:ext>
            </a:extLst>
          </p:cNvPr>
          <p:cNvGrpSpPr/>
          <p:nvPr/>
        </p:nvGrpSpPr>
        <p:grpSpPr>
          <a:xfrm>
            <a:off x="23916308" y="-1045890"/>
            <a:ext cx="956254" cy="1582919"/>
            <a:chOff x="11095918" y="-1045890"/>
            <a:chExt cx="2238375" cy="3355975"/>
          </a:xfrm>
        </p:grpSpPr>
        <p:sp>
          <p:nvSpPr>
            <p:cNvPr id="413" name="Rechteck: abgerundete Ecken 412">
              <a:extLst>
                <a:ext uri="{FF2B5EF4-FFF2-40B4-BE49-F238E27FC236}">
                  <a16:creationId xmlns:a16="http://schemas.microsoft.com/office/drawing/2014/main" id="{A6CD37FD-351E-F8F5-5EE2-7759A7EFAA5B}"/>
                </a:ext>
              </a:extLst>
            </p:cNvPr>
            <p:cNvSpPr/>
            <p:nvPr/>
          </p:nvSpPr>
          <p:spPr>
            <a:xfrm>
              <a:off x="11095918" y="-1045890"/>
              <a:ext cx="2238375" cy="3355975"/>
            </a:xfrm>
            <a:prstGeom prst="roundRect">
              <a:avLst>
                <a:gd name="adj" fmla="val 1130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414" name="Rechteck: abgerundete Ecken 413">
              <a:extLst>
                <a:ext uri="{FF2B5EF4-FFF2-40B4-BE49-F238E27FC236}">
                  <a16:creationId xmlns:a16="http://schemas.microsoft.com/office/drawing/2014/main" id="{89947D36-A2C3-A667-5151-AA11FEA1A0B7}"/>
                </a:ext>
              </a:extLst>
            </p:cNvPr>
            <p:cNvSpPr/>
            <p:nvPr/>
          </p:nvSpPr>
          <p:spPr>
            <a:xfrm>
              <a:off x="11244062" y="-877888"/>
              <a:ext cx="1902410" cy="742185"/>
            </a:xfrm>
            <a:prstGeom prst="roundRect">
              <a:avLst>
                <a:gd name="adj" fmla="val 3625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415" name="Freihandform: Form 414">
              <a:extLst>
                <a:ext uri="{FF2B5EF4-FFF2-40B4-BE49-F238E27FC236}">
                  <a16:creationId xmlns:a16="http://schemas.microsoft.com/office/drawing/2014/main" id="{B61FA1F1-1846-B5BD-C901-735960F81C8C}"/>
                </a:ext>
              </a:extLst>
            </p:cNvPr>
            <p:cNvSpPr/>
            <p:nvPr/>
          </p:nvSpPr>
          <p:spPr>
            <a:xfrm>
              <a:off x="11244061" y="48013"/>
              <a:ext cx="1902411" cy="2078356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6" name="Freihandform: Form 415">
            <a:extLst>
              <a:ext uri="{FF2B5EF4-FFF2-40B4-BE49-F238E27FC236}">
                <a16:creationId xmlns:a16="http://schemas.microsoft.com/office/drawing/2014/main" id="{B9BB5B8D-BEED-D627-BD8D-09B037C19028}"/>
              </a:ext>
            </a:extLst>
          </p:cNvPr>
          <p:cNvSpPr/>
          <p:nvPr/>
        </p:nvSpPr>
        <p:spPr>
          <a:xfrm>
            <a:off x="19841954" y="544717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7" name="Pfeil: nach unten 416">
            <a:extLst>
              <a:ext uri="{FF2B5EF4-FFF2-40B4-BE49-F238E27FC236}">
                <a16:creationId xmlns:a16="http://schemas.microsoft.com/office/drawing/2014/main" id="{A3BDE54D-3355-2CC8-9E18-8B04083E433E}"/>
              </a:ext>
            </a:extLst>
          </p:cNvPr>
          <p:cNvSpPr/>
          <p:nvPr/>
        </p:nvSpPr>
        <p:spPr>
          <a:xfrm>
            <a:off x="20736776" y="-1036083"/>
            <a:ext cx="230655" cy="2708682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Pfeil: nach unten 417">
            <a:extLst>
              <a:ext uri="{FF2B5EF4-FFF2-40B4-BE49-F238E27FC236}">
                <a16:creationId xmlns:a16="http://schemas.microsoft.com/office/drawing/2014/main" id="{A32B5453-9FE9-A8B9-D964-C141A8F04E5A}"/>
              </a:ext>
            </a:extLst>
          </p:cNvPr>
          <p:cNvSpPr/>
          <p:nvPr/>
        </p:nvSpPr>
        <p:spPr>
          <a:xfrm>
            <a:off x="22126673" y="-1045890"/>
            <a:ext cx="243434" cy="1590607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Pfeil: nach unten 418">
            <a:extLst>
              <a:ext uri="{FF2B5EF4-FFF2-40B4-BE49-F238E27FC236}">
                <a16:creationId xmlns:a16="http://schemas.microsoft.com/office/drawing/2014/main" id="{95A96EAC-4853-F36B-2385-F96F64A78811}"/>
              </a:ext>
            </a:extLst>
          </p:cNvPr>
          <p:cNvSpPr/>
          <p:nvPr/>
        </p:nvSpPr>
        <p:spPr>
          <a:xfrm>
            <a:off x="23516570" y="-1055697"/>
            <a:ext cx="243434" cy="1590607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Pfeil: nach unten 419">
            <a:extLst>
              <a:ext uri="{FF2B5EF4-FFF2-40B4-BE49-F238E27FC236}">
                <a16:creationId xmlns:a16="http://schemas.microsoft.com/office/drawing/2014/main" id="{A1474618-A65E-E760-1686-F6D48F04E224}"/>
              </a:ext>
            </a:extLst>
          </p:cNvPr>
          <p:cNvSpPr/>
          <p:nvPr/>
        </p:nvSpPr>
        <p:spPr>
          <a:xfrm>
            <a:off x="24891953" y="-1065504"/>
            <a:ext cx="243434" cy="1590607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ihandform: Form 420">
            <a:extLst>
              <a:ext uri="{FF2B5EF4-FFF2-40B4-BE49-F238E27FC236}">
                <a16:creationId xmlns:a16="http://schemas.microsoft.com/office/drawing/2014/main" id="{F72C31A4-24DF-A1CD-BB3A-C1B1057AECF3}"/>
              </a:ext>
            </a:extLst>
          </p:cNvPr>
          <p:cNvSpPr/>
          <p:nvPr/>
        </p:nvSpPr>
        <p:spPr>
          <a:xfrm>
            <a:off x="19093783" y="2094203"/>
            <a:ext cx="3352800" cy="1055397"/>
          </a:xfrm>
          <a:custGeom>
            <a:avLst/>
            <a:gdLst>
              <a:gd name="connsiteX0" fmla="*/ 0 w 3352800"/>
              <a:gd name="connsiteY0" fmla="*/ 765111 h 1055397"/>
              <a:gd name="connsiteX1" fmla="*/ 856342 w 3352800"/>
              <a:gd name="connsiteY1" fmla="*/ 605454 h 1055397"/>
              <a:gd name="connsiteX2" fmla="*/ 1712685 w 3352800"/>
              <a:gd name="connsiteY2" fmla="*/ 184540 h 1055397"/>
              <a:gd name="connsiteX3" fmla="*/ 2685142 w 3352800"/>
              <a:gd name="connsiteY3" fmla="*/ 53911 h 1055397"/>
              <a:gd name="connsiteX4" fmla="*/ 3352800 w 3352800"/>
              <a:gd name="connsiteY4" fmla="*/ 1055397 h 105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055397">
                <a:moveTo>
                  <a:pt x="0" y="765111"/>
                </a:moveTo>
                <a:cubicBezTo>
                  <a:pt x="285447" y="733663"/>
                  <a:pt x="570895" y="702216"/>
                  <a:pt x="856342" y="605454"/>
                </a:cubicBezTo>
                <a:cubicBezTo>
                  <a:pt x="1141789" y="508692"/>
                  <a:pt x="1407885" y="276464"/>
                  <a:pt x="1712685" y="184540"/>
                </a:cubicBezTo>
                <a:cubicBezTo>
                  <a:pt x="2017485" y="92616"/>
                  <a:pt x="2411790" y="-91232"/>
                  <a:pt x="2685142" y="53911"/>
                </a:cubicBezTo>
                <a:cubicBezTo>
                  <a:pt x="2958495" y="199054"/>
                  <a:pt x="3155647" y="627225"/>
                  <a:pt x="3352800" y="1055397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ihandform: Form 421">
            <a:extLst>
              <a:ext uri="{FF2B5EF4-FFF2-40B4-BE49-F238E27FC236}">
                <a16:creationId xmlns:a16="http://schemas.microsoft.com/office/drawing/2014/main" id="{411DA259-009D-8FE4-540E-C6BDF4A36507}"/>
              </a:ext>
            </a:extLst>
          </p:cNvPr>
          <p:cNvSpPr/>
          <p:nvPr/>
        </p:nvSpPr>
        <p:spPr>
          <a:xfrm>
            <a:off x="18832525" y="2747038"/>
            <a:ext cx="3381829" cy="1469484"/>
          </a:xfrm>
          <a:custGeom>
            <a:avLst/>
            <a:gdLst>
              <a:gd name="connsiteX0" fmla="*/ 0 w 3222172"/>
              <a:gd name="connsiteY0" fmla="*/ 1400858 h 1466294"/>
              <a:gd name="connsiteX1" fmla="*/ 1030515 w 3222172"/>
              <a:gd name="connsiteY1" fmla="*/ 1313772 h 1466294"/>
              <a:gd name="connsiteX2" fmla="*/ 2307772 w 3222172"/>
              <a:gd name="connsiteY2" fmla="*/ 65543 h 1466294"/>
              <a:gd name="connsiteX3" fmla="*/ 3222172 w 3222172"/>
              <a:gd name="connsiteY3" fmla="*/ 181658 h 1466294"/>
              <a:gd name="connsiteX0" fmla="*/ 0 w 3381829"/>
              <a:gd name="connsiteY0" fmla="*/ 1380272 h 1445708"/>
              <a:gd name="connsiteX1" fmla="*/ 1030515 w 3381829"/>
              <a:gd name="connsiteY1" fmla="*/ 1293186 h 1445708"/>
              <a:gd name="connsiteX2" fmla="*/ 2307772 w 3381829"/>
              <a:gd name="connsiteY2" fmla="*/ 44957 h 1445708"/>
              <a:gd name="connsiteX3" fmla="*/ 3381829 w 3381829"/>
              <a:gd name="connsiteY3" fmla="*/ 349758 h 1445708"/>
              <a:gd name="connsiteX0" fmla="*/ 0 w 3381829"/>
              <a:gd name="connsiteY0" fmla="*/ 1404048 h 1469484"/>
              <a:gd name="connsiteX1" fmla="*/ 1030515 w 3381829"/>
              <a:gd name="connsiteY1" fmla="*/ 1316962 h 1469484"/>
              <a:gd name="connsiteX2" fmla="*/ 2307772 w 3381829"/>
              <a:gd name="connsiteY2" fmla="*/ 68733 h 1469484"/>
              <a:gd name="connsiteX3" fmla="*/ 3381829 w 3381829"/>
              <a:gd name="connsiteY3" fmla="*/ 373534 h 146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829" h="1469484">
                <a:moveTo>
                  <a:pt x="0" y="1404048"/>
                </a:moveTo>
                <a:cubicBezTo>
                  <a:pt x="322943" y="1471781"/>
                  <a:pt x="645886" y="1539515"/>
                  <a:pt x="1030515" y="1316962"/>
                </a:cubicBezTo>
                <a:cubicBezTo>
                  <a:pt x="1415144" y="1094409"/>
                  <a:pt x="1942496" y="257419"/>
                  <a:pt x="2307772" y="68733"/>
                </a:cubicBezTo>
                <a:cubicBezTo>
                  <a:pt x="2673048" y="-119953"/>
                  <a:pt x="3103639" y="112276"/>
                  <a:pt x="3381829" y="373534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ihandform: Form 422">
            <a:extLst>
              <a:ext uri="{FF2B5EF4-FFF2-40B4-BE49-F238E27FC236}">
                <a16:creationId xmlns:a16="http://schemas.microsoft.com/office/drawing/2014/main" id="{C67D0889-CD17-94E3-CB0B-F9381F976DC2}"/>
              </a:ext>
            </a:extLst>
          </p:cNvPr>
          <p:cNvSpPr/>
          <p:nvPr/>
        </p:nvSpPr>
        <p:spPr>
          <a:xfrm>
            <a:off x="18876068" y="3045457"/>
            <a:ext cx="2975428" cy="2440943"/>
          </a:xfrm>
          <a:custGeom>
            <a:avLst/>
            <a:gdLst>
              <a:gd name="connsiteX0" fmla="*/ 0 w 2946400"/>
              <a:gd name="connsiteY0" fmla="*/ 2408795 h 2408795"/>
              <a:gd name="connsiteX1" fmla="*/ 1088572 w 2946400"/>
              <a:gd name="connsiteY1" fmla="*/ 2016909 h 2408795"/>
              <a:gd name="connsiteX2" fmla="*/ 2032000 w 2946400"/>
              <a:gd name="connsiteY2" fmla="*/ 188109 h 2408795"/>
              <a:gd name="connsiteX3" fmla="*/ 2946400 w 2946400"/>
              <a:gd name="connsiteY3" fmla="*/ 57481 h 2408795"/>
              <a:gd name="connsiteX0" fmla="*/ 0 w 2975428"/>
              <a:gd name="connsiteY0" fmla="*/ 2365293 h 2365293"/>
              <a:gd name="connsiteX1" fmla="*/ 1088572 w 2975428"/>
              <a:gd name="connsiteY1" fmla="*/ 1973407 h 2365293"/>
              <a:gd name="connsiteX2" fmla="*/ 2032000 w 2975428"/>
              <a:gd name="connsiteY2" fmla="*/ 144607 h 2365293"/>
              <a:gd name="connsiteX3" fmla="*/ 2975428 w 2975428"/>
              <a:gd name="connsiteY3" fmla="*/ 144608 h 2365293"/>
              <a:gd name="connsiteX0" fmla="*/ 0 w 2975428"/>
              <a:gd name="connsiteY0" fmla="*/ 2440943 h 2440943"/>
              <a:gd name="connsiteX1" fmla="*/ 1088572 w 2975428"/>
              <a:gd name="connsiteY1" fmla="*/ 2049057 h 2440943"/>
              <a:gd name="connsiteX2" fmla="*/ 2032000 w 2975428"/>
              <a:gd name="connsiteY2" fmla="*/ 220257 h 2440943"/>
              <a:gd name="connsiteX3" fmla="*/ 2975428 w 2975428"/>
              <a:gd name="connsiteY3" fmla="*/ 220258 h 244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440943">
                <a:moveTo>
                  <a:pt x="0" y="2440943"/>
                </a:moveTo>
                <a:cubicBezTo>
                  <a:pt x="374952" y="2430057"/>
                  <a:pt x="749905" y="2419171"/>
                  <a:pt x="1088572" y="2049057"/>
                </a:cubicBezTo>
                <a:cubicBezTo>
                  <a:pt x="1427239" y="1678943"/>
                  <a:pt x="1722362" y="546828"/>
                  <a:pt x="2032000" y="220257"/>
                </a:cubicBezTo>
                <a:cubicBezTo>
                  <a:pt x="2341638" y="-106314"/>
                  <a:pt x="2697238" y="-38580"/>
                  <a:pt x="2975428" y="220258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ihandform: Form 423">
            <a:extLst>
              <a:ext uri="{FF2B5EF4-FFF2-40B4-BE49-F238E27FC236}">
                <a16:creationId xmlns:a16="http://schemas.microsoft.com/office/drawing/2014/main" id="{AAC5E0BB-2D78-4D73-0EBF-34610A4E6332}"/>
              </a:ext>
            </a:extLst>
          </p:cNvPr>
          <p:cNvSpPr/>
          <p:nvPr/>
        </p:nvSpPr>
        <p:spPr>
          <a:xfrm>
            <a:off x="21822468" y="711200"/>
            <a:ext cx="943508" cy="2380343"/>
          </a:xfrm>
          <a:custGeom>
            <a:avLst/>
            <a:gdLst>
              <a:gd name="connsiteX0" fmla="*/ 0 w 943508"/>
              <a:gd name="connsiteY0" fmla="*/ 0 h 2380343"/>
              <a:gd name="connsiteX1" fmla="*/ 566057 w 943508"/>
              <a:gd name="connsiteY1" fmla="*/ 1219200 h 2380343"/>
              <a:gd name="connsiteX2" fmla="*/ 914400 w 943508"/>
              <a:gd name="connsiteY2" fmla="*/ 1567543 h 2380343"/>
              <a:gd name="connsiteX3" fmla="*/ 899886 w 943508"/>
              <a:gd name="connsiteY3" fmla="*/ 2380343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508" h="2380343">
                <a:moveTo>
                  <a:pt x="0" y="0"/>
                </a:moveTo>
                <a:cubicBezTo>
                  <a:pt x="206828" y="478971"/>
                  <a:pt x="413657" y="957943"/>
                  <a:pt x="566057" y="1219200"/>
                </a:cubicBezTo>
                <a:cubicBezTo>
                  <a:pt x="718457" y="1480457"/>
                  <a:pt x="858762" y="1374019"/>
                  <a:pt x="914400" y="1567543"/>
                </a:cubicBezTo>
                <a:cubicBezTo>
                  <a:pt x="970038" y="1761067"/>
                  <a:pt x="934962" y="2070705"/>
                  <a:pt x="899886" y="238034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ihandform: Form 424">
            <a:extLst>
              <a:ext uri="{FF2B5EF4-FFF2-40B4-BE49-F238E27FC236}">
                <a16:creationId xmlns:a16="http://schemas.microsoft.com/office/drawing/2014/main" id="{6DD60079-5EE2-DA12-1566-82CE854DCD04}"/>
              </a:ext>
            </a:extLst>
          </p:cNvPr>
          <p:cNvSpPr/>
          <p:nvPr/>
        </p:nvSpPr>
        <p:spPr>
          <a:xfrm>
            <a:off x="22904675" y="841829"/>
            <a:ext cx="195050" cy="2264228"/>
          </a:xfrm>
          <a:custGeom>
            <a:avLst/>
            <a:gdLst>
              <a:gd name="connsiteX0" fmla="*/ 195050 w 195050"/>
              <a:gd name="connsiteY0" fmla="*/ 0 h 2264228"/>
              <a:gd name="connsiteX1" fmla="*/ 20879 w 195050"/>
              <a:gd name="connsiteY1" fmla="*/ 943428 h 2264228"/>
              <a:gd name="connsiteX2" fmla="*/ 6365 w 195050"/>
              <a:gd name="connsiteY2" fmla="*/ 2264228 h 22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50" h="2264228">
                <a:moveTo>
                  <a:pt x="195050" y="0"/>
                </a:moveTo>
                <a:cubicBezTo>
                  <a:pt x="123688" y="283028"/>
                  <a:pt x="52326" y="566057"/>
                  <a:pt x="20879" y="943428"/>
                </a:cubicBezTo>
                <a:cubicBezTo>
                  <a:pt x="-10568" y="1320799"/>
                  <a:pt x="1527" y="2056190"/>
                  <a:pt x="6365" y="2264228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ihandform: Form 425">
            <a:extLst>
              <a:ext uri="{FF2B5EF4-FFF2-40B4-BE49-F238E27FC236}">
                <a16:creationId xmlns:a16="http://schemas.microsoft.com/office/drawing/2014/main" id="{E585F257-74AB-8159-5D2D-BC4BB2B2B100}"/>
              </a:ext>
            </a:extLst>
          </p:cNvPr>
          <p:cNvSpPr/>
          <p:nvPr/>
        </p:nvSpPr>
        <p:spPr>
          <a:xfrm>
            <a:off x="23375497" y="725714"/>
            <a:ext cx="1059543" cy="2380343"/>
          </a:xfrm>
          <a:custGeom>
            <a:avLst/>
            <a:gdLst>
              <a:gd name="connsiteX0" fmla="*/ 1059543 w 1059543"/>
              <a:gd name="connsiteY0" fmla="*/ 0 h 2380343"/>
              <a:gd name="connsiteX1" fmla="*/ 551543 w 1059543"/>
              <a:gd name="connsiteY1" fmla="*/ 943429 h 2380343"/>
              <a:gd name="connsiteX2" fmla="*/ 435428 w 1059543"/>
              <a:gd name="connsiteY2" fmla="*/ 1683657 h 2380343"/>
              <a:gd name="connsiteX3" fmla="*/ 0 w 1059543"/>
              <a:gd name="connsiteY3" fmla="*/ 2380343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543" h="2380343">
                <a:moveTo>
                  <a:pt x="1059543" y="0"/>
                </a:moveTo>
                <a:cubicBezTo>
                  <a:pt x="857552" y="331410"/>
                  <a:pt x="655562" y="662820"/>
                  <a:pt x="551543" y="943429"/>
                </a:cubicBezTo>
                <a:cubicBezTo>
                  <a:pt x="447524" y="1224039"/>
                  <a:pt x="527352" y="1444171"/>
                  <a:pt x="435428" y="1683657"/>
                </a:cubicBezTo>
                <a:cubicBezTo>
                  <a:pt x="343504" y="1923143"/>
                  <a:pt x="118533" y="2208591"/>
                  <a:pt x="0" y="238034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lussdiagramm: Manuelle Verarbeitung 426">
            <a:extLst>
              <a:ext uri="{FF2B5EF4-FFF2-40B4-BE49-F238E27FC236}">
                <a16:creationId xmlns:a16="http://schemas.microsoft.com/office/drawing/2014/main" id="{5E3E5E25-C005-8B14-5A28-F0994B55B11C}"/>
              </a:ext>
            </a:extLst>
          </p:cNvPr>
          <p:cNvSpPr/>
          <p:nvPr/>
        </p:nvSpPr>
        <p:spPr>
          <a:xfrm>
            <a:off x="21519375" y="3330878"/>
            <a:ext cx="2662068" cy="1414563"/>
          </a:xfrm>
          <a:prstGeom prst="flowChartManualOperation">
            <a:avLst/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Based Merge</a:t>
            </a:r>
          </a:p>
        </p:txBody>
      </p:sp>
      <p:sp>
        <p:nvSpPr>
          <p:cNvPr id="428" name="Rechteck: abgerundete Ecken 427">
            <a:extLst>
              <a:ext uri="{FF2B5EF4-FFF2-40B4-BE49-F238E27FC236}">
                <a16:creationId xmlns:a16="http://schemas.microsoft.com/office/drawing/2014/main" id="{A2EE1533-505C-A820-708D-DB2CE302517C}"/>
              </a:ext>
            </a:extLst>
          </p:cNvPr>
          <p:cNvSpPr/>
          <p:nvPr/>
        </p:nvSpPr>
        <p:spPr>
          <a:xfrm>
            <a:off x="22325904" y="5384127"/>
            <a:ext cx="956254" cy="271848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29" name="Rechteck: abgerundete Ecken 428">
            <a:extLst>
              <a:ext uri="{FF2B5EF4-FFF2-40B4-BE49-F238E27FC236}">
                <a16:creationId xmlns:a16="http://schemas.microsoft.com/office/drawing/2014/main" id="{95CB8921-09E3-E79C-9BF1-CFC3ECE27C81}"/>
              </a:ext>
            </a:extLst>
          </p:cNvPr>
          <p:cNvSpPr/>
          <p:nvPr/>
        </p:nvSpPr>
        <p:spPr>
          <a:xfrm>
            <a:off x="22389192" y="5463369"/>
            <a:ext cx="812727" cy="350068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30" name="Freihandform: Form 429">
            <a:extLst>
              <a:ext uri="{FF2B5EF4-FFF2-40B4-BE49-F238E27FC236}">
                <a16:creationId xmlns:a16="http://schemas.microsoft.com/office/drawing/2014/main" id="{F0BB7F3B-D106-1E16-F779-B6541347AA24}"/>
              </a:ext>
            </a:extLst>
          </p:cNvPr>
          <p:cNvSpPr/>
          <p:nvPr/>
        </p:nvSpPr>
        <p:spPr>
          <a:xfrm>
            <a:off x="22389192" y="5900090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1" name="Freihandform: Form 430">
            <a:extLst>
              <a:ext uri="{FF2B5EF4-FFF2-40B4-BE49-F238E27FC236}">
                <a16:creationId xmlns:a16="http://schemas.microsoft.com/office/drawing/2014/main" id="{19A02992-B95D-F205-78AE-E5F32BB00C7D}"/>
              </a:ext>
            </a:extLst>
          </p:cNvPr>
          <p:cNvSpPr/>
          <p:nvPr/>
        </p:nvSpPr>
        <p:spPr>
          <a:xfrm>
            <a:off x="22370385" y="6974734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2" name="Pfeil: nach unten 431">
            <a:extLst>
              <a:ext uri="{FF2B5EF4-FFF2-40B4-BE49-F238E27FC236}">
                <a16:creationId xmlns:a16="http://schemas.microsoft.com/office/drawing/2014/main" id="{26EEAA1E-C548-367A-30D7-32CFD04C8FAA}"/>
              </a:ext>
            </a:extLst>
          </p:cNvPr>
          <p:cNvSpPr/>
          <p:nvPr/>
        </p:nvSpPr>
        <p:spPr>
          <a:xfrm>
            <a:off x="23265207" y="5393934"/>
            <a:ext cx="230655" cy="2708682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ihandform: Form 432">
            <a:extLst>
              <a:ext uri="{FF2B5EF4-FFF2-40B4-BE49-F238E27FC236}">
                <a16:creationId xmlns:a16="http://schemas.microsoft.com/office/drawing/2014/main" id="{35CC5B0C-EB3A-9133-FE8B-9DC12E21766E}"/>
              </a:ext>
            </a:extLst>
          </p:cNvPr>
          <p:cNvSpPr/>
          <p:nvPr/>
        </p:nvSpPr>
        <p:spPr>
          <a:xfrm>
            <a:off x="22846619" y="4796241"/>
            <a:ext cx="52978" cy="524484"/>
          </a:xfrm>
          <a:custGeom>
            <a:avLst/>
            <a:gdLst>
              <a:gd name="connsiteX0" fmla="*/ 195050 w 195050"/>
              <a:gd name="connsiteY0" fmla="*/ 0 h 2264228"/>
              <a:gd name="connsiteX1" fmla="*/ 20879 w 195050"/>
              <a:gd name="connsiteY1" fmla="*/ 943428 h 2264228"/>
              <a:gd name="connsiteX2" fmla="*/ 6365 w 195050"/>
              <a:gd name="connsiteY2" fmla="*/ 2264228 h 22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50" h="2264228">
                <a:moveTo>
                  <a:pt x="195050" y="0"/>
                </a:moveTo>
                <a:cubicBezTo>
                  <a:pt x="123688" y="283028"/>
                  <a:pt x="52326" y="566057"/>
                  <a:pt x="20879" y="943428"/>
                </a:cubicBezTo>
                <a:cubicBezTo>
                  <a:pt x="-10568" y="1320799"/>
                  <a:pt x="1527" y="2056190"/>
                  <a:pt x="6365" y="2264228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itel 1">
            <a:extLst>
              <a:ext uri="{FF2B5EF4-FFF2-40B4-BE49-F238E27FC236}">
                <a16:creationId xmlns:a16="http://schemas.microsoft.com/office/drawing/2014/main" id="{E773090D-F535-EF4F-7ED6-8EA8CFAD87BF}"/>
              </a:ext>
            </a:extLst>
          </p:cNvPr>
          <p:cNvSpPr txBox="1">
            <a:spLocks/>
          </p:cNvSpPr>
          <p:nvPr/>
        </p:nvSpPr>
        <p:spPr>
          <a:xfrm>
            <a:off x="24996234" y="1310669"/>
            <a:ext cx="23426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701551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C08DE70-B0ED-D347-CCF7-7CF5739C7012}"/>
              </a:ext>
            </a:extLst>
          </p:cNvPr>
          <p:cNvSpPr/>
          <p:nvPr/>
        </p:nvSpPr>
        <p:spPr>
          <a:xfrm>
            <a:off x="-7421880" y="3726180"/>
            <a:ext cx="2078153" cy="3472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7AB1889-3585-7225-3CB5-CD4C3389941E}"/>
              </a:ext>
            </a:extLst>
          </p:cNvPr>
          <p:cNvGrpSpPr/>
          <p:nvPr/>
        </p:nvGrpSpPr>
        <p:grpSpPr>
          <a:xfrm>
            <a:off x="-9561267" y="4617030"/>
            <a:ext cx="26933063" cy="305523"/>
            <a:chOff x="3831143" y="3848523"/>
            <a:chExt cx="26933063" cy="3055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444F06A-6606-880F-B4B7-CB40717C5D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448BCDC-18CA-23E9-4001-D11905BD0C9F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761D14C2-2A76-95BF-6191-088CADA52FC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D7D37196-6D26-F271-F901-F0758A08DAC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D39F055F-37B9-237D-E00E-CBFB125DD30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96563C9-D65C-7ACB-1DDA-29AA18220DE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529DC1B-CB0C-A2A4-9076-6FD144257C8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18E9297-B74C-0F93-3D7F-74FFF191C1F2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8377B59-F904-F40E-AD36-3FC36BD804E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82C7A594-C2A9-D7E0-3843-2D3459303E51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13D31B0-B154-889B-006A-6F0978567E5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8E98875-3785-9406-CC57-EC7C424C426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1EDF5D6-825C-ED9A-9AB3-8E1A4AC85F9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39301115-AD50-5BF4-1C28-D918ADCE58B1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088861C0-DD58-B02F-E8EB-3A6E95BE603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F803340-C8C9-C2F3-0A0E-BAF9C35E31A7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760BBC9-EC7A-569B-622E-057271523BC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EB265AA-794C-E472-68AC-72CB97CEB11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9A299F26-2706-69E3-AB4B-A04463FD368D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D865542-B39C-0C52-12F4-7BCC79B8FBE2}"/>
              </a:ext>
            </a:extLst>
          </p:cNvPr>
          <p:cNvGrpSpPr/>
          <p:nvPr/>
        </p:nvGrpSpPr>
        <p:grpSpPr>
          <a:xfrm>
            <a:off x="-10214724" y="5001283"/>
            <a:ext cx="26933063" cy="305523"/>
            <a:chOff x="3831143" y="3848523"/>
            <a:chExt cx="26933063" cy="305523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5F2674F-B4ED-089A-F240-E72FF99D76B1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EA62E374-3740-D70C-F32C-5624D85B917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06C1A265-8F32-3432-32B9-E40707843520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64753998-A15C-D195-E9C8-E10F1B40038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40DDD3E9-A557-0EE1-297F-16918E75AC8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F1C283-9966-C563-1ADA-EF506BC3704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4784D7-6BA0-7445-DBB2-F54F8D57F490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6E9C739A-BEBE-5B01-9C3A-DDC25642A43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334E966E-3D84-FA31-8145-3CA2DAB409C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0F21E874-616A-25C7-A2DD-238C2C2BAD7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58646D1E-C2D8-D9BB-BE8E-7637D83B7E2F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AE177298-9476-996F-A8B1-5EF95631DB00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023B855A-55BD-853C-7EBD-C7C0AA64F435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1EADBDA5-4B74-CDD5-C658-0C5309F5F5A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55C6C9D8-D192-3177-3405-DD0B56045E8C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213B64C8-272B-F121-3431-BA67FF8D3D6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5F383C5-1C2E-F9A7-C49E-4CCC88FF70D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E723CE01-E9BB-AA7F-29C5-B6A939034C3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F2539F7C-36A7-2386-E854-07263C3CA78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17D268F-952A-0828-DC7D-2DF993A9B726}"/>
              </a:ext>
            </a:extLst>
          </p:cNvPr>
          <p:cNvGrpSpPr/>
          <p:nvPr/>
        </p:nvGrpSpPr>
        <p:grpSpPr>
          <a:xfrm>
            <a:off x="-10868181" y="5385536"/>
            <a:ext cx="26933063" cy="305523"/>
            <a:chOff x="3831143" y="3848523"/>
            <a:chExt cx="26933063" cy="305523"/>
          </a:xfrm>
        </p:grpSpPr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4FD6665D-1C6D-8B94-0367-C08351A5F27B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E66D7D76-C751-9CBB-A93F-D85F1BB65F9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5023D4CE-37D8-F5C4-A265-850B558F3B1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808B3475-44A6-6092-9454-A9794CC2AFD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495B7807-4BB5-9157-AE98-164DC2BCE88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B71164F0-3E27-BD1B-0FBD-11F4840E140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2E3F6A06-15C4-6306-025F-FD864330441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35527E67-9C9E-1828-D4B3-A7B83A67FD00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269B9CF2-5847-0EF1-7766-B22768FE86E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5130384-FF25-FBBB-06E7-F20308C988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8A36FEA-A6BF-7697-4C30-4A014810E87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7BE897B8-46C6-8008-363A-4A4A4DF06A5C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DC2CE98-C10D-052D-C1B2-D91B7E9802A0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F0E7071-39A3-CFE7-B544-05A16D05319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239431DE-76DE-6426-2594-76D7F68DCC35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A634F702-C3A2-74C4-018D-98F9ED44F84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4E21CA04-44C6-0FE0-1920-F82F0F517E0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BA589E4E-BC8E-A5FA-C800-E65A8DF2FD25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76B07AE2-C015-1B28-2244-E2416D9F2BD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B7B5A7E-6E16-FC6D-738D-95AFA243220A}"/>
              </a:ext>
            </a:extLst>
          </p:cNvPr>
          <p:cNvGrpSpPr/>
          <p:nvPr/>
        </p:nvGrpSpPr>
        <p:grpSpPr>
          <a:xfrm>
            <a:off x="-11521638" y="5769789"/>
            <a:ext cx="26933063" cy="305523"/>
            <a:chOff x="3831143" y="3848523"/>
            <a:chExt cx="26933063" cy="305523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1D07FA79-7606-1EC2-46E4-D275737D956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71A43DC2-B9E6-4E31-B0DD-6B5D437E6A0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127A9479-B92D-0B0C-46E8-18CB475669F7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813ACFB6-A040-3762-9A18-28D5D1533154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DF13FEAE-348B-65AC-F4B3-8E0D4150F1BD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AAA65E30-ECC9-DDA5-E7DF-7329DCEAD26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C672EB3B-DAA8-FB57-3A94-BC3B984A514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1342CECE-EB0D-7AF7-C468-EB3C0910AC33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DFD0C0AC-D5B1-8D89-FEAC-E5A7E0591AD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C0DB7955-BA0F-EE25-509F-DDE568927B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121AEE01-8889-A976-C13B-CF31006BA85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CA5E255E-3DE2-3504-E565-0F44CFD9802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EDEEDCAE-93FB-CCE1-7770-ABF89746B09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C8F02FD9-D0BF-7FAA-27CC-D62C99BE62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E62A4670-0D71-1986-207B-05B36804FA3A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A491D9F4-FAE8-E5F6-8BF6-C14B11DD2990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B565E45C-A054-2449-08C3-FF9FA11FD0E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5F87167E-8A8C-D295-26CF-847E48C2983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8925EED8-FC3D-C92A-BC3F-0F7EF0B15897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211BF96-F461-0190-5DC8-42734436FECC}"/>
              </a:ext>
            </a:extLst>
          </p:cNvPr>
          <p:cNvGrpSpPr/>
          <p:nvPr/>
        </p:nvGrpSpPr>
        <p:grpSpPr>
          <a:xfrm>
            <a:off x="-12175095" y="6154042"/>
            <a:ext cx="26933063" cy="305523"/>
            <a:chOff x="3831143" y="3848523"/>
            <a:chExt cx="26933063" cy="305523"/>
          </a:xfrm>
        </p:grpSpPr>
        <p:sp>
          <p:nvSpPr>
            <p:cNvPr id="135" name="Rechteck: abgerundete Ecken 134">
              <a:extLst>
                <a:ext uri="{FF2B5EF4-FFF2-40B4-BE49-F238E27FC236}">
                  <a16:creationId xmlns:a16="http://schemas.microsoft.com/office/drawing/2014/main" id="{A3B53CDD-3F02-91ED-BD0D-076977831F7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hteck: abgerundete Ecken 135">
              <a:extLst>
                <a:ext uri="{FF2B5EF4-FFF2-40B4-BE49-F238E27FC236}">
                  <a16:creationId xmlns:a16="http://schemas.microsoft.com/office/drawing/2014/main" id="{57028E56-3659-7388-B2FB-BDD9EA70F0A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7125DB96-4C72-0871-6E7A-12FF2E3AD1C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hteck: abgerundete Ecken 137">
              <a:extLst>
                <a:ext uri="{FF2B5EF4-FFF2-40B4-BE49-F238E27FC236}">
                  <a16:creationId xmlns:a16="http://schemas.microsoft.com/office/drawing/2014/main" id="{524C21EE-A5F1-B1A8-324B-5D2AC0A43C4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3E24C66B-E5C6-1124-F22C-223C499A345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: abgerundete Ecken 139">
              <a:extLst>
                <a:ext uri="{FF2B5EF4-FFF2-40B4-BE49-F238E27FC236}">
                  <a16:creationId xmlns:a16="http://schemas.microsoft.com/office/drawing/2014/main" id="{4386D294-1B85-7E54-C742-06D9E3EDAFC9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: abgerundete Ecken 140">
              <a:extLst>
                <a:ext uri="{FF2B5EF4-FFF2-40B4-BE49-F238E27FC236}">
                  <a16:creationId xmlns:a16="http://schemas.microsoft.com/office/drawing/2014/main" id="{ED97E7FF-CC61-9E96-6495-344B664B81C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: abgerundete Ecken 141">
              <a:extLst>
                <a:ext uri="{FF2B5EF4-FFF2-40B4-BE49-F238E27FC236}">
                  <a16:creationId xmlns:a16="http://schemas.microsoft.com/office/drawing/2014/main" id="{FDAC8BF7-DC25-466A-71FA-748554B95A7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: abgerundete Ecken 142">
              <a:extLst>
                <a:ext uri="{FF2B5EF4-FFF2-40B4-BE49-F238E27FC236}">
                  <a16:creationId xmlns:a16="http://schemas.microsoft.com/office/drawing/2014/main" id="{F5543E45-317D-5631-37EF-789F301952B8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86BF01DC-E8C8-2035-A50B-241AF115C4EB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DE5D3275-7338-86F6-8082-D26CF7F6E44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9062F104-DCAA-CAA7-5AD1-655CDB0BF6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D329F8E-148F-BDC3-9F86-8385E51D9D28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4BAC2B1E-8542-1FB0-40C3-9791F2CD22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A6AB957-F247-D70B-0903-71A324006B41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6B0240BD-FBA0-16D9-0D49-91743BE5A27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E6DDEF67-5B1D-7676-53BD-1C6AE8D310E6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3621EF4A-A437-24FB-FE03-5CF6F1E9D70D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1BC3479E-0EA5-38B2-9CA0-C612599EAF56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A772D432-FB0D-0A84-949D-F79D10083D0C}"/>
              </a:ext>
            </a:extLst>
          </p:cNvPr>
          <p:cNvGrpSpPr/>
          <p:nvPr/>
        </p:nvGrpSpPr>
        <p:grpSpPr>
          <a:xfrm>
            <a:off x="-12828552" y="6538295"/>
            <a:ext cx="26933063" cy="305523"/>
            <a:chOff x="3831143" y="3848523"/>
            <a:chExt cx="26933063" cy="305523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C3631E52-C971-17C6-1328-E13A2E72E4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6BD4D42A-6E26-6054-573F-87FAE4D3B6C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BB77B59D-7C22-2C53-A515-68B89A9611B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B569E41C-99BE-32D6-8E0A-E7CBC778E7EF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5E183A68-4D2C-7BD9-1F7E-15061655F56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49BF2EF6-08A7-85AC-847D-E1B2E3E584C5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97A28848-D5F2-BA6A-248A-32E7F7C45E7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75BB82AF-3A73-F964-06F2-65D70599664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E53393C6-3DCC-3625-E4E3-6C20F8EDC56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F3EB5395-A7BA-C454-8689-B681354311F2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C5F714EF-8047-C891-1463-25871CC6064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A3AE59BA-79C6-92A3-7C16-93BE6558E0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F847C10B-1B11-08B8-D33D-9D0E09C190D4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1670258A-2E71-F0CD-5D76-C872CDA4521D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8B1AF27C-3A1B-6FB4-3AD8-00629904307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9CE8C50D-35DB-AD02-36BD-5A5CD8509A8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3E6487C2-932B-CA95-0FA9-77492ABF1F88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FFEE482-F63A-24B8-E27C-20143311E8B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hteck: abgerundete Ecken 172">
              <a:extLst>
                <a:ext uri="{FF2B5EF4-FFF2-40B4-BE49-F238E27FC236}">
                  <a16:creationId xmlns:a16="http://schemas.microsoft.com/office/drawing/2014/main" id="{DCF2EDC6-CA34-8F47-0362-6CDCE715395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797893-85C0-7B28-3DA7-F2156679C9EA}"/>
              </a:ext>
            </a:extLst>
          </p:cNvPr>
          <p:cNvGrpSpPr/>
          <p:nvPr/>
        </p:nvGrpSpPr>
        <p:grpSpPr>
          <a:xfrm>
            <a:off x="-8907810" y="4232777"/>
            <a:ext cx="26933063" cy="305523"/>
            <a:chOff x="3831143" y="3848523"/>
            <a:chExt cx="26933063" cy="305523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1786D0C-EC3A-FB4E-D388-CA34155F9665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C474EC3-9F3F-AA4E-54FB-FC3119063108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8F210F98-F636-9A64-0ECD-BAD3265DAD6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6BBC13B-698E-4A3E-713F-262067C0134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EEC6105-2AF1-5503-66E3-53F48285391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9BD2A95-CDCE-D985-1D04-73622AE308B1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3CA4205-61CB-E6C5-21DF-1036371A2A4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5E2095-A340-1908-DFD8-2E462ECAD166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CA63926-CE49-E184-C99E-979E663B0FF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DACF9D29-A8C5-21BA-0FD9-A95656DDCB4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7E284CF2-78AC-6648-18C3-C7C9D58FE34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3B39E479-5A1B-FA56-81FB-55D2BA74CA2D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67C2783-F87C-CD50-08F7-9C9FF6D3F14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375F93C6-C5BB-1C54-FEDA-FEC76E741D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BB4112CC-E72B-2980-831A-78516B804763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93BC0B-B484-9257-A051-54BFCBF408C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DF7F5-13DC-0AFE-F8EE-8765AD11909F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58B7B2B-EB09-77C4-768C-3C4445A1F4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E4B4D6D-CBAA-03F8-97DA-0A627B93D91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E0C5CE-E198-4A68-58B7-E5D1F9FB4C53}"/>
              </a:ext>
            </a:extLst>
          </p:cNvPr>
          <p:cNvGrpSpPr/>
          <p:nvPr/>
        </p:nvGrpSpPr>
        <p:grpSpPr>
          <a:xfrm>
            <a:off x="-8566597" y="3848523"/>
            <a:ext cx="26933063" cy="305523"/>
            <a:chOff x="3831143" y="3848523"/>
            <a:chExt cx="26933063" cy="305523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4F43727-516D-E4FA-05E9-AF28B0FD9CC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E6B0FAA-125E-9BF8-BF9F-1D26A1D2217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9FCED46-10C9-74FC-9CA6-1F577A65D0F5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BE23477-6468-0F4F-1258-76EDB2FD8A1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571CCE9-4486-F50C-F0C1-E7CBEC0148F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78E67B-27DD-41D1-E3D1-9013235DD3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2802153-BB2D-F101-6520-5503C92DE63E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B3F09CC-8F1D-D8DF-DDE7-53A400B1491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61AFA0-674E-44FF-034C-9EEE196DC4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CD3823E-DCBE-1955-853C-57AD5B2E1FA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4E82233-64C0-02B3-4790-7DDC438E4257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9396757-E0F4-3533-C553-9B132D48EADE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EBF1052-FC49-C537-8FBB-D481E61CC1F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3773AC6-7D83-4F8C-390C-C586BCAE25B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D8EF98F-B781-0FFE-E2C5-24A16B2F4F5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FBFCE0E-45A7-C9F0-16CB-6B5F5120E52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08C413C-E6F9-9FD8-85FF-D1A07A81C0D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14BE63D2-A860-B3D1-43D8-FB28C9B8F90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9DD753D-251E-7DD6-40D5-4856CBC42338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053BC38-A2BD-6047-11FD-3BC20E12465F}"/>
              </a:ext>
            </a:extLst>
          </p:cNvPr>
          <p:cNvSpPr/>
          <p:nvPr/>
        </p:nvSpPr>
        <p:spPr>
          <a:xfrm>
            <a:off x="-8840574" y="-351971"/>
            <a:ext cx="13120914" cy="7235371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ED188C4-FB72-03F7-CC6A-184B8D0178D2}"/>
              </a:ext>
            </a:extLst>
          </p:cNvPr>
          <p:cNvSpPr/>
          <p:nvPr/>
        </p:nvSpPr>
        <p:spPr>
          <a:xfrm>
            <a:off x="-7524826" y="2600801"/>
            <a:ext cx="2279977" cy="4486365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!!algo">
            <a:extLst>
              <a:ext uri="{FF2B5EF4-FFF2-40B4-BE49-F238E27FC236}">
                <a16:creationId xmlns:a16="http://schemas.microsoft.com/office/drawing/2014/main" id="{D032D238-2ED5-C2D2-8129-5561A326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48600" y="365125"/>
            <a:ext cx="10515600" cy="1325563"/>
          </a:xfrm>
        </p:spPr>
        <p:txBody>
          <a:bodyPr/>
          <a:lstStyle/>
          <a:p>
            <a:r>
              <a:rPr lang="en-US" dirty="0"/>
              <a:t>Algorithm: Reading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74438AD-8E56-018D-2FB2-C92EE646EABF}"/>
              </a:ext>
            </a:extLst>
          </p:cNvPr>
          <p:cNvSpPr/>
          <p:nvPr/>
        </p:nvSpPr>
        <p:spPr>
          <a:xfrm>
            <a:off x="-7360950" y="2844820"/>
            <a:ext cx="1952222" cy="79098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0E96711D-4A91-ECEF-3737-FC757F1B018F}"/>
              </a:ext>
            </a:extLst>
          </p:cNvPr>
          <p:cNvSpPr/>
          <p:nvPr/>
        </p:nvSpPr>
        <p:spPr>
          <a:xfrm>
            <a:off x="-7932543" y="1794147"/>
            <a:ext cx="4949857" cy="2226310"/>
          </a:xfrm>
          <a:custGeom>
            <a:avLst/>
            <a:gdLst>
              <a:gd name="connsiteX0" fmla="*/ 580918 w 5312575"/>
              <a:gd name="connsiteY0" fmla="*/ 2226310 h 2226310"/>
              <a:gd name="connsiteX1" fmla="*/ 14861 w 5312575"/>
              <a:gd name="connsiteY1" fmla="*/ 1645739 h 2226310"/>
              <a:gd name="connsiteX2" fmla="*/ 392232 w 5312575"/>
              <a:gd name="connsiteY2" fmla="*/ 295910 h 2226310"/>
              <a:gd name="connsiteX3" fmla="*/ 2598404 w 5312575"/>
              <a:gd name="connsiteY3" fmla="*/ 63682 h 2226310"/>
              <a:gd name="connsiteX4" fmla="*/ 4514290 w 5312575"/>
              <a:gd name="connsiteY4" fmla="*/ 1166767 h 2226310"/>
              <a:gd name="connsiteX5" fmla="*/ 5312575 w 5312575"/>
              <a:gd name="connsiteY5" fmla="*/ 1355453 h 222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2575" h="2226310">
                <a:moveTo>
                  <a:pt x="580918" y="2226310"/>
                </a:moveTo>
                <a:cubicBezTo>
                  <a:pt x="313613" y="2096891"/>
                  <a:pt x="46309" y="1967472"/>
                  <a:pt x="14861" y="1645739"/>
                </a:cubicBezTo>
                <a:cubicBezTo>
                  <a:pt x="-16587" y="1324006"/>
                  <a:pt x="-38359" y="559586"/>
                  <a:pt x="392232" y="295910"/>
                </a:cubicBezTo>
                <a:cubicBezTo>
                  <a:pt x="822823" y="32234"/>
                  <a:pt x="1911394" y="-81461"/>
                  <a:pt x="2598404" y="63682"/>
                </a:cubicBezTo>
                <a:cubicBezTo>
                  <a:pt x="3285414" y="208825"/>
                  <a:pt x="4061928" y="951472"/>
                  <a:pt x="4514290" y="1166767"/>
                </a:cubicBezTo>
                <a:cubicBezTo>
                  <a:pt x="4966652" y="1382062"/>
                  <a:pt x="5312575" y="1355453"/>
                  <a:pt x="5312575" y="135545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hteck: abgerundete Ecken 194">
            <a:extLst>
              <a:ext uri="{FF2B5EF4-FFF2-40B4-BE49-F238E27FC236}">
                <a16:creationId xmlns:a16="http://schemas.microsoft.com/office/drawing/2014/main" id="{B48A5F11-DC59-CB12-9327-28618472A332}"/>
              </a:ext>
            </a:extLst>
          </p:cNvPr>
          <p:cNvSpPr/>
          <p:nvPr/>
        </p:nvSpPr>
        <p:spPr>
          <a:xfrm>
            <a:off x="-2970627" y="1270674"/>
            <a:ext cx="2840106" cy="4014757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7151EDB0-ABC2-A105-BD2F-4EDFC2FF2A87}"/>
              </a:ext>
            </a:extLst>
          </p:cNvPr>
          <p:cNvSpPr txBox="1"/>
          <p:nvPr/>
        </p:nvSpPr>
        <p:spPr>
          <a:xfrm>
            <a:off x="-2257860" y="1303267"/>
            <a:ext cx="21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201" name="!!Rechteck: abgerundete Ecken 200">
            <a:extLst>
              <a:ext uri="{FF2B5EF4-FFF2-40B4-BE49-F238E27FC236}">
                <a16:creationId xmlns:a16="http://schemas.microsoft.com/office/drawing/2014/main" id="{71F84432-3BD0-0EB8-26EF-973DA4F38256}"/>
              </a:ext>
            </a:extLst>
          </p:cNvPr>
          <p:cNvSpPr/>
          <p:nvPr/>
        </p:nvSpPr>
        <p:spPr>
          <a:xfrm rot="5400000">
            <a:off x="1470843" y="3027533"/>
            <a:ext cx="547200" cy="54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!!Rechteck: abgerundete Ecken 201">
            <a:extLst>
              <a:ext uri="{FF2B5EF4-FFF2-40B4-BE49-F238E27FC236}">
                <a16:creationId xmlns:a16="http://schemas.microsoft.com/office/drawing/2014/main" id="{69E87943-9EC8-837F-B60C-0E1296B7710F}"/>
              </a:ext>
            </a:extLst>
          </p:cNvPr>
          <p:cNvSpPr/>
          <p:nvPr/>
        </p:nvSpPr>
        <p:spPr>
          <a:xfrm>
            <a:off x="-1763868" y="2433053"/>
            <a:ext cx="1102712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!!Rechteck: abgerundete Ecken 202">
            <a:extLst>
              <a:ext uri="{FF2B5EF4-FFF2-40B4-BE49-F238E27FC236}">
                <a16:creationId xmlns:a16="http://schemas.microsoft.com/office/drawing/2014/main" id="{6CF128B0-86BE-97EF-A692-DC573467B8CD}"/>
              </a:ext>
            </a:extLst>
          </p:cNvPr>
          <p:cNvSpPr/>
          <p:nvPr/>
        </p:nvSpPr>
        <p:spPr>
          <a:xfrm>
            <a:off x="-1761188" y="3093077"/>
            <a:ext cx="806109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!!Rechteck: abgerundete Ecken 204">
            <a:extLst>
              <a:ext uri="{FF2B5EF4-FFF2-40B4-BE49-F238E27FC236}">
                <a16:creationId xmlns:a16="http://schemas.microsoft.com/office/drawing/2014/main" id="{B80B1CB7-B37A-F5FD-89FE-890A30B1D3F9}"/>
              </a:ext>
            </a:extLst>
          </p:cNvPr>
          <p:cNvSpPr/>
          <p:nvPr/>
        </p:nvSpPr>
        <p:spPr>
          <a:xfrm>
            <a:off x="-1955200" y="2534574"/>
            <a:ext cx="1226808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7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!!Rechteck: abgerundete Ecken 205">
            <a:extLst>
              <a:ext uri="{FF2B5EF4-FFF2-40B4-BE49-F238E27FC236}">
                <a16:creationId xmlns:a16="http://schemas.microsoft.com/office/drawing/2014/main" id="{1FC947A2-2A78-6C0D-D219-A423EC6636F4}"/>
              </a:ext>
            </a:extLst>
          </p:cNvPr>
          <p:cNvSpPr/>
          <p:nvPr/>
        </p:nvSpPr>
        <p:spPr>
          <a:xfrm>
            <a:off x="-2157535" y="3202467"/>
            <a:ext cx="1177235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2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!!Rechteck: abgerundete Ecken 208">
            <a:extLst>
              <a:ext uri="{FF2B5EF4-FFF2-40B4-BE49-F238E27FC236}">
                <a16:creationId xmlns:a16="http://schemas.microsoft.com/office/drawing/2014/main" id="{C7053F1E-5B9D-F97F-5265-39178243FA8F}"/>
              </a:ext>
            </a:extLst>
          </p:cNvPr>
          <p:cNvSpPr/>
          <p:nvPr/>
        </p:nvSpPr>
        <p:spPr>
          <a:xfrm>
            <a:off x="-2670178" y="4508561"/>
            <a:ext cx="1306913" cy="305505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3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!!Rechteck: abgerundete Ecken 211">
            <a:extLst>
              <a:ext uri="{FF2B5EF4-FFF2-40B4-BE49-F238E27FC236}">
                <a16:creationId xmlns:a16="http://schemas.microsoft.com/office/drawing/2014/main" id="{3A75A944-4392-8B1B-7869-3FEDEDDC7A38}"/>
              </a:ext>
            </a:extLst>
          </p:cNvPr>
          <p:cNvSpPr/>
          <p:nvPr/>
        </p:nvSpPr>
        <p:spPr>
          <a:xfrm>
            <a:off x="-1758506" y="3753101"/>
            <a:ext cx="680693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!!Rechteck: abgerundete Ecken 212">
            <a:extLst>
              <a:ext uri="{FF2B5EF4-FFF2-40B4-BE49-F238E27FC236}">
                <a16:creationId xmlns:a16="http://schemas.microsoft.com/office/drawing/2014/main" id="{CB27EFC9-8BB8-7F67-96EB-59B604964814}"/>
              </a:ext>
            </a:extLst>
          </p:cNvPr>
          <p:cNvSpPr/>
          <p:nvPr/>
        </p:nvSpPr>
        <p:spPr>
          <a:xfrm>
            <a:off x="-2359868" y="3870360"/>
            <a:ext cx="1094780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6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chteck: abgerundete Ecken 213">
            <a:extLst>
              <a:ext uri="{FF2B5EF4-FFF2-40B4-BE49-F238E27FC236}">
                <a16:creationId xmlns:a16="http://schemas.microsoft.com/office/drawing/2014/main" id="{9EE778A3-99DA-F333-8C5F-07AD006E6E2E}"/>
              </a:ext>
            </a:extLst>
          </p:cNvPr>
          <p:cNvSpPr/>
          <p:nvPr/>
        </p:nvSpPr>
        <p:spPr>
          <a:xfrm flipH="1">
            <a:off x="-1758506" y="4350336"/>
            <a:ext cx="407300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D82AF244-AAF4-61CB-76C3-A2E25FDFC572}"/>
              </a:ext>
            </a:extLst>
          </p:cNvPr>
          <p:cNvSpPr/>
          <p:nvPr/>
        </p:nvSpPr>
        <p:spPr>
          <a:xfrm>
            <a:off x="941153" y="3009465"/>
            <a:ext cx="1481841" cy="3708834"/>
          </a:xfrm>
          <a:custGeom>
            <a:avLst/>
            <a:gdLst>
              <a:gd name="connsiteX0" fmla="*/ 1264291 w 1618001"/>
              <a:gd name="connsiteY0" fmla="*/ 0 h 3751332"/>
              <a:gd name="connsiteX1" fmla="*/ 1547257 w 1618001"/>
              <a:gd name="connsiteY1" fmla="*/ 0 h 3751332"/>
              <a:gd name="connsiteX2" fmla="*/ 1618001 w 1618001"/>
              <a:gd name="connsiteY2" fmla="*/ 70744 h 3751332"/>
              <a:gd name="connsiteX3" fmla="*/ 1618001 w 1618001"/>
              <a:gd name="connsiteY3" fmla="*/ 3675514 h 3751332"/>
              <a:gd name="connsiteX4" fmla="*/ 1547257 w 1618001"/>
              <a:gd name="connsiteY4" fmla="*/ 3746258 h 3751332"/>
              <a:gd name="connsiteX5" fmla="*/ 1452446 w 1618001"/>
              <a:gd name="connsiteY5" fmla="*/ 3746258 h 3751332"/>
              <a:gd name="connsiteX6" fmla="*/ 1264291 w 1618001"/>
              <a:gd name="connsiteY6" fmla="*/ 3746258 h 3751332"/>
              <a:gd name="connsiteX7" fmla="*/ 365960 w 1618001"/>
              <a:gd name="connsiteY7" fmla="*/ 3746258 h 3751332"/>
              <a:gd name="connsiteX8" fmla="*/ 353710 w 1618001"/>
              <a:gd name="connsiteY8" fmla="*/ 3751332 h 3751332"/>
              <a:gd name="connsiteX9" fmla="*/ 70744 w 1618001"/>
              <a:gd name="connsiteY9" fmla="*/ 3751332 h 3751332"/>
              <a:gd name="connsiteX10" fmla="*/ 0 w 1618001"/>
              <a:gd name="connsiteY10" fmla="*/ 3680588 h 3751332"/>
              <a:gd name="connsiteX11" fmla="*/ 0 w 1618001"/>
              <a:gd name="connsiteY11" fmla="*/ 75818 h 3751332"/>
              <a:gd name="connsiteX12" fmla="*/ 70744 w 1618001"/>
              <a:gd name="connsiteY12" fmla="*/ 5074 h 3751332"/>
              <a:gd name="connsiteX13" fmla="*/ 353710 w 1618001"/>
              <a:gd name="connsiteY13" fmla="*/ 5074 h 3751332"/>
              <a:gd name="connsiteX14" fmla="*/ 424454 w 1618001"/>
              <a:gd name="connsiteY14" fmla="*/ 75818 h 3751332"/>
              <a:gd name="connsiteX15" fmla="*/ 424454 w 1618001"/>
              <a:gd name="connsiteY15" fmla="*/ 3367079 h 3751332"/>
              <a:gd name="connsiteX16" fmla="*/ 1193547 w 1618001"/>
              <a:gd name="connsiteY16" fmla="*/ 3367079 h 3751332"/>
              <a:gd name="connsiteX17" fmla="*/ 1193547 w 1618001"/>
              <a:gd name="connsiteY17" fmla="*/ 70744 h 3751332"/>
              <a:gd name="connsiteX18" fmla="*/ 1264291 w 1618001"/>
              <a:gd name="connsiteY18" fmla="*/ 0 h 37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18001" h="3751332">
                <a:moveTo>
                  <a:pt x="1264291" y="0"/>
                </a:moveTo>
                <a:lnTo>
                  <a:pt x="1547257" y="0"/>
                </a:lnTo>
                <a:cubicBezTo>
                  <a:pt x="1586328" y="0"/>
                  <a:pt x="1618001" y="31673"/>
                  <a:pt x="1618001" y="70744"/>
                </a:cubicBezTo>
                <a:lnTo>
                  <a:pt x="1618001" y="3675514"/>
                </a:lnTo>
                <a:cubicBezTo>
                  <a:pt x="1618001" y="3714585"/>
                  <a:pt x="1586328" y="3746258"/>
                  <a:pt x="1547257" y="3746258"/>
                </a:cubicBezTo>
                <a:lnTo>
                  <a:pt x="1452446" y="3746258"/>
                </a:lnTo>
                <a:lnTo>
                  <a:pt x="1264291" y="3746258"/>
                </a:lnTo>
                <a:lnTo>
                  <a:pt x="365960" y="3746258"/>
                </a:lnTo>
                <a:lnTo>
                  <a:pt x="353710" y="3751332"/>
                </a:lnTo>
                <a:lnTo>
                  <a:pt x="70744" y="3751332"/>
                </a:lnTo>
                <a:cubicBezTo>
                  <a:pt x="31673" y="3751332"/>
                  <a:pt x="0" y="3719659"/>
                  <a:pt x="0" y="3680588"/>
                </a:cubicBezTo>
                <a:lnTo>
                  <a:pt x="0" y="75818"/>
                </a:lnTo>
                <a:cubicBezTo>
                  <a:pt x="0" y="36747"/>
                  <a:pt x="31673" y="5074"/>
                  <a:pt x="70744" y="5074"/>
                </a:cubicBezTo>
                <a:lnTo>
                  <a:pt x="353710" y="5074"/>
                </a:lnTo>
                <a:cubicBezTo>
                  <a:pt x="392781" y="5074"/>
                  <a:pt x="424454" y="36747"/>
                  <a:pt x="424454" y="75818"/>
                </a:cubicBezTo>
                <a:lnTo>
                  <a:pt x="424454" y="3367079"/>
                </a:lnTo>
                <a:lnTo>
                  <a:pt x="1193547" y="3367079"/>
                </a:lnTo>
                <a:lnTo>
                  <a:pt x="1193547" y="70744"/>
                </a:lnTo>
                <a:cubicBezTo>
                  <a:pt x="1193547" y="31673"/>
                  <a:pt x="1225220" y="0"/>
                  <a:pt x="1264291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8A51271-6193-AE9D-CFD6-DD73F63DAC1B}"/>
              </a:ext>
            </a:extLst>
          </p:cNvPr>
          <p:cNvSpPr/>
          <p:nvPr/>
        </p:nvSpPr>
        <p:spPr>
          <a:xfrm>
            <a:off x="1428425" y="5725087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AC8A375A-5AD8-AE7C-946B-8D7152299E33}"/>
              </a:ext>
            </a:extLst>
          </p:cNvPr>
          <p:cNvSpPr/>
          <p:nvPr/>
        </p:nvSpPr>
        <p:spPr>
          <a:xfrm>
            <a:off x="1340747" y="5179321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F50E644C-B354-36E6-C045-DD250A2257CE}"/>
              </a:ext>
            </a:extLst>
          </p:cNvPr>
          <p:cNvSpPr/>
          <p:nvPr/>
        </p:nvSpPr>
        <p:spPr>
          <a:xfrm>
            <a:off x="1482270" y="4644229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BD62EB-801C-B5CF-FD8F-1AB088CC2C92}"/>
              </a:ext>
            </a:extLst>
          </p:cNvPr>
          <p:cNvSpPr/>
          <p:nvPr/>
        </p:nvSpPr>
        <p:spPr>
          <a:xfrm>
            <a:off x="1340962" y="4099517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C7AB4C7-7755-CF81-9FF8-9DA442F54421}"/>
              </a:ext>
            </a:extLst>
          </p:cNvPr>
          <p:cNvSpPr/>
          <p:nvPr/>
        </p:nvSpPr>
        <p:spPr>
          <a:xfrm>
            <a:off x="1377039" y="3567891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E1F09AB-2F4A-A34F-5539-1A5C0A44C287}"/>
              </a:ext>
            </a:extLst>
          </p:cNvPr>
          <p:cNvSpPr/>
          <p:nvPr/>
        </p:nvSpPr>
        <p:spPr>
          <a:xfrm>
            <a:off x="3368568" y="-1872343"/>
            <a:ext cx="18373832" cy="1063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006CE262-BF9A-4064-B795-C8C062A756A4}"/>
              </a:ext>
            </a:extLst>
          </p:cNvPr>
          <p:cNvSpPr/>
          <p:nvPr/>
        </p:nvSpPr>
        <p:spPr>
          <a:xfrm>
            <a:off x="-515257" y="723738"/>
            <a:ext cx="2354160" cy="1325564"/>
          </a:xfrm>
          <a:custGeom>
            <a:avLst/>
            <a:gdLst>
              <a:gd name="connsiteX0" fmla="*/ 0 w 2354160"/>
              <a:gd name="connsiteY0" fmla="*/ 1946892 h 2004949"/>
              <a:gd name="connsiteX1" fmla="*/ 566057 w 2354160"/>
              <a:gd name="connsiteY1" fmla="*/ 1656606 h 2004949"/>
              <a:gd name="connsiteX2" fmla="*/ 1016000 w 2354160"/>
              <a:gd name="connsiteY2" fmla="*/ 393863 h 2004949"/>
              <a:gd name="connsiteX3" fmla="*/ 1509486 w 2354160"/>
              <a:gd name="connsiteY3" fmla="*/ 45520 h 2004949"/>
              <a:gd name="connsiteX4" fmla="*/ 2191657 w 2354160"/>
              <a:gd name="connsiteY4" fmla="*/ 118092 h 2004949"/>
              <a:gd name="connsiteX5" fmla="*/ 2351314 w 2354160"/>
              <a:gd name="connsiteY5" fmla="*/ 1076034 h 2004949"/>
              <a:gd name="connsiteX6" fmla="*/ 2278743 w 2354160"/>
              <a:gd name="connsiteY6" fmla="*/ 2004949 h 20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4160" h="2004949">
                <a:moveTo>
                  <a:pt x="0" y="1946892"/>
                </a:moveTo>
                <a:cubicBezTo>
                  <a:pt x="198362" y="1931168"/>
                  <a:pt x="396724" y="1915444"/>
                  <a:pt x="566057" y="1656606"/>
                </a:cubicBezTo>
                <a:cubicBezTo>
                  <a:pt x="735390" y="1397768"/>
                  <a:pt x="858762" y="662377"/>
                  <a:pt x="1016000" y="393863"/>
                </a:cubicBezTo>
                <a:cubicBezTo>
                  <a:pt x="1173238" y="125349"/>
                  <a:pt x="1313543" y="91482"/>
                  <a:pt x="1509486" y="45520"/>
                </a:cubicBezTo>
                <a:cubicBezTo>
                  <a:pt x="1705429" y="-442"/>
                  <a:pt x="2051352" y="-53660"/>
                  <a:pt x="2191657" y="118092"/>
                </a:cubicBezTo>
                <a:cubicBezTo>
                  <a:pt x="2331962" y="289844"/>
                  <a:pt x="2336800" y="761558"/>
                  <a:pt x="2351314" y="1076034"/>
                </a:cubicBezTo>
                <a:cubicBezTo>
                  <a:pt x="2365828" y="1390510"/>
                  <a:pt x="2322285" y="1697729"/>
                  <a:pt x="2278743" y="200494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!!Rechteck: abgerundete Ecken 200">
            <a:extLst>
              <a:ext uri="{FF2B5EF4-FFF2-40B4-BE49-F238E27FC236}">
                <a16:creationId xmlns:a16="http://schemas.microsoft.com/office/drawing/2014/main" id="{18F86EF3-9111-D28F-D2D2-1F361534B119}"/>
              </a:ext>
            </a:extLst>
          </p:cNvPr>
          <p:cNvSpPr/>
          <p:nvPr/>
        </p:nvSpPr>
        <p:spPr>
          <a:xfrm rot="5400000">
            <a:off x="9210856" y="2256925"/>
            <a:ext cx="547200" cy="54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C35EA5A1-8398-1F16-AD47-7C588C2BB164}"/>
              </a:ext>
            </a:extLst>
          </p:cNvPr>
          <p:cNvSpPr/>
          <p:nvPr/>
        </p:nvSpPr>
        <p:spPr>
          <a:xfrm>
            <a:off x="9135894" y="5446513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EF80BEFE-36A1-04D7-B552-2FD34A4BA5D2}"/>
              </a:ext>
            </a:extLst>
          </p:cNvPr>
          <p:cNvSpPr/>
          <p:nvPr/>
        </p:nvSpPr>
        <p:spPr>
          <a:xfrm>
            <a:off x="9105851" y="4898956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76D18DE0-29D1-F831-AA02-369E73AE06A6}"/>
              </a:ext>
            </a:extLst>
          </p:cNvPr>
          <p:cNvSpPr/>
          <p:nvPr/>
        </p:nvSpPr>
        <p:spPr>
          <a:xfrm>
            <a:off x="9133837" y="4175865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04D0D24D-18C9-35FE-6060-8EA23FCC2E1B}"/>
              </a:ext>
            </a:extLst>
          </p:cNvPr>
          <p:cNvSpPr/>
          <p:nvPr/>
        </p:nvSpPr>
        <p:spPr>
          <a:xfrm>
            <a:off x="9140958" y="3621320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807227B-56C3-FA31-A928-293AE3905C0D}"/>
              </a:ext>
            </a:extLst>
          </p:cNvPr>
          <p:cNvSpPr/>
          <p:nvPr/>
        </p:nvSpPr>
        <p:spPr>
          <a:xfrm>
            <a:off x="9204822" y="2807094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0FC7606A-A2AA-2A27-C933-A3ED8C910C1D}"/>
              </a:ext>
            </a:extLst>
          </p:cNvPr>
          <p:cNvGrpSpPr/>
          <p:nvPr/>
        </p:nvGrpSpPr>
        <p:grpSpPr>
          <a:xfrm>
            <a:off x="9767364" y="2413299"/>
            <a:ext cx="286450" cy="3402227"/>
            <a:chOff x="9767364" y="2413299"/>
            <a:chExt cx="286450" cy="3402227"/>
          </a:xfrm>
        </p:grpSpPr>
        <p:sp>
          <p:nvSpPr>
            <p:cNvPr id="198" name="Pfeil: nach unten 197">
              <a:extLst>
                <a:ext uri="{FF2B5EF4-FFF2-40B4-BE49-F238E27FC236}">
                  <a16:creationId xmlns:a16="http://schemas.microsoft.com/office/drawing/2014/main" id="{8DDD9616-4346-63A0-E520-836586CF2D6C}"/>
                </a:ext>
              </a:extLst>
            </p:cNvPr>
            <p:cNvSpPr/>
            <p:nvPr/>
          </p:nvSpPr>
          <p:spPr>
            <a:xfrm>
              <a:off x="9818573" y="2413299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feil: nach unten 198">
              <a:extLst>
                <a:ext uri="{FF2B5EF4-FFF2-40B4-BE49-F238E27FC236}">
                  <a16:creationId xmlns:a16="http://schemas.microsoft.com/office/drawing/2014/main" id="{8AE6ADAE-E310-7D36-8A78-43FBF426410F}"/>
                </a:ext>
              </a:extLst>
            </p:cNvPr>
            <p:cNvSpPr/>
            <p:nvPr/>
          </p:nvSpPr>
          <p:spPr>
            <a:xfrm>
              <a:off x="9767364" y="5033874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feil: nach unten 199">
              <a:extLst>
                <a:ext uri="{FF2B5EF4-FFF2-40B4-BE49-F238E27FC236}">
                  <a16:creationId xmlns:a16="http://schemas.microsoft.com/office/drawing/2014/main" id="{9A4D2E2A-B01B-878A-6771-6128992FD99A}"/>
                </a:ext>
              </a:extLst>
            </p:cNvPr>
            <p:cNvSpPr/>
            <p:nvPr/>
          </p:nvSpPr>
          <p:spPr>
            <a:xfrm>
              <a:off x="9781468" y="3789435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el 1">
            <a:extLst>
              <a:ext uri="{FF2B5EF4-FFF2-40B4-BE49-F238E27FC236}">
                <a16:creationId xmlns:a16="http://schemas.microsoft.com/office/drawing/2014/main" id="{429211F5-3A0E-8F5A-2099-894583062744}"/>
              </a:ext>
            </a:extLst>
          </p:cNvPr>
          <p:cNvSpPr txBox="1">
            <a:spLocks/>
          </p:cNvSpPr>
          <p:nvPr/>
        </p:nvSpPr>
        <p:spPr>
          <a:xfrm>
            <a:off x="4211946" y="365124"/>
            <a:ext cx="23426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Sorting</a:t>
            </a:r>
          </a:p>
        </p:txBody>
      </p:sp>
      <p:sp>
        <p:nvSpPr>
          <p:cNvPr id="204" name="Rechteck: abgerundete Ecken 203">
            <a:extLst>
              <a:ext uri="{FF2B5EF4-FFF2-40B4-BE49-F238E27FC236}">
                <a16:creationId xmlns:a16="http://schemas.microsoft.com/office/drawing/2014/main" id="{6D68BCA5-69F1-2A0D-838E-5089B7BA9E91}"/>
              </a:ext>
            </a:extLst>
          </p:cNvPr>
          <p:cNvSpPr/>
          <p:nvPr/>
        </p:nvSpPr>
        <p:spPr>
          <a:xfrm>
            <a:off x="14743984" y="281179"/>
            <a:ext cx="956254" cy="2718489"/>
          </a:xfrm>
          <a:prstGeom prst="roundRect">
            <a:avLst>
              <a:gd name="adj" fmla="val 1130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7" name="Rechteck: abgerundete Ecken 206">
            <a:extLst>
              <a:ext uri="{FF2B5EF4-FFF2-40B4-BE49-F238E27FC236}">
                <a16:creationId xmlns:a16="http://schemas.microsoft.com/office/drawing/2014/main" id="{9288EA69-813C-DB61-0530-9B87997A100D}"/>
              </a:ext>
            </a:extLst>
          </p:cNvPr>
          <p:cNvSpPr/>
          <p:nvPr/>
        </p:nvSpPr>
        <p:spPr>
          <a:xfrm>
            <a:off x="14807272" y="360421"/>
            <a:ext cx="812727" cy="350068"/>
          </a:xfrm>
          <a:prstGeom prst="roundRect">
            <a:avLst>
              <a:gd name="adj" fmla="val 3625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CEEBCAB6-62F2-3C49-CCC0-22FE291B0A16}"/>
              </a:ext>
            </a:extLst>
          </p:cNvPr>
          <p:cNvSpPr/>
          <p:nvPr/>
        </p:nvSpPr>
        <p:spPr>
          <a:xfrm>
            <a:off x="14807272" y="797142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40A6355D-5629-12D7-BC87-1E4FAB01FEBA}"/>
              </a:ext>
            </a:extLst>
          </p:cNvPr>
          <p:cNvGrpSpPr/>
          <p:nvPr/>
        </p:nvGrpSpPr>
        <p:grpSpPr>
          <a:xfrm>
            <a:off x="10383367" y="290986"/>
            <a:ext cx="956254" cy="1582919"/>
            <a:chOff x="11095918" y="-1045890"/>
            <a:chExt cx="2238375" cy="3355975"/>
          </a:xfrm>
          <a:noFill/>
        </p:grpSpPr>
        <p:sp>
          <p:nvSpPr>
            <p:cNvPr id="214" name="Rechteck: abgerundete Ecken 213">
              <a:extLst>
                <a:ext uri="{FF2B5EF4-FFF2-40B4-BE49-F238E27FC236}">
                  <a16:creationId xmlns:a16="http://schemas.microsoft.com/office/drawing/2014/main" id="{5AE74D0C-1CC8-5BCD-BC5B-808AAF7CB9E2}"/>
                </a:ext>
              </a:extLst>
            </p:cNvPr>
            <p:cNvSpPr/>
            <p:nvPr/>
          </p:nvSpPr>
          <p:spPr>
            <a:xfrm>
              <a:off x="11095918" y="-1045890"/>
              <a:ext cx="2238375" cy="3355975"/>
            </a:xfrm>
            <a:prstGeom prst="roundRect">
              <a:avLst>
                <a:gd name="adj" fmla="val 11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215" name="Rechteck: abgerundete Ecken 214">
              <a:extLst>
                <a:ext uri="{FF2B5EF4-FFF2-40B4-BE49-F238E27FC236}">
                  <a16:creationId xmlns:a16="http://schemas.microsoft.com/office/drawing/2014/main" id="{5B8C93A6-60A3-915E-7A7C-1D2045CB72F0}"/>
                </a:ext>
              </a:extLst>
            </p:cNvPr>
            <p:cNvSpPr/>
            <p:nvPr/>
          </p:nvSpPr>
          <p:spPr>
            <a:xfrm>
              <a:off x="11244062" y="-877888"/>
              <a:ext cx="1902410" cy="742185"/>
            </a:xfrm>
            <a:prstGeom prst="roundRect">
              <a:avLst>
                <a:gd name="adj" fmla="val 362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5E4C7F8E-E014-A155-5C06-E8528B5B59C6}"/>
                </a:ext>
              </a:extLst>
            </p:cNvPr>
            <p:cNvSpPr/>
            <p:nvPr/>
          </p:nvSpPr>
          <p:spPr>
            <a:xfrm>
              <a:off x="11244061" y="48013"/>
              <a:ext cx="1902411" cy="2078356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B313AB80-1139-0E42-0C9A-F377D753A2FE}"/>
              </a:ext>
            </a:extLst>
          </p:cNvPr>
          <p:cNvGrpSpPr/>
          <p:nvPr/>
        </p:nvGrpSpPr>
        <p:grpSpPr>
          <a:xfrm>
            <a:off x="11756312" y="290986"/>
            <a:ext cx="956254" cy="1582919"/>
            <a:chOff x="11095918" y="-1045890"/>
            <a:chExt cx="2238375" cy="3355975"/>
          </a:xfrm>
          <a:noFill/>
        </p:grpSpPr>
        <p:sp>
          <p:nvSpPr>
            <p:cNvPr id="218" name="Rechteck: abgerundete Ecken 217">
              <a:extLst>
                <a:ext uri="{FF2B5EF4-FFF2-40B4-BE49-F238E27FC236}">
                  <a16:creationId xmlns:a16="http://schemas.microsoft.com/office/drawing/2014/main" id="{85B77A13-9D22-7F13-172A-1AEEA306EC01}"/>
                </a:ext>
              </a:extLst>
            </p:cNvPr>
            <p:cNvSpPr/>
            <p:nvPr/>
          </p:nvSpPr>
          <p:spPr>
            <a:xfrm>
              <a:off x="11095918" y="-1045890"/>
              <a:ext cx="2238375" cy="3355975"/>
            </a:xfrm>
            <a:prstGeom prst="roundRect">
              <a:avLst>
                <a:gd name="adj" fmla="val 11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219" name="Rechteck: abgerundete Ecken 218">
              <a:extLst>
                <a:ext uri="{FF2B5EF4-FFF2-40B4-BE49-F238E27FC236}">
                  <a16:creationId xmlns:a16="http://schemas.microsoft.com/office/drawing/2014/main" id="{34EC4370-E93A-6D9E-8559-DEBD5AAA8DBD}"/>
                </a:ext>
              </a:extLst>
            </p:cNvPr>
            <p:cNvSpPr/>
            <p:nvPr/>
          </p:nvSpPr>
          <p:spPr>
            <a:xfrm>
              <a:off x="11244062" y="-877888"/>
              <a:ext cx="1902410" cy="742185"/>
            </a:xfrm>
            <a:prstGeom prst="roundRect">
              <a:avLst>
                <a:gd name="adj" fmla="val 362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13AD4884-FE6B-3294-D2F3-7C2C806D6FB2}"/>
                </a:ext>
              </a:extLst>
            </p:cNvPr>
            <p:cNvSpPr/>
            <p:nvPr/>
          </p:nvSpPr>
          <p:spPr>
            <a:xfrm>
              <a:off x="11244061" y="48013"/>
              <a:ext cx="1902411" cy="2078356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17915517-77D4-2CDE-E90A-8A2F028675CB}"/>
              </a:ext>
            </a:extLst>
          </p:cNvPr>
          <p:cNvGrpSpPr/>
          <p:nvPr/>
        </p:nvGrpSpPr>
        <p:grpSpPr>
          <a:xfrm>
            <a:off x="13129257" y="290986"/>
            <a:ext cx="956254" cy="1582919"/>
            <a:chOff x="11095918" y="-1045890"/>
            <a:chExt cx="2238375" cy="3355975"/>
          </a:xfrm>
          <a:noFill/>
        </p:grpSpPr>
        <p:sp>
          <p:nvSpPr>
            <p:cNvPr id="222" name="Rechteck: abgerundete Ecken 221">
              <a:extLst>
                <a:ext uri="{FF2B5EF4-FFF2-40B4-BE49-F238E27FC236}">
                  <a16:creationId xmlns:a16="http://schemas.microsoft.com/office/drawing/2014/main" id="{D1B71A6B-3D37-71F5-2891-7054FDBFCBA5}"/>
                </a:ext>
              </a:extLst>
            </p:cNvPr>
            <p:cNvSpPr/>
            <p:nvPr/>
          </p:nvSpPr>
          <p:spPr>
            <a:xfrm>
              <a:off x="11095918" y="-1045890"/>
              <a:ext cx="2238375" cy="3355975"/>
            </a:xfrm>
            <a:prstGeom prst="roundRect">
              <a:avLst>
                <a:gd name="adj" fmla="val 11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223" name="Rechteck: abgerundete Ecken 222">
              <a:extLst>
                <a:ext uri="{FF2B5EF4-FFF2-40B4-BE49-F238E27FC236}">
                  <a16:creationId xmlns:a16="http://schemas.microsoft.com/office/drawing/2014/main" id="{280D930D-5CBA-AC50-3B7A-DFECD4D4B057}"/>
                </a:ext>
              </a:extLst>
            </p:cNvPr>
            <p:cNvSpPr/>
            <p:nvPr/>
          </p:nvSpPr>
          <p:spPr>
            <a:xfrm>
              <a:off x="11244062" y="-877888"/>
              <a:ext cx="1902410" cy="742185"/>
            </a:xfrm>
            <a:prstGeom prst="roundRect">
              <a:avLst>
                <a:gd name="adj" fmla="val 3625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0D379D8A-4D80-F343-0886-C54B08E52AE9}"/>
                </a:ext>
              </a:extLst>
            </p:cNvPr>
            <p:cNvSpPr/>
            <p:nvPr/>
          </p:nvSpPr>
          <p:spPr>
            <a:xfrm>
              <a:off x="11244061" y="48013"/>
              <a:ext cx="1902411" cy="2078356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68DB368D-F769-8C7A-1168-EF7EF20F3AF6}"/>
              </a:ext>
            </a:extLst>
          </p:cNvPr>
          <p:cNvSpPr/>
          <p:nvPr/>
        </p:nvSpPr>
        <p:spPr>
          <a:xfrm>
            <a:off x="14788465" y="1871786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Pfeil: nach unten 225">
            <a:extLst>
              <a:ext uri="{FF2B5EF4-FFF2-40B4-BE49-F238E27FC236}">
                <a16:creationId xmlns:a16="http://schemas.microsoft.com/office/drawing/2014/main" id="{5A5450E9-FBF5-84D9-4030-2518498DB24F}"/>
              </a:ext>
            </a:extLst>
          </p:cNvPr>
          <p:cNvSpPr/>
          <p:nvPr/>
        </p:nvSpPr>
        <p:spPr>
          <a:xfrm>
            <a:off x="15683287" y="290986"/>
            <a:ext cx="230655" cy="270868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feil: nach unten 226">
            <a:extLst>
              <a:ext uri="{FF2B5EF4-FFF2-40B4-BE49-F238E27FC236}">
                <a16:creationId xmlns:a16="http://schemas.microsoft.com/office/drawing/2014/main" id="{86DA11CF-5C8F-BEDD-4533-3CAC4EF88786}"/>
              </a:ext>
            </a:extLst>
          </p:cNvPr>
          <p:cNvSpPr/>
          <p:nvPr/>
        </p:nvSpPr>
        <p:spPr>
          <a:xfrm>
            <a:off x="11339622" y="290986"/>
            <a:ext cx="243434" cy="1590607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Pfeil: nach unten 227">
            <a:extLst>
              <a:ext uri="{FF2B5EF4-FFF2-40B4-BE49-F238E27FC236}">
                <a16:creationId xmlns:a16="http://schemas.microsoft.com/office/drawing/2014/main" id="{6A911834-14F8-793C-DCCF-D639B59D9916}"/>
              </a:ext>
            </a:extLst>
          </p:cNvPr>
          <p:cNvSpPr/>
          <p:nvPr/>
        </p:nvSpPr>
        <p:spPr>
          <a:xfrm>
            <a:off x="12729519" y="281179"/>
            <a:ext cx="243434" cy="1590607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Pfeil: nach unten 228">
            <a:extLst>
              <a:ext uri="{FF2B5EF4-FFF2-40B4-BE49-F238E27FC236}">
                <a16:creationId xmlns:a16="http://schemas.microsoft.com/office/drawing/2014/main" id="{0A1285A8-7727-0FF3-F5F7-E93A91B8EF10}"/>
              </a:ext>
            </a:extLst>
          </p:cNvPr>
          <p:cNvSpPr/>
          <p:nvPr/>
        </p:nvSpPr>
        <p:spPr>
          <a:xfrm>
            <a:off x="14104902" y="271372"/>
            <a:ext cx="243434" cy="1590607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lussdiagramm: Manuelle Verarbeitung 235">
            <a:extLst>
              <a:ext uri="{FF2B5EF4-FFF2-40B4-BE49-F238E27FC236}">
                <a16:creationId xmlns:a16="http://schemas.microsoft.com/office/drawing/2014/main" id="{CD9DA40E-E5B9-00BC-EA7B-9CB2436023A1}"/>
              </a:ext>
            </a:extLst>
          </p:cNvPr>
          <p:cNvSpPr/>
          <p:nvPr/>
        </p:nvSpPr>
        <p:spPr>
          <a:xfrm rot="17013976">
            <a:off x="12817821" y="3330878"/>
            <a:ext cx="2662068" cy="1414563"/>
          </a:xfrm>
          <a:prstGeom prst="flowChartManualOperation">
            <a:avLst/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Heap Based Merge</a:t>
            </a:r>
          </a:p>
        </p:txBody>
      </p:sp>
      <p:sp>
        <p:nvSpPr>
          <p:cNvPr id="237" name="Rechteck: abgerundete Ecken 236">
            <a:extLst>
              <a:ext uri="{FF2B5EF4-FFF2-40B4-BE49-F238E27FC236}">
                <a16:creationId xmlns:a16="http://schemas.microsoft.com/office/drawing/2014/main" id="{B8634DD3-B3E0-93D5-E8E1-F88A0B113331}"/>
              </a:ext>
            </a:extLst>
          </p:cNvPr>
          <p:cNvSpPr/>
          <p:nvPr/>
        </p:nvSpPr>
        <p:spPr>
          <a:xfrm>
            <a:off x="15865084" y="3535159"/>
            <a:ext cx="956254" cy="2718489"/>
          </a:xfrm>
          <a:prstGeom prst="roundRect">
            <a:avLst>
              <a:gd name="adj" fmla="val 1130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8" name="Rechteck: abgerundete Ecken 237">
            <a:extLst>
              <a:ext uri="{FF2B5EF4-FFF2-40B4-BE49-F238E27FC236}">
                <a16:creationId xmlns:a16="http://schemas.microsoft.com/office/drawing/2014/main" id="{1180CDAA-3FDD-16DA-1A45-504C3DB8D312}"/>
              </a:ext>
            </a:extLst>
          </p:cNvPr>
          <p:cNvSpPr/>
          <p:nvPr/>
        </p:nvSpPr>
        <p:spPr>
          <a:xfrm>
            <a:off x="15928372" y="3614401"/>
            <a:ext cx="812727" cy="350068"/>
          </a:xfrm>
          <a:prstGeom prst="roundRect">
            <a:avLst>
              <a:gd name="adj" fmla="val 3625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9" name="Freihandform: Form 238">
            <a:extLst>
              <a:ext uri="{FF2B5EF4-FFF2-40B4-BE49-F238E27FC236}">
                <a16:creationId xmlns:a16="http://schemas.microsoft.com/office/drawing/2014/main" id="{11D3EDA9-991D-DB7F-BB16-73B631092F58}"/>
              </a:ext>
            </a:extLst>
          </p:cNvPr>
          <p:cNvSpPr/>
          <p:nvPr/>
        </p:nvSpPr>
        <p:spPr>
          <a:xfrm>
            <a:off x="15928372" y="4051122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Freihandform: Form 239">
            <a:extLst>
              <a:ext uri="{FF2B5EF4-FFF2-40B4-BE49-F238E27FC236}">
                <a16:creationId xmlns:a16="http://schemas.microsoft.com/office/drawing/2014/main" id="{211B758E-E793-5967-73E1-E130E1B645A1}"/>
              </a:ext>
            </a:extLst>
          </p:cNvPr>
          <p:cNvSpPr/>
          <p:nvPr/>
        </p:nvSpPr>
        <p:spPr>
          <a:xfrm>
            <a:off x="15909565" y="5125766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Pfeil: nach unten 240">
            <a:extLst>
              <a:ext uri="{FF2B5EF4-FFF2-40B4-BE49-F238E27FC236}">
                <a16:creationId xmlns:a16="http://schemas.microsoft.com/office/drawing/2014/main" id="{CBB73A8C-2EBA-9DDC-0C65-FEAC13FA7F06}"/>
              </a:ext>
            </a:extLst>
          </p:cNvPr>
          <p:cNvSpPr/>
          <p:nvPr/>
        </p:nvSpPr>
        <p:spPr>
          <a:xfrm>
            <a:off x="16804387" y="3544966"/>
            <a:ext cx="230655" cy="2708682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itel 1">
            <a:extLst>
              <a:ext uri="{FF2B5EF4-FFF2-40B4-BE49-F238E27FC236}">
                <a16:creationId xmlns:a16="http://schemas.microsoft.com/office/drawing/2014/main" id="{2DAFEC25-F852-D784-081F-C9E47D6ED021}"/>
              </a:ext>
            </a:extLst>
          </p:cNvPr>
          <p:cNvSpPr txBox="1">
            <a:spLocks/>
          </p:cNvSpPr>
          <p:nvPr/>
        </p:nvSpPr>
        <p:spPr>
          <a:xfrm>
            <a:off x="16294680" y="1310669"/>
            <a:ext cx="23426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Merging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4776DB11-7A05-EE3E-719E-EBF753EAE6A9}"/>
              </a:ext>
            </a:extLst>
          </p:cNvPr>
          <p:cNvGrpSpPr/>
          <p:nvPr/>
        </p:nvGrpSpPr>
        <p:grpSpPr>
          <a:xfrm>
            <a:off x="1087833" y="2873152"/>
            <a:ext cx="7936700" cy="3484446"/>
            <a:chOff x="1103493" y="2881745"/>
            <a:chExt cx="4989350" cy="3484446"/>
          </a:xfrm>
        </p:grpSpPr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4DD5D918-BEE5-D898-CDD0-73A3F67F738A}"/>
                </a:ext>
              </a:extLst>
            </p:cNvPr>
            <p:cNvSpPr/>
            <p:nvPr/>
          </p:nvSpPr>
          <p:spPr>
            <a:xfrm>
              <a:off x="1153882" y="2907453"/>
              <a:ext cx="587976" cy="1238799"/>
            </a:xfrm>
            <a:custGeom>
              <a:avLst/>
              <a:gdLst>
                <a:gd name="connsiteX0" fmla="*/ 573319 w 1127062"/>
                <a:gd name="connsiteY0" fmla="*/ 38670 h 1480169"/>
                <a:gd name="connsiteX1" fmla="*/ 9901 w 1127062"/>
                <a:gd name="connsiteY1" fmla="*/ 648270 h 1480169"/>
                <a:gd name="connsiteX2" fmla="*/ 277755 w 1127062"/>
                <a:gd name="connsiteY2" fmla="*/ 1451834 h 1480169"/>
                <a:gd name="connsiteX3" fmla="*/ 1062846 w 1127062"/>
                <a:gd name="connsiteY3" fmla="*/ 1193216 h 1480169"/>
                <a:gd name="connsiteX4" fmla="*/ 1025901 w 1127062"/>
                <a:gd name="connsiteY4" fmla="*/ 186452 h 1480169"/>
                <a:gd name="connsiteX5" fmla="*/ 573319 w 1127062"/>
                <a:gd name="connsiteY5" fmla="*/ 38670 h 148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7062" h="1480169">
                  <a:moveTo>
                    <a:pt x="573319" y="38670"/>
                  </a:moveTo>
                  <a:cubicBezTo>
                    <a:pt x="403986" y="115640"/>
                    <a:pt x="59162" y="412743"/>
                    <a:pt x="9901" y="648270"/>
                  </a:cubicBezTo>
                  <a:cubicBezTo>
                    <a:pt x="-39360" y="883797"/>
                    <a:pt x="102264" y="1361010"/>
                    <a:pt x="277755" y="1451834"/>
                  </a:cubicBezTo>
                  <a:cubicBezTo>
                    <a:pt x="453246" y="1542658"/>
                    <a:pt x="938155" y="1404113"/>
                    <a:pt x="1062846" y="1193216"/>
                  </a:cubicBezTo>
                  <a:cubicBezTo>
                    <a:pt x="1187537" y="982319"/>
                    <a:pt x="1105950" y="378876"/>
                    <a:pt x="1025901" y="186452"/>
                  </a:cubicBezTo>
                  <a:cubicBezTo>
                    <a:pt x="945853" y="-5972"/>
                    <a:pt x="742652" y="-38300"/>
                    <a:pt x="573319" y="38670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972C15DC-692C-F919-A34A-967E1BB1929B}"/>
                </a:ext>
              </a:extLst>
            </p:cNvPr>
            <p:cNvSpPr/>
            <p:nvPr/>
          </p:nvSpPr>
          <p:spPr>
            <a:xfrm>
              <a:off x="1103493" y="4037732"/>
              <a:ext cx="682624" cy="1238799"/>
            </a:xfrm>
            <a:custGeom>
              <a:avLst/>
              <a:gdLst>
                <a:gd name="connsiteX0" fmla="*/ 946981 w 1070201"/>
                <a:gd name="connsiteY0" fmla="*/ 1120263 h 1279850"/>
                <a:gd name="connsiteX1" fmla="*/ 475926 w 1070201"/>
                <a:gd name="connsiteY1" fmla="*/ 1258809 h 1279850"/>
                <a:gd name="connsiteX2" fmla="*/ 14108 w 1070201"/>
                <a:gd name="connsiteY2" fmla="*/ 796991 h 1279850"/>
                <a:gd name="connsiteX3" fmla="*/ 161890 w 1070201"/>
                <a:gd name="connsiteY3" fmla="*/ 261282 h 1279850"/>
                <a:gd name="connsiteX4" fmla="*/ 595999 w 1070201"/>
                <a:gd name="connsiteY4" fmla="*/ 2663 h 1279850"/>
                <a:gd name="connsiteX5" fmla="*/ 1048581 w 1070201"/>
                <a:gd name="connsiteY5" fmla="*/ 409063 h 1279850"/>
                <a:gd name="connsiteX6" fmla="*/ 946981 w 1070201"/>
                <a:gd name="connsiteY6" fmla="*/ 1120263 h 127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0201" h="1279850">
                  <a:moveTo>
                    <a:pt x="946981" y="1120263"/>
                  </a:moveTo>
                  <a:cubicBezTo>
                    <a:pt x="851539" y="1261887"/>
                    <a:pt x="631405" y="1312688"/>
                    <a:pt x="475926" y="1258809"/>
                  </a:cubicBezTo>
                  <a:cubicBezTo>
                    <a:pt x="320447" y="1204930"/>
                    <a:pt x="66447" y="963245"/>
                    <a:pt x="14108" y="796991"/>
                  </a:cubicBezTo>
                  <a:cubicBezTo>
                    <a:pt x="-38231" y="630737"/>
                    <a:pt x="64908" y="393670"/>
                    <a:pt x="161890" y="261282"/>
                  </a:cubicBezTo>
                  <a:cubicBezTo>
                    <a:pt x="258872" y="128894"/>
                    <a:pt x="448217" y="-21967"/>
                    <a:pt x="595999" y="2663"/>
                  </a:cubicBezTo>
                  <a:cubicBezTo>
                    <a:pt x="743781" y="27293"/>
                    <a:pt x="991624" y="222796"/>
                    <a:pt x="1048581" y="409063"/>
                  </a:cubicBezTo>
                  <a:cubicBezTo>
                    <a:pt x="1105539" y="595330"/>
                    <a:pt x="1042423" y="978639"/>
                    <a:pt x="946981" y="1120263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FE93BD99-7F88-6733-505F-C51D9EC59727}"/>
                </a:ext>
              </a:extLst>
            </p:cNvPr>
            <p:cNvSpPr/>
            <p:nvPr/>
          </p:nvSpPr>
          <p:spPr>
            <a:xfrm>
              <a:off x="1125244" y="5138969"/>
              <a:ext cx="607358" cy="1227222"/>
            </a:xfrm>
            <a:custGeom>
              <a:avLst/>
              <a:gdLst>
                <a:gd name="connsiteX0" fmla="*/ 888283 w 969196"/>
                <a:gd name="connsiteY0" fmla="*/ 162704 h 1227222"/>
                <a:gd name="connsiteX1" fmla="*/ 463411 w 969196"/>
                <a:gd name="connsiteY1" fmla="*/ 14922 h 1227222"/>
                <a:gd name="connsiteX2" fmla="*/ 1592 w 969196"/>
                <a:gd name="connsiteY2" fmla="*/ 328958 h 1227222"/>
                <a:gd name="connsiteX3" fmla="*/ 334101 w 969196"/>
                <a:gd name="connsiteY3" fmla="*/ 1123286 h 1227222"/>
                <a:gd name="connsiteX4" fmla="*/ 915992 w 969196"/>
                <a:gd name="connsiteY4" fmla="*/ 1114049 h 1227222"/>
                <a:gd name="connsiteX5" fmla="*/ 888283 w 969196"/>
                <a:gd name="connsiteY5" fmla="*/ 162704 h 122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196" h="1227222">
                  <a:moveTo>
                    <a:pt x="888283" y="162704"/>
                  </a:moveTo>
                  <a:cubicBezTo>
                    <a:pt x="812853" y="-20484"/>
                    <a:pt x="611193" y="-12787"/>
                    <a:pt x="463411" y="14922"/>
                  </a:cubicBezTo>
                  <a:cubicBezTo>
                    <a:pt x="315629" y="42631"/>
                    <a:pt x="23144" y="144231"/>
                    <a:pt x="1592" y="328958"/>
                  </a:cubicBezTo>
                  <a:cubicBezTo>
                    <a:pt x="-19960" y="513685"/>
                    <a:pt x="181701" y="992438"/>
                    <a:pt x="334101" y="1123286"/>
                  </a:cubicBezTo>
                  <a:cubicBezTo>
                    <a:pt x="486501" y="1254134"/>
                    <a:pt x="820550" y="1272607"/>
                    <a:pt x="915992" y="1114049"/>
                  </a:cubicBezTo>
                  <a:cubicBezTo>
                    <a:pt x="1011434" y="955491"/>
                    <a:pt x="963713" y="345892"/>
                    <a:pt x="888283" y="162704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0D36D075-7706-010C-E17A-F9288DC45D20}"/>
                </a:ext>
              </a:extLst>
            </p:cNvPr>
            <p:cNvSpPr/>
            <p:nvPr/>
          </p:nvSpPr>
          <p:spPr>
            <a:xfrm>
              <a:off x="1732603" y="2881745"/>
              <a:ext cx="4335688" cy="572655"/>
            </a:xfrm>
            <a:custGeom>
              <a:avLst/>
              <a:gdLst>
                <a:gd name="connsiteX0" fmla="*/ 0 w 3777673"/>
                <a:gd name="connsiteY0" fmla="*/ 572655 h 572655"/>
                <a:gd name="connsiteX1" fmla="*/ 1487055 w 3777673"/>
                <a:gd name="connsiteY1" fmla="*/ 193964 h 572655"/>
                <a:gd name="connsiteX2" fmla="*/ 2225964 w 3777673"/>
                <a:gd name="connsiteY2" fmla="*/ 230910 h 572655"/>
                <a:gd name="connsiteX3" fmla="*/ 3777673 w 3777673"/>
                <a:gd name="connsiteY3" fmla="*/ 0 h 57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7673" h="572655">
                  <a:moveTo>
                    <a:pt x="0" y="572655"/>
                  </a:moveTo>
                  <a:cubicBezTo>
                    <a:pt x="558030" y="411788"/>
                    <a:pt x="1116061" y="250921"/>
                    <a:pt x="1487055" y="193964"/>
                  </a:cubicBezTo>
                  <a:cubicBezTo>
                    <a:pt x="1858049" y="137007"/>
                    <a:pt x="1844194" y="263237"/>
                    <a:pt x="2225964" y="230910"/>
                  </a:cubicBezTo>
                  <a:cubicBezTo>
                    <a:pt x="2607734" y="198583"/>
                    <a:pt x="3474412" y="55418"/>
                    <a:pt x="3777673" y="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CC30EF4F-8DC2-813E-C9BA-3522719DFA22}"/>
                </a:ext>
              </a:extLst>
            </p:cNvPr>
            <p:cNvSpPr/>
            <p:nvPr/>
          </p:nvSpPr>
          <p:spPr>
            <a:xfrm>
              <a:off x="1786117" y="4203779"/>
              <a:ext cx="4306726" cy="524709"/>
            </a:xfrm>
            <a:custGeom>
              <a:avLst/>
              <a:gdLst>
                <a:gd name="connsiteX0" fmla="*/ 0 w 3842328"/>
                <a:gd name="connsiteY0" fmla="*/ 395930 h 524709"/>
                <a:gd name="connsiteX1" fmla="*/ 757382 w 3842328"/>
                <a:gd name="connsiteY1" fmla="*/ 506766 h 524709"/>
                <a:gd name="connsiteX2" fmla="*/ 2946400 w 3842328"/>
                <a:gd name="connsiteY2" fmla="*/ 63421 h 524709"/>
                <a:gd name="connsiteX3" fmla="*/ 3842328 w 3842328"/>
                <a:gd name="connsiteY3" fmla="*/ 17239 h 52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328" h="524709">
                  <a:moveTo>
                    <a:pt x="0" y="395930"/>
                  </a:moveTo>
                  <a:cubicBezTo>
                    <a:pt x="133157" y="479057"/>
                    <a:pt x="266315" y="562184"/>
                    <a:pt x="757382" y="506766"/>
                  </a:cubicBezTo>
                  <a:cubicBezTo>
                    <a:pt x="1248449" y="451348"/>
                    <a:pt x="2432242" y="145009"/>
                    <a:pt x="2946400" y="63421"/>
                  </a:cubicBezTo>
                  <a:cubicBezTo>
                    <a:pt x="3460558" y="-18167"/>
                    <a:pt x="3757661" y="-5852"/>
                    <a:pt x="3842328" y="17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3F620A8D-8DCF-9789-7B8F-622D14A7DB1F}"/>
                </a:ext>
              </a:extLst>
            </p:cNvPr>
            <p:cNvSpPr/>
            <p:nvPr/>
          </p:nvSpPr>
          <p:spPr>
            <a:xfrm>
              <a:off x="1723129" y="5592163"/>
              <a:ext cx="4340963" cy="520007"/>
            </a:xfrm>
            <a:custGeom>
              <a:avLst/>
              <a:gdLst>
                <a:gd name="connsiteX0" fmla="*/ 0 w 3916219"/>
                <a:gd name="connsiteY0" fmla="*/ 125146 h 520007"/>
                <a:gd name="connsiteX1" fmla="*/ 1976582 w 3916219"/>
                <a:gd name="connsiteY1" fmla="*/ 476128 h 520007"/>
                <a:gd name="connsiteX2" fmla="*/ 2780146 w 3916219"/>
                <a:gd name="connsiteY2" fmla="*/ 466892 h 520007"/>
                <a:gd name="connsiteX3" fmla="*/ 3417455 w 3916219"/>
                <a:gd name="connsiteY3" fmla="*/ 42019 h 520007"/>
                <a:gd name="connsiteX4" fmla="*/ 3916219 w 3916219"/>
                <a:gd name="connsiteY4" fmla="*/ 5073 h 52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219" h="520007">
                  <a:moveTo>
                    <a:pt x="0" y="125146"/>
                  </a:moveTo>
                  <a:cubicBezTo>
                    <a:pt x="756612" y="272158"/>
                    <a:pt x="1513224" y="419170"/>
                    <a:pt x="1976582" y="476128"/>
                  </a:cubicBezTo>
                  <a:cubicBezTo>
                    <a:pt x="2439940" y="533086"/>
                    <a:pt x="2540001" y="539243"/>
                    <a:pt x="2780146" y="466892"/>
                  </a:cubicBezTo>
                  <a:cubicBezTo>
                    <a:pt x="3020291" y="394541"/>
                    <a:pt x="3228110" y="118989"/>
                    <a:pt x="3417455" y="42019"/>
                  </a:cubicBezTo>
                  <a:cubicBezTo>
                    <a:pt x="3606800" y="-34951"/>
                    <a:pt x="3814619" y="20467"/>
                    <a:pt x="3916219" y="507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BBC24DC0-ACC0-3C52-FB8B-CBC8B363DB7E}"/>
              </a:ext>
            </a:extLst>
          </p:cNvPr>
          <p:cNvSpPr/>
          <p:nvPr/>
        </p:nvSpPr>
        <p:spPr>
          <a:xfrm>
            <a:off x="4871876" y="2528709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8BE7B2F6-253B-1524-9A56-3F9A66D80725}"/>
              </a:ext>
            </a:extLst>
          </p:cNvPr>
          <p:cNvSpPr/>
          <p:nvPr/>
        </p:nvSpPr>
        <p:spPr>
          <a:xfrm>
            <a:off x="4872235" y="5494615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40173653-594D-D950-5921-32C5E10CAB98}"/>
              </a:ext>
            </a:extLst>
          </p:cNvPr>
          <p:cNvSpPr/>
          <p:nvPr/>
        </p:nvSpPr>
        <p:spPr>
          <a:xfrm>
            <a:off x="4875140" y="4007212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392389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C08DE70-B0ED-D347-CCF7-7CF5739C7012}"/>
              </a:ext>
            </a:extLst>
          </p:cNvPr>
          <p:cNvSpPr/>
          <p:nvPr/>
        </p:nvSpPr>
        <p:spPr>
          <a:xfrm>
            <a:off x="-14648597" y="3726180"/>
            <a:ext cx="2078153" cy="3472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7AB1889-3585-7225-3CB5-CD4C3389941E}"/>
              </a:ext>
            </a:extLst>
          </p:cNvPr>
          <p:cNvGrpSpPr/>
          <p:nvPr/>
        </p:nvGrpSpPr>
        <p:grpSpPr>
          <a:xfrm>
            <a:off x="-16787984" y="4617030"/>
            <a:ext cx="26933063" cy="305523"/>
            <a:chOff x="3831143" y="3848523"/>
            <a:chExt cx="26933063" cy="3055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444F06A-6606-880F-B4B7-CB40717C5D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448BCDC-18CA-23E9-4001-D11905BD0C9F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761D14C2-2A76-95BF-6191-088CADA52FC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D7D37196-6D26-F271-F901-F0758A08DAC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D39F055F-37B9-237D-E00E-CBFB125DD30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96563C9-D65C-7ACB-1DDA-29AA18220DE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529DC1B-CB0C-A2A4-9076-6FD144257C8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18E9297-B74C-0F93-3D7F-74FFF191C1F2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8377B59-F904-F40E-AD36-3FC36BD804E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82C7A594-C2A9-D7E0-3843-2D3459303E51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13D31B0-B154-889B-006A-6F0978567E5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8E98875-3785-9406-CC57-EC7C424C426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1EDF5D6-825C-ED9A-9AB3-8E1A4AC85F9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39301115-AD50-5BF4-1C28-D918ADCE58B1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088861C0-DD58-B02F-E8EB-3A6E95BE603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F803340-C8C9-C2F3-0A0E-BAF9C35E31A7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760BBC9-EC7A-569B-622E-057271523BC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EB265AA-794C-E472-68AC-72CB97CEB11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9A299F26-2706-69E3-AB4B-A04463FD368D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D865542-B39C-0C52-12F4-7BCC79B8FBE2}"/>
              </a:ext>
            </a:extLst>
          </p:cNvPr>
          <p:cNvGrpSpPr/>
          <p:nvPr/>
        </p:nvGrpSpPr>
        <p:grpSpPr>
          <a:xfrm>
            <a:off x="-17441441" y="5001283"/>
            <a:ext cx="26933063" cy="305523"/>
            <a:chOff x="3831143" y="3848523"/>
            <a:chExt cx="26933063" cy="305523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5F2674F-B4ED-089A-F240-E72FF99D76B1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EA62E374-3740-D70C-F32C-5624D85B917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06C1A265-8F32-3432-32B9-E40707843520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64753998-A15C-D195-E9C8-E10F1B40038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40DDD3E9-A557-0EE1-297F-16918E75AC8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F1C283-9966-C563-1ADA-EF506BC3704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4784D7-6BA0-7445-DBB2-F54F8D57F490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6E9C739A-BEBE-5B01-9C3A-DDC25642A43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334E966E-3D84-FA31-8145-3CA2DAB409C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0F21E874-616A-25C7-A2DD-238C2C2BAD7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58646D1E-C2D8-D9BB-BE8E-7637D83B7E2F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AE177298-9476-996F-A8B1-5EF95631DB00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023B855A-55BD-853C-7EBD-C7C0AA64F435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1EADBDA5-4B74-CDD5-C658-0C5309F5F5A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55C6C9D8-D192-3177-3405-DD0B56045E8C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213B64C8-272B-F121-3431-BA67FF8D3D6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5F383C5-1C2E-F9A7-C49E-4CCC88FF70D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E723CE01-E9BB-AA7F-29C5-B6A939034C3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F2539F7C-36A7-2386-E854-07263C3CA78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17D268F-952A-0828-DC7D-2DF993A9B726}"/>
              </a:ext>
            </a:extLst>
          </p:cNvPr>
          <p:cNvGrpSpPr/>
          <p:nvPr/>
        </p:nvGrpSpPr>
        <p:grpSpPr>
          <a:xfrm>
            <a:off x="-18094898" y="5385536"/>
            <a:ext cx="26933063" cy="305523"/>
            <a:chOff x="3831143" y="3848523"/>
            <a:chExt cx="26933063" cy="305523"/>
          </a:xfrm>
        </p:grpSpPr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4FD6665D-1C6D-8B94-0367-C08351A5F27B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E66D7D76-C751-9CBB-A93F-D85F1BB65F9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5023D4CE-37D8-F5C4-A265-850B558F3B1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808B3475-44A6-6092-9454-A9794CC2AFD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495B7807-4BB5-9157-AE98-164DC2BCE88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B71164F0-3E27-BD1B-0FBD-11F4840E140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2E3F6A06-15C4-6306-025F-FD864330441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35527E67-9C9E-1828-D4B3-A7B83A67FD00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269B9CF2-5847-0EF1-7766-B22768FE86E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5130384-FF25-FBBB-06E7-F20308C988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8A36FEA-A6BF-7697-4C30-4A014810E87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7BE897B8-46C6-8008-363A-4A4A4DF06A5C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DC2CE98-C10D-052D-C1B2-D91B7E9802A0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F0E7071-39A3-CFE7-B544-05A16D05319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239431DE-76DE-6426-2594-76D7F68DCC35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A634F702-C3A2-74C4-018D-98F9ED44F84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4E21CA04-44C6-0FE0-1920-F82F0F517E0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BA589E4E-BC8E-A5FA-C800-E65A8DF2FD25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76B07AE2-C015-1B28-2244-E2416D9F2BD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B7B5A7E-6E16-FC6D-738D-95AFA243220A}"/>
              </a:ext>
            </a:extLst>
          </p:cNvPr>
          <p:cNvGrpSpPr/>
          <p:nvPr/>
        </p:nvGrpSpPr>
        <p:grpSpPr>
          <a:xfrm>
            <a:off x="-18748355" y="5769789"/>
            <a:ext cx="26933063" cy="305523"/>
            <a:chOff x="3831143" y="3848523"/>
            <a:chExt cx="26933063" cy="305523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1D07FA79-7606-1EC2-46E4-D275737D956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71A43DC2-B9E6-4E31-B0DD-6B5D437E6A0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127A9479-B92D-0B0C-46E8-18CB475669F7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813ACFB6-A040-3762-9A18-28D5D1533154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DF13FEAE-348B-65AC-F4B3-8E0D4150F1BD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AAA65E30-ECC9-DDA5-E7DF-7329DCEAD26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C672EB3B-DAA8-FB57-3A94-BC3B984A514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1342CECE-EB0D-7AF7-C468-EB3C0910AC33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DFD0C0AC-D5B1-8D89-FEAC-E5A7E0591AD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C0DB7955-BA0F-EE25-509F-DDE568927B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121AEE01-8889-A976-C13B-CF31006BA85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CA5E255E-3DE2-3504-E565-0F44CFD9802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EDEEDCAE-93FB-CCE1-7770-ABF89746B09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C8F02FD9-D0BF-7FAA-27CC-D62C99BE62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E62A4670-0D71-1986-207B-05B36804FA3A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A491D9F4-FAE8-E5F6-8BF6-C14B11DD2990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B565E45C-A054-2449-08C3-FF9FA11FD0E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5F87167E-8A8C-D295-26CF-847E48C2983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8925EED8-FC3D-C92A-BC3F-0F7EF0B15897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211BF96-F461-0190-5DC8-42734436FECC}"/>
              </a:ext>
            </a:extLst>
          </p:cNvPr>
          <p:cNvGrpSpPr/>
          <p:nvPr/>
        </p:nvGrpSpPr>
        <p:grpSpPr>
          <a:xfrm>
            <a:off x="-19401812" y="6154042"/>
            <a:ext cx="26933063" cy="305523"/>
            <a:chOff x="3831143" y="3848523"/>
            <a:chExt cx="26933063" cy="305523"/>
          </a:xfrm>
        </p:grpSpPr>
        <p:sp>
          <p:nvSpPr>
            <p:cNvPr id="135" name="Rechteck: abgerundete Ecken 134">
              <a:extLst>
                <a:ext uri="{FF2B5EF4-FFF2-40B4-BE49-F238E27FC236}">
                  <a16:creationId xmlns:a16="http://schemas.microsoft.com/office/drawing/2014/main" id="{A3B53CDD-3F02-91ED-BD0D-076977831F7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hteck: abgerundete Ecken 135">
              <a:extLst>
                <a:ext uri="{FF2B5EF4-FFF2-40B4-BE49-F238E27FC236}">
                  <a16:creationId xmlns:a16="http://schemas.microsoft.com/office/drawing/2014/main" id="{57028E56-3659-7388-B2FB-BDD9EA70F0A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7125DB96-4C72-0871-6E7A-12FF2E3AD1C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hteck: abgerundete Ecken 137">
              <a:extLst>
                <a:ext uri="{FF2B5EF4-FFF2-40B4-BE49-F238E27FC236}">
                  <a16:creationId xmlns:a16="http://schemas.microsoft.com/office/drawing/2014/main" id="{524C21EE-A5F1-B1A8-324B-5D2AC0A43C4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3E24C66B-E5C6-1124-F22C-223C499A345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: abgerundete Ecken 139">
              <a:extLst>
                <a:ext uri="{FF2B5EF4-FFF2-40B4-BE49-F238E27FC236}">
                  <a16:creationId xmlns:a16="http://schemas.microsoft.com/office/drawing/2014/main" id="{4386D294-1B85-7E54-C742-06D9E3EDAFC9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: abgerundete Ecken 140">
              <a:extLst>
                <a:ext uri="{FF2B5EF4-FFF2-40B4-BE49-F238E27FC236}">
                  <a16:creationId xmlns:a16="http://schemas.microsoft.com/office/drawing/2014/main" id="{ED97E7FF-CC61-9E96-6495-344B664B81C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: abgerundete Ecken 141">
              <a:extLst>
                <a:ext uri="{FF2B5EF4-FFF2-40B4-BE49-F238E27FC236}">
                  <a16:creationId xmlns:a16="http://schemas.microsoft.com/office/drawing/2014/main" id="{FDAC8BF7-DC25-466A-71FA-748554B95A7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: abgerundete Ecken 142">
              <a:extLst>
                <a:ext uri="{FF2B5EF4-FFF2-40B4-BE49-F238E27FC236}">
                  <a16:creationId xmlns:a16="http://schemas.microsoft.com/office/drawing/2014/main" id="{F5543E45-317D-5631-37EF-789F301952B8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86BF01DC-E8C8-2035-A50B-241AF115C4EB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DE5D3275-7338-86F6-8082-D26CF7F6E44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9062F104-DCAA-CAA7-5AD1-655CDB0BF6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D329F8E-148F-BDC3-9F86-8385E51D9D28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4BAC2B1E-8542-1FB0-40C3-9791F2CD22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A6AB957-F247-D70B-0903-71A324006B41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6B0240BD-FBA0-16D9-0D49-91743BE5A27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E6DDEF67-5B1D-7676-53BD-1C6AE8D310E6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3621EF4A-A437-24FB-FE03-5CF6F1E9D70D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1BC3479E-0EA5-38B2-9CA0-C612599EAF56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A772D432-FB0D-0A84-949D-F79D10083D0C}"/>
              </a:ext>
            </a:extLst>
          </p:cNvPr>
          <p:cNvGrpSpPr/>
          <p:nvPr/>
        </p:nvGrpSpPr>
        <p:grpSpPr>
          <a:xfrm>
            <a:off x="-20055269" y="6538295"/>
            <a:ext cx="26933063" cy="305523"/>
            <a:chOff x="3831143" y="3848523"/>
            <a:chExt cx="26933063" cy="305523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C3631E52-C971-17C6-1328-E13A2E72E4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6BD4D42A-6E26-6054-573F-87FAE4D3B6C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BB77B59D-7C22-2C53-A515-68B89A9611B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B569E41C-99BE-32D6-8E0A-E7CBC778E7EF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5E183A68-4D2C-7BD9-1F7E-15061655F56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49BF2EF6-08A7-85AC-847D-E1B2E3E584C5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97A28848-D5F2-BA6A-248A-32E7F7C45E7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75BB82AF-3A73-F964-06F2-65D70599664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E53393C6-3DCC-3625-E4E3-6C20F8EDC56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F3EB5395-A7BA-C454-8689-B681354311F2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C5F714EF-8047-C891-1463-25871CC6064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A3AE59BA-79C6-92A3-7C16-93BE6558E0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F847C10B-1B11-08B8-D33D-9D0E09C190D4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1670258A-2E71-F0CD-5D76-C872CDA4521D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8B1AF27C-3A1B-6FB4-3AD8-00629904307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9CE8C50D-35DB-AD02-36BD-5A5CD8509A8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3E6487C2-932B-CA95-0FA9-77492ABF1F88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FFEE482-F63A-24B8-E27C-20143311E8B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hteck: abgerundete Ecken 172">
              <a:extLst>
                <a:ext uri="{FF2B5EF4-FFF2-40B4-BE49-F238E27FC236}">
                  <a16:creationId xmlns:a16="http://schemas.microsoft.com/office/drawing/2014/main" id="{DCF2EDC6-CA34-8F47-0362-6CDCE715395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797893-85C0-7B28-3DA7-F2156679C9EA}"/>
              </a:ext>
            </a:extLst>
          </p:cNvPr>
          <p:cNvGrpSpPr/>
          <p:nvPr/>
        </p:nvGrpSpPr>
        <p:grpSpPr>
          <a:xfrm>
            <a:off x="-16134527" y="4232777"/>
            <a:ext cx="26933063" cy="305523"/>
            <a:chOff x="3831143" y="3848523"/>
            <a:chExt cx="26933063" cy="305523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1786D0C-EC3A-FB4E-D388-CA34155F9665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C474EC3-9F3F-AA4E-54FB-FC3119063108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8F210F98-F636-9A64-0ECD-BAD3265DAD6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6BBC13B-698E-4A3E-713F-262067C0134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EEC6105-2AF1-5503-66E3-53F48285391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9BD2A95-CDCE-D985-1D04-73622AE308B1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3CA4205-61CB-E6C5-21DF-1036371A2A4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5E2095-A340-1908-DFD8-2E462ECAD166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CA63926-CE49-E184-C99E-979E663B0FF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DACF9D29-A8C5-21BA-0FD9-A95656DDCB4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7E284CF2-78AC-6648-18C3-C7C9D58FE34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3B39E479-5A1B-FA56-81FB-55D2BA74CA2D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67C2783-F87C-CD50-08F7-9C9FF6D3F14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375F93C6-C5BB-1C54-FEDA-FEC76E741D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BB4112CC-E72B-2980-831A-78516B804763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93BC0B-B484-9257-A051-54BFCBF408C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DF7F5-13DC-0AFE-F8EE-8765AD11909F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58B7B2B-EB09-77C4-768C-3C4445A1F4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E4B4D6D-CBAA-03F8-97DA-0A627B93D91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E0C5CE-E198-4A68-58B7-E5D1F9FB4C53}"/>
              </a:ext>
            </a:extLst>
          </p:cNvPr>
          <p:cNvGrpSpPr/>
          <p:nvPr/>
        </p:nvGrpSpPr>
        <p:grpSpPr>
          <a:xfrm>
            <a:off x="-15793314" y="3848523"/>
            <a:ext cx="26933063" cy="305523"/>
            <a:chOff x="3831143" y="3848523"/>
            <a:chExt cx="26933063" cy="305523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4F43727-516D-E4FA-05E9-AF28B0FD9CC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E6B0FAA-125E-9BF8-BF9F-1D26A1D2217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9FCED46-10C9-74FC-9CA6-1F577A65D0F5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BE23477-6468-0F4F-1258-76EDB2FD8A1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571CCE9-4486-F50C-F0C1-E7CBEC0148F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78E67B-27DD-41D1-E3D1-9013235DD3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2802153-BB2D-F101-6520-5503C92DE63E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B3F09CC-8F1D-D8DF-DDE7-53A400B1491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61AFA0-674E-44FF-034C-9EEE196DC4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CD3823E-DCBE-1955-853C-57AD5B2E1FA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4E82233-64C0-02B3-4790-7DDC438E4257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9396757-E0F4-3533-C553-9B132D48EADE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EBF1052-FC49-C537-8FBB-D481E61CC1F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3773AC6-7D83-4F8C-390C-C586BCAE25B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D8EF98F-B781-0FFE-E2C5-24A16B2F4F5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FBFCE0E-45A7-C9F0-16CB-6B5F5120E52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08C413C-E6F9-9FD8-85FF-D1A07A81C0D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14BE63D2-A860-B3D1-43D8-FB28C9B8F90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9DD753D-251E-7DD6-40D5-4856CBC42338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053BC38-A2BD-6047-11FD-3BC20E12465F}"/>
              </a:ext>
            </a:extLst>
          </p:cNvPr>
          <p:cNvSpPr/>
          <p:nvPr/>
        </p:nvSpPr>
        <p:spPr>
          <a:xfrm>
            <a:off x="-16067291" y="-351971"/>
            <a:ext cx="13120914" cy="7235371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ED188C4-FB72-03F7-CC6A-184B8D0178D2}"/>
              </a:ext>
            </a:extLst>
          </p:cNvPr>
          <p:cNvSpPr/>
          <p:nvPr/>
        </p:nvSpPr>
        <p:spPr>
          <a:xfrm>
            <a:off x="-14751543" y="2600801"/>
            <a:ext cx="2279977" cy="4486365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!!algo">
            <a:extLst>
              <a:ext uri="{FF2B5EF4-FFF2-40B4-BE49-F238E27FC236}">
                <a16:creationId xmlns:a16="http://schemas.microsoft.com/office/drawing/2014/main" id="{D032D238-2ED5-C2D2-8129-5561A326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75317" y="365125"/>
            <a:ext cx="10515600" cy="1325563"/>
          </a:xfrm>
        </p:spPr>
        <p:txBody>
          <a:bodyPr/>
          <a:lstStyle/>
          <a:p>
            <a:r>
              <a:rPr lang="en-US" dirty="0"/>
              <a:t>Algorithm: Reading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74438AD-8E56-018D-2FB2-C92EE646EABF}"/>
              </a:ext>
            </a:extLst>
          </p:cNvPr>
          <p:cNvSpPr/>
          <p:nvPr/>
        </p:nvSpPr>
        <p:spPr>
          <a:xfrm>
            <a:off x="-14587667" y="2844820"/>
            <a:ext cx="1952222" cy="79098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0E96711D-4A91-ECEF-3737-FC757F1B018F}"/>
              </a:ext>
            </a:extLst>
          </p:cNvPr>
          <p:cNvSpPr/>
          <p:nvPr/>
        </p:nvSpPr>
        <p:spPr>
          <a:xfrm>
            <a:off x="-15159260" y="1794147"/>
            <a:ext cx="4949857" cy="2226310"/>
          </a:xfrm>
          <a:custGeom>
            <a:avLst/>
            <a:gdLst>
              <a:gd name="connsiteX0" fmla="*/ 580918 w 5312575"/>
              <a:gd name="connsiteY0" fmla="*/ 2226310 h 2226310"/>
              <a:gd name="connsiteX1" fmla="*/ 14861 w 5312575"/>
              <a:gd name="connsiteY1" fmla="*/ 1645739 h 2226310"/>
              <a:gd name="connsiteX2" fmla="*/ 392232 w 5312575"/>
              <a:gd name="connsiteY2" fmla="*/ 295910 h 2226310"/>
              <a:gd name="connsiteX3" fmla="*/ 2598404 w 5312575"/>
              <a:gd name="connsiteY3" fmla="*/ 63682 h 2226310"/>
              <a:gd name="connsiteX4" fmla="*/ 4514290 w 5312575"/>
              <a:gd name="connsiteY4" fmla="*/ 1166767 h 2226310"/>
              <a:gd name="connsiteX5" fmla="*/ 5312575 w 5312575"/>
              <a:gd name="connsiteY5" fmla="*/ 1355453 h 222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2575" h="2226310">
                <a:moveTo>
                  <a:pt x="580918" y="2226310"/>
                </a:moveTo>
                <a:cubicBezTo>
                  <a:pt x="313613" y="2096891"/>
                  <a:pt x="46309" y="1967472"/>
                  <a:pt x="14861" y="1645739"/>
                </a:cubicBezTo>
                <a:cubicBezTo>
                  <a:pt x="-16587" y="1324006"/>
                  <a:pt x="-38359" y="559586"/>
                  <a:pt x="392232" y="295910"/>
                </a:cubicBezTo>
                <a:cubicBezTo>
                  <a:pt x="822823" y="32234"/>
                  <a:pt x="1911394" y="-81461"/>
                  <a:pt x="2598404" y="63682"/>
                </a:cubicBezTo>
                <a:cubicBezTo>
                  <a:pt x="3285414" y="208825"/>
                  <a:pt x="4061928" y="951472"/>
                  <a:pt x="4514290" y="1166767"/>
                </a:cubicBezTo>
                <a:cubicBezTo>
                  <a:pt x="4966652" y="1382062"/>
                  <a:pt x="5312575" y="1355453"/>
                  <a:pt x="5312575" y="135545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hteck: abgerundete Ecken 194">
            <a:extLst>
              <a:ext uri="{FF2B5EF4-FFF2-40B4-BE49-F238E27FC236}">
                <a16:creationId xmlns:a16="http://schemas.microsoft.com/office/drawing/2014/main" id="{B48A5F11-DC59-CB12-9327-28618472A332}"/>
              </a:ext>
            </a:extLst>
          </p:cNvPr>
          <p:cNvSpPr/>
          <p:nvPr/>
        </p:nvSpPr>
        <p:spPr>
          <a:xfrm>
            <a:off x="-10197344" y="1270674"/>
            <a:ext cx="2840106" cy="4014757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7151EDB0-ABC2-A105-BD2F-4EDFC2FF2A87}"/>
              </a:ext>
            </a:extLst>
          </p:cNvPr>
          <p:cNvSpPr txBox="1"/>
          <p:nvPr/>
        </p:nvSpPr>
        <p:spPr>
          <a:xfrm>
            <a:off x="-9484577" y="1303267"/>
            <a:ext cx="21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201" name="!!Rechteck: abgerundete Ecken 200">
            <a:extLst>
              <a:ext uri="{FF2B5EF4-FFF2-40B4-BE49-F238E27FC236}">
                <a16:creationId xmlns:a16="http://schemas.microsoft.com/office/drawing/2014/main" id="{71F84432-3BD0-0EB8-26EF-973DA4F38256}"/>
              </a:ext>
            </a:extLst>
          </p:cNvPr>
          <p:cNvSpPr/>
          <p:nvPr/>
        </p:nvSpPr>
        <p:spPr>
          <a:xfrm rot="5400000">
            <a:off x="-5755874" y="3027533"/>
            <a:ext cx="547200" cy="54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!!Rechteck: abgerundete Ecken 201">
            <a:extLst>
              <a:ext uri="{FF2B5EF4-FFF2-40B4-BE49-F238E27FC236}">
                <a16:creationId xmlns:a16="http://schemas.microsoft.com/office/drawing/2014/main" id="{69E87943-9EC8-837F-B60C-0E1296B7710F}"/>
              </a:ext>
            </a:extLst>
          </p:cNvPr>
          <p:cNvSpPr/>
          <p:nvPr/>
        </p:nvSpPr>
        <p:spPr>
          <a:xfrm>
            <a:off x="-8990585" y="2433053"/>
            <a:ext cx="1102712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!!Rechteck: abgerundete Ecken 202">
            <a:extLst>
              <a:ext uri="{FF2B5EF4-FFF2-40B4-BE49-F238E27FC236}">
                <a16:creationId xmlns:a16="http://schemas.microsoft.com/office/drawing/2014/main" id="{6CF128B0-86BE-97EF-A692-DC573467B8CD}"/>
              </a:ext>
            </a:extLst>
          </p:cNvPr>
          <p:cNvSpPr/>
          <p:nvPr/>
        </p:nvSpPr>
        <p:spPr>
          <a:xfrm>
            <a:off x="-8987905" y="3093077"/>
            <a:ext cx="806109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!!Rechteck: abgerundete Ecken 204">
            <a:extLst>
              <a:ext uri="{FF2B5EF4-FFF2-40B4-BE49-F238E27FC236}">
                <a16:creationId xmlns:a16="http://schemas.microsoft.com/office/drawing/2014/main" id="{B80B1CB7-B37A-F5FD-89FE-890A30B1D3F9}"/>
              </a:ext>
            </a:extLst>
          </p:cNvPr>
          <p:cNvSpPr/>
          <p:nvPr/>
        </p:nvSpPr>
        <p:spPr>
          <a:xfrm>
            <a:off x="-9181917" y="2534574"/>
            <a:ext cx="1226808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7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!!Rechteck: abgerundete Ecken 205">
            <a:extLst>
              <a:ext uri="{FF2B5EF4-FFF2-40B4-BE49-F238E27FC236}">
                <a16:creationId xmlns:a16="http://schemas.microsoft.com/office/drawing/2014/main" id="{1FC947A2-2A78-6C0D-D219-A423EC6636F4}"/>
              </a:ext>
            </a:extLst>
          </p:cNvPr>
          <p:cNvSpPr/>
          <p:nvPr/>
        </p:nvSpPr>
        <p:spPr>
          <a:xfrm>
            <a:off x="-9384252" y="3202467"/>
            <a:ext cx="1177235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2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!!Rechteck: abgerundete Ecken 208">
            <a:extLst>
              <a:ext uri="{FF2B5EF4-FFF2-40B4-BE49-F238E27FC236}">
                <a16:creationId xmlns:a16="http://schemas.microsoft.com/office/drawing/2014/main" id="{C7053F1E-5B9D-F97F-5265-39178243FA8F}"/>
              </a:ext>
            </a:extLst>
          </p:cNvPr>
          <p:cNvSpPr/>
          <p:nvPr/>
        </p:nvSpPr>
        <p:spPr>
          <a:xfrm>
            <a:off x="-9896895" y="4508561"/>
            <a:ext cx="1306913" cy="305505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3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!!Rechteck: abgerundete Ecken 211">
            <a:extLst>
              <a:ext uri="{FF2B5EF4-FFF2-40B4-BE49-F238E27FC236}">
                <a16:creationId xmlns:a16="http://schemas.microsoft.com/office/drawing/2014/main" id="{3A75A944-4392-8B1B-7869-3FEDEDDC7A38}"/>
              </a:ext>
            </a:extLst>
          </p:cNvPr>
          <p:cNvSpPr/>
          <p:nvPr/>
        </p:nvSpPr>
        <p:spPr>
          <a:xfrm>
            <a:off x="-8985223" y="3753101"/>
            <a:ext cx="680693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!!Rechteck: abgerundete Ecken 212">
            <a:extLst>
              <a:ext uri="{FF2B5EF4-FFF2-40B4-BE49-F238E27FC236}">
                <a16:creationId xmlns:a16="http://schemas.microsoft.com/office/drawing/2014/main" id="{CB27EFC9-8BB8-7F67-96EB-59B604964814}"/>
              </a:ext>
            </a:extLst>
          </p:cNvPr>
          <p:cNvSpPr/>
          <p:nvPr/>
        </p:nvSpPr>
        <p:spPr>
          <a:xfrm>
            <a:off x="-9586585" y="3870360"/>
            <a:ext cx="1094780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6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chteck: abgerundete Ecken 213">
            <a:extLst>
              <a:ext uri="{FF2B5EF4-FFF2-40B4-BE49-F238E27FC236}">
                <a16:creationId xmlns:a16="http://schemas.microsoft.com/office/drawing/2014/main" id="{9EE778A3-99DA-F333-8C5F-07AD006E6E2E}"/>
              </a:ext>
            </a:extLst>
          </p:cNvPr>
          <p:cNvSpPr/>
          <p:nvPr/>
        </p:nvSpPr>
        <p:spPr>
          <a:xfrm flipH="1">
            <a:off x="-8985223" y="4350336"/>
            <a:ext cx="407300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D82AF244-AAF4-61CB-76C3-A2E25FDFC572}"/>
              </a:ext>
            </a:extLst>
          </p:cNvPr>
          <p:cNvSpPr/>
          <p:nvPr/>
        </p:nvSpPr>
        <p:spPr>
          <a:xfrm>
            <a:off x="-6285564" y="3009465"/>
            <a:ext cx="1481841" cy="3708834"/>
          </a:xfrm>
          <a:custGeom>
            <a:avLst/>
            <a:gdLst>
              <a:gd name="connsiteX0" fmla="*/ 1264291 w 1618001"/>
              <a:gd name="connsiteY0" fmla="*/ 0 h 3751332"/>
              <a:gd name="connsiteX1" fmla="*/ 1547257 w 1618001"/>
              <a:gd name="connsiteY1" fmla="*/ 0 h 3751332"/>
              <a:gd name="connsiteX2" fmla="*/ 1618001 w 1618001"/>
              <a:gd name="connsiteY2" fmla="*/ 70744 h 3751332"/>
              <a:gd name="connsiteX3" fmla="*/ 1618001 w 1618001"/>
              <a:gd name="connsiteY3" fmla="*/ 3675514 h 3751332"/>
              <a:gd name="connsiteX4" fmla="*/ 1547257 w 1618001"/>
              <a:gd name="connsiteY4" fmla="*/ 3746258 h 3751332"/>
              <a:gd name="connsiteX5" fmla="*/ 1452446 w 1618001"/>
              <a:gd name="connsiteY5" fmla="*/ 3746258 h 3751332"/>
              <a:gd name="connsiteX6" fmla="*/ 1264291 w 1618001"/>
              <a:gd name="connsiteY6" fmla="*/ 3746258 h 3751332"/>
              <a:gd name="connsiteX7" fmla="*/ 365960 w 1618001"/>
              <a:gd name="connsiteY7" fmla="*/ 3746258 h 3751332"/>
              <a:gd name="connsiteX8" fmla="*/ 353710 w 1618001"/>
              <a:gd name="connsiteY8" fmla="*/ 3751332 h 3751332"/>
              <a:gd name="connsiteX9" fmla="*/ 70744 w 1618001"/>
              <a:gd name="connsiteY9" fmla="*/ 3751332 h 3751332"/>
              <a:gd name="connsiteX10" fmla="*/ 0 w 1618001"/>
              <a:gd name="connsiteY10" fmla="*/ 3680588 h 3751332"/>
              <a:gd name="connsiteX11" fmla="*/ 0 w 1618001"/>
              <a:gd name="connsiteY11" fmla="*/ 75818 h 3751332"/>
              <a:gd name="connsiteX12" fmla="*/ 70744 w 1618001"/>
              <a:gd name="connsiteY12" fmla="*/ 5074 h 3751332"/>
              <a:gd name="connsiteX13" fmla="*/ 353710 w 1618001"/>
              <a:gd name="connsiteY13" fmla="*/ 5074 h 3751332"/>
              <a:gd name="connsiteX14" fmla="*/ 424454 w 1618001"/>
              <a:gd name="connsiteY14" fmla="*/ 75818 h 3751332"/>
              <a:gd name="connsiteX15" fmla="*/ 424454 w 1618001"/>
              <a:gd name="connsiteY15" fmla="*/ 3367079 h 3751332"/>
              <a:gd name="connsiteX16" fmla="*/ 1193547 w 1618001"/>
              <a:gd name="connsiteY16" fmla="*/ 3367079 h 3751332"/>
              <a:gd name="connsiteX17" fmla="*/ 1193547 w 1618001"/>
              <a:gd name="connsiteY17" fmla="*/ 70744 h 3751332"/>
              <a:gd name="connsiteX18" fmla="*/ 1264291 w 1618001"/>
              <a:gd name="connsiteY18" fmla="*/ 0 h 37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18001" h="3751332">
                <a:moveTo>
                  <a:pt x="1264291" y="0"/>
                </a:moveTo>
                <a:lnTo>
                  <a:pt x="1547257" y="0"/>
                </a:lnTo>
                <a:cubicBezTo>
                  <a:pt x="1586328" y="0"/>
                  <a:pt x="1618001" y="31673"/>
                  <a:pt x="1618001" y="70744"/>
                </a:cubicBezTo>
                <a:lnTo>
                  <a:pt x="1618001" y="3675514"/>
                </a:lnTo>
                <a:cubicBezTo>
                  <a:pt x="1618001" y="3714585"/>
                  <a:pt x="1586328" y="3746258"/>
                  <a:pt x="1547257" y="3746258"/>
                </a:cubicBezTo>
                <a:lnTo>
                  <a:pt x="1452446" y="3746258"/>
                </a:lnTo>
                <a:lnTo>
                  <a:pt x="1264291" y="3746258"/>
                </a:lnTo>
                <a:lnTo>
                  <a:pt x="365960" y="3746258"/>
                </a:lnTo>
                <a:lnTo>
                  <a:pt x="353710" y="3751332"/>
                </a:lnTo>
                <a:lnTo>
                  <a:pt x="70744" y="3751332"/>
                </a:lnTo>
                <a:cubicBezTo>
                  <a:pt x="31673" y="3751332"/>
                  <a:pt x="0" y="3719659"/>
                  <a:pt x="0" y="3680588"/>
                </a:cubicBezTo>
                <a:lnTo>
                  <a:pt x="0" y="75818"/>
                </a:lnTo>
                <a:cubicBezTo>
                  <a:pt x="0" y="36747"/>
                  <a:pt x="31673" y="5074"/>
                  <a:pt x="70744" y="5074"/>
                </a:cubicBezTo>
                <a:lnTo>
                  <a:pt x="353710" y="5074"/>
                </a:lnTo>
                <a:cubicBezTo>
                  <a:pt x="392781" y="5074"/>
                  <a:pt x="424454" y="36747"/>
                  <a:pt x="424454" y="75818"/>
                </a:cubicBezTo>
                <a:lnTo>
                  <a:pt x="424454" y="3367079"/>
                </a:lnTo>
                <a:lnTo>
                  <a:pt x="1193547" y="3367079"/>
                </a:lnTo>
                <a:lnTo>
                  <a:pt x="1193547" y="70744"/>
                </a:lnTo>
                <a:cubicBezTo>
                  <a:pt x="1193547" y="31673"/>
                  <a:pt x="1225220" y="0"/>
                  <a:pt x="1264291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8A51271-6193-AE9D-CFD6-DD73F63DAC1B}"/>
              </a:ext>
            </a:extLst>
          </p:cNvPr>
          <p:cNvSpPr/>
          <p:nvPr/>
        </p:nvSpPr>
        <p:spPr>
          <a:xfrm>
            <a:off x="-5798292" y="5725087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AC8A375A-5AD8-AE7C-946B-8D7152299E33}"/>
              </a:ext>
            </a:extLst>
          </p:cNvPr>
          <p:cNvSpPr/>
          <p:nvPr/>
        </p:nvSpPr>
        <p:spPr>
          <a:xfrm>
            <a:off x="-5885970" y="5179321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F50E644C-B354-36E6-C045-DD250A2257CE}"/>
              </a:ext>
            </a:extLst>
          </p:cNvPr>
          <p:cNvSpPr/>
          <p:nvPr/>
        </p:nvSpPr>
        <p:spPr>
          <a:xfrm>
            <a:off x="-5744447" y="4644229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BD62EB-801C-B5CF-FD8F-1AB088CC2C92}"/>
              </a:ext>
            </a:extLst>
          </p:cNvPr>
          <p:cNvSpPr/>
          <p:nvPr/>
        </p:nvSpPr>
        <p:spPr>
          <a:xfrm>
            <a:off x="-5885755" y="4099517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C7AB4C7-7755-CF81-9FF8-9DA442F54421}"/>
              </a:ext>
            </a:extLst>
          </p:cNvPr>
          <p:cNvSpPr/>
          <p:nvPr/>
        </p:nvSpPr>
        <p:spPr>
          <a:xfrm>
            <a:off x="-5849678" y="3567891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E1F09AB-2F4A-A34F-5539-1A5C0A44C287}"/>
              </a:ext>
            </a:extLst>
          </p:cNvPr>
          <p:cNvSpPr/>
          <p:nvPr/>
        </p:nvSpPr>
        <p:spPr>
          <a:xfrm>
            <a:off x="-3858149" y="-1872343"/>
            <a:ext cx="18373832" cy="1063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006CE262-BF9A-4064-B795-C8C062A756A4}"/>
              </a:ext>
            </a:extLst>
          </p:cNvPr>
          <p:cNvSpPr/>
          <p:nvPr/>
        </p:nvSpPr>
        <p:spPr>
          <a:xfrm>
            <a:off x="-7741974" y="723738"/>
            <a:ext cx="2354160" cy="1325564"/>
          </a:xfrm>
          <a:custGeom>
            <a:avLst/>
            <a:gdLst>
              <a:gd name="connsiteX0" fmla="*/ 0 w 2354160"/>
              <a:gd name="connsiteY0" fmla="*/ 1946892 h 2004949"/>
              <a:gd name="connsiteX1" fmla="*/ 566057 w 2354160"/>
              <a:gd name="connsiteY1" fmla="*/ 1656606 h 2004949"/>
              <a:gd name="connsiteX2" fmla="*/ 1016000 w 2354160"/>
              <a:gd name="connsiteY2" fmla="*/ 393863 h 2004949"/>
              <a:gd name="connsiteX3" fmla="*/ 1509486 w 2354160"/>
              <a:gd name="connsiteY3" fmla="*/ 45520 h 2004949"/>
              <a:gd name="connsiteX4" fmla="*/ 2191657 w 2354160"/>
              <a:gd name="connsiteY4" fmla="*/ 118092 h 2004949"/>
              <a:gd name="connsiteX5" fmla="*/ 2351314 w 2354160"/>
              <a:gd name="connsiteY5" fmla="*/ 1076034 h 2004949"/>
              <a:gd name="connsiteX6" fmla="*/ 2278743 w 2354160"/>
              <a:gd name="connsiteY6" fmla="*/ 2004949 h 20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4160" h="2004949">
                <a:moveTo>
                  <a:pt x="0" y="1946892"/>
                </a:moveTo>
                <a:cubicBezTo>
                  <a:pt x="198362" y="1931168"/>
                  <a:pt x="396724" y="1915444"/>
                  <a:pt x="566057" y="1656606"/>
                </a:cubicBezTo>
                <a:cubicBezTo>
                  <a:pt x="735390" y="1397768"/>
                  <a:pt x="858762" y="662377"/>
                  <a:pt x="1016000" y="393863"/>
                </a:cubicBezTo>
                <a:cubicBezTo>
                  <a:pt x="1173238" y="125349"/>
                  <a:pt x="1313543" y="91482"/>
                  <a:pt x="1509486" y="45520"/>
                </a:cubicBezTo>
                <a:cubicBezTo>
                  <a:pt x="1705429" y="-442"/>
                  <a:pt x="2051352" y="-53660"/>
                  <a:pt x="2191657" y="118092"/>
                </a:cubicBezTo>
                <a:cubicBezTo>
                  <a:pt x="2331962" y="289844"/>
                  <a:pt x="2336800" y="761558"/>
                  <a:pt x="2351314" y="1076034"/>
                </a:cubicBezTo>
                <a:cubicBezTo>
                  <a:pt x="2365828" y="1390510"/>
                  <a:pt x="2322285" y="1697729"/>
                  <a:pt x="2278743" y="200494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!!Rechteck: abgerundete Ecken 200">
            <a:extLst>
              <a:ext uri="{FF2B5EF4-FFF2-40B4-BE49-F238E27FC236}">
                <a16:creationId xmlns:a16="http://schemas.microsoft.com/office/drawing/2014/main" id="{18F86EF3-9111-D28F-D2D2-1F361534B119}"/>
              </a:ext>
            </a:extLst>
          </p:cNvPr>
          <p:cNvSpPr/>
          <p:nvPr/>
        </p:nvSpPr>
        <p:spPr>
          <a:xfrm rot="5400000">
            <a:off x="1984139" y="2256925"/>
            <a:ext cx="547200" cy="54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C35EA5A1-8398-1F16-AD47-7C588C2BB164}"/>
              </a:ext>
            </a:extLst>
          </p:cNvPr>
          <p:cNvSpPr/>
          <p:nvPr/>
        </p:nvSpPr>
        <p:spPr>
          <a:xfrm>
            <a:off x="1909177" y="5446513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EF80BEFE-36A1-04D7-B552-2FD34A4BA5D2}"/>
              </a:ext>
            </a:extLst>
          </p:cNvPr>
          <p:cNvSpPr/>
          <p:nvPr/>
        </p:nvSpPr>
        <p:spPr>
          <a:xfrm>
            <a:off x="1879134" y="4898956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76D18DE0-29D1-F831-AA02-369E73AE06A6}"/>
              </a:ext>
            </a:extLst>
          </p:cNvPr>
          <p:cNvSpPr/>
          <p:nvPr/>
        </p:nvSpPr>
        <p:spPr>
          <a:xfrm>
            <a:off x="1907120" y="4175865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04D0D24D-18C9-35FE-6060-8EA23FCC2E1B}"/>
              </a:ext>
            </a:extLst>
          </p:cNvPr>
          <p:cNvSpPr/>
          <p:nvPr/>
        </p:nvSpPr>
        <p:spPr>
          <a:xfrm>
            <a:off x="1914241" y="3621320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807227B-56C3-FA31-A928-293AE3905C0D}"/>
              </a:ext>
            </a:extLst>
          </p:cNvPr>
          <p:cNvSpPr/>
          <p:nvPr/>
        </p:nvSpPr>
        <p:spPr>
          <a:xfrm>
            <a:off x="1978105" y="2807094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E8E679C6-C9A4-4DEC-ED6B-96BA1F0EE6AF}"/>
              </a:ext>
            </a:extLst>
          </p:cNvPr>
          <p:cNvGrpSpPr/>
          <p:nvPr/>
        </p:nvGrpSpPr>
        <p:grpSpPr>
          <a:xfrm>
            <a:off x="2540647" y="2413299"/>
            <a:ext cx="286450" cy="3402227"/>
            <a:chOff x="2540647" y="2413299"/>
            <a:chExt cx="286450" cy="3402227"/>
          </a:xfrm>
        </p:grpSpPr>
        <p:sp>
          <p:nvSpPr>
            <p:cNvPr id="198" name="Pfeil: nach unten 197">
              <a:extLst>
                <a:ext uri="{FF2B5EF4-FFF2-40B4-BE49-F238E27FC236}">
                  <a16:creationId xmlns:a16="http://schemas.microsoft.com/office/drawing/2014/main" id="{8DDD9616-4346-63A0-E520-836586CF2D6C}"/>
                </a:ext>
              </a:extLst>
            </p:cNvPr>
            <p:cNvSpPr/>
            <p:nvPr/>
          </p:nvSpPr>
          <p:spPr>
            <a:xfrm>
              <a:off x="2591856" y="2413299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feil: nach unten 198">
              <a:extLst>
                <a:ext uri="{FF2B5EF4-FFF2-40B4-BE49-F238E27FC236}">
                  <a16:creationId xmlns:a16="http://schemas.microsoft.com/office/drawing/2014/main" id="{8AE6ADAE-E310-7D36-8A78-43FBF426410F}"/>
                </a:ext>
              </a:extLst>
            </p:cNvPr>
            <p:cNvSpPr/>
            <p:nvPr/>
          </p:nvSpPr>
          <p:spPr>
            <a:xfrm>
              <a:off x="2540647" y="5033874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feil: nach unten 199">
              <a:extLst>
                <a:ext uri="{FF2B5EF4-FFF2-40B4-BE49-F238E27FC236}">
                  <a16:creationId xmlns:a16="http://schemas.microsoft.com/office/drawing/2014/main" id="{9A4D2E2A-B01B-878A-6771-6128992FD99A}"/>
                </a:ext>
              </a:extLst>
            </p:cNvPr>
            <p:cNvSpPr/>
            <p:nvPr/>
          </p:nvSpPr>
          <p:spPr>
            <a:xfrm>
              <a:off x="2554751" y="3789435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el 1">
            <a:extLst>
              <a:ext uri="{FF2B5EF4-FFF2-40B4-BE49-F238E27FC236}">
                <a16:creationId xmlns:a16="http://schemas.microsoft.com/office/drawing/2014/main" id="{429211F5-3A0E-8F5A-2099-894583062744}"/>
              </a:ext>
            </a:extLst>
          </p:cNvPr>
          <p:cNvSpPr txBox="1">
            <a:spLocks/>
          </p:cNvSpPr>
          <p:nvPr/>
        </p:nvSpPr>
        <p:spPr>
          <a:xfrm>
            <a:off x="-3014771" y="365124"/>
            <a:ext cx="23426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Sorting</a:t>
            </a:r>
          </a:p>
        </p:txBody>
      </p:sp>
      <p:sp>
        <p:nvSpPr>
          <p:cNvPr id="204" name="Rechteck: abgerundete Ecken 203">
            <a:extLst>
              <a:ext uri="{FF2B5EF4-FFF2-40B4-BE49-F238E27FC236}">
                <a16:creationId xmlns:a16="http://schemas.microsoft.com/office/drawing/2014/main" id="{6D68BCA5-69F1-2A0D-838E-5089B7BA9E91}"/>
              </a:ext>
            </a:extLst>
          </p:cNvPr>
          <p:cNvSpPr/>
          <p:nvPr/>
        </p:nvSpPr>
        <p:spPr>
          <a:xfrm>
            <a:off x="7517267" y="281179"/>
            <a:ext cx="956254" cy="271848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7" name="Rechteck: abgerundete Ecken 206">
            <a:extLst>
              <a:ext uri="{FF2B5EF4-FFF2-40B4-BE49-F238E27FC236}">
                <a16:creationId xmlns:a16="http://schemas.microsoft.com/office/drawing/2014/main" id="{9288EA69-813C-DB61-0530-9B87997A100D}"/>
              </a:ext>
            </a:extLst>
          </p:cNvPr>
          <p:cNvSpPr/>
          <p:nvPr/>
        </p:nvSpPr>
        <p:spPr>
          <a:xfrm>
            <a:off x="7580555" y="360421"/>
            <a:ext cx="812727" cy="350068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CEEBCAB6-62F2-3C49-CCC0-22FE291B0A16}"/>
              </a:ext>
            </a:extLst>
          </p:cNvPr>
          <p:cNvSpPr/>
          <p:nvPr/>
        </p:nvSpPr>
        <p:spPr>
          <a:xfrm>
            <a:off x="7580555" y="797142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68DB368D-F769-8C7A-1168-EF7EF20F3AF6}"/>
              </a:ext>
            </a:extLst>
          </p:cNvPr>
          <p:cNvSpPr/>
          <p:nvPr/>
        </p:nvSpPr>
        <p:spPr>
          <a:xfrm>
            <a:off x="7561748" y="1871786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Pfeil: nach unten 225">
            <a:extLst>
              <a:ext uri="{FF2B5EF4-FFF2-40B4-BE49-F238E27FC236}">
                <a16:creationId xmlns:a16="http://schemas.microsoft.com/office/drawing/2014/main" id="{5A5450E9-FBF5-84D9-4030-2518498DB24F}"/>
              </a:ext>
            </a:extLst>
          </p:cNvPr>
          <p:cNvSpPr/>
          <p:nvPr/>
        </p:nvSpPr>
        <p:spPr>
          <a:xfrm>
            <a:off x="8456570" y="290986"/>
            <a:ext cx="230655" cy="2708682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8C915A2F-96F4-D52E-AD1C-B99FFF3F2393}"/>
              </a:ext>
            </a:extLst>
          </p:cNvPr>
          <p:cNvGrpSpPr/>
          <p:nvPr/>
        </p:nvGrpSpPr>
        <p:grpSpPr>
          <a:xfrm>
            <a:off x="3156650" y="271372"/>
            <a:ext cx="3964969" cy="1610221"/>
            <a:chOff x="3156650" y="271372"/>
            <a:chExt cx="3964969" cy="1610221"/>
          </a:xfrm>
        </p:grpSpPr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40A6355D-5629-12D7-BC87-1E4FAB01FEBA}"/>
                </a:ext>
              </a:extLst>
            </p:cNvPr>
            <p:cNvGrpSpPr/>
            <p:nvPr/>
          </p:nvGrpSpPr>
          <p:grpSpPr>
            <a:xfrm>
              <a:off x="3156650" y="290986"/>
              <a:ext cx="956254" cy="1582919"/>
              <a:chOff x="11095918" y="-1045890"/>
              <a:chExt cx="2238375" cy="3355975"/>
            </a:xfrm>
          </p:grpSpPr>
          <p:sp>
            <p:nvSpPr>
              <p:cNvPr id="214" name="Rechteck: abgerundete Ecken 213">
                <a:extLst>
                  <a:ext uri="{FF2B5EF4-FFF2-40B4-BE49-F238E27FC236}">
                    <a16:creationId xmlns:a16="http://schemas.microsoft.com/office/drawing/2014/main" id="{5AE74D0C-1CC8-5BCD-BC5B-808AAF7CB9E2}"/>
                  </a:ext>
                </a:extLst>
              </p:cNvPr>
              <p:cNvSpPr/>
              <p:nvPr/>
            </p:nvSpPr>
            <p:spPr>
              <a:xfrm>
                <a:off x="11095918" y="-1045890"/>
                <a:ext cx="2238375" cy="3355975"/>
              </a:xfrm>
              <a:prstGeom prst="roundRect">
                <a:avLst>
                  <a:gd name="adj" fmla="val 1130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15" name="Rechteck: abgerundete Ecken 214">
                <a:extLst>
                  <a:ext uri="{FF2B5EF4-FFF2-40B4-BE49-F238E27FC236}">
                    <a16:creationId xmlns:a16="http://schemas.microsoft.com/office/drawing/2014/main" id="{5B8C93A6-60A3-915E-7A7C-1D2045CB72F0}"/>
                  </a:ext>
                </a:extLst>
              </p:cNvPr>
              <p:cNvSpPr/>
              <p:nvPr/>
            </p:nvSpPr>
            <p:spPr>
              <a:xfrm>
                <a:off x="11244062" y="-877888"/>
                <a:ext cx="1902410" cy="742185"/>
              </a:xfrm>
              <a:prstGeom prst="roundRect">
                <a:avLst>
                  <a:gd name="adj" fmla="val 362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16" name="Freihandform: Form 215">
                <a:extLst>
                  <a:ext uri="{FF2B5EF4-FFF2-40B4-BE49-F238E27FC236}">
                    <a16:creationId xmlns:a16="http://schemas.microsoft.com/office/drawing/2014/main" id="{5E4C7F8E-E014-A155-5C06-E8528B5B59C6}"/>
                  </a:ext>
                </a:extLst>
              </p:cNvPr>
              <p:cNvSpPr/>
              <p:nvPr/>
            </p:nvSpPr>
            <p:spPr>
              <a:xfrm>
                <a:off x="11244061" y="48013"/>
                <a:ext cx="1902411" cy="2078356"/>
              </a:xfrm>
              <a:custGeom>
                <a:avLst/>
                <a:gdLst>
                  <a:gd name="connsiteX0" fmla="*/ 0 w 1353868"/>
                  <a:gd name="connsiteY0" fmla="*/ 1099452 h 1303036"/>
                  <a:gd name="connsiteX1" fmla="*/ 216974 w 1353868"/>
                  <a:gd name="connsiteY1" fmla="*/ 1099452 h 1303036"/>
                  <a:gd name="connsiteX2" fmla="*/ 250905 w 1353868"/>
                  <a:gd name="connsiteY2" fmla="*/ 1133383 h 1303036"/>
                  <a:gd name="connsiteX3" fmla="*/ 250905 w 1353868"/>
                  <a:gd name="connsiteY3" fmla="*/ 1269105 h 1303036"/>
                  <a:gd name="connsiteX4" fmla="*/ 216974 w 1353868"/>
                  <a:gd name="connsiteY4" fmla="*/ 1303036 h 1303036"/>
                  <a:gd name="connsiteX5" fmla="*/ 44342 w 1353868"/>
                  <a:gd name="connsiteY5" fmla="*/ 1303036 h 1303036"/>
                  <a:gd name="connsiteX6" fmla="*/ 44036 w 1353868"/>
                  <a:gd name="connsiteY6" fmla="*/ 1302829 h 1303036"/>
                  <a:gd name="connsiteX7" fmla="*/ 0 w 1353868"/>
                  <a:gd name="connsiteY7" fmla="*/ 1196518 h 1303036"/>
                  <a:gd name="connsiteX8" fmla="*/ 338940 w 1353868"/>
                  <a:gd name="connsiteY8" fmla="*/ 1097557 h 1303036"/>
                  <a:gd name="connsiteX9" fmla="*/ 1175750 w 1353868"/>
                  <a:gd name="connsiteY9" fmla="*/ 1097557 h 1303036"/>
                  <a:gd name="connsiteX10" fmla="*/ 1209681 w 1353868"/>
                  <a:gd name="connsiteY10" fmla="*/ 1131488 h 1303036"/>
                  <a:gd name="connsiteX11" fmla="*/ 1209681 w 1353868"/>
                  <a:gd name="connsiteY11" fmla="*/ 1267210 h 1303036"/>
                  <a:gd name="connsiteX12" fmla="*/ 1175750 w 1353868"/>
                  <a:gd name="connsiteY12" fmla="*/ 1301141 h 1303036"/>
                  <a:gd name="connsiteX13" fmla="*/ 338940 w 1353868"/>
                  <a:gd name="connsiteY13" fmla="*/ 1301141 h 1303036"/>
                  <a:gd name="connsiteX14" fmla="*/ 305009 w 1353868"/>
                  <a:gd name="connsiteY14" fmla="*/ 1267210 h 1303036"/>
                  <a:gd name="connsiteX15" fmla="*/ 305009 w 1353868"/>
                  <a:gd name="connsiteY15" fmla="*/ 1131488 h 1303036"/>
                  <a:gd name="connsiteX16" fmla="*/ 338940 w 1353868"/>
                  <a:gd name="connsiteY16" fmla="*/ 1097557 h 1303036"/>
                  <a:gd name="connsiteX17" fmla="*/ 54968 w 1353868"/>
                  <a:gd name="connsiteY17" fmla="*/ 836670 h 1303036"/>
                  <a:gd name="connsiteX18" fmla="*/ 891778 w 1353868"/>
                  <a:gd name="connsiteY18" fmla="*/ 836670 h 1303036"/>
                  <a:gd name="connsiteX19" fmla="*/ 925709 w 1353868"/>
                  <a:gd name="connsiteY19" fmla="*/ 870601 h 1303036"/>
                  <a:gd name="connsiteX20" fmla="*/ 925709 w 1353868"/>
                  <a:gd name="connsiteY20" fmla="*/ 1006323 h 1303036"/>
                  <a:gd name="connsiteX21" fmla="*/ 891778 w 1353868"/>
                  <a:gd name="connsiteY21" fmla="*/ 1040254 h 1303036"/>
                  <a:gd name="connsiteX22" fmla="*/ 54968 w 1353868"/>
                  <a:gd name="connsiteY22" fmla="*/ 1040254 h 1303036"/>
                  <a:gd name="connsiteX23" fmla="*/ 21037 w 1353868"/>
                  <a:gd name="connsiteY23" fmla="*/ 1006323 h 1303036"/>
                  <a:gd name="connsiteX24" fmla="*/ 21037 w 1353868"/>
                  <a:gd name="connsiteY24" fmla="*/ 870601 h 1303036"/>
                  <a:gd name="connsiteX25" fmla="*/ 54968 w 1353868"/>
                  <a:gd name="connsiteY25" fmla="*/ 836670 h 1303036"/>
                  <a:gd name="connsiteX26" fmla="*/ 1013744 w 1353868"/>
                  <a:gd name="connsiteY26" fmla="*/ 834775 h 1303036"/>
                  <a:gd name="connsiteX27" fmla="*/ 1353868 w 1353868"/>
                  <a:gd name="connsiteY27" fmla="*/ 834775 h 1303036"/>
                  <a:gd name="connsiteX28" fmla="*/ 1353868 w 1353868"/>
                  <a:gd name="connsiteY28" fmla="*/ 1038359 h 1303036"/>
                  <a:gd name="connsiteX29" fmla="*/ 1013744 w 1353868"/>
                  <a:gd name="connsiteY29" fmla="*/ 1038359 h 1303036"/>
                  <a:gd name="connsiteX30" fmla="*/ 979813 w 1353868"/>
                  <a:gd name="connsiteY30" fmla="*/ 1004428 h 1303036"/>
                  <a:gd name="connsiteX31" fmla="*/ 979813 w 1353868"/>
                  <a:gd name="connsiteY31" fmla="*/ 868706 h 1303036"/>
                  <a:gd name="connsiteX32" fmla="*/ 1013744 w 1353868"/>
                  <a:gd name="connsiteY32" fmla="*/ 834775 h 1303036"/>
                  <a:gd name="connsiteX33" fmla="*/ 0 w 1353868"/>
                  <a:gd name="connsiteY33" fmla="*/ 552371 h 1303036"/>
                  <a:gd name="connsiteX34" fmla="*/ 524350 w 1353868"/>
                  <a:gd name="connsiteY34" fmla="*/ 552371 h 1303036"/>
                  <a:gd name="connsiteX35" fmla="*/ 558281 w 1353868"/>
                  <a:gd name="connsiteY35" fmla="*/ 586302 h 1303036"/>
                  <a:gd name="connsiteX36" fmla="*/ 558281 w 1353868"/>
                  <a:gd name="connsiteY36" fmla="*/ 722024 h 1303036"/>
                  <a:gd name="connsiteX37" fmla="*/ 524350 w 1353868"/>
                  <a:gd name="connsiteY37" fmla="*/ 755955 h 1303036"/>
                  <a:gd name="connsiteX38" fmla="*/ 0 w 1353868"/>
                  <a:gd name="connsiteY38" fmla="*/ 755955 h 1303036"/>
                  <a:gd name="connsiteX39" fmla="*/ 646316 w 1353868"/>
                  <a:gd name="connsiteY39" fmla="*/ 550476 h 1303036"/>
                  <a:gd name="connsiteX40" fmla="*/ 1353868 w 1353868"/>
                  <a:gd name="connsiteY40" fmla="*/ 550476 h 1303036"/>
                  <a:gd name="connsiteX41" fmla="*/ 1353868 w 1353868"/>
                  <a:gd name="connsiteY41" fmla="*/ 754060 h 1303036"/>
                  <a:gd name="connsiteX42" fmla="*/ 646316 w 1353868"/>
                  <a:gd name="connsiteY42" fmla="*/ 754060 h 1303036"/>
                  <a:gd name="connsiteX43" fmla="*/ 612385 w 1353868"/>
                  <a:gd name="connsiteY43" fmla="*/ 720129 h 1303036"/>
                  <a:gd name="connsiteX44" fmla="*/ 612385 w 1353868"/>
                  <a:gd name="connsiteY44" fmla="*/ 584407 h 1303036"/>
                  <a:gd name="connsiteX45" fmla="*/ 646316 w 1353868"/>
                  <a:gd name="connsiteY45" fmla="*/ 550476 h 1303036"/>
                  <a:gd name="connsiteX46" fmla="*/ 0 w 1353868"/>
                  <a:gd name="connsiteY46" fmla="*/ 275815 h 1303036"/>
                  <a:gd name="connsiteX47" fmla="*/ 315947 w 1353868"/>
                  <a:gd name="connsiteY47" fmla="*/ 275815 h 1303036"/>
                  <a:gd name="connsiteX48" fmla="*/ 349878 w 1353868"/>
                  <a:gd name="connsiteY48" fmla="*/ 309746 h 1303036"/>
                  <a:gd name="connsiteX49" fmla="*/ 349878 w 1353868"/>
                  <a:gd name="connsiteY49" fmla="*/ 445468 h 1303036"/>
                  <a:gd name="connsiteX50" fmla="*/ 315947 w 1353868"/>
                  <a:gd name="connsiteY50" fmla="*/ 479399 h 1303036"/>
                  <a:gd name="connsiteX51" fmla="*/ 0 w 1353868"/>
                  <a:gd name="connsiteY51" fmla="*/ 479399 h 1303036"/>
                  <a:gd name="connsiteX52" fmla="*/ 437913 w 1353868"/>
                  <a:gd name="connsiteY52" fmla="*/ 273920 h 1303036"/>
                  <a:gd name="connsiteX53" fmla="*/ 1274723 w 1353868"/>
                  <a:gd name="connsiteY53" fmla="*/ 273920 h 1303036"/>
                  <a:gd name="connsiteX54" fmla="*/ 1308654 w 1353868"/>
                  <a:gd name="connsiteY54" fmla="*/ 307851 h 1303036"/>
                  <a:gd name="connsiteX55" fmla="*/ 1308654 w 1353868"/>
                  <a:gd name="connsiteY55" fmla="*/ 443573 h 1303036"/>
                  <a:gd name="connsiteX56" fmla="*/ 1274723 w 1353868"/>
                  <a:gd name="connsiteY56" fmla="*/ 477504 h 1303036"/>
                  <a:gd name="connsiteX57" fmla="*/ 437913 w 1353868"/>
                  <a:gd name="connsiteY57" fmla="*/ 477504 h 1303036"/>
                  <a:gd name="connsiteX58" fmla="*/ 403982 w 1353868"/>
                  <a:gd name="connsiteY58" fmla="*/ 443573 h 1303036"/>
                  <a:gd name="connsiteX59" fmla="*/ 403982 w 1353868"/>
                  <a:gd name="connsiteY59" fmla="*/ 307851 h 1303036"/>
                  <a:gd name="connsiteX60" fmla="*/ 437913 w 1353868"/>
                  <a:gd name="connsiteY60" fmla="*/ 273920 h 1303036"/>
                  <a:gd name="connsiteX61" fmla="*/ 84298 w 1353868"/>
                  <a:gd name="connsiteY61" fmla="*/ 1895 h 1303036"/>
                  <a:gd name="connsiteX62" fmla="*/ 921108 w 1353868"/>
                  <a:gd name="connsiteY62" fmla="*/ 1895 h 1303036"/>
                  <a:gd name="connsiteX63" fmla="*/ 955039 w 1353868"/>
                  <a:gd name="connsiteY63" fmla="*/ 35826 h 1303036"/>
                  <a:gd name="connsiteX64" fmla="*/ 955039 w 1353868"/>
                  <a:gd name="connsiteY64" fmla="*/ 171548 h 1303036"/>
                  <a:gd name="connsiteX65" fmla="*/ 921108 w 1353868"/>
                  <a:gd name="connsiteY65" fmla="*/ 205479 h 1303036"/>
                  <a:gd name="connsiteX66" fmla="*/ 84298 w 1353868"/>
                  <a:gd name="connsiteY66" fmla="*/ 205479 h 1303036"/>
                  <a:gd name="connsiteX67" fmla="*/ 50367 w 1353868"/>
                  <a:gd name="connsiteY67" fmla="*/ 171548 h 1303036"/>
                  <a:gd name="connsiteX68" fmla="*/ 50367 w 1353868"/>
                  <a:gd name="connsiteY68" fmla="*/ 35826 h 1303036"/>
                  <a:gd name="connsiteX69" fmla="*/ 84298 w 1353868"/>
                  <a:gd name="connsiteY69" fmla="*/ 1895 h 1303036"/>
                  <a:gd name="connsiteX70" fmla="*/ 1043074 w 1353868"/>
                  <a:gd name="connsiteY70" fmla="*/ 0 h 1303036"/>
                  <a:gd name="connsiteX71" fmla="*/ 1320610 w 1353868"/>
                  <a:gd name="connsiteY71" fmla="*/ 0 h 1303036"/>
                  <a:gd name="connsiteX72" fmla="*/ 1342053 w 1353868"/>
                  <a:gd name="connsiteY72" fmla="*/ 31804 h 1303036"/>
                  <a:gd name="connsiteX73" fmla="*/ 1353868 w 1353868"/>
                  <a:gd name="connsiteY73" fmla="*/ 90326 h 1303036"/>
                  <a:gd name="connsiteX74" fmla="*/ 1353868 w 1353868"/>
                  <a:gd name="connsiteY74" fmla="*/ 203584 h 1303036"/>
                  <a:gd name="connsiteX75" fmla="*/ 1043074 w 1353868"/>
                  <a:gd name="connsiteY75" fmla="*/ 203584 h 1303036"/>
                  <a:gd name="connsiteX76" fmla="*/ 1009143 w 1353868"/>
                  <a:gd name="connsiteY76" fmla="*/ 169653 h 1303036"/>
                  <a:gd name="connsiteX77" fmla="*/ 1009143 w 1353868"/>
                  <a:gd name="connsiteY77" fmla="*/ 33931 h 1303036"/>
                  <a:gd name="connsiteX78" fmla="*/ 1043074 w 1353868"/>
                  <a:gd name="connsiteY78" fmla="*/ 0 h 130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353868" h="1303036">
                    <a:moveTo>
                      <a:pt x="0" y="1099452"/>
                    </a:moveTo>
                    <a:lnTo>
                      <a:pt x="216974" y="1099452"/>
                    </a:lnTo>
                    <a:cubicBezTo>
                      <a:pt x="235714" y="1099452"/>
                      <a:pt x="250905" y="1114643"/>
                      <a:pt x="250905" y="1133383"/>
                    </a:cubicBezTo>
                    <a:lnTo>
                      <a:pt x="250905" y="1269105"/>
                    </a:lnTo>
                    <a:cubicBezTo>
                      <a:pt x="250905" y="1287845"/>
                      <a:pt x="235714" y="1303036"/>
                      <a:pt x="216974" y="1303036"/>
                    </a:cubicBezTo>
                    <a:lnTo>
                      <a:pt x="44342" y="1303036"/>
                    </a:lnTo>
                    <a:lnTo>
                      <a:pt x="44036" y="1302829"/>
                    </a:lnTo>
                    <a:cubicBezTo>
                      <a:pt x="16828" y="1275622"/>
                      <a:pt x="0" y="1238035"/>
                      <a:pt x="0" y="1196518"/>
                    </a:cubicBezTo>
                    <a:close/>
                    <a:moveTo>
                      <a:pt x="338940" y="1097557"/>
                    </a:moveTo>
                    <a:lnTo>
                      <a:pt x="1175750" y="1097557"/>
                    </a:lnTo>
                    <a:cubicBezTo>
                      <a:pt x="1194490" y="1097557"/>
                      <a:pt x="1209681" y="1112748"/>
                      <a:pt x="1209681" y="1131488"/>
                    </a:cubicBezTo>
                    <a:lnTo>
                      <a:pt x="1209681" y="1267210"/>
                    </a:lnTo>
                    <a:cubicBezTo>
                      <a:pt x="1209681" y="1285950"/>
                      <a:pt x="1194490" y="1301141"/>
                      <a:pt x="1175750" y="1301141"/>
                    </a:cubicBezTo>
                    <a:lnTo>
                      <a:pt x="338940" y="1301141"/>
                    </a:lnTo>
                    <a:cubicBezTo>
                      <a:pt x="320200" y="1301141"/>
                      <a:pt x="305009" y="1285950"/>
                      <a:pt x="305009" y="1267210"/>
                    </a:cubicBezTo>
                    <a:lnTo>
                      <a:pt x="305009" y="1131488"/>
                    </a:lnTo>
                    <a:cubicBezTo>
                      <a:pt x="305009" y="1112748"/>
                      <a:pt x="320200" y="1097557"/>
                      <a:pt x="338940" y="1097557"/>
                    </a:cubicBezTo>
                    <a:close/>
                    <a:moveTo>
                      <a:pt x="54968" y="836670"/>
                    </a:moveTo>
                    <a:lnTo>
                      <a:pt x="891778" y="836670"/>
                    </a:lnTo>
                    <a:cubicBezTo>
                      <a:pt x="910518" y="836670"/>
                      <a:pt x="925709" y="851861"/>
                      <a:pt x="925709" y="870601"/>
                    </a:cubicBezTo>
                    <a:lnTo>
                      <a:pt x="925709" y="1006323"/>
                    </a:lnTo>
                    <a:cubicBezTo>
                      <a:pt x="925709" y="1025063"/>
                      <a:pt x="910518" y="1040254"/>
                      <a:pt x="891778" y="1040254"/>
                    </a:cubicBezTo>
                    <a:lnTo>
                      <a:pt x="54968" y="1040254"/>
                    </a:lnTo>
                    <a:cubicBezTo>
                      <a:pt x="36228" y="1040254"/>
                      <a:pt x="21037" y="1025063"/>
                      <a:pt x="21037" y="1006323"/>
                    </a:cubicBezTo>
                    <a:lnTo>
                      <a:pt x="21037" y="870601"/>
                    </a:lnTo>
                    <a:cubicBezTo>
                      <a:pt x="21037" y="851861"/>
                      <a:pt x="36228" y="836670"/>
                      <a:pt x="54968" y="836670"/>
                    </a:cubicBezTo>
                    <a:close/>
                    <a:moveTo>
                      <a:pt x="1013744" y="834775"/>
                    </a:moveTo>
                    <a:lnTo>
                      <a:pt x="1353868" y="834775"/>
                    </a:lnTo>
                    <a:lnTo>
                      <a:pt x="1353868" y="1038359"/>
                    </a:lnTo>
                    <a:lnTo>
                      <a:pt x="1013744" y="1038359"/>
                    </a:lnTo>
                    <a:cubicBezTo>
                      <a:pt x="995004" y="1038359"/>
                      <a:pt x="979813" y="1023168"/>
                      <a:pt x="979813" y="1004428"/>
                    </a:cubicBezTo>
                    <a:lnTo>
                      <a:pt x="979813" y="868706"/>
                    </a:lnTo>
                    <a:cubicBezTo>
                      <a:pt x="979813" y="849966"/>
                      <a:pt x="995004" y="834775"/>
                      <a:pt x="1013744" y="834775"/>
                    </a:cubicBezTo>
                    <a:close/>
                    <a:moveTo>
                      <a:pt x="0" y="552371"/>
                    </a:moveTo>
                    <a:lnTo>
                      <a:pt x="524350" y="552371"/>
                    </a:lnTo>
                    <a:cubicBezTo>
                      <a:pt x="543090" y="552371"/>
                      <a:pt x="558281" y="567562"/>
                      <a:pt x="558281" y="586302"/>
                    </a:cubicBezTo>
                    <a:lnTo>
                      <a:pt x="558281" y="722024"/>
                    </a:lnTo>
                    <a:cubicBezTo>
                      <a:pt x="558281" y="740764"/>
                      <a:pt x="543090" y="755955"/>
                      <a:pt x="524350" y="755955"/>
                    </a:cubicBezTo>
                    <a:lnTo>
                      <a:pt x="0" y="755955"/>
                    </a:lnTo>
                    <a:close/>
                    <a:moveTo>
                      <a:pt x="646316" y="550476"/>
                    </a:moveTo>
                    <a:lnTo>
                      <a:pt x="1353868" y="550476"/>
                    </a:lnTo>
                    <a:lnTo>
                      <a:pt x="1353868" y="754060"/>
                    </a:lnTo>
                    <a:lnTo>
                      <a:pt x="646316" y="754060"/>
                    </a:lnTo>
                    <a:cubicBezTo>
                      <a:pt x="627576" y="754060"/>
                      <a:pt x="612385" y="738869"/>
                      <a:pt x="612385" y="720129"/>
                    </a:cubicBezTo>
                    <a:lnTo>
                      <a:pt x="612385" y="584407"/>
                    </a:lnTo>
                    <a:cubicBezTo>
                      <a:pt x="612385" y="565667"/>
                      <a:pt x="627576" y="550476"/>
                      <a:pt x="646316" y="550476"/>
                    </a:cubicBezTo>
                    <a:close/>
                    <a:moveTo>
                      <a:pt x="0" y="275815"/>
                    </a:moveTo>
                    <a:lnTo>
                      <a:pt x="315947" y="275815"/>
                    </a:lnTo>
                    <a:cubicBezTo>
                      <a:pt x="334687" y="275815"/>
                      <a:pt x="349878" y="291006"/>
                      <a:pt x="349878" y="309746"/>
                    </a:cubicBezTo>
                    <a:lnTo>
                      <a:pt x="349878" y="445468"/>
                    </a:lnTo>
                    <a:cubicBezTo>
                      <a:pt x="349878" y="464208"/>
                      <a:pt x="334687" y="479399"/>
                      <a:pt x="315947" y="479399"/>
                    </a:cubicBezTo>
                    <a:lnTo>
                      <a:pt x="0" y="479399"/>
                    </a:lnTo>
                    <a:close/>
                    <a:moveTo>
                      <a:pt x="437913" y="273920"/>
                    </a:moveTo>
                    <a:lnTo>
                      <a:pt x="1274723" y="273920"/>
                    </a:lnTo>
                    <a:cubicBezTo>
                      <a:pt x="1293463" y="273920"/>
                      <a:pt x="1308654" y="289111"/>
                      <a:pt x="1308654" y="307851"/>
                    </a:cubicBezTo>
                    <a:lnTo>
                      <a:pt x="1308654" y="443573"/>
                    </a:lnTo>
                    <a:cubicBezTo>
                      <a:pt x="1308654" y="462313"/>
                      <a:pt x="1293463" y="477504"/>
                      <a:pt x="1274723" y="477504"/>
                    </a:cubicBezTo>
                    <a:lnTo>
                      <a:pt x="437913" y="477504"/>
                    </a:lnTo>
                    <a:cubicBezTo>
                      <a:pt x="419173" y="477504"/>
                      <a:pt x="403982" y="462313"/>
                      <a:pt x="403982" y="443573"/>
                    </a:cubicBezTo>
                    <a:lnTo>
                      <a:pt x="403982" y="307851"/>
                    </a:lnTo>
                    <a:cubicBezTo>
                      <a:pt x="403982" y="289111"/>
                      <a:pt x="419173" y="273920"/>
                      <a:pt x="437913" y="273920"/>
                    </a:cubicBezTo>
                    <a:close/>
                    <a:moveTo>
                      <a:pt x="84298" y="1895"/>
                    </a:moveTo>
                    <a:lnTo>
                      <a:pt x="921108" y="1895"/>
                    </a:lnTo>
                    <a:cubicBezTo>
                      <a:pt x="939848" y="1895"/>
                      <a:pt x="955039" y="17086"/>
                      <a:pt x="955039" y="35826"/>
                    </a:cubicBezTo>
                    <a:lnTo>
                      <a:pt x="955039" y="171548"/>
                    </a:lnTo>
                    <a:cubicBezTo>
                      <a:pt x="955039" y="190288"/>
                      <a:pt x="939848" y="205479"/>
                      <a:pt x="921108" y="205479"/>
                    </a:cubicBezTo>
                    <a:lnTo>
                      <a:pt x="84298" y="205479"/>
                    </a:lnTo>
                    <a:cubicBezTo>
                      <a:pt x="65558" y="205479"/>
                      <a:pt x="50367" y="190288"/>
                      <a:pt x="50367" y="171548"/>
                    </a:cubicBezTo>
                    <a:lnTo>
                      <a:pt x="50367" y="35826"/>
                    </a:lnTo>
                    <a:cubicBezTo>
                      <a:pt x="50367" y="17086"/>
                      <a:pt x="65558" y="1895"/>
                      <a:pt x="84298" y="1895"/>
                    </a:cubicBezTo>
                    <a:close/>
                    <a:moveTo>
                      <a:pt x="1043074" y="0"/>
                    </a:moveTo>
                    <a:lnTo>
                      <a:pt x="1320610" y="0"/>
                    </a:lnTo>
                    <a:lnTo>
                      <a:pt x="1342053" y="31804"/>
                    </a:lnTo>
                    <a:cubicBezTo>
                      <a:pt x="1349661" y="49792"/>
                      <a:pt x="1353868" y="69568"/>
                      <a:pt x="1353868" y="90326"/>
                    </a:cubicBezTo>
                    <a:lnTo>
                      <a:pt x="1353868" y="203584"/>
                    </a:lnTo>
                    <a:lnTo>
                      <a:pt x="1043074" y="203584"/>
                    </a:lnTo>
                    <a:cubicBezTo>
                      <a:pt x="1024334" y="203584"/>
                      <a:pt x="1009143" y="188393"/>
                      <a:pt x="1009143" y="169653"/>
                    </a:cubicBezTo>
                    <a:lnTo>
                      <a:pt x="1009143" y="33931"/>
                    </a:lnTo>
                    <a:cubicBezTo>
                      <a:pt x="1009143" y="15191"/>
                      <a:pt x="1024334" y="0"/>
                      <a:pt x="10430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B313AB80-1139-0E42-0C9A-F377D753A2FE}"/>
                </a:ext>
              </a:extLst>
            </p:cNvPr>
            <p:cNvGrpSpPr/>
            <p:nvPr/>
          </p:nvGrpSpPr>
          <p:grpSpPr>
            <a:xfrm>
              <a:off x="4529595" y="290986"/>
              <a:ext cx="956254" cy="1582919"/>
              <a:chOff x="11095918" y="-1045890"/>
              <a:chExt cx="2238375" cy="3355975"/>
            </a:xfrm>
          </p:grpSpPr>
          <p:sp>
            <p:nvSpPr>
              <p:cNvPr id="218" name="Rechteck: abgerundete Ecken 217">
                <a:extLst>
                  <a:ext uri="{FF2B5EF4-FFF2-40B4-BE49-F238E27FC236}">
                    <a16:creationId xmlns:a16="http://schemas.microsoft.com/office/drawing/2014/main" id="{85B77A13-9D22-7F13-172A-1AEEA306EC01}"/>
                  </a:ext>
                </a:extLst>
              </p:cNvPr>
              <p:cNvSpPr/>
              <p:nvPr/>
            </p:nvSpPr>
            <p:spPr>
              <a:xfrm>
                <a:off x="11095918" y="-1045890"/>
                <a:ext cx="2238375" cy="3355975"/>
              </a:xfrm>
              <a:prstGeom prst="roundRect">
                <a:avLst>
                  <a:gd name="adj" fmla="val 1130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19" name="Rechteck: abgerundete Ecken 218">
                <a:extLst>
                  <a:ext uri="{FF2B5EF4-FFF2-40B4-BE49-F238E27FC236}">
                    <a16:creationId xmlns:a16="http://schemas.microsoft.com/office/drawing/2014/main" id="{34EC4370-E93A-6D9E-8559-DEBD5AAA8DBD}"/>
                  </a:ext>
                </a:extLst>
              </p:cNvPr>
              <p:cNvSpPr/>
              <p:nvPr/>
            </p:nvSpPr>
            <p:spPr>
              <a:xfrm>
                <a:off x="11244062" y="-877888"/>
                <a:ext cx="1902410" cy="742185"/>
              </a:xfrm>
              <a:prstGeom prst="roundRect">
                <a:avLst>
                  <a:gd name="adj" fmla="val 362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20" name="Freihandform: Form 219">
                <a:extLst>
                  <a:ext uri="{FF2B5EF4-FFF2-40B4-BE49-F238E27FC236}">
                    <a16:creationId xmlns:a16="http://schemas.microsoft.com/office/drawing/2014/main" id="{13AD4884-FE6B-3294-D2F3-7C2C806D6FB2}"/>
                  </a:ext>
                </a:extLst>
              </p:cNvPr>
              <p:cNvSpPr/>
              <p:nvPr/>
            </p:nvSpPr>
            <p:spPr>
              <a:xfrm>
                <a:off x="11244061" y="48013"/>
                <a:ext cx="1902411" cy="2078356"/>
              </a:xfrm>
              <a:custGeom>
                <a:avLst/>
                <a:gdLst>
                  <a:gd name="connsiteX0" fmla="*/ 0 w 1353868"/>
                  <a:gd name="connsiteY0" fmla="*/ 1099452 h 1303036"/>
                  <a:gd name="connsiteX1" fmla="*/ 216974 w 1353868"/>
                  <a:gd name="connsiteY1" fmla="*/ 1099452 h 1303036"/>
                  <a:gd name="connsiteX2" fmla="*/ 250905 w 1353868"/>
                  <a:gd name="connsiteY2" fmla="*/ 1133383 h 1303036"/>
                  <a:gd name="connsiteX3" fmla="*/ 250905 w 1353868"/>
                  <a:gd name="connsiteY3" fmla="*/ 1269105 h 1303036"/>
                  <a:gd name="connsiteX4" fmla="*/ 216974 w 1353868"/>
                  <a:gd name="connsiteY4" fmla="*/ 1303036 h 1303036"/>
                  <a:gd name="connsiteX5" fmla="*/ 44342 w 1353868"/>
                  <a:gd name="connsiteY5" fmla="*/ 1303036 h 1303036"/>
                  <a:gd name="connsiteX6" fmla="*/ 44036 w 1353868"/>
                  <a:gd name="connsiteY6" fmla="*/ 1302829 h 1303036"/>
                  <a:gd name="connsiteX7" fmla="*/ 0 w 1353868"/>
                  <a:gd name="connsiteY7" fmla="*/ 1196518 h 1303036"/>
                  <a:gd name="connsiteX8" fmla="*/ 338940 w 1353868"/>
                  <a:gd name="connsiteY8" fmla="*/ 1097557 h 1303036"/>
                  <a:gd name="connsiteX9" fmla="*/ 1175750 w 1353868"/>
                  <a:gd name="connsiteY9" fmla="*/ 1097557 h 1303036"/>
                  <a:gd name="connsiteX10" fmla="*/ 1209681 w 1353868"/>
                  <a:gd name="connsiteY10" fmla="*/ 1131488 h 1303036"/>
                  <a:gd name="connsiteX11" fmla="*/ 1209681 w 1353868"/>
                  <a:gd name="connsiteY11" fmla="*/ 1267210 h 1303036"/>
                  <a:gd name="connsiteX12" fmla="*/ 1175750 w 1353868"/>
                  <a:gd name="connsiteY12" fmla="*/ 1301141 h 1303036"/>
                  <a:gd name="connsiteX13" fmla="*/ 338940 w 1353868"/>
                  <a:gd name="connsiteY13" fmla="*/ 1301141 h 1303036"/>
                  <a:gd name="connsiteX14" fmla="*/ 305009 w 1353868"/>
                  <a:gd name="connsiteY14" fmla="*/ 1267210 h 1303036"/>
                  <a:gd name="connsiteX15" fmla="*/ 305009 w 1353868"/>
                  <a:gd name="connsiteY15" fmla="*/ 1131488 h 1303036"/>
                  <a:gd name="connsiteX16" fmla="*/ 338940 w 1353868"/>
                  <a:gd name="connsiteY16" fmla="*/ 1097557 h 1303036"/>
                  <a:gd name="connsiteX17" fmla="*/ 54968 w 1353868"/>
                  <a:gd name="connsiteY17" fmla="*/ 836670 h 1303036"/>
                  <a:gd name="connsiteX18" fmla="*/ 891778 w 1353868"/>
                  <a:gd name="connsiteY18" fmla="*/ 836670 h 1303036"/>
                  <a:gd name="connsiteX19" fmla="*/ 925709 w 1353868"/>
                  <a:gd name="connsiteY19" fmla="*/ 870601 h 1303036"/>
                  <a:gd name="connsiteX20" fmla="*/ 925709 w 1353868"/>
                  <a:gd name="connsiteY20" fmla="*/ 1006323 h 1303036"/>
                  <a:gd name="connsiteX21" fmla="*/ 891778 w 1353868"/>
                  <a:gd name="connsiteY21" fmla="*/ 1040254 h 1303036"/>
                  <a:gd name="connsiteX22" fmla="*/ 54968 w 1353868"/>
                  <a:gd name="connsiteY22" fmla="*/ 1040254 h 1303036"/>
                  <a:gd name="connsiteX23" fmla="*/ 21037 w 1353868"/>
                  <a:gd name="connsiteY23" fmla="*/ 1006323 h 1303036"/>
                  <a:gd name="connsiteX24" fmla="*/ 21037 w 1353868"/>
                  <a:gd name="connsiteY24" fmla="*/ 870601 h 1303036"/>
                  <a:gd name="connsiteX25" fmla="*/ 54968 w 1353868"/>
                  <a:gd name="connsiteY25" fmla="*/ 836670 h 1303036"/>
                  <a:gd name="connsiteX26" fmla="*/ 1013744 w 1353868"/>
                  <a:gd name="connsiteY26" fmla="*/ 834775 h 1303036"/>
                  <a:gd name="connsiteX27" fmla="*/ 1353868 w 1353868"/>
                  <a:gd name="connsiteY27" fmla="*/ 834775 h 1303036"/>
                  <a:gd name="connsiteX28" fmla="*/ 1353868 w 1353868"/>
                  <a:gd name="connsiteY28" fmla="*/ 1038359 h 1303036"/>
                  <a:gd name="connsiteX29" fmla="*/ 1013744 w 1353868"/>
                  <a:gd name="connsiteY29" fmla="*/ 1038359 h 1303036"/>
                  <a:gd name="connsiteX30" fmla="*/ 979813 w 1353868"/>
                  <a:gd name="connsiteY30" fmla="*/ 1004428 h 1303036"/>
                  <a:gd name="connsiteX31" fmla="*/ 979813 w 1353868"/>
                  <a:gd name="connsiteY31" fmla="*/ 868706 h 1303036"/>
                  <a:gd name="connsiteX32" fmla="*/ 1013744 w 1353868"/>
                  <a:gd name="connsiteY32" fmla="*/ 834775 h 1303036"/>
                  <a:gd name="connsiteX33" fmla="*/ 0 w 1353868"/>
                  <a:gd name="connsiteY33" fmla="*/ 552371 h 1303036"/>
                  <a:gd name="connsiteX34" fmla="*/ 524350 w 1353868"/>
                  <a:gd name="connsiteY34" fmla="*/ 552371 h 1303036"/>
                  <a:gd name="connsiteX35" fmla="*/ 558281 w 1353868"/>
                  <a:gd name="connsiteY35" fmla="*/ 586302 h 1303036"/>
                  <a:gd name="connsiteX36" fmla="*/ 558281 w 1353868"/>
                  <a:gd name="connsiteY36" fmla="*/ 722024 h 1303036"/>
                  <a:gd name="connsiteX37" fmla="*/ 524350 w 1353868"/>
                  <a:gd name="connsiteY37" fmla="*/ 755955 h 1303036"/>
                  <a:gd name="connsiteX38" fmla="*/ 0 w 1353868"/>
                  <a:gd name="connsiteY38" fmla="*/ 755955 h 1303036"/>
                  <a:gd name="connsiteX39" fmla="*/ 646316 w 1353868"/>
                  <a:gd name="connsiteY39" fmla="*/ 550476 h 1303036"/>
                  <a:gd name="connsiteX40" fmla="*/ 1353868 w 1353868"/>
                  <a:gd name="connsiteY40" fmla="*/ 550476 h 1303036"/>
                  <a:gd name="connsiteX41" fmla="*/ 1353868 w 1353868"/>
                  <a:gd name="connsiteY41" fmla="*/ 754060 h 1303036"/>
                  <a:gd name="connsiteX42" fmla="*/ 646316 w 1353868"/>
                  <a:gd name="connsiteY42" fmla="*/ 754060 h 1303036"/>
                  <a:gd name="connsiteX43" fmla="*/ 612385 w 1353868"/>
                  <a:gd name="connsiteY43" fmla="*/ 720129 h 1303036"/>
                  <a:gd name="connsiteX44" fmla="*/ 612385 w 1353868"/>
                  <a:gd name="connsiteY44" fmla="*/ 584407 h 1303036"/>
                  <a:gd name="connsiteX45" fmla="*/ 646316 w 1353868"/>
                  <a:gd name="connsiteY45" fmla="*/ 550476 h 1303036"/>
                  <a:gd name="connsiteX46" fmla="*/ 0 w 1353868"/>
                  <a:gd name="connsiteY46" fmla="*/ 275815 h 1303036"/>
                  <a:gd name="connsiteX47" fmla="*/ 315947 w 1353868"/>
                  <a:gd name="connsiteY47" fmla="*/ 275815 h 1303036"/>
                  <a:gd name="connsiteX48" fmla="*/ 349878 w 1353868"/>
                  <a:gd name="connsiteY48" fmla="*/ 309746 h 1303036"/>
                  <a:gd name="connsiteX49" fmla="*/ 349878 w 1353868"/>
                  <a:gd name="connsiteY49" fmla="*/ 445468 h 1303036"/>
                  <a:gd name="connsiteX50" fmla="*/ 315947 w 1353868"/>
                  <a:gd name="connsiteY50" fmla="*/ 479399 h 1303036"/>
                  <a:gd name="connsiteX51" fmla="*/ 0 w 1353868"/>
                  <a:gd name="connsiteY51" fmla="*/ 479399 h 1303036"/>
                  <a:gd name="connsiteX52" fmla="*/ 437913 w 1353868"/>
                  <a:gd name="connsiteY52" fmla="*/ 273920 h 1303036"/>
                  <a:gd name="connsiteX53" fmla="*/ 1274723 w 1353868"/>
                  <a:gd name="connsiteY53" fmla="*/ 273920 h 1303036"/>
                  <a:gd name="connsiteX54" fmla="*/ 1308654 w 1353868"/>
                  <a:gd name="connsiteY54" fmla="*/ 307851 h 1303036"/>
                  <a:gd name="connsiteX55" fmla="*/ 1308654 w 1353868"/>
                  <a:gd name="connsiteY55" fmla="*/ 443573 h 1303036"/>
                  <a:gd name="connsiteX56" fmla="*/ 1274723 w 1353868"/>
                  <a:gd name="connsiteY56" fmla="*/ 477504 h 1303036"/>
                  <a:gd name="connsiteX57" fmla="*/ 437913 w 1353868"/>
                  <a:gd name="connsiteY57" fmla="*/ 477504 h 1303036"/>
                  <a:gd name="connsiteX58" fmla="*/ 403982 w 1353868"/>
                  <a:gd name="connsiteY58" fmla="*/ 443573 h 1303036"/>
                  <a:gd name="connsiteX59" fmla="*/ 403982 w 1353868"/>
                  <a:gd name="connsiteY59" fmla="*/ 307851 h 1303036"/>
                  <a:gd name="connsiteX60" fmla="*/ 437913 w 1353868"/>
                  <a:gd name="connsiteY60" fmla="*/ 273920 h 1303036"/>
                  <a:gd name="connsiteX61" fmla="*/ 84298 w 1353868"/>
                  <a:gd name="connsiteY61" fmla="*/ 1895 h 1303036"/>
                  <a:gd name="connsiteX62" fmla="*/ 921108 w 1353868"/>
                  <a:gd name="connsiteY62" fmla="*/ 1895 h 1303036"/>
                  <a:gd name="connsiteX63" fmla="*/ 955039 w 1353868"/>
                  <a:gd name="connsiteY63" fmla="*/ 35826 h 1303036"/>
                  <a:gd name="connsiteX64" fmla="*/ 955039 w 1353868"/>
                  <a:gd name="connsiteY64" fmla="*/ 171548 h 1303036"/>
                  <a:gd name="connsiteX65" fmla="*/ 921108 w 1353868"/>
                  <a:gd name="connsiteY65" fmla="*/ 205479 h 1303036"/>
                  <a:gd name="connsiteX66" fmla="*/ 84298 w 1353868"/>
                  <a:gd name="connsiteY66" fmla="*/ 205479 h 1303036"/>
                  <a:gd name="connsiteX67" fmla="*/ 50367 w 1353868"/>
                  <a:gd name="connsiteY67" fmla="*/ 171548 h 1303036"/>
                  <a:gd name="connsiteX68" fmla="*/ 50367 w 1353868"/>
                  <a:gd name="connsiteY68" fmla="*/ 35826 h 1303036"/>
                  <a:gd name="connsiteX69" fmla="*/ 84298 w 1353868"/>
                  <a:gd name="connsiteY69" fmla="*/ 1895 h 1303036"/>
                  <a:gd name="connsiteX70" fmla="*/ 1043074 w 1353868"/>
                  <a:gd name="connsiteY70" fmla="*/ 0 h 1303036"/>
                  <a:gd name="connsiteX71" fmla="*/ 1320610 w 1353868"/>
                  <a:gd name="connsiteY71" fmla="*/ 0 h 1303036"/>
                  <a:gd name="connsiteX72" fmla="*/ 1342053 w 1353868"/>
                  <a:gd name="connsiteY72" fmla="*/ 31804 h 1303036"/>
                  <a:gd name="connsiteX73" fmla="*/ 1353868 w 1353868"/>
                  <a:gd name="connsiteY73" fmla="*/ 90326 h 1303036"/>
                  <a:gd name="connsiteX74" fmla="*/ 1353868 w 1353868"/>
                  <a:gd name="connsiteY74" fmla="*/ 203584 h 1303036"/>
                  <a:gd name="connsiteX75" fmla="*/ 1043074 w 1353868"/>
                  <a:gd name="connsiteY75" fmla="*/ 203584 h 1303036"/>
                  <a:gd name="connsiteX76" fmla="*/ 1009143 w 1353868"/>
                  <a:gd name="connsiteY76" fmla="*/ 169653 h 1303036"/>
                  <a:gd name="connsiteX77" fmla="*/ 1009143 w 1353868"/>
                  <a:gd name="connsiteY77" fmla="*/ 33931 h 1303036"/>
                  <a:gd name="connsiteX78" fmla="*/ 1043074 w 1353868"/>
                  <a:gd name="connsiteY78" fmla="*/ 0 h 130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353868" h="1303036">
                    <a:moveTo>
                      <a:pt x="0" y="1099452"/>
                    </a:moveTo>
                    <a:lnTo>
                      <a:pt x="216974" y="1099452"/>
                    </a:lnTo>
                    <a:cubicBezTo>
                      <a:pt x="235714" y="1099452"/>
                      <a:pt x="250905" y="1114643"/>
                      <a:pt x="250905" y="1133383"/>
                    </a:cubicBezTo>
                    <a:lnTo>
                      <a:pt x="250905" y="1269105"/>
                    </a:lnTo>
                    <a:cubicBezTo>
                      <a:pt x="250905" y="1287845"/>
                      <a:pt x="235714" y="1303036"/>
                      <a:pt x="216974" y="1303036"/>
                    </a:cubicBezTo>
                    <a:lnTo>
                      <a:pt x="44342" y="1303036"/>
                    </a:lnTo>
                    <a:lnTo>
                      <a:pt x="44036" y="1302829"/>
                    </a:lnTo>
                    <a:cubicBezTo>
                      <a:pt x="16828" y="1275622"/>
                      <a:pt x="0" y="1238035"/>
                      <a:pt x="0" y="1196518"/>
                    </a:cubicBezTo>
                    <a:close/>
                    <a:moveTo>
                      <a:pt x="338940" y="1097557"/>
                    </a:moveTo>
                    <a:lnTo>
                      <a:pt x="1175750" y="1097557"/>
                    </a:lnTo>
                    <a:cubicBezTo>
                      <a:pt x="1194490" y="1097557"/>
                      <a:pt x="1209681" y="1112748"/>
                      <a:pt x="1209681" y="1131488"/>
                    </a:cubicBezTo>
                    <a:lnTo>
                      <a:pt x="1209681" y="1267210"/>
                    </a:lnTo>
                    <a:cubicBezTo>
                      <a:pt x="1209681" y="1285950"/>
                      <a:pt x="1194490" y="1301141"/>
                      <a:pt x="1175750" y="1301141"/>
                    </a:cubicBezTo>
                    <a:lnTo>
                      <a:pt x="338940" y="1301141"/>
                    </a:lnTo>
                    <a:cubicBezTo>
                      <a:pt x="320200" y="1301141"/>
                      <a:pt x="305009" y="1285950"/>
                      <a:pt x="305009" y="1267210"/>
                    </a:cubicBezTo>
                    <a:lnTo>
                      <a:pt x="305009" y="1131488"/>
                    </a:lnTo>
                    <a:cubicBezTo>
                      <a:pt x="305009" y="1112748"/>
                      <a:pt x="320200" y="1097557"/>
                      <a:pt x="338940" y="1097557"/>
                    </a:cubicBezTo>
                    <a:close/>
                    <a:moveTo>
                      <a:pt x="54968" y="836670"/>
                    </a:moveTo>
                    <a:lnTo>
                      <a:pt x="891778" y="836670"/>
                    </a:lnTo>
                    <a:cubicBezTo>
                      <a:pt x="910518" y="836670"/>
                      <a:pt x="925709" y="851861"/>
                      <a:pt x="925709" y="870601"/>
                    </a:cubicBezTo>
                    <a:lnTo>
                      <a:pt x="925709" y="1006323"/>
                    </a:lnTo>
                    <a:cubicBezTo>
                      <a:pt x="925709" y="1025063"/>
                      <a:pt x="910518" y="1040254"/>
                      <a:pt x="891778" y="1040254"/>
                    </a:cubicBezTo>
                    <a:lnTo>
                      <a:pt x="54968" y="1040254"/>
                    </a:lnTo>
                    <a:cubicBezTo>
                      <a:pt x="36228" y="1040254"/>
                      <a:pt x="21037" y="1025063"/>
                      <a:pt x="21037" y="1006323"/>
                    </a:cubicBezTo>
                    <a:lnTo>
                      <a:pt x="21037" y="870601"/>
                    </a:lnTo>
                    <a:cubicBezTo>
                      <a:pt x="21037" y="851861"/>
                      <a:pt x="36228" y="836670"/>
                      <a:pt x="54968" y="836670"/>
                    </a:cubicBezTo>
                    <a:close/>
                    <a:moveTo>
                      <a:pt x="1013744" y="834775"/>
                    </a:moveTo>
                    <a:lnTo>
                      <a:pt x="1353868" y="834775"/>
                    </a:lnTo>
                    <a:lnTo>
                      <a:pt x="1353868" y="1038359"/>
                    </a:lnTo>
                    <a:lnTo>
                      <a:pt x="1013744" y="1038359"/>
                    </a:lnTo>
                    <a:cubicBezTo>
                      <a:pt x="995004" y="1038359"/>
                      <a:pt x="979813" y="1023168"/>
                      <a:pt x="979813" y="1004428"/>
                    </a:cubicBezTo>
                    <a:lnTo>
                      <a:pt x="979813" y="868706"/>
                    </a:lnTo>
                    <a:cubicBezTo>
                      <a:pt x="979813" y="849966"/>
                      <a:pt x="995004" y="834775"/>
                      <a:pt x="1013744" y="834775"/>
                    </a:cubicBezTo>
                    <a:close/>
                    <a:moveTo>
                      <a:pt x="0" y="552371"/>
                    </a:moveTo>
                    <a:lnTo>
                      <a:pt x="524350" y="552371"/>
                    </a:lnTo>
                    <a:cubicBezTo>
                      <a:pt x="543090" y="552371"/>
                      <a:pt x="558281" y="567562"/>
                      <a:pt x="558281" y="586302"/>
                    </a:cubicBezTo>
                    <a:lnTo>
                      <a:pt x="558281" y="722024"/>
                    </a:lnTo>
                    <a:cubicBezTo>
                      <a:pt x="558281" y="740764"/>
                      <a:pt x="543090" y="755955"/>
                      <a:pt x="524350" y="755955"/>
                    </a:cubicBezTo>
                    <a:lnTo>
                      <a:pt x="0" y="755955"/>
                    </a:lnTo>
                    <a:close/>
                    <a:moveTo>
                      <a:pt x="646316" y="550476"/>
                    </a:moveTo>
                    <a:lnTo>
                      <a:pt x="1353868" y="550476"/>
                    </a:lnTo>
                    <a:lnTo>
                      <a:pt x="1353868" y="754060"/>
                    </a:lnTo>
                    <a:lnTo>
                      <a:pt x="646316" y="754060"/>
                    </a:lnTo>
                    <a:cubicBezTo>
                      <a:pt x="627576" y="754060"/>
                      <a:pt x="612385" y="738869"/>
                      <a:pt x="612385" y="720129"/>
                    </a:cubicBezTo>
                    <a:lnTo>
                      <a:pt x="612385" y="584407"/>
                    </a:lnTo>
                    <a:cubicBezTo>
                      <a:pt x="612385" y="565667"/>
                      <a:pt x="627576" y="550476"/>
                      <a:pt x="646316" y="550476"/>
                    </a:cubicBezTo>
                    <a:close/>
                    <a:moveTo>
                      <a:pt x="0" y="275815"/>
                    </a:moveTo>
                    <a:lnTo>
                      <a:pt x="315947" y="275815"/>
                    </a:lnTo>
                    <a:cubicBezTo>
                      <a:pt x="334687" y="275815"/>
                      <a:pt x="349878" y="291006"/>
                      <a:pt x="349878" y="309746"/>
                    </a:cubicBezTo>
                    <a:lnTo>
                      <a:pt x="349878" y="445468"/>
                    </a:lnTo>
                    <a:cubicBezTo>
                      <a:pt x="349878" y="464208"/>
                      <a:pt x="334687" y="479399"/>
                      <a:pt x="315947" y="479399"/>
                    </a:cubicBezTo>
                    <a:lnTo>
                      <a:pt x="0" y="479399"/>
                    </a:lnTo>
                    <a:close/>
                    <a:moveTo>
                      <a:pt x="437913" y="273920"/>
                    </a:moveTo>
                    <a:lnTo>
                      <a:pt x="1274723" y="273920"/>
                    </a:lnTo>
                    <a:cubicBezTo>
                      <a:pt x="1293463" y="273920"/>
                      <a:pt x="1308654" y="289111"/>
                      <a:pt x="1308654" y="307851"/>
                    </a:cubicBezTo>
                    <a:lnTo>
                      <a:pt x="1308654" y="443573"/>
                    </a:lnTo>
                    <a:cubicBezTo>
                      <a:pt x="1308654" y="462313"/>
                      <a:pt x="1293463" y="477504"/>
                      <a:pt x="1274723" y="477504"/>
                    </a:cubicBezTo>
                    <a:lnTo>
                      <a:pt x="437913" y="477504"/>
                    </a:lnTo>
                    <a:cubicBezTo>
                      <a:pt x="419173" y="477504"/>
                      <a:pt x="403982" y="462313"/>
                      <a:pt x="403982" y="443573"/>
                    </a:cubicBezTo>
                    <a:lnTo>
                      <a:pt x="403982" y="307851"/>
                    </a:lnTo>
                    <a:cubicBezTo>
                      <a:pt x="403982" y="289111"/>
                      <a:pt x="419173" y="273920"/>
                      <a:pt x="437913" y="273920"/>
                    </a:cubicBezTo>
                    <a:close/>
                    <a:moveTo>
                      <a:pt x="84298" y="1895"/>
                    </a:moveTo>
                    <a:lnTo>
                      <a:pt x="921108" y="1895"/>
                    </a:lnTo>
                    <a:cubicBezTo>
                      <a:pt x="939848" y="1895"/>
                      <a:pt x="955039" y="17086"/>
                      <a:pt x="955039" y="35826"/>
                    </a:cubicBezTo>
                    <a:lnTo>
                      <a:pt x="955039" y="171548"/>
                    </a:lnTo>
                    <a:cubicBezTo>
                      <a:pt x="955039" y="190288"/>
                      <a:pt x="939848" y="205479"/>
                      <a:pt x="921108" y="205479"/>
                    </a:cubicBezTo>
                    <a:lnTo>
                      <a:pt x="84298" y="205479"/>
                    </a:lnTo>
                    <a:cubicBezTo>
                      <a:pt x="65558" y="205479"/>
                      <a:pt x="50367" y="190288"/>
                      <a:pt x="50367" y="171548"/>
                    </a:cubicBezTo>
                    <a:lnTo>
                      <a:pt x="50367" y="35826"/>
                    </a:lnTo>
                    <a:cubicBezTo>
                      <a:pt x="50367" y="17086"/>
                      <a:pt x="65558" y="1895"/>
                      <a:pt x="84298" y="1895"/>
                    </a:cubicBezTo>
                    <a:close/>
                    <a:moveTo>
                      <a:pt x="1043074" y="0"/>
                    </a:moveTo>
                    <a:lnTo>
                      <a:pt x="1320610" y="0"/>
                    </a:lnTo>
                    <a:lnTo>
                      <a:pt x="1342053" y="31804"/>
                    </a:lnTo>
                    <a:cubicBezTo>
                      <a:pt x="1349661" y="49792"/>
                      <a:pt x="1353868" y="69568"/>
                      <a:pt x="1353868" y="90326"/>
                    </a:cubicBezTo>
                    <a:lnTo>
                      <a:pt x="1353868" y="203584"/>
                    </a:lnTo>
                    <a:lnTo>
                      <a:pt x="1043074" y="203584"/>
                    </a:lnTo>
                    <a:cubicBezTo>
                      <a:pt x="1024334" y="203584"/>
                      <a:pt x="1009143" y="188393"/>
                      <a:pt x="1009143" y="169653"/>
                    </a:cubicBezTo>
                    <a:lnTo>
                      <a:pt x="1009143" y="33931"/>
                    </a:lnTo>
                    <a:cubicBezTo>
                      <a:pt x="1009143" y="15191"/>
                      <a:pt x="1024334" y="0"/>
                      <a:pt x="10430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17915517-77D4-2CDE-E90A-8A2F028675CB}"/>
                </a:ext>
              </a:extLst>
            </p:cNvPr>
            <p:cNvGrpSpPr/>
            <p:nvPr/>
          </p:nvGrpSpPr>
          <p:grpSpPr>
            <a:xfrm>
              <a:off x="5902540" y="290986"/>
              <a:ext cx="956254" cy="1582919"/>
              <a:chOff x="11095918" y="-1045890"/>
              <a:chExt cx="2238375" cy="3355975"/>
            </a:xfrm>
          </p:grpSpPr>
          <p:sp>
            <p:nvSpPr>
              <p:cNvPr id="222" name="Rechteck: abgerundete Ecken 221">
                <a:extLst>
                  <a:ext uri="{FF2B5EF4-FFF2-40B4-BE49-F238E27FC236}">
                    <a16:creationId xmlns:a16="http://schemas.microsoft.com/office/drawing/2014/main" id="{D1B71A6B-3D37-71F5-2891-7054FDBFCBA5}"/>
                  </a:ext>
                </a:extLst>
              </p:cNvPr>
              <p:cNvSpPr/>
              <p:nvPr/>
            </p:nvSpPr>
            <p:spPr>
              <a:xfrm>
                <a:off x="11095918" y="-1045890"/>
                <a:ext cx="2238375" cy="3355975"/>
              </a:xfrm>
              <a:prstGeom prst="roundRect">
                <a:avLst>
                  <a:gd name="adj" fmla="val 1130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23" name="Rechteck: abgerundete Ecken 222">
                <a:extLst>
                  <a:ext uri="{FF2B5EF4-FFF2-40B4-BE49-F238E27FC236}">
                    <a16:creationId xmlns:a16="http://schemas.microsoft.com/office/drawing/2014/main" id="{280D930D-5CBA-AC50-3B7A-DFECD4D4B057}"/>
                  </a:ext>
                </a:extLst>
              </p:cNvPr>
              <p:cNvSpPr/>
              <p:nvPr/>
            </p:nvSpPr>
            <p:spPr>
              <a:xfrm>
                <a:off x="11244062" y="-877888"/>
                <a:ext cx="1902410" cy="742185"/>
              </a:xfrm>
              <a:prstGeom prst="roundRect">
                <a:avLst>
                  <a:gd name="adj" fmla="val 362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0D379D8A-4D80-F343-0886-C54B08E52AE9}"/>
                  </a:ext>
                </a:extLst>
              </p:cNvPr>
              <p:cNvSpPr/>
              <p:nvPr/>
            </p:nvSpPr>
            <p:spPr>
              <a:xfrm>
                <a:off x="11244061" y="48013"/>
                <a:ext cx="1902411" cy="2078356"/>
              </a:xfrm>
              <a:custGeom>
                <a:avLst/>
                <a:gdLst>
                  <a:gd name="connsiteX0" fmla="*/ 0 w 1353868"/>
                  <a:gd name="connsiteY0" fmla="*/ 1099452 h 1303036"/>
                  <a:gd name="connsiteX1" fmla="*/ 216974 w 1353868"/>
                  <a:gd name="connsiteY1" fmla="*/ 1099452 h 1303036"/>
                  <a:gd name="connsiteX2" fmla="*/ 250905 w 1353868"/>
                  <a:gd name="connsiteY2" fmla="*/ 1133383 h 1303036"/>
                  <a:gd name="connsiteX3" fmla="*/ 250905 w 1353868"/>
                  <a:gd name="connsiteY3" fmla="*/ 1269105 h 1303036"/>
                  <a:gd name="connsiteX4" fmla="*/ 216974 w 1353868"/>
                  <a:gd name="connsiteY4" fmla="*/ 1303036 h 1303036"/>
                  <a:gd name="connsiteX5" fmla="*/ 44342 w 1353868"/>
                  <a:gd name="connsiteY5" fmla="*/ 1303036 h 1303036"/>
                  <a:gd name="connsiteX6" fmla="*/ 44036 w 1353868"/>
                  <a:gd name="connsiteY6" fmla="*/ 1302829 h 1303036"/>
                  <a:gd name="connsiteX7" fmla="*/ 0 w 1353868"/>
                  <a:gd name="connsiteY7" fmla="*/ 1196518 h 1303036"/>
                  <a:gd name="connsiteX8" fmla="*/ 338940 w 1353868"/>
                  <a:gd name="connsiteY8" fmla="*/ 1097557 h 1303036"/>
                  <a:gd name="connsiteX9" fmla="*/ 1175750 w 1353868"/>
                  <a:gd name="connsiteY9" fmla="*/ 1097557 h 1303036"/>
                  <a:gd name="connsiteX10" fmla="*/ 1209681 w 1353868"/>
                  <a:gd name="connsiteY10" fmla="*/ 1131488 h 1303036"/>
                  <a:gd name="connsiteX11" fmla="*/ 1209681 w 1353868"/>
                  <a:gd name="connsiteY11" fmla="*/ 1267210 h 1303036"/>
                  <a:gd name="connsiteX12" fmla="*/ 1175750 w 1353868"/>
                  <a:gd name="connsiteY12" fmla="*/ 1301141 h 1303036"/>
                  <a:gd name="connsiteX13" fmla="*/ 338940 w 1353868"/>
                  <a:gd name="connsiteY13" fmla="*/ 1301141 h 1303036"/>
                  <a:gd name="connsiteX14" fmla="*/ 305009 w 1353868"/>
                  <a:gd name="connsiteY14" fmla="*/ 1267210 h 1303036"/>
                  <a:gd name="connsiteX15" fmla="*/ 305009 w 1353868"/>
                  <a:gd name="connsiteY15" fmla="*/ 1131488 h 1303036"/>
                  <a:gd name="connsiteX16" fmla="*/ 338940 w 1353868"/>
                  <a:gd name="connsiteY16" fmla="*/ 1097557 h 1303036"/>
                  <a:gd name="connsiteX17" fmla="*/ 54968 w 1353868"/>
                  <a:gd name="connsiteY17" fmla="*/ 836670 h 1303036"/>
                  <a:gd name="connsiteX18" fmla="*/ 891778 w 1353868"/>
                  <a:gd name="connsiteY18" fmla="*/ 836670 h 1303036"/>
                  <a:gd name="connsiteX19" fmla="*/ 925709 w 1353868"/>
                  <a:gd name="connsiteY19" fmla="*/ 870601 h 1303036"/>
                  <a:gd name="connsiteX20" fmla="*/ 925709 w 1353868"/>
                  <a:gd name="connsiteY20" fmla="*/ 1006323 h 1303036"/>
                  <a:gd name="connsiteX21" fmla="*/ 891778 w 1353868"/>
                  <a:gd name="connsiteY21" fmla="*/ 1040254 h 1303036"/>
                  <a:gd name="connsiteX22" fmla="*/ 54968 w 1353868"/>
                  <a:gd name="connsiteY22" fmla="*/ 1040254 h 1303036"/>
                  <a:gd name="connsiteX23" fmla="*/ 21037 w 1353868"/>
                  <a:gd name="connsiteY23" fmla="*/ 1006323 h 1303036"/>
                  <a:gd name="connsiteX24" fmla="*/ 21037 w 1353868"/>
                  <a:gd name="connsiteY24" fmla="*/ 870601 h 1303036"/>
                  <a:gd name="connsiteX25" fmla="*/ 54968 w 1353868"/>
                  <a:gd name="connsiteY25" fmla="*/ 836670 h 1303036"/>
                  <a:gd name="connsiteX26" fmla="*/ 1013744 w 1353868"/>
                  <a:gd name="connsiteY26" fmla="*/ 834775 h 1303036"/>
                  <a:gd name="connsiteX27" fmla="*/ 1353868 w 1353868"/>
                  <a:gd name="connsiteY27" fmla="*/ 834775 h 1303036"/>
                  <a:gd name="connsiteX28" fmla="*/ 1353868 w 1353868"/>
                  <a:gd name="connsiteY28" fmla="*/ 1038359 h 1303036"/>
                  <a:gd name="connsiteX29" fmla="*/ 1013744 w 1353868"/>
                  <a:gd name="connsiteY29" fmla="*/ 1038359 h 1303036"/>
                  <a:gd name="connsiteX30" fmla="*/ 979813 w 1353868"/>
                  <a:gd name="connsiteY30" fmla="*/ 1004428 h 1303036"/>
                  <a:gd name="connsiteX31" fmla="*/ 979813 w 1353868"/>
                  <a:gd name="connsiteY31" fmla="*/ 868706 h 1303036"/>
                  <a:gd name="connsiteX32" fmla="*/ 1013744 w 1353868"/>
                  <a:gd name="connsiteY32" fmla="*/ 834775 h 1303036"/>
                  <a:gd name="connsiteX33" fmla="*/ 0 w 1353868"/>
                  <a:gd name="connsiteY33" fmla="*/ 552371 h 1303036"/>
                  <a:gd name="connsiteX34" fmla="*/ 524350 w 1353868"/>
                  <a:gd name="connsiteY34" fmla="*/ 552371 h 1303036"/>
                  <a:gd name="connsiteX35" fmla="*/ 558281 w 1353868"/>
                  <a:gd name="connsiteY35" fmla="*/ 586302 h 1303036"/>
                  <a:gd name="connsiteX36" fmla="*/ 558281 w 1353868"/>
                  <a:gd name="connsiteY36" fmla="*/ 722024 h 1303036"/>
                  <a:gd name="connsiteX37" fmla="*/ 524350 w 1353868"/>
                  <a:gd name="connsiteY37" fmla="*/ 755955 h 1303036"/>
                  <a:gd name="connsiteX38" fmla="*/ 0 w 1353868"/>
                  <a:gd name="connsiteY38" fmla="*/ 755955 h 1303036"/>
                  <a:gd name="connsiteX39" fmla="*/ 646316 w 1353868"/>
                  <a:gd name="connsiteY39" fmla="*/ 550476 h 1303036"/>
                  <a:gd name="connsiteX40" fmla="*/ 1353868 w 1353868"/>
                  <a:gd name="connsiteY40" fmla="*/ 550476 h 1303036"/>
                  <a:gd name="connsiteX41" fmla="*/ 1353868 w 1353868"/>
                  <a:gd name="connsiteY41" fmla="*/ 754060 h 1303036"/>
                  <a:gd name="connsiteX42" fmla="*/ 646316 w 1353868"/>
                  <a:gd name="connsiteY42" fmla="*/ 754060 h 1303036"/>
                  <a:gd name="connsiteX43" fmla="*/ 612385 w 1353868"/>
                  <a:gd name="connsiteY43" fmla="*/ 720129 h 1303036"/>
                  <a:gd name="connsiteX44" fmla="*/ 612385 w 1353868"/>
                  <a:gd name="connsiteY44" fmla="*/ 584407 h 1303036"/>
                  <a:gd name="connsiteX45" fmla="*/ 646316 w 1353868"/>
                  <a:gd name="connsiteY45" fmla="*/ 550476 h 1303036"/>
                  <a:gd name="connsiteX46" fmla="*/ 0 w 1353868"/>
                  <a:gd name="connsiteY46" fmla="*/ 275815 h 1303036"/>
                  <a:gd name="connsiteX47" fmla="*/ 315947 w 1353868"/>
                  <a:gd name="connsiteY47" fmla="*/ 275815 h 1303036"/>
                  <a:gd name="connsiteX48" fmla="*/ 349878 w 1353868"/>
                  <a:gd name="connsiteY48" fmla="*/ 309746 h 1303036"/>
                  <a:gd name="connsiteX49" fmla="*/ 349878 w 1353868"/>
                  <a:gd name="connsiteY49" fmla="*/ 445468 h 1303036"/>
                  <a:gd name="connsiteX50" fmla="*/ 315947 w 1353868"/>
                  <a:gd name="connsiteY50" fmla="*/ 479399 h 1303036"/>
                  <a:gd name="connsiteX51" fmla="*/ 0 w 1353868"/>
                  <a:gd name="connsiteY51" fmla="*/ 479399 h 1303036"/>
                  <a:gd name="connsiteX52" fmla="*/ 437913 w 1353868"/>
                  <a:gd name="connsiteY52" fmla="*/ 273920 h 1303036"/>
                  <a:gd name="connsiteX53" fmla="*/ 1274723 w 1353868"/>
                  <a:gd name="connsiteY53" fmla="*/ 273920 h 1303036"/>
                  <a:gd name="connsiteX54" fmla="*/ 1308654 w 1353868"/>
                  <a:gd name="connsiteY54" fmla="*/ 307851 h 1303036"/>
                  <a:gd name="connsiteX55" fmla="*/ 1308654 w 1353868"/>
                  <a:gd name="connsiteY55" fmla="*/ 443573 h 1303036"/>
                  <a:gd name="connsiteX56" fmla="*/ 1274723 w 1353868"/>
                  <a:gd name="connsiteY56" fmla="*/ 477504 h 1303036"/>
                  <a:gd name="connsiteX57" fmla="*/ 437913 w 1353868"/>
                  <a:gd name="connsiteY57" fmla="*/ 477504 h 1303036"/>
                  <a:gd name="connsiteX58" fmla="*/ 403982 w 1353868"/>
                  <a:gd name="connsiteY58" fmla="*/ 443573 h 1303036"/>
                  <a:gd name="connsiteX59" fmla="*/ 403982 w 1353868"/>
                  <a:gd name="connsiteY59" fmla="*/ 307851 h 1303036"/>
                  <a:gd name="connsiteX60" fmla="*/ 437913 w 1353868"/>
                  <a:gd name="connsiteY60" fmla="*/ 273920 h 1303036"/>
                  <a:gd name="connsiteX61" fmla="*/ 84298 w 1353868"/>
                  <a:gd name="connsiteY61" fmla="*/ 1895 h 1303036"/>
                  <a:gd name="connsiteX62" fmla="*/ 921108 w 1353868"/>
                  <a:gd name="connsiteY62" fmla="*/ 1895 h 1303036"/>
                  <a:gd name="connsiteX63" fmla="*/ 955039 w 1353868"/>
                  <a:gd name="connsiteY63" fmla="*/ 35826 h 1303036"/>
                  <a:gd name="connsiteX64" fmla="*/ 955039 w 1353868"/>
                  <a:gd name="connsiteY64" fmla="*/ 171548 h 1303036"/>
                  <a:gd name="connsiteX65" fmla="*/ 921108 w 1353868"/>
                  <a:gd name="connsiteY65" fmla="*/ 205479 h 1303036"/>
                  <a:gd name="connsiteX66" fmla="*/ 84298 w 1353868"/>
                  <a:gd name="connsiteY66" fmla="*/ 205479 h 1303036"/>
                  <a:gd name="connsiteX67" fmla="*/ 50367 w 1353868"/>
                  <a:gd name="connsiteY67" fmla="*/ 171548 h 1303036"/>
                  <a:gd name="connsiteX68" fmla="*/ 50367 w 1353868"/>
                  <a:gd name="connsiteY68" fmla="*/ 35826 h 1303036"/>
                  <a:gd name="connsiteX69" fmla="*/ 84298 w 1353868"/>
                  <a:gd name="connsiteY69" fmla="*/ 1895 h 1303036"/>
                  <a:gd name="connsiteX70" fmla="*/ 1043074 w 1353868"/>
                  <a:gd name="connsiteY70" fmla="*/ 0 h 1303036"/>
                  <a:gd name="connsiteX71" fmla="*/ 1320610 w 1353868"/>
                  <a:gd name="connsiteY71" fmla="*/ 0 h 1303036"/>
                  <a:gd name="connsiteX72" fmla="*/ 1342053 w 1353868"/>
                  <a:gd name="connsiteY72" fmla="*/ 31804 h 1303036"/>
                  <a:gd name="connsiteX73" fmla="*/ 1353868 w 1353868"/>
                  <a:gd name="connsiteY73" fmla="*/ 90326 h 1303036"/>
                  <a:gd name="connsiteX74" fmla="*/ 1353868 w 1353868"/>
                  <a:gd name="connsiteY74" fmla="*/ 203584 h 1303036"/>
                  <a:gd name="connsiteX75" fmla="*/ 1043074 w 1353868"/>
                  <a:gd name="connsiteY75" fmla="*/ 203584 h 1303036"/>
                  <a:gd name="connsiteX76" fmla="*/ 1009143 w 1353868"/>
                  <a:gd name="connsiteY76" fmla="*/ 169653 h 1303036"/>
                  <a:gd name="connsiteX77" fmla="*/ 1009143 w 1353868"/>
                  <a:gd name="connsiteY77" fmla="*/ 33931 h 1303036"/>
                  <a:gd name="connsiteX78" fmla="*/ 1043074 w 1353868"/>
                  <a:gd name="connsiteY78" fmla="*/ 0 h 130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353868" h="1303036">
                    <a:moveTo>
                      <a:pt x="0" y="1099452"/>
                    </a:moveTo>
                    <a:lnTo>
                      <a:pt x="216974" y="1099452"/>
                    </a:lnTo>
                    <a:cubicBezTo>
                      <a:pt x="235714" y="1099452"/>
                      <a:pt x="250905" y="1114643"/>
                      <a:pt x="250905" y="1133383"/>
                    </a:cubicBezTo>
                    <a:lnTo>
                      <a:pt x="250905" y="1269105"/>
                    </a:lnTo>
                    <a:cubicBezTo>
                      <a:pt x="250905" y="1287845"/>
                      <a:pt x="235714" y="1303036"/>
                      <a:pt x="216974" y="1303036"/>
                    </a:cubicBezTo>
                    <a:lnTo>
                      <a:pt x="44342" y="1303036"/>
                    </a:lnTo>
                    <a:lnTo>
                      <a:pt x="44036" y="1302829"/>
                    </a:lnTo>
                    <a:cubicBezTo>
                      <a:pt x="16828" y="1275622"/>
                      <a:pt x="0" y="1238035"/>
                      <a:pt x="0" y="1196518"/>
                    </a:cubicBezTo>
                    <a:close/>
                    <a:moveTo>
                      <a:pt x="338940" y="1097557"/>
                    </a:moveTo>
                    <a:lnTo>
                      <a:pt x="1175750" y="1097557"/>
                    </a:lnTo>
                    <a:cubicBezTo>
                      <a:pt x="1194490" y="1097557"/>
                      <a:pt x="1209681" y="1112748"/>
                      <a:pt x="1209681" y="1131488"/>
                    </a:cubicBezTo>
                    <a:lnTo>
                      <a:pt x="1209681" y="1267210"/>
                    </a:lnTo>
                    <a:cubicBezTo>
                      <a:pt x="1209681" y="1285950"/>
                      <a:pt x="1194490" y="1301141"/>
                      <a:pt x="1175750" y="1301141"/>
                    </a:cubicBezTo>
                    <a:lnTo>
                      <a:pt x="338940" y="1301141"/>
                    </a:lnTo>
                    <a:cubicBezTo>
                      <a:pt x="320200" y="1301141"/>
                      <a:pt x="305009" y="1285950"/>
                      <a:pt x="305009" y="1267210"/>
                    </a:cubicBezTo>
                    <a:lnTo>
                      <a:pt x="305009" y="1131488"/>
                    </a:lnTo>
                    <a:cubicBezTo>
                      <a:pt x="305009" y="1112748"/>
                      <a:pt x="320200" y="1097557"/>
                      <a:pt x="338940" y="1097557"/>
                    </a:cubicBezTo>
                    <a:close/>
                    <a:moveTo>
                      <a:pt x="54968" y="836670"/>
                    </a:moveTo>
                    <a:lnTo>
                      <a:pt x="891778" y="836670"/>
                    </a:lnTo>
                    <a:cubicBezTo>
                      <a:pt x="910518" y="836670"/>
                      <a:pt x="925709" y="851861"/>
                      <a:pt x="925709" y="870601"/>
                    </a:cubicBezTo>
                    <a:lnTo>
                      <a:pt x="925709" y="1006323"/>
                    </a:lnTo>
                    <a:cubicBezTo>
                      <a:pt x="925709" y="1025063"/>
                      <a:pt x="910518" y="1040254"/>
                      <a:pt x="891778" y="1040254"/>
                    </a:cubicBezTo>
                    <a:lnTo>
                      <a:pt x="54968" y="1040254"/>
                    </a:lnTo>
                    <a:cubicBezTo>
                      <a:pt x="36228" y="1040254"/>
                      <a:pt x="21037" y="1025063"/>
                      <a:pt x="21037" y="1006323"/>
                    </a:cubicBezTo>
                    <a:lnTo>
                      <a:pt x="21037" y="870601"/>
                    </a:lnTo>
                    <a:cubicBezTo>
                      <a:pt x="21037" y="851861"/>
                      <a:pt x="36228" y="836670"/>
                      <a:pt x="54968" y="836670"/>
                    </a:cubicBezTo>
                    <a:close/>
                    <a:moveTo>
                      <a:pt x="1013744" y="834775"/>
                    </a:moveTo>
                    <a:lnTo>
                      <a:pt x="1353868" y="834775"/>
                    </a:lnTo>
                    <a:lnTo>
                      <a:pt x="1353868" y="1038359"/>
                    </a:lnTo>
                    <a:lnTo>
                      <a:pt x="1013744" y="1038359"/>
                    </a:lnTo>
                    <a:cubicBezTo>
                      <a:pt x="995004" y="1038359"/>
                      <a:pt x="979813" y="1023168"/>
                      <a:pt x="979813" y="1004428"/>
                    </a:cubicBezTo>
                    <a:lnTo>
                      <a:pt x="979813" y="868706"/>
                    </a:lnTo>
                    <a:cubicBezTo>
                      <a:pt x="979813" y="849966"/>
                      <a:pt x="995004" y="834775"/>
                      <a:pt x="1013744" y="834775"/>
                    </a:cubicBezTo>
                    <a:close/>
                    <a:moveTo>
                      <a:pt x="0" y="552371"/>
                    </a:moveTo>
                    <a:lnTo>
                      <a:pt x="524350" y="552371"/>
                    </a:lnTo>
                    <a:cubicBezTo>
                      <a:pt x="543090" y="552371"/>
                      <a:pt x="558281" y="567562"/>
                      <a:pt x="558281" y="586302"/>
                    </a:cubicBezTo>
                    <a:lnTo>
                      <a:pt x="558281" y="722024"/>
                    </a:lnTo>
                    <a:cubicBezTo>
                      <a:pt x="558281" y="740764"/>
                      <a:pt x="543090" y="755955"/>
                      <a:pt x="524350" y="755955"/>
                    </a:cubicBezTo>
                    <a:lnTo>
                      <a:pt x="0" y="755955"/>
                    </a:lnTo>
                    <a:close/>
                    <a:moveTo>
                      <a:pt x="646316" y="550476"/>
                    </a:moveTo>
                    <a:lnTo>
                      <a:pt x="1353868" y="550476"/>
                    </a:lnTo>
                    <a:lnTo>
                      <a:pt x="1353868" y="754060"/>
                    </a:lnTo>
                    <a:lnTo>
                      <a:pt x="646316" y="754060"/>
                    </a:lnTo>
                    <a:cubicBezTo>
                      <a:pt x="627576" y="754060"/>
                      <a:pt x="612385" y="738869"/>
                      <a:pt x="612385" y="720129"/>
                    </a:cubicBezTo>
                    <a:lnTo>
                      <a:pt x="612385" y="584407"/>
                    </a:lnTo>
                    <a:cubicBezTo>
                      <a:pt x="612385" y="565667"/>
                      <a:pt x="627576" y="550476"/>
                      <a:pt x="646316" y="550476"/>
                    </a:cubicBezTo>
                    <a:close/>
                    <a:moveTo>
                      <a:pt x="0" y="275815"/>
                    </a:moveTo>
                    <a:lnTo>
                      <a:pt x="315947" y="275815"/>
                    </a:lnTo>
                    <a:cubicBezTo>
                      <a:pt x="334687" y="275815"/>
                      <a:pt x="349878" y="291006"/>
                      <a:pt x="349878" y="309746"/>
                    </a:cubicBezTo>
                    <a:lnTo>
                      <a:pt x="349878" y="445468"/>
                    </a:lnTo>
                    <a:cubicBezTo>
                      <a:pt x="349878" y="464208"/>
                      <a:pt x="334687" y="479399"/>
                      <a:pt x="315947" y="479399"/>
                    </a:cubicBezTo>
                    <a:lnTo>
                      <a:pt x="0" y="479399"/>
                    </a:lnTo>
                    <a:close/>
                    <a:moveTo>
                      <a:pt x="437913" y="273920"/>
                    </a:moveTo>
                    <a:lnTo>
                      <a:pt x="1274723" y="273920"/>
                    </a:lnTo>
                    <a:cubicBezTo>
                      <a:pt x="1293463" y="273920"/>
                      <a:pt x="1308654" y="289111"/>
                      <a:pt x="1308654" y="307851"/>
                    </a:cubicBezTo>
                    <a:lnTo>
                      <a:pt x="1308654" y="443573"/>
                    </a:lnTo>
                    <a:cubicBezTo>
                      <a:pt x="1308654" y="462313"/>
                      <a:pt x="1293463" y="477504"/>
                      <a:pt x="1274723" y="477504"/>
                    </a:cubicBezTo>
                    <a:lnTo>
                      <a:pt x="437913" y="477504"/>
                    </a:lnTo>
                    <a:cubicBezTo>
                      <a:pt x="419173" y="477504"/>
                      <a:pt x="403982" y="462313"/>
                      <a:pt x="403982" y="443573"/>
                    </a:cubicBezTo>
                    <a:lnTo>
                      <a:pt x="403982" y="307851"/>
                    </a:lnTo>
                    <a:cubicBezTo>
                      <a:pt x="403982" y="289111"/>
                      <a:pt x="419173" y="273920"/>
                      <a:pt x="437913" y="273920"/>
                    </a:cubicBezTo>
                    <a:close/>
                    <a:moveTo>
                      <a:pt x="84298" y="1895"/>
                    </a:moveTo>
                    <a:lnTo>
                      <a:pt x="921108" y="1895"/>
                    </a:lnTo>
                    <a:cubicBezTo>
                      <a:pt x="939848" y="1895"/>
                      <a:pt x="955039" y="17086"/>
                      <a:pt x="955039" y="35826"/>
                    </a:cubicBezTo>
                    <a:lnTo>
                      <a:pt x="955039" y="171548"/>
                    </a:lnTo>
                    <a:cubicBezTo>
                      <a:pt x="955039" y="190288"/>
                      <a:pt x="939848" y="205479"/>
                      <a:pt x="921108" y="205479"/>
                    </a:cubicBezTo>
                    <a:lnTo>
                      <a:pt x="84298" y="205479"/>
                    </a:lnTo>
                    <a:cubicBezTo>
                      <a:pt x="65558" y="205479"/>
                      <a:pt x="50367" y="190288"/>
                      <a:pt x="50367" y="171548"/>
                    </a:cubicBezTo>
                    <a:lnTo>
                      <a:pt x="50367" y="35826"/>
                    </a:lnTo>
                    <a:cubicBezTo>
                      <a:pt x="50367" y="17086"/>
                      <a:pt x="65558" y="1895"/>
                      <a:pt x="84298" y="1895"/>
                    </a:cubicBezTo>
                    <a:close/>
                    <a:moveTo>
                      <a:pt x="1043074" y="0"/>
                    </a:moveTo>
                    <a:lnTo>
                      <a:pt x="1320610" y="0"/>
                    </a:lnTo>
                    <a:lnTo>
                      <a:pt x="1342053" y="31804"/>
                    </a:lnTo>
                    <a:cubicBezTo>
                      <a:pt x="1349661" y="49792"/>
                      <a:pt x="1353868" y="69568"/>
                      <a:pt x="1353868" y="90326"/>
                    </a:cubicBezTo>
                    <a:lnTo>
                      <a:pt x="1353868" y="203584"/>
                    </a:lnTo>
                    <a:lnTo>
                      <a:pt x="1043074" y="203584"/>
                    </a:lnTo>
                    <a:cubicBezTo>
                      <a:pt x="1024334" y="203584"/>
                      <a:pt x="1009143" y="188393"/>
                      <a:pt x="1009143" y="169653"/>
                    </a:cubicBezTo>
                    <a:lnTo>
                      <a:pt x="1009143" y="33931"/>
                    </a:lnTo>
                    <a:cubicBezTo>
                      <a:pt x="1009143" y="15191"/>
                      <a:pt x="1024334" y="0"/>
                      <a:pt x="10430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Pfeil: nach unten 226">
              <a:extLst>
                <a:ext uri="{FF2B5EF4-FFF2-40B4-BE49-F238E27FC236}">
                  <a16:creationId xmlns:a16="http://schemas.microsoft.com/office/drawing/2014/main" id="{86DA11CF-5C8F-BEDD-4533-3CAC4EF88786}"/>
                </a:ext>
              </a:extLst>
            </p:cNvPr>
            <p:cNvSpPr/>
            <p:nvPr/>
          </p:nvSpPr>
          <p:spPr>
            <a:xfrm>
              <a:off x="4112905" y="290986"/>
              <a:ext cx="243434" cy="1590607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feil: nach unten 227">
              <a:extLst>
                <a:ext uri="{FF2B5EF4-FFF2-40B4-BE49-F238E27FC236}">
                  <a16:creationId xmlns:a16="http://schemas.microsoft.com/office/drawing/2014/main" id="{6A911834-14F8-793C-DCCF-D639B59D9916}"/>
                </a:ext>
              </a:extLst>
            </p:cNvPr>
            <p:cNvSpPr/>
            <p:nvPr/>
          </p:nvSpPr>
          <p:spPr>
            <a:xfrm>
              <a:off x="5502802" y="281179"/>
              <a:ext cx="243434" cy="1590607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feil: nach unten 228">
              <a:extLst>
                <a:ext uri="{FF2B5EF4-FFF2-40B4-BE49-F238E27FC236}">
                  <a16:creationId xmlns:a16="http://schemas.microsoft.com/office/drawing/2014/main" id="{0A1285A8-7727-0FF3-F5F7-E93A91B8EF10}"/>
                </a:ext>
              </a:extLst>
            </p:cNvPr>
            <p:cNvSpPr/>
            <p:nvPr/>
          </p:nvSpPr>
          <p:spPr>
            <a:xfrm>
              <a:off x="6878185" y="271372"/>
              <a:ext cx="243434" cy="1590607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6" name="Flussdiagramm: Manuelle Verarbeitung 235">
            <a:extLst>
              <a:ext uri="{FF2B5EF4-FFF2-40B4-BE49-F238E27FC236}">
                <a16:creationId xmlns:a16="http://schemas.microsoft.com/office/drawing/2014/main" id="{CD9DA40E-E5B9-00BC-EA7B-9CB2436023A1}"/>
              </a:ext>
            </a:extLst>
          </p:cNvPr>
          <p:cNvSpPr/>
          <p:nvPr/>
        </p:nvSpPr>
        <p:spPr>
          <a:xfrm rot="17013976">
            <a:off x="5591104" y="3330878"/>
            <a:ext cx="2662068" cy="1414563"/>
          </a:xfrm>
          <a:prstGeom prst="flowChartManualOperation">
            <a:avLst/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Heap Based Merge</a:t>
            </a:r>
          </a:p>
        </p:txBody>
      </p:sp>
      <p:sp>
        <p:nvSpPr>
          <p:cNvPr id="237" name="Rechteck: abgerundete Ecken 236">
            <a:extLst>
              <a:ext uri="{FF2B5EF4-FFF2-40B4-BE49-F238E27FC236}">
                <a16:creationId xmlns:a16="http://schemas.microsoft.com/office/drawing/2014/main" id="{B8634DD3-B3E0-93D5-E8E1-F88A0B113331}"/>
              </a:ext>
            </a:extLst>
          </p:cNvPr>
          <p:cNvSpPr/>
          <p:nvPr/>
        </p:nvSpPr>
        <p:spPr>
          <a:xfrm>
            <a:off x="8638367" y="3535159"/>
            <a:ext cx="956254" cy="271848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8" name="Rechteck: abgerundete Ecken 237">
            <a:extLst>
              <a:ext uri="{FF2B5EF4-FFF2-40B4-BE49-F238E27FC236}">
                <a16:creationId xmlns:a16="http://schemas.microsoft.com/office/drawing/2014/main" id="{1180CDAA-3FDD-16DA-1A45-504C3DB8D312}"/>
              </a:ext>
            </a:extLst>
          </p:cNvPr>
          <p:cNvSpPr/>
          <p:nvPr/>
        </p:nvSpPr>
        <p:spPr>
          <a:xfrm>
            <a:off x="8701655" y="3614401"/>
            <a:ext cx="812727" cy="350068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9" name="Freihandform: Form 238">
            <a:extLst>
              <a:ext uri="{FF2B5EF4-FFF2-40B4-BE49-F238E27FC236}">
                <a16:creationId xmlns:a16="http://schemas.microsoft.com/office/drawing/2014/main" id="{11D3EDA9-991D-DB7F-BB16-73B631092F58}"/>
              </a:ext>
            </a:extLst>
          </p:cNvPr>
          <p:cNvSpPr/>
          <p:nvPr/>
        </p:nvSpPr>
        <p:spPr>
          <a:xfrm>
            <a:off x="8701655" y="4051122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Freihandform: Form 239">
            <a:extLst>
              <a:ext uri="{FF2B5EF4-FFF2-40B4-BE49-F238E27FC236}">
                <a16:creationId xmlns:a16="http://schemas.microsoft.com/office/drawing/2014/main" id="{211B758E-E793-5967-73E1-E130E1B645A1}"/>
              </a:ext>
            </a:extLst>
          </p:cNvPr>
          <p:cNvSpPr/>
          <p:nvPr/>
        </p:nvSpPr>
        <p:spPr>
          <a:xfrm>
            <a:off x="8682848" y="5125766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Pfeil: nach unten 240">
            <a:extLst>
              <a:ext uri="{FF2B5EF4-FFF2-40B4-BE49-F238E27FC236}">
                <a16:creationId xmlns:a16="http://schemas.microsoft.com/office/drawing/2014/main" id="{CBB73A8C-2EBA-9DDC-0C65-FEAC13FA7F06}"/>
              </a:ext>
            </a:extLst>
          </p:cNvPr>
          <p:cNvSpPr/>
          <p:nvPr/>
        </p:nvSpPr>
        <p:spPr>
          <a:xfrm>
            <a:off x="9577670" y="3544966"/>
            <a:ext cx="230655" cy="2708682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itel 1">
            <a:extLst>
              <a:ext uri="{FF2B5EF4-FFF2-40B4-BE49-F238E27FC236}">
                <a16:creationId xmlns:a16="http://schemas.microsoft.com/office/drawing/2014/main" id="{2DAFEC25-F852-D784-081F-C9E47D6ED021}"/>
              </a:ext>
            </a:extLst>
          </p:cNvPr>
          <p:cNvSpPr txBox="1">
            <a:spLocks/>
          </p:cNvSpPr>
          <p:nvPr/>
        </p:nvSpPr>
        <p:spPr>
          <a:xfrm>
            <a:off x="9067963" y="1310669"/>
            <a:ext cx="23426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Merging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4776DB11-7A05-EE3E-719E-EBF753EAE6A9}"/>
              </a:ext>
            </a:extLst>
          </p:cNvPr>
          <p:cNvGrpSpPr/>
          <p:nvPr/>
        </p:nvGrpSpPr>
        <p:grpSpPr>
          <a:xfrm>
            <a:off x="-6138884" y="2873152"/>
            <a:ext cx="7936700" cy="3484446"/>
            <a:chOff x="1103493" y="2881745"/>
            <a:chExt cx="4989350" cy="3484446"/>
          </a:xfrm>
        </p:grpSpPr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4DD5D918-BEE5-D898-CDD0-73A3F67F738A}"/>
                </a:ext>
              </a:extLst>
            </p:cNvPr>
            <p:cNvSpPr/>
            <p:nvPr/>
          </p:nvSpPr>
          <p:spPr>
            <a:xfrm>
              <a:off x="1153882" y="2907453"/>
              <a:ext cx="587976" cy="1238799"/>
            </a:xfrm>
            <a:custGeom>
              <a:avLst/>
              <a:gdLst>
                <a:gd name="connsiteX0" fmla="*/ 573319 w 1127062"/>
                <a:gd name="connsiteY0" fmla="*/ 38670 h 1480169"/>
                <a:gd name="connsiteX1" fmla="*/ 9901 w 1127062"/>
                <a:gd name="connsiteY1" fmla="*/ 648270 h 1480169"/>
                <a:gd name="connsiteX2" fmla="*/ 277755 w 1127062"/>
                <a:gd name="connsiteY2" fmla="*/ 1451834 h 1480169"/>
                <a:gd name="connsiteX3" fmla="*/ 1062846 w 1127062"/>
                <a:gd name="connsiteY3" fmla="*/ 1193216 h 1480169"/>
                <a:gd name="connsiteX4" fmla="*/ 1025901 w 1127062"/>
                <a:gd name="connsiteY4" fmla="*/ 186452 h 1480169"/>
                <a:gd name="connsiteX5" fmla="*/ 573319 w 1127062"/>
                <a:gd name="connsiteY5" fmla="*/ 38670 h 148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7062" h="1480169">
                  <a:moveTo>
                    <a:pt x="573319" y="38670"/>
                  </a:moveTo>
                  <a:cubicBezTo>
                    <a:pt x="403986" y="115640"/>
                    <a:pt x="59162" y="412743"/>
                    <a:pt x="9901" y="648270"/>
                  </a:cubicBezTo>
                  <a:cubicBezTo>
                    <a:pt x="-39360" y="883797"/>
                    <a:pt x="102264" y="1361010"/>
                    <a:pt x="277755" y="1451834"/>
                  </a:cubicBezTo>
                  <a:cubicBezTo>
                    <a:pt x="453246" y="1542658"/>
                    <a:pt x="938155" y="1404113"/>
                    <a:pt x="1062846" y="1193216"/>
                  </a:cubicBezTo>
                  <a:cubicBezTo>
                    <a:pt x="1187537" y="982319"/>
                    <a:pt x="1105950" y="378876"/>
                    <a:pt x="1025901" y="186452"/>
                  </a:cubicBezTo>
                  <a:cubicBezTo>
                    <a:pt x="945853" y="-5972"/>
                    <a:pt x="742652" y="-38300"/>
                    <a:pt x="573319" y="38670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972C15DC-692C-F919-A34A-967E1BB1929B}"/>
                </a:ext>
              </a:extLst>
            </p:cNvPr>
            <p:cNvSpPr/>
            <p:nvPr/>
          </p:nvSpPr>
          <p:spPr>
            <a:xfrm>
              <a:off x="1103493" y="4037732"/>
              <a:ext cx="682624" cy="1238799"/>
            </a:xfrm>
            <a:custGeom>
              <a:avLst/>
              <a:gdLst>
                <a:gd name="connsiteX0" fmla="*/ 946981 w 1070201"/>
                <a:gd name="connsiteY0" fmla="*/ 1120263 h 1279850"/>
                <a:gd name="connsiteX1" fmla="*/ 475926 w 1070201"/>
                <a:gd name="connsiteY1" fmla="*/ 1258809 h 1279850"/>
                <a:gd name="connsiteX2" fmla="*/ 14108 w 1070201"/>
                <a:gd name="connsiteY2" fmla="*/ 796991 h 1279850"/>
                <a:gd name="connsiteX3" fmla="*/ 161890 w 1070201"/>
                <a:gd name="connsiteY3" fmla="*/ 261282 h 1279850"/>
                <a:gd name="connsiteX4" fmla="*/ 595999 w 1070201"/>
                <a:gd name="connsiteY4" fmla="*/ 2663 h 1279850"/>
                <a:gd name="connsiteX5" fmla="*/ 1048581 w 1070201"/>
                <a:gd name="connsiteY5" fmla="*/ 409063 h 1279850"/>
                <a:gd name="connsiteX6" fmla="*/ 946981 w 1070201"/>
                <a:gd name="connsiteY6" fmla="*/ 1120263 h 127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0201" h="1279850">
                  <a:moveTo>
                    <a:pt x="946981" y="1120263"/>
                  </a:moveTo>
                  <a:cubicBezTo>
                    <a:pt x="851539" y="1261887"/>
                    <a:pt x="631405" y="1312688"/>
                    <a:pt x="475926" y="1258809"/>
                  </a:cubicBezTo>
                  <a:cubicBezTo>
                    <a:pt x="320447" y="1204930"/>
                    <a:pt x="66447" y="963245"/>
                    <a:pt x="14108" y="796991"/>
                  </a:cubicBezTo>
                  <a:cubicBezTo>
                    <a:pt x="-38231" y="630737"/>
                    <a:pt x="64908" y="393670"/>
                    <a:pt x="161890" y="261282"/>
                  </a:cubicBezTo>
                  <a:cubicBezTo>
                    <a:pt x="258872" y="128894"/>
                    <a:pt x="448217" y="-21967"/>
                    <a:pt x="595999" y="2663"/>
                  </a:cubicBezTo>
                  <a:cubicBezTo>
                    <a:pt x="743781" y="27293"/>
                    <a:pt x="991624" y="222796"/>
                    <a:pt x="1048581" y="409063"/>
                  </a:cubicBezTo>
                  <a:cubicBezTo>
                    <a:pt x="1105539" y="595330"/>
                    <a:pt x="1042423" y="978639"/>
                    <a:pt x="946981" y="1120263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FE93BD99-7F88-6733-505F-C51D9EC59727}"/>
                </a:ext>
              </a:extLst>
            </p:cNvPr>
            <p:cNvSpPr/>
            <p:nvPr/>
          </p:nvSpPr>
          <p:spPr>
            <a:xfrm>
              <a:off x="1125244" y="5138969"/>
              <a:ext cx="607358" cy="1227222"/>
            </a:xfrm>
            <a:custGeom>
              <a:avLst/>
              <a:gdLst>
                <a:gd name="connsiteX0" fmla="*/ 888283 w 969196"/>
                <a:gd name="connsiteY0" fmla="*/ 162704 h 1227222"/>
                <a:gd name="connsiteX1" fmla="*/ 463411 w 969196"/>
                <a:gd name="connsiteY1" fmla="*/ 14922 h 1227222"/>
                <a:gd name="connsiteX2" fmla="*/ 1592 w 969196"/>
                <a:gd name="connsiteY2" fmla="*/ 328958 h 1227222"/>
                <a:gd name="connsiteX3" fmla="*/ 334101 w 969196"/>
                <a:gd name="connsiteY3" fmla="*/ 1123286 h 1227222"/>
                <a:gd name="connsiteX4" fmla="*/ 915992 w 969196"/>
                <a:gd name="connsiteY4" fmla="*/ 1114049 h 1227222"/>
                <a:gd name="connsiteX5" fmla="*/ 888283 w 969196"/>
                <a:gd name="connsiteY5" fmla="*/ 162704 h 122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196" h="1227222">
                  <a:moveTo>
                    <a:pt x="888283" y="162704"/>
                  </a:moveTo>
                  <a:cubicBezTo>
                    <a:pt x="812853" y="-20484"/>
                    <a:pt x="611193" y="-12787"/>
                    <a:pt x="463411" y="14922"/>
                  </a:cubicBezTo>
                  <a:cubicBezTo>
                    <a:pt x="315629" y="42631"/>
                    <a:pt x="23144" y="144231"/>
                    <a:pt x="1592" y="328958"/>
                  </a:cubicBezTo>
                  <a:cubicBezTo>
                    <a:pt x="-19960" y="513685"/>
                    <a:pt x="181701" y="992438"/>
                    <a:pt x="334101" y="1123286"/>
                  </a:cubicBezTo>
                  <a:cubicBezTo>
                    <a:pt x="486501" y="1254134"/>
                    <a:pt x="820550" y="1272607"/>
                    <a:pt x="915992" y="1114049"/>
                  </a:cubicBezTo>
                  <a:cubicBezTo>
                    <a:pt x="1011434" y="955491"/>
                    <a:pt x="963713" y="345892"/>
                    <a:pt x="888283" y="162704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0D36D075-7706-010C-E17A-F9288DC45D20}"/>
                </a:ext>
              </a:extLst>
            </p:cNvPr>
            <p:cNvSpPr/>
            <p:nvPr/>
          </p:nvSpPr>
          <p:spPr>
            <a:xfrm>
              <a:off x="1732603" y="2881745"/>
              <a:ext cx="4335688" cy="572655"/>
            </a:xfrm>
            <a:custGeom>
              <a:avLst/>
              <a:gdLst>
                <a:gd name="connsiteX0" fmla="*/ 0 w 3777673"/>
                <a:gd name="connsiteY0" fmla="*/ 572655 h 572655"/>
                <a:gd name="connsiteX1" fmla="*/ 1487055 w 3777673"/>
                <a:gd name="connsiteY1" fmla="*/ 193964 h 572655"/>
                <a:gd name="connsiteX2" fmla="*/ 2225964 w 3777673"/>
                <a:gd name="connsiteY2" fmla="*/ 230910 h 572655"/>
                <a:gd name="connsiteX3" fmla="*/ 3777673 w 3777673"/>
                <a:gd name="connsiteY3" fmla="*/ 0 h 57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7673" h="572655">
                  <a:moveTo>
                    <a:pt x="0" y="572655"/>
                  </a:moveTo>
                  <a:cubicBezTo>
                    <a:pt x="558030" y="411788"/>
                    <a:pt x="1116061" y="250921"/>
                    <a:pt x="1487055" y="193964"/>
                  </a:cubicBezTo>
                  <a:cubicBezTo>
                    <a:pt x="1858049" y="137007"/>
                    <a:pt x="1844194" y="263237"/>
                    <a:pt x="2225964" y="230910"/>
                  </a:cubicBezTo>
                  <a:cubicBezTo>
                    <a:pt x="2607734" y="198583"/>
                    <a:pt x="3474412" y="55418"/>
                    <a:pt x="3777673" y="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CC30EF4F-8DC2-813E-C9BA-3522719DFA22}"/>
                </a:ext>
              </a:extLst>
            </p:cNvPr>
            <p:cNvSpPr/>
            <p:nvPr/>
          </p:nvSpPr>
          <p:spPr>
            <a:xfrm>
              <a:off x="1786117" y="4203779"/>
              <a:ext cx="4306726" cy="524709"/>
            </a:xfrm>
            <a:custGeom>
              <a:avLst/>
              <a:gdLst>
                <a:gd name="connsiteX0" fmla="*/ 0 w 3842328"/>
                <a:gd name="connsiteY0" fmla="*/ 395930 h 524709"/>
                <a:gd name="connsiteX1" fmla="*/ 757382 w 3842328"/>
                <a:gd name="connsiteY1" fmla="*/ 506766 h 524709"/>
                <a:gd name="connsiteX2" fmla="*/ 2946400 w 3842328"/>
                <a:gd name="connsiteY2" fmla="*/ 63421 h 524709"/>
                <a:gd name="connsiteX3" fmla="*/ 3842328 w 3842328"/>
                <a:gd name="connsiteY3" fmla="*/ 17239 h 52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328" h="524709">
                  <a:moveTo>
                    <a:pt x="0" y="395930"/>
                  </a:moveTo>
                  <a:cubicBezTo>
                    <a:pt x="133157" y="479057"/>
                    <a:pt x="266315" y="562184"/>
                    <a:pt x="757382" y="506766"/>
                  </a:cubicBezTo>
                  <a:cubicBezTo>
                    <a:pt x="1248449" y="451348"/>
                    <a:pt x="2432242" y="145009"/>
                    <a:pt x="2946400" y="63421"/>
                  </a:cubicBezTo>
                  <a:cubicBezTo>
                    <a:pt x="3460558" y="-18167"/>
                    <a:pt x="3757661" y="-5852"/>
                    <a:pt x="3842328" y="17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3F620A8D-8DCF-9789-7B8F-622D14A7DB1F}"/>
                </a:ext>
              </a:extLst>
            </p:cNvPr>
            <p:cNvSpPr/>
            <p:nvPr/>
          </p:nvSpPr>
          <p:spPr>
            <a:xfrm>
              <a:off x="1723129" y="5592163"/>
              <a:ext cx="4340963" cy="520007"/>
            </a:xfrm>
            <a:custGeom>
              <a:avLst/>
              <a:gdLst>
                <a:gd name="connsiteX0" fmla="*/ 0 w 3916219"/>
                <a:gd name="connsiteY0" fmla="*/ 125146 h 520007"/>
                <a:gd name="connsiteX1" fmla="*/ 1976582 w 3916219"/>
                <a:gd name="connsiteY1" fmla="*/ 476128 h 520007"/>
                <a:gd name="connsiteX2" fmla="*/ 2780146 w 3916219"/>
                <a:gd name="connsiteY2" fmla="*/ 466892 h 520007"/>
                <a:gd name="connsiteX3" fmla="*/ 3417455 w 3916219"/>
                <a:gd name="connsiteY3" fmla="*/ 42019 h 520007"/>
                <a:gd name="connsiteX4" fmla="*/ 3916219 w 3916219"/>
                <a:gd name="connsiteY4" fmla="*/ 5073 h 52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219" h="520007">
                  <a:moveTo>
                    <a:pt x="0" y="125146"/>
                  </a:moveTo>
                  <a:cubicBezTo>
                    <a:pt x="756612" y="272158"/>
                    <a:pt x="1513224" y="419170"/>
                    <a:pt x="1976582" y="476128"/>
                  </a:cubicBezTo>
                  <a:cubicBezTo>
                    <a:pt x="2439940" y="533086"/>
                    <a:pt x="2540001" y="539243"/>
                    <a:pt x="2780146" y="466892"/>
                  </a:cubicBezTo>
                  <a:cubicBezTo>
                    <a:pt x="3020291" y="394541"/>
                    <a:pt x="3228110" y="118989"/>
                    <a:pt x="3417455" y="42019"/>
                  </a:cubicBezTo>
                  <a:cubicBezTo>
                    <a:pt x="3606800" y="-34951"/>
                    <a:pt x="3814619" y="20467"/>
                    <a:pt x="3916219" y="507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BBC24DC0-ACC0-3C52-FB8B-CBC8B363DB7E}"/>
              </a:ext>
            </a:extLst>
          </p:cNvPr>
          <p:cNvSpPr/>
          <p:nvPr/>
        </p:nvSpPr>
        <p:spPr>
          <a:xfrm>
            <a:off x="-2354841" y="2528709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8BE7B2F6-253B-1524-9A56-3F9A66D80725}"/>
              </a:ext>
            </a:extLst>
          </p:cNvPr>
          <p:cNvSpPr/>
          <p:nvPr/>
        </p:nvSpPr>
        <p:spPr>
          <a:xfrm>
            <a:off x="-2354482" y="5494615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40173653-594D-D950-5921-32C5E10CAB98}"/>
              </a:ext>
            </a:extLst>
          </p:cNvPr>
          <p:cNvSpPr/>
          <p:nvPr/>
        </p:nvSpPr>
        <p:spPr>
          <a:xfrm>
            <a:off x="-2351577" y="4007212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BA31B9A-A527-52B4-F0AD-A1D41428E124}"/>
              </a:ext>
            </a:extLst>
          </p:cNvPr>
          <p:cNvGrpSpPr/>
          <p:nvPr/>
        </p:nvGrpSpPr>
        <p:grpSpPr>
          <a:xfrm>
            <a:off x="2875226" y="2103832"/>
            <a:ext cx="3483428" cy="3266454"/>
            <a:chOff x="2875226" y="2103832"/>
            <a:chExt cx="3483428" cy="3266454"/>
          </a:xfrm>
        </p:grpSpPr>
        <p:sp>
          <p:nvSpPr>
            <p:cNvPr id="252" name="Freihandform: Form 251">
              <a:extLst>
                <a:ext uri="{FF2B5EF4-FFF2-40B4-BE49-F238E27FC236}">
                  <a16:creationId xmlns:a16="http://schemas.microsoft.com/office/drawing/2014/main" id="{6C45497E-4BD2-305C-FE63-F539EC918277}"/>
                </a:ext>
              </a:extLst>
            </p:cNvPr>
            <p:cNvSpPr/>
            <p:nvPr/>
          </p:nvSpPr>
          <p:spPr>
            <a:xfrm>
              <a:off x="2904254" y="2850134"/>
              <a:ext cx="3048000" cy="1242895"/>
            </a:xfrm>
            <a:custGeom>
              <a:avLst/>
              <a:gdLst>
                <a:gd name="connsiteX0" fmla="*/ 0 w 3048000"/>
                <a:gd name="connsiteY0" fmla="*/ 9180 h 1242895"/>
                <a:gd name="connsiteX1" fmla="*/ 754743 w 3048000"/>
                <a:gd name="connsiteY1" fmla="*/ 110780 h 1242895"/>
                <a:gd name="connsiteX2" fmla="*/ 1625600 w 3048000"/>
                <a:gd name="connsiteY2" fmla="*/ 792952 h 1242895"/>
                <a:gd name="connsiteX3" fmla="*/ 3048000 w 3048000"/>
                <a:gd name="connsiteY3" fmla="*/ 1242895 h 12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0" h="1242895">
                  <a:moveTo>
                    <a:pt x="0" y="9180"/>
                  </a:moveTo>
                  <a:cubicBezTo>
                    <a:pt x="241905" y="-5335"/>
                    <a:pt x="483810" y="-19849"/>
                    <a:pt x="754743" y="110780"/>
                  </a:cubicBezTo>
                  <a:cubicBezTo>
                    <a:pt x="1025676" y="241409"/>
                    <a:pt x="1243391" y="604266"/>
                    <a:pt x="1625600" y="792952"/>
                  </a:cubicBezTo>
                  <a:cubicBezTo>
                    <a:pt x="2007809" y="981638"/>
                    <a:pt x="2527904" y="1112266"/>
                    <a:pt x="3048000" y="1242895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ihandform: Form 252">
              <a:extLst>
                <a:ext uri="{FF2B5EF4-FFF2-40B4-BE49-F238E27FC236}">
                  <a16:creationId xmlns:a16="http://schemas.microsoft.com/office/drawing/2014/main" id="{61D214E7-3146-E903-770D-697DC5C790C6}"/>
                </a:ext>
              </a:extLst>
            </p:cNvPr>
            <p:cNvSpPr/>
            <p:nvPr/>
          </p:nvSpPr>
          <p:spPr>
            <a:xfrm>
              <a:off x="2904254" y="4135555"/>
              <a:ext cx="3004458" cy="218731"/>
            </a:xfrm>
            <a:custGeom>
              <a:avLst/>
              <a:gdLst>
                <a:gd name="connsiteX0" fmla="*/ 0 w 3004458"/>
                <a:gd name="connsiteY0" fmla="*/ 73588 h 218731"/>
                <a:gd name="connsiteX1" fmla="*/ 827315 w 3004458"/>
                <a:gd name="connsiteY1" fmla="*/ 1016 h 218731"/>
                <a:gd name="connsiteX2" fmla="*/ 1712686 w 3004458"/>
                <a:gd name="connsiteY2" fmla="*/ 44559 h 218731"/>
                <a:gd name="connsiteX3" fmla="*/ 3004458 w 3004458"/>
                <a:gd name="connsiteY3" fmla="*/ 218731 h 21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458" h="218731">
                  <a:moveTo>
                    <a:pt x="0" y="73588"/>
                  </a:moveTo>
                  <a:cubicBezTo>
                    <a:pt x="270933" y="39721"/>
                    <a:pt x="541867" y="5854"/>
                    <a:pt x="827315" y="1016"/>
                  </a:cubicBezTo>
                  <a:cubicBezTo>
                    <a:pt x="1112763" y="-3822"/>
                    <a:pt x="1349829" y="8273"/>
                    <a:pt x="1712686" y="44559"/>
                  </a:cubicBezTo>
                  <a:cubicBezTo>
                    <a:pt x="2075543" y="80845"/>
                    <a:pt x="2733525" y="167931"/>
                    <a:pt x="3004458" y="218731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reihandform: Form 253">
              <a:extLst>
                <a:ext uri="{FF2B5EF4-FFF2-40B4-BE49-F238E27FC236}">
                  <a16:creationId xmlns:a16="http://schemas.microsoft.com/office/drawing/2014/main" id="{6D8FF713-1D8D-BC2B-F281-DF28A2E900F5}"/>
                </a:ext>
              </a:extLst>
            </p:cNvPr>
            <p:cNvSpPr/>
            <p:nvPr/>
          </p:nvSpPr>
          <p:spPr>
            <a:xfrm>
              <a:off x="2875226" y="4572000"/>
              <a:ext cx="3004457" cy="798286"/>
            </a:xfrm>
            <a:custGeom>
              <a:avLst/>
              <a:gdLst>
                <a:gd name="connsiteX0" fmla="*/ 0 w 3004457"/>
                <a:gd name="connsiteY0" fmla="*/ 798286 h 798286"/>
                <a:gd name="connsiteX1" fmla="*/ 1349828 w 3004457"/>
                <a:gd name="connsiteY1" fmla="*/ 740229 h 798286"/>
                <a:gd name="connsiteX2" fmla="*/ 2148114 w 3004457"/>
                <a:gd name="connsiteY2" fmla="*/ 188686 h 798286"/>
                <a:gd name="connsiteX3" fmla="*/ 3004457 w 3004457"/>
                <a:gd name="connsiteY3" fmla="*/ 0 h 79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457" h="798286">
                  <a:moveTo>
                    <a:pt x="0" y="798286"/>
                  </a:moveTo>
                  <a:lnTo>
                    <a:pt x="1349828" y="740229"/>
                  </a:lnTo>
                  <a:cubicBezTo>
                    <a:pt x="1707847" y="638629"/>
                    <a:pt x="1872343" y="312057"/>
                    <a:pt x="2148114" y="188686"/>
                  </a:cubicBezTo>
                  <a:cubicBezTo>
                    <a:pt x="2423885" y="65315"/>
                    <a:pt x="2714171" y="32657"/>
                    <a:pt x="3004457" y="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Freihandform: Form 254">
              <a:extLst>
                <a:ext uri="{FF2B5EF4-FFF2-40B4-BE49-F238E27FC236}">
                  <a16:creationId xmlns:a16="http://schemas.microsoft.com/office/drawing/2014/main" id="{A6238125-F80B-AB4A-1081-703DBD06C01A}"/>
                </a:ext>
              </a:extLst>
            </p:cNvPr>
            <p:cNvSpPr/>
            <p:nvPr/>
          </p:nvSpPr>
          <p:spPr>
            <a:xfrm>
              <a:off x="3675628" y="2119086"/>
              <a:ext cx="2334684" cy="1683657"/>
            </a:xfrm>
            <a:custGeom>
              <a:avLst/>
              <a:gdLst>
                <a:gd name="connsiteX0" fmla="*/ 12398 w 2334684"/>
                <a:gd name="connsiteY0" fmla="*/ 0 h 1683657"/>
                <a:gd name="connsiteX1" fmla="*/ 215598 w 2334684"/>
                <a:gd name="connsiteY1" fmla="*/ 653143 h 1683657"/>
                <a:gd name="connsiteX2" fmla="*/ 1492855 w 2334684"/>
                <a:gd name="connsiteY2" fmla="*/ 1248228 h 1683657"/>
                <a:gd name="connsiteX3" fmla="*/ 2029884 w 2334684"/>
                <a:gd name="connsiteY3" fmla="*/ 1582057 h 1683657"/>
                <a:gd name="connsiteX4" fmla="*/ 2334684 w 2334684"/>
                <a:gd name="connsiteY4" fmla="*/ 1683657 h 16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684" h="1683657">
                  <a:moveTo>
                    <a:pt x="12398" y="0"/>
                  </a:moveTo>
                  <a:cubicBezTo>
                    <a:pt x="-9374" y="222552"/>
                    <a:pt x="-31145" y="445105"/>
                    <a:pt x="215598" y="653143"/>
                  </a:cubicBezTo>
                  <a:cubicBezTo>
                    <a:pt x="462341" y="861181"/>
                    <a:pt x="1190474" y="1093409"/>
                    <a:pt x="1492855" y="1248228"/>
                  </a:cubicBezTo>
                  <a:cubicBezTo>
                    <a:pt x="1795236" y="1403047"/>
                    <a:pt x="1889579" y="1509486"/>
                    <a:pt x="2029884" y="1582057"/>
                  </a:cubicBezTo>
                  <a:cubicBezTo>
                    <a:pt x="2170189" y="1654628"/>
                    <a:pt x="2252436" y="1669142"/>
                    <a:pt x="2334684" y="1683657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reihandform: Form 255">
              <a:extLst>
                <a:ext uri="{FF2B5EF4-FFF2-40B4-BE49-F238E27FC236}">
                  <a16:creationId xmlns:a16="http://schemas.microsoft.com/office/drawing/2014/main" id="{7BB154E8-E4CE-A814-5643-8B7793CAEC65}"/>
                </a:ext>
              </a:extLst>
            </p:cNvPr>
            <p:cNvSpPr/>
            <p:nvPr/>
          </p:nvSpPr>
          <p:spPr>
            <a:xfrm>
              <a:off x="5011466" y="2103832"/>
              <a:ext cx="1115606" cy="1393372"/>
            </a:xfrm>
            <a:custGeom>
              <a:avLst/>
              <a:gdLst>
                <a:gd name="connsiteX0" fmla="*/ 41549 w 1115606"/>
                <a:gd name="connsiteY0" fmla="*/ 0 h 1393372"/>
                <a:gd name="connsiteX1" fmla="*/ 128634 w 1115606"/>
                <a:gd name="connsiteY1" fmla="*/ 638629 h 1393372"/>
                <a:gd name="connsiteX2" fmla="*/ 1115606 w 1115606"/>
                <a:gd name="connsiteY2" fmla="*/ 1393372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5606" h="1393372">
                  <a:moveTo>
                    <a:pt x="41549" y="0"/>
                  </a:moveTo>
                  <a:cubicBezTo>
                    <a:pt x="-4413" y="203200"/>
                    <a:pt x="-50375" y="406400"/>
                    <a:pt x="128634" y="638629"/>
                  </a:cubicBezTo>
                  <a:cubicBezTo>
                    <a:pt x="307643" y="870858"/>
                    <a:pt x="711624" y="1132115"/>
                    <a:pt x="1115606" y="1393372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reihandform: Form 256">
              <a:extLst>
                <a:ext uri="{FF2B5EF4-FFF2-40B4-BE49-F238E27FC236}">
                  <a16:creationId xmlns:a16="http://schemas.microsoft.com/office/drawing/2014/main" id="{D7B15012-32EF-C4C4-3480-7EB7E3FEF27A}"/>
                </a:ext>
              </a:extLst>
            </p:cNvPr>
            <p:cNvSpPr/>
            <p:nvPr/>
          </p:nvSpPr>
          <p:spPr>
            <a:xfrm>
              <a:off x="5813459" y="2162629"/>
              <a:ext cx="545195" cy="1045049"/>
            </a:xfrm>
            <a:custGeom>
              <a:avLst/>
              <a:gdLst>
                <a:gd name="connsiteX0" fmla="*/ 545195 w 545195"/>
                <a:gd name="connsiteY0" fmla="*/ 0 h 1045049"/>
                <a:gd name="connsiteX1" fmla="*/ 414567 w 545195"/>
                <a:gd name="connsiteY1" fmla="*/ 232228 h 1045049"/>
                <a:gd name="connsiteX2" fmla="*/ 37195 w 545195"/>
                <a:gd name="connsiteY2" fmla="*/ 522514 h 1045049"/>
                <a:gd name="connsiteX3" fmla="*/ 51710 w 545195"/>
                <a:gd name="connsiteY3" fmla="*/ 827314 h 1045049"/>
                <a:gd name="connsiteX4" fmla="*/ 371024 w 545195"/>
                <a:gd name="connsiteY4" fmla="*/ 1030514 h 10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195" h="1045049">
                  <a:moveTo>
                    <a:pt x="545195" y="0"/>
                  </a:moveTo>
                  <a:cubicBezTo>
                    <a:pt x="522214" y="72571"/>
                    <a:pt x="499234" y="145142"/>
                    <a:pt x="414567" y="232228"/>
                  </a:cubicBezTo>
                  <a:cubicBezTo>
                    <a:pt x="329900" y="319314"/>
                    <a:pt x="97671" y="423333"/>
                    <a:pt x="37195" y="522514"/>
                  </a:cubicBezTo>
                  <a:cubicBezTo>
                    <a:pt x="-23281" y="621695"/>
                    <a:pt x="-3928" y="742647"/>
                    <a:pt x="51710" y="827314"/>
                  </a:cubicBezTo>
                  <a:cubicBezTo>
                    <a:pt x="107348" y="911981"/>
                    <a:pt x="470205" y="1098247"/>
                    <a:pt x="371024" y="1030514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8" name="Freihandform: Form 257">
            <a:extLst>
              <a:ext uri="{FF2B5EF4-FFF2-40B4-BE49-F238E27FC236}">
                <a16:creationId xmlns:a16="http://schemas.microsoft.com/office/drawing/2014/main" id="{E5757187-B4CF-2F4C-0904-C7154B5D3168}"/>
              </a:ext>
            </a:extLst>
          </p:cNvPr>
          <p:cNvSpPr/>
          <p:nvPr/>
        </p:nvSpPr>
        <p:spPr>
          <a:xfrm>
            <a:off x="7650426" y="4267200"/>
            <a:ext cx="812800" cy="298186"/>
          </a:xfrm>
          <a:custGeom>
            <a:avLst/>
            <a:gdLst>
              <a:gd name="connsiteX0" fmla="*/ 0 w 812800"/>
              <a:gd name="connsiteY0" fmla="*/ 0 h 298186"/>
              <a:gd name="connsiteX1" fmla="*/ 478971 w 812800"/>
              <a:gd name="connsiteY1" fmla="*/ 261257 h 298186"/>
              <a:gd name="connsiteX2" fmla="*/ 812800 w 812800"/>
              <a:gd name="connsiteY2" fmla="*/ 290286 h 29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98186">
                <a:moveTo>
                  <a:pt x="0" y="0"/>
                </a:moveTo>
                <a:cubicBezTo>
                  <a:pt x="171752" y="106438"/>
                  <a:pt x="343504" y="212876"/>
                  <a:pt x="478971" y="261257"/>
                </a:cubicBezTo>
                <a:cubicBezTo>
                  <a:pt x="614438" y="309638"/>
                  <a:pt x="713619" y="299962"/>
                  <a:pt x="812800" y="290286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C08DE70-B0ED-D347-CCF7-7CF5739C7012}"/>
              </a:ext>
            </a:extLst>
          </p:cNvPr>
          <p:cNvSpPr/>
          <p:nvPr/>
        </p:nvSpPr>
        <p:spPr>
          <a:xfrm>
            <a:off x="-14648597" y="3726180"/>
            <a:ext cx="2078153" cy="3472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7AB1889-3585-7225-3CB5-CD4C3389941E}"/>
              </a:ext>
            </a:extLst>
          </p:cNvPr>
          <p:cNvGrpSpPr/>
          <p:nvPr/>
        </p:nvGrpSpPr>
        <p:grpSpPr>
          <a:xfrm>
            <a:off x="-16787984" y="4617030"/>
            <a:ext cx="26933063" cy="305523"/>
            <a:chOff x="3831143" y="3848523"/>
            <a:chExt cx="26933063" cy="3055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444F06A-6606-880F-B4B7-CB40717C5D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448BCDC-18CA-23E9-4001-D11905BD0C9F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761D14C2-2A76-95BF-6191-088CADA52FC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D7D37196-6D26-F271-F901-F0758A08DAC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D39F055F-37B9-237D-E00E-CBFB125DD30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96563C9-D65C-7ACB-1DDA-29AA18220DE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529DC1B-CB0C-A2A4-9076-6FD144257C8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18E9297-B74C-0F93-3D7F-74FFF191C1F2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8377B59-F904-F40E-AD36-3FC36BD804E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82C7A594-C2A9-D7E0-3843-2D3459303E51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13D31B0-B154-889B-006A-6F0978567E5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8E98875-3785-9406-CC57-EC7C424C426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1EDF5D6-825C-ED9A-9AB3-8E1A4AC85F9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39301115-AD50-5BF4-1C28-D918ADCE58B1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088861C0-DD58-B02F-E8EB-3A6E95BE603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F803340-C8C9-C2F3-0A0E-BAF9C35E31A7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760BBC9-EC7A-569B-622E-057271523BC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EB265AA-794C-E472-68AC-72CB97CEB11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9A299F26-2706-69E3-AB4B-A04463FD368D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D865542-B39C-0C52-12F4-7BCC79B8FBE2}"/>
              </a:ext>
            </a:extLst>
          </p:cNvPr>
          <p:cNvGrpSpPr/>
          <p:nvPr/>
        </p:nvGrpSpPr>
        <p:grpSpPr>
          <a:xfrm>
            <a:off x="-17441441" y="5001283"/>
            <a:ext cx="26933063" cy="305523"/>
            <a:chOff x="3831143" y="3848523"/>
            <a:chExt cx="26933063" cy="305523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5F2674F-B4ED-089A-F240-E72FF99D76B1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EA62E374-3740-D70C-F32C-5624D85B917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06C1A265-8F32-3432-32B9-E40707843520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64753998-A15C-D195-E9C8-E10F1B40038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40DDD3E9-A557-0EE1-297F-16918E75AC8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F1C283-9966-C563-1ADA-EF506BC3704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4784D7-6BA0-7445-DBB2-F54F8D57F490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6E9C739A-BEBE-5B01-9C3A-DDC25642A43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334E966E-3D84-FA31-8145-3CA2DAB409C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0F21E874-616A-25C7-A2DD-238C2C2BAD7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58646D1E-C2D8-D9BB-BE8E-7637D83B7E2F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AE177298-9476-996F-A8B1-5EF95631DB00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023B855A-55BD-853C-7EBD-C7C0AA64F435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1EADBDA5-4B74-CDD5-C658-0C5309F5F5A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55C6C9D8-D192-3177-3405-DD0B56045E8C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213B64C8-272B-F121-3431-BA67FF8D3D6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5F383C5-1C2E-F9A7-C49E-4CCC88FF70D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E723CE01-E9BB-AA7F-29C5-B6A939034C3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F2539F7C-36A7-2386-E854-07263C3CA78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17D268F-952A-0828-DC7D-2DF993A9B726}"/>
              </a:ext>
            </a:extLst>
          </p:cNvPr>
          <p:cNvGrpSpPr/>
          <p:nvPr/>
        </p:nvGrpSpPr>
        <p:grpSpPr>
          <a:xfrm>
            <a:off x="-18094898" y="5385536"/>
            <a:ext cx="26933063" cy="305523"/>
            <a:chOff x="3831143" y="3848523"/>
            <a:chExt cx="26933063" cy="305523"/>
          </a:xfrm>
        </p:grpSpPr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4FD6665D-1C6D-8B94-0367-C08351A5F27B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E66D7D76-C751-9CBB-A93F-D85F1BB65F9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5023D4CE-37D8-F5C4-A265-850B558F3B1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808B3475-44A6-6092-9454-A9794CC2AFD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495B7807-4BB5-9157-AE98-164DC2BCE88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B71164F0-3E27-BD1B-0FBD-11F4840E140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2E3F6A06-15C4-6306-025F-FD864330441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35527E67-9C9E-1828-D4B3-A7B83A67FD00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269B9CF2-5847-0EF1-7766-B22768FE86E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5130384-FF25-FBBB-06E7-F20308C988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8A36FEA-A6BF-7697-4C30-4A014810E87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7BE897B8-46C6-8008-363A-4A4A4DF06A5C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DC2CE98-C10D-052D-C1B2-D91B7E9802A0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F0E7071-39A3-CFE7-B544-05A16D05319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239431DE-76DE-6426-2594-76D7F68DCC35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A634F702-C3A2-74C4-018D-98F9ED44F84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4E21CA04-44C6-0FE0-1920-F82F0F517E0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BA589E4E-BC8E-A5FA-C800-E65A8DF2FD25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76B07AE2-C015-1B28-2244-E2416D9F2BD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B7B5A7E-6E16-FC6D-738D-95AFA243220A}"/>
              </a:ext>
            </a:extLst>
          </p:cNvPr>
          <p:cNvGrpSpPr/>
          <p:nvPr/>
        </p:nvGrpSpPr>
        <p:grpSpPr>
          <a:xfrm>
            <a:off x="-18748355" y="5769789"/>
            <a:ext cx="26933063" cy="305523"/>
            <a:chOff x="3831143" y="3848523"/>
            <a:chExt cx="26933063" cy="305523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1D07FA79-7606-1EC2-46E4-D275737D956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71A43DC2-B9E6-4E31-B0DD-6B5D437E6A0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127A9479-B92D-0B0C-46E8-18CB475669F7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813ACFB6-A040-3762-9A18-28D5D1533154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DF13FEAE-348B-65AC-F4B3-8E0D4150F1BD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AAA65E30-ECC9-DDA5-E7DF-7329DCEAD26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C672EB3B-DAA8-FB57-3A94-BC3B984A514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1342CECE-EB0D-7AF7-C468-EB3C0910AC33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DFD0C0AC-D5B1-8D89-FEAC-E5A7E0591AD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C0DB7955-BA0F-EE25-509F-DDE568927B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121AEE01-8889-A976-C13B-CF31006BA85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CA5E255E-3DE2-3504-E565-0F44CFD9802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EDEEDCAE-93FB-CCE1-7770-ABF89746B09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C8F02FD9-D0BF-7FAA-27CC-D62C99BE62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E62A4670-0D71-1986-207B-05B36804FA3A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A491D9F4-FAE8-E5F6-8BF6-C14B11DD2990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B565E45C-A054-2449-08C3-FF9FA11FD0E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5F87167E-8A8C-D295-26CF-847E48C2983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8925EED8-FC3D-C92A-BC3F-0F7EF0B15897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211BF96-F461-0190-5DC8-42734436FECC}"/>
              </a:ext>
            </a:extLst>
          </p:cNvPr>
          <p:cNvGrpSpPr/>
          <p:nvPr/>
        </p:nvGrpSpPr>
        <p:grpSpPr>
          <a:xfrm>
            <a:off x="-19401812" y="6154042"/>
            <a:ext cx="26933063" cy="305523"/>
            <a:chOff x="3831143" y="3848523"/>
            <a:chExt cx="26933063" cy="305523"/>
          </a:xfrm>
        </p:grpSpPr>
        <p:sp>
          <p:nvSpPr>
            <p:cNvPr id="135" name="Rechteck: abgerundete Ecken 134">
              <a:extLst>
                <a:ext uri="{FF2B5EF4-FFF2-40B4-BE49-F238E27FC236}">
                  <a16:creationId xmlns:a16="http://schemas.microsoft.com/office/drawing/2014/main" id="{A3B53CDD-3F02-91ED-BD0D-076977831F7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hteck: abgerundete Ecken 135">
              <a:extLst>
                <a:ext uri="{FF2B5EF4-FFF2-40B4-BE49-F238E27FC236}">
                  <a16:creationId xmlns:a16="http://schemas.microsoft.com/office/drawing/2014/main" id="{57028E56-3659-7388-B2FB-BDD9EA70F0A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7125DB96-4C72-0871-6E7A-12FF2E3AD1C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hteck: abgerundete Ecken 137">
              <a:extLst>
                <a:ext uri="{FF2B5EF4-FFF2-40B4-BE49-F238E27FC236}">
                  <a16:creationId xmlns:a16="http://schemas.microsoft.com/office/drawing/2014/main" id="{524C21EE-A5F1-B1A8-324B-5D2AC0A43C4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3E24C66B-E5C6-1124-F22C-223C499A345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: abgerundete Ecken 139">
              <a:extLst>
                <a:ext uri="{FF2B5EF4-FFF2-40B4-BE49-F238E27FC236}">
                  <a16:creationId xmlns:a16="http://schemas.microsoft.com/office/drawing/2014/main" id="{4386D294-1B85-7E54-C742-06D9E3EDAFC9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: abgerundete Ecken 140">
              <a:extLst>
                <a:ext uri="{FF2B5EF4-FFF2-40B4-BE49-F238E27FC236}">
                  <a16:creationId xmlns:a16="http://schemas.microsoft.com/office/drawing/2014/main" id="{ED97E7FF-CC61-9E96-6495-344B664B81C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: abgerundete Ecken 141">
              <a:extLst>
                <a:ext uri="{FF2B5EF4-FFF2-40B4-BE49-F238E27FC236}">
                  <a16:creationId xmlns:a16="http://schemas.microsoft.com/office/drawing/2014/main" id="{FDAC8BF7-DC25-466A-71FA-748554B95A7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: abgerundete Ecken 142">
              <a:extLst>
                <a:ext uri="{FF2B5EF4-FFF2-40B4-BE49-F238E27FC236}">
                  <a16:creationId xmlns:a16="http://schemas.microsoft.com/office/drawing/2014/main" id="{F5543E45-317D-5631-37EF-789F301952B8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86BF01DC-E8C8-2035-A50B-241AF115C4EB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DE5D3275-7338-86F6-8082-D26CF7F6E44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9062F104-DCAA-CAA7-5AD1-655CDB0BF6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D329F8E-148F-BDC3-9F86-8385E51D9D28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4BAC2B1E-8542-1FB0-40C3-9791F2CD22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A6AB957-F247-D70B-0903-71A324006B41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6B0240BD-FBA0-16D9-0D49-91743BE5A27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E6DDEF67-5B1D-7676-53BD-1C6AE8D310E6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3621EF4A-A437-24FB-FE03-5CF6F1E9D70D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1BC3479E-0EA5-38B2-9CA0-C612599EAF56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A772D432-FB0D-0A84-949D-F79D10083D0C}"/>
              </a:ext>
            </a:extLst>
          </p:cNvPr>
          <p:cNvGrpSpPr/>
          <p:nvPr/>
        </p:nvGrpSpPr>
        <p:grpSpPr>
          <a:xfrm>
            <a:off x="-20055269" y="6538295"/>
            <a:ext cx="26933063" cy="305523"/>
            <a:chOff x="3831143" y="3848523"/>
            <a:chExt cx="26933063" cy="305523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C3631E52-C971-17C6-1328-E13A2E72E4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6BD4D42A-6E26-6054-573F-87FAE4D3B6C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BB77B59D-7C22-2C53-A515-68B89A9611B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B569E41C-99BE-32D6-8E0A-E7CBC778E7EF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5E183A68-4D2C-7BD9-1F7E-15061655F56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49BF2EF6-08A7-85AC-847D-E1B2E3E584C5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97A28848-D5F2-BA6A-248A-32E7F7C45E7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75BB82AF-3A73-F964-06F2-65D70599664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E53393C6-3DCC-3625-E4E3-6C20F8EDC56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F3EB5395-A7BA-C454-8689-B681354311F2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C5F714EF-8047-C891-1463-25871CC6064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A3AE59BA-79C6-92A3-7C16-93BE6558E0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F847C10B-1B11-08B8-D33D-9D0E09C190D4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1670258A-2E71-F0CD-5D76-C872CDA4521D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8B1AF27C-3A1B-6FB4-3AD8-00629904307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9CE8C50D-35DB-AD02-36BD-5A5CD8509A8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3E6487C2-932B-CA95-0FA9-77492ABF1F88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FFEE482-F63A-24B8-E27C-20143311E8B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hteck: abgerundete Ecken 172">
              <a:extLst>
                <a:ext uri="{FF2B5EF4-FFF2-40B4-BE49-F238E27FC236}">
                  <a16:creationId xmlns:a16="http://schemas.microsoft.com/office/drawing/2014/main" id="{DCF2EDC6-CA34-8F47-0362-6CDCE715395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797893-85C0-7B28-3DA7-F2156679C9EA}"/>
              </a:ext>
            </a:extLst>
          </p:cNvPr>
          <p:cNvGrpSpPr/>
          <p:nvPr/>
        </p:nvGrpSpPr>
        <p:grpSpPr>
          <a:xfrm>
            <a:off x="-16134527" y="4232777"/>
            <a:ext cx="26933063" cy="305523"/>
            <a:chOff x="3831143" y="3848523"/>
            <a:chExt cx="26933063" cy="305523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1786D0C-EC3A-FB4E-D388-CA34155F9665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C474EC3-9F3F-AA4E-54FB-FC3119063108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8F210F98-F636-9A64-0ECD-BAD3265DAD6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6BBC13B-698E-4A3E-713F-262067C0134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EEC6105-2AF1-5503-66E3-53F48285391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9BD2A95-CDCE-D985-1D04-73622AE308B1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3CA4205-61CB-E6C5-21DF-1036371A2A4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5E2095-A340-1908-DFD8-2E462ECAD166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CA63926-CE49-E184-C99E-979E663B0FF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DACF9D29-A8C5-21BA-0FD9-A95656DDCB4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7E284CF2-78AC-6648-18C3-C7C9D58FE34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3B39E479-5A1B-FA56-81FB-55D2BA74CA2D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67C2783-F87C-CD50-08F7-9C9FF6D3F14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375F93C6-C5BB-1C54-FEDA-FEC76E741D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BB4112CC-E72B-2980-831A-78516B804763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93BC0B-B484-9257-A051-54BFCBF408C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DF7F5-13DC-0AFE-F8EE-8765AD11909F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58B7B2B-EB09-77C4-768C-3C4445A1F4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E4B4D6D-CBAA-03F8-97DA-0A627B93D91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E0C5CE-E198-4A68-58B7-E5D1F9FB4C53}"/>
              </a:ext>
            </a:extLst>
          </p:cNvPr>
          <p:cNvGrpSpPr/>
          <p:nvPr/>
        </p:nvGrpSpPr>
        <p:grpSpPr>
          <a:xfrm>
            <a:off x="-15793314" y="3848523"/>
            <a:ext cx="26933063" cy="305523"/>
            <a:chOff x="3831143" y="3848523"/>
            <a:chExt cx="26933063" cy="305523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4F43727-516D-E4FA-05E9-AF28B0FD9CC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E6B0FAA-125E-9BF8-BF9F-1D26A1D2217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9FCED46-10C9-74FC-9CA6-1F577A65D0F5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BE23477-6468-0F4F-1258-76EDB2FD8A1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571CCE9-4486-F50C-F0C1-E7CBEC0148F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78E67B-27DD-41D1-E3D1-9013235DD3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2802153-BB2D-F101-6520-5503C92DE63E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B3F09CC-8F1D-D8DF-DDE7-53A400B1491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61AFA0-674E-44FF-034C-9EEE196DC4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CD3823E-DCBE-1955-853C-57AD5B2E1FA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4E82233-64C0-02B3-4790-7DDC438E4257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9396757-E0F4-3533-C553-9B132D48EADE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EBF1052-FC49-C537-8FBB-D481E61CC1F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3773AC6-7D83-4F8C-390C-C586BCAE25B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D8EF98F-B781-0FFE-E2C5-24A16B2F4F5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FBFCE0E-45A7-C9F0-16CB-6B5F5120E52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08C413C-E6F9-9FD8-85FF-D1A07A81C0D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14BE63D2-A860-B3D1-43D8-FB28C9B8F90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9DD753D-251E-7DD6-40D5-4856CBC42338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053BC38-A2BD-6047-11FD-3BC20E12465F}"/>
              </a:ext>
            </a:extLst>
          </p:cNvPr>
          <p:cNvSpPr/>
          <p:nvPr/>
        </p:nvSpPr>
        <p:spPr>
          <a:xfrm>
            <a:off x="-16067291" y="-351971"/>
            <a:ext cx="13120914" cy="7235371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ED188C4-FB72-03F7-CC6A-184B8D0178D2}"/>
              </a:ext>
            </a:extLst>
          </p:cNvPr>
          <p:cNvSpPr/>
          <p:nvPr/>
        </p:nvSpPr>
        <p:spPr>
          <a:xfrm>
            <a:off x="-14751543" y="2600801"/>
            <a:ext cx="2279977" cy="4486365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!!algo">
            <a:extLst>
              <a:ext uri="{FF2B5EF4-FFF2-40B4-BE49-F238E27FC236}">
                <a16:creationId xmlns:a16="http://schemas.microsoft.com/office/drawing/2014/main" id="{D032D238-2ED5-C2D2-8129-5561A326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75317" y="365125"/>
            <a:ext cx="10515600" cy="1325563"/>
          </a:xfrm>
        </p:spPr>
        <p:txBody>
          <a:bodyPr/>
          <a:lstStyle/>
          <a:p>
            <a:r>
              <a:rPr lang="en-US" dirty="0"/>
              <a:t>Algorithm: Reading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74438AD-8E56-018D-2FB2-C92EE646EABF}"/>
              </a:ext>
            </a:extLst>
          </p:cNvPr>
          <p:cNvSpPr/>
          <p:nvPr/>
        </p:nvSpPr>
        <p:spPr>
          <a:xfrm>
            <a:off x="-14587667" y="2844820"/>
            <a:ext cx="1952222" cy="79098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0E96711D-4A91-ECEF-3737-FC757F1B018F}"/>
              </a:ext>
            </a:extLst>
          </p:cNvPr>
          <p:cNvSpPr/>
          <p:nvPr/>
        </p:nvSpPr>
        <p:spPr>
          <a:xfrm>
            <a:off x="-15159260" y="1794147"/>
            <a:ext cx="4949857" cy="2226310"/>
          </a:xfrm>
          <a:custGeom>
            <a:avLst/>
            <a:gdLst>
              <a:gd name="connsiteX0" fmla="*/ 580918 w 5312575"/>
              <a:gd name="connsiteY0" fmla="*/ 2226310 h 2226310"/>
              <a:gd name="connsiteX1" fmla="*/ 14861 w 5312575"/>
              <a:gd name="connsiteY1" fmla="*/ 1645739 h 2226310"/>
              <a:gd name="connsiteX2" fmla="*/ 392232 w 5312575"/>
              <a:gd name="connsiteY2" fmla="*/ 295910 h 2226310"/>
              <a:gd name="connsiteX3" fmla="*/ 2598404 w 5312575"/>
              <a:gd name="connsiteY3" fmla="*/ 63682 h 2226310"/>
              <a:gd name="connsiteX4" fmla="*/ 4514290 w 5312575"/>
              <a:gd name="connsiteY4" fmla="*/ 1166767 h 2226310"/>
              <a:gd name="connsiteX5" fmla="*/ 5312575 w 5312575"/>
              <a:gd name="connsiteY5" fmla="*/ 1355453 h 222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2575" h="2226310">
                <a:moveTo>
                  <a:pt x="580918" y="2226310"/>
                </a:moveTo>
                <a:cubicBezTo>
                  <a:pt x="313613" y="2096891"/>
                  <a:pt x="46309" y="1967472"/>
                  <a:pt x="14861" y="1645739"/>
                </a:cubicBezTo>
                <a:cubicBezTo>
                  <a:pt x="-16587" y="1324006"/>
                  <a:pt x="-38359" y="559586"/>
                  <a:pt x="392232" y="295910"/>
                </a:cubicBezTo>
                <a:cubicBezTo>
                  <a:pt x="822823" y="32234"/>
                  <a:pt x="1911394" y="-81461"/>
                  <a:pt x="2598404" y="63682"/>
                </a:cubicBezTo>
                <a:cubicBezTo>
                  <a:pt x="3285414" y="208825"/>
                  <a:pt x="4061928" y="951472"/>
                  <a:pt x="4514290" y="1166767"/>
                </a:cubicBezTo>
                <a:cubicBezTo>
                  <a:pt x="4966652" y="1382062"/>
                  <a:pt x="5312575" y="1355453"/>
                  <a:pt x="5312575" y="135545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hteck: abgerundete Ecken 194">
            <a:extLst>
              <a:ext uri="{FF2B5EF4-FFF2-40B4-BE49-F238E27FC236}">
                <a16:creationId xmlns:a16="http://schemas.microsoft.com/office/drawing/2014/main" id="{B48A5F11-DC59-CB12-9327-28618472A332}"/>
              </a:ext>
            </a:extLst>
          </p:cNvPr>
          <p:cNvSpPr/>
          <p:nvPr/>
        </p:nvSpPr>
        <p:spPr>
          <a:xfrm>
            <a:off x="-10197344" y="1270674"/>
            <a:ext cx="2840106" cy="4014757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7151EDB0-ABC2-A105-BD2F-4EDFC2FF2A87}"/>
              </a:ext>
            </a:extLst>
          </p:cNvPr>
          <p:cNvSpPr txBox="1"/>
          <p:nvPr/>
        </p:nvSpPr>
        <p:spPr>
          <a:xfrm>
            <a:off x="-9484577" y="1303267"/>
            <a:ext cx="21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201" name="!!Rechteck: abgerundete Ecken 200">
            <a:extLst>
              <a:ext uri="{FF2B5EF4-FFF2-40B4-BE49-F238E27FC236}">
                <a16:creationId xmlns:a16="http://schemas.microsoft.com/office/drawing/2014/main" id="{71F84432-3BD0-0EB8-26EF-973DA4F38256}"/>
              </a:ext>
            </a:extLst>
          </p:cNvPr>
          <p:cNvSpPr/>
          <p:nvPr/>
        </p:nvSpPr>
        <p:spPr>
          <a:xfrm rot="5400000">
            <a:off x="-5755874" y="3027533"/>
            <a:ext cx="547200" cy="54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!!Rechteck: abgerundete Ecken 201">
            <a:extLst>
              <a:ext uri="{FF2B5EF4-FFF2-40B4-BE49-F238E27FC236}">
                <a16:creationId xmlns:a16="http://schemas.microsoft.com/office/drawing/2014/main" id="{69E87943-9EC8-837F-B60C-0E1296B7710F}"/>
              </a:ext>
            </a:extLst>
          </p:cNvPr>
          <p:cNvSpPr/>
          <p:nvPr/>
        </p:nvSpPr>
        <p:spPr>
          <a:xfrm>
            <a:off x="-8990585" y="2433053"/>
            <a:ext cx="1102712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!!Rechteck: abgerundete Ecken 202">
            <a:extLst>
              <a:ext uri="{FF2B5EF4-FFF2-40B4-BE49-F238E27FC236}">
                <a16:creationId xmlns:a16="http://schemas.microsoft.com/office/drawing/2014/main" id="{6CF128B0-86BE-97EF-A692-DC573467B8CD}"/>
              </a:ext>
            </a:extLst>
          </p:cNvPr>
          <p:cNvSpPr/>
          <p:nvPr/>
        </p:nvSpPr>
        <p:spPr>
          <a:xfrm>
            <a:off x="-8987905" y="3093077"/>
            <a:ext cx="806109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!!Rechteck: abgerundete Ecken 204">
            <a:extLst>
              <a:ext uri="{FF2B5EF4-FFF2-40B4-BE49-F238E27FC236}">
                <a16:creationId xmlns:a16="http://schemas.microsoft.com/office/drawing/2014/main" id="{B80B1CB7-B37A-F5FD-89FE-890A30B1D3F9}"/>
              </a:ext>
            </a:extLst>
          </p:cNvPr>
          <p:cNvSpPr/>
          <p:nvPr/>
        </p:nvSpPr>
        <p:spPr>
          <a:xfrm>
            <a:off x="-9181917" y="2534574"/>
            <a:ext cx="1226808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7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!!Rechteck: abgerundete Ecken 205">
            <a:extLst>
              <a:ext uri="{FF2B5EF4-FFF2-40B4-BE49-F238E27FC236}">
                <a16:creationId xmlns:a16="http://schemas.microsoft.com/office/drawing/2014/main" id="{1FC947A2-2A78-6C0D-D219-A423EC6636F4}"/>
              </a:ext>
            </a:extLst>
          </p:cNvPr>
          <p:cNvSpPr/>
          <p:nvPr/>
        </p:nvSpPr>
        <p:spPr>
          <a:xfrm>
            <a:off x="-9384252" y="3202467"/>
            <a:ext cx="1177235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2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!!Rechteck: abgerundete Ecken 208">
            <a:extLst>
              <a:ext uri="{FF2B5EF4-FFF2-40B4-BE49-F238E27FC236}">
                <a16:creationId xmlns:a16="http://schemas.microsoft.com/office/drawing/2014/main" id="{C7053F1E-5B9D-F97F-5265-39178243FA8F}"/>
              </a:ext>
            </a:extLst>
          </p:cNvPr>
          <p:cNvSpPr/>
          <p:nvPr/>
        </p:nvSpPr>
        <p:spPr>
          <a:xfrm>
            <a:off x="-9896895" y="4508561"/>
            <a:ext cx="1306913" cy="305505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3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!!Rechteck: abgerundete Ecken 211">
            <a:extLst>
              <a:ext uri="{FF2B5EF4-FFF2-40B4-BE49-F238E27FC236}">
                <a16:creationId xmlns:a16="http://schemas.microsoft.com/office/drawing/2014/main" id="{3A75A944-4392-8B1B-7869-3FEDEDDC7A38}"/>
              </a:ext>
            </a:extLst>
          </p:cNvPr>
          <p:cNvSpPr/>
          <p:nvPr/>
        </p:nvSpPr>
        <p:spPr>
          <a:xfrm>
            <a:off x="-8985223" y="3753101"/>
            <a:ext cx="680693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!!Rechteck: abgerundete Ecken 212">
            <a:extLst>
              <a:ext uri="{FF2B5EF4-FFF2-40B4-BE49-F238E27FC236}">
                <a16:creationId xmlns:a16="http://schemas.microsoft.com/office/drawing/2014/main" id="{CB27EFC9-8BB8-7F67-96EB-59B604964814}"/>
              </a:ext>
            </a:extLst>
          </p:cNvPr>
          <p:cNvSpPr/>
          <p:nvPr/>
        </p:nvSpPr>
        <p:spPr>
          <a:xfrm>
            <a:off x="-9586585" y="3870360"/>
            <a:ext cx="1094780" cy="30550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6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chteck: abgerundete Ecken 213">
            <a:extLst>
              <a:ext uri="{FF2B5EF4-FFF2-40B4-BE49-F238E27FC236}">
                <a16:creationId xmlns:a16="http://schemas.microsoft.com/office/drawing/2014/main" id="{9EE778A3-99DA-F333-8C5F-07AD006E6E2E}"/>
              </a:ext>
            </a:extLst>
          </p:cNvPr>
          <p:cNvSpPr/>
          <p:nvPr/>
        </p:nvSpPr>
        <p:spPr>
          <a:xfrm flipH="1">
            <a:off x="-8985223" y="4350336"/>
            <a:ext cx="407300" cy="533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D82AF244-AAF4-61CB-76C3-A2E25FDFC572}"/>
              </a:ext>
            </a:extLst>
          </p:cNvPr>
          <p:cNvSpPr/>
          <p:nvPr/>
        </p:nvSpPr>
        <p:spPr>
          <a:xfrm>
            <a:off x="-6285564" y="3009465"/>
            <a:ext cx="1481841" cy="3708834"/>
          </a:xfrm>
          <a:custGeom>
            <a:avLst/>
            <a:gdLst>
              <a:gd name="connsiteX0" fmla="*/ 1264291 w 1618001"/>
              <a:gd name="connsiteY0" fmla="*/ 0 h 3751332"/>
              <a:gd name="connsiteX1" fmla="*/ 1547257 w 1618001"/>
              <a:gd name="connsiteY1" fmla="*/ 0 h 3751332"/>
              <a:gd name="connsiteX2" fmla="*/ 1618001 w 1618001"/>
              <a:gd name="connsiteY2" fmla="*/ 70744 h 3751332"/>
              <a:gd name="connsiteX3" fmla="*/ 1618001 w 1618001"/>
              <a:gd name="connsiteY3" fmla="*/ 3675514 h 3751332"/>
              <a:gd name="connsiteX4" fmla="*/ 1547257 w 1618001"/>
              <a:gd name="connsiteY4" fmla="*/ 3746258 h 3751332"/>
              <a:gd name="connsiteX5" fmla="*/ 1452446 w 1618001"/>
              <a:gd name="connsiteY5" fmla="*/ 3746258 h 3751332"/>
              <a:gd name="connsiteX6" fmla="*/ 1264291 w 1618001"/>
              <a:gd name="connsiteY6" fmla="*/ 3746258 h 3751332"/>
              <a:gd name="connsiteX7" fmla="*/ 365960 w 1618001"/>
              <a:gd name="connsiteY7" fmla="*/ 3746258 h 3751332"/>
              <a:gd name="connsiteX8" fmla="*/ 353710 w 1618001"/>
              <a:gd name="connsiteY8" fmla="*/ 3751332 h 3751332"/>
              <a:gd name="connsiteX9" fmla="*/ 70744 w 1618001"/>
              <a:gd name="connsiteY9" fmla="*/ 3751332 h 3751332"/>
              <a:gd name="connsiteX10" fmla="*/ 0 w 1618001"/>
              <a:gd name="connsiteY10" fmla="*/ 3680588 h 3751332"/>
              <a:gd name="connsiteX11" fmla="*/ 0 w 1618001"/>
              <a:gd name="connsiteY11" fmla="*/ 75818 h 3751332"/>
              <a:gd name="connsiteX12" fmla="*/ 70744 w 1618001"/>
              <a:gd name="connsiteY12" fmla="*/ 5074 h 3751332"/>
              <a:gd name="connsiteX13" fmla="*/ 353710 w 1618001"/>
              <a:gd name="connsiteY13" fmla="*/ 5074 h 3751332"/>
              <a:gd name="connsiteX14" fmla="*/ 424454 w 1618001"/>
              <a:gd name="connsiteY14" fmla="*/ 75818 h 3751332"/>
              <a:gd name="connsiteX15" fmla="*/ 424454 w 1618001"/>
              <a:gd name="connsiteY15" fmla="*/ 3367079 h 3751332"/>
              <a:gd name="connsiteX16" fmla="*/ 1193547 w 1618001"/>
              <a:gd name="connsiteY16" fmla="*/ 3367079 h 3751332"/>
              <a:gd name="connsiteX17" fmla="*/ 1193547 w 1618001"/>
              <a:gd name="connsiteY17" fmla="*/ 70744 h 3751332"/>
              <a:gd name="connsiteX18" fmla="*/ 1264291 w 1618001"/>
              <a:gd name="connsiteY18" fmla="*/ 0 h 37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18001" h="3751332">
                <a:moveTo>
                  <a:pt x="1264291" y="0"/>
                </a:moveTo>
                <a:lnTo>
                  <a:pt x="1547257" y="0"/>
                </a:lnTo>
                <a:cubicBezTo>
                  <a:pt x="1586328" y="0"/>
                  <a:pt x="1618001" y="31673"/>
                  <a:pt x="1618001" y="70744"/>
                </a:cubicBezTo>
                <a:lnTo>
                  <a:pt x="1618001" y="3675514"/>
                </a:lnTo>
                <a:cubicBezTo>
                  <a:pt x="1618001" y="3714585"/>
                  <a:pt x="1586328" y="3746258"/>
                  <a:pt x="1547257" y="3746258"/>
                </a:cubicBezTo>
                <a:lnTo>
                  <a:pt x="1452446" y="3746258"/>
                </a:lnTo>
                <a:lnTo>
                  <a:pt x="1264291" y="3746258"/>
                </a:lnTo>
                <a:lnTo>
                  <a:pt x="365960" y="3746258"/>
                </a:lnTo>
                <a:lnTo>
                  <a:pt x="353710" y="3751332"/>
                </a:lnTo>
                <a:lnTo>
                  <a:pt x="70744" y="3751332"/>
                </a:lnTo>
                <a:cubicBezTo>
                  <a:pt x="31673" y="3751332"/>
                  <a:pt x="0" y="3719659"/>
                  <a:pt x="0" y="3680588"/>
                </a:cubicBezTo>
                <a:lnTo>
                  <a:pt x="0" y="75818"/>
                </a:lnTo>
                <a:cubicBezTo>
                  <a:pt x="0" y="36747"/>
                  <a:pt x="31673" y="5074"/>
                  <a:pt x="70744" y="5074"/>
                </a:cubicBezTo>
                <a:lnTo>
                  <a:pt x="353710" y="5074"/>
                </a:lnTo>
                <a:cubicBezTo>
                  <a:pt x="392781" y="5074"/>
                  <a:pt x="424454" y="36747"/>
                  <a:pt x="424454" y="75818"/>
                </a:cubicBezTo>
                <a:lnTo>
                  <a:pt x="424454" y="3367079"/>
                </a:lnTo>
                <a:lnTo>
                  <a:pt x="1193547" y="3367079"/>
                </a:lnTo>
                <a:lnTo>
                  <a:pt x="1193547" y="70744"/>
                </a:lnTo>
                <a:cubicBezTo>
                  <a:pt x="1193547" y="31673"/>
                  <a:pt x="1225220" y="0"/>
                  <a:pt x="1264291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8A51271-6193-AE9D-CFD6-DD73F63DAC1B}"/>
              </a:ext>
            </a:extLst>
          </p:cNvPr>
          <p:cNvSpPr/>
          <p:nvPr/>
        </p:nvSpPr>
        <p:spPr>
          <a:xfrm>
            <a:off x="-5798292" y="5725087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AC8A375A-5AD8-AE7C-946B-8D7152299E33}"/>
              </a:ext>
            </a:extLst>
          </p:cNvPr>
          <p:cNvSpPr/>
          <p:nvPr/>
        </p:nvSpPr>
        <p:spPr>
          <a:xfrm>
            <a:off x="-5885970" y="5179321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F50E644C-B354-36E6-C045-DD250A2257CE}"/>
              </a:ext>
            </a:extLst>
          </p:cNvPr>
          <p:cNvSpPr/>
          <p:nvPr/>
        </p:nvSpPr>
        <p:spPr>
          <a:xfrm>
            <a:off x="-5744447" y="4644229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BD62EB-801C-B5CF-FD8F-1AB088CC2C92}"/>
              </a:ext>
            </a:extLst>
          </p:cNvPr>
          <p:cNvSpPr/>
          <p:nvPr/>
        </p:nvSpPr>
        <p:spPr>
          <a:xfrm>
            <a:off x="-5885755" y="4099517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C7AB4C7-7755-CF81-9FF8-9DA442F54421}"/>
              </a:ext>
            </a:extLst>
          </p:cNvPr>
          <p:cNvSpPr/>
          <p:nvPr/>
        </p:nvSpPr>
        <p:spPr>
          <a:xfrm>
            <a:off x="-5849678" y="3567891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E1F09AB-2F4A-A34F-5539-1A5C0A44C287}"/>
              </a:ext>
            </a:extLst>
          </p:cNvPr>
          <p:cNvSpPr/>
          <p:nvPr/>
        </p:nvSpPr>
        <p:spPr>
          <a:xfrm>
            <a:off x="-3858149" y="-1872343"/>
            <a:ext cx="18373832" cy="1063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006CE262-BF9A-4064-B795-C8C062A756A4}"/>
              </a:ext>
            </a:extLst>
          </p:cNvPr>
          <p:cNvSpPr/>
          <p:nvPr/>
        </p:nvSpPr>
        <p:spPr>
          <a:xfrm>
            <a:off x="-7741974" y="723738"/>
            <a:ext cx="2354160" cy="1325564"/>
          </a:xfrm>
          <a:custGeom>
            <a:avLst/>
            <a:gdLst>
              <a:gd name="connsiteX0" fmla="*/ 0 w 2354160"/>
              <a:gd name="connsiteY0" fmla="*/ 1946892 h 2004949"/>
              <a:gd name="connsiteX1" fmla="*/ 566057 w 2354160"/>
              <a:gd name="connsiteY1" fmla="*/ 1656606 h 2004949"/>
              <a:gd name="connsiteX2" fmla="*/ 1016000 w 2354160"/>
              <a:gd name="connsiteY2" fmla="*/ 393863 h 2004949"/>
              <a:gd name="connsiteX3" fmla="*/ 1509486 w 2354160"/>
              <a:gd name="connsiteY3" fmla="*/ 45520 h 2004949"/>
              <a:gd name="connsiteX4" fmla="*/ 2191657 w 2354160"/>
              <a:gd name="connsiteY4" fmla="*/ 118092 h 2004949"/>
              <a:gd name="connsiteX5" fmla="*/ 2351314 w 2354160"/>
              <a:gd name="connsiteY5" fmla="*/ 1076034 h 2004949"/>
              <a:gd name="connsiteX6" fmla="*/ 2278743 w 2354160"/>
              <a:gd name="connsiteY6" fmla="*/ 2004949 h 20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4160" h="2004949">
                <a:moveTo>
                  <a:pt x="0" y="1946892"/>
                </a:moveTo>
                <a:cubicBezTo>
                  <a:pt x="198362" y="1931168"/>
                  <a:pt x="396724" y="1915444"/>
                  <a:pt x="566057" y="1656606"/>
                </a:cubicBezTo>
                <a:cubicBezTo>
                  <a:pt x="735390" y="1397768"/>
                  <a:pt x="858762" y="662377"/>
                  <a:pt x="1016000" y="393863"/>
                </a:cubicBezTo>
                <a:cubicBezTo>
                  <a:pt x="1173238" y="125349"/>
                  <a:pt x="1313543" y="91482"/>
                  <a:pt x="1509486" y="45520"/>
                </a:cubicBezTo>
                <a:cubicBezTo>
                  <a:pt x="1705429" y="-442"/>
                  <a:pt x="2051352" y="-53660"/>
                  <a:pt x="2191657" y="118092"/>
                </a:cubicBezTo>
                <a:cubicBezTo>
                  <a:pt x="2331962" y="289844"/>
                  <a:pt x="2336800" y="761558"/>
                  <a:pt x="2351314" y="1076034"/>
                </a:cubicBezTo>
                <a:cubicBezTo>
                  <a:pt x="2365828" y="1390510"/>
                  <a:pt x="2322285" y="1697729"/>
                  <a:pt x="2278743" y="200494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!!Rechteck: abgerundete Ecken 200">
            <a:extLst>
              <a:ext uri="{FF2B5EF4-FFF2-40B4-BE49-F238E27FC236}">
                <a16:creationId xmlns:a16="http://schemas.microsoft.com/office/drawing/2014/main" id="{18F86EF3-9111-D28F-D2D2-1F361534B119}"/>
              </a:ext>
            </a:extLst>
          </p:cNvPr>
          <p:cNvSpPr/>
          <p:nvPr/>
        </p:nvSpPr>
        <p:spPr>
          <a:xfrm rot="5400000">
            <a:off x="1984139" y="2256925"/>
            <a:ext cx="547200" cy="54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C35EA5A1-8398-1F16-AD47-7C588C2BB164}"/>
              </a:ext>
            </a:extLst>
          </p:cNvPr>
          <p:cNvSpPr/>
          <p:nvPr/>
        </p:nvSpPr>
        <p:spPr>
          <a:xfrm>
            <a:off x="1909177" y="5446513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EF80BEFE-36A1-04D7-B552-2FD34A4BA5D2}"/>
              </a:ext>
            </a:extLst>
          </p:cNvPr>
          <p:cNvSpPr/>
          <p:nvPr/>
        </p:nvSpPr>
        <p:spPr>
          <a:xfrm>
            <a:off x="1879134" y="4898956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76D18DE0-29D1-F831-AA02-369E73AE06A6}"/>
              </a:ext>
            </a:extLst>
          </p:cNvPr>
          <p:cNvSpPr/>
          <p:nvPr/>
        </p:nvSpPr>
        <p:spPr>
          <a:xfrm>
            <a:off x="1907120" y="4175865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04D0D24D-18C9-35FE-6060-8EA23FCC2E1B}"/>
              </a:ext>
            </a:extLst>
          </p:cNvPr>
          <p:cNvSpPr/>
          <p:nvPr/>
        </p:nvSpPr>
        <p:spPr>
          <a:xfrm>
            <a:off x="1914241" y="3621320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807227B-56C3-FA31-A928-293AE3905C0D}"/>
              </a:ext>
            </a:extLst>
          </p:cNvPr>
          <p:cNvSpPr/>
          <p:nvPr/>
        </p:nvSpPr>
        <p:spPr>
          <a:xfrm>
            <a:off x="1978105" y="2807094"/>
            <a:ext cx="545766" cy="545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uppieren 233">
            <a:extLst>
              <a:ext uri="{FF2B5EF4-FFF2-40B4-BE49-F238E27FC236}">
                <a16:creationId xmlns:a16="http://schemas.microsoft.com/office/drawing/2014/main" id="{D66A42DD-D1CF-C036-8253-ADD2B22DADA1}"/>
              </a:ext>
            </a:extLst>
          </p:cNvPr>
          <p:cNvGrpSpPr/>
          <p:nvPr/>
        </p:nvGrpSpPr>
        <p:grpSpPr>
          <a:xfrm>
            <a:off x="2540647" y="2413299"/>
            <a:ext cx="286450" cy="3402227"/>
            <a:chOff x="2540647" y="2413299"/>
            <a:chExt cx="286450" cy="3402227"/>
          </a:xfrm>
        </p:grpSpPr>
        <p:sp>
          <p:nvSpPr>
            <p:cNvPr id="198" name="Pfeil: nach unten 197">
              <a:extLst>
                <a:ext uri="{FF2B5EF4-FFF2-40B4-BE49-F238E27FC236}">
                  <a16:creationId xmlns:a16="http://schemas.microsoft.com/office/drawing/2014/main" id="{8DDD9616-4346-63A0-E520-836586CF2D6C}"/>
                </a:ext>
              </a:extLst>
            </p:cNvPr>
            <p:cNvSpPr/>
            <p:nvPr/>
          </p:nvSpPr>
          <p:spPr>
            <a:xfrm>
              <a:off x="2591856" y="2413299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feil: nach unten 198">
              <a:extLst>
                <a:ext uri="{FF2B5EF4-FFF2-40B4-BE49-F238E27FC236}">
                  <a16:creationId xmlns:a16="http://schemas.microsoft.com/office/drawing/2014/main" id="{8AE6ADAE-E310-7D36-8A78-43FBF426410F}"/>
                </a:ext>
              </a:extLst>
            </p:cNvPr>
            <p:cNvSpPr/>
            <p:nvPr/>
          </p:nvSpPr>
          <p:spPr>
            <a:xfrm>
              <a:off x="2540647" y="5033874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feil: nach unten 199">
              <a:extLst>
                <a:ext uri="{FF2B5EF4-FFF2-40B4-BE49-F238E27FC236}">
                  <a16:creationId xmlns:a16="http://schemas.microsoft.com/office/drawing/2014/main" id="{9A4D2E2A-B01B-878A-6771-6128992FD99A}"/>
                </a:ext>
              </a:extLst>
            </p:cNvPr>
            <p:cNvSpPr/>
            <p:nvPr/>
          </p:nvSpPr>
          <p:spPr>
            <a:xfrm>
              <a:off x="2554751" y="3789435"/>
              <a:ext cx="235241" cy="781652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el 1">
            <a:extLst>
              <a:ext uri="{FF2B5EF4-FFF2-40B4-BE49-F238E27FC236}">
                <a16:creationId xmlns:a16="http://schemas.microsoft.com/office/drawing/2014/main" id="{429211F5-3A0E-8F5A-2099-894583062744}"/>
              </a:ext>
            </a:extLst>
          </p:cNvPr>
          <p:cNvSpPr txBox="1">
            <a:spLocks/>
          </p:cNvSpPr>
          <p:nvPr/>
        </p:nvSpPr>
        <p:spPr>
          <a:xfrm>
            <a:off x="-3014771" y="365124"/>
            <a:ext cx="23426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Sorting</a:t>
            </a:r>
          </a:p>
        </p:txBody>
      </p:sp>
      <p:sp>
        <p:nvSpPr>
          <p:cNvPr id="204" name="Rechteck: abgerundete Ecken 203">
            <a:extLst>
              <a:ext uri="{FF2B5EF4-FFF2-40B4-BE49-F238E27FC236}">
                <a16:creationId xmlns:a16="http://schemas.microsoft.com/office/drawing/2014/main" id="{6D68BCA5-69F1-2A0D-838E-5089B7BA9E91}"/>
              </a:ext>
            </a:extLst>
          </p:cNvPr>
          <p:cNvSpPr/>
          <p:nvPr/>
        </p:nvSpPr>
        <p:spPr>
          <a:xfrm>
            <a:off x="7517267" y="281179"/>
            <a:ext cx="956254" cy="271848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7" name="Rechteck: abgerundete Ecken 206">
            <a:extLst>
              <a:ext uri="{FF2B5EF4-FFF2-40B4-BE49-F238E27FC236}">
                <a16:creationId xmlns:a16="http://schemas.microsoft.com/office/drawing/2014/main" id="{9288EA69-813C-DB61-0530-9B87997A100D}"/>
              </a:ext>
            </a:extLst>
          </p:cNvPr>
          <p:cNvSpPr/>
          <p:nvPr/>
        </p:nvSpPr>
        <p:spPr>
          <a:xfrm>
            <a:off x="7580555" y="360421"/>
            <a:ext cx="812727" cy="350068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CEEBCAB6-62F2-3C49-CCC0-22FE291B0A16}"/>
              </a:ext>
            </a:extLst>
          </p:cNvPr>
          <p:cNvSpPr/>
          <p:nvPr/>
        </p:nvSpPr>
        <p:spPr>
          <a:xfrm>
            <a:off x="7580555" y="797142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68DB368D-F769-8C7A-1168-EF7EF20F3AF6}"/>
              </a:ext>
            </a:extLst>
          </p:cNvPr>
          <p:cNvSpPr/>
          <p:nvPr/>
        </p:nvSpPr>
        <p:spPr>
          <a:xfrm>
            <a:off x="7561748" y="1871786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Pfeil: nach unten 225">
            <a:extLst>
              <a:ext uri="{FF2B5EF4-FFF2-40B4-BE49-F238E27FC236}">
                <a16:creationId xmlns:a16="http://schemas.microsoft.com/office/drawing/2014/main" id="{5A5450E9-FBF5-84D9-4030-2518498DB24F}"/>
              </a:ext>
            </a:extLst>
          </p:cNvPr>
          <p:cNvSpPr/>
          <p:nvPr/>
        </p:nvSpPr>
        <p:spPr>
          <a:xfrm>
            <a:off x="8456570" y="290986"/>
            <a:ext cx="230655" cy="2708682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08DF94E1-DC30-C80B-AE2C-1357C4338B60}"/>
              </a:ext>
            </a:extLst>
          </p:cNvPr>
          <p:cNvGrpSpPr/>
          <p:nvPr/>
        </p:nvGrpSpPr>
        <p:grpSpPr>
          <a:xfrm>
            <a:off x="3156650" y="271372"/>
            <a:ext cx="3964969" cy="1610221"/>
            <a:chOff x="3156650" y="271372"/>
            <a:chExt cx="3964969" cy="1610221"/>
          </a:xfrm>
        </p:grpSpPr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40A6355D-5629-12D7-BC87-1E4FAB01FEBA}"/>
                </a:ext>
              </a:extLst>
            </p:cNvPr>
            <p:cNvGrpSpPr/>
            <p:nvPr/>
          </p:nvGrpSpPr>
          <p:grpSpPr>
            <a:xfrm>
              <a:off x="3156650" y="290986"/>
              <a:ext cx="956254" cy="1582919"/>
              <a:chOff x="11095918" y="-1045890"/>
              <a:chExt cx="2238375" cy="3355975"/>
            </a:xfrm>
          </p:grpSpPr>
          <p:sp>
            <p:nvSpPr>
              <p:cNvPr id="214" name="Rechteck: abgerundete Ecken 213">
                <a:extLst>
                  <a:ext uri="{FF2B5EF4-FFF2-40B4-BE49-F238E27FC236}">
                    <a16:creationId xmlns:a16="http://schemas.microsoft.com/office/drawing/2014/main" id="{5AE74D0C-1CC8-5BCD-BC5B-808AAF7CB9E2}"/>
                  </a:ext>
                </a:extLst>
              </p:cNvPr>
              <p:cNvSpPr/>
              <p:nvPr/>
            </p:nvSpPr>
            <p:spPr>
              <a:xfrm>
                <a:off x="11095918" y="-1045890"/>
                <a:ext cx="2238375" cy="3355975"/>
              </a:xfrm>
              <a:prstGeom prst="roundRect">
                <a:avLst>
                  <a:gd name="adj" fmla="val 1130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15" name="Rechteck: abgerundete Ecken 214">
                <a:extLst>
                  <a:ext uri="{FF2B5EF4-FFF2-40B4-BE49-F238E27FC236}">
                    <a16:creationId xmlns:a16="http://schemas.microsoft.com/office/drawing/2014/main" id="{5B8C93A6-60A3-915E-7A7C-1D2045CB72F0}"/>
                  </a:ext>
                </a:extLst>
              </p:cNvPr>
              <p:cNvSpPr/>
              <p:nvPr/>
            </p:nvSpPr>
            <p:spPr>
              <a:xfrm>
                <a:off x="11244062" y="-877888"/>
                <a:ext cx="1902410" cy="742185"/>
              </a:xfrm>
              <a:prstGeom prst="roundRect">
                <a:avLst>
                  <a:gd name="adj" fmla="val 362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16" name="Freihandform: Form 215">
                <a:extLst>
                  <a:ext uri="{FF2B5EF4-FFF2-40B4-BE49-F238E27FC236}">
                    <a16:creationId xmlns:a16="http://schemas.microsoft.com/office/drawing/2014/main" id="{5E4C7F8E-E014-A155-5C06-E8528B5B59C6}"/>
                  </a:ext>
                </a:extLst>
              </p:cNvPr>
              <p:cNvSpPr/>
              <p:nvPr/>
            </p:nvSpPr>
            <p:spPr>
              <a:xfrm>
                <a:off x="11244061" y="48013"/>
                <a:ext cx="1902411" cy="2078356"/>
              </a:xfrm>
              <a:custGeom>
                <a:avLst/>
                <a:gdLst>
                  <a:gd name="connsiteX0" fmla="*/ 0 w 1353868"/>
                  <a:gd name="connsiteY0" fmla="*/ 1099452 h 1303036"/>
                  <a:gd name="connsiteX1" fmla="*/ 216974 w 1353868"/>
                  <a:gd name="connsiteY1" fmla="*/ 1099452 h 1303036"/>
                  <a:gd name="connsiteX2" fmla="*/ 250905 w 1353868"/>
                  <a:gd name="connsiteY2" fmla="*/ 1133383 h 1303036"/>
                  <a:gd name="connsiteX3" fmla="*/ 250905 w 1353868"/>
                  <a:gd name="connsiteY3" fmla="*/ 1269105 h 1303036"/>
                  <a:gd name="connsiteX4" fmla="*/ 216974 w 1353868"/>
                  <a:gd name="connsiteY4" fmla="*/ 1303036 h 1303036"/>
                  <a:gd name="connsiteX5" fmla="*/ 44342 w 1353868"/>
                  <a:gd name="connsiteY5" fmla="*/ 1303036 h 1303036"/>
                  <a:gd name="connsiteX6" fmla="*/ 44036 w 1353868"/>
                  <a:gd name="connsiteY6" fmla="*/ 1302829 h 1303036"/>
                  <a:gd name="connsiteX7" fmla="*/ 0 w 1353868"/>
                  <a:gd name="connsiteY7" fmla="*/ 1196518 h 1303036"/>
                  <a:gd name="connsiteX8" fmla="*/ 338940 w 1353868"/>
                  <a:gd name="connsiteY8" fmla="*/ 1097557 h 1303036"/>
                  <a:gd name="connsiteX9" fmla="*/ 1175750 w 1353868"/>
                  <a:gd name="connsiteY9" fmla="*/ 1097557 h 1303036"/>
                  <a:gd name="connsiteX10" fmla="*/ 1209681 w 1353868"/>
                  <a:gd name="connsiteY10" fmla="*/ 1131488 h 1303036"/>
                  <a:gd name="connsiteX11" fmla="*/ 1209681 w 1353868"/>
                  <a:gd name="connsiteY11" fmla="*/ 1267210 h 1303036"/>
                  <a:gd name="connsiteX12" fmla="*/ 1175750 w 1353868"/>
                  <a:gd name="connsiteY12" fmla="*/ 1301141 h 1303036"/>
                  <a:gd name="connsiteX13" fmla="*/ 338940 w 1353868"/>
                  <a:gd name="connsiteY13" fmla="*/ 1301141 h 1303036"/>
                  <a:gd name="connsiteX14" fmla="*/ 305009 w 1353868"/>
                  <a:gd name="connsiteY14" fmla="*/ 1267210 h 1303036"/>
                  <a:gd name="connsiteX15" fmla="*/ 305009 w 1353868"/>
                  <a:gd name="connsiteY15" fmla="*/ 1131488 h 1303036"/>
                  <a:gd name="connsiteX16" fmla="*/ 338940 w 1353868"/>
                  <a:gd name="connsiteY16" fmla="*/ 1097557 h 1303036"/>
                  <a:gd name="connsiteX17" fmla="*/ 54968 w 1353868"/>
                  <a:gd name="connsiteY17" fmla="*/ 836670 h 1303036"/>
                  <a:gd name="connsiteX18" fmla="*/ 891778 w 1353868"/>
                  <a:gd name="connsiteY18" fmla="*/ 836670 h 1303036"/>
                  <a:gd name="connsiteX19" fmla="*/ 925709 w 1353868"/>
                  <a:gd name="connsiteY19" fmla="*/ 870601 h 1303036"/>
                  <a:gd name="connsiteX20" fmla="*/ 925709 w 1353868"/>
                  <a:gd name="connsiteY20" fmla="*/ 1006323 h 1303036"/>
                  <a:gd name="connsiteX21" fmla="*/ 891778 w 1353868"/>
                  <a:gd name="connsiteY21" fmla="*/ 1040254 h 1303036"/>
                  <a:gd name="connsiteX22" fmla="*/ 54968 w 1353868"/>
                  <a:gd name="connsiteY22" fmla="*/ 1040254 h 1303036"/>
                  <a:gd name="connsiteX23" fmla="*/ 21037 w 1353868"/>
                  <a:gd name="connsiteY23" fmla="*/ 1006323 h 1303036"/>
                  <a:gd name="connsiteX24" fmla="*/ 21037 w 1353868"/>
                  <a:gd name="connsiteY24" fmla="*/ 870601 h 1303036"/>
                  <a:gd name="connsiteX25" fmla="*/ 54968 w 1353868"/>
                  <a:gd name="connsiteY25" fmla="*/ 836670 h 1303036"/>
                  <a:gd name="connsiteX26" fmla="*/ 1013744 w 1353868"/>
                  <a:gd name="connsiteY26" fmla="*/ 834775 h 1303036"/>
                  <a:gd name="connsiteX27" fmla="*/ 1353868 w 1353868"/>
                  <a:gd name="connsiteY27" fmla="*/ 834775 h 1303036"/>
                  <a:gd name="connsiteX28" fmla="*/ 1353868 w 1353868"/>
                  <a:gd name="connsiteY28" fmla="*/ 1038359 h 1303036"/>
                  <a:gd name="connsiteX29" fmla="*/ 1013744 w 1353868"/>
                  <a:gd name="connsiteY29" fmla="*/ 1038359 h 1303036"/>
                  <a:gd name="connsiteX30" fmla="*/ 979813 w 1353868"/>
                  <a:gd name="connsiteY30" fmla="*/ 1004428 h 1303036"/>
                  <a:gd name="connsiteX31" fmla="*/ 979813 w 1353868"/>
                  <a:gd name="connsiteY31" fmla="*/ 868706 h 1303036"/>
                  <a:gd name="connsiteX32" fmla="*/ 1013744 w 1353868"/>
                  <a:gd name="connsiteY32" fmla="*/ 834775 h 1303036"/>
                  <a:gd name="connsiteX33" fmla="*/ 0 w 1353868"/>
                  <a:gd name="connsiteY33" fmla="*/ 552371 h 1303036"/>
                  <a:gd name="connsiteX34" fmla="*/ 524350 w 1353868"/>
                  <a:gd name="connsiteY34" fmla="*/ 552371 h 1303036"/>
                  <a:gd name="connsiteX35" fmla="*/ 558281 w 1353868"/>
                  <a:gd name="connsiteY35" fmla="*/ 586302 h 1303036"/>
                  <a:gd name="connsiteX36" fmla="*/ 558281 w 1353868"/>
                  <a:gd name="connsiteY36" fmla="*/ 722024 h 1303036"/>
                  <a:gd name="connsiteX37" fmla="*/ 524350 w 1353868"/>
                  <a:gd name="connsiteY37" fmla="*/ 755955 h 1303036"/>
                  <a:gd name="connsiteX38" fmla="*/ 0 w 1353868"/>
                  <a:gd name="connsiteY38" fmla="*/ 755955 h 1303036"/>
                  <a:gd name="connsiteX39" fmla="*/ 646316 w 1353868"/>
                  <a:gd name="connsiteY39" fmla="*/ 550476 h 1303036"/>
                  <a:gd name="connsiteX40" fmla="*/ 1353868 w 1353868"/>
                  <a:gd name="connsiteY40" fmla="*/ 550476 h 1303036"/>
                  <a:gd name="connsiteX41" fmla="*/ 1353868 w 1353868"/>
                  <a:gd name="connsiteY41" fmla="*/ 754060 h 1303036"/>
                  <a:gd name="connsiteX42" fmla="*/ 646316 w 1353868"/>
                  <a:gd name="connsiteY42" fmla="*/ 754060 h 1303036"/>
                  <a:gd name="connsiteX43" fmla="*/ 612385 w 1353868"/>
                  <a:gd name="connsiteY43" fmla="*/ 720129 h 1303036"/>
                  <a:gd name="connsiteX44" fmla="*/ 612385 w 1353868"/>
                  <a:gd name="connsiteY44" fmla="*/ 584407 h 1303036"/>
                  <a:gd name="connsiteX45" fmla="*/ 646316 w 1353868"/>
                  <a:gd name="connsiteY45" fmla="*/ 550476 h 1303036"/>
                  <a:gd name="connsiteX46" fmla="*/ 0 w 1353868"/>
                  <a:gd name="connsiteY46" fmla="*/ 275815 h 1303036"/>
                  <a:gd name="connsiteX47" fmla="*/ 315947 w 1353868"/>
                  <a:gd name="connsiteY47" fmla="*/ 275815 h 1303036"/>
                  <a:gd name="connsiteX48" fmla="*/ 349878 w 1353868"/>
                  <a:gd name="connsiteY48" fmla="*/ 309746 h 1303036"/>
                  <a:gd name="connsiteX49" fmla="*/ 349878 w 1353868"/>
                  <a:gd name="connsiteY49" fmla="*/ 445468 h 1303036"/>
                  <a:gd name="connsiteX50" fmla="*/ 315947 w 1353868"/>
                  <a:gd name="connsiteY50" fmla="*/ 479399 h 1303036"/>
                  <a:gd name="connsiteX51" fmla="*/ 0 w 1353868"/>
                  <a:gd name="connsiteY51" fmla="*/ 479399 h 1303036"/>
                  <a:gd name="connsiteX52" fmla="*/ 437913 w 1353868"/>
                  <a:gd name="connsiteY52" fmla="*/ 273920 h 1303036"/>
                  <a:gd name="connsiteX53" fmla="*/ 1274723 w 1353868"/>
                  <a:gd name="connsiteY53" fmla="*/ 273920 h 1303036"/>
                  <a:gd name="connsiteX54" fmla="*/ 1308654 w 1353868"/>
                  <a:gd name="connsiteY54" fmla="*/ 307851 h 1303036"/>
                  <a:gd name="connsiteX55" fmla="*/ 1308654 w 1353868"/>
                  <a:gd name="connsiteY55" fmla="*/ 443573 h 1303036"/>
                  <a:gd name="connsiteX56" fmla="*/ 1274723 w 1353868"/>
                  <a:gd name="connsiteY56" fmla="*/ 477504 h 1303036"/>
                  <a:gd name="connsiteX57" fmla="*/ 437913 w 1353868"/>
                  <a:gd name="connsiteY57" fmla="*/ 477504 h 1303036"/>
                  <a:gd name="connsiteX58" fmla="*/ 403982 w 1353868"/>
                  <a:gd name="connsiteY58" fmla="*/ 443573 h 1303036"/>
                  <a:gd name="connsiteX59" fmla="*/ 403982 w 1353868"/>
                  <a:gd name="connsiteY59" fmla="*/ 307851 h 1303036"/>
                  <a:gd name="connsiteX60" fmla="*/ 437913 w 1353868"/>
                  <a:gd name="connsiteY60" fmla="*/ 273920 h 1303036"/>
                  <a:gd name="connsiteX61" fmla="*/ 84298 w 1353868"/>
                  <a:gd name="connsiteY61" fmla="*/ 1895 h 1303036"/>
                  <a:gd name="connsiteX62" fmla="*/ 921108 w 1353868"/>
                  <a:gd name="connsiteY62" fmla="*/ 1895 h 1303036"/>
                  <a:gd name="connsiteX63" fmla="*/ 955039 w 1353868"/>
                  <a:gd name="connsiteY63" fmla="*/ 35826 h 1303036"/>
                  <a:gd name="connsiteX64" fmla="*/ 955039 w 1353868"/>
                  <a:gd name="connsiteY64" fmla="*/ 171548 h 1303036"/>
                  <a:gd name="connsiteX65" fmla="*/ 921108 w 1353868"/>
                  <a:gd name="connsiteY65" fmla="*/ 205479 h 1303036"/>
                  <a:gd name="connsiteX66" fmla="*/ 84298 w 1353868"/>
                  <a:gd name="connsiteY66" fmla="*/ 205479 h 1303036"/>
                  <a:gd name="connsiteX67" fmla="*/ 50367 w 1353868"/>
                  <a:gd name="connsiteY67" fmla="*/ 171548 h 1303036"/>
                  <a:gd name="connsiteX68" fmla="*/ 50367 w 1353868"/>
                  <a:gd name="connsiteY68" fmla="*/ 35826 h 1303036"/>
                  <a:gd name="connsiteX69" fmla="*/ 84298 w 1353868"/>
                  <a:gd name="connsiteY69" fmla="*/ 1895 h 1303036"/>
                  <a:gd name="connsiteX70" fmla="*/ 1043074 w 1353868"/>
                  <a:gd name="connsiteY70" fmla="*/ 0 h 1303036"/>
                  <a:gd name="connsiteX71" fmla="*/ 1320610 w 1353868"/>
                  <a:gd name="connsiteY71" fmla="*/ 0 h 1303036"/>
                  <a:gd name="connsiteX72" fmla="*/ 1342053 w 1353868"/>
                  <a:gd name="connsiteY72" fmla="*/ 31804 h 1303036"/>
                  <a:gd name="connsiteX73" fmla="*/ 1353868 w 1353868"/>
                  <a:gd name="connsiteY73" fmla="*/ 90326 h 1303036"/>
                  <a:gd name="connsiteX74" fmla="*/ 1353868 w 1353868"/>
                  <a:gd name="connsiteY74" fmla="*/ 203584 h 1303036"/>
                  <a:gd name="connsiteX75" fmla="*/ 1043074 w 1353868"/>
                  <a:gd name="connsiteY75" fmla="*/ 203584 h 1303036"/>
                  <a:gd name="connsiteX76" fmla="*/ 1009143 w 1353868"/>
                  <a:gd name="connsiteY76" fmla="*/ 169653 h 1303036"/>
                  <a:gd name="connsiteX77" fmla="*/ 1009143 w 1353868"/>
                  <a:gd name="connsiteY77" fmla="*/ 33931 h 1303036"/>
                  <a:gd name="connsiteX78" fmla="*/ 1043074 w 1353868"/>
                  <a:gd name="connsiteY78" fmla="*/ 0 h 130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353868" h="1303036">
                    <a:moveTo>
                      <a:pt x="0" y="1099452"/>
                    </a:moveTo>
                    <a:lnTo>
                      <a:pt x="216974" y="1099452"/>
                    </a:lnTo>
                    <a:cubicBezTo>
                      <a:pt x="235714" y="1099452"/>
                      <a:pt x="250905" y="1114643"/>
                      <a:pt x="250905" y="1133383"/>
                    </a:cubicBezTo>
                    <a:lnTo>
                      <a:pt x="250905" y="1269105"/>
                    </a:lnTo>
                    <a:cubicBezTo>
                      <a:pt x="250905" y="1287845"/>
                      <a:pt x="235714" y="1303036"/>
                      <a:pt x="216974" y="1303036"/>
                    </a:cubicBezTo>
                    <a:lnTo>
                      <a:pt x="44342" y="1303036"/>
                    </a:lnTo>
                    <a:lnTo>
                      <a:pt x="44036" y="1302829"/>
                    </a:lnTo>
                    <a:cubicBezTo>
                      <a:pt x="16828" y="1275622"/>
                      <a:pt x="0" y="1238035"/>
                      <a:pt x="0" y="1196518"/>
                    </a:cubicBezTo>
                    <a:close/>
                    <a:moveTo>
                      <a:pt x="338940" y="1097557"/>
                    </a:moveTo>
                    <a:lnTo>
                      <a:pt x="1175750" y="1097557"/>
                    </a:lnTo>
                    <a:cubicBezTo>
                      <a:pt x="1194490" y="1097557"/>
                      <a:pt x="1209681" y="1112748"/>
                      <a:pt x="1209681" y="1131488"/>
                    </a:cubicBezTo>
                    <a:lnTo>
                      <a:pt x="1209681" y="1267210"/>
                    </a:lnTo>
                    <a:cubicBezTo>
                      <a:pt x="1209681" y="1285950"/>
                      <a:pt x="1194490" y="1301141"/>
                      <a:pt x="1175750" y="1301141"/>
                    </a:cubicBezTo>
                    <a:lnTo>
                      <a:pt x="338940" y="1301141"/>
                    </a:lnTo>
                    <a:cubicBezTo>
                      <a:pt x="320200" y="1301141"/>
                      <a:pt x="305009" y="1285950"/>
                      <a:pt x="305009" y="1267210"/>
                    </a:cubicBezTo>
                    <a:lnTo>
                      <a:pt x="305009" y="1131488"/>
                    </a:lnTo>
                    <a:cubicBezTo>
                      <a:pt x="305009" y="1112748"/>
                      <a:pt x="320200" y="1097557"/>
                      <a:pt x="338940" y="1097557"/>
                    </a:cubicBezTo>
                    <a:close/>
                    <a:moveTo>
                      <a:pt x="54968" y="836670"/>
                    </a:moveTo>
                    <a:lnTo>
                      <a:pt x="891778" y="836670"/>
                    </a:lnTo>
                    <a:cubicBezTo>
                      <a:pt x="910518" y="836670"/>
                      <a:pt x="925709" y="851861"/>
                      <a:pt x="925709" y="870601"/>
                    </a:cubicBezTo>
                    <a:lnTo>
                      <a:pt x="925709" y="1006323"/>
                    </a:lnTo>
                    <a:cubicBezTo>
                      <a:pt x="925709" y="1025063"/>
                      <a:pt x="910518" y="1040254"/>
                      <a:pt x="891778" y="1040254"/>
                    </a:cubicBezTo>
                    <a:lnTo>
                      <a:pt x="54968" y="1040254"/>
                    </a:lnTo>
                    <a:cubicBezTo>
                      <a:pt x="36228" y="1040254"/>
                      <a:pt x="21037" y="1025063"/>
                      <a:pt x="21037" y="1006323"/>
                    </a:cubicBezTo>
                    <a:lnTo>
                      <a:pt x="21037" y="870601"/>
                    </a:lnTo>
                    <a:cubicBezTo>
                      <a:pt x="21037" y="851861"/>
                      <a:pt x="36228" y="836670"/>
                      <a:pt x="54968" y="836670"/>
                    </a:cubicBezTo>
                    <a:close/>
                    <a:moveTo>
                      <a:pt x="1013744" y="834775"/>
                    </a:moveTo>
                    <a:lnTo>
                      <a:pt x="1353868" y="834775"/>
                    </a:lnTo>
                    <a:lnTo>
                      <a:pt x="1353868" y="1038359"/>
                    </a:lnTo>
                    <a:lnTo>
                      <a:pt x="1013744" y="1038359"/>
                    </a:lnTo>
                    <a:cubicBezTo>
                      <a:pt x="995004" y="1038359"/>
                      <a:pt x="979813" y="1023168"/>
                      <a:pt x="979813" y="1004428"/>
                    </a:cubicBezTo>
                    <a:lnTo>
                      <a:pt x="979813" y="868706"/>
                    </a:lnTo>
                    <a:cubicBezTo>
                      <a:pt x="979813" y="849966"/>
                      <a:pt x="995004" y="834775"/>
                      <a:pt x="1013744" y="834775"/>
                    </a:cubicBezTo>
                    <a:close/>
                    <a:moveTo>
                      <a:pt x="0" y="552371"/>
                    </a:moveTo>
                    <a:lnTo>
                      <a:pt x="524350" y="552371"/>
                    </a:lnTo>
                    <a:cubicBezTo>
                      <a:pt x="543090" y="552371"/>
                      <a:pt x="558281" y="567562"/>
                      <a:pt x="558281" y="586302"/>
                    </a:cubicBezTo>
                    <a:lnTo>
                      <a:pt x="558281" y="722024"/>
                    </a:lnTo>
                    <a:cubicBezTo>
                      <a:pt x="558281" y="740764"/>
                      <a:pt x="543090" y="755955"/>
                      <a:pt x="524350" y="755955"/>
                    </a:cubicBezTo>
                    <a:lnTo>
                      <a:pt x="0" y="755955"/>
                    </a:lnTo>
                    <a:close/>
                    <a:moveTo>
                      <a:pt x="646316" y="550476"/>
                    </a:moveTo>
                    <a:lnTo>
                      <a:pt x="1353868" y="550476"/>
                    </a:lnTo>
                    <a:lnTo>
                      <a:pt x="1353868" y="754060"/>
                    </a:lnTo>
                    <a:lnTo>
                      <a:pt x="646316" y="754060"/>
                    </a:lnTo>
                    <a:cubicBezTo>
                      <a:pt x="627576" y="754060"/>
                      <a:pt x="612385" y="738869"/>
                      <a:pt x="612385" y="720129"/>
                    </a:cubicBezTo>
                    <a:lnTo>
                      <a:pt x="612385" y="584407"/>
                    </a:lnTo>
                    <a:cubicBezTo>
                      <a:pt x="612385" y="565667"/>
                      <a:pt x="627576" y="550476"/>
                      <a:pt x="646316" y="550476"/>
                    </a:cubicBezTo>
                    <a:close/>
                    <a:moveTo>
                      <a:pt x="0" y="275815"/>
                    </a:moveTo>
                    <a:lnTo>
                      <a:pt x="315947" y="275815"/>
                    </a:lnTo>
                    <a:cubicBezTo>
                      <a:pt x="334687" y="275815"/>
                      <a:pt x="349878" y="291006"/>
                      <a:pt x="349878" y="309746"/>
                    </a:cubicBezTo>
                    <a:lnTo>
                      <a:pt x="349878" y="445468"/>
                    </a:lnTo>
                    <a:cubicBezTo>
                      <a:pt x="349878" y="464208"/>
                      <a:pt x="334687" y="479399"/>
                      <a:pt x="315947" y="479399"/>
                    </a:cubicBezTo>
                    <a:lnTo>
                      <a:pt x="0" y="479399"/>
                    </a:lnTo>
                    <a:close/>
                    <a:moveTo>
                      <a:pt x="437913" y="273920"/>
                    </a:moveTo>
                    <a:lnTo>
                      <a:pt x="1274723" y="273920"/>
                    </a:lnTo>
                    <a:cubicBezTo>
                      <a:pt x="1293463" y="273920"/>
                      <a:pt x="1308654" y="289111"/>
                      <a:pt x="1308654" y="307851"/>
                    </a:cubicBezTo>
                    <a:lnTo>
                      <a:pt x="1308654" y="443573"/>
                    </a:lnTo>
                    <a:cubicBezTo>
                      <a:pt x="1308654" y="462313"/>
                      <a:pt x="1293463" y="477504"/>
                      <a:pt x="1274723" y="477504"/>
                    </a:cubicBezTo>
                    <a:lnTo>
                      <a:pt x="437913" y="477504"/>
                    </a:lnTo>
                    <a:cubicBezTo>
                      <a:pt x="419173" y="477504"/>
                      <a:pt x="403982" y="462313"/>
                      <a:pt x="403982" y="443573"/>
                    </a:cubicBezTo>
                    <a:lnTo>
                      <a:pt x="403982" y="307851"/>
                    </a:lnTo>
                    <a:cubicBezTo>
                      <a:pt x="403982" y="289111"/>
                      <a:pt x="419173" y="273920"/>
                      <a:pt x="437913" y="273920"/>
                    </a:cubicBezTo>
                    <a:close/>
                    <a:moveTo>
                      <a:pt x="84298" y="1895"/>
                    </a:moveTo>
                    <a:lnTo>
                      <a:pt x="921108" y="1895"/>
                    </a:lnTo>
                    <a:cubicBezTo>
                      <a:pt x="939848" y="1895"/>
                      <a:pt x="955039" y="17086"/>
                      <a:pt x="955039" y="35826"/>
                    </a:cubicBezTo>
                    <a:lnTo>
                      <a:pt x="955039" y="171548"/>
                    </a:lnTo>
                    <a:cubicBezTo>
                      <a:pt x="955039" y="190288"/>
                      <a:pt x="939848" y="205479"/>
                      <a:pt x="921108" y="205479"/>
                    </a:cubicBezTo>
                    <a:lnTo>
                      <a:pt x="84298" y="205479"/>
                    </a:lnTo>
                    <a:cubicBezTo>
                      <a:pt x="65558" y="205479"/>
                      <a:pt x="50367" y="190288"/>
                      <a:pt x="50367" y="171548"/>
                    </a:cubicBezTo>
                    <a:lnTo>
                      <a:pt x="50367" y="35826"/>
                    </a:lnTo>
                    <a:cubicBezTo>
                      <a:pt x="50367" y="17086"/>
                      <a:pt x="65558" y="1895"/>
                      <a:pt x="84298" y="1895"/>
                    </a:cubicBezTo>
                    <a:close/>
                    <a:moveTo>
                      <a:pt x="1043074" y="0"/>
                    </a:moveTo>
                    <a:lnTo>
                      <a:pt x="1320610" y="0"/>
                    </a:lnTo>
                    <a:lnTo>
                      <a:pt x="1342053" y="31804"/>
                    </a:lnTo>
                    <a:cubicBezTo>
                      <a:pt x="1349661" y="49792"/>
                      <a:pt x="1353868" y="69568"/>
                      <a:pt x="1353868" y="90326"/>
                    </a:cubicBezTo>
                    <a:lnTo>
                      <a:pt x="1353868" y="203584"/>
                    </a:lnTo>
                    <a:lnTo>
                      <a:pt x="1043074" y="203584"/>
                    </a:lnTo>
                    <a:cubicBezTo>
                      <a:pt x="1024334" y="203584"/>
                      <a:pt x="1009143" y="188393"/>
                      <a:pt x="1009143" y="169653"/>
                    </a:cubicBezTo>
                    <a:lnTo>
                      <a:pt x="1009143" y="33931"/>
                    </a:lnTo>
                    <a:cubicBezTo>
                      <a:pt x="1009143" y="15191"/>
                      <a:pt x="1024334" y="0"/>
                      <a:pt x="10430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B313AB80-1139-0E42-0C9A-F377D753A2FE}"/>
                </a:ext>
              </a:extLst>
            </p:cNvPr>
            <p:cNvGrpSpPr/>
            <p:nvPr/>
          </p:nvGrpSpPr>
          <p:grpSpPr>
            <a:xfrm>
              <a:off x="4529595" y="290986"/>
              <a:ext cx="956254" cy="1582919"/>
              <a:chOff x="11095918" y="-1045890"/>
              <a:chExt cx="2238375" cy="3355975"/>
            </a:xfrm>
          </p:grpSpPr>
          <p:sp>
            <p:nvSpPr>
              <p:cNvPr id="218" name="Rechteck: abgerundete Ecken 217">
                <a:extLst>
                  <a:ext uri="{FF2B5EF4-FFF2-40B4-BE49-F238E27FC236}">
                    <a16:creationId xmlns:a16="http://schemas.microsoft.com/office/drawing/2014/main" id="{85B77A13-9D22-7F13-172A-1AEEA306EC01}"/>
                  </a:ext>
                </a:extLst>
              </p:cNvPr>
              <p:cNvSpPr/>
              <p:nvPr/>
            </p:nvSpPr>
            <p:spPr>
              <a:xfrm>
                <a:off x="11095918" y="-1045890"/>
                <a:ext cx="2238375" cy="3355975"/>
              </a:xfrm>
              <a:prstGeom prst="roundRect">
                <a:avLst>
                  <a:gd name="adj" fmla="val 1130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19" name="Rechteck: abgerundete Ecken 218">
                <a:extLst>
                  <a:ext uri="{FF2B5EF4-FFF2-40B4-BE49-F238E27FC236}">
                    <a16:creationId xmlns:a16="http://schemas.microsoft.com/office/drawing/2014/main" id="{34EC4370-E93A-6D9E-8559-DEBD5AAA8DBD}"/>
                  </a:ext>
                </a:extLst>
              </p:cNvPr>
              <p:cNvSpPr/>
              <p:nvPr/>
            </p:nvSpPr>
            <p:spPr>
              <a:xfrm>
                <a:off x="11244062" y="-877888"/>
                <a:ext cx="1902410" cy="742185"/>
              </a:xfrm>
              <a:prstGeom prst="roundRect">
                <a:avLst>
                  <a:gd name="adj" fmla="val 362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20" name="Freihandform: Form 219">
                <a:extLst>
                  <a:ext uri="{FF2B5EF4-FFF2-40B4-BE49-F238E27FC236}">
                    <a16:creationId xmlns:a16="http://schemas.microsoft.com/office/drawing/2014/main" id="{13AD4884-FE6B-3294-D2F3-7C2C806D6FB2}"/>
                  </a:ext>
                </a:extLst>
              </p:cNvPr>
              <p:cNvSpPr/>
              <p:nvPr/>
            </p:nvSpPr>
            <p:spPr>
              <a:xfrm>
                <a:off x="11244061" y="48013"/>
                <a:ext cx="1902411" cy="2078356"/>
              </a:xfrm>
              <a:custGeom>
                <a:avLst/>
                <a:gdLst>
                  <a:gd name="connsiteX0" fmla="*/ 0 w 1353868"/>
                  <a:gd name="connsiteY0" fmla="*/ 1099452 h 1303036"/>
                  <a:gd name="connsiteX1" fmla="*/ 216974 w 1353868"/>
                  <a:gd name="connsiteY1" fmla="*/ 1099452 h 1303036"/>
                  <a:gd name="connsiteX2" fmla="*/ 250905 w 1353868"/>
                  <a:gd name="connsiteY2" fmla="*/ 1133383 h 1303036"/>
                  <a:gd name="connsiteX3" fmla="*/ 250905 w 1353868"/>
                  <a:gd name="connsiteY3" fmla="*/ 1269105 h 1303036"/>
                  <a:gd name="connsiteX4" fmla="*/ 216974 w 1353868"/>
                  <a:gd name="connsiteY4" fmla="*/ 1303036 h 1303036"/>
                  <a:gd name="connsiteX5" fmla="*/ 44342 w 1353868"/>
                  <a:gd name="connsiteY5" fmla="*/ 1303036 h 1303036"/>
                  <a:gd name="connsiteX6" fmla="*/ 44036 w 1353868"/>
                  <a:gd name="connsiteY6" fmla="*/ 1302829 h 1303036"/>
                  <a:gd name="connsiteX7" fmla="*/ 0 w 1353868"/>
                  <a:gd name="connsiteY7" fmla="*/ 1196518 h 1303036"/>
                  <a:gd name="connsiteX8" fmla="*/ 338940 w 1353868"/>
                  <a:gd name="connsiteY8" fmla="*/ 1097557 h 1303036"/>
                  <a:gd name="connsiteX9" fmla="*/ 1175750 w 1353868"/>
                  <a:gd name="connsiteY9" fmla="*/ 1097557 h 1303036"/>
                  <a:gd name="connsiteX10" fmla="*/ 1209681 w 1353868"/>
                  <a:gd name="connsiteY10" fmla="*/ 1131488 h 1303036"/>
                  <a:gd name="connsiteX11" fmla="*/ 1209681 w 1353868"/>
                  <a:gd name="connsiteY11" fmla="*/ 1267210 h 1303036"/>
                  <a:gd name="connsiteX12" fmla="*/ 1175750 w 1353868"/>
                  <a:gd name="connsiteY12" fmla="*/ 1301141 h 1303036"/>
                  <a:gd name="connsiteX13" fmla="*/ 338940 w 1353868"/>
                  <a:gd name="connsiteY13" fmla="*/ 1301141 h 1303036"/>
                  <a:gd name="connsiteX14" fmla="*/ 305009 w 1353868"/>
                  <a:gd name="connsiteY14" fmla="*/ 1267210 h 1303036"/>
                  <a:gd name="connsiteX15" fmla="*/ 305009 w 1353868"/>
                  <a:gd name="connsiteY15" fmla="*/ 1131488 h 1303036"/>
                  <a:gd name="connsiteX16" fmla="*/ 338940 w 1353868"/>
                  <a:gd name="connsiteY16" fmla="*/ 1097557 h 1303036"/>
                  <a:gd name="connsiteX17" fmla="*/ 54968 w 1353868"/>
                  <a:gd name="connsiteY17" fmla="*/ 836670 h 1303036"/>
                  <a:gd name="connsiteX18" fmla="*/ 891778 w 1353868"/>
                  <a:gd name="connsiteY18" fmla="*/ 836670 h 1303036"/>
                  <a:gd name="connsiteX19" fmla="*/ 925709 w 1353868"/>
                  <a:gd name="connsiteY19" fmla="*/ 870601 h 1303036"/>
                  <a:gd name="connsiteX20" fmla="*/ 925709 w 1353868"/>
                  <a:gd name="connsiteY20" fmla="*/ 1006323 h 1303036"/>
                  <a:gd name="connsiteX21" fmla="*/ 891778 w 1353868"/>
                  <a:gd name="connsiteY21" fmla="*/ 1040254 h 1303036"/>
                  <a:gd name="connsiteX22" fmla="*/ 54968 w 1353868"/>
                  <a:gd name="connsiteY22" fmla="*/ 1040254 h 1303036"/>
                  <a:gd name="connsiteX23" fmla="*/ 21037 w 1353868"/>
                  <a:gd name="connsiteY23" fmla="*/ 1006323 h 1303036"/>
                  <a:gd name="connsiteX24" fmla="*/ 21037 w 1353868"/>
                  <a:gd name="connsiteY24" fmla="*/ 870601 h 1303036"/>
                  <a:gd name="connsiteX25" fmla="*/ 54968 w 1353868"/>
                  <a:gd name="connsiteY25" fmla="*/ 836670 h 1303036"/>
                  <a:gd name="connsiteX26" fmla="*/ 1013744 w 1353868"/>
                  <a:gd name="connsiteY26" fmla="*/ 834775 h 1303036"/>
                  <a:gd name="connsiteX27" fmla="*/ 1353868 w 1353868"/>
                  <a:gd name="connsiteY27" fmla="*/ 834775 h 1303036"/>
                  <a:gd name="connsiteX28" fmla="*/ 1353868 w 1353868"/>
                  <a:gd name="connsiteY28" fmla="*/ 1038359 h 1303036"/>
                  <a:gd name="connsiteX29" fmla="*/ 1013744 w 1353868"/>
                  <a:gd name="connsiteY29" fmla="*/ 1038359 h 1303036"/>
                  <a:gd name="connsiteX30" fmla="*/ 979813 w 1353868"/>
                  <a:gd name="connsiteY30" fmla="*/ 1004428 h 1303036"/>
                  <a:gd name="connsiteX31" fmla="*/ 979813 w 1353868"/>
                  <a:gd name="connsiteY31" fmla="*/ 868706 h 1303036"/>
                  <a:gd name="connsiteX32" fmla="*/ 1013744 w 1353868"/>
                  <a:gd name="connsiteY32" fmla="*/ 834775 h 1303036"/>
                  <a:gd name="connsiteX33" fmla="*/ 0 w 1353868"/>
                  <a:gd name="connsiteY33" fmla="*/ 552371 h 1303036"/>
                  <a:gd name="connsiteX34" fmla="*/ 524350 w 1353868"/>
                  <a:gd name="connsiteY34" fmla="*/ 552371 h 1303036"/>
                  <a:gd name="connsiteX35" fmla="*/ 558281 w 1353868"/>
                  <a:gd name="connsiteY35" fmla="*/ 586302 h 1303036"/>
                  <a:gd name="connsiteX36" fmla="*/ 558281 w 1353868"/>
                  <a:gd name="connsiteY36" fmla="*/ 722024 h 1303036"/>
                  <a:gd name="connsiteX37" fmla="*/ 524350 w 1353868"/>
                  <a:gd name="connsiteY37" fmla="*/ 755955 h 1303036"/>
                  <a:gd name="connsiteX38" fmla="*/ 0 w 1353868"/>
                  <a:gd name="connsiteY38" fmla="*/ 755955 h 1303036"/>
                  <a:gd name="connsiteX39" fmla="*/ 646316 w 1353868"/>
                  <a:gd name="connsiteY39" fmla="*/ 550476 h 1303036"/>
                  <a:gd name="connsiteX40" fmla="*/ 1353868 w 1353868"/>
                  <a:gd name="connsiteY40" fmla="*/ 550476 h 1303036"/>
                  <a:gd name="connsiteX41" fmla="*/ 1353868 w 1353868"/>
                  <a:gd name="connsiteY41" fmla="*/ 754060 h 1303036"/>
                  <a:gd name="connsiteX42" fmla="*/ 646316 w 1353868"/>
                  <a:gd name="connsiteY42" fmla="*/ 754060 h 1303036"/>
                  <a:gd name="connsiteX43" fmla="*/ 612385 w 1353868"/>
                  <a:gd name="connsiteY43" fmla="*/ 720129 h 1303036"/>
                  <a:gd name="connsiteX44" fmla="*/ 612385 w 1353868"/>
                  <a:gd name="connsiteY44" fmla="*/ 584407 h 1303036"/>
                  <a:gd name="connsiteX45" fmla="*/ 646316 w 1353868"/>
                  <a:gd name="connsiteY45" fmla="*/ 550476 h 1303036"/>
                  <a:gd name="connsiteX46" fmla="*/ 0 w 1353868"/>
                  <a:gd name="connsiteY46" fmla="*/ 275815 h 1303036"/>
                  <a:gd name="connsiteX47" fmla="*/ 315947 w 1353868"/>
                  <a:gd name="connsiteY47" fmla="*/ 275815 h 1303036"/>
                  <a:gd name="connsiteX48" fmla="*/ 349878 w 1353868"/>
                  <a:gd name="connsiteY48" fmla="*/ 309746 h 1303036"/>
                  <a:gd name="connsiteX49" fmla="*/ 349878 w 1353868"/>
                  <a:gd name="connsiteY49" fmla="*/ 445468 h 1303036"/>
                  <a:gd name="connsiteX50" fmla="*/ 315947 w 1353868"/>
                  <a:gd name="connsiteY50" fmla="*/ 479399 h 1303036"/>
                  <a:gd name="connsiteX51" fmla="*/ 0 w 1353868"/>
                  <a:gd name="connsiteY51" fmla="*/ 479399 h 1303036"/>
                  <a:gd name="connsiteX52" fmla="*/ 437913 w 1353868"/>
                  <a:gd name="connsiteY52" fmla="*/ 273920 h 1303036"/>
                  <a:gd name="connsiteX53" fmla="*/ 1274723 w 1353868"/>
                  <a:gd name="connsiteY53" fmla="*/ 273920 h 1303036"/>
                  <a:gd name="connsiteX54" fmla="*/ 1308654 w 1353868"/>
                  <a:gd name="connsiteY54" fmla="*/ 307851 h 1303036"/>
                  <a:gd name="connsiteX55" fmla="*/ 1308654 w 1353868"/>
                  <a:gd name="connsiteY55" fmla="*/ 443573 h 1303036"/>
                  <a:gd name="connsiteX56" fmla="*/ 1274723 w 1353868"/>
                  <a:gd name="connsiteY56" fmla="*/ 477504 h 1303036"/>
                  <a:gd name="connsiteX57" fmla="*/ 437913 w 1353868"/>
                  <a:gd name="connsiteY57" fmla="*/ 477504 h 1303036"/>
                  <a:gd name="connsiteX58" fmla="*/ 403982 w 1353868"/>
                  <a:gd name="connsiteY58" fmla="*/ 443573 h 1303036"/>
                  <a:gd name="connsiteX59" fmla="*/ 403982 w 1353868"/>
                  <a:gd name="connsiteY59" fmla="*/ 307851 h 1303036"/>
                  <a:gd name="connsiteX60" fmla="*/ 437913 w 1353868"/>
                  <a:gd name="connsiteY60" fmla="*/ 273920 h 1303036"/>
                  <a:gd name="connsiteX61" fmla="*/ 84298 w 1353868"/>
                  <a:gd name="connsiteY61" fmla="*/ 1895 h 1303036"/>
                  <a:gd name="connsiteX62" fmla="*/ 921108 w 1353868"/>
                  <a:gd name="connsiteY62" fmla="*/ 1895 h 1303036"/>
                  <a:gd name="connsiteX63" fmla="*/ 955039 w 1353868"/>
                  <a:gd name="connsiteY63" fmla="*/ 35826 h 1303036"/>
                  <a:gd name="connsiteX64" fmla="*/ 955039 w 1353868"/>
                  <a:gd name="connsiteY64" fmla="*/ 171548 h 1303036"/>
                  <a:gd name="connsiteX65" fmla="*/ 921108 w 1353868"/>
                  <a:gd name="connsiteY65" fmla="*/ 205479 h 1303036"/>
                  <a:gd name="connsiteX66" fmla="*/ 84298 w 1353868"/>
                  <a:gd name="connsiteY66" fmla="*/ 205479 h 1303036"/>
                  <a:gd name="connsiteX67" fmla="*/ 50367 w 1353868"/>
                  <a:gd name="connsiteY67" fmla="*/ 171548 h 1303036"/>
                  <a:gd name="connsiteX68" fmla="*/ 50367 w 1353868"/>
                  <a:gd name="connsiteY68" fmla="*/ 35826 h 1303036"/>
                  <a:gd name="connsiteX69" fmla="*/ 84298 w 1353868"/>
                  <a:gd name="connsiteY69" fmla="*/ 1895 h 1303036"/>
                  <a:gd name="connsiteX70" fmla="*/ 1043074 w 1353868"/>
                  <a:gd name="connsiteY70" fmla="*/ 0 h 1303036"/>
                  <a:gd name="connsiteX71" fmla="*/ 1320610 w 1353868"/>
                  <a:gd name="connsiteY71" fmla="*/ 0 h 1303036"/>
                  <a:gd name="connsiteX72" fmla="*/ 1342053 w 1353868"/>
                  <a:gd name="connsiteY72" fmla="*/ 31804 h 1303036"/>
                  <a:gd name="connsiteX73" fmla="*/ 1353868 w 1353868"/>
                  <a:gd name="connsiteY73" fmla="*/ 90326 h 1303036"/>
                  <a:gd name="connsiteX74" fmla="*/ 1353868 w 1353868"/>
                  <a:gd name="connsiteY74" fmla="*/ 203584 h 1303036"/>
                  <a:gd name="connsiteX75" fmla="*/ 1043074 w 1353868"/>
                  <a:gd name="connsiteY75" fmla="*/ 203584 h 1303036"/>
                  <a:gd name="connsiteX76" fmla="*/ 1009143 w 1353868"/>
                  <a:gd name="connsiteY76" fmla="*/ 169653 h 1303036"/>
                  <a:gd name="connsiteX77" fmla="*/ 1009143 w 1353868"/>
                  <a:gd name="connsiteY77" fmla="*/ 33931 h 1303036"/>
                  <a:gd name="connsiteX78" fmla="*/ 1043074 w 1353868"/>
                  <a:gd name="connsiteY78" fmla="*/ 0 h 130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353868" h="1303036">
                    <a:moveTo>
                      <a:pt x="0" y="1099452"/>
                    </a:moveTo>
                    <a:lnTo>
                      <a:pt x="216974" y="1099452"/>
                    </a:lnTo>
                    <a:cubicBezTo>
                      <a:pt x="235714" y="1099452"/>
                      <a:pt x="250905" y="1114643"/>
                      <a:pt x="250905" y="1133383"/>
                    </a:cubicBezTo>
                    <a:lnTo>
                      <a:pt x="250905" y="1269105"/>
                    </a:lnTo>
                    <a:cubicBezTo>
                      <a:pt x="250905" y="1287845"/>
                      <a:pt x="235714" y="1303036"/>
                      <a:pt x="216974" y="1303036"/>
                    </a:cubicBezTo>
                    <a:lnTo>
                      <a:pt x="44342" y="1303036"/>
                    </a:lnTo>
                    <a:lnTo>
                      <a:pt x="44036" y="1302829"/>
                    </a:lnTo>
                    <a:cubicBezTo>
                      <a:pt x="16828" y="1275622"/>
                      <a:pt x="0" y="1238035"/>
                      <a:pt x="0" y="1196518"/>
                    </a:cubicBezTo>
                    <a:close/>
                    <a:moveTo>
                      <a:pt x="338940" y="1097557"/>
                    </a:moveTo>
                    <a:lnTo>
                      <a:pt x="1175750" y="1097557"/>
                    </a:lnTo>
                    <a:cubicBezTo>
                      <a:pt x="1194490" y="1097557"/>
                      <a:pt x="1209681" y="1112748"/>
                      <a:pt x="1209681" y="1131488"/>
                    </a:cubicBezTo>
                    <a:lnTo>
                      <a:pt x="1209681" y="1267210"/>
                    </a:lnTo>
                    <a:cubicBezTo>
                      <a:pt x="1209681" y="1285950"/>
                      <a:pt x="1194490" y="1301141"/>
                      <a:pt x="1175750" y="1301141"/>
                    </a:cubicBezTo>
                    <a:lnTo>
                      <a:pt x="338940" y="1301141"/>
                    </a:lnTo>
                    <a:cubicBezTo>
                      <a:pt x="320200" y="1301141"/>
                      <a:pt x="305009" y="1285950"/>
                      <a:pt x="305009" y="1267210"/>
                    </a:cubicBezTo>
                    <a:lnTo>
                      <a:pt x="305009" y="1131488"/>
                    </a:lnTo>
                    <a:cubicBezTo>
                      <a:pt x="305009" y="1112748"/>
                      <a:pt x="320200" y="1097557"/>
                      <a:pt x="338940" y="1097557"/>
                    </a:cubicBezTo>
                    <a:close/>
                    <a:moveTo>
                      <a:pt x="54968" y="836670"/>
                    </a:moveTo>
                    <a:lnTo>
                      <a:pt x="891778" y="836670"/>
                    </a:lnTo>
                    <a:cubicBezTo>
                      <a:pt x="910518" y="836670"/>
                      <a:pt x="925709" y="851861"/>
                      <a:pt x="925709" y="870601"/>
                    </a:cubicBezTo>
                    <a:lnTo>
                      <a:pt x="925709" y="1006323"/>
                    </a:lnTo>
                    <a:cubicBezTo>
                      <a:pt x="925709" y="1025063"/>
                      <a:pt x="910518" y="1040254"/>
                      <a:pt x="891778" y="1040254"/>
                    </a:cubicBezTo>
                    <a:lnTo>
                      <a:pt x="54968" y="1040254"/>
                    </a:lnTo>
                    <a:cubicBezTo>
                      <a:pt x="36228" y="1040254"/>
                      <a:pt x="21037" y="1025063"/>
                      <a:pt x="21037" y="1006323"/>
                    </a:cubicBezTo>
                    <a:lnTo>
                      <a:pt x="21037" y="870601"/>
                    </a:lnTo>
                    <a:cubicBezTo>
                      <a:pt x="21037" y="851861"/>
                      <a:pt x="36228" y="836670"/>
                      <a:pt x="54968" y="836670"/>
                    </a:cubicBezTo>
                    <a:close/>
                    <a:moveTo>
                      <a:pt x="1013744" y="834775"/>
                    </a:moveTo>
                    <a:lnTo>
                      <a:pt x="1353868" y="834775"/>
                    </a:lnTo>
                    <a:lnTo>
                      <a:pt x="1353868" y="1038359"/>
                    </a:lnTo>
                    <a:lnTo>
                      <a:pt x="1013744" y="1038359"/>
                    </a:lnTo>
                    <a:cubicBezTo>
                      <a:pt x="995004" y="1038359"/>
                      <a:pt x="979813" y="1023168"/>
                      <a:pt x="979813" y="1004428"/>
                    </a:cubicBezTo>
                    <a:lnTo>
                      <a:pt x="979813" y="868706"/>
                    </a:lnTo>
                    <a:cubicBezTo>
                      <a:pt x="979813" y="849966"/>
                      <a:pt x="995004" y="834775"/>
                      <a:pt x="1013744" y="834775"/>
                    </a:cubicBezTo>
                    <a:close/>
                    <a:moveTo>
                      <a:pt x="0" y="552371"/>
                    </a:moveTo>
                    <a:lnTo>
                      <a:pt x="524350" y="552371"/>
                    </a:lnTo>
                    <a:cubicBezTo>
                      <a:pt x="543090" y="552371"/>
                      <a:pt x="558281" y="567562"/>
                      <a:pt x="558281" y="586302"/>
                    </a:cubicBezTo>
                    <a:lnTo>
                      <a:pt x="558281" y="722024"/>
                    </a:lnTo>
                    <a:cubicBezTo>
                      <a:pt x="558281" y="740764"/>
                      <a:pt x="543090" y="755955"/>
                      <a:pt x="524350" y="755955"/>
                    </a:cubicBezTo>
                    <a:lnTo>
                      <a:pt x="0" y="755955"/>
                    </a:lnTo>
                    <a:close/>
                    <a:moveTo>
                      <a:pt x="646316" y="550476"/>
                    </a:moveTo>
                    <a:lnTo>
                      <a:pt x="1353868" y="550476"/>
                    </a:lnTo>
                    <a:lnTo>
                      <a:pt x="1353868" y="754060"/>
                    </a:lnTo>
                    <a:lnTo>
                      <a:pt x="646316" y="754060"/>
                    </a:lnTo>
                    <a:cubicBezTo>
                      <a:pt x="627576" y="754060"/>
                      <a:pt x="612385" y="738869"/>
                      <a:pt x="612385" y="720129"/>
                    </a:cubicBezTo>
                    <a:lnTo>
                      <a:pt x="612385" y="584407"/>
                    </a:lnTo>
                    <a:cubicBezTo>
                      <a:pt x="612385" y="565667"/>
                      <a:pt x="627576" y="550476"/>
                      <a:pt x="646316" y="550476"/>
                    </a:cubicBezTo>
                    <a:close/>
                    <a:moveTo>
                      <a:pt x="0" y="275815"/>
                    </a:moveTo>
                    <a:lnTo>
                      <a:pt x="315947" y="275815"/>
                    </a:lnTo>
                    <a:cubicBezTo>
                      <a:pt x="334687" y="275815"/>
                      <a:pt x="349878" y="291006"/>
                      <a:pt x="349878" y="309746"/>
                    </a:cubicBezTo>
                    <a:lnTo>
                      <a:pt x="349878" y="445468"/>
                    </a:lnTo>
                    <a:cubicBezTo>
                      <a:pt x="349878" y="464208"/>
                      <a:pt x="334687" y="479399"/>
                      <a:pt x="315947" y="479399"/>
                    </a:cubicBezTo>
                    <a:lnTo>
                      <a:pt x="0" y="479399"/>
                    </a:lnTo>
                    <a:close/>
                    <a:moveTo>
                      <a:pt x="437913" y="273920"/>
                    </a:moveTo>
                    <a:lnTo>
                      <a:pt x="1274723" y="273920"/>
                    </a:lnTo>
                    <a:cubicBezTo>
                      <a:pt x="1293463" y="273920"/>
                      <a:pt x="1308654" y="289111"/>
                      <a:pt x="1308654" y="307851"/>
                    </a:cubicBezTo>
                    <a:lnTo>
                      <a:pt x="1308654" y="443573"/>
                    </a:lnTo>
                    <a:cubicBezTo>
                      <a:pt x="1308654" y="462313"/>
                      <a:pt x="1293463" y="477504"/>
                      <a:pt x="1274723" y="477504"/>
                    </a:cubicBezTo>
                    <a:lnTo>
                      <a:pt x="437913" y="477504"/>
                    </a:lnTo>
                    <a:cubicBezTo>
                      <a:pt x="419173" y="477504"/>
                      <a:pt x="403982" y="462313"/>
                      <a:pt x="403982" y="443573"/>
                    </a:cubicBezTo>
                    <a:lnTo>
                      <a:pt x="403982" y="307851"/>
                    </a:lnTo>
                    <a:cubicBezTo>
                      <a:pt x="403982" y="289111"/>
                      <a:pt x="419173" y="273920"/>
                      <a:pt x="437913" y="273920"/>
                    </a:cubicBezTo>
                    <a:close/>
                    <a:moveTo>
                      <a:pt x="84298" y="1895"/>
                    </a:moveTo>
                    <a:lnTo>
                      <a:pt x="921108" y="1895"/>
                    </a:lnTo>
                    <a:cubicBezTo>
                      <a:pt x="939848" y="1895"/>
                      <a:pt x="955039" y="17086"/>
                      <a:pt x="955039" y="35826"/>
                    </a:cubicBezTo>
                    <a:lnTo>
                      <a:pt x="955039" y="171548"/>
                    </a:lnTo>
                    <a:cubicBezTo>
                      <a:pt x="955039" y="190288"/>
                      <a:pt x="939848" y="205479"/>
                      <a:pt x="921108" y="205479"/>
                    </a:cubicBezTo>
                    <a:lnTo>
                      <a:pt x="84298" y="205479"/>
                    </a:lnTo>
                    <a:cubicBezTo>
                      <a:pt x="65558" y="205479"/>
                      <a:pt x="50367" y="190288"/>
                      <a:pt x="50367" y="171548"/>
                    </a:cubicBezTo>
                    <a:lnTo>
                      <a:pt x="50367" y="35826"/>
                    </a:lnTo>
                    <a:cubicBezTo>
                      <a:pt x="50367" y="17086"/>
                      <a:pt x="65558" y="1895"/>
                      <a:pt x="84298" y="1895"/>
                    </a:cubicBezTo>
                    <a:close/>
                    <a:moveTo>
                      <a:pt x="1043074" y="0"/>
                    </a:moveTo>
                    <a:lnTo>
                      <a:pt x="1320610" y="0"/>
                    </a:lnTo>
                    <a:lnTo>
                      <a:pt x="1342053" y="31804"/>
                    </a:lnTo>
                    <a:cubicBezTo>
                      <a:pt x="1349661" y="49792"/>
                      <a:pt x="1353868" y="69568"/>
                      <a:pt x="1353868" y="90326"/>
                    </a:cubicBezTo>
                    <a:lnTo>
                      <a:pt x="1353868" y="203584"/>
                    </a:lnTo>
                    <a:lnTo>
                      <a:pt x="1043074" y="203584"/>
                    </a:lnTo>
                    <a:cubicBezTo>
                      <a:pt x="1024334" y="203584"/>
                      <a:pt x="1009143" y="188393"/>
                      <a:pt x="1009143" y="169653"/>
                    </a:cubicBezTo>
                    <a:lnTo>
                      <a:pt x="1009143" y="33931"/>
                    </a:lnTo>
                    <a:cubicBezTo>
                      <a:pt x="1009143" y="15191"/>
                      <a:pt x="1024334" y="0"/>
                      <a:pt x="10430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17915517-77D4-2CDE-E90A-8A2F028675CB}"/>
                </a:ext>
              </a:extLst>
            </p:cNvPr>
            <p:cNvGrpSpPr/>
            <p:nvPr/>
          </p:nvGrpSpPr>
          <p:grpSpPr>
            <a:xfrm>
              <a:off x="5902540" y="290986"/>
              <a:ext cx="956254" cy="1582919"/>
              <a:chOff x="11095918" y="-1045890"/>
              <a:chExt cx="2238375" cy="3355975"/>
            </a:xfrm>
          </p:grpSpPr>
          <p:sp>
            <p:nvSpPr>
              <p:cNvPr id="222" name="Rechteck: abgerundete Ecken 221">
                <a:extLst>
                  <a:ext uri="{FF2B5EF4-FFF2-40B4-BE49-F238E27FC236}">
                    <a16:creationId xmlns:a16="http://schemas.microsoft.com/office/drawing/2014/main" id="{D1B71A6B-3D37-71F5-2891-7054FDBFCBA5}"/>
                  </a:ext>
                </a:extLst>
              </p:cNvPr>
              <p:cNvSpPr/>
              <p:nvPr/>
            </p:nvSpPr>
            <p:spPr>
              <a:xfrm>
                <a:off x="11095918" y="-1045890"/>
                <a:ext cx="2238375" cy="3355975"/>
              </a:xfrm>
              <a:prstGeom prst="roundRect">
                <a:avLst>
                  <a:gd name="adj" fmla="val 1130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23" name="Rechteck: abgerundete Ecken 222">
                <a:extLst>
                  <a:ext uri="{FF2B5EF4-FFF2-40B4-BE49-F238E27FC236}">
                    <a16:creationId xmlns:a16="http://schemas.microsoft.com/office/drawing/2014/main" id="{280D930D-5CBA-AC50-3B7A-DFECD4D4B057}"/>
                  </a:ext>
                </a:extLst>
              </p:cNvPr>
              <p:cNvSpPr/>
              <p:nvPr/>
            </p:nvSpPr>
            <p:spPr>
              <a:xfrm>
                <a:off x="11244062" y="-877888"/>
                <a:ext cx="1902410" cy="742185"/>
              </a:xfrm>
              <a:prstGeom prst="roundRect">
                <a:avLst>
                  <a:gd name="adj" fmla="val 362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0D379D8A-4D80-F343-0886-C54B08E52AE9}"/>
                  </a:ext>
                </a:extLst>
              </p:cNvPr>
              <p:cNvSpPr/>
              <p:nvPr/>
            </p:nvSpPr>
            <p:spPr>
              <a:xfrm>
                <a:off x="11244061" y="48013"/>
                <a:ext cx="1902411" cy="2078356"/>
              </a:xfrm>
              <a:custGeom>
                <a:avLst/>
                <a:gdLst>
                  <a:gd name="connsiteX0" fmla="*/ 0 w 1353868"/>
                  <a:gd name="connsiteY0" fmla="*/ 1099452 h 1303036"/>
                  <a:gd name="connsiteX1" fmla="*/ 216974 w 1353868"/>
                  <a:gd name="connsiteY1" fmla="*/ 1099452 h 1303036"/>
                  <a:gd name="connsiteX2" fmla="*/ 250905 w 1353868"/>
                  <a:gd name="connsiteY2" fmla="*/ 1133383 h 1303036"/>
                  <a:gd name="connsiteX3" fmla="*/ 250905 w 1353868"/>
                  <a:gd name="connsiteY3" fmla="*/ 1269105 h 1303036"/>
                  <a:gd name="connsiteX4" fmla="*/ 216974 w 1353868"/>
                  <a:gd name="connsiteY4" fmla="*/ 1303036 h 1303036"/>
                  <a:gd name="connsiteX5" fmla="*/ 44342 w 1353868"/>
                  <a:gd name="connsiteY5" fmla="*/ 1303036 h 1303036"/>
                  <a:gd name="connsiteX6" fmla="*/ 44036 w 1353868"/>
                  <a:gd name="connsiteY6" fmla="*/ 1302829 h 1303036"/>
                  <a:gd name="connsiteX7" fmla="*/ 0 w 1353868"/>
                  <a:gd name="connsiteY7" fmla="*/ 1196518 h 1303036"/>
                  <a:gd name="connsiteX8" fmla="*/ 338940 w 1353868"/>
                  <a:gd name="connsiteY8" fmla="*/ 1097557 h 1303036"/>
                  <a:gd name="connsiteX9" fmla="*/ 1175750 w 1353868"/>
                  <a:gd name="connsiteY9" fmla="*/ 1097557 h 1303036"/>
                  <a:gd name="connsiteX10" fmla="*/ 1209681 w 1353868"/>
                  <a:gd name="connsiteY10" fmla="*/ 1131488 h 1303036"/>
                  <a:gd name="connsiteX11" fmla="*/ 1209681 w 1353868"/>
                  <a:gd name="connsiteY11" fmla="*/ 1267210 h 1303036"/>
                  <a:gd name="connsiteX12" fmla="*/ 1175750 w 1353868"/>
                  <a:gd name="connsiteY12" fmla="*/ 1301141 h 1303036"/>
                  <a:gd name="connsiteX13" fmla="*/ 338940 w 1353868"/>
                  <a:gd name="connsiteY13" fmla="*/ 1301141 h 1303036"/>
                  <a:gd name="connsiteX14" fmla="*/ 305009 w 1353868"/>
                  <a:gd name="connsiteY14" fmla="*/ 1267210 h 1303036"/>
                  <a:gd name="connsiteX15" fmla="*/ 305009 w 1353868"/>
                  <a:gd name="connsiteY15" fmla="*/ 1131488 h 1303036"/>
                  <a:gd name="connsiteX16" fmla="*/ 338940 w 1353868"/>
                  <a:gd name="connsiteY16" fmla="*/ 1097557 h 1303036"/>
                  <a:gd name="connsiteX17" fmla="*/ 54968 w 1353868"/>
                  <a:gd name="connsiteY17" fmla="*/ 836670 h 1303036"/>
                  <a:gd name="connsiteX18" fmla="*/ 891778 w 1353868"/>
                  <a:gd name="connsiteY18" fmla="*/ 836670 h 1303036"/>
                  <a:gd name="connsiteX19" fmla="*/ 925709 w 1353868"/>
                  <a:gd name="connsiteY19" fmla="*/ 870601 h 1303036"/>
                  <a:gd name="connsiteX20" fmla="*/ 925709 w 1353868"/>
                  <a:gd name="connsiteY20" fmla="*/ 1006323 h 1303036"/>
                  <a:gd name="connsiteX21" fmla="*/ 891778 w 1353868"/>
                  <a:gd name="connsiteY21" fmla="*/ 1040254 h 1303036"/>
                  <a:gd name="connsiteX22" fmla="*/ 54968 w 1353868"/>
                  <a:gd name="connsiteY22" fmla="*/ 1040254 h 1303036"/>
                  <a:gd name="connsiteX23" fmla="*/ 21037 w 1353868"/>
                  <a:gd name="connsiteY23" fmla="*/ 1006323 h 1303036"/>
                  <a:gd name="connsiteX24" fmla="*/ 21037 w 1353868"/>
                  <a:gd name="connsiteY24" fmla="*/ 870601 h 1303036"/>
                  <a:gd name="connsiteX25" fmla="*/ 54968 w 1353868"/>
                  <a:gd name="connsiteY25" fmla="*/ 836670 h 1303036"/>
                  <a:gd name="connsiteX26" fmla="*/ 1013744 w 1353868"/>
                  <a:gd name="connsiteY26" fmla="*/ 834775 h 1303036"/>
                  <a:gd name="connsiteX27" fmla="*/ 1353868 w 1353868"/>
                  <a:gd name="connsiteY27" fmla="*/ 834775 h 1303036"/>
                  <a:gd name="connsiteX28" fmla="*/ 1353868 w 1353868"/>
                  <a:gd name="connsiteY28" fmla="*/ 1038359 h 1303036"/>
                  <a:gd name="connsiteX29" fmla="*/ 1013744 w 1353868"/>
                  <a:gd name="connsiteY29" fmla="*/ 1038359 h 1303036"/>
                  <a:gd name="connsiteX30" fmla="*/ 979813 w 1353868"/>
                  <a:gd name="connsiteY30" fmla="*/ 1004428 h 1303036"/>
                  <a:gd name="connsiteX31" fmla="*/ 979813 w 1353868"/>
                  <a:gd name="connsiteY31" fmla="*/ 868706 h 1303036"/>
                  <a:gd name="connsiteX32" fmla="*/ 1013744 w 1353868"/>
                  <a:gd name="connsiteY32" fmla="*/ 834775 h 1303036"/>
                  <a:gd name="connsiteX33" fmla="*/ 0 w 1353868"/>
                  <a:gd name="connsiteY33" fmla="*/ 552371 h 1303036"/>
                  <a:gd name="connsiteX34" fmla="*/ 524350 w 1353868"/>
                  <a:gd name="connsiteY34" fmla="*/ 552371 h 1303036"/>
                  <a:gd name="connsiteX35" fmla="*/ 558281 w 1353868"/>
                  <a:gd name="connsiteY35" fmla="*/ 586302 h 1303036"/>
                  <a:gd name="connsiteX36" fmla="*/ 558281 w 1353868"/>
                  <a:gd name="connsiteY36" fmla="*/ 722024 h 1303036"/>
                  <a:gd name="connsiteX37" fmla="*/ 524350 w 1353868"/>
                  <a:gd name="connsiteY37" fmla="*/ 755955 h 1303036"/>
                  <a:gd name="connsiteX38" fmla="*/ 0 w 1353868"/>
                  <a:gd name="connsiteY38" fmla="*/ 755955 h 1303036"/>
                  <a:gd name="connsiteX39" fmla="*/ 646316 w 1353868"/>
                  <a:gd name="connsiteY39" fmla="*/ 550476 h 1303036"/>
                  <a:gd name="connsiteX40" fmla="*/ 1353868 w 1353868"/>
                  <a:gd name="connsiteY40" fmla="*/ 550476 h 1303036"/>
                  <a:gd name="connsiteX41" fmla="*/ 1353868 w 1353868"/>
                  <a:gd name="connsiteY41" fmla="*/ 754060 h 1303036"/>
                  <a:gd name="connsiteX42" fmla="*/ 646316 w 1353868"/>
                  <a:gd name="connsiteY42" fmla="*/ 754060 h 1303036"/>
                  <a:gd name="connsiteX43" fmla="*/ 612385 w 1353868"/>
                  <a:gd name="connsiteY43" fmla="*/ 720129 h 1303036"/>
                  <a:gd name="connsiteX44" fmla="*/ 612385 w 1353868"/>
                  <a:gd name="connsiteY44" fmla="*/ 584407 h 1303036"/>
                  <a:gd name="connsiteX45" fmla="*/ 646316 w 1353868"/>
                  <a:gd name="connsiteY45" fmla="*/ 550476 h 1303036"/>
                  <a:gd name="connsiteX46" fmla="*/ 0 w 1353868"/>
                  <a:gd name="connsiteY46" fmla="*/ 275815 h 1303036"/>
                  <a:gd name="connsiteX47" fmla="*/ 315947 w 1353868"/>
                  <a:gd name="connsiteY47" fmla="*/ 275815 h 1303036"/>
                  <a:gd name="connsiteX48" fmla="*/ 349878 w 1353868"/>
                  <a:gd name="connsiteY48" fmla="*/ 309746 h 1303036"/>
                  <a:gd name="connsiteX49" fmla="*/ 349878 w 1353868"/>
                  <a:gd name="connsiteY49" fmla="*/ 445468 h 1303036"/>
                  <a:gd name="connsiteX50" fmla="*/ 315947 w 1353868"/>
                  <a:gd name="connsiteY50" fmla="*/ 479399 h 1303036"/>
                  <a:gd name="connsiteX51" fmla="*/ 0 w 1353868"/>
                  <a:gd name="connsiteY51" fmla="*/ 479399 h 1303036"/>
                  <a:gd name="connsiteX52" fmla="*/ 437913 w 1353868"/>
                  <a:gd name="connsiteY52" fmla="*/ 273920 h 1303036"/>
                  <a:gd name="connsiteX53" fmla="*/ 1274723 w 1353868"/>
                  <a:gd name="connsiteY53" fmla="*/ 273920 h 1303036"/>
                  <a:gd name="connsiteX54" fmla="*/ 1308654 w 1353868"/>
                  <a:gd name="connsiteY54" fmla="*/ 307851 h 1303036"/>
                  <a:gd name="connsiteX55" fmla="*/ 1308654 w 1353868"/>
                  <a:gd name="connsiteY55" fmla="*/ 443573 h 1303036"/>
                  <a:gd name="connsiteX56" fmla="*/ 1274723 w 1353868"/>
                  <a:gd name="connsiteY56" fmla="*/ 477504 h 1303036"/>
                  <a:gd name="connsiteX57" fmla="*/ 437913 w 1353868"/>
                  <a:gd name="connsiteY57" fmla="*/ 477504 h 1303036"/>
                  <a:gd name="connsiteX58" fmla="*/ 403982 w 1353868"/>
                  <a:gd name="connsiteY58" fmla="*/ 443573 h 1303036"/>
                  <a:gd name="connsiteX59" fmla="*/ 403982 w 1353868"/>
                  <a:gd name="connsiteY59" fmla="*/ 307851 h 1303036"/>
                  <a:gd name="connsiteX60" fmla="*/ 437913 w 1353868"/>
                  <a:gd name="connsiteY60" fmla="*/ 273920 h 1303036"/>
                  <a:gd name="connsiteX61" fmla="*/ 84298 w 1353868"/>
                  <a:gd name="connsiteY61" fmla="*/ 1895 h 1303036"/>
                  <a:gd name="connsiteX62" fmla="*/ 921108 w 1353868"/>
                  <a:gd name="connsiteY62" fmla="*/ 1895 h 1303036"/>
                  <a:gd name="connsiteX63" fmla="*/ 955039 w 1353868"/>
                  <a:gd name="connsiteY63" fmla="*/ 35826 h 1303036"/>
                  <a:gd name="connsiteX64" fmla="*/ 955039 w 1353868"/>
                  <a:gd name="connsiteY64" fmla="*/ 171548 h 1303036"/>
                  <a:gd name="connsiteX65" fmla="*/ 921108 w 1353868"/>
                  <a:gd name="connsiteY65" fmla="*/ 205479 h 1303036"/>
                  <a:gd name="connsiteX66" fmla="*/ 84298 w 1353868"/>
                  <a:gd name="connsiteY66" fmla="*/ 205479 h 1303036"/>
                  <a:gd name="connsiteX67" fmla="*/ 50367 w 1353868"/>
                  <a:gd name="connsiteY67" fmla="*/ 171548 h 1303036"/>
                  <a:gd name="connsiteX68" fmla="*/ 50367 w 1353868"/>
                  <a:gd name="connsiteY68" fmla="*/ 35826 h 1303036"/>
                  <a:gd name="connsiteX69" fmla="*/ 84298 w 1353868"/>
                  <a:gd name="connsiteY69" fmla="*/ 1895 h 1303036"/>
                  <a:gd name="connsiteX70" fmla="*/ 1043074 w 1353868"/>
                  <a:gd name="connsiteY70" fmla="*/ 0 h 1303036"/>
                  <a:gd name="connsiteX71" fmla="*/ 1320610 w 1353868"/>
                  <a:gd name="connsiteY71" fmla="*/ 0 h 1303036"/>
                  <a:gd name="connsiteX72" fmla="*/ 1342053 w 1353868"/>
                  <a:gd name="connsiteY72" fmla="*/ 31804 h 1303036"/>
                  <a:gd name="connsiteX73" fmla="*/ 1353868 w 1353868"/>
                  <a:gd name="connsiteY73" fmla="*/ 90326 h 1303036"/>
                  <a:gd name="connsiteX74" fmla="*/ 1353868 w 1353868"/>
                  <a:gd name="connsiteY74" fmla="*/ 203584 h 1303036"/>
                  <a:gd name="connsiteX75" fmla="*/ 1043074 w 1353868"/>
                  <a:gd name="connsiteY75" fmla="*/ 203584 h 1303036"/>
                  <a:gd name="connsiteX76" fmla="*/ 1009143 w 1353868"/>
                  <a:gd name="connsiteY76" fmla="*/ 169653 h 1303036"/>
                  <a:gd name="connsiteX77" fmla="*/ 1009143 w 1353868"/>
                  <a:gd name="connsiteY77" fmla="*/ 33931 h 1303036"/>
                  <a:gd name="connsiteX78" fmla="*/ 1043074 w 1353868"/>
                  <a:gd name="connsiteY78" fmla="*/ 0 h 130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353868" h="1303036">
                    <a:moveTo>
                      <a:pt x="0" y="1099452"/>
                    </a:moveTo>
                    <a:lnTo>
                      <a:pt x="216974" y="1099452"/>
                    </a:lnTo>
                    <a:cubicBezTo>
                      <a:pt x="235714" y="1099452"/>
                      <a:pt x="250905" y="1114643"/>
                      <a:pt x="250905" y="1133383"/>
                    </a:cubicBezTo>
                    <a:lnTo>
                      <a:pt x="250905" y="1269105"/>
                    </a:lnTo>
                    <a:cubicBezTo>
                      <a:pt x="250905" y="1287845"/>
                      <a:pt x="235714" y="1303036"/>
                      <a:pt x="216974" y="1303036"/>
                    </a:cubicBezTo>
                    <a:lnTo>
                      <a:pt x="44342" y="1303036"/>
                    </a:lnTo>
                    <a:lnTo>
                      <a:pt x="44036" y="1302829"/>
                    </a:lnTo>
                    <a:cubicBezTo>
                      <a:pt x="16828" y="1275622"/>
                      <a:pt x="0" y="1238035"/>
                      <a:pt x="0" y="1196518"/>
                    </a:cubicBezTo>
                    <a:close/>
                    <a:moveTo>
                      <a:pt x="338940" y="1097557"/>
                    </a:moveTo>
                    <a:lnTo>
                      <a:pt x="1175750" y="1097557"/>
                    </a:lnTo>
                    <a:cubicBezTo>
                      <a:pt x="1194490" y="1097557"/>
                      <a:pt x="1209681" y="1112748"/>
                      <a:pt x="1209681" y="1131488"/>
                    </a:cubicBezTo>
                    <a:lnTo>
                      <a:pt x="1209681" y="1267210"/>
                    </a:lnTo>
                    <a:cubicBezTo>
                      <a:pt x="1209681" y="1285950"/>
                      <a:pt x="1194490" y="1301141"/>
                      <a:pt x="1175750" y="1301141"/>
                    </a:cubicBezTo>
                    <a:lnTo>
                      <a:pt x="338940" y="1301141"/>
                    </a:lnTo>
                    <a:cubicBezTo>
                      <a:pt x="320200" y="1301141"/>
                      <a:pt x="305009" y="1285950"/>
                      <a:pt x="305009" y="1267210"/>
                    </a:cubicBezTo>
                    <a:lnTo>
                      <a:pt x="305009" y="1131488"/>
                    </a:lnTo>
                    <a:cubicBezTo>
                      <a:pt x="305009" y="1112748"/>
                      <a:pt x="320200" y="1097557"/>
                      <a:pt x="338940" y="1097557"/>
                    </a:cubicBezTo>
                    <a:close/>
                    <a:moveTo>
                      <a:pt x="54968" y="836670"/>
                    </a:moveTo>
                    <a:lnTo>
                      <a:pt x="891778" y="836670"/>
                    </a:lnTo>
                    <a:cubicBezTo>
                      <a:pt x="910518" y="836670"/>
                      <a:pt x="925709" y="851861"/>
                      <a:pt x="925709" y="870601"/>
                    </a:cubicBezTo>
                    <a:lnTo>
                      <a:pt x="925709" y="1006323"/>
                    </a:lnTo>
                    <a:cubicBezTo>
                      <a:pt x="925709" y="1025063"/>
                      <a:pt x="910518" y="1040254"/>
                      <a:pt x="891778" y="1040254"/>
                    </a:cubicBezTo>
                    <a:lnTo>
                      <a:pt x="54968" y="1040254"/>
                    </a:lnTo>
                    <a:cubicBezTo>
                      <a:pt x="36228" y="1040254"/>
                      <a:pt x="21037" y="1025063"/>
                      <a:pt x="21037" y="1006323"/>
                    </a:cubicBezTo>
                    <a:lnTo>
                      <a:pt x="21037" y="870601"/>
                    </a:lnTo>
                    <a:cubicBezTo>
                      <a:pt x="21037" y="851861"/>
                      <a:pt x="36228" y="836670"/>
                      <a:pt x="54968" y="836670"/>
                    </a:cubicBezTo>
                    <a:close/>
                    <a:moveTo>
                      <a:pt x="1013744" y="834775"/>
                    </a:moveTo>
                    <a:lnTo>
                      <a:pt x="1353868" y="834775"/>
                    </a:lnTo>
                    <a:lnTo>
                      <a:pt x="1353868" y="1038359"/>
                    </a:lnTo>
                    <a:lnTo>
                      <a:pt x="1013744" y="1038359"/>
                    </a:lnTo>
                    <a:cubicBezTo>
                      <a:pt x="995004" y="1038359"/>
                      <a:pt x="979813" y="1023168"/>
                      <a:pt x="979813" y="1004428"/>
                    </a:cubicBezTo>
                    <a:lnTo>
                      <a:pt x="979813" y="868706"/>
                    </a:lnTo>
                    <a:cubicBezTo>
                      <a:pt x="979813" y="849966"/>
                      <a:pt x="995004" y="834775"/>
                      <a:pt x="1013744" y="834775"/>
                    </a:cubicBezTo>
                    <a:close/>
                    <a:moveTo>
                      <a:pt x="0" y="552371"/>
                    </a:moveTo>
                    <a:lnTo>
                      <a:pt x="524350" y="552371"/>
                    </a:lnTo>
                    <a:cubicBezTo>
                      <a:pt x="543090" y="552371"/>
                      <a:pt x="558281" y="567562"/>
                      <a:pt x="558281" y="586302"/>
                    </a:cubicBezTo>
                    <a:lnTo>
                      <a:pt x="558281" y="722024"/>
                    </a:lnTo>
                    <a:cubicBezTo>
                      <a:pt x="558281" y="740764"/>
                      <a:pt x="543090" y="755955"/>
                      <a:pt x="524350" y="755955"/>
                    </a:cubicBezTo>
                    <a:lnTo>
                      <a:pt x="0" y="755955"/>
                    </a:lnTo>
                    <a:close/>
                    <a:moveTo>
                      <a:pt x="646316" y="550476"/>
                    </a:moveTo>
                    <a:lnTo>
                      <a:pt x="1353868" y="550476"/>
                    </a:lnTo>
                    <a:lnTo>
                      <a:pt x="1353868" y="754060"/>
                    </a:lnTo>
                    <a:lnTo>
                      <a:pt x="646316" y="754060"/>
                    </a:lnTo>
                    <a:cubicBezTo>
                      <a:pt x="627576" y="754060"/>
                      <a:pt x="612385" y="738869"/>
                      <a:pt x="612385" y="720129"/>
                    </a:cubicBezTo>
                    <a:lnTo>
                      <a:pt x="612385" y="584407"/>
                    </a:lnTo>
                    <a:cubicBezTo>
                      <a:pt x="612385" y="565667"/>
                      <a:pt x="627576" y="550476"/>
                      <a:pt x="646316" y="550476"/>
                    </a:cubicBezTo>
                    <a:close/>
                    <a:moveTo>
                      <a:pt x="0" y="275815"/>
                    </a:moveTo>
                    <a:lnTo>
                      <a:pt x="315947" y="275815"/>
                    </a:lnTo>
                    <a:cubicBezTo>
                      <a:pt x="334687" y="275815"/>
                      <a:pt x="349878" y="291006"/>
                      <a:pt x="349878" y="309746"/>
                    </a:cubicBezTo>
                    <a:lnTo>
                      <a:pt x="349878" y="445468"/>
                    </a:lnTo>
                    <a:cubicBezTo>
                      <a:pt x="349878" y="464208"/>
                      <a:pt x="334687" y="479399"/>
                      <a:pt x="315947" y="479399"/>
                    </a:cubicBezTo>
                    <a:lnTo>
                      <a:pt x="0" y="479399"/>
                    </a:lnTo>
                    <a:close/>
                    <a:moveTo>
                      <a:pt x="437913" y="273920"/>
                    </a:moveTo>
                    <a:lnTo>
                      <a:pt x="1274723" y="273920"/>
                    </a:lnTo>
                    <a:cubicBezTo>
                      <a:pt x="1293463" y="273920"/>
                      <a:pt x="1308654" y="289111"/>
                      <a:pt x="1308654" y="307851"/>
                    </a:cubicBezTo>
                    <a:lnTo>
                      <a:pt x="1308654" y="443573"/>
                    </a:lnTo>
                    <a:cubicBezTo>
                      <a:pt x="1308654" y="462313"/>
                      <a:pt x="1293463" y="477504"/>
                      <a:pt x="1274723" y="477504"/>
                    </a:cubicBezTo>
                    <a:lnTo>
                      <a:pt x="437913" y="477504"/>
                    </a:lnTo>
                    <a:cubicBezTo>
                      <a:pt x="419173" y="477504"/>
                      <a:pt x="403982" y="462313"/>
                      <a:pt x="403982" y="443573"/>
                    </a:cubicBezTo>
                    <a:lnTo>
                      <a:pt x="403982" y="307851"/>
                    </a:lnTo>
                    <a:cubicBezTo>
                      <a:pt x="403982" y="289111"/>
                      <a:pt x="419173" y="273920"/>
                      <a:pt x="437913" y="273920"/>
                    </a:cubicBezTo>
                    <a:close/>
                    <a:moveTo>
                      <a:pt x="84298" y="1895"/>
                    </a:moveTo>
                    <a:lnTo>
                      <a:pt x="921108" y="1895"/>
                    </a:lnTo>
                    <a:cubicBezTo>
                      <a:pt x="939848" y="1895"/>
                      <a:pt x="955039" y="17086"/>
                      <a:pt x="955039" y="35826"/>
                    </a:cubicBezTo>
                    <a:lnTo>
                      <a:pt x="955039" y="171548"/>
                    </a:lnTo>
                    <a:cubicBezTo>
                      <a:pt x="955039" y="190288"/>
                      <a:pt x="939848" y="205479"/>
                      <a:pt x="921108" y="205479"/>
                    </a:cubicBezTo>
                    <a:lnTo>
                      <a:pt x="84298" y="205479"/>
                    </a:lnTo>
                    <a:cubicBezTo>
                      <a:pt x="65558" y="205479"/>
                      <a:pt x="50367" y="190288"/>
                      <a:pt x="50367" y="171548"/>
                    </a:cubicBezTo>
                    <a:lnTo>
                      <a:pt x="50367" y="35826"/>
                    </a:lnTo>
                    <a:cubicBezTo>
                      <a:pt x="50367" y="17086"/>
                      <a:pt x="65558" y="1895"/>
                      <a:pt x="84298" y="1895"/>
                    </a:cubicBezTo>
                    <a:close/>
                    <a:moveTo>
                      <a:pt x="1043074" y="0"/>
                    </a:moveTo>
                    <a:lnTo>
                      <a:pt x="1320610" y="0"/>
                    </a:lnTo>
                    <a:lnTo>
                      <a:pt x="1342053" y="31804"/>
                    </a:lnTo>
                    <a:cubicBezTo>
                      <a:pt x="1349661" y="49792"/>
                      <a:pt x="1353868" y="69568"/>
                      <a:pt x="1353868" y="90326"/>
                    </a:cubicBezTo>
                    <a:lnTo>
                      <a:pt x="1353868" y="203584"/>
                    </a:lnTo>
                    <a:lnTo>
                      <a:pt x="1043074" y="203584"/>
                    </a:lnTo>
                    <a:cubicBezTo>
                      <a:pt x="1024334" y="203584"/>
                      <a:pt x="1009143" y="188393"/>
                      <a:pt x="1009143" y="169653"/>
                    </a:cubicBezTo>
                    <a:lnTo>
                      <a:pt x="1009143" y="33931"/>
                    </a:lnTo>
                    <a:cubicBezTo>
                      <a:pt x="1009143" y="15191"/>
                      <a:pt x="1024334" y="0"/>
                      <a:pt x="10430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Pfeil: nach unten 226">
              <a:extLst>
                <a:ext uri="{FF2B5EF4-FFF2-40B4-BE49-F238E27FC236}">
                  <a16:creationId xmlns:a16="http://schemas.microsoft.com/office/drawing/2014/main" id="{86DA11CF-5C8F-BEDD-4533-3CAC4EF88786}"/>
                </a:ext>
              </a:extLst>
            </p:cNvPr>
            <p:cNvSpPr/>
            <p:nvPr/>
          </p:nvSpPr>
          <p:spPr>
            <a:xfrm>
              <a:off x="4112905" y="290986"/>
              <a:ext cx="243434" cy="1590607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feil: nach unten 227">
              <a:extLst>
                <a:ext uri="{FF2B5EF4-FFF2-40B4-BE49-F238E27FC236}">
                  <a16:creationId xmlns:a16="http://schemas.microsoft.com/office/drawing/2014/main" id="{6A911834-14F8-793C-DCCF-D639B59D9916}"/>
                </a:ext>
              </a:extLst>
            </p:cNvPr>
            <p:cNvSpPr/>
            <p:nvPr/>
          </p:nvSpPr>
          <p:spPr>
            <a:xfrm>
              <a:off x="5502802" y="281179"/>
              <a:ext cx="243434" cy="1590607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feil: nach unten 228">
              <a:extLst>
                <a:ext uri="{FF2B5EF4-FFF2-40B4-BE49-F238E27FC236}">
                  <a16:creationId xmlns:a16="http://schemas.microsoft.com/office/drawing/2014/main" id="{0A1285A8-7727-0FF3-F5F7-E93A91B8EF10}"/>
                </a:ext>
              </a:extLst>
            </p:cNvPr>
            <p:cNvSpPr/>
            <p:nvPr/>
          </p:nvSpPr>
          <p:spPr>
            <a:xfrm>
              <a:off x="6878185" y="271372"/>
              <a:ext cx="243434" cy="1590607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6" name="Flussdiagramm: Manuelle Verarbeitung 235">
            <a:extLst>
              <a:ext uri="{FF2B5EF4-FFF2-40B4-BE49-F238E27FC236}">
                <a16:creationId xmlns:a16="http://schemas.microsoft.com/office/drawing/2014/main" id="{CD9DA40E-E5B9-00BC-EA7B-9CB2436023A1}"/>
              </a:ext>
            </a:extLst>
          </p:cNvPr>
          <p:cNvSpPr/>
          <p:nvPr/>
        </p:nvSpPr>
        <p:spPr>
          <a:xfrm rot="17013976">
            <a:off x="5591104" y="3330878"/>
            <a:ext cx="2662068" cy="1414563"/>
          </a:xfrm>
          <a:prstGeom prst="flowChartManualOperation">
            <a:avLst/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Heap Based Merge</a:t>
            </a:r>
          </a:p>
        </p:txBody>
      </p:sp>
      <p:sp>
        <p:nvSpPr>
          <p:cNvPr id="237" name="Rechteck: abgerundete Ecken 236">
            <a:extLst>
              <a:ext uri="{FF2B5EF4-FFF2-40B4-BE49-F238E27FC236}">
                <a16:creationId xmlns:a16="http://schemas.microsoft.com/office/drawing/2014/main" id="{B8634DD3-B3E0-93D5-E8E1-F88A0B113331}"/>
              </a:ext>
            </a:extLst>
          </p:cNvPr>
          <p:cNvSpPr/>
          <p:nvPr/>
        </p:nvSpPr>
        <p:spPr>
          <a:xfrm>
            <a:off x="8874776" y="290986"/>
            <a:ext cx="956254" cy="271848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8" name="Rechteck: abgerundete Ecken 237">
            <a:extLst>
              <a:ext uri="{FF2B5EF4-FFF2-40B4-BE49-F238E27FC236}">
                <a16:creationId xmlns:a16="http://schemas.microsoft.com/office/drawing/2014/main" id="{1180CDAA-3FDD-16DA-1A45-504C3DB8D312}"/>
              </a:ext>
            </a:extLst>
          </p:cNvPr>
          <p:cNvSpPr/>
          <p:nvPr/>
        </p:nvSpPr>
        <p:spPr>
          <a:xfrm>
            <a:off x="8938064" y="370228"/>
            <a:ext cx="812727" cy="350068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9" name="Freihandform: Form 238">
            <a:extLst>
              <a:ext uri="{FF2B5EF4-FFF2-40B4-BE49-F238E27FC236}">
                <a16:creationId xmlns:a16="http://schemas.microsoft.com/office/drawing/2014/main" id="{11D3EDA9-991D-DB7F-BB16-73B631092F58}"/>
              </a:ext>
            </a:extLst>
          </p:cNvPr>
          <p:cNvSpPr/>
          <p:nvPr/>
        </p:nvSpPr>
        <p:spPr>
          <a:xfrm>
            <a:off x="8938064" y="806949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Freihandform: Form 239">
            <a:extLst>
              <a:ext uri="{FF2B5EF4-FFF2-40B4-BE49-F238E27FC236}">
                <a16:creationId xmlns:a16="http://schemas.microsoft.com/office/drawing/2014/main" id="{211B758E-E793-5967-73E1-E130E1B645A1}"/>
              </a:ext>
            </a:extLst>
          </p:cNvPr>
          <p:cNvSpPr/>
          <p:nvPr/>
        </p:nvSpPr>
        <p:spPr>
          <a:xfrm>
            <a:off x="8919257" y="1881593"/>
            <a:ext cx="812727" cy="980302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Pfeil: nach unten 240">
            <a:extLst>
              <a:ext uri="{FF2B5EF4-FFF2-40B4-BE49-F238E27FC236}">
                <a16:creationId xmlns:a16="http://schemas.microsoft.com/office/drawing/2014/main" id="{CBB73A8C-2EBA-9DDC-0C65-FEAC13FA7F06}"/>
              </a:ext>
            </a:extLst>
          </p:cNvPr>
          <p:cNvSpPr/>
          <p:nvPr/>
        </p:nvSpPr>
        <p:spPr>
          <a:xfrm>
            <a:off x="9814079" y="300793"/>
            <a:ext cx="230655" cy="2708682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itel 1">
            <a:extLst>
              <a:ext uri="{FF2B5EF4-FFF2-40B4-BE49-F238E27FC236}">
                <a16:creationId xmlns:a16="http://schemas.microsoft.com/office/drawing/2014/main" id="{2DAFEC25-F852-D784-081F-C9E47D6ED021}"/>
              </a:ext>
            </a:extLst>
          </p:cNvPr>
          <p:cNvSpPr txBox="1">
            <a:spLocks/>
          </p:cNvSpPr>
          <p:nvPr/>
        </p:nvSpPr>
        <p:spPr>
          <a:xfrm>
            <a:off x="9983154" y="720296"/>
            <a:ext cx="23426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Merging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4776DB11-7A05-EE3E-719E-EBF753EAE6A9}"/>
              </a:ext>
            </a:extLst>
          </p:cNvPr>
          <p:cNvGrpSpPr/>
          <p:nvPr/>
        </p:nvGrpSpPr>
        <p:grpSpPr>
          <a:xfrm>
            <a:off x="-6138884" y="2873152"/>
            <a:ext cx="7936700" cy="3484446"/>
            <a:chOff x="1103493" y="2881745"/>
            <a:chExt cx="4989350" cy="3484446"/>
          </a:xfrm>
        </p:grpSpPr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4DD5D918-BEE5-D898-CDD0-73A3F67F738A}"/>
                </a:ext>
              </a:extLst>
            </p:cNvPr>
            <p:cNvSpPr/>
            <p:nvPr/>
          </p:nvSpPr>
          <p:spPr>
            <a:xfrm>
              <a:off x="1153882" y="2907453"/>
              <a:ext cx="587976" cy="1238799"/>
            </a:xfrm>
            <a:custGeom>
              <a:avLst/>
              <a:gdLst>
                <a:gd name="connsiteX0" fmla="*/ 573319 w 1127062"/>
                <a:gd name="connsiteY0" fmla="*/ 38670 h 1480169"/>
                <a:gd name="connsiteX1" fmla="*/ 9901 w 1127062"/>
                <a:gd name="connsiteY1" fmla="*/ 648270 h 1480169"/>
                <a:gd name="connsiteX2" fmla="*/ 277755 w 1127062"/>
                <a:gd name="connsiteY2" fmla="*/ 1451834 h 1480169"/>
                <a:gd name="connsiteX3" fmla="*/ 1062846 w 1127062"/>
                <a:gd name="connsiteY3" fmla="*/ 1193216 h 1480169"/>
                <a:gd name="connsiteX4" fmla="*/ 1025901 w 1127062"/>
                <a:gd name="connsiteY4" fmla="*/ 186452 h 1480169"/>
                <a:gd name="connsiteX5" fmla="*/ 573319 w 1127062"/>
                <a:gd name="connsiteY5" fmla="*/ 38670 h 148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7062" h="1480169">
                  <a:moveTo>
                    <a:pt x="573319" y="38670"/>
                  </a:moveTo>
                  <a:cubicBezTo>
                    <a:pt x="403986" y="115640"/>
                    <a:pt x="59162" y="412743"/>
                    <a:pt x="9901" y="648270"/>
                  </a:cubicBezTo>
                  <a:cubicBezTo>
                    <a:pt x="-39360" y="883797"/>
                    <a:pt x="102264" y="1361010"/>
                    <a:pt x="277755" y="1451834"/>
                  </a:cubicBezTo>
                  <a:cubicBezTo>
                    <a:pt x="453246" y="1542658"/>
                    <a:pt x="938155" y="1404113"/>
                    <a:pt x="1062846" y="1193216"/>
                  </a:cubicBezTo>
                  <a:cubicBezTo>
                    <a:pt x="1187537" y="982319"/>
                    <a:pt x="1105950" y="378876"/>
                    <a:pt x="1025901" y="186452"/>
                  </a:cubicBezTo>
                  <a:cubicBezTo>
                    <a:pt x="945853" y="-5972"/>
                    <a:pt x="742652" y="-38300"/>
                    <a:pt x="573319" y="38670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972C15DC-692C-F919-A34A-967E1BB1929B}"/>
                </a:ext>
              </a:extLst>
            </p:cNvPr>
            <p:cNvSpPr/>
            <p:nvPr/>
          </p:nvSpPr>
          <p:spPr>
            <a:xfrm>
              <a:off x="1103493" y="4037732"/>
              <a:ext cx="682624" cy="1238799"/>
            </a:xfrm>
            <a:custGeom>
              <a:avLst/>
              <a:gdLst>
                <a:gd name="connsiteX0" fmla="*/ 946981 w 1070201"/>
                <a:gd name="connsiteY0" fmla="*/ 1120263 h 1279850"/>
                <a:gd name="connsiteX1" fmla="*/ 475926 w 1070201"/>
                <a:gd name="connsiteY1" fmla="*/ 1258809 h 1279850"/>
                <a:gd name="connsiteX2" fmla="*/ 14108 w 1070201"/>
                <a:gd name="connsiteY2" fmla="*/ 796991 h 1279850"/>
                <a:gd name="connsiteX3" fmla="*/ 161890 w 1070201"/>
                <a:gd name="connsiteY3" fmla="*/ 261282 h 1279850"/>
                <a:gd name="connsiteX4" fmla="*/ 595999 w 1070201"/>
                <a:gd name="connsiteY4" fmla="*/ 2663 h 1279850"/>
                <a:gd name="connsiteX5" fmla="*/ 1048581 w 1070201"/>
                <a:gd name="connsiteY5" fmla="*/ 409063 h 1279850"/>
                <a:gd name="connsiteX6" fmla="*/ 946981 w 1070201"/>
                <a:gd name="connsiteY6" fmla="*/ 1120263 h 127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0201" h="1279850">
                  <a:moveTo>
                    <a:pt x="946981" y="1120263"/>
                  </a:moveTo>
                  <a:cubicBezTo>
                    <a:pt x="851539" y="1261887"/>
                    <a:pt x="631405" y="1312688"/>
                    <a:pt x="475926" y="1258809"/>
                  </a:cubicBezTo>
                  <a:cubicBezTo>
                    <a:pt x="320447" y="1204930"/>
                    <a:pt x="66447" y="963245"/>
                    <a:pt x="14108" y="796991"/>
                  </a:cubicBezTo>
                  <a:cubicBezTo>
                    <a:pt x="-38231" y="630737"/>
                    <a:pt x="64908" y="393670"/>
                    <a:pt x="161890" y="261282"/>
                  </a:cubicBezTo>
                  <a:cubicBezTo>
                    <a:pt x="258872" y="128894"/>
                    <a:pt x="448217" y="-21967"/>
                    <a:pt x="595999" y="2663"/>
                  </a:cubicBezTo>
                  <a:cubicBezTo>
                    <a:pt x="743781" y="27293"/>
                    <a:pt x="991624" y="222796"/>
                    <a:pt x="1048581" y="409063"/>
                  </a:cubicBezTo>
                  <a:cubicBezTo>
                    <a:pt x="1105539" y="595330"/>
                    <a:pt x="1042423" y="978639"/>
                    <a:pt x="946981" y="1120263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FE93BD99-7F88-6733-505F-C51D9EC59727}"/>
                </a:ext>
              </a:extLst>
            </p:cNvPr>
            <p:cNvSpPr/>
            <p:nvPr/>
          </p:nvSpPr>
          <p:spPr>
            <a:xfrm>
              <a:off x="1125244" y="5138969"/>
              <a:ext cx="607358" cy="1227222"/>
            </a:xfrm>
            <a:custGeom>
              <a:avLst/>
              <a:gdLst>
                <a:gd name="connsiteX0" fmla="*/ 888283 w 969196"/>
                <a:gd name="connsiteY0" fmla="*/ 162704 h 1227222"/>
                <a:gd name="connsiteX1" fmla="*/ 463411 w 969196"/>
                <a:gd name="connsiteY1" fmla="*/ 14922 h 1227222"/>
                <a:gd name="connsiteX2" fmla="*/ 1592 w 969196"/>
                <a:gd name="connsiteY2" fmla="*/ 328958 h 1227222"/>
                <a:gd name="connsiteX3" fmla="*/ 334101 w 969196"/>
                <a:gd name="connsiteY3" fmla="*/ 1123286 h 1227222"/>
                <a:gd name="connsiteX4" fmla="*/ 915992 w 969196"/>
                <a:gd name="connsiteY4" fmla="*/ 1114049 h 1227222"/>
                <a:gd name="connsiteX5" fmla="*/ 888283 w 969196"/>
                <a:gd name="connsiteY5" fmla="*/ 162704 h 122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196" h="1227222">
                  <a:moveTo>
                    <a:pt x="888283" y="162704"/>
                  </a:moveTo>
                  <a:cubicBezTo>
                    <a:pt x="812853" y="-20484"/>
                    <a:pt x="611193" y="-12787"/>
                    <a:pt x="463411" y="14922"/>
                  </a:cubicBezTo>
                  <a:cubicBezTo>
                    <a:pt x="315629" y="42631"/>
                    <a:pt x="23144" y="144231"/>
                    <a:pt x="1592" y="328958"/>
                  </a:cubicBezTo>
                  <a:cubicBezTo>
                    <a:pt x="-19960" y="513685"/>
                    <a:pt x="181701" y="992438"/>
                    <a:pt x="334101" y="1123286"/>
                  </a:cubicBezTo>
                  <a:cubicBezTo>
                    <a:pt x="486501" y="1254134"/>
                    <a:pt x="820550" y="1272607"/>
                    <a:pt x="915992" y="1114049"/>
                  </a:cubicBezTo>
                  <a:cubicBezTo>
                    <a:pt x="1011434" y="955491"/>
                    <a:pt x="963713" y="345892"/>
                    <a:pt x="888283" y="162704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0D36D075-7706-010C-E17A-F9288DC45D20}"/>
                </a:ext>
              </a:extLst>
            </p:cNvPr>
            <p:cNvSpPr/>
            <p:nvPr/>
          </p:nvSpPr>
          <p:spPr>
            <a:xfrm>
              <a:off x="1732603" y="2881745"/>
              <a:ext cx="4335688" cy="572655"/>
            </a:xfrm>
            <a:custGeom>
              <a:avLst/>
              <a:gdLst>
                <a:gd name="connsiteX0" fmla="*/ 0 w 3777673"/>
                <a:gd name="connsiteY0" fmla="*/ 572655 h 572655"/>
                <a:gd name="connsiteX1" fmla="*/ 1487055 w 3777673"/>
                <a:gd name="connsiteY1" fmla="*/ 193964 h 572655"/>
                <a:gd name="connsiteX2" fmla="*/ 2225964 w 3777673"/>
                <a:gd name="connsiteY2" fmla="*/ 230910 h 572655"/>
                <a:gd name="connsiteX3" fmla="*/ 3777673 w 3777673"/>
                <a:gd name="connsiteY3" fmla="*/ 0 h 57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7673" h="572655">
                  <a:moveTo>
                    <a:pt x="0" y="572655"/>
                  </a:moveTo>
                  <a:cubicBezTo>
                    <a:pt x="558030" y="411788"/>
                    <a:pt x="1116061" y="250921"/>
                    <a:pt x="1487055" y="193964"/>
                  </a:cubicBezTo>
                  <a:cubicBezTo>
                    <a:pt x="1858049" y="137007"/>
                    <a:pt x="1844194" y="263237"/>
                    <a:pt x="2225964" y="230910"/>
                  </a:cubicBezTo>
                  <a:cubicBezTo>
                    <a:pt x="2607734" y="198583"/>
                    <a:pt x="3474412" y="55418"/>
                    <a:pt x="3777673" y="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CC30EF4F-8DC2-813E-C9BA-3522719DFA22}"/>
                </a:ext>
              </a:extLst>
            </p:cNvPr>
            <p:cNvSpPr/>
            <p:nvPr/>
          </p:nvSpPr>
          <p:spPr>
            <a:xfrm>
              <a:off x="1786117" y="4203779"/>
              <a:ext cx="4306726" cy="524709"/>
            </a:xfrm>
            <a:custGeom>
              <a:avLst/>
              <a:gdLst>
                <a:gd name="connsiteX0" fmla="*/ 0 w 3842328"/>
                <a:gd name="connsiteY0" fmla="*/ 395930 h 524709"/>
                <a:gd name="connsiteX1" fmla="*/ 757382 w 3842328"/>
                <a:gd name="connsiteY1" fmla="*/ 506766 h 524709"/>
                <a:gd name="connsiteX2" fmla="*/ 2946400 w 3842328"/>
                <a:gd name="connsiteY2" fmla="*/ 63421 h 524709"/>
                <a:gd name="connsiteX3" fmla="*/ 3842328 w 3842328"/>
                <a:gd name="connsiteY3" fmla="*/ 17239 h 52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328" h="524709">
                  <a:moveTo>
                    <a:pt x="0" y="395930"/>
                  </a:moveTo>
                  <a:cubicBezTo>
                    <a:pt x="133157" y="479057"/>
                    <a:pt x="266315" y="562184"/>
                    <a:pt x="757382" y="506766"/>
                  </a:cubicBezTo>
                  <a:cubicBezTo>
                    <a:pt x="1248449" y="451348"/>
                    <a:pt x="2432242" y="145009"/>
                    <a:pt x="2946400" y="63421"/>
                  </a:cubicBezTo>
                  <a:cubicBezTo>
                    <a:pt x="3460558" y="-18167"/>
                    <a:pt x="3757661" y="-5852"/>
                    <a:pt x="3842328" y="17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3F620A8D-8DCF-9789-7B8F-622D14A7DB1F}"/>
                </a:ext>
              </a:extLst>
            </p:cNvPr>
            <p:cNvSpPr/>
            <p:nvPr/>
          </p:nvSpPr>
          <p:spPr>
            <a:xfrm>
              <a:off x="1723129" y="5592163"/>
              <a:ext cx="4340963" cy="520007"/>
            </a:xfrm>
            <a:custGeom>
              <a:avLst/>
              <a:gdLst>
                <a:gd name="connsiteX0" fmla="*/ 0 w 3916219"/>
                <a:gd name="connsiteY0" fmla="*/ 125146 h 520007"/>
                <a:gd name="connsiteX1" fmla="*/ 1976582 w 3916219"/>
                <a:gd name="connsiteY1" fmla="*/ 476128 h 520007"/>
                <a:gd name="connsiteX2" fmla="*/ 2780146 w 3916219"/>
                <a:gd name="connsiteY2" fmla="*/ 466892 h 520007"/>
                <a:gd name="connsiteX3" fmla="*/ 3417455 w 3916219"/>
                <a:gd name="connsiteY3" fmla="*/ 42019 h 520007"/>
                <a:gd name="connsiteX4" fmla="*/ 3916219 w 3916219"/>
                <a:gd name="connsiteY4" fmla="*/ 5073 h 52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219" h="520007">
                  <a:moveTo>
                    <a:pt x="0" y="125146"/>
                  </a:moveTo>
                  <a:cubicBezTo>
                    <a:pt x="756612" y="272158"/>
                    <a:pt x="1513224" y="419170"/>
                    <a:pt x="1976582" y="476128"/>
                  </a:cubicBezTo>
                  <a:cubicBezTo>
                    <a:pt x="2439940" y="533086"/>
                    <a:pt x="2540001" y="539243"/>
                    <a:pt x="2780146" y="466892"/>
                  </a:cubicBezTo>
                  <a:cubicBezTo>
                    <a:pt x="3020291" y="394541"/>
                    <a:pt x="3228110" y="118989"/>
                    <a:pt x="3417455" y="42019"/>
                  </a:cubicBezTo>
                  <a:cubicBezTo>
                    <a:pt x="3606800" y="-34951"/>
                    <a:pt x="3814619" y="20467"/>
                    <a:pt x="3916219" y="507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BBC24DC0-ACC0-3C52-FB8B-CBC8B363DB7E}"/>
              </a:ext>
            </a:extLst>
          </p:cNvPr>
          <p:cNvSpPr/>
          <p:nvPr/>
        </p:nvSpPr>
        <p:spPr>
          <a:xfrm>
            <a:off x="-2354841" y="2528709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8BE7B2F6-253B-1524-9A56-3F9A66D80725}"/>
              </a:ext>
            </a:extLst>
          </p:cNvPr>
          <p:cNvSpPr/>
          <p:nvPr/>
        </p:nvSpPr>
        <p:spPr>
          <a:xfrm>
            <a:off x="-2354482" y="5494615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40173653-594D-D950-5921-32C5E10CAB98}"/>
              </a:ext>
            </a:extLst>
          </p:cNvPr>
          <p:cNvSpPr/>
          <p:nvPr/>
        </p:nvSpPr>
        <p:spPr>
          <a:xfrm>
            <a:off x="-2351577" y="4007212"/>
            <a:ext cx="1565229" cy="961511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258" name="Freihandform: Form 257">
            <a:extLst>
              <a:ext uri="{FF2B5EF4-FFF2-40B4-BE49-F238E27FC236}">
                <a16:creationId xmlns:a16="http://schemas.microsoft.com/office/drawing/2014/main" id="{E5757187-B4CF-2F4C-0904-C7154B5D3168}"/>
              </a:ext>
            </a:extLst>
          </p:cNvPr>
          <p:cNvSpPr/>
          <p:nvPr/>
        </p:nvSpPr>
        <p:spPr>
          <a:xfrm>
            <a:off x="7650426" y="3119210"/>
            <a:ext cx="1203325" cy="1210742"/>
          </a:xfrm>
          <a:custGeom>
            <a:avLst/>
            <a:gdLst>
              <a:gd name="connsiteX0" fmla="*/ 0 w 812800"/>
              <a:gd name="connsiteY0" fmla="*/ 0 h 298186"/>
              <a:gd name="connsiteX1" fmla="*/ 478971 w 812800"/>
              <a:gd name="connsiteY1" fmla="*/ 261257 h 298186"/>
              <a:gd name="connsiteX2" fmla="*/ 812800 w 812800"/>
              <a:gd name="connsiteY2" fmla="*/ 290286 h 298186"/>
              <a:gd name="connsiteX0" fmla="*/ 0 w 1203325"/>
              <a:gd name="connsiteY0" fmla="*/ 1147989 h 1410431"/>
              <a:gd name="connsiteX1" fmla="*/ 478971 w 1203325"/>
              <a:gd name="connsiteY1" fmla="*/ 1409246 h 1410431"/>
              <a:gd name="connsiteX2" fmla="*/ 1203325 w 1203325"/>
              <a:gd name="connsiteY2" fmla="*/ 0 h 1410431"/>
              <a:gd name="connsiteX0" fmla="*/ 0 w 1203325"/>
              <a:gd name="connsiteY0" fmla="*/ 1147989 h 1178744"/>
              <a:gd name="connsiteX1" fmla="*/ 478971 w 1203325"/>
              <a:gd name="connsiteY1" fmla="*/ 1094921 h 1178744"/>
              <a:gd name="connsiteX2" fmla="*/ 1203325 w 1203325"/>
              <a:gd name="connsiteY2" fmla="*/ 0 h 1178744"/>
              <a:gd name="connsiteX0" fmla="*/ 0 w 1203325"/>
              <a:gd name="connsiteY0" fmla="*/ 1147989 h 1210742"/>
              <a:gd name="connsiteX1" fmla="*/ 478971 w 1203325"/>
              <a:gd name="connsiteY1" fmla="*/ 1094921 h 1210742"/>
              <a:gd name="connsiteX2" fmla="*/ 1203325 w 1203325"/>
              <a:gd name="connsiteY2" fmla="*/ 0 h 1210742"/>
              <a:gd name="connsiteX0" fmla="*/ 0 w 1203325"/>
              <a:gd name="connsiteY0" fmla="*/ 1147989 h 1210742"/>
              <a:gd name="connsiteX1" fmla="*/ 478971 w 1203325"/>
              <a:gd name="connsiteY1" fmla="*/ 1094921 h 1210742"/>
              <a:gd name="connsiteX2" fmla="*/ 1203325 w 1203325"/>
              <a:gd name="connsiteY2" fmla="*/ 0 h 121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3325" h="1210742">
                <a:moveTo>
                  <a:pt x="0" y="1147989"/>
                </a:moveTo>
                <a:cubicBezTo>
                  <a:pt x="171752" y="1254427"/>
                  <a:pt x="276829" y="1217990"/>
                  <a:pt x="478971" y="1094921"/>
                </a:cubicBezTo>
                <a:cubicBezTo>
                  <a:pt x="890663" y="819452"/>
                  <a:pt x="1104144" y="9676"/>
                  <a:pt x="1203325" y="0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C02C493-108F-7978-B182-697B46A52A81}"/>
              </a:ext>
            </a:extLst>
          </p:cNvPr>
          <p:cNvGrpSpPr/>
          <p:nvPr/>
        </p:nvGrpSpPr>
        <p:grpSpPr>
          <a:xfrm>
            <a:off x="2875226" y="2103832"/>
            <a:ext cx="3483428" cy="3266454"/>
            <a:chOff x="2875226" y="2103832"/>
            <a:chExt cx="3483428" cy="3266454"/>
          </a:xfrm>
        </p:grpSpPr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74689E37-E123-FC01-B206-8E426CEE29DB}"/>
                </a:ext>
              </a:extLst>
            </p:cNvPr>
            <p:cNvSpPr/>
            <p:nvPr/>
          </p:nvSpPr>
          <p:spPr>
            <a:xfrm>
              <a:off x="2904254" y="2850134"/>
              <a:ext cx="3048000" cy="1242895"/>
            </a:xfrm>
            <a:custGeom>
              <a:avLst/>
              <a:gdLst>
                <a:gd name="connsiteX0" fmla="*/ 0 w 3048000"/>
                <a:gd name="connsiteY0" fmla="*/ 9180 h 1242895"/>
                <a:gd name="connsiteX1" fmla="*/ 754743 w 3048000"/>
                <a:gd name="connsiteY1" fmla="*/ 110780 h 1242895"/>
                <a:gd name="connsiteX2" fmla="*/ 1625600 w 3048000"/>
                <a:gd name="connsiteY2" fmla="*/ 792952 h 1242895"/>
                <a:gd name="connsiteX3" fmla="*/ 3048000 w 3048000"/>
                <a:gd name="connsiteY3" fmla="*/ 1242895 h 12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0" h="1242895">
                  <a:moveTo>
                    <a:pt x="0" y="9180"/>
                  </a:moveTo>
                  <a:cubicBezTo>
                    <a:pt x="241905" y="-5335"/>
                    <a:pt x="483810" y="-19849"/>
                    <a:pt x="754743" y="110780"/>
                  </a:cubicBezTo>
                  <a:cubicBezTo>
                    <a:pt x="1025676" y="241409"/>
                    <a:pt x="1243391" y="604266"/>
                    <a:pt x="1625600" y="792952"/>
                  </a:cubicBezTo>
                  <a:cubicBezTo>
                    <a:pt x="2007809" y="981638"/>
                    <a:pt x="2527904" y="1112266"/>
                    <a:pt x="3048000" y="1242895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042557D2-F818-3C8B-905A-517C866D99C3}"/>
                </a:ext>
              </a:extLst>
            </p:cNvPr>
            <p:cNvSpPr/>
            <p:nvPr/>
          </p:nvSpPr>
          <p:spPr>
            <a:xfrm>
              <a:off x="2904254" y="4135555"/>
              <a:ext cx="3004458" cy="218731"/>
            </a:xfrm>
            <a:custGeom>
              <a:avLst/>
              <a:gdLst>
                <a:gd name="connsiteX0" fmla="*/ 0 w 3004458"/>
                <a:gd name="connsiteY0" fmla="*/ 73588 h 218731"/>
                <a:gd name="connsiteX1" fmla="*/ 827315 w 3004458"/>
                <a:gd name="connsiteY1" fmla="*/ 1016 h 218731"/>
                <a:gd name="connsiteX2" fmla="*/ 1712686 w 3004458"/>
                <a:gd name="connsiteY2" fmla="*/ 44559 h 218731"/>
                <a:gd name="connsiteX3" fmla="*/ 3004458 w 3004458"/>
                <a:gd name="connsiteY3" fmla="*/ 218731 h 21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458" h="218731">
                  <a:moveTo>
                    <a:pt x="0" y="73588"/>
                  </a:moveTo>
                  <a:cubicBezTo>
                    <a:pt x="270933" y="39721"/>
                    <a:pt x="541867" y="5854"/>
                    <a:pt x="827315" y="1016"/>
                  </a:cubicBezTo>
                  <a:cubicBezTo>
                    <a:pt x="1112763" y="-3822"/>
                    <a:pt x="1349829" y="8273"/>
                    <a:pt x="1712686" y="44559"/>
                  </a:cubicBezTo>
                  <a:cubicBezTo>
                    <a:pt x="2075543" y="80845"/>
                    <a:pt x="2733525" y="167931"/>
                    <a:pt x="3004458" y="218731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026FCA18-EEDB-86D5-4547-52316278018D}"/>
                </a:ext>
              </a:extLst>
            </p:cNvPr>
            <p:cNvSpPr/>
            <p:nvPr/>
          </p:nvSpPr>
          <p:spPr>
            <a:xfrm>
              <a:off x="2875226" y="4572000"/>
              <a:ext cx="3004457" cy="798286"/>
            </a:xfrm>
            <a:custGeom>
              <a:avLst/>
              <a:gdLst>
                <a:gd name="connsiteX0" fmla="*/ 0 w 3004457"/>
                <a:gd name="connsiteY0" fmla="*/ 798286 h 798286"/>
                <a:gd name="connsiteX1" fmla="*/ 1349828 w 3004457"/>
                <a:gd name="connsiteY1" fmla="*/ 740229 h 798286"/>
                <a:gd name="connsiteX2" fmla="*/ 2148114 w 3004457"/>
                <a:gd name="connsiteY2" fmla="*/ 188686 h 798286"/>
                <a:gd name="connsiteX3" fmla="*/ 3004457 w 3004457"/>
                <a:gd name="connsiteY3" fmla="*/ 0 h 79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457" h="798286">
                  <a:moveTo>
                    <a:pt x="0" y="798286"/>
                  </a:moveTo>
                  <a:lnTo>
                    <a:pt x="1349828" y="740229"/>
                  </a:lnTo>
                  <a:cubicBezTo>
                    <a:pt x="1707847" y="638629"/>
                    <a:pt x="1872343" y="312057"/>
                    <a:pt x="2148114" y="188686"/>
                  </a:cubicBezTo>
                  <a:cubicBezTo>
                    <a:pt x="2423885" y="65315"/>
                    <a:pt x="2714171" y="32657"/>
                    <a:pt x="3004457" y="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97F13023-7D79-03B5-FC7B-A2282981879C}"/>
                </a:ext>
              </a:extLst>
            </p:cNvPr>
            <p:cNvSpPr/>
            <p:nvPr/>
          </p:nvSpPr>
          <p:spPr>
            <a:xfrm>
              <a:off x="3675628" y="2119086"/>
              <a:ext cx="2334684" cy="1683657"/>
            </a:xfrm>
            <a:custGeom>
              <a:avLst/>
              <a:gdLst>
                <a:gd name="connsiteX0" fmla="*/ 12398 w 2334684"/>
                <a:gd name="connsiteY0" fmla="*/ 0 h 1683657"/>
                <a:gd name="connsiteX1" fmla="*/ 215598 w 2334684"/>
                <a:gd name="connsiteY1" fmla="*/ 653143 h 1683657"/>
                <a:gd name="connsiteX2" fmla="*/ 1492855 w 2334684"/>
                <a:gd name="connsiteY2" fmla="*/ 1248228 h 1683657"/>
                <a:gd name="connsiteX3" fmla="*/ 2029884 w 2334684"/>
                <a:gd name="connsiteY3" fmla="*/ 1582057 h 1683657"/>
                <a:gd name="connsiteX4" fmla="*/ 2334684 w 2334684"/>
                <a:gd name="connsiteY4" fmla="*/ 1683657 h 16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684" h="1683657">
                  <a:moveTo>
                    <a:pt x="12398" y="0"/>
                  </a:moveTo>
                  <a:cubicBezTo>
                    <a:pt x="-9374" y="222552"/>
                    <a:pt x="-31145" y="445105"/>
                    <a:pt x="215598" y="653143"/>
                  </a:cubicBezTo>
                  <a:cubicBezTo>
                    <a:pt x="462341" y="861181"/>
                    <a:pt x="1190474" y="1093409"/>
                    <a:pt x="1492855" y="1248228"/>
                  </a:cubicBezTo>
                  <a:cubicBezTo>
                    <a:pt x="1795236" y="1403047"/>
                    <a:pt x="1889579" y="1509486"/>
                    <a:pt x="2029884" y="1582057"/>
                  </a:cubicBezTo>
                  <a:cubicBezTo>
                    <a:pt x="2170189" y="1654628"/>
                    <a:pt x="2252436" y="1669142"/>
                    <a:pt x="2334684" y="1683657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04043F2B-8451-C9B9-2EBB-B08345FD5DEA}"/>
                </a:ext>
              </a:extLst>
            </p:cNvPr>
            <p:cNvSpPr/>
            <p:nvPr/>
          </p:nvSpPr>
          <p:spPr>
            <a:xfrm>
              <a:off x="5011466" y="2103832"/>
              <a:ext cx="1115606" cy="1393372"/>
            </a:xfrm>
            <a:custGeom>
              <a:avLst/>
              <a:gdLst>
                <a:gd name="connsiteX0" fmla="*/ 41549 w 1115606"/>
                <a:gd name="connsiteY0" fmla="*/ 0 h 1393372"/>
                <a:gd name="connsiteX1" fmla="*/ 128634 w 1115606"/>
                <a:gd name="connsiteY1" fmla="*/ 638629 h 1393372"/>
                <a:gd name="connsiteX2" fmla="*/ 1115606 w 1115606"/>
                <a:gd name="connsiteY2" fmla="*/ 1393372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5606" h="1393372">
                  <a:moveTo>
                    <a:pt x="41549" y="0"/>
                  </a:moveTo>
                  <a:cubicBezTo>
                    <a:pt x="-4413" y="203200"/>
                    <a:pt x="-50375" y="406400"/>
                    <a:pt x="128634" y="638629"/>
                  </a:cubicBezTo>
                  <a:cubicBezTo>
                    <a:pt x="307643" y="870858"/>
                    <a:pt x="711624" y="1132115"/>
                    <a:pt x="1115606" y="1393372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CAE53F03-84D2-9103-55A5-D733200536ED}"/>
                </a:ext>
              </a:extLst>
            </p:cNvPr>
            <p:cNvSpPr/>
            <p:nvPr/>
          </p:nvSpPr>
          <p:spPr>
            <a:xfrm>
              <a:off x="5813459" y="2162629"/>
              <a:ext cx="545195" cy="1045049"/>
            </a:xfrm>
            <a:custGeom>
              <a:avLst/>
              <a:gdLst>
                <a:gd name="connsiteX0" fmla="*/ 545195 w 545195"/>
                <a:gd name="connsiteY0" fmla="*/ 0 h 1045049"/>
                <a:gd name="connsiteX1" fmla="*/ 414567 w 545195"/>
                <a:gd name="connsiteY1" fmla="*/ 232228 h 1045049"/>
                <a:gd name="connsiteX2" fmla="*/ 37195 w 545195"/>
                <a:gd name="connsiteY2" fmla="*/ 522514 h 1045049"/>
                <a:gd name="connsiteX3" fmla="*/ 51710 w 545195"/>
                <a:gd name="connsiteY3" fmla="*/ 827314 h 1045049"/>
                <a:gd name="connsiteX4" fmla="*/ 371024 w 545195"/>
                <a:gd name="connsiteY4" fmla="*/ 1030514 h 10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195" h="1045049">
                  <a:moveTo>
                    <a:pt x="545195" y="0"/>
                  </a:moveTo>
                  <a:cubicBezTo>
                    <a:pt x="522214" y="72571"/>
                    <a:pt x="499234" y="145142"/>
                    <a:pt x="414567" y="232228"/>
                  </a:cubicBezTo>
                  <a:cubicBezTo>
                    <a:pt x="329900" y="319314"/>
                    <a:pt x="97671" y="423333"/>
                    <a:pt x="37195" y="522514"/>
                  </a:cubicBezTo>
                  <a:cubicBezTo>
                    <a:pt x="-23281" y="621695"/>
                    <a:pt x="-3928" y="742647"/>
                    <a:pt x="51710" y="827314"/>
                  </a:cubicBezTo>
                  <a:cubicBezTo>
                    <a:pt x="107348" y="911981"/>
                    <a:pt x="470205" y="1098247"/>
                    <a:pt x="371024" y="1030514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Multiplikationszeichen 187">
            <a:extLst>
              <a:ext uri="{FF2B5EF4-FFF2-40B4-BE49-F238E27FC236}">
                <a16:creationId xmlns:a16="http://schemas.microsoft.com/office/drawing/2014/main" id="{2534A3D7-D12C-46C2-5B5E-39573A193D48}"/>
              </a:ext>
            </a:extLst>
          </p:cNvPr>
          <p:cNvSpPr/>
          <p:nvPr/>
        </p:nvSpPr>
        <p:spPr>
          <a:xfrm>
            <a:off x="2670738" y="-389607"/>
            <a:ext cx="2003996" cy="2873679"/>
          </a:xfrm>
          <a:prstGeom prst="mathMultiply">
            <a:avLst>
              <a:gd name="adj1" fmla="val 4318"/>
            </a:avLst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Multiplikationszeichen 229">
            <a:extLst>
              <a:ext uri="{FF2B5EF4-FFF2-40B4-BE49-F238E27FC236}">
                <a16:creationId xmlns:a16="http://schemas.microsoft.com/office/drawing/2014/main" id="{4448B34C-4EBC-4D7D-28AD-DE54106CEF57}"/>
              </a:ext>
            </a:extLst>
          </p:cNvPr>
          <p:cNvSpPr/>
          <p:nvPr/>
        </p:nvSpPr>
        <p:spPr>
          <a:xfrm>
            <a:off x="3997248" y="-389607"/>
            <a:ext cx="2003996" cy="2873679"/>
          </a:xfrm>
          <a:prstGeom prst="mathMultiply">
            <a:avLst>
              <a:gd name="adj1" fmla="val 4318"/>
            </a:avLst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Multiplikationszeichen 230">
            <a:extLst>
              <a:ext uri="{FF2B5EF4-FFF2-40B4-BE49-F238E27FC236}">
                <a16:creationId xmlns:a16="http://schemas.microsoft.com/office/drawing/2014/main" id="{791EBB70-AC8C-45B4-EB14-3EE3AF7370E8}"/>
              </a:ext>
            </a:extLst>
          </p:cNvPr>
          <p:cNvSpPr/>
          <p:nvPr/>
        </p:nvSpPr>
        <p:spPr>
          <a:xfrm>
            <a:off x="5514952" y="-398918"/>
            <a:ext cx="2003996" cy="2873679"/>
          </a:xfrm>
          <a:prstGeom prst="mathMultiply">
            <a:avLst>
              <a:gd name="adj1" fmla="val 4318"/>
            </a:avLst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1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C08DE70-B0ED-D347-CCF7-7CF5739C7012}"/>
              </a:ext>
            </a:extLst>
          </p:cNvPr>
          <p:cNvSpPr/>
          <p:nvPr/>
        </p:nvSpPr>
        <p:spPr>
          <a:xfrm>
            <a:off x="276463" y="2871296"/>
            <a:ext cx="970195" cy="15007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7AB1889-3585-7225-3CB5-CD4C3389941E}"/>
              </a:ext>
            </a:extLst>
          </p:cNvPr>
          <p:cNvGrpSpPr/>
          <p:nvPr/>
        </p:nvGrpSpPr>
        <p:grpSpPr>
          <a:xfrm>
            <a:off x="-643209" y="3264382"/>
            <a:ext cx="11884170" cy="134812"/>
            <a:chOff x="3831143" y="3848523"/>
            <a:chExt cx="26933063" cy="3055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444F06A-6606-880F-B4B7-CB40717C5D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448BCDC-18CA-23E9-4001-D11905BD0C9F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761D14C2-2A76-95BF-6191-088CADA52FC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D7D37196-6D26-F271-F901-F0758A08DAC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D39F055F-37B9-237D-E00E-CBFB125DD30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96563C9-D65C-7ACB-1DDA-29AA18220DE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529DC1B-CB0C-A2A4-9076-6FD144257C8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18E9297-B74C-0F93-3D7F-74FFF191C1F2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8377B59-F904-F40E-AD36-3FC36BD804E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82C7A594-C2A9-D7E0-3843-2D3459303E51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13D31B0-B154-889B-006A-6F0978567E5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8E98875-3785-9406-CC57-EC7C424C426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1EDF5D6-825C-ED9A-9AB3-8E1A4AC85F9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39301115-AD50-5BF4-1C28-D918ADCE58B1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088861C0-DD58-B02F-E8EB-3A6E95BE603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F803340-C8C9-C2F3-0A0E-BAF9C35E31A7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760BBC9-EC7A-569B-622E-057271523BC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EB265AA-794C-E472-68AC-72CB97CEB11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9A299F26-2706-69E3-AB4B-A04463FD368D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D865542-B39C-0C52-12F4-7BCC79B8FBE2}"/>
              </a:ext>
            </a:extLst>
          </p:cNvPr>
          <p:cNvGrpSpPr/>
          <p:nvPr/>
        </p:nvGrpSpPr>
        <p:grpSpPr>
          <a:xfrm>
            <a:off x="-931546" y="3433933"/>
            <a:ext cx="11884170" cy="134812"/>
            <a:chOff x="3831143" y="3848523"/>
            <a:chExt cx="26933063" cy="305523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5F2674F-B4ED-089A-F240-E72FF99D76B1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EA62E374-3740-D70C-F32C-5624D85B917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06C1A265-8F32-3432-32B9-E40707843520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64753998-A15C-D195-E9C8-E10F1B40038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40DDD3E9-A557-0EE1-297F-16918E75AC8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F1C283-9966-C563-1ADA-EF506BC3704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4784D7-6BA0-7445-DBB2-F54F8D57F490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6E9C739A-BEBE-5B01-9C3A-DDC25642A43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334E966E-3D84-FA31-8145-3CA2DAB409C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0F21E874-616A-25C7-A2DD-238C2C2BAD7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58646D1E-C2D8-D9BB-BE8E-7637D83B7E2F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AE177298-9476-996F-A8B1-5EF95631DB00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023B855A-55BD-853C-7EBD-C7C0AA64F435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1EADBDA5-4B74-CDD5-C658-0C5309F5F5A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55C6C9D8-D192-3177-3405-DD0B56045E8C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213B64C8-272B-F121-3431-BA67FF8D3D6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5F383C5-1C2E-F9A7-C49E-4CCC88FF70D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E723CE01-E9BB-AA7F-29C5-B6A939034C3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F2539F7C-36A7-2386-E854-07263C3CA78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17D268F-952A-0828-DC7D-2DF993A9B726}"/>
              </a:ext>
            </a:extLst>
          </p:cNvPr>
          <p:cNvGrpSpPr/>
          <p:nvPr/>
        </p:nvGrpSpPr>
        <p:grpSpPr>
          <a:xfrm>
            <a:off x="-1219883" y="3603484"/>
            <a:ext cx="11884170" cy="134812"/>
            <a:chOff x="3831143" y="3848523"/>
            <a:chExt cx="26933063" cy="305523"/>
          </a:xfrm>
        </p:grpSpPr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4FD6665D-1C6D-8B94-0367-C08351A5F27B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E66D7D76-C751-9CBB-A93F-D85F1BB65F9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5023D4CE-37D8-F5C4-A265-850B558F3B1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808B3475-44A6-6092-9454-A9794CC2AFD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495B7807-4BB5-9157-AE98-164DC2BCE88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B71164F0-3E27-BD1B-0FBD-11F4840E140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2E3F6A06-15C4-6306-025F-FD864330441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35527E67-9C9E-1828-D4B3-A7B83A67FD00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269B9CF2-5847-0EF1-7766-B22768FE86E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5130384-FF25-FBBB-06E7-F20308C988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8A36FEA-A6BF-7697-4C30-4A014810E87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7BE897B8-46C6-8008-363A-4A4A4DF06A5C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DC2CE98-C10D-052D-C1B2-D91B7E9802A0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F0E7071-39A3-CFE7-B544-05A16D05319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239431DE-76DE-6426-2594-76D7F68DCC35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A634F702-C3A2-74C4-018D-98F9ED44F84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4E21CA04-44C6-0FE0-1920-F82F0F517E0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BA589E4E-BC8E-A5FA-C800-E65A8DF2FD25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76B07AE2-C015-1B28-2244-E2416D9F2BD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B7B5A7E-6E16-FC6D-738D-95AFA243220A}"/>
              </a:ext>
            </a:extLst>
          </p:cNvPr>
          <p:cNvGrpSpPr/>
          <p:nvPr/>
        </p:nvGrpSpPr>
        <p:grpSpPr>
          <a:xfrm>
            <a:off x="-1508219" y="3773035"/>
            <a:ext cx="11884170" cy="134812"/>
            <a:chOff x="3831143" y="3848523"/>
            <a:chExt cx="26933063" cy="305523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1D07FA79-7606-1EC2-46E4-D275737D956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71A43DC2-B9E6-4E31-B0DD-6B5D437E6A0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127A9479-B92D-0B0C-46E8-18CB475669F7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813ACFB6-A040-3762-9A18-28D5D1533154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DF13FEAE-348B-65AC-F4B3-8E0D4150F1BD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AAA65E30-ECC9-DDA5-E7DF-7329DCEAD26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C672EB3B-DAA8-FB57-3A94-BC3B984A514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1342CECE-EB0D-7AF7-C468-EB3C0910AC33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DFD0C0AC-D5B1-8D89-FEAC-E5A7E0591AD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C0DB7955-BA0F-EE25-509F-DDE568927B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121AEE01-8889-A976-C13B-CF31006BA85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CA5E255E-3DE2-3504-E565-0F44CFD9802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EDEEDCAE-93FB-CCE1-7770-ABF89746B09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C8F02FD9-D0BF-7FAA-27CC-D62C99BE62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E62A4670-0D71-1986-207B-05B36804FA3A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A491D9F4-FAE8-E5F6-8BF6-C14B11DD2990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B565E45C-A054-2449-08C3-FF9FA11FD0E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5F87167E-8A8C-D295-26CF-847E48C2983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8925EED8-FC3D-C92A-BC3F-0F7EF0B15897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211BF96-F461-0190-5DC8-42734436FECC}"/>
              </a:ext>
            </a:extLst>
          </p:cNvPr>
          <p:cNvGrpSpPr/>
          <p:nvPr/>
        </p:nvGrpSpPr>
        <p:grpSpPr>
          <a:xfrm>
            <a:off x="-1796556" y="3942586"/>
            <a:ext cx="11884170" cy="134812"/>
            <a:chOff x="3831143" y="3848523"/>
            <a:chExt cx="26933063" cy="305523"/>
          </a:xfrm>
        </p:grpSpPr>
        <p:sp>
          <p:nvSpPr>
            <p:cNvPr id="135" name="Rechteck: abgerundete Ecken 134">
              <a:extLst>
                <a:ext uri="{FF2B5EF4-FFF2-40B4-BE49-F238E27FC236}">
                  <a16:creationId xmlns:a16="http://schemas.microsoft.com/office/drawing/2014/main" id="{A3B53CDD-3F02-91ED-BD0D-076977831F7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hteck: abgerundete Ecken 135">
              <a:extLst>
                <a:ext uri="{FF2B5EF4-FFF2-40B4-BE49-F238E27FC236}">
                  <a16:creationId xmlns:a16="http://schemas.microsoft.com/office/drawing/2014/main" id="{57028E56-3659-7388-B2FB-BDD9EA70F0A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7125DB96-4C72-0871-6E7A-12FF2E3AD1C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hteck: abgerundete Ecken 137">
              <a:extLst>
                <a:ext uri="{FF2B5EF4-FFF2-40B4-BE49-F238E27FC236}">
                  <a16:creationId xmlns:a16="http://schemas.microsoft.com/office/drawing/2014/main" id="{524C21EE-A5F1-B1A8-324B-5D2AC0A43C4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3E24C66B-E5C6-1124-F22C-223C499A345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: abgerundete Ecken 139">
              <a:extLst>
                <a:ext uri="{FF2B5EF4-FFF2-40B4-BE49-F238E27FC236}">
                  <a16:creationId xmlns:a16="http://schemas.microsoft.com/office/drawing/2014/main" id="{4386D294-1B85-7E54-C742-06D9E3EDAFC9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: abgerundete Ecken 140">
              <a:extLst>
                <a:ext uri="{FF2B5EF4-FFF2-40B4-BE49-F238E27FC236}">
                  <a16:creationId xmlns:a16="http://schemas.microsoft.com/office/drawing/2014/main" id="{ED97E7FF-CC61-9E96-6495-344B664B81C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: abgerundete Ecken 141">
              <a:extLst>
                <a:ext uri="{FF2B5EF4-FFF2-40B4-BE49-F238E27FC236}">
                  <a16:creationId xmlns:a16="http://schemas.microsoft.com/office/drawing/2014/main" id="{FDAC8BF7-DC25-466A-71FA-748554B95A7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: abgerundete Ecken 142">
              <a:extLst>
                <a:ext uri="{FF2B5EF4-FFF2-40B4-BE49-F238E27FC236}">
                  <a16:creationId xmlns:a16="http://schemas.microsoft.com/office/drawing/2014/main" id="{F5543E45-317D-5631-37EF-789F301952B8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86BF01DC-E8C8-2035-A50B-241AF115C4EB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DE5D3275-7338-86F6-8082-D26CF7F6E44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9062F104-DCAA-CAA7-5AD1-655CDB0BF6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D329F8E-148F-BDC3-9F86-8385E51D9D28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4BAC2B1E-8542-1FB0-40C3-9791F2CD22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A6AB957-F247-D70B-0903-71A324006B41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6B0240BD-FBA0-16D9-0D49-91743BE5A27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E6DDEF67-5B1D-7676-53BD-1C6AE8D310E6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3621EF4A-A437-24FB-FE03-5CF6F1E9D70D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1BC3479E-0EA5-38B2-9CA0-C612599EAF56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A772D432-FB0D-0A84-949D-F79D10083D0C}"/>
              </a:ext>
            </a:extLst>
          </p:cNvPr>
          <p:cNvGrpSpPr/>
          <p:nvPr/>
        </p:nvGrpSpPr>
        <p:grpSpPr>
          <a:xfrm>
            <a:off x="-2084893" y="4112137"/>
            <a:ext cx="11884170" cy="134812"/>
            <a:chOff x="3831143" y="3848523"/>
            <a:chExt cx="26933063" cy="305523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C3631E52-C971-17C6-1328-E13A2E72E4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6BD4D42A-6E26-6054-573F-87FAE4D3B6C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BB77B59D-7C22-2C53-A515-68B89A9611B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B569E41C-99BE-32D6-8E0A-E7CBC778E7EF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5E183A68-4D2C-7BD9-1F7E-15061655F56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49BF2EF6-08A7-85AC-847D-E1B2E3E584C5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97A28848-D5F2-BA6A-248A-32E7F7C45E7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75BB82AF-3A73-F964-06F2-65D70599664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E53393C6-3DCC-3625-E4E3-6C20F8EDC56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F3EB5395-A7BA-C454-8689-B681354311F2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C5F714EF-8047-C891-1463-25871CC6064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A3AE59BA-79C6-92A3-7C16-93BE6558E0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F847C10B-1B11-08B8-D33D-9D0E09C190D4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1670258A-2E71-F0CD-5D76-C872CDA4521D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8B1AF27C-3A1B-6FB4-3AD8-00629904307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9CE8C50D-35DB-AD02-36BD-5A5CD8509A8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3E6487C2-932B-CA95-0FA9-77492ABF1F88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FFEE482-F63A-24B8-E27C-20143311E8B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hteck: abgerundete Ecken 172">
              <a:extLst>
                <a:ext uri="{FF2B5EF4-FFF2-40B4-BE49-F238E27FC236}">
                  <a16:creationId xmlns:a16="http://schemas.microsoft.com/office/drawing/2014/main" id="{DCF2EDC6-CA34-8F47-0362-6CDCE715395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797893-85C0-7B28-3DA7-F2156679C9EA}"/>
              </a:ext>
            </a:extLst>
          </p:cNvPr>
          <p:cNvGrpSpPr/>
          <p:nvPr/>
        </p:nvGrpSpPr>
        <p:grpSpPr>
          <a:xfrm>
            <a:off x="-354872" y="3094831"/>
            <a:ext cx="11884170" cy="134812"/>
            <a:chOff x="3831143" y="3848523"/>
            <a:chExt cx="26933063" cy="305523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1786D0C-EC3A-FB4E-D388-CA34155F9665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C474EC3-9F3F-AA4E-54FB-FC3119063108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8F210F98-F636-9A64-0ECD-BAD3265DAD6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6BBC13B-698E-4A3E-713F-262067C0134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EEC6105-2AF1-5503-66E3-53F48285391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9BD2A95-CDCE-D985-1D04-73622AE308B1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3CA4205-61CB-E6C5-21DF-1036371A2A4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5E2095-A340-1908-DFD8-2E462ECAD166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CA63926-CE49-E184-C99E-979E663B0FF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DACF9D29-A8C5-21BA-0FD9-A95656DDCB4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7E284CF2-78AC-6648-18C3-C7C9D58FE34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3B39E479-5A1B-FA56-81FB-55D2BA74CA2D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67C2783-F87C-CD50-08F7-9C9FF6D3F14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375F93C6-C5BB-1C54-FEDA-FEC76E741D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BB4112CC-E72B-2980-831A-78516B804763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93BC0B-B484-9257-A051-54BFCBF408C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DF7F5-13DC-0AFE-F8EE-8765AD11909F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58B7B2B-EB09-77C4-768C-3C4445A1F4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E4B4D6D-CBAA-03F8-97DA-0A627B93D91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E0C5CE-E198-4A68-58B7-E5D1F9FB4C53}"/>
              </a:ext>
            </a:extLst>
          </p:cNvPr>
          <p:cNvGrpSpPr/>
          <p:nvPr/>
        </p:nvGrpSpPr>
        <p:grpSpPr>
          <a:xfrm>
            <a:off x="-204312" y="2925280"/>
            <a:ext cx="11884170" cy="134812"/>
            <a:chOff x="3831143" y="3848523"/>
            <a:chExt cx="26933063" cy="305523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4F43727-516D-E4FA-05E9-AF28B0FD9CC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E6B0FAA-125E-9BF8-BF9F-1D26A1D2217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9FCED46-10C9-74FC-9CA6-1F577A65D0F5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BE23477-6468-0F4F-1258-76EDB2FD8A1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571CCE9-4486-F50C-F0C1-E7CBEC0148F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78E67B-27DD-41D1-E3D1-9013235DD3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2802153-BB2D-F101-6520-5503C92DE63E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B3F09CC-8F1D-D8DF-DDE7-53A400B1491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61AFA0-674E-44FF-034C-9EEE196DC4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CD3823E-DCBE-1955-853C-57AD5B2E1FA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4E82233-64C0-02B3-4790-7DDC438E4257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9396757-E0F4-3533-C553-9B132D48EADE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EBF1052-FC49-C537-8FBB-D481E61CC1F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3773AC6-7D83-4F8C-390C-C586BCAE25B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D8EF98F-B781-0FFE-E2C5-24A16B2F4F5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FBFCE0E-45A7-C9F0-16CB-6B5F5120E52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08C413C-E6F9-9FD8-85FF-D1A07A81C0D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14BE63D2-A860-B3D1-43D8-FB28C9B8F90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9DD753D-251E-7DD6-40D5-4856CBC42338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053BC38-A2BD-6047-11FD-3BC20E12465F}"/>
              </a:ext>
            </a:extLst>
          </p:cNvPr>
          <p:cNvSpPr/>
          <p:nvPr/>
        </p:nvSpPr>
        <p:spPr>
          <a:xfrm>
            <a:off x="-325204" y="1071819"/>
            <a:ext cx="5789582" cy="3192596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ED188C4-FB72-03F7-CC6A-184B8D0178D2}"/>
              </a:ext>
            </a:extLst>
          </p:cNvPr>
          <p:cNvSpPr/>
          <p:nvPr/>
        </p:nvSpPr>
        <p:spPr>
          <a:xfrm>
            <a:off x="255367" y="2374724"/>
            <a:ext cx="1006036" cy="1979601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74438AD-8E56-018D-2FB2-C92EE646EABF}"/>
              </a:ext>
            </a:extLst>
          </p:cNvPr>
          <p:cNvSpPr/>
          <p:nvPr/>
        </p:nvSpPr>
        <p:spPr>
          <a:xfrm>
            <a:off x="327677" y="2482397"/>
            <a:ext cx="861415" cy="349022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0E96711D-4A91-ECEF-3737-FC757F1B018F}"/>
              </a:ext>
            </a:extLst>
          </p:cNvPr>
          <p:cNvSpPr/>
          <p:nvPr/>
        </p:nvSpPr>
        <p:spPr>
          <a:xfrm>
            <a:off x="75463" y="2018790"/>
            <a:ext cx="2184116" cy="982356"/>
          </a:xfrm>
          <a:custGeom>
            <a:avLst/>
            <a:gdLst>
              <a:gd name="connsiteX0" fmla="*/ 580918 w 5312575"/>
              <a:gd name="connsiteY0" fmla="*/ 2226310 h 2226310"/>
              <a:gd name="connsiteX1" fmla="*/ 14861 w 5312575"/>
              <a:gd name="connsiteY1" fmla="*/ 1645739 h 2226310"/>
              <a:gd name="connsiteX2" fmla="*/ 392232 w 5312575"/>
              <a:gd name="connsiteY2" fmla="*/ 295910 h 2226310"/>
              <a:gd name="connsiteX3" fmla="*/ 2598404 w 5312575"/>
              <a:gd name="connsiteY3" fmla="*/ 63682 h 2226310"/>
              <a:gd name="connsiteX4" fmla="*/ 4514290 w 5312575"/>
              <a:gd name="connsiteY4" fmla="*/ 1166767 h 2226310"/>
              <a:gd name="connsiteX5" fmla="*/ 5312575 w 5312575"/>
              <a:gd name="connsiteY5" fmla="*/ 1355453 h 222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2575" h="2226310">
                <a:moveTo>
                  <a:pt x="580918" y="2226310"/>
                </a:moveTo>
                <a:cubicBezTo>
                  <a:pt x="313613" y="2096891"/>
                  <a:pt x="46309" y="1967472"/>
                  <a:pt x="14861" y="1645739"/>
                </a:cubicBezTo>
                <a:cubicBezTo>
                  <a:pt x="-16587" y="1324006"/>
                  <a:pt x="-38359" y="559586"/>
                  <a:pt x="392232" y="295910"/>
                </a:cubicBezTo>
                <a:cubicBezTo>
                  <a:pt x="822823" y="32234"/>
                  <a:pt x="1911394" y="-81461"/>
                  <a:pt x="2598404" y="63682"/>
                </a:cubicBezTo>
                <a:cubicBezTo>
                  <a:pt x="3285414" y="208825"/>
                  <a:pt x="4061928" y="951472"/>
                  <a:pt x="4514290" y="1166767"/>
                </a:cubicBezTo>
                <a:cubicBezTo>
                  <a:pt x="4966652" y="1382062"/>
                  <a:pt x="5312575" y="1355453"/>
                  <a:pt x="5312575" y="135545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hteck: abgerundete Ecken 194">
            <a:extLst>
              <a:ext uri="{FF2B5EF4-FFF2-40B4-BE49-F238E27FC236}">
                <a16:creationId xmlns:a16="http://schemas.microsoft.com/office/drawing/2014/main" id="{B48A5F11-DC59-CB12-9327-28618472A332}"/>
              </a:ext>
            </a:extLst>
          </p:cNvPr>
          <p:cNvSpPr/>
          <p:nvPr/>
        </p:nvSpPr>
        <p:spPr>
          <a:xfrm>
            <a:off x="2264900" y="1787808"/>
            <a:ext cx="1253192" cy="1771505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7151EDB0-ABC2-A105-BD2F-4EDFC2FF2A87}"/>
              </a:ext>
            </a:extLst>
          </p:cNvPr>
          <p:cNvSpPr txBox="1"/>
          <p:nvPr/>
        </p:nvSpPr>
        <p:spPr>
          <a:xfrm>
            <a:off x="2579408" y="1802190"/>
            <a:ext cx="950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Thread Pool</a:t>
            </a:r>
          </a:p>
        </p:txBody>
      </p:sp>
      <p:sp>
        <p:nvSpPr>
          <p:cNvPr id="201" name="!!Rechteck: abgerundete Ecken 200">
            <a:extLst>
              <a:ext uri="{FF2B5EF4-FFF2-40B4-BE49-F238E27FC236}">
                <a16:creationId xmlns:a16="http://schemas.microsoft.com/office/drawing/2014/main" id="{71F84432-3BD0-0EB8-26EF-973DA4F38256}"/>
              </a:ext>
            </a:extLst>
          </p:cNvPr>
          <p:cNvSpPr/>
          <p:nvPr/>
        </p:nvSpPr>
        <p:spPr>
          <a:xfrm rot="5400000">
            <a:off x="4224692" y="2563019"/>
            <a:ext cx="241451" cy="24145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!!Rechteck: abgerundete Ecken 201">
            <a:extLst>
              <a:ext uri="{FF2B5EF4-FFF2-40B4-BE49-F238E27FC236}">
                <a16:creationId xmlns:a16="http://schemas.microsoft.com/office/drawing/2014/main" id="{69E87943-9EC8-837F-B60C-0E1296B7710F}"/>
              </a:ext>
            </a:extLst>
          </p:cNvPr>
          <p:cNvSpPr/>
          <p:nvPr/>
        </p:nvSpPr>
        <p:spPr>
          <a:xfrm>
            <a:off x="2797381" y="2300706"/>
            <a:ext cx="486570" cy="2353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!!Rechteck: abgerundete Ecken 202">
            <a:extLst>
              <a:ext uri="{FF2B5EF4-FFF2-40B4-BE49-F238E27FC236}">
                <a16:creationId xmlns:a16="http://schemas.microsoft.com/office/drawing/2014/main" id="{6CF128B0-86BE-97EF-A692-DC573467B8CD}"/>
              </a:ext>
            </a:extLst>
          </p:cNvPr>
          <p:cNvSpPr/>
          <p:nvPr/>
        </p:nvSpPr>
        <p:spPr>
          <a:xfrm>
            <a:off x="2798563" y="2591940"/>
            <a:ext cx="355694" cy="2353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!!Rechteck: abgerundete Ecken 204">
            <a:extLst>
              <a:ext uri="{FF2B5EF4-FFF2-40B4-BE49-F238E27FC236}">
                <a16:creationId xmlns:a16="http://schemas.microsoft.com/office/drawing/2014/main" id="{B80B1CB7-B37A-F5FD-89FE-890A30B1D3F9}"/>
              </a:ext>
            </a:extLst>
          </p:cNvPr>
          <p:cNvSpPr/>
          <p:nvPr/>
        </p:nvSpPr>
        <p:spPr>
          <a:xfrm>
            <a:off x="2712956" y="2345502"/>
            <a:ext cx="541327" cy="1348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7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!!Rechteck: abgerundete Ecken 205">
            <a:extLst>
              <a:ext uri="{FF2B5EF4-FFF2-40B4-BE49-F238E27FC236}">
                <a16:creationId xmlns:a16="http://schemas.microsoft.com/office/drawing/2014/main" id="{1FC947A2-2A78-6C0D-D219-A423EC6636F4}"/>
              </a:ext>
            </a:extLst>
          </p:cNvPr>
          <p:cNvSpPr/>
          <p:nvPr/>
        </p:nvSpPr>
        <p:spPr>
          <a:xfrm>
            <a:off x="2623676" y="2640209"/>
            <a:ext cx="519453" cy="1348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2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!!Rechteck: abgerundete Ecken 208">
            <a:extLst>
              <a:ext uri="{FF2B5EF4-FFF2-40B4-BE49-F238E27FC236}">
                <a16:creationId xmlns:a16="http://schemas.microsoft.com/office/drawing/2014/main" id="{C7053F1E-5B9D-F97F-5265-39178243FA8F}"/>
              </a:ext>
            </a:extLst>
          </p:cNvPr>
          <p:cNvSpPr/>
          <p:nvPr/>
        </p:nvSpPr>
        <p:spPr>
          <a:xfrm>
            <a:off x="2397473" y="3216520"/>
            <a:ext cx="576673" cy="134804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3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!!Rechteck: abgerundete Ecken 211">
            <a:extLst>
              <a:ext uri="{FF2B5EF4-FFF2-40B4-BE49-F238E27FC236}">
                <a16:creationId xmlns:a16="http://schemas.microsoft.com/office/drawing/2014/main" id="{3A75A944-4392-8B1B-7869-3FEDEDDC7A38}"/>
              </a:ext>
            </a:extLst>
          </p:cNvPr>
          <p:cNvSpPr/>
          <p:nvPr/>
        </p:nvSpPr>
        <p:spPr>
          <a:xfrm>
            <a:off x="2799747" y="2883175"/>
            <a:ext cx="300355" cy="2353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!!Rechteck: abgerundete Ecken 212">
            <a:extLst>
              <a:ext uri="{FF2B5EF4-FFF2-40B4-BE49-F238E27FC236}">
                <a16:creationId xmlns:a16="http://schemas.microsoft.com/office/drawing/2014/main" id="{CB27EFC9-8BB8-7F67-96EB-59B604964814}"/>
              </a:ext>
            </a:extLst>
          </p:cNvPr>
          <p:cNvSpPr/>
          <p:nvPr/>
        </p:nvSpPr>
        <p:spPr>
          <a:xfrm>
            <a:off x="2534397" y="2934915"/>
            <a:ext cx="483070" cy="1348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6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chteck: abgerundete Ecken 213">
            <a:extLst>
              <a:ext uri="{FF2B5EF4-FFF2-40B4-BE49-F238E27FC236}">
                <a16:creationId xmlns:a16="http://schemas.microsoft.com/office/drawing/2014/main" id="{9EE778A3-99DA-F333-8C5F-07AD006E6E2E}"/>
              </a:ext>
            </a:extLst>
          </p:cNvPr>
          <p:cNvSpPr/>
          <p:nvPr/>
        </p:nvSpPr>
        <p:spPr>
          <a:xfrm flipH="1">
            <a:off x="2799747" y="3146704"/>
            <a:ext cx="179720" cy="2353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D82AF244-AAF4-61CB-76C3-A2E25FDFC572}"/>
              </a:ext>
            </a:extLst>
          </p:cNvPr>
          <p:cNvSpPr/>
          <p:nvPr/>
        </p:nvSpPr>
        <p:spPr>
          <a:xfrm>
            <a:off x="3990967" y="2555047"/>
            <a:ext cx="653860" cy="1636517"/>
          </a:xfrm>
          <a:custGeom>
            <a:avLst/>
            <a:gdLst>
              <a:gd name="connsiteX0" fmla="*/ 1264291 w 1618001"/>
              <a:gd name="connsiteY0" fmla="*/ 0 h 3751332"/>
              <a:gd name="connsiteX1" fmla="*/ 1547257 w 1618001"/>
              <a:gd name="connsiteY1" fmla="*/ 0 h 3751332"/>
              <a:gd name="connsiteX2" fmla="*/ 1618001 w 1618001"/>
              <a:gd name="connsiteY2" fmla="*/ 70744 h 3751332"/>
              <a:gd name="connsiteX3" fmla="*/ 1618001 w 1618001"/>
              <a:gd name="connsiteY3" fmla="*/ 3675514 h 3751332"/>
              <a:gd name="connsiteX4" fmla="*/ 1547257 w 1618001"/>
              <a:gd name="connsiteY4" fmla="*/ 3746258 h 3751332"/>
              <a:gd name="connsiteX5" fmla="*/ 1452446 w 1618001"/>
              <a:gd name="connsiteY5" fmla="*/ 3746258 h 3751332"/>
              <a:gd name="connsiteX6" fmla="*/ 1264291 w 1618001"/>
              <a:gd name="connsiteY6" fmla="*/ 3746258 h 3751332"/>
              <a:gd name="connsiteX7" fmla="*/ 365960 w 1618001"/>
              <a:gd name="connsiteY7" fmla="*/ 3746258 h 3751332"/>
              <a:gd name="connsiteX8" fmla="*/ 353710 w 1618001"/>
              <a:gd name="connsiteY8" fmla="*/ 3751332 h 3751332"/>
              <a:gd name="connsiteX9" fmla="*/ 70744 w 1618001"/>
              <a:gd name="connsiteY9" fmla="*/ 3751332 h 3751332"/>
              <a:gd name="connsiteX10" fmla="*/ 0 w 1618001"/>
              <a:gd name="connsiteY10" fmla="*/ 3680588 h 3751332"/>
              <a:gd name="connsiteX11" fmla="*/ 0 w 1618001"/>
              <a:gd name="connsiteY11" fmla="*/ 75818 h 3751332"/>
              <a:gd name="connsiteX12" fmla="*/ 70744 w 1618001"/>
              <a:gd name="connsiteY12" fmla="*/ 5074 h 3751332"/>
              <a:gd name="connsiteX13" fmla="*/ 353710 w 1618001"/>
              <a:gd name="connsiteY13" fmla="*/ 5074 h 3751332"/>
              <a:gd name="connsiteX14" fmla="*/ 424454 w 1618001"/>
              <a:gd name="connsiteY14" fmla="*/ 75818 h 3751332"/>
              <a:gd name="connsiteX15" fmla="*/ 424454 w 1618001"/>
              <a:gd name="connsiteY15" fmla="*/ 3367079 h 3751332"/>
              <a:gd name="connsiteX16" fmla="*/ 1193547 w 1618001"/>
              <a:gd name="connsiteY16" fmla="*/ 3367079 h 3751332"/>
              <a:gd name="connsiteX17" fmla="*/ 1193547 w 1618001"/>
              <a:gd name="connsiteY17" fmla="*/ 70744 h 3751332"/>
              <a:gd name="connsiteX18" fmla="*/ 1264291 w 1618001"/>
              <a:gd name="connsiteY18" fmla="*/ 0 h 37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18001" h="3751332">
                <a:moveTo>
                  <a:pt x="1264291" y="0"/>
                </a:moveTo>
                <a:lnTo>
                  <a:pt x="1547257" y="0"/>
                </a:lnTo>
                <a:cubicBezTo>
                  <a:pt x="1586328" y="0"/>
                  <a:pt x="1618001" y="31673"/>
                  <a:pt x="1618001" y="70744"/>
                </a:cubicBezTo>
                <a:lnTo>
                  <a:pt x="1618001" y="3675514"/>
                </a:lnTo>
                <a:cubicBezTo>
                  <a:pt x="1618001" y="3714585"/>
                  <a:pt x="1586328" y="3746258"/>
                  <a:pt x="1547257" y="3746258"/>
                </a:cubicBezTo>
                <a:lnTo>
                  <a:pt x="1452446" y="3746258"/>
                </a:lnTo>
                <a:lnTo>
                  <a:pt x="1264291" y="3746258"/>
                </a:lnTo>
                <a:lnTo>
                  <a:pt x="365960" y="3746258"/>
                </a:lnTo>
                <a:lnTo>
                  <a:pt x="353710" y="3751332"/>
                </a:lnTo>
                <a:lnTo>
                  <a:pt x="70744" y="3751332"/>
                </a:lnTo>
                <a:cubicBezTo>
                  <a:pt x="31673" y="3751332"/>
                  <a:pt x="0" y="3719659"/>
                  <a:pt x="0" y="3680588"/>
                </a:cubicBezTo>
                <a:lnTo>
                  <a:pt x="0" y="75818"/>
                </a:lnTo>
                <a:cubicBezTo>
                  <a:pt x="0" y="36747"/>
                  <a:pt x="31673" y="5074"/>
                  <a:pt x="70744" y="5074"/>
                </a:cubicBezTo>
                <a:lnTo>
                  <a:pt x="353710" y="5074"/>
                </a:lnTo>
                <a:cubicBezTo>
                  <a:pt x="392781" y="5074"/>
                  <a:pt x="424454" y="36747"/>
                  <a:pt x="424454" y="75818"/>
                </a:cubicBezTo>
                <a:lnTo>
                  <a:pt x="424454" y="3367079"/>
                </a:lnTo>
                <a:lnTo>
                  <a:pt x="1193547" y="3367079"/>
                </a:lnTo>
                <a:lnTo>
                  <a:pt x="1193547" y="70744"/>
                </a:lnTo>
                <a:cubicBezTo>
                  <a:pt x="1193547" y="31673"/>
                  <a:pt x="1225220" y="0"/>
                  <a:pt x="1264291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8A51271-6193-AE9D-CFD6-DD73F63DAC1B}"/>
              </a:ext>
            </a:extLst>
          </p:cNvPr>
          <p:cNvSpPr/>
          <p:nvPr/>
        </p:nvSpPr>
        <p:spPr>
          <a:xfrm>
            <a:off x="4205975" y="3753310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AC8A375A-5AD8-AE7C-946B-8D7152299E33}"/>
              </a:ext>
            </a:extLst>
          </p:cNvPr>
          <p:cNvSpPr/>
          <p:nvPr/>
        </p:nvSpPr>
        <p:spPr>
          <a:xfrm>
            <a:off x="4167287" y="3512492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F50E644C-B354-36E6-C045-DD250A2257CE}"/>
              </a:ext>
            </a:extLst>
          </p:cNvPr>
          <p:cNvSpPr/>
          <p:nvPr/>
        </p:nvSpPr>
        <p:spPr>
          <a:xfrm>
            <a:off x="4229734" y="3276384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BD62EB-801C-B5CF-FD8F-1AB088CC2C92}"/>
              </a:ext>
            </a:extLst>
          </p:cNvPr>
          <p:cNvSpPr/>
          <p:nvPr/>
        </p:nvSpPr>
        <p:spPr>
          <a:xfrm>
            <a:off x="4167382" y="3036030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C7AB4C7-7755-CF81-9FF8-9DA442F54421}"/>
              </a:ext>
            </a:extLst>
          </p:cNvPr>
          <p:cNvSpPr/>
          <p:nvPr/>
        </p:nvSpPr>
        <p:spPr>
          <a:xfrm>
            <a:off x="4183301" y="2801451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E1F09AB-2F4A-A34F-5539-1A5C0A44C287}"/>
              </a:ext>
            </a:extLst>
          </p:cNvPr>
          <p:cNvSpPr/>
          <p:nvPr/>
        </p:nvSpPr>
        <p:spPr>
          <a:xfrm>
            <a:off x="5062060" y="400957"/>
            <a:ext cx="8107423" cy="469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006CE262-BF9A-4064-B795-C8C062A756A4}"/>
              </a:ext>
            </a:extLst>
          </p:cNvPr>
          <p:cNvSpPr/>
          <p:nvPr/>
        </p:nvSpPr>
        <p:spPr>
          <a:xfrm>
            <a:off x="3348328" y="1546473"/>
            <a:ext cx="1038769" cy="584903"/>
          </a:xfrm>
          <a:custGeom>
            <a:avLst/>
            <a:gdLst>
              <a:gd name="connsiteX0" fmla="*/ 0 w 2354160"/>
              <a:gd name="connsiteY0" fmla="*/ 1946892 h 2004949"/>
              <a:gd name="connsiteX1" fmla="*/ 566057 w 2354160"/>
              <a:gd name="connsiteY1" fmla="*/ 1656606 h 2004949"/>
              <a:gd name="connsiteX2" fmla="*/ 1016000 w 2354160"/>
              <a:gd name="connsiteY2" fmla="*/ 393863 h 2004949"/>
              <a:gd name="connsiteX3" fmla="*/ 1509486 w 2354160"/>
              <a:gd name="connsiteY3" fmla="*/ 45520 h 2004949"/>
              <a:gd name="connsiteX4" fmla="*/ 2191657 w 2354160"/>
              <a:gd name="connsiteY4" fmla="*/ 118092 h 2004949"/>
              <a:gd name="connsiteX5" fmla="*/ 2351314 w 2354160"/>
              <a:gd name="connsiteY5" fmla="*/ 1076034 h 2004949"/>
              <a:gd name="connsiteX6" fmla="*/ 2278743 w 2354160"/>
              <a:gd name="connsiteY6" fmla="*/ 2004949 h 20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4160" h="2004949">
                <a:moveTo>
                  <a:pt x="0" y="1946892"/>
                </a:moveTo>
                <a:cubicBezTo>
                  <a:pt x="198362" y="1931168"/>
                  <a:pt x="396724" y="1915444"/>
                  <a:pt x="566057" y="1656606"/>
                </a:cubicBezTo>
                <a:cubicBezTo>
                  <a:pt x="735390" y="1397768"/>
                  <a:pt x="858762" y="662377"/>
                  <a:pt x="1016000" y="393863"/>
                </a:cubicBezTo>
                <a:cubicBezTo>
                  <a:pt x="1173238" y="125349"/>
                  <a:pt x="1313543" y="91482"/>
                  <a:pt x="1509486" y="45520"/>
                </a:cubicBezTo>
                <a:cubicBezTo>
                  <a:pt x="1705429" y="-442"/>
                  <a:pt x="2051352" y="-53660"/>
                  <a:pt x="2191657" y="118092"/>
                </a:cubicBezTo>
                <a:cubicBezTo>
                  <a:pt x="2331962" y="289844"/>
                  <a:pt x="2336800" y="761558"/>
                  <a:pt x="2351314" y="1076034"/>
                </a:cubicBezTo>
                <a:cubicBezTo>
                  <a:pt x="2365828" y="1390510"/>
                  <a:pt x="2322285" y="1697729"/>
                  <a:pt x="2278743" y="200494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!!Rechteck: abgerundete Ecken 200">
            <a:extLst>
              <a:ext uri="{FF2B5EF4-FFF2-40B4-BE49-F238E27FC236}">
                <a16:creationId xmlns:a16="http://schemas.microsoft.com/office/drawing/2014/main" id="{18F86EF3-9111-D28F-D2D2-1F361534B119}"/>
              </a:ext>
            </a:extLst>
          </p:cNvPr>
          <p:cNvSpPr/>
          <p:nvPr/>
        </p:nvSpPr>
        <p:spPr>
          <a:xfrm rot="5400000">
            <a:off x="7639960" y="2222990"/>
            <a:ext cx="241451" cy="24145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C35EA5A1-8398-1F16-AD47-7C588C2BB164}"/>
              </a:ext>
            </a:extLst>
          </p:cNvPr>
          <p:cNvSpPr/>
          <p:nvPr/>
        </p:nvSpPr>
        <p:spPr>
          <a:xfrm>
            <a:off x="7606883" y="3630390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EF80BEFE-36A1-04D7-B552-2FD34A4BA5D2}"/>
              </a:ext>
            </a:extLst>
          </p:cNvPr>
          <p:cNvSpPr/>
          <p:nvPr/>
        </p:nvSpPr>
        <p:spPr>
          <a:xfrm>
            <a:off x="7593626" y="3388782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76D18DE0-29D1-F831-AA02-369E73AE06A6}"/>
              </a:ext>
            </a:extLst>
          </p:cNvPr>
          <p:cNvSpPr/>
          <p:nvPr/>
        </p:nvSpPr>
        <p:spPr>
          <a:xfrm>
            <a:off x="7605975" y="3069719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04D0D24D-18C9-35FE-6060-8EA23FCC2E1B}"/>
              </a:ext>
            </a:extLst>
          </p:cNvPr>
          <p:cNvSpPr/>
          <p:nvPr/>
        </p:nvSpPr>
        <p:spPr>
          <a:xfrm>
            <a:off x="7609117" y="2825027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807227B-56C3-FA31-A928-293AE3905C0D}"/>
              </a:ext>
            </a:extLst>
          </p:cNvPr>
          <p:cNvSpPr/>
          <p:nvPr/>
        </p:nvSpPr>
        <p:spPr>
          <a:xfrm>
            <a:off x="7637297" y="2465751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CC745729-1302-855F-2F08-B1FAA3E53050}"/>
              </a:ext>
            </a:extLst>
          </p:cNvPr>
          <p:cNvGrpSpPr/>
          <p:nvPr/>
        </p:nvGrpSpPr>
        <p:grpSpPr>
          <a:xfrm>
            <a:off x="7885518" y="2291989"/>
            <a:ext cx="126396" cy="1501228"/>
            <a:chOff x="7885518" y="2291989"/>
            <a:chExt cx="126396" cy="1501228"/>
          </a:xfrm>
        </p:grpSpPr>
        <p:sp>
          <p:nvSpPr>
            <p:cNvPr id="198" name="Pfeil: nach unten 197">
              <a:extLst>
                <a:ext uri="{FF2B5EF4-FFF2-40B4-BE49-F238E27FC236}">
                  <a16:creationId xmlns:a16="http://schemas.microsoft.com/office/drawing/2014/main" id="{8DDD9616-4346-63A0-E520-836586CF2D6C}"/>
                </a:ext>
              </a:extLst>
            </p:cNvPr>
            <p:cNvSpPr/>
            <p:nvPr/>
          </p:nvSpPr>
          <p:spPr>
            <a:xfrm>
              <a:off x="7908114" y="2291989"/>
              <a:ext cx="103800" cy="344903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feil: nach unten 198">
              <a:extLst>
                <a:ext uri="{FF2B5EF4-FFF2-40B4-BE49-F238E27FC236}">
                  <a16:creationId xmlns:a16="http://schemas.microsoft.com/office/drawing/2014/main" id="{8AE6ADAE-E310-7D36-8A78-43FBF426410F}"/>
                </a:ext>
              </a:extLst>
            </p:cNvPr>
            <p:cNvSpPr/>
            <p:nvPr/>
          </p:nvSpPr>
          <p:spPr>
            <a:xfrm>
              <a:off x="7885518" y="3448314"/>
              <a:ext cx="103800" cy="344903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feil: nach unten 199">
              <a:extLst>
                <a:ext uri="{FF2B5EF4-FFF2-40B4-BE49-F238E27FC236}">
                  <a16:creationId xmlns:a16="http://schemas.microsoft.com/office/drawing/2014/main" id="{9A4D2E2A-B01B-878A-6771-6128992FD99A}"/>
                </a:ext>
              </a:extLst>
            </p:cNvPr>
            <p:cNvSpPr/>
            <p:nvPr/>
          </p:nvSpPr>
          <p:spPr>
            <a:xfrm>
              <a:off x="7891741" y="2899207"/>
              <a:ext cx="103800" cy="344903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el 1">
            <a:extLst>
              <a:ext uri="{FF2B5EF4-FFF2-40B4-BE49-F238E27FC236}">
                <a16:creationId xmlns:a16="http://schemas.microsoft.com/office/drawing/2014/main" id="{429211F5-3A0E-8F5A-2099-894583062744}"/>
              </a:ext>
            </a:extLst>
          </p:cNvPr>
          <p:cNvSpPr txBox="1">
            <a:spLocks/>
          </p:cNvSpPr>
          <p:nvPr/>
        </p:nvSpPr>
        <p:spPr>
          <a:xfrm>
            <a:off x="5434199" y="1388236"/>
            <a:ext cx="1033675" cy="584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Sorting</a:t>
            </a:r>
          </a:p>
        </p:txBody>
      </p:sp>
      <p:sp>
        <p:nvSpPr>
          <p:cNvPr id="204" name="Rechteck: abgerundete Ecken 203">
            <a:extLst>
              <a:ext uri="{FF2B5EF4-FFF2-40B4-BE49-F238E27FC236}">
                <a16:creationId xmlns:a16="http://schemas.microsoft.com/office/drawing/2014/main" id="{6D68BCA5-69F1-2A0D-838E-5089B7BA9E91}"/>
              </a:ext>
            </a:extLst>
          </p:cNvPr>
          <p:cNvSpPr/>
          <p:nvPr/>
        </p:nvSpPr>
        <p:spPr>
          <a:xfrm>
            <a:off x="10081443" y="1351195"/>
            <a:ext cx="421946" cy="119952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7" name="Rechteck: abgerundete Ecken 206">
            <a:extLst>
              <a:ext uri="{FF2B5EF4-FFF2-40B4-BE49-F238E27FC236}">
                <a16:creationId xmlns:a16="http://schemas.microsoft.com/office/drawing/2014/main" id="{9288EA69-813C-DB61-0530-9B87997A100D}"/>
              </a:ext>
            </a:extLst>
          </p:cNvPr>
          <p:cNvSpPr/>
          <p:nvPr/>
        </p:nvSpPr>
        <p:spPr>
          <a:xfrm>
            <a:off x="10109369" y="1386160"/>
            <a:ext cx="358614" cy="15446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CEEBCAB6-62F2-3C49-CCC0-22FE291B0A16}"/>
              </a:ext>
            </a:extLst>
          </p:cNvPr>
          <p:cNvSpPr/>
          <p:nvPr/>
        </p:nvSpPr>
        <p:spPr>
          <a:xfrm>
            <a:off x="10109369" y="1578863"/>
            <a:ext cx="358614" cy="432557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68DB368D-F769-8C7A-1168-EF7EF20F3AF6}"/>
              </a:ext>
            </a:extLst>
          </p:cNvPr>
          <p:cNvSpPr/>
          <p:nvPr/>
        </p:nvSpPr>
        <p:spPr>
          <a:xfrm>
            <a:off x="10101071" y="2053048"/>
            <a:ext cx="358614" cy="432557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Pfeil: nach unten 225">
            <a:extLst>
              <a:ext uri="{FF2B5EF4-FFF2-40B4-BE49-F238E27FC236}">
                <a16:creationId xmlns:a16="http://schemas.microsoft.com/office/drawing/2014/main" id="{5A5450E9-FBF5-84D9-4030-2518498DB24F}"/>
              </a:ext>
            </a:extLst>
          </p:cNvPr>
          <p:cNvSpPr/>
          <p:nvPr/>
        </p:nvSpPr>
        <p:spPr>
          <a:xfrm>
            <a:off x="10495909" y="1355522"/>
            <a:ext cx="101776" cy="1195201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4A059DDA-A683-D3CC-442E-D969F08EF36E}"/>
              </a:ext>
            </a:extLst>
          </p:cNvPr>
          <p:cNvGrpSpPr/>
          <p:nvPr/>
        </p:nvGrpSpPr>
        <p:grpSpPr>
          <a:xfrm>
            <a:off x="8157328" y="1346868"/>
            <a:ext cx="1749537" cy="710507"/>
            <a:chOff x="8157328" y="1346868"/>
            <a:chExt cx="1749537" cy="710507"/>
          </a:xfrm>
        </p:grpSpPr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40A6355D-5629-12D7-BC87-1E4FAB01FEBA}"/>
                </a:ext>
              </a:extLst>
            </p:cNvPr>
            <p:cNvGrpSpPr/>
            <p:nvPr/>
          </p:nvGrpSpPr>
          <p:grpSpPr>
            <a:xfrm>
              <a:off x="8157328" y="1355522"/>
              <a:ext cx="421946" cy="698460"/>
              <a:chOff x="11095918" y="-1045890"/>
              <a:chExt cx="2238375" cy="3355975"/>
            </a:xfrm>
          </p:grpSpPr>
          <p:sp>
            <p:nvSpPr>
              <p:cNvPr id="214" name="Rechteck: abgerundete Ecken 213">
                <a:extLst>
                  <a:ext uri="{FF2B5EF4-FFF2-40B4-BE49-F238E27FC236}">
                    <a16:creationId xmlns:a16="http://schemas.microsoft.com/office/drawing/2014/main" id="{5AE74D0C-1CC8-5BCD-BC5B-808AAF7CB9E2}"/>
                  </a:ext>
                </a:extLst>
              </p:cNvPr>
              <p:cNvSpPr/>
              <p:nvPr/>
            </p:nvSpPr>
            <p:spPr>
              <a:xfrm>
                <a:off x="11095918" y="-1045890"/>
                <a:ext cx="2238375" cy="3355975"/>
              </a:xfrm>
              <a:prstGeom prst="roundRect">
                <a:avLst>
                  <a:gd name="adj" fmla="val 1130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15" name="Rechteck: abgerundete Ecken 214">
                <a:extLst>
                  <a:ext uri="{FF2B5EF4-FFF2-40B4-BE49-F238E27FC236}">
                    <a16:creationId xmlns:a16="http://schemas.microsoft.com/office/drawing/2014/main" id="{5B8C93A6-60A3-915E-7A7C-1D2045CB72F0}"/>
                  </a:ext>
                </a:extLst>
              </p:cNvPr>
              <p:cNvSpPr/>
              <p:nvPr/>
            </p:nvSpPr>
            <p:spPr>
              <a:xfrm>
                <a:off x="11244063" y="-877888"/>
                <a:ext cx="1902411" cy="742185"/>
              </a:xfrm>
              <a:prstGeom prst="roundRect">
                <a:avLst>
                  <a:gd name="adj" fmla="val 362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16" name="Freihandform: Form 215">
                <a:extLst>
                  <a:ext uri="{FF2B5EF4-FFF2-40B4-BE49-F238E27FC236}">
                    <a16:creationId xmlns:a16="http://schemas.microsoft.com/office/drawing/2014/main" id="{5E4C7F8E-E014-A155-5C06-E8528B5B59C6}"/>
                  </a:ext>
                </a:extLst>
              </p:cNvPr>
              <p:cNvSpPr/>
              <p:nvPr/>
            </p:nvSpPr>
            <p:spPr>
              <a:xfrm>
                <a:off x="11244061" y="48012"/>
                <a:ext cx="1902411" cy="2078356"/>
              </a:xfrm>
              <a:custGeom>
                <a:avLst/>
                <a:gdLst>
                  <a:gd name="connsiteX0" fmla="*/ 0 w 1353868"/>
                  <a:gd name="connsiteY0" fmla="*/ 1099452 h 1303036"/>
                  <a:gd name="connsiteX1" fmla="*/ 216974 w 1353868"/>
                  <a:gd name="connsiteY1" fmla="*/ 1099452 h 1303036"/>
                  <a:gd name="connsiteX2" fmla="*/ 250905 w 1353868"/>
                  <a:gd name="connsiteY2" fmla="*/ 1133383 h 1303036"/>
                  <a:gd name="connsiteX3" fmla="*/ 250905 w 1353868"/>
                  <a:gd name="connsiteY3" fmla="*/ 1269105 h 1303036"/>
                  <a:gd name="connsiteX4" fmla="*/ 216974 w 1353868"/>
                  <a:gd name="connsiteY4" fmla="*/ 1303036 h 1303036"/>
                  <a:gd name="connsiteX5" fmla="*/ 44342 w 1353868"/>
                  <a:gd name="connsiteY5" fmla="*/ 1303036 h 1303036"/>
                  <a:gd name="connsiteX6" fmla="*/ 44036 w 1353868"/>
                  <a:gd name="connsiteY6" fmla="*/ 1302829 h 1303036"/>
                  <a:gd name="connsiteX7" fmla="*/ 0 w 1353868"/>
                  <a:gd name="connsiteY7" fmla="*/ 1196518 h 1303036"/>
                  <a:gd name="connsiteX8" fmla="*/ 338940 w 1353868"/>
                  <a:gd name="connsiteY8" fmla="*/ 1097557 h 1303036"/>
                  <a:gd name="connsiteX9" fmla="*/ 1175750 w 1353868"/>
                  <a:gd name="connsiteY9" fmla="*/ 1097557 h 1303036"/>
                  <a:gd name="connsiteX10" fmla="*/ 1209681 w 1353868"/>
                  <a:gd name="connsiteY10" fmla="*/ 1131488 h 1303036"/>
                  <a:gd name="connsiteX11" fmla="*/ 1209681 w 1353868"/>
                  <a:gd name="connsiteY11" fmla="*/ 1267210 h 1303036"/>
                  <a:gd name="connsiteX12" fmla="*/ 1175750 w 1353868"/>
                  <a:gd name="connsiteY12" fmla="*/ 1301141 h 1303036"/>
                  <a:gd name="connsiteX13" fmla="*/ 338940 w 1353868"/>
                  <a:gd name="connsiteY13" fmla="*/ 1301141 h 1303036"/>
                  <a:gd name="connsiteX14" fmla="*/ 305009 w 1353868"/>
                  <a:gd name="connsiteY14" fmla="*/ 1267210 h 1303036"/>
                  <a:gd name="connsiteX15" fmla="*/ 305009 w 1353868"/>
                  <a:gd name="connsiteY15" fmla="*/ 1131488 h 1303036"/>
                  <a:gd name="connsiteX16" fmla="*/ 338940 w 1353868"/>
                  <a:gd name="connsiteY16" fmla="*/ 1097557 h 1303036"/>
                  <a:gd name="connsiteX17" fmla="*/ 54968 w 1353868"/>
                  <a:gd name="connsiteY17" fmla="*/ 836670 h 1303036"/>
                  <a:gd name="connsiteX18" fmla="*/ 891778 w 1353868"/>
                  <a:gd name="connsiteY18" fmla="*/ 836670 h 1303036"/>
                  <a:gd name="connsiteX19" fmla="*/ 925709 w 1353868"/>
                  <a:gd name="connsiteY19" fmla="*/ 870601 h 1303036"/>
                  <a:gd name="connsiteX20" fmla="*/ 925709 w 1353868"/>
                  <a:gd name="connsiteY20" fmla="*/ 1006323 h 1303036"/>
                  <a:gd name="connsiteX21" fmla="*/ 891778 w 1353868"/>
                  <a:gd name="connsiteY21" fmla="*/ 1040254 h 1303036"/>
                  <a:gd name="connsiteX22" fmla="*/ 54968 w 1353868"/>
                  <a:gd name="connsiteY22" fmla="*/ 1040254 h 1303036"/>
                  <a:gd name="connsiteX23" fmla="*/ 21037 w 1353868"/>
                  <a:gd name="connsiteY23" fmla="*/ 1006323 h 1303036"/>
                  <a:gd name="connsiteX24" fmla="*/ 21037 w 1353868"/>
                  <a:gd name="connsiteY24" fmla="*/ 870601 h 1303036"/>
                  <a:gd name="connsiteX25" fmla="*/ 54968 w 1353868"/>
                  <a:gd name="connsiteY25" fmla="*/ 836670 h 1303036"/>
                  <a:gd name="connsiteX26" fmla="*/ 1013744 w 1353868"/>
                  <a:gd name="connsiteY26" fmla="*/ 834775 h 1303036"/>
                  <a:gd name="connsiteX27" fmla="*/ 1353868 w 1353868"/>
                  <a:gd name="connsiteY27" fmla="*/ 834775 h 1303036"/>
                  <a:gd name="connsiteX28" fmla="*/ 1353868 w 1353868"/>
                  <a:gd name="connsiteY28" fmla="*/ 1038359 h 1303036"/>
                  <a:gd name="connsiteX29" fmla="*/ 1013744 w 1353868"/>
                  <a:gd name="connsiteY29" fmla="*/ 1038359 h 1303036"/>
                  <a:gd name="connsiteX30" fmla="*/ 979813 w 1353868"/>
                  <a:gd name="connsiteY30" fmla="*/ 1004428 h 1303036"/>
                  <a:gd name="connsiteX31" fmla="*/ 979813 w 1353868"/>
                  <a:gd name="connsiteY31" fmla="*/ 868706 h 1303036"/>
                  <a:gd name="connsiteX32" fmla="*/ 1013744 w 1353868"/>
                  <a:gd name="connsiteY32" fmla="*/ 834775 h 1303036"/>
                  <a:gd name="connsiteX33" fmla="*/ 0 w 1353868"/>
                  <a:gd name="connsiteY33" fmla="*/ 552371 h 1303036"/>
                  <a:gd name="connsiteX34" fmla="*/ 524350 w 1353868"/>
                  <a:gd name="connsiteY34" fmla="*/ 552371 h 1303036"/>
                  <a:gd name="connsiteX35" fmla="*/ 558281 w 1353868"/>
                  <a:gd name="connsiteY35" fmla="*/ 586302 h 1303036"/>
                  <a:gd name="connsiteX36" fmla="*/ 558281 w 1353868"/>
                  <a:gd name="connsiteY36" fmla="*/ 722024 h 1303036"/>
                  <a:gd name="connsiteX37" fmla="*/ 524350 w 1353868"/>
                  <a:gd name="connsiteY37" fmla="*/ 755955 h 1303036"/>
                  <a:gd name="connsiteX38" fmla="*/ 0 w 1353868"/>
                  <a:gd name="connsiteY38" fmla="*/ 755955 h 1303036"/>
                  <a:gd name="connsiteX39" fmla="*/ 646316 w 1353868"/>
                  <a:gd name="connsiteY39" fmla="*/ 550476 h 1303036"/>
                  <a:gd name="connsiteX40" fmla="*/ 1353868 w 1353868"/>
                  <a:gd name="connsiteY40" fmla="*/ 550476 h 1303036"/>
                  <a:gd name="connsiteX41" fmla="*/ 1353868 w 1353868"/>
                  <a:gd name="connsiteY41" fmla="*/ 754060 h 1303036"/>
                  <a:gd name="connsiteX42" fmla="*/ 646316 w 1353868"/>
                  <a:gd name="connsiteY42" fmla="*/ 754060 h 1303036"/>
                  <a:gd name="connsiteX43" fmla="*/ 612385 w 1353868"/>
                  <a:gd name="connsiteY43" fmla="*/ 720129 h 1303036"/>
                  <a:gd name="connsiteX44" fmla="*/ 612385 w 1353868"/>
                  <a:gd name="connsiteY44" fmla="*/ 584407 h 1303036"/>
                  <a:gd name="connsiteX45" fmla="*/ 646316 w 1353868"/>
                  <a:gd name="connsiteY45" fmla="*/ 550476 h 1303036"/>
                  <a:gd name="connsiteX46" fmla="*/ 0 w 1353868"/>
                  <a:gd name="connsiteY46" fmla="*/ 275815 h 1303036"/>
                  <a:gd name="connsiteX47" fmla="*/ 315947 w 1353868"/>
                  <a:gd name="connsiteY47" fmla="*/ 275815 h 1303036"/>
                  <a:gd name="connsiteX48" fmla="*/ 349878 w 1353868"/>
                  <a:gd name="connsiteY48" fmla="*/ 309746 h 1303036"/>
                  <a:gd name="connsiteX49" fmla="*/ 349878 w 1353868"/>
                  <a:gd name="connsiteY49" fmla="*/ 445468 h 1303036"/>
                  <a:gd name="connsiteX50" fmla="*/ 315947 w 1353868"/>
                  <a:gd name="connsiteY50" fmla="*/ 479399 h 1303036"/>
                  <a:gd name="connsiteX51" fmla="*/ 0 w 1353868"/>
                  <a:gd name="connsiteY51" fmla="*/ 479399 h 1303036"/>
                  <a:gd name="connsiteX52" fmla="*/ 437913 w 1353868"/>
                  <a:gd name="connsiteY52" fmla="*/ 273920 h 1303036"/>
                  <a:gd name="connsiteX53" fmla="*/ 1274723 w 1353868"/>
                  <a:gd name="connsiteY53" fmla="*/ 273920 h 1303036"/>
                  <a:gd name="connsiteX54" fmla="*/ 1308654 w 1353868"/>
                  <a:gd name="connsiteY54" fmla="*/ 307851 h 1303036"/>
                  <a:gd name="connsiteX55" fmla="*/ 1308654 w 1353868"/>
                  <a:gd name="connsiteY55" fmla="*/ 443573 h 1303036"/>
                  <a:gd name="connsiteX56" fmla="*/ 1274723 w 1353868"/>
                  <a:gd name="connsiteY56" fmla="*/ 477504 h 1303036"/>
                  <a:gd name="connsiteX57" fmla="*/ 437913 w 1353868"/>
                  <a:gd name="connsiteY57" fmla="*/ 477504 h 1303036"/>
                  <a:gd name="connsiteX58" fmla="*/ 403982 w 1353868"/>
                  <a:gd name="connsiteY58" fmla="*/ 443573 h 1303036"/>
                  <a:gd name="connsiteX59" fmla="*/ 403982 w 1353868"/>
                  <a:gd name="connsiteY59" fmla="*/ 307851 h 1303036"/>
                  <a:gd name="connsiteX60" fmla="*/ 437913 w 1353868"/>
                  <a:gd name="connsiteY60" fmla="*/ 273920 h 1303036"/>
                  <a:gd name="connsiteX61" fmla="*/ 84298 w 1353868"/>
                  <a:gd name="connsiteY61" fmla="*/ 1895 h 1303036"/>
                  <a:gd name="connsiteX62" fmla="*/ 921108 w 1353868"/>
                  <a:gd name="connsiteY62" fmla="*/ 1895 h 1303036"/>
                  <a:gd name="connsiteX63" fmla="*/ 955039 w 1353868"/>
                  <a:gd name="connsiteY63" fmla="*/ 35826 h 1303036"/>
                  <a:gd name="connsiteX64" fmla="*/ 955039 w 1353868"/>
                  <a:gd name="connsiteY64" fmla="*/ 171548 h 1303036"/>
                  <a:gd name="connsiteX65" fmla="*/ 921108 w 1353868"/>
                  <a:gd name="connsiteY65" fmla="*/ 205479 h 1303036"/>
                  <a:gd name="connsiteX66" fmla="*/ 84298 w 1353868"/>
                  <a:gd name="connsiteY66" fmla="*/ 205479 h 1303036"/>
                  <a:gd name="connsiteX67" fmla="*/ 50367 w 1353868"/>
                  <a:gd name="connsiteY67" fmla="*/ 171548 h 1303036"/>
                  <a:gd name="connsiteX68" fmla="*/ 50367 w 1353868"/>
                  <a:gd name="connsiteY68" fmla="*/ 35826 h 1303036"/>
                  <a:gd name="connsiteX69" fmla="*/ 84298 w 1353868"/>
                  <a:gd name="connsiteY69" fmla="*/ 1895 h 1303036"/>
                  <a:gd name="connsiteX70" fmla="*/ 1043074 w 1353868"/>
                  <a:gd name="connsiteY70" fmla="*/ 0 h 1303036"/>
                  <a:gd name="connsiteX71" fmla="*/ 1320610 w 1353868"/>
                  <a:gd name="connsiteY71" fmla="*/ 0 h 1303036"/>
                  <a:gd name="connsiteX72" fmla="*/ 1342053 w 1353868"/>
                  <a:gd name="connsiteY72" fmla="*/ 31804 h 1303036"/>
                  <a:gd name="connsiteX73" fmla="*/ 1353868 w 1353868"/>
                  <a:gd name="connsiteY73" fmla="*/ 90326 h 1303036"/>
                  <a:gd name="connsiteX74" fmla="*/ 1353868 w 1353868"/>
                  <a:gd name="connsiteY74" fmla="*/ 203584 h 1303036"/>
                  <a:gd name="connsiteX75" fmla="*/ 1043074 w 1353868"/>
                  <a:gd name="connsiteY75" fmla="*/ 203584 h 1303036"/>
                  <a:gd name="connsiteX76" fmla="*/ 1009143 w 1353868"/>
                  <a:gd name="connsiteY76" fmla="*/ 169653 h 1303036"/>
                  <a:gd name="connsiteX77" fmla="*/ 1009143 w 1353868"/>
                  <a:gd name="connsiteY77" fmla="*/ 33931 h 1303036"/>
                  <a:gd name="connsiteX78" fmla="*/ 1043074 w 1353868"/>
                  <a:gd name="connsiteY78" fmla="*/ 0 h 130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353868" h="1303036">
                    <a:moveTo>
                      <a:pt x="0" y="1099452"/>
                    </a:moveTo>
                    <a:lnTo>
                      <a:pt x="216974" y="1099452"/>
                    </a:lnTo>
                    <a:cubicBezTo>
                      <a:pt x="235714" y="1099452"/>
                      <a:pt x="250905" y="1114643"/>
                      <a:pt x="250905" y="1133383"/>
                    </a:cubicBezTo>
                    <a:lnTo>
                      <a:pt x="250905" y="1269105"/>
                    </a:lnTo>
                    <a:cubicBezTo>
                      <a:pt x="250905" y="1287845"/>
                      <a:pt x="235714" y="1303036"/>
                      <a:pt x="216974" y="1303036"/>
                    </a:cubicBezTo>
                    <a:lnTo>
                      <a:pt x="44342" y="1303036"/>
                    </a:lnTo>
                    <a:lnTo>
                      <a:pt x="44036" y="1302829"/>
                    </a:lnTo>
                    <a:cubicBezTo>
                      <a:pt x="16828" y="1275622"/>
                      <a:pt x="0" y="1238035"/>
                      <a:pt x="0" y="1196518"/>
                    </a:cubicBezTo>
                    <a:close/>
                    <a:moveTo>
                      <a:pt x="338940" y="1097557"/>
                    </a:moveTo>
                    <a:lnTo>
                      <a:pt x="1175750" y="1097557"/>
                    </a:lnTo>
                    <a:cubicBezTo>
                      <a:pt x="1194490" y="1097557"/>
                      <a:pt x="1209681" y="1112748"/>
                      <a:pt x="1209681" y="1131488"/>
                    </a:cubicBezTo>
                    <a:lnTo>
                      <a:pt x="1209681" y="1267210"/>
                    </a:lnTo>
                    <a:cubicBezTo>
                      <a:pt x="1209681" y="1285950"/>
                      <a:pt x="1194490" y="1301141"/>
                      <a:pt x="1175750" y="1301141"/>
                    </a:cubicBezTo>
                    <a:lnTo>
                      <a:pt x="338940" y="1301141"/>
                    </a:lnTo>
                    <a:cubicBezTo>
                      <a:pt x="320200" y="1301141"/>
                      <a:pt x="305009" y="1285950"/>
                      <a:pt x="305009" y="1267210"/>
                    </a:cubicBezTo>
                    <a:lnTo>
                      <a:pt x="305009" y="1131488"/>
                    </a:lnTo>
                    <a:cubicBezTo>
                      <a:pt x="305009" y="1112748"/>
                      <a:pt x="320200" y="1097557"/>
                      <a:pt x="338940" y="1097557"/>
                    </a:cubicBezTo>
                    <a:close/>
                    <a:moveTo>
                      <a:pt x="54968" y="836670"/>
                    </a:moveTo>
                    <a:lnTo>
                      <a:pt x="891778" y="836670"/>
                    </a:lnTo>
                    <a:cubicBezTo>
                      <a:pt x="910518" y="836670"/>
                      <a:pt x="925709" y="851861"/>
                      <a:pt x="925709" y="870601"/>
                    </a:cubicBezTo>
                    <a:lnTo>
                      <a:pt x="925709" y="1006323"/>
                    </a:lnTo>
                    <a:cubicBezTo>
                      <a:pt x="925709" y="1025063"/>
                      <a:pt x="910518" y="1040254"/>
                      <a:pt x="891778" y="1040254"/>
                    </a:cubicBezTo>
                    <a:lnTo>
                      <a:pt x="54968" y="1040254"/>
                    </a:lnTo>
                    <a:cubicBezTo>
                      <a:pt x="36228" y="1040254"/>
                      <a:pt x="21037" y="1025063"/>
                      <a:pt x="21037" y="1006323"/>
                    </a:cubicBezTo>
                    <a:lnTo>
                      <a:pt x="21037" y="870601"/>
                    </a:lnTo>
                    <a:cubicBezTo>
                      <a:pt x="21037" y="851861"/>
                      <a:pt x="36228" y="836670"/>
                      <a:pt x="54968" y="836670"/>
                    </a:cubicBezTo>
                    <a:close/>
                    <a:moveTo>
                      <a:pt x="1013744" y="834775"/>
                    </a:moveTo>
                    <a:lnTo>
                      <a:pt x="1353868" y="834775"/>
                    </a:lnTo>
                    <a:lnTo>
                      <a:pt x="1353868" y="1038359"/>
                    </a:lnTo>
                    <a:lnTo>
                      <a:pt x="1013744" y="1038359"/>
                    </a:lnTo>
                    <a:cubicBezTo>
                      <a:pt x="995004" y="1038359"/>
                      <a:pt x="979813" y="1023168"/>
                      <a:pt x="979813" y="1004428"/>
                    </a:cubicBezTo>
                    <a:lnTo>
                      <a:pt x="979813" y="868706"/>
                    </a:lnTo>
                    <a:cubicBezTo>
                      <a:pt x="979813" y="849966"/>
                      <a:pt x="995004" y="834775"/>
                      <a:pt x="1013744" y="834775"/>
                    </a:cubicBezTo>
                    <a:close/>
                    <a:moveTo>
                      <a:pt x="0" y="552371"/>
                    </a:moveTo>
                    <a:lnTo>
                      <a:pt x="524350" y="552371"/>
                    </a:lnTo>
                    <a:cubicBezTo>
                      <a:pt x="543090" y="552371"/>
                      <a:pt x="558281" y="567562"/>
                      <a:pt x="558281" y="586302"/>
                    </a:cubicBezTo>
                    <a:lnTo>
                      <a:pt x="558281" y="722024"/>
                    </a:lnTo>
                    <a:cubicBezTo>
                      <a:pt x="558281" y="740764"/>
                      <a:pt x="543090" y="755955"/>
                      <a:pt x="524350" y="755955"/>
                    </a:cubicBezTo>
                    <a:lnTo>
                      <a:pt x="0" y="755955"/>
                    </a:lnTo>
                    <a:close/>
                    <a:moveTo>
                      <a:pt x="646316" y="550476"/>
                    </a:moveTo>
                    <a:lnTo>
                      <a:pt x="1353868" y="550476"/>
                    </a:lnTo>
                    <a:lnTo>
                      <a:pt x="1353868" y="754060"/>
                    </a:lnTo>
                    <a:lnTo>
                      <a:pt x="646316" y="754060"/>
                    </a:lnTo>
                    <a:cubicBezTo>
                      <a:pt x="627576" y="754060"/>
                      <a:pt x="612385" y="738869"/>
                      <a:pt x="612385" y="720129"/>
                    </a:cubicBezTo>
                    <a:lnTo>
                      <a:pt x="612385" y="584407"/>
                    </a:lnTo>
                    <a:cubicBezTo>
                      <a:pt x="612385" y="565667"/>
                      <a:pt x="627576" y="550476"/>
                      <a:pt x="646316" y="550476"/>
                    </a:cubicBezTo>
                    <a:close/>
                    <a:moveTo>
                      <a:pt x="0" y="275815"/>
                    </a:moveTo>
                    <a:lnTo>
                      <a:pt x="315947" y="275815"/>
                    </a:lnTo>
                    <a:cubicBezTo>
                      <a:pt x="334687" y="275815"/>
                      <a:pt x="349878" y="291006"/>
                      <a:pt x="349878" y="309746"/>
                    </a:cubicBezTo>
                    <a:lnTo>
                      <a:pt x="349878" y="445468"/>
                    </a:lnTo>
                    <a:cubicBezTo>
                      <a:pt x="349878" y="464208"/>
                      <a:pt x="334687" y="479399"/>
                      <a:pt x="315947" y="479399"/>
                    </a:cubicBezTo>
                    <a:lnTo>
                      <a:pt x="0" y="479399"/>
                    </a:lnTo>
                    <a:close/>
                    <a:moveTo>
                      <a:pt x="437913" y="273920"/>
                    </a:moveTo>
                    <a:lnTo>
                      <a:pt x="1274723" y="273920"/>
                    </a:lnTo>
                    <a:cubicBezTo>
                      <a:pt x="1293463" y="273920"/>
                      <a:pt x="1308654" y="289111"/>
                      <a:pt x="1308654" y="307851"/>
                    </a:cubicBezTo>
                    <a:lnTo>
                      <a:pt x="1308654" y="443573"/>
                    </a:lnTo>
                    <a:cubicBezTo>
                      <a:pt x="1308654" y="462313"/>
                      <a:pt x="1293463" y="477504"/>
                      <a:pt x="1274723" y="477504"/>
                    </a:cubicBezTo>
                    <a:lnTo>
                      <a:pt x="437913" y="477504"/>
                    </a:lnTo>
                    <a:cubicBezTo>
                      <a:pt x="419173" y="477504"/>
                      <a:pt x="403982" y="462313"/>
                      <a:pt x="403982" y="443573"/>
                    </a:cubicBezTo>
                    <a:lnTo>
                      <a:pt x="403982" y="307851"/>
                    </a:lnTo>
                    <a:cubicBezTo>
                      <a:pt x="403982" y="289111"/>
                      <a:pt x="419173" y="273920"/>
                      <a:pt x="437913" y="273920"/>
                    </a:cubicBezTo>
                    <a:close/>
                    <a:moveTo>
                      <a:pt x="84298" y="1895"/>
                    </a:moveTo>
                    <a:lnTo>
                      <a:pt x="921108" y="1895"/>
                    </a:lnTo>
                    <a:cubicBezTo>
                      <a:pt x="939848" y="1895"/>
                      <a:pt x="955039" y="17086"/>
                      <a:pt x="955039" y="35826"/>
                    </a:cubicBezTo>
                    <a:lnTo>
                      <a:pt x="955039" y="171548"/>
                    </a:lnTo>
                    <a:cubicBezTo>
                      <a:pt x="955039" y="190288"/>
                      <a:pt x="939848" y="205479"/>
                      <a:pt x="921108" y="205479"/>
                    </a:cubicBezTo>
                    <a:lnTo>
                      <a:pt x="84298" y="205479"/>
                    </a:lnTo>
                    <a:cubicBezTo>
                      <a:pt x="65558" y="205479"/>
                      <a:pt x="50367" y="190288"/>
                      <a:pt x="50367" y="171548"/>
                    </a:cubicBezTo>
                    <a:lnTo>
                      <a:pt x="50367" y="35826"/>
                    </a:lnTo>
                    <a:cubicBezTo>
                      <a:pt x="50367" y="17086"/>
                      <a:pt x="65558" y="1895"/>
                      <a:pt x="84298" y="1895"/>
                    </a:cubicBezTo>
                    <a:close/>
                    <a:moveTo>
                      <a:pt x="1043074" y="0"/>
                    </a:moveTo>
                    <a:lnTo>
                      <a:pt x="1320610" y="0"/>
                    </a:lnTo>
                    <a:lnTo>
                      <a:pt x="1342053" y="31804"/>
                    </a:lnTo>
                    <a:cubicBezTo>
                      <a:pt x="1349661" y="49792"/>
                      <a:pt x="1353868" y="69568"/>
                      <a:pt x="1353868" y="90326"/>
                    </a:cubicBezTo>
                    <a:lnTo>
                      <a:pt x="1353868" y="203584"/>
                    </a:lnTo>
                    <a:lnTo>
                      <a:pt x="1043074" y="203584"/>
                    </a:lnTo>
                    <a:cubicBezTo>
                      <a:pt x="1024334" y="203584"/>
                      <a:pt x="1009143" y="188393"/>
                      <a:pt x="1009143" y="169653"/>
                    </a:cubicBezTo>
                    <a:lnTo>
                      <a:pt x="1009143" y="33931"/>
                    </a:lnTo>
                    <a:cubicBezTo>
                      <a:pt x="1009143" y="15191"/>
                      <a:pt x="1024334" y="0"/>
                      <a:pt x="10430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B313AB80-1139-0E42-0C9A-F377D753A2FE}"/>
                </a:ext>
              </a:extLst>
            </p:cNvPr>
            <p:cNvGrpSpPr/>
            <p:nvPr/>
          </p:nvGrpSpPr>
          <p:grpSpPr>
            <a:xfrm>
              <a:off x="8763138" y="1355522"/>
              <a:ext cx="421946" cy="698460"/>
              <a:chOff x="11095918" y="-1045890"/>
              <a:chExt cx="2238375" cy="3355975"/>
            </a:xfrm>
          </p:grpSpPr>
          <p:sp>
            <p:nvSpPr>
              <p:cNvPr id="218" name="Rechteck: abgerundete Ecken 217">
                <a:extLst>
                  <a:ext uri="{FF2B5EF4-FFF2-40B4-BE49-F238E27FC236}">
                    <a16:creationId xmlns:a16="http://schemas.microsoft.com/office/drawing/2014/main" id="{85B77A13-9D22-7F13-172A-1AEEA306EC01}"/>
                  </a:ext>
                </a:extLst>
              </p:cNvPr>
              <p:cNvSpPr/>
              <p:nvPr/>
            </p:nvSpPr>
            <p:spPr>
              <a:xfrm>
                <a:off x="11095918" y="-1045890"/>
                <a:ext cx="2238375" cy="3355975"/>
              </a:xfrm>
              <a:prstGeom prst="roundRect">
                <a:avLst>
                  <a:gd name="adj" fmla="val 1130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19" name="Rechteck: abgerundete Ecken 218">
                <a:extLst>
                  <a:ext uri="{FF2B5EF4-FFF2-40B4-BE49-F238E27FC236}">
                    <a16:creationId xmlns:a16="http://schemas.microsoft.com/office/drawing/2014/main" id="{34EC4370-E93A-6D9E-8559-DEBD5AAA8DBD}"/>
                  </a:ext>
                </a:extLst>
              </p:cNvPr>
              <p:cNvSpPr/>
              <p:nvPr/>
            </p:nvSpPr>
            <p:spPr>
              <a:xfrm>
                <a:off x="11244063" y="-877888"/>
                <a:ext cx="1902411" cy="742185"/>
              </a:xfrm>
              <a:prstGeom prst="roundRect">
                <a:avLst>
                  <a:gd name="adj" fmla="val 362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20" name="Freihandform: Form 219">
                <a:extLst>
                  <a:ext uri="{FF2B5EF4-FFF2-40B4-BE49-F238E27FC236}">
                    <a16:creationId xmlns:a16="http://schemas.microsoft.com/office/drawing/2014/main" id="{13AD4884-FE6B-3294-D2F3-7C2C806D6FB2}"/>
                  </a:ext>
                </a:extLst>
              </p:cNvPr>
              <p:cNvSpPr/>
              <p:nvPr/>
            </p:nvSpPr>
            <p:spPr>
              <a:xfrm>
                <a:off x="11244061" y="48012"/>
                <a:ext cx="1902411" cy="2078356"/>
              </a:xfrm>
              <a:custGeom>
                <a:avLst/>
                <a:gdLst>
                  <a:gd name="connsiteX0" fmla="*/ 0 w 1353868"/>
                  <a:gd name="connsiteY0" fmla="*/ 1099452 h 1303036"/>
                  <a:gd name="connsiteX1" fmla="*/ 216974 w 1353868"/>
                  <a:gd name="connsiteY1" fmla="*/ 1099452 h 1303036"/>
                  <a:gd name="connsiteX2" fmla="*/ 250905 w 1353868"/>
                  <a:gd name="connsiteY2" fmla="*/ 1133383 h 1303036"/>
                  <a:gd name="connsiteX3" fmla="*/ 250905 w 1353868"/>
                  <a:gd name="connsiteY3" fmla="*/ 1269105 h 1303036"/>
                  <a:gd name="connsiteX4" fmla="*/ 216974 w 1353868"/>
                  <a:gd name="connsiteY4" fmla="*/ 1303036 h 1303036"/>
                  <a:gd name="connsiteX5" fmla="*/ 44342 w 1353868"/>
                  <a:gd name="connsiteY5" fmla="*/ 1303036 h 1303036"/>
                  <a:gd name="connsiteX6" fmla="*/ 44036 w 1353868"/>
                  <a:gd name="connsiteY6" fmla="*/ 1302829 h 1303036"/>
                  <a:gd name="connsiteX7" fmla="*/ 0 w 1353868"/>
                  <a:gd name="connsiteY7" fmla="*/ 1196518 h 1303036"/>
                  <a:gd name="connsiteX8" fmla="*/ 338940 w 1353868"/>
                  <a:gd name="connsiteY8" fmla="*/ 1097557 h 1303036"/>
                  <a:gd name="connsiteX9" fmla="*/ 1175750 w 1353868"/>
                  <a:gd name="connsiteY9" fmla="*/ 1097557 h 1303036"/>
                  <a:gd name="connsiteX10" fmla="*/ 1209681 w 1353868"/>
                  <a:gd name="connsiteY10" fmla="*/ 1131488 h 1303036"/>
                  <a:gd name="connsiteX11" fmla="*/ 1209681 w 1353868"/>
                  <a:gd name="connsiteY11" fmla="*/ 1267210 h 1303036"/>
                  <a:gd name="connsiteX12" fmla="*/ 1175750 w 1353868"/>
                  <a:gd name="connsiteY12" fmla="*/ 1301141 h 1303036"/>
                  <a:gd name="connsiteX13" fmla="*/ 338940 w 1353868"/>
                  <a:gd name="connsiteY13" fmla="*/ 1301141 h 1303036"/>
                  <a:gd name="connsiteX14" fmla="*/ 305009 w 1353868"/>
                  <a:gd name="connsiteY14" fmla="*/ 1267210 h 1303036"/>
                  <a:gd name="connsiteX15" fmla="*/ 305009 w 1353868"/>
                  <a:gd name="connsiteY15" fmla="*/ 1131488 h 1303036"/>
                  <a:gd name="connsiteX16" fmla="*/ 338940 w 1353868"/>
                  <a:gd name="connsiteY16" fmla="*/ 1097557 h 1303036"/>
                  <a:gd name="connsiteX17" fmla="*/ 54968 w 1353868"/>
                  <a:gd name="connsiteY17" fmla="*/ 836670 h 1303036"/>
                  <a:gd name="connsiteX18" fmla="*/ 891778 w 1353868"/>
                  <a:gd name="connsiteY18" fmla="*/ 836670 h 1303036"/>
                  <a:gd name="connsiteX19" fmla="*/ 925709 w 1353868"/>
                  <a:gd name="connsiteY19" fmla="*/ 870601 h 1303036"/>
                  <a:gd name="connsiteX20" fmla="*/ 925709 w 1353868"/>
                  <a:gd name="connsiteY20" fmla="*/ 1006323 h 1303036"/>
                  <a:gd name="connsiteX21" fmla="*/ 891778 w 1353868"/>
                  <a:gd name="connsiteY21" fmla="*/ 1040254 h 1303036"/>
                  <a:gd name="connsiteX22" fmla="*/ 54968 w 1353868"/>
                  <a:gd name="connsiteY22" fmla="*/ 1040254 h 1303036"/>
                  <a:gd name="connsiteX23" fmla="*/ 21037 w 1353868"/>
                  <a:gd name="connsiteY23" fmla="*/ 1006323 h 1303036"/>
                  <a:gd name="connsiteX24" fmla="*/ 21037 w 1353868"/>
                  <a:gd name="connsiteY24" fmla="*/ 870601 h 1303036"/>
                  <a:gd name="connsiteX25" fmla="*/ 54968 w 1353868"/>
                  <a:gd name="connsiteY25" fmla="*/ 836670 h 1303036"/>
                  <a:gd name="connsiteX26" fmla="*/ 1013744 w 1353868"/>
                  <a:gd name="connsiteY26" fmla="*/ 834775 h 1303036"/>
                  <a:gd name="connsiteX27" fmla="*/ 1353868 w 1353868"/>
                  <a:gd name="connsiteY27" fmla="*/ 834775 h 1303036"/>
                  <a:gd name="connsiteX28" fmla="*/ 1353868 w 1353868"/>
                  <a:gd name="connsiteY28" fmla="*/ 1038359 h 1303036"/>
                  <a:gd name="connsiteX29" fmla="*/ 1013744 w 1353868"/>
                  <a:gd name="connsiteY29" fmla="*/ 1038359 h 1303036"/>
                  <a:gd name="connsiteX30" fmla="*/ 979813 w 1353868"/>
                  <a:gd name="connsiteY30" fmla="*/ 1004428 h 1303036"/>
                  <a:gd name="connsiteX31" fmla="*/ 979813 w 1353868"/>
                  <a:gd name="connsiteY31" fmla="*/ 868706 h 1303036"/>
                  <a:gd name="connsiteX32" fmla="*/ 1013744 w 1353868"/>
                  <a:gd name="connsiteY32" fmla="*/ 834775 h 1303036"/>
                  <a:gd name="connsiteX33" fmla="*/ 0 w 1353868"/>
                  <a:gd name="connsiteY33" fmla="*/ 552371 h 1303036"/>
                  <a:gd name="connsiteX34" fmla="*/ 524350 w 1353868"/>
                  <a:gd name="connsiteY34" fmla="*/ 552371 h 1303036"/>
                  <a:gd name="connsiteX35" fmla="*/ 558281 w 1353868"/>
                  <a:gd name="connsiteY35" fmla="*/ 586302 h 1303036"/>
                  <a:gd name="connsiteX36" fmla="*/ 558281 w 1353868"/>
                  <a:gd name="connsiteY36" fmla="*/ 722024 h 1303036"/>
                  <a:gd name="connsiteX37" fmla="*/ 524350 w 1353868"/>
                  <a:gd name="connsiteY37" fmla="*/ 755955 h 1303036"/>
                  <a:gd name="connsiteX38" fmla="*/ 0 w 1353868"/>
                  <a:gd name="connsiteY38" fmla="*/ 755955 h 1303036"/>
                  <a:gd name="connsiteX39" fmla="*/ 646316 w 1353868"/>
                  <a:gd name="connsiteY39" fmla="*/ 550476 h 1303036"/>
                  <a:gd name="connsiteX40" fmla="*/ 1353868 w 1353868"/>
                  <a:gd name="connsiteY40" fmla="*/ 550476 h 1303036"/>
                  <a:gd name="connsiteX41" fmla="*/ 1353868 w 1353868"/>
                  <a:gd name="connsiteY41" fmla="*/ 754060 h 1303036"/>
                  <a:gd name="connsiteX42" fmla="*/ 646316 w 1353868"/>
                  <a:gd name="connsiteY42" fmla="*/ 754060 h 1303036"/>
                  <a:gd name="connsiteX43" fmla="*/ 612385 w 1353868"/>
                  <a:gd name="connsiteY43" fmla="*/ 720129 h 1303036"/>
                  <a:gd name="connsiteX44" fmla="*/ 612385 w 1353868"/>
                  <a:gd name="connsiteY44" fmla="*/ 584407 h 1303036"/>
                  <a:gd name="connsiteX45" fmla="*/ 646316 w 1353868"/>
                  <a:gd name="connsiteY45" fmla="*/ 550476 h 1303036"/>
                  <a:gd name="connsiteX46" fmla="*/ 0 w 1353868"/>
                  <a:gd name="connsiteY46" fmla="*/ 275815 h 1303036"/>
                  <a:gd name="connsiteX47" fmla="*/ 315947 w 1353868"/>
                  <a:gd name="connsiteY47" fmla="*/ 275815 h 1303036"/>
                  <a:gd name="connsiteX48" fmla="*/ 349878 w 1353868"/>
                  <a:gd name="connsiteY48" fmla="*/ 309746 h 1303036"/>
                  <a:gd name="connsiteX49" fmla="*/ 349878 w 1353868"/>
                  <a:gd name="connsiteY49" fmla="*/ 445468 h 1303036"/>
                  <a:gd name="connsiteX50" fmla="*/ 315947 w 1353868"/>
                  <a:gd name="connsiteY50" fmla="*/ 479399 h 1303036"/>
                  <a:gd name="connsiteX51" fmla="*/ 0 w 1353868"/>
                  <a:gd name="connsiteY51" fmla="*/ 479399 h 1303036"/>
                  <a:gd name="connsiteX52" fmla="*/ 437913 w 1353868"/>
                  <a:gd name="connsiteY52" fmla="*/ 273920 h 1303036"/>
                  <a:gd name="connsiteX53" fmla="*/ 1274723 w 1353868"/>
                  <a:gd name="connsiteY53" fmla="*/ 273920 h 1303036"/>
                  <a:gd name="connsiteX54" fmla="*/ 1308654 w 1353868"/>
                  <a:gd name="connsiteY54" fmla="*/ 307851 h 1303036"/>
                  <a:gd name="connsiteX55" fmla="*/ 1308654 w 1353868"/>
                  <a:gd name="connsiteY55" fmla="*/ 443573 h 1303036"/>
                  <a:gd name="connsiteX56" fmla="*/ 1274723 w 1353868"/>
                  <a:gd name="connsiteY56" fmla="*/ 477504 h 1303036"/>
                  <a:gd name="connsiteX57" fmla="*/ 437913 w 1353868"/>
                  <a:gd name="connsiteY57" fmla="*/ 477504 h 1303036"/>
                  <a:gd name="connsiteX58" fmla="*/ 403982 w 1353868"/>
                  <a:gd name="connsiteY58" fmla="*/ 443573 h 1303036"/>
                  <a:gd name="connsiteX59" fmla="*/ 403982 w 1353868"/>
                  <a:gd name="connsiteY59" fmla="*/ 307851 h 1303036"/>
                  <a:gd name="connsiteX60" fmla="*/ 437913 w 1353868"/>
                  <a:gd name="connsiteY60" fmla="*/ 273920 h 1303036"/>
                  <a:gd name="connsiteX61" fmla="*/ 84298 w 1353868"/>
                  <a:gd name="connsiteY61" fmla="*/ 1895 h 1303036"/>
                  <a:gd name="connsiteX62" fmla="*/ 921108 w 1353868"/>
                  <a:gd name="connsiteY62" fmla="*/ 1895 h 1303036"/>
                  <a:gd name="connsiteX63" fmla="*/ 955039 w 1353868"/>
                  <a:gd name="connsiteY63" fmla="*/ 35826 h 1303036"/>
                  <a:gd name="connsiteX64" fmla="*/ 955039 w 1353868"/>
                  <a:gd name="connsiteY64" fmla="*/ 171548 h 1303036"/>
                  <a:gd name="connsiteX65" fmla="*/ 921108 w 1353868"/>
                  <a:gd name="connsiteY65" fmla="*/ 205479 h 1303036"/>
                  <a:gd name="connsiteX66" fmla="*/ 84298 w 1353868"/>
                  <a:gd name="connsiteY66" fmla="*/ 205479 h 1303036"/>
                  <a:gd name="connsiteX67" fmla="*/ 50367 w 1353868"/>
                  <a:gd name="connsiteY67" fmla="*/ 171548 h 1303036"/>
                  <a:gd name="connsiteX68" fmla="*/ 50367 w 1353868"/>
                  <a:gd name="connsiteY68" fmla="*/ 35826 h 1303036"/>
                  <a:gd name="connsiteX69" fmla="*/ 84298 w 1353868"/>
                  <a:gd name="connsiteY69" fmla="*/ 1895 h 1303036"/>
                  <a:gd name="connsiteX70" fmla="*/ 1043074 w 1353868"/>
                  <a:gd name="connsiteY70" fmla="*/ 0 h 1303036"/>
                  <a:gd name="connsiteX71" fmla="*/ 1320610 w 1353868"/>
                  <a:gd name="connsiteY71" fmla="*/ 0 h 1303036"/>
                  <a:gd name="connsiteX72" fmla="*/ 1342053 w 1353868"/>
                  <a:gd name="connsiteY72" fmla="*/ 31804 h 1303036"/>
                  <a:gd name="connsiteX73" fmla="*/ 1353868 w 1353868"/>
                  <a:gd name="connsiteY73" fmla="*/ 90326 h 1303036"/>
                  <a:gd name="connsiteX74" fmla="*/ 1353868 w 1353868"/>
                  <a:gd name="connsiteY74" fmla="*/ 203584 h 1303036"/>
                  <a:gd name="connsiteX75" fmla="*/ 1043074 w 1353868"/>
                  <a:gd name="connsiteY75" fmla="*/ 203584 h 1303036"/>
                  <a:gd name="connsiteX76" fmla="*/ 1009143 w 1353868"/>
                  <a:gd name="connsiteY76" fmla="*/ 169653 h 1303036"/>
                  <a:gd name="connsiteX77" fmla="*/ 1009143 w 1353868"/>
                  <a:gd name="connsiteY77" fmla="*/ 33931 h 1303036"/>
                  <a:gd name="connsiteX78" fmla="*/ 1043074 w 1353868"/>
                  <a:gd name="connsiteY78" fmla="*/ 0 h 130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353868" h="1303036">
                    <a:moveTo>
                      <a:pt x="0" y="1099452"/>
                    </a:moveTo>
                    <a:lnTo>
                      <a:pt x="216974" y="1099452"/>
                    </a:lnTo>
                    <a:cubicBezTo>
                      <a:pt x="235714" y="1099452"/>
                      <a:pt x="250905" y="1114643"/>
                      <a:pt x="250905" y="1133383"/>
                    </a:cubicBezTo>
                    <a:lnTo>
                      <a:pt x="250905" y="1269105"/>
                    </a:lnTo>
                    <a:cubicBezTo>
                      <a:pt x="250905" y="1287845"/>
                      <a:pt x="235714" y="1303036"/>
                      <a:pt x="216974" y="1303036"/>
                    </a:cubicBezTo>
                    <a:lnTo>
                      <a:pt x="44342" y="1303036"/>
                    </a:lnTo>
                    <a:lnTo>
                      <a:pt x="44036" y="1302829"/>
                    </a:lnTo>
                    <a:cubicBezTo>
                      <a:pt x="16828" y="1275622"/>
                      <a:pt x="0" y="1238035"/>
                      <a:pt x="0" y="1196518"/>
                    </a:cubicBezTo>
                    <a:close/>
                    <a:moveTo>
                      <a:pt x="338940" y="1097557"/>
                    </a:moveTo>
                    <a:lnTo>
                      <a:pt x="1175750" y="1097557"/>
                    </a:lnTo>
                    <a:cubicBezTo>
                      <a:pt x="1194490" y="1097557"/>
                      <a:pt x="1209681" y="1112748"/>
                      <a:pt x="1209681" y="1131488"/>
                    </a:cubicBezTo>
                    <a:lnTo>
                      <a:pt x="1209681" y="1267210"/>
                    </a:lnTo>
                    <a:cubicBezTo>
                      <a:pt x="1209681" y="1285950"/>
                      <a:pt x="1194490" y="1301141"/>
                      <a:pt x="1175750" y="1301141"/>
                    </a:cubicBezTo>
                    <a:lnTo>
                      <a:pt x="338940" y="1301141"/>
                    </a:lnTo>
                    <a:cubicBezTo>
                      <a:pt x="320200" y="1301141"/>
                      <a:pt x="305009" y="1285950"/>
                      <a:pt x="305009" y="1267210"/>
                    </a:cubicBezTo>
                    <a:lnTo>
                      <a:pt x="305009" y="1131488"/>
                    </a:lnTo>
                    <a:cubicBezTo>
                      <a:pt x="305009" y="1112748"/>
                      <a:pt x="320200" y="1097557"/>
                      <a:pt x="338940" y="1097557"/>
                    </a:cubicBezTo>
                    <a:close/>
                    <a:moveTo>
                      <a:pt x="54968" y="836670"/>
                    </a:moveTo>
                    <a:lnTo>
                      <a:pt x="891778" y="836670"/>
                    </a:lnTo>
                    <a:cubicBezTo>
                      <a:pt x="910518" y="836670"/>
                      <a:pt x="925709" y="851861"/>
                      <a:pt x="925709" y="870601"/>
                    </a:cubicBezTo>
                    <a:lnTo>
                      <a:pt x="925709" y="1006323"/>
                    </a:lnTo>
                    <a:cubicBezTo>
                      <a:pt x="925709" y="1025063"/>
                      <a:pt x="910518" y="1040254"/>
                      <a:pt x="891778" y="1040254"/>
                    </a:cubicBezTo>
                    <a:lnTo>
                      <a:pt x="54968" y="1040254"/>
                    </a:lnTo>
                    <a:cubicBezTo>
                      <a:pt x="36228" y="1040254"/>
                      <a:pt x="21037" y="1025063"/>
                      <a:pt x="21037" y="1006323"/>
                    </a:cubicBezTo>
                    <a:lnTo>
                      <a:pt x="21037" y="870601"/>
                    </a:lnTo>
                    <a:cubicBezTo>
                      <a:pt x="21037" y="851861"/>
                      <a:pt x="36228" y="836670"/>
                      <a:pt x="54968" y="836670"/>
                    </a:cubicBezTo>
                    <a:close/>
                    <a:moveTo>
                      <a:pt x="1013744" y="834775"/>
                    </a:moveTo>
                    <a:lnTo>
                      <a:pt x="1353868" y="834775"/>
                    </a:lnTo>
                    <a:lnTo>
                      <a:pt x="1353868" y="1038359"/>
                    </a:lnTo>
                    <a:lnTo>
                      <a:pt x="1013744" y="1038359"/>
                    </a:lnTo>
                    <a:cubicBezTo>
                      <a:pt x="995004" y="1038359"/>
                      <a:pt x="979813" y="1023168"/>
                      <a:pt x="979813" y="1004428"/>
                    </a:cubicBezTo>
                    <a:lnTo>
                      <a:pt x="979813" y="868706"/>
                    </a:lnTo>
                    <a:cubicBezTo>
                      <a:pt x="979813" y="849966"/>
                      <a:pt x="995004" y="834775"/>
                      <a:pt x="1013744" y="834775"/>
                    </a:cubicBezTo>
                    <a:close/>
                    <a:moveTo>
                      <a:pt x="0" y="552371"/>
                    </a:moveTo>
                    <a:lnTo>
                      <a:pt x="524350" y="552371"/>
                    </a:lnTo>
                    <a:cubicBezTo>
                      <a:pt x="543090" y="552371"/>
                      <a:pt x="558281" y="567562"/>
                      <a:pt x="558281" y="586302"/>
                    </a:cubicBezTo>
                    <a:lnTo>
                      <a:pt x="558281" y="722024"/>
                    </a:lnTo>
                    <a:cubicBezTo>
                      <a:pt x="558281" y="740764"/>
                      <a:pt x="543090" y="755955"/>
                      <a:pt x="524350" y="755955"/>
                    </a:cubicBezTo>
                    <a:lnTo>
                      <a:pt x="0" y="755955"/>
                    </a:lnTo>
                    <a:close/>
                    <a:moveTo>
                      <a:pt x="646316" y="550476"/>
                    </a:moveTo>
                    <a:lnTo>
                      <a:pt x="1353868" y="550476"/>
                    </a:lnTo>
                    <a:lnTo>
                      <a:pt x="1353868" y="754060"/>
                    </a:lnTo>
                    <a:lnTo>
                      <a:pt x="646316" y="754060"/>
                    </a:lnTo>
                    <a:cubicBezTo>
                      <a:pt x="627576" y="754060"/>
                      <a:pt x="612385" y="738869"/>
                      <a:pt x="612385" y="720129"/>
                    </a:cubicBezTo>
                    <a:lnTo>
                      <a:pt x="612385" y="584407"/>
                    </a:lnTo>
                    <a:cubicBezTo>
                      <a:pt x="612385" y="565667"/>
                      <a:pt x="627576" y="550476"/>
                      <a:pt x="646316" y="550476"/>
                    </a:cubicBezTo>
                    <a:close/>
                    <a:moveTo>
                      <a:pt x="0" y="275815"/>
                    </a:moveTo>
                    <a:lnTo>
                      <a:pt x="315947" y="275815"/>
                    </a:lnTo>
                    <a:cubicBezTo>
                      <a:pt x="334687" y="275815"/>
                      <a:pt x="349878" y="291006"/>
                      <a:pt x="349878" y="309746"/>
                    </a:cubicBezTo>
                    <a:lnTo>
                      <a:pt x="349878" y="445468"/>
                    </a:lnTo>
                    <a:cubicBezTo>
                      <a:pt x="349878" y="464208"/>
                      <a:pt x="334687" y="479399"/>
                      <a:pt x="315947" y="479399"/>
                    </a:cubicBezTo>
                    <a:lnTo>
                      <a:pt x="0" y="479399"/>
                    </a:lnTo>
                    <a:close/>
                    <a:moveTo>
                      <a:pt x="437913" y="273920"/>
                    </a:moveTo>
                    <a:lnTo>
                      <a:pt x="1274723" y="273920"/>
                    </a:lnTo>
                    <a:cubicBezTo>
                      <a:pt x="1293463" y="273920"/>
                      <a:pt x="1308654" y="289111"/>
                      <a:pt x="1308654" y="307851"/>
                    </a:cubicBezTo>
                    <a:lnTo>
                      <a:pt x="1308654" y="443573"/>
                    </a:lnTo>
                    <a:cubicBezTo>
                      <a:pt x="1308654" y="462313"/>
                      <a:pt x="1293463" y="477504"/>
                      <a:pt x="1274723" y="477504"/>
                    </a:cubicBezTo>
                    <a:lnTo>
                      <a:pt x="437913" y="477504"/>
                    </a:lnTo>
                    <a:cubicBezTo>
                      <a:pt x="419173" y="477504"/>
                      <a:pt x="403982" y="462313"/>
                      <a:pt x="403982" y="443573"/>
                    </a:cubicBezTo>
                    <a:lnTo>
                      <a:pt x="403982" y="307851"/>
                    </a:lnTo>
                    <a:cubicBezTo>
                      <a:pt x="403982" y="289111"/>
                      <a:pt x="419173" y="273920"/>
                      <a:pt x="437913" y="273920"/>
                    </a:cubicBezTo>
                    <a:close/>
                    <a:moveTo>
                      <a:pt x="84298" y="1895"/>
                    </a:moveTo>
                    <a:lnTo>
                      <a:pt x="921108" y="1895"/>
                    </a:lnTo>
                    <a:cubicBezTo>
                      <a:pt x="939848" y="1895"/>
                      <a:pt x="955039" y="17086"/>
                      <a:pt x="955039" y="35826"/>
                    </a:cubicBezTo>
                    <a:lnTo>
                      <a:pt x="955039" y="171548"/>
                    </a:lnTo>
                    <a:cubicBezTo>
                      <a:pt x="955039" y="190288"/>
                      <a:pt x="939848" y="205479"/>
                      <a:pt x="921108" y="205479"/>
                    </a:cubicBezTo>
                    <a:lnTo>
                      <a:pt x="84298" y="205479"/>
                    </a:lnTo>
                    <a:cubicBezTo>
                      <a:pt x="65558" y="205479"/>
                      <a:pt x="50367" y="190288"/>
                      <a:pt x="50367" y="171548"/>
                    </a:cubicBezTo>
                    <a:lnTo>
                      <a:pt x="50367" y="35826"/>
                    </a:lnTo>
                    <a:cubicBezTo>
                      <a:pt x="50367" y="17086"/>
                      <a:pt x="65558" y="1895"/>
                      <a:pt x="84298" y="1895"/>
                    </a:cubicBezTo>
                    <a:close/>
                    <a:moveTo>
                      <a:pt x="1043074" y="0"/>
                    </a:moveTo>
                    <a:lnTo>
                      <a:pt x="1320610" y="0"/>
                    </a:lnTo>
                    <a:lnTo>
                      <a:pt x="1342053" y="31804"/>
                    </a:lnTo>
                    <a:cubicBezTo>
                      <a:pt x="1349661" y="49792"/>
                      <a:pt x="1353868" y="69568"/>
                      <a:pt x="1353868" y="90326"/>
                    </a:cubicBezTo>
                    <a:lnTo>
                      <a:pt x="1353868" y="203584"/>
                    </a:lnTo>
                    <a:lnTo>
                      <a:pt x="1043074" y="203584"/>
                    </a:lnTo>
                    <a:cubicBezTo>
                      <a:pt x="1024334" y="203584"/>
                      <a:pt x="1009143" y="188393"/>
                      <a:pt x="1009143" y="169653"/>
                    </a:cubicBezTo>
                    <a:lnTo>
                      <a:pt x="1009143" y="33931"/>
                    </a:lnTo>
                    <a:cubicBezTo>
                      <a:pt x="1009143" y="15191"/>
                      <a:pt x="1024334" y="0"/>
                      <a:pt x="10430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17915517-77D4-2CDE-E90A-8A2F028675CB}"/>
                </a:ext>
              </a:extLst>
            </p:cNvPr>
            <p:cNvGrpSpPr/>
            <p:nvPr/>
          </p:nvGrpSpPr>
          <p:grpSpPr>
            <a:xfrm>
              <a:off x="9368948" y="1355522"/>
              <a:ext cx="421946" cy="698460"/>
              <a:chOff x="11095918" y="-1045890"/>
              <a:chExt cx="2238375" cy="3355975"/>
            </a:xfrm>
          </p:grpSpPr>
          <p:sp>
            <p:nvSpPr>
              <p:cNvPr id="222" name="Rechteck: abgerundete Ecken 221">
                <a:extLst>
                  <a:ext uri="{FF2B5EF4-FFF2-40B4-BE49-F238E27FC236}">
                    <a16:creationId xmlns:a16="http://schemas.microsoft.com/office/drawing/2014/main" id="{D1B71A6B-3D37-71F5-2891-7054FDBFCBA5}"/>
                  </a:ext>
                </a:extLst>
              </p:cNvPr>
              <p:cNvSpPr/>
              <p:nvPr/>
            </p:nvSpPr>
            <p:spPr>
              <a:xfrm>
                <a:off x="11095918" y="-1045890"/>
                <a:ext cx="2238375" cy="3355975"/>
              </a:xfrm>
              <a:prstGeom prst="roundRect">
                <a:avLst>
                  <a:gd name="adj" fmla="val 1130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23" name="Rechteck: abgerundete Ecken 222">
                <a:extLst>
                  <a:ext uri="{FF2B5EF4-FFF2-40B4-BE49-F238E27FC236}">
                    <a16:creationId xmlns:a16="http://schemas.microsoft.com/office/drawing/2014/main" id="{280D930D-5CBA-AC50-3B7A-DFECD4D4B057}"/>
                  </a:ext>
                </a:extLst>
              </p:cNvPr>
              <p:cNvSpPr/>
              <p:nvPr/>
            </p:nvSpPr>
            <p:spPr>
              <a:xfrm>
                <a:off x="11244063" y="-877888"/>
                <a:ext cx="1902411" cy="742185"/>
              </a:xfrm>
              <a:prstGeom prst="roundRect">
                <a:avLst>
                  <a:gd name="adj" fmla="val 3625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endParaRPr>
              </a:p>
            </p:txBody>
          </p: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0D379D8A-4D80-F343-0886-C54B08E52AE9}"/>
                  </a:ext>
                </a:extLst>
              </p:cNvPr>
              <p:cNvSpPr/>
              <p:nvPr/>
            </p:nvSpPr>
            <p:spPr>
              <a:xfrm>
                <a:off x="11244061" y="48012"/>
                <a:ext cx="1902411" cy="2078356"/>
              </a:xfrm>
              <a:custGeom>
                <a:avLst/>
                <a:gdLst>
                  <a:gd name="connsiteX0" fmla="*/ 0 w 1353868"/>
                  <a:gd name="connsiteY0" fmla="*/ 1099452 h 1303036"/>
                  <a:gd name="connsiteX1" fmla="*/ 216974 w 1353868"/>
                  <a:gd name="connsiteY1" fmla="*/ 1099452 h 1303036"/>
                  <a:gd name="connsiteX2" fmla="*/ 250905 w 1353868"/>
                  <a:gd name="connsiteY2" fmla="*/ 1133383 h 1303036"/>
                  <a:gd name="connsiteX3" fmla="*/ 250905 w 1353868"/>
                  <a:gd name="connsiteY3" fmla="*/ 1269105 h 1303036"/>
                  <a:gd name="connsiteX4" fmla="*/ 216974 w 1353868"/>
                  <a:gd name="connsiteY4" fmla="*/ 1303036 h 1303036"/>
                  <a:gd name="connsiteX5" fmla="*/ 44342 w 1353868"/>
                  <a:gd name="connsiteY5" fmla="*/ 1303036 h 1303036"/>
                  <a:gd name="connsiteX6" fmla="*/ 44036 w 1353868"/>
                  <a:gd name="connsiteY6" fmla="*/ 1302829 h 1303036"/>
                  <a:gd name="connsiteX7" fmla="*/ 0 w 1353868"/>
                  <a:gd name="connsiteY7" fmla="*/ 1196518 h 1303036"/>
                  <a:gd name="connsiteX8" fmla="*/ 338940 w 1353868"/>
                  <a:gd name="connsiteY8" fmla="*/ 1097557 h 1303036"/>
                  <a:gd name="connsiteX9" fmla="*/ 1175750 w 1353868"/>
                  <a:gd name="connsiteY9" fmla="*/ 1097557 h 1303036"/>
                  <a:gd name="connsiteX10" fmla="*/ 1209681 w 1353868"/>
                  <a:gd name="connsiteY10" fmla="*/ 1131488 h 1303036"/>
                  <a:gd name="connsiteX11" fmla="*/ 1209681 w 1353868"/>
                  <a:gd name="connsiteY11" fmla="*/ 1267210 h 1303036"/>
                  <a:gd name="connsiteX12" fmla="*/ 1175750 w 1353868"/>
                  <a:gd name="connsiteY12" fmla="*/ 1301141 h 1303036"/>
                  <a:gd name="connsiteX13" fmla="*/ 338940 w 1353868"/>
                  <a:gd name="connsiteY13" fmla="*/ 1301141 h 1303036"/>
                  <a:gd name="connsiteX14" fmla="*/ 305009 w 1353868"/>
                  <a:gd name="connsiteY14" fmla="*/ 1267210 h 1303036"/>
                  <a:gd name="connsiteX15" fmla="*/ 305009 w 1353868"/>
                  <a:gd name="connsiteY15" fmla="*/ 1131488 h 1303036"/>
                  <a:gd name="connsiteX16" fmla="*/ 338940 w 1353868"/>
                  <a:gd name="connsiteY16" fmla="*/ 1097557 h 1303036"/>
                  <a:gd name="connsiteX17" fmla="*/ 54968 w 1353868"/>
                  <a:gd name="connsiteY17" fmla="*/ 836670 h 1303036"/>
                  <a:gd name="connsiteX18" fmla="*/ 891778 w 1353868"/>
                  <a:gd name="connsiteY18" fmla="*/ 836670 h 1303036"/>
                  <a:gd name="connsiteX19" fmla="*/ 925709 w 1353868"/>
                  <a:gd name="connsiteY19" fmla="*/ 870601 h 1303036"/>
                  <a:gd name="connsiteX20" fmla="*/ 925709 w 1353868"/>
                  <a:gd name="connsiteY20" fmla="*/ 1006323 h 1303036"/>
                  <a:gd name="connsiteX21" fmla="*/ 891778 w 1353868"/>
                  <a:gd name="connsiteY21" fmla="*/ 1040254 h 1303036"/>
                  <a:gd name="connsiteX22" fmla="*/ 54968 w 1353868"/>
                  <a:gd name="connsiteY22" fmla="*/ 1040254 h 1303036"/>
                  <a:gd name="connsiteX23" fmla="*/ 21037 w 1353868"/>
                  <a:gd name="connsiteY23" fmla="*/ 1006323 h 1303036"/>
                  <a:gd name="connsiteX24" fmla="*/ 21037 w 1353868"/>
                  <a:gd name="connsiteY24" fmla="*/ 870601 h 1303036"/>
                  <a:gd name="connsiteX25" fmla="*/ 54968 w 1353868"/>
                  <a:gd name="connsiteY25" fmla="*/ 836670 h 1303036"/>
                  <a:gd name="connsiteX26" fmla="*/ 1013744 w 1353868"/>
                  <a:gd name="connsiteY26" fmla="*/ 834775 h 1303036"/>
                  <a:gd name="connsiteX27" fmla="*/ 1353868 w 1353868"/>
                  <a:gd name="connsiteY27" fmla="*/ 834775 h 1303036"/>
                  <a:gd name="connsiteX28" fmla="*/ 1353868 w 1353868"/>
                  <a:gd name="connsiteY28" fmla="*/ 1038359 h 1303036"/>
                  <a:gd name="connsiteX29" fmla="*/ 1013744 w 1353868"/>
                  <a:gd name="connsiteY29" fmla="*/ 1038359 h 1303036"/>
                  <a:gd name="connsiteX30" fmla="*/ 979813 w 1353868"/>
                  <a:gd name="connsiteY30" fmla="*/ 1004428 h 1303036"/>
                  <a:gd name="connsiteX31" fmla="*/ 979813 w 1353868"/>
                  <a:gd name="connsiteY31" fmla="*/ 868706 h 1303036"/>
                  <a:gd name="connsiteX32" fmla="*/ 1013744 w 1353868"/>
                  <a:gd name="connsiteY32" fmla="*/ 834775 h 1303036"/>
                  <a:gd name="connsiteX33" fmla="*/ 0 w 1353868"/>
                  <a:gd name="connsiteY33" fmla="*/ 552371 h 1303036"/>
                  <a:gd name="connsiteX34" fmla="*/ 524350 w 1353868"/>
                  <a:gd name="connsiteY34" fmla="*/ 552371 h 1303036"/>
                  <a:gd name="connsiteX35" fmla="*/ 558281 w 1353868"/>
                  <a:gd name="connsiteY35" fmla="*/ 586302 h 1303036"/>
                  <a:gd name="connsiteX36" fmla="*/ 558281 w 1353868"/>
                  <a:gd name="connsiteY36" fmla="*/ 722024 h 1303036"/>
                  <a:gd name="connsiteX37" fmla="*/ 524350 w 1353868"/>
                  <a:gd name="connsiteY37" fmla="*/ 755955 h 1303036"/>
                  <a:gd name="connsiteX38" fmla="*/ 0 w 1353868"/>
                  <a:gd name="connsiteY38" fmla="*/ 755955 h 1303036"/>
                  <a:gd name="connsiteX39" fmla="*/ 646316 w 1353868"/>
                  <a:gd name="connsiteY39" fmla="*/ 550476 h 1303036"/>
                  <a:gd name="connsiteX40" fmla="*/ 1353868 w 1353868"/>
                  <a:gd name="connsiteY40" fmla="*/ 550476 h 1303036"/>
                  <a:gd name="connsiteX41" fmla="*/ 1353868 w 1353868"/>
                  <a:gd name="connsiteY41" fmla="*/ 754060 h 1303036"/>
                  <a:gd name="connsiteX42" fmla="*/ 646316 w 1353868"/>
                  <a:gd name="connsiteY42" fmla="*/ 754060 h 1303036"/>
                  <a:gd name="connsiteX43" fmla="*/ 612385 w 1353868"/>
                  <a:gd name="connsiteY43" fmla="*/ 720129 h 1303036"/>
                  <a:gd name="connsiteX44" fmla="*/ 612385 w 1353868"/>
                  <a:gd name="connsiteY44" fmla="*/ 584407 h 1303036"/>
                  <a:gd name="connsiteX45" fmla="*/ 646316 w 1353868"/>
                  <a:gd name="connsiteY45" fmla="*/ 550476 h 1303036"/>
                  <a:gd name="connsiteX46" fmla="*/ 0 w 1353868"/>
                  <a:gd name="connsiteY46" fmla="*/ 275815 h 1303036"/>
                  <a:gd name="connsiteX47" fmla="*/ 315947 w 1353868"/>
                  <a:gd name="connsiteY47" fmla="*/ 275815 h 1303036"/>
                  <a:gd name="connsiteX48" fmla="*/ 349878 w 1353868"/>
                  <a:gd name="connsiteY48" fmla="*/ 309746 h 1303036"/>
                  <a:gd name="connsiteX49" fmla="*/ 349878 w 1353868"/>
                  <a:gd name="connsiteY49" fmla="*/ 445468 h 1303036"/>
                  <a:gd name="connsiteX50" fmla="*/ 315947 w 1353868"/>
                  <a:gd name="connsiteY50" fmla="*/ 479399 h 1303036"/>
                  <a:gd name="connsiteX51" fmla="*/ 0 w 1353868"/>
                  <a:gd name="connsiteY51" fmla="*/ 479399 h 1303036"/>
                  <a:gd name="connsiteX52" fmla="*/ 437913 w 1353868"/>
                  <a:gd name="connsiteY52" fmla="*/ 273920 h 1303036"/>
                  <a:gd name="connsiteX53" fmla="*/ 1274723 w 1353868"/>
                  <a:gd name="connsiteY53" fmla="*/ 273920 h 1303036"/>
                  <a:gd name="connsiteX54" fmla="*/ 1308654 w 1353868"/>
                  <a:gd name="connsiteY54" fmla="*/ 307851 h 1303036"/>
                  <a:gd name="connsiteX55" fmla="*/ 1308654 w 1353868"/>
                  <a:gd name="connsiteY55" fmla="*/ 443573 h 1303036"/>
                  <a:gd name="connsiteX56" fmla="*/ 1274723 w 1353868"/>
                  <a:gd name="connsiteY56" fmla="*/ 477504 h 1303036"/>
                  <a:gd name="connsiteX57" fmla="*/ 437913 w 1353868"/>
                  <a:gd name="connsiteY57" fmla="*/ 477504 h 1303036"/>
                  <a:gd name="connsiteX58" fmla="*/ 403982 w 1353868"/>
                  <a:gd name="connsiteY58" fmla="*/ 443573 h 1303036"/>
                  <a:gd name="connsiteX59" fmla="*/ 403982 w 1353868"/>
                  <a:gd name="connsiteY59" fmla="*/ 307851 h 1303036"/>
                  <a:gd name="connsiteX60" fmla="*/ 437913 w 1353868"/>
                  <a:gd name="connsiteY60" fmla="*/ 273920 h 1303036"/>
                  <a:gd name="connsiteX61" fmla="*/ 84298 w 1353868"/>
                  <a:gd name="connsiteY61" fmla="*/ 1895 h 1303036"/>
                  <a:gd name="connsiteX62" fmla="*/ 921108 w 1353868"/>
                  <a:gd name="connsiteY62" fmla="*/ 1895 h 1303036"/>
                  <a:gd name="connsiteX63" fmla="*/ 955039 w 1353868"/>
                  <a:gd name="connsiteY63" fmla="*/ 35826 h 1303036"/>
                  <a:gd name="connsiteX64" fmla="*/ 955039 w 1353868"/>
                  <a:gd name="connsiteY64" fmla="*/ 171548 h 1303036"/>
                  <a:gd name="connsiteX65" fmla="*/ 921108 w 1353868"/>
                  <a:gd name="connsiteY65" fmla="*/ 205479 h 1303036"/>
                  <a:gd name="connsiteX66" fmla="*/ 84298 w 1353868"/>
                  <a:gd name="connsiteY66" fmla="*/ 205479 h 1303036"/>
                  <a:gd name="connsiteX67" fmla="*/ 50367 w 1353868"/>
                  <a:gd name="connsiteY67" fmla="*/ 171548 h 1303036"/>
                  <a:gd name="connsiteX68" fmla="*/ 50367 w 1353868"/>
                  <a:gd name="connsiteY68" fmla="*/ 35826 h 1303036"/>
                  <a:gd name="connsiteX69" fmla="*/ 84298 w 1353868"/>
                  <a:gd name="connsiteY69" fmla="*/ 1895 h 1303036"/>
                  <a:gd name="connsiteX70" fmla="*/ 1043074 w 1353868"/>
                  <a:gd name="connsiteY70" fmla="*/ 0 h 1303036"/>
                  <a:gd name="connsiteX71" fmla="*/ 1320610 w 1353868"/>
                  <a:gd name="connsiteY71" fmla="*/ 0 h 1303036"/>
                  <a:gd name="connsiteX72" fmla="*/ 1342053 w 1353868"/>
                  <a:gd name="connsiteY72" fmla="*/ 31804 h 1303036"/>
                  <a:gd name="connsiteX73" fmla="*/ 1353868 w 1353868"/>
                  <a:gd name="connsiteY73" fmla="*/ 90326 h 1303036"/>
                  <a:gd name="connsiteX74" fmla="*/ 1353868 w 1353868"/>
                  <a:gd name="connsiteY74" fmla="*/ 203584 h 1303036"/>
                  <a:gd name="connsiteX75" fmla="*/ 1043074 w 1353868"/>
                  <a:gd name="connsiteY75" fmla="*/ 203584 h 1303036"/>
                  <a:gd name="connsiteX76" fmla="*/ 1009143 w 1353868"/>
                  <a:gd name="connsiteY76" fmla="*/ 169653 h 1303036"/>
                  <a:gd name="connsiteX77" fmla="*/ 1009143 w 1353868"/>
                  <a:gd name="connsiteY77" fmla="*/ 33931 h 1303036"/>
                  <a:gd name="connsiteX78" fmla="*/ 1043074 w 1353868"/>
                  <a:gd name="connsiteY78" fmla="*/ 0 h 130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353868" h="1303036">
                    <a:moveTo>
                      <a:pt x="0" y="1099452"/>
                    </a:moveTo>
                    <a:lnTo>
                      <a:pt x="216974" y="1099452"/>
                    </a:lnTo>
                    <a:cubicBezTo>
                      <a:pt x="235714" y="1099452"/>
                      <a:pt x="250905" y="1114643"/>
                      <a:pt x="250905" y="1133383"/>
                    </a:cubicBezTo>
                    <a:lnTo>
                      <a:pt x="250905" y="1269105"/>
                    </a:lnTo>
                    <a:cubicBezTo>
                      <a:pt x="250905" y="1287845"/>
                      <a:pt x="235714" y="1303036"/>
                      <a:pt x="216974" y="1303036"/>
                    </a:cubicBezTo>
                    <a:lnTo>
                      <a:pt x="44342" y="1303036"/>
                    </a:lnTo>
                    <a:lnTo>
                      <a:pt x="44036" y="1302829"/>
                    </a:lnTo>
                    <a:cubicBezTo>
                      <a:pt x="16828" y="1275622"/>
                      <a:pt x="0" y="1238035"/>
                      <a:pt x="0" y="1196518"/>
                    </a:cubicBezTo>
                    <a:close/>
                    <a:moveTo>
                      <a:pt x="338940" y="1097557"/>
                    </a:moveTo>
                    <a:lnTo>
                      <a:pt x="1175750" y="1097557"/>
                    </a:lnTo>
                    <a:cubicBezTo>
                      <a:pt x="1194490" y="1097557"/>
                      <a:pt x="1209681" y="1112748"/>
                      <a:pt x="1209681" y="1131488"/>
                    </a:cubicBezTo>
                    <a:lnTo>
                      <a:pt x="1209681" y="1267210"/>
                    </a:lnTo>
                    <a:cubicBezTo>
                      <a:pt x="1209681" y="1285950"/>
                      <a:pt x="1194490" y="1301141"/>
                      <a:pt x="1175750" y="1301141"/>
                    </a:cubicBezTo>
                    <a:lnTo>
                      <a:pt x="338940" y="1301141"/>
                    </a:lnTo>
                    <a:cubicBezTo>
                      <a:pt x="320200" y="1301141"/>
                      <a:pt x="305009" y="1285950"/>
                      <a:pt x="305009" y="1267210"/>
                    </a:cubicBezTo>
                    <a:lnTo>
                      <a:pt x="305009" y="1131488"/>
                    </a:lnTo>
                    <a:cubicBezTo>
                      <a:pt x="305009" y="1112748"/>
                      <a:pt x="320200" y="1097557"/>
                      <a:pt x="338940" y="1097557"/>
                    </a:cubicBezTo>
                    <a:close/>
                    <a:moveTo>
                      <a:pt x="54968" y="836670"/>
                    </a:moveTo>
                    <a:lnTo>
                      <a:pt x="891778" y="836670"/>
                    </a:lnTo>
                    <a:cubicBezTo>
                      <a:pt x="910518" y="836670"/>
                      <a:pt x="925709" y="851861"/>
                      <a:pt x="925709" y="870601"/>
                    </a:cubicBezTo>
                    <a:lnTo>
                      <a:pt x="925709" y="1006323"/>
                    </a:lnTo>
                    <a:cubicBezTo>
                      <a:pt x="925709" y="1025063"/>
                      <a:pt x="910518" y="1040254"/>
                      <a:pt x="891778" y="1040254"/>
                    </a:cubicBezTo>
                    <a:lnTo>
                      <a:pt x="54968" y="1040254"/>
                    </a:lnTo>
                    <a:cubicBezTo>
                      <a:pt x="36228" y="1040254"/>
                      <a:pt x="21037" y="1025063"/>
                      <a:pt x="21037" y="1006323"/>
                    </a:cubicBezTo>
                    <a:lnTo>
                      <a:pt x="21037" y="870601"/>
                    </a:lnTo>
                    <a:cubicBezTo>
                      <a:pt x="21037" y="851861"/>
                      <a:pt x="36228" y="836670"/>
                      <a:pt x="54968" y="836670"/>
                    </a:cubicBezTo>
                    <a:close/>
                    <a:moveTo>
                      <a:pt x="1013744" y="834775"/>
                    </a:moveTo>
                    <a:lnTo>
                      <a:pt x="1353868" y="834775"/>
                    </a:lnTo>
                    <a:lnTo>
                      <a:pt x="1353868" y="1038359"/>
                    </a:lnTo>
                    <a:lnTo>
                      <a:pt x="1013744" y="1038359"/>
                    </a:lnTo>
                    <a:cubicBezTo>
                      <a:pt x="995004" y="1038359"/>
                      <a:pt x="979813" y="1023168"/>
                      <a:pt x="979813" y="1004428"/>
                    </a:cubicBezTo>
                    <a:lnTo>
                      <a:pt x="979813" y="868706"/>
                    </a:lnTo>
                    <a:cubicBezTo>
                      <a:pt x="979813" y="849966"/>
                      <a:pt x="995004" y="834775"/>
                      <a:pt x="1013744" y="834775"/>
                    </a:cubicBezTo>
                    <a:close/>
                    <a:moveTo>
                      <a:pt x="0" y="552371"/>
                    </a:moveTo>
                    <a:lnTo>
                      <a:pt x="524350" y="552371"/>
                    </a:lnTo>
                    <a:cubicBezTo>
                      <a:pt x="543090" y="552371"/>
                      <a:pt x="558281" y="567562"/>
                      <a:pt x="558281" y="586302"/>
                    </a:cubicBezTo>
                    <a:lnTo>
                      <a:pt x="558281" y="722024"/>
                    </a:lnTo>
                    <a:cubicBezTo>
                      <a:pt x="558281" y="740764"/>
                      <a:pt x="543090" y="755955"/>
                      <a:pt x="524350" y="755955"/>
                    </a:cubicBezTo>
                    <a:lnTo>
                      <a:pt x="0" y="755955"/>
                    </a:lnTo>
                    <a:close/>
                    <a:moveTo>
                      <a:pt x="646316" y="550476"/>
                    </a:moveTo>
                    <a:lnTo>
                      <a:pt x="1353868" y="550476"/>
                    </a:lnTo>
                    <a:lnTo>
                      <a:pt x="1353868" y="754060"/>
                    </a:lnTo>
                    <a:lnTo>
                      <a:pt x="646316" y="754060"/>
                    </a:lnTo>
                    <a:cubicBezTo>
                      <a:pt x="627576" y="754060"/>
                      <a:pt x="612385" y="738869"/>
                      <a:pt x="612385" y="720129"/>
                    </a:cubicBezTo>
                    <a:lnTo>
                      <a:pt x="612385" y="584407"/>
                    </a:lnTo>
                    <a:cubicBezTo>
                      <a:pt x="612385" y="565667"/>
                      <a:pt x="627576" y="550476"/>
                      <a:pt x="646316" y="550476"/>
                    </a:cubicBezTo>
                    <a:close/>
                    <a:moveTo>
                      <a:pt x="0" y="275815"/>
                    </a:moveTo>
                    <a:lnTo>
                      <a:pt x="315947" y="275815"/>
                    </a:lnTo>
                    <a:cubicBezTo>
                      <a:pt x="334687" y="275815"/>
                      <a:pt x="349878" y="291006"/>
                      <a:pt x="349878" y="309746"/>
                    </a:cubicBezTo>
                    <a:lnTo>
                      <a:pt x="349878" y="445468"/>
                    </a:lnTo>
                    <a:cubicBezTo>
                      <a:pt x="349878" y="464208"/>
                      <a:pt x="334687" y="479399"/>
                      <a:pt x="315947" y="479399"/>
                    </a:cubicBezTo>
                    <a:lnTo>
                      <a:pt x="0" y="479399"/>
                    </a:lnTo>
                    <a:close/>
                    <a:moveTo>
                      <a:pt x="437913" y="273920"/>
                    </a:moveTo>
                    <a:lnTo>
                      <a:pt x="1274723" y="273920"/>
                    </a:lnTo>
                    <a:cubicBezTo>
                      <a:pt x="1293463" y="273920"/>
                      <a:pt x="1308654" y="289111"/>
                      <a:pt x="1308654" y="307851"/>
                    </a:cubicBezTo>
                    <a:lnTo>
                      <a:pt x="1308654" y="443573"/>
                    </a:lnTo>
                    <a:cubicBezTo>
                      <a:pt x="1308654" y="462313"/>
                      <a:pt x="1293463" y="477504"/>
                      <a:pt x="1274723" y="477504"/>
                    </a:cubicBezTo>
                    <a:lnTo>
                      <a:pt x="437913" y="477504"/>
                    </a:lnTo>
                    <a:cubicBezTo>
                      <a:pt x="419173" y="477504"/>
                      <a:pt x="403982" y="462313"/>
                      <a:pt x="403982" y="443573"/>
                    </a:cubicBezTo>
                    <a:lnTo>
                      <a:pt x="403982" y="307851"/>
                    </a:lnTo>
                    <a:cubicBezTo>
                      <a:pt x="403982" y="289111"/>
                      <a:pt x="419173" y="273920"/>
                      <a:pt x="437913" y="273920"/>
                    </a:cubicBezTo>
                    <a:close/>
                    <a:moveTo>
                      <a:pt x="84298" y="1895"/>
                    </a:moveTo>
                    <a:lnTo>
                      <a:pt x="921108" y="1895"/>
                    </a:lnTo>
                    <a:cubicBezTo>
                      <a:pt x="939848" y="1895"/>
                      <a:pt x="955039" y="17086"/>
                      <a:pt x="955039" y="35826"/>
                    </a:cubicBezTo>
                    <a:lnTo>
                      <a:pt x="955039" y="171548"/>
                    </a:lnTo>
                    <a:cubicBezTo>
                      <a:pt x="955039" y="190288"/>
                      <a:pt x="939848" y="205479"/>
                      <a:pt x="921108" y="205479"/>
                    </a:cubicBezTo>
                    <a:lnTo>
                      <a:pt x="84298" y="205479"/>
                    </a:lnTo>
                    <a:cubicBezTo>
                      <a:pt x="65558" y="205479"/>
                      <a:pt x="50367" y="190288"/>
                      <a:pt x="50367" y="171548"/>
                    </a:cubicBezTo>
                    <a:lnTo>
                      <a:pt x="50367" y="35826"/>
                    </a:lnTo>
                    <a:cubicBezTo>
                      <a:pt x="50367" y="17086"/>
                      <a:pt x="65558" y="1895"/>
                      <a:pt x="84298" y="1895"/>
                    </a:cubicBezTo>
                    <a:close/>
                    <a:moveTo>
                      <a:pt x="1043074" y="0"/>
                    </a:moveTo>
                    <a:lnTo>
                      <a:pt x="1320610" y="0"/>
                    </a:lnTo>
                    <a:lnTo>
                      <a:pt x="1342053" y="31804"/>
                    </a:lnTo>
                    <a:cubicBezTo>
                      <a:pt x="1349661" y="49792"/>
                      <a:pt x="1353868" y="69568"/>
                      <a:pt x="1353868" y="90326"/>
                    </a:cubicBezTo>
                    <a:lnTo>
                      <a:pt x="1353868" y="203584"/>
                    </a:lnTo>
                    <a:lnTo>
                      <a:pt x="1043074" y="203584"/>
                    </a:lnTo>
                    <a:cubicBezTo>
                      <a:pt x="1024334" y="203584"/>
                      <a:pt x="1009143" y="188393"/>
                      <a:pt x="1009143" y="169653"/>
                    </a:cubicBezTo>
                    <a:lnTo>
                      <a:pt x="1009143" y="33931"/>
                    </a:lnTo>
                    <a:cubicBezTo>
                      <a:pt x="1009143" y="15191"/>
                      <a:pt x="1024334" y="0"/>
                      <a:pt x="104307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Pfeil: nach unten 226">
              <a:extLst>
                <a:ext uri="{FF2B5EF4-FFF2-40B4-BE49-F238E27FC236}">
                  <a16:creationId xmlns:a16="http://schemas.microsoft.com/office/drawing/2014/main" id="{86DA11CF-5C8F-BEDD-4533-3CAC4EF88786}"/>
                </a:ext>
              </a:extLst>
            </p:cNvPr>
            <p:cNvSpPr/>
            <p:nvPr/>
          </p:nvSpPr>
          <p:spPr>
            <a:xfrm>
              <a:off x="8579274" y="1355522"/>
              <a:ext cx="107415" cy="701853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feil: nach unten 227">
              <a:extLst>
                <a:ext uri="{FF2B5EF4-FFF2-40B4-BE49-F238E27FC236}">
                  <a16:creationId xmlns:a16="http://schemas.microsoft.com/office/drawing/2014/main" id="{6A911834-14F8-793C-DCCF-D639B59D9916}"/>
                </a:ext>
              </a:extLst>
            </p:cNvPr>
            <p:cNvSpPr/>
            <p:nvPr/>
          </p:nvSpPr>
          <p:spPr>
            <a:xfrm>
              <a:off x="9192564" y="1351195"/>
              <a:ext cx="107415" cy="701853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feil: nach unten 228">
              <a:extLst>
                <a:ext uri="{FF2B5EF4-FFF2-40B4-BE49-F238E27FC236}">
                  <a16:creationId xmlns:a16="http://schemas.microsoft.com/office/drawing/2014/main" id="{0A1285A8-7727-0FF3-F5F7-E93A91B8EF10}"/>
                </a:ext>
              </a:extLst>
            </p:cNvPr>
            <p:cNvSpPr/>
            <p:nvPr/>
          </p:nvSpPr>
          <p:spPr>
            <a:xfrm>
              <a:off x="9799450" y="1346868"/>
              <a:ext cx="107415" cy="701853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6" name="Flussdiagramm: Manuelle Verarbeitung 235">
            <a:extLst>
              <a:ext uri="{FF2B5EF4-FFF2-40B4-BE49-F238E27FC236}">
                <a16:creationId xmlns:a16="http://schemas.microsoft.com/office/drawing/2014/main" id="{CD9DA40E-E5B9-00BC-EA7B-9CB2436023A1}"/>
              </a:ext>
            </a:extLst>
          </p:cNvPr>
          <p:cNvSpPr/>
          <p:nvPr/>
        </p:nvSpPr>
        <p:spPr>
          <a:xfrm rot="17013976">
            <a:off x="9231527" y="2696870"/>
            <a:ext cx="1174633" cy="624174"/>
          </a:xfrm>
          <a:prstGeom prst="flowChartManualOperation">
            <a:avLst/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/>
              <a:t>Heap Based Merge</a:t>
            </a:r>
          </a:p>
        </p:txBody>
      </p:sp>
      <p:sp>
        <p:nvSpPr>
          <p:cNvPr id="237" name="Rechteck: abgerundete Ecken 236">
            <a:extLst>
              <a:ext uri="{FF2B5EF4-FFF2-40B4-BE49-F238E27FC236}">
                <a16:creationId xmlns:a16="http://schemas.microsoft.com/office/drawing/2014/main" id="{B8634DD3-B3E0-93D5-E8E1-F88A0B113331}"/>
              </a:ext>
            </a:extLst>
          </p:cNvPr>
          <p:cNvSpPr/>
          <p:nvPr/>
        </p:nvSpPr>
        <p:spPr>
          <a:xfrm>
            <a:off x="10680442" y="1355522"/>
            <a:ext cx="421946" cy="119952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8" name="Rechteck: abgerundete Ecken 237">
            <a:extLst>
              <a:ext uri="{FF2B5EF4-FFF2-40B4-BE49-F238E27FC236}">
                <a16:creationId xmlns:a16="http://schemas.microsoft.com/office/drawing/2014/main" id="{1180CDAA-3FDD-16DA-1A45-504C3DB8D312}"/>
              </a:ext>
            </a:extLst>
          </p:cNvPr>
          <p:cNvSpPr/>
          <p:nvPr/>
        </p:nvSpPr>
        <p:spPr>
          <a:xfrm>
            <a:off x="10708368" y="1390488"/>
            <a:ext cx="358614" cy="15446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9" name="Freihandform: Form 238">
            <a:extLst>
              <a:ext uri="{FF2B5EF4-FFF2-40B4-BE49-F238E27FC236}">
                <a16:creationId xmlns:a16="http://schemas.microsoft.com/office/drawing/2014/main" id="{11D3EDA9-991D-DB7F-BB16-73B631092F58}"/>
              </a:ext>
            </a:extLst>
          </p:cNvPr>
          <p:cNvSpPr/>
          <p:nvPr/>
        </p:nvSpPr>
        <p:spPr>
          <a:xfrm>
            <a:off x="10708368" y="1583190"/>
            <a:ext cx="358614" cy="432557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Freihandform: Form 239">
            <a:extLst>
              <a:ext uri="{FF2B5EF4-FFF2-40B4-BE49-F238E27FC236}">
                <a16:creationId xmlns:a16="http://schemas.microsoft.com/office/drawing/2014/main" id="{211B758E-E793-5967-73E1-E130E1B645A1}"/>
              </a:ext>
            </a:extLst>
          </p:cNvPr>
          <p:cNvSpPr/>
          <p:nvPr/>
        </p:nvSpPr>
        <p:spPr>
          <a:xfrm>
            <a:off x="10700069" y="2057375"/>
            <a:ext cx="358614" cy="432557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Pfeil: nach unten 240">
            <a:extLst>
              <a:ext uri="{FF2B5EF4-FFF2-40B4-BE49-F238E27FC236}">
                <a16:creationId xmlns:a16="http://schemas.microsoft.com/office/drawing/2014/main" id="{CBB73A8C-2EBA-9DDC-0C65-FEAC13FA7F06}"/>
              </a:ext>
            </a:extLst>
          </p:cNvPr>
          <p:cNvSpPr/>
          <p:nvPr/>
        </p:nvSpPr>
        <p:spPr>
          <a:xfrm>
            <a:off x="11094908" y="1359850"/>
            <a:ext cx="101776" cy="1195201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itel 1">
            <a:extLst>
              <a:ext uri="{FF2B5EF4-FFF2-40B4-BE49-F238E27FC236}">
                <a16:creationId xmlns:a16="http://schemas.microsoft.com/office/drawing/2014/main" id="{2DAFEC25-F852-D784-081F-C9E47D6ED021}"/>
              </a:ext>
            </a:extLst>
          </p:cNvPr>
          <p:cNvSpPr txBox="1">
            <a:spLocks/>
          </p:cNvSpPr>
          <p:nvPr/>
        </p:nvSpPr>
        <p:spPr>
          <a:xfrm>
            <a:off x="11169512" y="1544955"/>
            <a:ext cx="1033675" cy="584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Merging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4776DB11-7A05-EE3E-719E-EBF753EAE6A9}"/>
              </a:ext>
            </a:extLst>
          </p:cNvPr>
          <p:cNvGrpSpPr/>
          <p:nvPr/>
        </p:nvGrpSpPr>
        <p:grpSpPr>
          <a:xfrm>
            <a:off x="4055690" y="2494899"/>
            <a:ext cx="3502055" cy="1537506"/>
            <a:chOff x="1103494" y="2881745"/>
            <a:chExt cx="4989349" cy="3484446"/>
          </a:xfrm>
        </p:grpSpPr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4DD5D918-BEE5-D898-CDD0-73A3F67F738A}"/>
                </a:ext>
              </a:extLst>
            </p:cNvPr>
            <p:cNvSpPr/>
            <p:nvPr/>
          </p:nvSpPr>
          <p:spPr>
            <a:xfrm>
              <a:off x="1153882" y="2907453"/>
              <a:ext cx="587976" cy="1238799"/>
            </a:xfrm>
            <a:custGeom>
              <a:avLst/>
              <a:gdLst>
                <a:gd name="connsiteX0" fmla="*/ 573319 w 1127062"/>
                <a:gd name="connsiteY0" fmla="*/ 38670 h 1480169"/>
                <a:gd name="connsiteX1" fmla="*/ 9901 w 1127062"/>
                <a:gd name="connsiteY1" fmla="*/ 648270 h 1480169"/>
                <a:gd name="connsiteX2" fmla="*/ 277755 w 1127062"/>
                <a:gd name="connsiteY2" fmla="*/ 1451834 h 1480169"/>
                <a:gd name="connsiteX3" fmla="*/ 1062846 w 1127062"/>
                <a:gd name="connsiteY3" fmla="*/ 1193216 h 1480169"/>
                <a:gd name="connsiteX4" fmla="*/ 1025901 w 1127062"/>
                <a:gd name="connsiteY4" fmla="*/ 186452 h 1480169"/>
                <a:gd name="connsiteX5" fmla="*/ 573319 w 1127062"/>
                <a:gd name="connsiteY5" fmla="*/ 38670 h 148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7062" h="1480169">
                  <a:moveTo>
                    <a:pt x="573319" y="38670"/>
                  </a:moveTo>
                  <a:cubicBezTo>
                    <a:pt x="403986" y="115640"/>
                    <a:pt x="59162" y="412743"/>
                    <a:pt x="9901" y="648270"/>
                  </a:cubicBezTo>
                  <a:cubicBezTo>
                    <a:pt x="-39360" y="883797"/>
                    <a:pt x="102264" y="1361010"/>
                    <a:pt x="277755" y="1451834"/>
                  </a:cubicBezTo>
                  <a:cubicBezTo>
                    <a:pt x="453246" y="1542658"/>
                    <a:pt x="938155" y="1404113"/>
                    <a:pt x="1062846" y="1193216"/>
                  </a:cubicBezTo>
                  <a:cubicBezTo>
                    <a:pt x="1187537" y="982319"/>
                    <a:pt x="1105950" y="378876"/>
                    <a:pt x="1025901" y="186452"/>
                  </a:cubicBezTo>
                  <a:cubicBezTo>
                    <a:pt x="945853" y="-5972"/>
                    <a:pt x="742652" y="-38300"/>
                    <a:pt x="573319" y="38670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972C15DC-692C-F919-A34A-967E1BB1929B}"/>
                </a:ext>
              </a:extLst>
            </p:cNvPr>
            <p:cNvSpPr/>
            <p:nvPr/>
          </p:nvSpPr>
          <p:spPr>
            <a:xfrm>
              <a:off x="1103494" y="4037732"/>
              <a:ext cx="682624" cy="1238799"/>
            </a:xfrm>
            <a:custGeom>
              <a:avLst/>
              <a:gdLst>
                <a:gd name="connsiteX0" fmla="*/ 946981 w 1070201"/>
                <a:gd name="connsiteY0" fmla="*/ 1120263 h 1279850"/>
                <a:gd name="connsiteX1" fmla="*/ 475926 w 1070201"/>
                <a:gd name="connsiteY1" fmla="*/ 1258809 h 1279850"/>
                <a:gd name="connsiteX2" fmla="*/ 14108 w 1070201"/>
                <a:gd name="connsiteY2" fmla="*/ 796991 h 1279850"/>
                <a:gd name="connsiteX3" fmla="*/ 161890 w 1070201"/>
                <a:gd name="connsiteY3" fmla="*/ 261282 h 1279850"/>
                <a:gd name="connsiteX4" fmla="*/ 595999 w 1070201"/>
                <a:gd name="connsiteY4" fmla="*/ 2663 h 1279850"/>
                <a:gd name="connsiteX5" fmla="*/ 1048581 w 1070201"/>
                <a:gd name="connsiteY5" fmla="*/ 409063 h 1279850"/>
                <a:gd name="connsiteX6" fmla="*/ 946981 w 1070201"/>
                <a:gd name="connsiteY6" fmla="*/ 1120263 h 127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0201" h="1279850">
                  <a:moveTo>
                    <a:pt x="946981" y="1120263"/>
                  </a:moveTo>
                  <a:cubicBezTo>
                    <a:pt x="851539" y="1261887"/>
                    <a:pt x="631405" y="1312688"/>
                    <a:pt x="475926" y="1258809"/>
                  </a:cubicBezTo>
                  <a:cubicBezTo>
                    <a:pt x="320447" y="1204930"/>
                    <a:pt x="66447" y="963245"/>
                    <a:pt x="14108" y="796991"/>
                  </a:cubicBezTo>
                  <a:cubicBezTo>
                    <a:pt x="-38231" y="630737"/>
                    <a:pt x="64908" y="393670"/>
                    <a:pt x="161890" y="261282"/>
                  </a:cubicBezTo>
                  <a:cubicBezTo>
                    <a:pt x="258872" y="128894"/>
                    <a:pt x="448217" y="-21967"/>
                    <a:pt x="595999" y="2663"/>
                  </a:cubicBezTo>
                  <a:cubicBezTo>
                    <a:pt x="743781" y="27293"/>
                    <a:pt x="991624" y="222796"/>
                    <a:pt x="1048581" y="409063"/>
                  </a:cubicBezTo>
                  <a:cubicBezTo>
                    <a:pt x="1105539" y="595330"/>
                    <a:pt x="1042423" y="978639"/>
                    <a:pt x="946981" y="1120263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FE93BD99-7F88-6733-505F-C51D9EC59727}"/>
                </a:ext>
              </a:extLst>
            </p:cNvPr>
            <p:cNvSpPr/>
            <p:nvPr/>
          </p:nvSpPr>
          <p:spPr>
            <a:xfrm>
              <a:off x="1125244" y="5138969"/>
              <a:ext cx="607358" cy="1227222"/>
            </a:xfrm>
            <a:custGeom>
              <a:avLst/>
              <a:gdLst>
                <a:gd name="connsiteX0" fmla="*/ 888283 w 969196"/>
                <a:gd name="connsiteY0" fmla="*/ 162704 h 1227222"/>
                <a:gd name="connsiteX1" fmla="*/ 463411 w 969196"/>
                <a:gd name="connsiteY1" fmla="*/ 14922 h 1227222"/>
                <a:gd name="connsiteX2" fmla="*/ 1592 w 969196"/>
                <a:gd name="connsiteY2" fmla="*/ 328958 h 1227222"/>
                <a:gd name="connsiteX3" fmla="*/ 334101 w 969196"/>
                <a:gd name="connsiteY3" fmla="*/ 1123286 h 1227222"/>
                <a:gd name="connsiteX4" fmla="*/ 915992 w 969196"/>
                <a:gd name="connsiteY4" fmla="*/ 1114049 h 1227222"/>
                <a:gd name="connsiteX5" fmla="*/ 888283 w 969196"/>
                <a:gd name="connsiteY5" fmla="*/ 162704 h 122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196" h="1227222">
                  <a:moveTo>
                    <a:pt x="888283" y="162704"/>
                  </a:moveTo>
                  <a:cubicBezTo>
                    <a:pt x="812853" y="-20484"/>
                    <a:pt x="611193" y="-12787"/>
                    <a:pt x="463411" y="14922"/>
                  </a:cubicBezTo>
                  <a:cubicBezTo>
                    <a:pt x="315629" y="42631"/>
                    <a:pt x="23144" y="144231"/>
                    <a:pt x="1592" y="328958"/>
                  </a:cubicBezTo>
                  <a:cubicBezTo>
                    <a:pt x="-19960" y="513685"/>
                    <a:pt x="181701" y="992438"/>
                    <a:pt x="334101" y="1123286"/>
                  </a:cubicBezTo>
                  <a:cubicBezTo>
                    <a:pt x="486501" y="1254134"/>
                    <a:pt x="820550" y="1272607"/>
                    <a:pt x="915992" y="1114049"/>
                  </a:cubicBezTo>
                  <a:cubicBezTo>
                    <a:pt x="1011434" y="955491"/>
                    <a:pt x="963713" y="345892"/>
                    <a:pt x="888283" y="162704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0D36D075-7706-010C-E17A-F9288DC45D20}"/>
                </a:ext>
              </a:extLst>
            </p:cNvPr>
            <p:cNvSpPr/>
            <p:nvPr/>
          </p:nvSpPr>
          <p:spPr>
            <a:xfrm>
              <a:off x="1732603" y="2881745"/>
              <a:ext cx="4335688" cy="572655"/>
            </a:xfrm>
            <a:custGeom>
              <a:avLst/>
              <a:gdLst>
                <a:gd name="connsiteX0" fmla="*/ 0 w 3777673"/>
                <a:gd name="connsiteY0" fmla="*/ 572655 h 572655"/>
                <a:gd name="connsiteX1" fmla="*/ 1487055 w 3777673"/>
                <a:gd name="connsiteY1" fmla="*/ 193964 h 572655"/>
                <a:gd name="connsiteX2" fmla="*/ 2225964 w 3777673"/>
                <a:gd name="connsiteY2" fmla="*/ 230910 h 572655"/>
                <a:gd name="connsiteX3" fmla="*/ 3777673 w 3777673"/>
                <a:gd name="connsiteY3" fmla="*/ 0 h 57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7673" h="572655">
                  <a:moveTo>
                    <a:pt x="0" y="572655"/>
                  </a:moveTo>
                  <a:cubicBezTo>
                    <a:pt x="558030" y="411788"/>
                    <a:pt x="1116061" y="250921"/>
                    <a:pt x="1487055" y="193964"/>
                  </a:cubicBezTo>
                  <a:cubicBezTo>
                    <a:pt x="1858049" y="137007"/>
                    <a:pt x="1844194" y="263237"/>
                    <a:pt x="2225964" y="230910"/>
                  </a:cubicBezTo>
                  <a:cubicBezTo>
                    <a:pt x="2607734" y="198583"/>
                    <a:pt x="3474412" y="55418"/>
                    <a:pt x="3777673" y="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CC30EF4F-8DC2-813E-C9BA-3522719DFA22}"/>
                </a:ext>
              </a:extLst>
            </p:cNvPr>
            <p:cNvSpPr/>
            <p:nvPr/>
          </p:nvSpPr>
          <p:spPr>
            <a:xfrm>
              <a:off x="1786117" y="4203779"/>
              <a:ext cx="4306726" cy="524709"/>
            </a:xfrm>
            <a:custGeom>
              <a:avLst/>
              <a:gdLst>
                <a:gd name="connsiteX0" fmla="*/ 0 w 3842328"/>
                <a:gd name="connsiteY0" fmla="*/ 395930 h 524709"/>
                <a:gd name="connsiteX1" fmla="*/ 757382 w 3842328"/>
                <a:gd name="connsiteY1" fmla="*/ 506766 h 524709"/>
                <a:gd name="connsiteX2" fmla="*/ 2946400 w 3842328"/>
                <a:gd name="connsiteY2" fmla="*/ 63421 h 524709"/>
                <a:gd name="connsiteX3" fmla="*/ 3842328 w 3842328"/>
                <a:gd name="connsiteY3" fmla="*/ 17239 h 52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328" h="524709">
                  <a:moveTo>
                    <a:pt x="0" y="395930"/>
                  </a:moveTo>
                  <a:cubicBezTo>
                    <a:pt x="133157" y="479057"/>
                    <a:pt x="266315" y="562184"/>
                    <a:pt x="757382" y="506766"/>
                  </a:cubicBezTo>
                  <a:cubicBezTo>
                    <a:pt x="1248449" y="451348"/>
                    <a:pt x="2432242" y="145009"/>
                    <a:pt x="2946400" y="63421"/>
                  </a:cubicBezTo>
                  <a:cubicBezTo>
                    <a:pt x="3460558" y="-18167"/>
                    <a:pt x="3757661" y="-5852"/>
                    <a:pt x="3842328" y="17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3F620A8D-8DCF-9789-7B8F-622D14A7DB1F}"/>
                </a:ext>
              </a:extLst>
            </p:cNvPr>
            <p:cNvSpPr/>
            <p:nvPr/>
          </p:nvSpPr>
          <p:spPr>
            <a:xfrm>
              <a:off x="1723129" y="5592163"/>
              <a:ext cx="4340963" cy="520007"/>
            </a:xfrm>
            <a:custGeom>
              <a:avLst/>
              <a:gdLst>
                <a:gd name="connsiteX0" fmla="*/ 0 w 3916219"/>
                <a:gd name="connsiteY0" fmla="*/ 125146 h 520007"/>
                <a:gd name="connsiteX1" fmla="*/ 1976582 w 3916219"/>
                <a:gd name="connsiteY1" fmla="*/ 476128 h 520007"/>
                <a:gd name="connsiteX2" fmla="*/ 2780146 w 3916219"/>
                <a:gd name="connsiteY2" fmla="*/ 466892 h 520007"/>
                <a:gd name="connsiteX3" fmla="*/ 3417455 w 3916219"/>
                <a:gd name="connsiteY3" fmla="*/ 42019 h 520007"/>
                <a:gd name="connsiteX4" fmla="*/ 3916219 w 3916219"/>
                <a:gd name="connsiteY4" fmla="*/ 5073 h 52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219" h="520007">
                  <a:moveTo>
                    <a:pt x="0" y="125146"/>
                  </a:moveTo>
                  <a:cubicBezTo>
                    <a:pt x="756612" y="272158"/>
                    <a:pt x="1513224" y="419170"/>
                    <a:pt x="1976582" y="476128"/>
                  </a:cubicBezTo>
                  <a:cubicBezTo>
                    <a:pt x="2439940" y="533086"/>
                    <a:pt x="2540001" y="539243"/>
                    <a:pt x="2780146" y="466892"/>
                  </a:cubicBezTo>
                  <a:cubicBezTo>
                    <a:pt x="3020291" y="394541"/>
                    <a:pt x="3228110" y="118989"/>
                    <a:pt x="3417455" y="42019"/>
                  </a:cubicBezTo>
                  <a:cubicBezTo>
                    <a:pt x="3606800" y="-34951"/>
                    <a:pt x="3814619" y="20467"/>
                    <a:pt x="3916219" y="507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BBC24DC0-ACC0-3C52-FB8B-CBC8B363DB7E}"/>
              </a:ext>
            </a:extLst>
          </p:cNvPr>
          <p:cNvSpPr/>
          <p:nvPr/>
        </p:nvSpPr>
        <p:spPr>
          <a:xfrm>
            <a:off x="5725392" y="2342914"/>
            <a:ext cx="690655" cy="424265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Radix Sort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8BE7B2F6-253B-1524-9A56-3F9A66D80725}"/>
              </a:ext>
            </a:extLst>
          </p:cNvPr>
          <p:cNvSpPr/>
          <p:nvPr/>
        </p:nvSpPr>
        <p:spPr>
          <a:xfrm>
            <a:off x="5725550" y="3651615"/>
            <a:ext cx="690655" cy="424265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Radix Sort</a:t>
            </a:r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40173653-594D-D950-5921-32C5E10CAB98}"/>
              </a:ext>
            </a:extLst>
          </p:cNvPr>
          <p:cNvSpPr/>
          <p:nvPr/>
        </p:nvSpPr>
        <p:spPr>
          <a:xfrm>
            <a:off x="5726832" y="2995301"/>
            <a:ext cx="690655" cy="424265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Radix Sort</a:t>
            </a:r>
          </a:p>
        </p:txBody>
      </p:sp>
      <p:sp>
        <p:nvSpPr>
          <p:cNvPr id="258" name="Freihandform: Form 257">
            <a:extLst>
              <a:ext uri="{FF2B5EF4-FFF2-40B4-BE49-F238E27FC236}">
                <a16:creationId xmlns:a16="http://schemas.microsoft.com/office/drawing/2014/main" id="{E5757187-B4CF-2F4C-0904-C7154B5D3168}"/>
              </a:ext>
            </a:extLst>
          </p:cNvPr>
          <p:cNvSpPr/>
          <p:nvPr/>
        </p:nvSpPr>
        <p:spPr>
          <a:xfrm>
            <a:off x="10140200" y="2603472"/>
            <a:ext cx="530965" cy="534238"/>
          </a:xfrm>
          <a:custGeom>
            <a:avLst/>
            <a:gdLst>
              <a:gd name="connsiteX0" fmla="*/ 0 w 812800"/>
              <a:gd name="connsiteY0" fmla="*/ 0 h 298186"/>
              <a:gd name="connsiteX1" fmla="*/ 478971 w 812800"/>
              <a:gd name="connsiteY1" fmla="*/ 261257 h 298186"/>
              <a:gd name="connsiteX2" fmla="*/ 812800 w 812800"/>
              <a:gd name="connsiteY2" fmla="*/ 290286 h 298186"/>
              <a:gd name="connsiteX0" fmla="*/ 0 w 1203325"/>
              <a:gd name="connsiteY0" fmla="*/ 1147989 h 1410431"/>
              <a:gd name="connsiteX1" fmla="*/ 478971 w 1203325"/>
              <a:gd name="connsiteY1" fmla="*/ 1409246 h 1410431"/>
              <a:gd name="connsiteX2" fmla="*/ 1203325 w 1203325"/>
              <a:gd name="connsiteY2" fmla="*/ 0 h 1410431"/>
              <a:gd name="connsiteX0" fmla="*/ 0 w 1203325"/>
              <a:gd name="connsiteY0" fmla="*/ 1147989 h 1178744"/>
              <a:gd name="connsiteX1" fmla="*/ 478971 w 1203325"/>
              <a:gd name="connsiteY1" fmla="*/ 1094921 h 1178744"/>
              <a:gd name="connsiteX2" fmla="*/ 1203325 w 1203325"/>
              <a:gd name="connsiteY2" fmla="*/ 0 h 1178744"/>
              <a:gd name="connsiteX0" fmla="*/ 0 w 1203325"/>
              <a:gd name="connsiteY0" fmla="*/ 1147989 h 1210742"/>
              <a:gd name="connsiteX1" fmla="*/ 478971 w 1203325"/>
              <a:gd name="connsiteY1" fmla="*/ 1094921 h 1210742"/>
              <a:gd name="connsiteX2" fmla="*/ 1203325 w 1203325"/>
              <a:gd name="connsiteY2" fmla="*/ 0 h 1210742"/>
              <a:gd name="connsiteX0" fmla="*/ 0 w 1203325"/>
              <a:gd name="connsiteY0" fmla="*/ 1147989 h 1210742"/>
              <a:gd name="connsiteX1" fmla="*/ 478971 w 1203325"/>
              <a:gd name="connsiteY1" fmla="*/ 1094921 h 1210742"/>
              <a:gd name="connsiteX2" fmla="*/ 1203325 w 1203325"/>
              <a:gd name="connsiteY2" fmla="*/ 0 h 121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3325" h="1210742">
                <a:moveTo>
                  <a:pt x="0" y="1147989"/>
                </a:moveTo>
                <a:cubicBezTo>
                  <a:pt x="171752" y="1254427"/>
                  <a:pt x="276829" y="1217990"/>
                  <a:pt x="478971" y="1094921"/>
                </a:cubicBezTo>
                <a:cubicBezTo>
                  <a:pt x="890663" y="819452"/>
                  <a:pt x="1104144" y="9676"/>
                  <a:pt x="1203325" y="0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C02C493-108F-7978-B182-697B46A52A81}"/>
              </a:ext>
            </a:extLst>
          </p:cNvPr>
          <p:cNvGrpSpPr/>
          <p:nvPr/>
        </p:nvGrpSpPr>
        <p:grpSpPr>
          <a:xfrm>
            <a:off x="8033150" y="2155438"/>
            <a:ext cx="1537057" cy="1441317"/>
            <a:chOff x="2875226" y="2103832"/>
            <a:chExt cx="3483428" cy="3266454"/>
          </a:xfrm>
        </p:grpSpPr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74689E37-E123-FC01-B206-8E426CEE29DB}"/>
                </a:ext>
              </a:extLst>
            </p:cNvPr>
            <p:cNvSpPr/>
            <p:nvPr/>
          </p:nvSpPr>
          <p:spPr>
            <a:xfrm>
              <a:off x="2904254" y="2850134"/>
              <a:ext cx="3048000" cy="1242895"/>
            </a:xfrm>
            <a:custGeom>
              <a:avLst/>
              <a:gdLst>
                <a:gd name="connsiteX0" fmla="*/ 0 w 3048000"/>
                <a:gd name="connsiteY0" fmla="*/ 9180 h 1242895"/>
                <a:gd name="connsiteX1" fmla="*/ 754743 w 3048000"/>
                <a:gd name="connsiteY1" fmla="*/ 110780 h 1242895"/>
                <a:gd name="connsiteX2" fmla="*/ 1625600 w 3048000"/>
                <a:gd name="connsiteY2" fmla="*/ 792952 h 1242895"/>
                <a:gd name="connsiteX3" fmla="*/ 3048000 w 3048000"/>
                <a:gd name="connsiteY3" fmla="*/ 1242895 h 12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0" h="1242895">
                  <a:moveTo>
                    <a:pt x="0" y="9180"/>
                  </a:moveTo>
                  <a:cubicBezTo>
                    <a:pt x="241905" y="-5335"/>
                    <a:pt x="483810" y="-19849"/>
                    <a:pt x="754743" y="110780"/>
                  </a:cubicBezTo>
                  <a:cubicBezTo>
                    <a:pt x="1025676" y="241409"/>
                    <a:pt x="1243391" y="604266"/>
                    <a:pt x="1625600" y="792952"/>
                  </a:cubicBezTo>
                  <a:cubicBezTo>
                    <a:pt x="2007809" y="981638"/>
                    <a:pt x="2527904" y="1112266"/>
                    <a:pt x="3048000" y="1242895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042557D2-F818-3C8B-905A-517C866D99C3}"/>
                </a:ext>
              </a:extLst>
            </p:cNvPr>
            <p:cNvSpPr/>
            <p:nvPr/>
          </p:nvSpPr>
          <p:spPr>
            <a:xfrm>
              <a:off x="2904254" y="4135555"/>
              <a:ext cx="3004458" cy="218731"/>
            </a:xfrm>
            <a:custGeom>
              <a:avLst/>
              <a:gdLst>
                <a:gd name="connsiteX0" fmla="*/ 0 w 3004458"/>
                <a:gd name="connsiteY0" fmla="*/ 73588 h 218731"/>
                <a:gd name="connsiteX1" fmla="*/ 827315 w 3004458"/>
                <a:gd name="connsiteY1" fmla="*/ 1016 h 218731"/>
                <a:gd name="connsiteX2" fmla="*/ 1712686 w 3004458"/>
                <a:gd name="connsiteY2" fmla="*/ 44559 h 218731"/>
                <a:gd name="connsiteX3" fmla="*/ 3004458 w 3004458"/>
                <a:gd name="connsiteY3" fmla="*/ 218731 h 21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458" h="218731">
                  <a:moveTo>
                    <a:pt x="0" y="73588"/>
                  </a:moveTo>
                  <a:cubicBezTo>
                    <a:pt x="270933" y="39721"/>
                    <a:pt x="541867" y="5854"/>
                    <a:pt x="827315" y="1016"/>
                  </a:cubicBezTo>
                  <a:cubicBezTo>
                    <a:pt x="1112763" y="-3822"/>
                    <a:pt x="1349829" y="8273"/>
                    <a:pt x="1712686" y="44559"/>
                  </a:cubicBezTo>
                  <a:cubicBezTo>
                    <a:pt x="2075543" y="80845"/>
                    <a:pt x="2733525" y="167931"/>
                    <a:pt x="3004458" y="218731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026FCA18-EEDB-86D5-4547-52316278018D}"/>
                </a:ext>
              </a:extLst>
            </p:cNvPr>
            <p:cNvSpPr/>
            <p:nvPr/>
          </p:nvSpPr>
          <p:spPr>
            <a:xfrm>
              <a:off x="2875226" y="4572000"/>
              <a:ext cx="3004457" cy="798286"/>
            </a:xfrm>
            <a:custGeom>
              <a:avLst/>
              <a:gdLst>
                <a:gd name="connsiteX0" fmla="*/ 0 w 3004457"/>
                <a:gd name="connsiteY0" fmla="*/ 798286 h 798286"/>
                <a:gd name="connsiteX1" fmla="*/ 1349828 w 3004457"/>
                <a:gd name="connsiteY1" fmla="*/ 740229 h 798286"/>
                <a:gd name="connsiteX2" fmla="*/ 2148114 w 3004457"/>
                <a:gd name="connsiteY2" fmla="*/ 188686 h 798286"/>
                <a:gd name="connsiteX3" fmla="*/ 3004457 w 3004457"/>
                <a:gd name="connsiteY3" fmla="*/ 0 h 79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457" h="798286">
                  <a:moveTo>
                    <a:pt x="0" y="798286"/>
                  </a:moveTo>
                  <a:lnTo>
                    <a:pt x="1349828" y="740229"/>
                  </a:lnTo>
                  <a:cubicBezTo>
                    <a:pt x="1707847" y="638629"/>
                    <a:pt x="1872343" y="312057"/>
                    <a:pt x="2148114" y="188686"/>
                  </a:cubicBezTo>
                  <a:cubicBezTo>
                    <a:pt x="2423885" y="65315"/>
                    <a:pt x="2714171" y="32657"/>
                    <a:pt x="3004457" y="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97F13023-7D79-03B5-FC7B-A2282981879C}"/>
                </a:ext>
              </a:extLst>
            </p:cNvPr>
            <p:cNvSpPr/>
            <p:nvPr/>
          </p:nvSpPr>
          <p:spPr>
            <a:xfrm>
              <a:off x="3675628" y="2119086"/>
              <a:ext cx="2334684" cy="1683657"/>
            </a:xfrm>
            <a:custGeom>
              <a:avLst/>
              <a:gdLst>
                <a:gd name="connsiteX0" fmla="*/ 12398 w 2334684"/>
                <a:gd name="connsiteY0" fmla="*/ 0 h 1683657"/>
                <a:gd name="connsiteX1" fmla="*/ 215598 w 2334684"/>
                <a:gd name="connsiteY1" fmla="*/ 653143 h 1683657"/>
                <a:gd name="connsiteX2" fmla="*/ 1492855 w 2334684"/>
                <a:gd name="connsiteY2" fmla="*/ 1248228 h 1683657"/>
                <a:gd name="connsiteX3" fmla="*/ 2029884 w 2334684"/>
                <a:gd name="connsiteY3" fmla="*/ 1582057 h 1683657"/>
                <a:gd name="connsiteX4" fmla="*/ 2334684 w 2334684"/>
                <a:gd name="connsiteY4" fmla="*/ 1683657 h 16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684" h="1683657">
                  <a:moveTo>
                    <a:pt x="12398" y="0"/>
                  </a:moveTo>
                  <a:cubicBezTo>
                    <a:pt x="-9374" y="222552"/>
                    <a:pt x="-31145" y="445105"/>
                    <a:pt x="215598" y="653143"/>
                  </a:cubicBezTo>
                  <a:cubicBezTo>
                    <a:pt x="462341" y="861181"/>
                    <a:pt x="1190474" y="1093409"/>
                    <a:pt x="1492855" y="1248228"/>
                  </a:cubicBezTo>
                  <a:cubicBezTo>
                    <a:pt x="1795236" y="1403047"/>
                    <a:pt x="1889579" y="1509486"/>
                    <a:pt x="2029884" y="1582057"/>
                  </a:cubicBezTo>
                  <a:cubicBezTo>
                    <a:pt x="2170189" y="1654628"/>
                    <a:pt x="2252436" y="1669142"/>
                    <a:pt x="2334684" y="1683657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04043F2B-8451-C9B9-2EBB-B08345FD5DEA}"/>
                </a:ext>
              </a:extLst>
            </p:cNvPr>
            <p:cNvSpPr/>
            <p:nvPr/>
          </p:nvSpPr>
          <p:spPr>
            <a:xfrm>
              <a:off x="5011466" y="2103832"/>
              <a:ext cx="1115606" cy="1393372"/>
            </a:xfrm>
            <a:custGeom>
              <a:avLst/>
              <a:gdLst>
                <a:gd name="connsiteX0" fmla="*/ 41549 w 1115606"/>
                <a:gd name="connsiteY0" fmla="*/ 0 h 1393372"/>
                <a:gd name="connsiteX1" fmla="*/ 128634 w 1115606"/>
                <a:gd name="connsiteY1" fmla="*/ 638629 h 1393372"/>
                <a:gd name="connsiteX2" fmla="*/ 1115606 w 1115606"/>
                <a:gd name="connsiteY2" fmla="*/ 1393372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5606" h="1393372">
                  <a:moveTo>
                    <a:pt x="41549" y="0"/>
                  </a:moveTo>
                  <a:cubicBezTo>
                    <a:pt x="-4413" y="203200"/>
                    <a:pt x="-50375" y="406400"/>
                    <a:pt x="128634" y="638629"/>
                  </a:cubicBezTo>
                  <a:cubicBezTo>
                    <a:pt x="307643" y="870858"/>
                    <a:pt x="711624" y="1132115"/>
                    <a:pt x="1115606" y="1393372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CAE53F03-84D2-9103-55A5-D733200536ED}"/>
                </a:ext>
              </a:extLst>
            </p:cNvPr>
            <p:cNvSpPr/>
            <p:nvPr/>
          </p:nvSpPr>
          <p:spPr>
            <a:xfrm>
              <a:off x="5813459" y="2162629"/>
              <a:ext cx="545195" cy="1045049"/>
            </a:xfrm>
            <a:custGeom>
              <a:avLst/>
              <a:gdLst>
                <a:gd name="connsiteX0" fmla="*/ 545195 w 545195"/>
                <a:gd name="connsiteY0" fmla="*/ 0 h 1045049"/>
                <a:gd name="connsiteX1" fmla="*/ 414567 w 545195"/>
                <a:gd name="connsiteY1" fmla="*/ 232228 h 1045049"/>
                <a:gd name="connsiteX2" fmla="*/ 37195 w 545195"/>
                <a:gd name="connsiteY2" fmla="*/ 522514 h 1045049"/>
                <a:gd name="connsiteX3" fmla="*/ 51710 w 545195"/>
                <a:gd name="connsiteY3" fmla="*/ 827314 h 1045049"/>
                <a:gd name="connsiteX4" fmla="*/ 371024 w 545195"/>
                <a:gd name="connsiteY4" fmla="*/ 1030514 h 10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195" h="1045049">
                  <a:moveTo>
                    <a:pt x="545195" y="0"/>
                  </a:moveTo>
                  <a:cubicBezTo>
                    <a:pt x="522214" y="72571"/>
                    <a:pt x="499234" y="145142"/>
                    <a:pt x="414567" y="232228"/>
                  </a:cubicBezTo>
                  <a:cubicBezTo>
                    <a:pt x="329900" y="319314"/>
                    <a:pt x="97671" y="423333"/>
                    <a:pt x="37195" y="522514"/>
                  </a:cubicBezTo>
                  <a:cubicBezTo>
                    <a:pt x="-23281" y="621695"/>
                    <a:pt x="-3928" y="742647"/>
                    <a:pt x="51710" y="827314"/>
                  </a:cubicBezTo>
                  <a:cubicBezTo>
                    <a:pt x="107348" y="911981"/>
                    <a:pt x="470205" y="1098247"/>
                    <a:pt x="371024" y="1030514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Multiplikationszeichen 187">
            <a:extLst>
              <a:ext uri="{FF2B5EF4-FFF2-40B4-BE49-F238E27FC236}">
                <a16:creationId xmlns:a16="http://schemas.microsoft.com/office/drawing/2014/main" id="{2534A3D7-D12C-46C2-5B5E-39573A193D48}"/>
              </a:ext>
            </a:extLst>
          </p:cNvPr>
          <p:cNvSpPr/>
          <p:nvPr/>
        </p:nvSpPr>
        <p:spPr>
          <a:xfrm>
            <a:off x="7942920" y="1055212"/>
            <a:ext cx="884260" cy="1268006"/>
          </a:xfrm>
          <a:prstGeom prst="mathMultiply">
            <a:avLst>
              <a:gd name="adj1" fmla="val 4318"/>
            </a:avLst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Multiplikationszeichen 229">
            <a:extLst>
              <a:ext uri="{FF2B5EF4-FFF2-40B4-BE49-F238E27FC236}">
                <a16:creationId xmlns:a16="http://schemas.microsoft.com/office/drawing/2014/main" id="{4448B34C-4EBC-4D7D-28AD-DE54106CEF57}"/>
              </a:ext>
            </a:extLst>
          </p:cNvPr>
          <p:cNvSpPr/>
          <p:nvPr/>
        </p:nvSpPr>
        <p:spPr>
          <a:xfrm>
            <a:off x="8528241" y="1055212"/>
            <a:ext cx="884260" cy="1268006"/>
          </a:xfrm>
          <a:prstGeom prst="mathMultiply">
            <a:avLst>
              <a:gd name="adj1" fmla="val 4318"/>
            </a:avLst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Multiplikationszeichen 230">
            <a:extLst>
              <a:ext uri="{FF2B5EF4-FFF2-40B4-BE49-F238E27FC236}">
                <a16:creationId xmlns:a16="http://schemas.microsoft.com/office/drawing/2014/main" id="{791EBB70-AC8C-45B4-EB14-3EE3AF7370E8}"/>
              </a:ext>
            </a:extLst>
          </p:cNvPr>
          <p:cNvSpPr/>
          <p:nvPr/>
        </p:nvSpPr>
        <p:spPr>
          <a:xfrm>
            <a:off x="9197925" y="1051103"/>
            <a:ext cx="884260" cy="1268006"/>
          </a:xfrm>
          <a:prstGeom prst="mathMultiply">
            <a:avLst>
              <a:gd name="adj1" fmla="val 4318"/>
            </a:avLst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algo">
            <a:extLst>
              <a:ext uri="{FF2B5EF4-FFF2-40B4-BE49-F238E27FC236}">
                <a16:creationId xmlns:a16="http://schemas.microsoft.com/office/drawing/2014/main" id="{D032D238-2ED5-C2D2-8129-5561A326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1463393"/>
            <a:ext cx="1194221" cy="584903"/>
          </a:xfrm>
        </p:spPr>
        <p:txBody>
          <a:bodyPr>
            <a:normAutofit/>
          </a:bodyPr>
          <a:lstStyle/>
          <a:p>
            <a:r>
              <a:rPr lang="en-US" sz="1600" dirty="0"/>
              <a:t>Reading</a:t>
            </a:r>
          </a:p>
        </p:txBody>
      </p:sp>
      <p:sp>
        <p:nvSpPr>
          <p:cNvPr id="232" name="Freihandform: Form 231">
            <a:extLst>
              <a:ext uri="{FF2B5EF4-FFF2-40B4-BE49-F238E27FC236}">
                <a16:creationId xmlns:a16="http://schemas.microsoft.com/office/drawing/2014/main" id="{7DC44AA0-2CBB-B962-E734-C22F05A31D04}"/>
              </a:ext>
            </a:extLst>
          </p:cNvPr>
          <p:cNvSpPr/>
          <p:nvPr/>
        </p:nvSpPr>
        <p:spPr>
          <a:xfrm>
            <a:off x="37496" y="3200400"/>
            <a:ext cx="10818276" cy="1600476"/>
          </a:xfrm>
          <a:custGeom>
            <a:avLst/>
            <a:gdLst>
              <a:gd name="connsiteX0" fmla="*/ 10706704 w 10818276"/>
              <a:gd name="connsiteY0" fmla="*/ 0 h 1600476"/>
              <a:gd name="connsiteX1" fmla="*/ 10732104 w 10818276"/>
              <a:gd name="connsiteY1" fmla="*/ 469900 h 1600476"/>
              <a:gd name="connsiteX2" fmla="*/ 9754204 w 10818276"/>
              <a:gd name="connsiteY2" fmla="*/ 965200 h 1600476"/>
              <a:gd name="connsiteX3" fmla="*/ 6249004 w 10818276"/>
              <a:gd name="connsiteY3" fmla="*/ 1447800 h 1600476"/>
              <a:gd name="connsiteX4" fmla="*/ 2718404 w 10818276"/>
              <a:gd name="connsiteY4" fmla="*/ 1600200 h 1600476"/>
              <a:gd name="connsiteX5" fmla="*/ 495904 w 10818276"/>
              <a:gd name="connsiteY5" fmla="*/ 1473200 h 1600476"/>
              <a:gd name="connsiteX6" fmla="*/ 26004 w 10818276"/>
              <a:gd name="connsiteY6" fmla="*/ 1079500 h 1600476"/>
              <a:gd name="connsiteX7" fmla="*/ 102204 w 10818276"/>
              <a:gd name="connsiteY7" fmla="*/ 863600 h 160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8276" h="1600476">
                <a:moveTo>
                  <a:pt x="10706704" y="0"/>
                </a:moveTo>
                <a:cubicBezTo>
                  <a:pt x="10798779" y="154516"/>
                  <a:pt x="10890854" y="309033"/>
                  <a:pt x="10732104" y="469900"/>
                </a:cubicBezTo>
                <a:cubicBezTo>
                  <a:pt x="10573354" y="630767"/>
                  <a:pt x="10501387" y="802217"/>
                  <a:pt x="9754204" y="965200"/>
                </a:cubicBezTo>
                <a:cubicBezTo>
                  <a:pt x="9007021" y="1128183"/>
                  <a:pt x="7421637" y="1341967"/>
                  <a:pt x="6249004" y="1447800"/>
                </a:cubicBezTo>
                <a:cubicBezTo>
                  <a:pt x="5076371" y="1553633"/>
                  <a:pt x="3677254" y="1595967"/>
                  <a:pt x="2718404" y="1600200"/>
                </a:cubicBezTo>
                <a:cubicBezTo>
                  <a:pt x="1759554" y="1604433"/>
                  <a:pt x="944637" y="1559983"/>
                  <a:pt x="495904" y="1473200"/>
                </a:cubicBezTo>
                <a:cubicBezTo>
                  <a:pt x="47171" y="1386417"/>
                  <a:pt x="91621" y="1181100"/>
                  <a:pt x="26004" y="1079500"/>
                </a:cubicBezTo>
                <a:cubicBezTo>
                  <a:pt x="-39613" y="977900"/>
                  <a:pt x="31295" y="920750"/>
                  <a:pt x="102204" y="863600"/>
                </a:cubicBezTo>
              </a:path>
            </a:pathLst>
          </a:custGeom>
          <a:noFill/>
          <a:ln w="38100">
            <a:solidFill>
              <a:srgbClr val="9FA1A8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itel 1">
            <a:extLst>
              <a:ext uri="{FF2B5EF4-FFF2-40B4-BE49-F238E27FC236}">
                <a16:creationId xmlns:a16="http://schemas.microsoft.com/office/drawing/2014/main" id="{11B92874-41EF-938E-D95E-164A2F90F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589503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C08DE70-B0ED-D347-CCF7-7CF5739C7012}"/>
              </a:ext>
            </a:extLst>
          </p:cNvPr>
          <p:cNvSpPr/>
          <p:nvPr/>
        </p:nvSpPr>
        <p:spPr>
          <a:xfrm>
            <a:off x="276463" y="2871296"/>
            <a:ext cx="970195" cy="15007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7AB1889-3585-7225-3CB5-CD4C3389941E}"/>
              </a:ext>
            </a:extLst>
          </p:cNvPr>
          <p:cNvGrpSpPr/>
          <p:nvPr/>
        </p:nvGrpSpPr>
        <p:grpSpPr>
          <a:xfrm>
            <a:off x="-643209" y="3264382"/>
            <a:ext cx="11884170" cy="134812"/>
            <a:chOff x="3831143" y="3848523"/>
            <a:chExt cx="26933063" cy="3055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444F06A-6606-880F-B4B7-CB40717C5D8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448BCDC-18CA-23E9-4001-D11905BD0C9F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761D14C2-2A76-95BF-6191-088CADA52FCE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D7D37196-6D26-F271-F901-F0758A08DAC3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D39F055F-37B9-237D-E00E-CBFB125DD306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96563C9-D65C-7ACB-1DDA-29AA18220DE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529DC1B-CB0C-A2A4-9076-6FD144257C81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18E9297-B74C-0F93-3D7F-74FFF191C1F2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68377B59-F904-F40E-AD36-3FC36BD804E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82C7A594-C2A9-D7E0-3843-2D3459303E51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13D31B0-B154-889B-006A-6F0978567E5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28E98875-3785-9406-CC57-EC7C424C4266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1EDF5D6-825C-ED9A-9AB3-8E1A4AC85F9C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39301115-AD50-5BF4-1C28-D918ADCE58B1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088861C0-DD58-B02F-E8EB-3A6E95BE603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F803340-C8C9-C2F3-0A0E-BAF9C35E31A7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760BBC9-EC7A-569B-622E-057271523BC2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AEB265AA-794C-E472-68AC-72CB97CEB114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9A299F26-2706-69E3-AB4B-A04463FD368D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D865542-B39C-0C52-12F4-7BCC79B8FBE2}"/>
              </a:ext>
            </a:extLst>
          </p:cNvPr>
          <p:cNvGrpSpPr/>
          <p:nvPr/>
        </p:nvGrpSpPr>
        <p:grpSpPr>
          <a:xfrm>
            <a:off x="-931546" y="3433933"/>
            <a:ext cx="11884170" cy="134812"/>
            <a:chOff x="3831143" y="3848523"/>
            <a:chExt cx="26933063" cy="305523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5F2674F-B4ED-089A-F240-E72FF99D76B1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EA62E374-3740-D70C-F32C-5624D85B917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06C1A265-8F32-3432-32B9-E40707843520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64753998-A15C-D195-E9C8-E10F1B40038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40DDD3E9-A557-0EE1-297F-16918E75AC84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D5F1C283-9966-C563-1ADA-EF506BC3704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4784D7-6BA0-7445-DBB2-F54F8D57F490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6E9C739A-BEBE-5B01-9C3A-DDC25642A431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334E966E-3D84-FA31-8145-3CA2DAB409C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0F21E874-616A-25C7-A2DD-238C2C2BAD75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58646D1E-C2D8-D9BB-BE8E-7637D83B7E2F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AE177298-9476-996F-A8B1-5EF95631DB00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023B855A-55BD-853C-7EBD-C7C0AA64F435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1EADBDA5-4B74-CDD5-C658-0C5309F5F5AE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55C6C9D8-D192-3177-3405-DD0B56045E8C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213B64C8-272B-F121-3431-BA67FF8D3D6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75F383C5-1C2E-F9A7-C49E-4CCC88FF70D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E723CE01-E9BB-AA7F-29C5-B6A939034C3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F2539F7C-36A7-2386-E854-07263C3CA78C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D17D268F-952A-0828-DC7D-2DF993A9B726}"/>
              </a:ext>
            </a:extLst>
          </p:cNvPr>
          <p:cNvGrpSpPr/>
          <p:nvPr/>
        </p:nvGrpSpPr>
        <p:grpSpPr>
          <a:xfrm>
            <a:off x="-1219883" y="3603484"/>
            <a:ext cx="11884170" cy="134812"/>
            <a:chOff x="3831143" y="3848523"/>
            <a:chExt cx="26933063" cy="305523"/>
          </a:xfrm>
        </p:grpSpPr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4FD6665D-1C6D-8B94-0367-C08351A5F27B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E66D7D76-C751-9CBB-A93F-D85F1BB65F91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5023D4CE-37D8-F5C4-A265-850B558F3B1A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808B3475-44A6-6092-9454-A9794CC2AFDA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495B7807-4BB5-9157-AE98-164DC2BCE88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B71164F0-3E27-BD1B-0FBD-11F4840E140E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2E3F6A06-15C4-6306-025F-FD8643304412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35527E67-9C9E-1828-D4B3-A7B83A67FD00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269B9CF2-5847-0EF1-7766-B22768FE86ED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5130384-FF25-FBBB-06E7-F20308C9881C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28A36FEA-A6BF-7697-4C30-4A014810E876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7BE897B8-46C6-8008-363A-4A4A4DF06A5C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5DC2CE98-C10D-052D-C1B2-D91B7E9802A0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F0E7071-39A3-CFE7-B544-05A16D05319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239431DE-76DE-6426-2594-76D7F68DCC35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A634F702-C3A2-74C4-018D-98F9ED44F84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4E21CA04-44C6-0FE0-1920-F82F0F517E0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BA589E4E-BC8E-A5FA-C800-E65A8DF2FD25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76B07AE2-C015-1B28-2244-E2416D9F2BD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AB7B5A7E-6E16-FC6D-738D-95AFA243220A}"/>
              </a:ext>
            </a:extLst>
          </p:cNvPr>
          <p:cNvGrpSpPr/>
          <p:nvPr/>
        </p:nvGrpSpPr>
        <p:grpSpPr>
          <a:xfrm>
            <a:off x="-1508219" y="3773035"/>
            <a:ext cx="11884170" cy="134812"/>
            <a:chOff x="3831143" y="3848523"/>
            <a:chExt cx="26933063" cy="305523"/>
          </a:xfrm>
        </p:grpSpPr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1D07FA79-7606-1EC2-46E4-D275737D9566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71A43DC2-B9E6-4E31-B0DD-6B5D437E6A0B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127A9479-B92D-0B0C-46E8-18CB475669F7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813ACFB6-A040-3762-9A18-28D5D1533154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DF13FEAE-348B-65AC-F4B3-8E0D4150F1BD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AAA65E30-ECC9-DDA5-E7DF-7329DCEAD264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C672EB3B-DAA8-FB57-3A94-BC3B984A514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1342CECE-EB0D-7AF7-C468-EB3C0910AC33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DFD0C0AC-D5B1-8D89-FEAC-E5A7E0591AD1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C0DB7955-BA0F-EE25-509F-DDE568927B9A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121AEE01-8889-A976-C13B-CF31006BA855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CA5E255E-3DE2-3504-E565-0F44CFD9802B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EDEEDCAE-93FB-CCE1-7770-ABF89746B091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C8F02FD9-D0BF-7FAA-27CC-D62C99BE620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: abgerundete Ecken 128">
              <a:extLst>
                <a:ext uri="{FF2B5EF4-FFF2-40B4-BE49-F238E27FC236}">
                  <a16:creationId xmlns:a16="http://schemas.microsoft.com/office/drawing/2014/main" id="{E62A4670-0D71-1986-207B-05B36804FA3A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A491D9F4-FAE8-E5F6-8BF6-C14B11DD2990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: abgerundete Ecken 130">
              <a:extLst>
                <a:ext uri="{FF2B5EF4-FFF2-40B4-BE49-F238E27FC236}">
                  <a16:creationId xmlns:a16="http://schemas.microsoft.com/office/drawing/2014/main" id="{B565E45C-A054-2449-08C3-FF9FA11FD0E7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: abgerundete Ecken 131">
              <a:extLst>
                <a:ext uri="{FF2B5EF4-FFF2-40B4-BE49-F238E27FC236}">
                  <a16:creationId xmlns:a16="http://schemas.microsoft.com/office/drawing/2014/main" id="{5F87167E-8A8C-D295-26CF-847E48C2983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8925EED8-FC3D-C92A-BC3F-0F7EF0B15897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211BF96-F461-0190-5DC8-42734436FECC}"/>
              </a:ext>
            </a:extLst>
          </p:cNvPr>
          <p:cNvGrpSpPr/>
          <p:nvPr/>
        </p:nvGrpSpPr>
        <p:grpSpPr>
          <a:xfrm>
            <a:off x="-1796556" y="3942586"/>
            <a:ext cx="11884170" cy="134812"/>
            <a:chOff x="3831143" y="3848523"/>
            <a:chExt cx="26933063" cy="305523"/>
          </a:xfrm>
        </p:grpSpPr>
        <p:sp>
          <p:nvSpPr>
            <p:cNvPr id="135" name="Rechteck: abgerundete Ecken 134">
              <a:extLst>
                <a:ext uri="{FF2B5EF4-FFF2-40B4-BE49-F238E27FC236}">
                  <a16:creationId xmlns:a16="http://schemas.microsoft.com/office/drawing/2014/main" id="{A3B53CDD-3F02-91ED-BD0D-076977831F7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hteck: abgerundete Ecken 135">
              <a:extLst>
                <a:ext uri="{FF2B5EF4-FFF2-40B4-BE49-F238E27FC236}">
                  <a16:creationId xmlns:a16="http://schemas.microsoft.com/office/drawing/2014/main" id="{57028E56-3659-7388-B2FB-BDD9EA70F0A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hteck: abgerundete Ecken 136">
              <a:extLst>
                <a:ext uri="{FF2B5EF4-FFF2-40B4-BE49-F238E27FC236}">
                  <a16:creationId xmlns:a16="http://schemas.microsoft.com/office/drawing/2014/main" id="{7125DB96-4C72-0871-6E7A-12FF2E3AD1C9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hteck: abgerundete Ecken 137">
              <a:extLst>
                <a:ext uri="{FF2B5EF4-FFF2-40B4-BE49-F238E27FC236}">
                  <a16:creationId xmlns:a16="http://schemas.microsoft.com/office/drawing/2014/main" id="{524C21EE-A5F1-B1A8-324B-5D2AC0A43C4E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: abgerundete Ecken 138">
              <a:extLst>
                <a:ext uri="{FF2B5EF4-FFF2-40B4-BE49-F238E27FC236}">
                  <a16:creationId xmlns:a16="http://schemas.microsoft.com/office/drawing/2014/main" id="{3E24C66B-E5C6-1124-F22C-223C499A345E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: abgerundete Ecken 139">
              <a:extLst>
                <a:ext uri="{FF2B5EF4-FFF2-40B4-BE49-F238E27FC236}">
                  <a16:creationId xmlns:a16="http://schemas.microsoft.com/office/drawing/2014/main" id="{4386D294-1B85-7E54-C742-06D9E3EDAFC9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: abgerundete Ecken 140">
              <a:extLst>
                <a:ext uri="{FF2B5EF4-FFF2-40B4-BE49-F238E27FC236}">
                  <a16:creationId xmlns:a16="http://schemas.microsoft.com/office/drawing/2014/main" id="{ED97E7FF-CC61-9E96-6495-344B664B81C6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: abgerundete Ecken 141">
              <a:extLst>
                <a:ext uri="{FF2B5EF4-FFF2-40B4-BE49-F238E27FC236}">
                  <a16:creationId xmlns:a16="http://schemas.microsoft.com/office/drawing/2014/main" id="{FDAC8BF7-DC25-466A-71FA-748554B95A7A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: abgerundete Ecken 142">
              <a:extLst>
                <a:ext uri="{FF2B5EF4-FFF2-40B4-BE49-F238E27FC236}">
                  <a16:creationId xmlns:a16="http://schemas.microsoft.com/office/drawing/2014/main" id="{F5543E45-317D-5631-37EF-789F301952B8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86BF01DC-E8C8-2035-A50B-241AF115C4EB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DE5D3275-7338-86F6-8082-D26CF7F6E442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9062F104-DCAA-CAA7-5AD1-655CDB0BF6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5D329F8E-148F-BDC3-9F86-8385E51D9D28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4BAC2B1E-8542-1FB0-40C3-9791F2CD22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AA6AB957-F247-D70B-0903-71A324006B41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6B0240BD-FBA0-16D9-0D49-91743BE5A278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E6DDEF67-5B1D-7676-53BD-1C6AE8D310E6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3621EF4A-A437-24FB-FE03-5CF6F1E9D70D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1BC3479E-0EA5-38B2-9CA0-C612599EAF56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A772D432-FB0D-0A84-949D-F79D10083D0C}"/>
              </a:ext>
            </a:extLst>
          </p:cNvPr>
          <p:cNvGrpSpPr/>
          <p:nvPr/>
        </p:nvGrpSpPr>
        <p:grpSpPr>
          <a:xfrm>
            <a:off x="-2084893" y="4112137"/>
            <a:ext cx="11884170" cy="134812"/>
            <a:chOff x="3831143" y="3848523"/>
            <a:chExt cx="26933063" cy="305523"/>
          </a:xfrm>
        </p:grpSpPr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C3631E52-C971-17C6-1328-E13A2E72E4F4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6BD4D42A-6E26-6054-573F-87FAE4D3B6CC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BB77B59D-7C22-2C53-A515-68B89A9611B2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B569E41C-99BE-32D6-8E0A-E7CBC778E7EF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5E183A68-4D2C-7BD9-1F7E-15061655F565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49BF2EF6-08A7-85AC-847D-E1B2E3E584C5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97A28848-D5F2-BA6A-248A-32E7F7C45E7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75BB82AF-3A73-F964-06F2-65D705996648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E53393C6-3DCC-3625-E4E3-6C20F8EDC56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F3EB5395-A7BA-C454-8689-B681354311F2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C5F714EF-8047-C891-1463-25871CC6064D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A3AE59BA-79C6-92A3-7C16-93BE6558E00F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F847C10B-1B11-08B8-D33D-9D0E09C190D4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1670258A-2E71-F0CD-5D76-C872CDA4521D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8B1AF27C-3A1B-6FB4-3AD8-006299043076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9CE8C50D-35DB-AD02-36BD-5A5CD8509A84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3E6487C2-932B-CA95-0FA9-77492ABF1F88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FFEE482-F63A-24B8-E27C-20143311E8B2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hteck: abgerundete Ecken 172">
              <a:extLst>
                <a:ext uri="{FF2B5EF4-FFF2-40B4-BE49-F238E27FC236}">
                  <a16:creationId xmlns:a16="http://schemas.microsoft.com/office/drawing/2014/main" id="{DCF2EDC6-CA34-8F47-0362-6CDCE715395F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797893-85C0-7B28-3DA7-F2156679C9EA}"/>
              </a:ext>
            </a:extLst>
          </p:cNvPr>
          <p:cNvGrpSpPr/>
          <p:nvPr/>
        </p:nvGrpSpPr>
        <p:grpSpPr>
          <a:xfrm>
            <a:off x="-354872" y="3094831"/>
            <a:ext cx="11884170" cy="134812"/>
            <a:chOff x="3831143" y="3848523"/>
            <a:chExt cx="26933063" cy="305523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71786D0C-EC3A-FB4E-D388-CA34155F9665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C474EC3-9F3F-AA4E-54FB-FC3119063108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8F210F98-F636-9A64-0ECD-BAD3265DAD68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6BBC13B-698E-4A3E-713F-262067C01341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EEC6105-2AF1-5503-66E3-53F482853913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89BD2A95-CDCE-D985-1D04-73622AE308B1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C3CA4205-61CB-E6C5-21DF-1036371A2A4D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5E2095-A340-1908-DFD8-2E462ECAD166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3CA63926-CE49-E184-C99E-979E663B0FF5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DACF9D29-A8C5-21BA-0FD9-A95656DDCB4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7E284CF2-78AC-6648-18C3-C7C9D58FE34A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3B39E479-5A1B-FA56-81FB-55D2BA74CA2D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67C2783-F87C-CD50-08F7-9C9FF6D3F14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375F93C6-C5BB-1C54-FEDA-FEC76E741DEC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BB4112CC-E72B-2980-831A-78516B804763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93BC0B-B484-9257-A051-54BFCBF408C1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0D1DF7F5-13DC-0AFE-F8EE-8765AD11909F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D58B7B2B-EB09-77C4-768C-3C4445A1F4A8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1E4B4D6D-CBAA-03F8-97DA-0A627B93D91E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E0C5CE-E198-4A68-58B7-E5D1F9FB4C53}"/>
              </a:ext>
            </a:extLst>
          </p:cNvPr>
          <p:cNvGrpSpPr/>
          <p:nvPr/>
        </p:nvGrpSpPr>
        <p:grpSpPr>
          <a:xfrm>
            <a:off x="-204312" y="2925280"/>
            <a:ext cx="11884170" cy="134812"/>
            <a:chOff x="3831143" y="3848523"/>
            <a:chExt cx="26933063" cy="305523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84F43727-516D-E4FA-05E9-AF28B0FD9CC8}"/>
                </a:ext>
              </a:extLst>
            </p:cNvPr>
            <p:cNvSpPr/>
            <p:nvPr/>
          </p:nvSpPr>
          <p:spPr>
            <a:xfrm>
              <a:off x="3831143" y="384854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E6B0FAA-125E-9BF8-BF9F-1D26A1D2217D}"/>
                </a:ext>
              </a:extLst>
            </p:cNvPr>
            <p:cNvSpPr/>
            <p:nvPr/>
          </p:nvSpPr>
          <p:spPr>
            <a:xfrm>
              <a:off x="5254818" y="384854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9FCED46-10C9-74FC-9CA6-1F577A65D0F5}"/>
                </a:ext>
              </a:extLst>
            </p:cNvPr>
            <p:cNvSpPr/>
            <p:nvPr/>
          </p:nvSpPr>
          <p:spPr>
            <a:xfrm>
              <a:off x="6678493" y="384853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BE23477-6468-0F4F-1258-76EDB2FD8A10}"/>
                </a:ext>
              </a:extLst>
            </p:cNvPr>
            <p:cNvSpPr/>
            <p:nvPr/>
          </p:nvSpPr>
          <p:spPr>
            <a:xfrm>
              <a:off x="8102168" y="384853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571CCE9-4486-F50C-F0C1-E7CBEC0148F1}"/>
                </a:ext>
              </a:extLst>
            </p:cNvPr>
            <p:cNvSpPr/>
            <p:nvPr/>
          </p:nvSpPr>
          <p:spPr>
            <a:xfrm>
              <a:off x="9525843" y="384853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78E67B-27DD-41D1-E3D1-9013235DD3BA}"/>
                </a:ext>
              </a:extLst>
            </p:cNvPr>
            <p:cNvSpPr/>
            <p:nvPr/>
          </p:nvSpPr>
          <p:spPr>
            <a:xfrm>
              <a:off x="10949518" y="384853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2802153-BB2D-F101-6520-5503C92DE63E}"/>
                </a:ext>
              </a:extLst>
            </p:cNvPr>
            <p:cNvSpPr/>
            <p:nvPr/>
          </p:nvSpPr>
          <p:spPr>
            <a:xfrm>
              <a:off x="12373193" y="384853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8B3F09CC-8F1D-D8DF-DDE7-53A400B1491B}"/>
                </a:ext>
              </a:extLst>
            </p:cNvPr>
            <p:cNvSpPr/>
            <p:nvPr/>
          </p:nvSpPr>
          <p:spPr>
            <a:xfrm>
              <a:off x="13796868" y="384853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61AFA0-674E-44FF-034C-9EEE196DC4AC}"/>
                </a:ext>
              </a:extLst>
            </p:cNvPr>
            <p:cNvSpPr/>
            <p:nvPr/>
          </p:nvSpPr>
          <p:spPr>
            <a:xfrm>
              <a:off x="15220543" y="384853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CD3823E-DCBE-1955-853C-57AD5B2E1FA6}"/>
                </a:ext>
              </a:extLst>
            </p:cNvPr>
            <p:cNvSpPr/>
            <p:nvPr/>
          </p:nvSpPr>
          <p:spPr>
            <a:xfrm>
              <a:off x="16644218" y="3848532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C4E82233-64C0-02B3-4790-7DDC438E4257}"/>
                </a:ext>
              </a:extLst>
            </p:cNvPr>
            <p:cNvSpPr/>
            <p:nvPr/>
          </p:nvSpPr>
          <p:spPr>
            <a:xfrm>
              <a:off x="18067893" y="3848531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9396757-E0F4-3533-C553-9B132D48EADE}"/>
                </a:ext>
              </a:extLst>
            </p:cNvPr>
            <p:cNvSpPr/>
            <p:nvPr/>
          </p:nvSpPr>
          <p:spPr>
            <a:xfrm>
              <a:off x="19491568" y="3848530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3EBF1052-FC49-C537-8FBB-D481E61CC1F9}"/>
                </a:ext>
              </a:extLst>
            </p:cNvPr>
            <p:cNvSpPr/>
            <p:nvPr/>
          </p:nvSpPr>
          <p:spPr>
            <a:xfrm>
              <a:off x="20915243" y="3848529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3773AC6-7D83-4F8C-390C-C586BCAE25B9}"/>
                </a:ext>
              </a:extLst>
            </p:cNvPr>
            <p:cNvSpPr/>
            <p:nvPr/>
          </p:nvSpPr>
          <p:spPr>
            <a:xfrm>
              <a:off x="22338918" y="3848528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D8EF98F-B781-0FFE-E2C5-24A16B2F4F5B}"/>
                </a:ext>
              </a:extLst>
            </p:cNvPr>
            <p:cNvSpPr/>
            <p:nvPr/>
          </p:nvSpPr>
          <p:spPr>
            <a:xfrm>
              <a:off x="23762593" y="3848527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FBFCE0E-45A7-C9F0-16CB-6B5F5120E52E}"/>
                </a:ext>
              </a:extLst>
            </p:cNvPr>
            <p:cNvSpPr/>
            <p:nvPr/>
          </p:nvSpPr>
          <p:spPr>
            <a:xfrm>
              <a:off x="25186268" y="3848526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08C413C-E6F9-9FD8-85FF-D1A07A81C0D0}"/>
                </a:ext>
              </a:extLst>
            </p:cNvPr>
            <p:cNvSpPr/>
            <p:nvPr/>
          </p:nvSpPr>
          <p:spPr>
            <a:xfrm>
              <a:off x="26609943" y="3848525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14BE63D2-A860-B3D1-43D8-FB28C9B8F90A}"/>
                </a:ext>
              </a:extLst>
            </p:cNvPr>
            <p:cNvSpPr/>
            <p:nvPr/>
          </p:nvSpPr>
          <p:spPr>
            <a:xfrm>
              <a:off x="28033618" y="3848524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9DD753D-251E-7DD6-40D5-4856CBC42338}"/>
                </a:ext>
              </a:extLst>
            </p:cNvPr>
            <p:cNvSpPr/>
            <p:nvPr/>
          </p:nvSpPr>
          <p:spPr>
            <a:xfrm>
              <a:off x="29457293" y="3848523"/>
              <a:ext cx="1306913" cy="30550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053BC38-A2BD-6047-11FD-3BC20E12465F}"/>
              </a:ext>
            </a:extLst>
          </p:cNvPr>
          <p:cNvSpPr/>
          <p:nvPr/>
        </p:nvSpPr>
        <p:spPr>
          <a:xfrm>
            <a:off x="-325204" y="1071819"/>
            <a:ext cx="5789582" cy="3192596"/>
          </a:xfrm>
          <a:custGeom>
            <a:avLst/>
            <a:gdLst>
              <a:gd name="connsiteX0" fmla="*/ 0 w 13120914"/>
              <a:gd name="connsiteY0" fmla="*/ 0 h 7235371"/>
              <a:gd name="connsiteX1" fmla="*/ 13120914 w 13120914"/>
              <a:gd name="connsiteY1" fmla="*/ 0 h 7235371"/>
              <a:gd name="connsiteX2" fmla="*/ 13120914 w 13120914"/>
              <a:gd name="connsiteY2" fmla="*/ 7235371 h 7235371"/>
              <a:gd name="connsiteX3" fmla="*/ 3411618 w 13120914"/>
              <a:gd name="connsiteY3" fmla="*/ 7235371 h 7235371"/>
              <a:gd name="connsiteX4" fmla="*/ 3449931 w 13120914"/>
              <a:gd name="connsiteY4" fmla="*/ 7178544 h 7235371"/>
              <a:gd name="connsiteX5" fmla="*/ 3468915 w 13120914"/>
              <a:gd name="connsiteY5" fmla="*/ 7084513 h 7235371"/>
              <a:gd name="connsiteX6" fmla="*/ 3468915 w 13120914"/>
              <a:gd name="connsiteY6" fmla="*/ 3220469 h 7235371"/>
              <a:gd name="connsiteX7" fmla="*/ 3227343 w 13120914"/>
              <a:gd name="connsiteY7" fmla="*/ 2978897 h 7235371"/>
              <a:gd name="connsiteX8" fmla="*/ 1573061 w 13120914"/>
              <a:gd name="connsiteY8" fmla="*/ 2978897 h 7235371"/>
              <a:gd name="connsiteX9" fmla="*/ 1331489 w 13120914"/>
              <a:gd name="connsiteY9" fmla="*/ 3220469 h 7235371"/>
              <a:gd name="connsiteX10" fmla="*/ 1331489 w 13120914"/>
              <a:gd name="connsiteY10" fmla="*/ 7084513 h 7235371"/>
              <a:gd name="connsiteX11" fmla="*/ 1350473 w 13120914"/>
              <a:gd name="connsiteY11" fmla="*/ 7178544 h 7235371"/>
              <a:gd name="connsiteX12" fmla="*/ 1388787 w 13120914"/>
              <a:gd name="connsiteY12" fmla="*/ 7235371 h 7235371"/>
              <a:gd name="connsiteX13" fmla="*/ 0 w 13120914"/>
              <a:gd name="connsiteY13" fmla="*/ 7235371 h 723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120914" h="7235371">
                <a:moveTo>
                  <a:pt x="0" y="0"/>
                </a:moveTo>
                <a:lnTo>
                  <a:pt x="13120914" y="0"/>
                </a:lnTo>
                <a:lnTo>
                  <a:pt x="13120914" y="7235371"/>
                </a:lnTo>
                <a:lnTo>
                  <a:pt x="3411618" y="7235371"/>
                </a:lnTo>
                <a:lnTo>
                  <a:pt x="3449931" y="7178544"/>
                </a:lnTo>
                <a:cubicBezTo>
                  <a:pt x="3462156" y="7149643"/>
                  <a:pt x="3468915" y="7117868"/>
                  <a:pt x="3468915" y="7084513"/>
                </a:cubicBezTo>
                <a:lnTo>
                  <a:pt x="3468915" y="3220469"/>
                </a:lnTo>
                <a:cubicBezTo>
                  <a:pt x="3468915" y="3087052"/>
                  <a:pt x="3360760" y="2978897"/>
                  <a:pt x="3227343" y="2978897"/>
                </a:cubicBezTo>
                <a:lnTo>
                  <a:pt x="1573061" y="2978897"/>
                </a:lnTo>
                <a:cubicBezTo>
                  <a:pt x="1439644" y="2978897"/>
                  <a:pt x="1331489" y="3087052"/>
                  <a:pt x="1331489" y="3220469"/>
                </a:cubicBezTo>
                <a:lnTo>
                  <a:pt x="1331489" y="7084513"/>
                </a:lnTo>
                <a:cubicBezTo>
                  <a:pt x="1331489" y="7117868"/>
                  <a:pt x="1338249" y="7149643"/>
                  <a:pt x="1350473" y="7178544"/>
                </a:cubicBezTo>
                <a:lnTo>
                  <a:pt x="1388787" y="7235371"/>
                </a:lnTo>
                <a:lnTo>
                  <a:pt x="0" y="7235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ED188C4-FB72-03F7-CC6A-184B8D0178D2}"/>
              </a:ext>
            </a:extLst>
          </p:cNvPr>
          <p:cNvSpPr/>
          <p:nvPr/>
        </p:nvSpPr>
        <p:spPr>
          <a:xfrm>
            <a:off x="255367" y="2374724"/>
            <a:ext cx="1006036" cy="1979601"/>
          </a:xfrm>
          <a:custGeom>
            <a:avLst/>
            <a:gdLst>
              <a:gd name="connsiteX0" fmla="*/ 257683 w 2279977"/>
              <a:gd name="connsiteY0" fmla="*/ 0 h 4486365"/>
              <a:gd name="connsiteX1" fmla="*/ 2022294 w 2279977"/>
              <a:gd name="connsiteY1" fmla="*/ 0 h 4486365"/>
              <a:gd name="connsiteX2" fmla="*/ 2279977 w 2279977"/>
              <a:gd name="connsiteY2" fmla="*/ 257683 h 4486365"/>
              <a:gd name="connsiteX3" fmla="*/ 2279977 w 2279977"/>
              <a:gd name="connsiteY3" fmla="*/ 4241745 h 4486365"/>
              <a:gd name="connsiteX4" fmla="*/ 2122596 w 2279977"/>
              <a:gd name="connsiteY4" fmla="*/ 4479178 h 4486365"/>
              <a:gd name="connsiteX5" fmla="*/ 2086997 w 2279977"/>
              <a:gd name="connsiteY5" fmla="*/ 4486365 h 4486365"/>
              <a:gd name="connsiteX6" fmla="*/ 2086997 w 2279977"/>
              <a:gd name="connsiteY6" fmla="*/ 1563399 h 4486365"/>
              <a:gd name="connsiteX7" fmla="*/ 1771321 w 2279977"/>
              <a:gd name="connsiteY7" fmla="*/ 1247723 h 4486365"/>
              <a:gd name="connsiteX8" fmla="*/ 508654 w 2279977"/>
              <a:gd name="connsiteY8" fmla="*/ 1247723 h 4486365"/>
              <a:gd name="connsiteX9" fmla="*/ 192978 w 2279977"/>
              <a:gd name="connsiteY9" fmla="*/ 1563399 h 4486365"/>
              <a:gd name="connsiteX10" fmla="*/ 192978 w 2279977"/>
              <a:gd name="connsiteY10" fmla="*/ 4486365 h 4486365"/>
              <a:gd name="connsiteX11" fmla="*/ 157381 w 2279977"/>
              <a:gd name="connsiteY11" fmla="*/ 4479178 h 4486365"/>
              <a:gd name="connsiteX12" fmla="*/ 0 w 2279977"/>
              <a:gd name="connsiteY12" fmla="*/ 4241745 h 4486365"/>
              <a:gd name="connsiteX13" fmla="*/ 0 w 2279977"/>
              <a:gd name="connsiteY13" fmla="*/ 257683 h 4486365"/>
              <a:gd name="connsiteX14" fmla="*/ 257683 w 2279977"/>
              <a:gd name="connsiteY14" fmla="*/ 0 h 448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9977" h="4486365">
                <a:moveTo>
                  <a:pt x="257683" y="0"/>
                </a:moveTo>
                <a:lnTo>
                  <a:pt x="2022294" y="0"/>
                </a:lnTo>
                <a:cubicBezTo>
                  <a:pt x="2164608" y="0"/>
                  <a:pt x="2279977" y="115369"/>
                  <a:pt x="2279977" y="257683"/>
                </a:cubicBezTo>
                <a:lnTo>
                  <a:pt x="2279977" y="4241745"/>
                </a:lnTo>
                <a:cubicBezTo>
                  <a:pt x="2279977" y="4348481"/>
                  <a:pt x="2215082" y="4440060"/>
                  <a:pt x="2122596" y="4479178"/>
                </a:cubicBezTo>
                <a:lnTo>
                  <a:pt x="2086997" y="4486365"/>
                </a:lnTo>
                <a:lnTo>
                  <a:pt x="2086997" y="1563399"/>
                </a:lnTo>
                <a:cubicBezTo>
                  <a:pt x="2086997" y="1389056"/>
                  <a:pt x="1945664" y="1247723"/>
                  <a:pt x="1771321" y="1247723"/>
                </a:cubicBezTo>
                <a:lnTo>
                  <a:pt x="508654" y="1247723"/>
                </a:lnTo>
                <a:cubicBezTo>
                  <a:pt x="334311" y="1247723"/>
                  <a:pt x="192978" y="1389056"/>
                  <a:pt x="192978" y="1563399"/>
                </a:cubicBezTo>
                <a:lnTo>
                  <a:pt x="192978" y="4486365"/>
                </a:lnTo>
                <a:lnTo>
                  <a:pt x="157381" y="4479178"/>
                </a:lnTo>
                <a:cubicBezTo>
                  <a:pt x="64895" y="4440060"/>
                  <a:pt x="0" y="4348481"/>
                  <a:pt x="0" y="4241745"/>
                </a:cubicBezTo>
                <a:lnTo>
                  <a:pt x="0" y="257683"/>
                </a:lnTo>
                <a:cubicBezTo>
                  <a:pt x="0" y="115369"/>
                  <a:pt x="115369" y="0"/>
                  <a:pt x="25768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74438AD-8E56-018D-2FB2-C92EE646EABF}"/>
              </a:ext>
            </a:extLst>
          </p:cNvPr>
          <p:cNvSpPr/>
          <p:nvPr/>
        </p:nvSpPr>
        <p:spPr>
          <a:xfrm>
            <a:off x="327677" y="2482397"/>
            <a:ext cx="861415" cy="349022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0E96711D-4A91-ECEF-3737-FC757F1B018F}"/>
              </a:ext>
            </a:extLst>
          </p:cNvPr>
          <p:cNvSpPr/>
          <p:nvPr/>
        </p:nvSpPr>
        <p:spPr>
          <a:xfrm>
            <a:off x="75463" y="2018790"/>
            <a:ext cx="2184116" cy="982356"/>
          </a:xfrm>
          <a:custGeom>
            <a:avLst/>
            <a:gdLst>
              <a:gd name="connsiteX0" fmla="*/ 580918 w 5312575"/>
              <a:gd name="connsiteY0" fmla="*/ 2226310 h 2226310"/>
              <a:gd name="connsiteX1" fmla="*/ 14861 w 5312575"/>
              <a:gd name="connsiteY1" fmla="*/ 1645739 h 2226310"/>
              <a:gd name="connsiteX2" fmla="*/ 392232 w 5312575"/>
              <a:gd name="connsiteY2" fmla="*/ 295910 h 2226310"/>
              <a:gd name="connsiteX3" fmla="*/ 2598404 w 5312575"/>
              <a:gd name="connsiteY3" fmla="*/ 63682 h 2226310"/>
              <a:gd name="connsiteX4" fmla="*/ 4514290 w 5312575"/>
              <a:gd name="connsiteY4" fmla="*/ 1166767 h 2226310"/>
              <a:gd name="connsiteX5" fmla="*/ 5312575 w 5312575"/>
              <a:gd name="connsiteY5" fmla="*/ 1355453 h 222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2575" h="2226310">
                <a:moveTo>
                  <a:pt x="580918" y="2226310"/>
                </a:moveTo>
                <a:cubicBezTo>
                  <a:pt x="313613" y="2096891"/>
                  <a:pt x="46309" y="1967472"/>
                  <a:pt x="14861" y="1645739"/>
                </a:cubicBezTo>
                <a:cubicBezTo>
                  <a:pt x="-16587" y="1324006"/>
                  <a:pt x="-38359" y="559586"/>
                  <a:pt x="392232" y="295910"/>
                </a:cubicBezTo>
                <a:cubicBezTo>
                  <a:pt x="822823" y="32234"/>
                  <a:pt x="1911394" y="-81461"/>
                  <a:pt x="2598404" y="63682"/>
                </a:cubicBezTo>
                <a:cubicBezTo>
                  <a:pt x="3285414" y="208825"/>
                  <a:pt x="4061928" y="951472"/>
                  <a:pt x="4514290" y="1166767"/>
                </a:cubicBezTo>
                <a:cubicBezTo>
                  <a:pt x="4966652" y="1382062"/>
                  <a:pt x="5312575" y="1355453"/>
                  <a:pt x="5312575" y="1355453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hteck: abgerundete Ecken 194">
            <a:extLst>
              <a:ext uri="{FF2B5EF4-FFF2-40B4-BE49-F238E27FC236}">
                <a16:creationId xmlns:a16="http://schemas.microsoft.com/office/drawing/2014/main" id="{B48A5F11-DC59-CB12-9327-28618472A332}"/>
              </a:ext>
            </a:extLst>
          </p:cNvPr>
          <p:cNvSpPr/>
          <p:nvPr/>
        </p:nvSpPr>
        <p:spPr>
          <a:xfrm>
            <a:off x="2264900" y="1787808"/>
            <a:ext cx="1253192" cy="1771505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7151EDB0-ABC2-A105-BD2F-4EDFC2FF2A87}"/>
              </a:ext>
            </a:extLst>
          </p:cNvPr>
          <p:cNvSpPr txBox="1"/>
          <p:nvPr/>
        </p:nvSpPr>
        <p:spPr>
          <a:xfrm>
            <a:off x="2579408" y="1802190"/>
            <a:ext cx="950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Thread Pool</a:t>
            </a:r>
          </a:p>
        </p:txBody>
      </p:sp>
      <p:sp>
        <p:nvSpPr>
          <p:cNvPr id="201" name="!!Rechteck: abgerundete Ecken 200">
            <a:extLst>
              <a:ext uri="{FF2B5EF4-FFF2-40B4-BE49-F238E27FC236}">
                <a16:creationId xmlns:a16="http://schemas.microsoft.com/office/drawing/2014/main" id="{71F84432-3BD0-0EB8-26EF-973DA4F38256}"/>
              </a:ext>
            </a:extLst>
          </p:cNvPr>
          <p:cNvSpPr/>
          <p:nvPr/>
        </p:nvSpPr>
        <p:spPr>
          <a:xfrm rot="5400000">
            <a:off x="4224692" y="2563019"/>
            <a:ext cx="241451" cy="24145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!!Rechteck: abgerundete Ecken 201">
            <a:extLst>
              <a:ext uri="{FF2B5EF4-FFF2-40B4-BE49-F238E27FC236}">
                <a16:creationId xmlns:a16="http://schemas.microsoft.com/office/drawing/2014/main" id="{69E87943-9EC8-837F-B60C-0E1296B7710F}"/>
              </a:ext>
            </a:extLst>
          </p:cNvPr>
          <p:cNvSpPr/>
          <p:nvPr/>
        </p:nvSpPr>
        <p:spPr>
          <a:xfrm>
            <a:off x="2797381" y="2300706"/>
            <a:ext cx="486570" cy="2353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!!Rechteck: abgerundete Ecken 202">
            <a:extLst>
              <a:ext uri="{FF2B5EF4-FFF2-40B4-BE49-F238E27FC236}">
                <a16:creationId xmlns:a16="http://schemas.microsoft.com/office/drawing/2014/main" id="{6CF128B0-86BE-97EF-A692-DC573467B8CD}"/>
              </a:ext>
            </a:extLst>
          </p:cNvPr>
          <p:cNvSpPr/>
          <p:nvPr/>
        </p:nvSpPr>
        <p:spPr>
          <a:xfrm>
            <a:off x="2798563" y="2591940"/>
            <a:ext cx="355694" cy="2353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!!Rechteck: abgerundete Ecken 204">
            <a:extLst>
              <a:ext uri="{FF2B5EF4-FFF2-40B4-BE49-F238E27FC236}">
                <a16:creationId xmlns:a16="http://schemas.microsoft.com/office/drawing/2014/main" id="{B80B1CB7-B37A-F5FD-89FE-890A30B1D3F9}"/>
              </a:ext>
            </a:extLst>
          </p:cNvPr>
          <p:cNvSpPr/>
          <p:nvPr/>
        </p:nvSpPr>
        <p:spPr>
          <a:xfrm>
            <a:off x="2712956" y="2345502"/>
            <a:ext cx="541327" cy="1348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7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!!Rechteck: abgerundete Ecken 205">
            <a:extLst>
              <a:ext uri="{FF2B5EF4-FFF2-40B4-BE49-F238E27FC236}">
                <a16:creationId xmlns:a16="http://schemas.microsoft.com/office/drawing/2014/main" id="{1FC947A2-2A78-6C0D-D219-A423EC6636F4}"/>
              </a:ext>
            </a:extLst>
          </p:cNvPr>
          <p:cNvSpPr/>
          <p:nvPr/>
        </p:nvSpPr>
        <p:spPr>
          <a:xfrm>
            <a:off x="2623676" y="2640209"/>
            <a:ext cx="519453" cy="1348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2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!!Rechteck: abgerundete Ecken 208">
            <a:extLst>
              <a:ext uri="{FF2B5EF4-FFF2-40B4-BE49-F238E27FC236}">
                <a16:creationId xmlns:a16="http://schemas.microsoft.com/office/drawing/2014/main" id="{C7053F1E-5B9D-F97F-5265-39178243FA8F}"/>
              </a:ext>
            </a:extLst>
          </p:cNvPr>
          <p:cNvSpPr/>
          <p:nvPr/>
        </p:nvSpPr>
        <p:spPr>
          <a:xfrm>
            <a:off x="2397473" y="3216520"/>
            <a:ext cx="576673" cy="134804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3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!!Rechteck: abgerundete Ecken 211">
            <a:extLst>
              <a:ext uri="{FF2B5EF4-FFF2-40B4-BE49-F238E27FC236}">
                <a16:creationId xmlns:a16="http://schemas.microsoft.com/office/drawing/2014/main" id="{3A75A944-4392-8B1B-7869-3FEDEDDC7A38}"/>
              </a:ext>
            </a:extLst>
          </p:cNvPr>
          <p:cNvSpPr/>
          <p:nvPr/>
        </p:nvSpPr>
        <p:spPr>
          <a:xfrm>
            <a:off x="2799747" y="2883175"/>
            <a:ext cx="300355" cy="2353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!!Rechteck: abgerundete Ecken 212">
            <a:extLst>
              <a:ext uri="{FF2B5EF4-FFF2-40B4-BE49-F238E27FC236}">
                <a16:creationId xmlns:a16="http://schemas.microsoft.com/office/drawing/2014/main" id="{CB27EFC9-8BB8-7F67-96EB-59B604964814}"/>
              </a:ext>
            </a:extLst>
          </p:cNvPr>
          <p:cNvSpPr/>
          <p:nvPr/>
        </p:nvSpPr>
        <p:spPr>
          <a:xfrm>
            <a:off x="2534397" y="2934915"/>
            <a:ext cx="483070" cy="1348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6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chteck: abgerundete Ecken 213">
            <a:extLst>
              <a:ext uri="{FF2B5EF4-FFF2-40B4-BE49-F238E27FC236}">
                <a16:creationId xmlns:a16="http://schemas.microsoft.com/office/drawing/2014/main" id="{9EE778A3-99DA-F333-8C5F-07AD006E6E2E}"/>
              </a:ext>
            </a:extLst>
          </p:cNvPr>
          <p:cNvSpPr/>
          <p:nvPr/>
        </p:nvSpPr>
        <p:spPr>
          <a:xfrm flipH="1">
            <a:off x="2799747" y="3146704"/>
            <a:ext cx="179720" cy="2353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D82AF244-AAF4-61CB-76C3-A2E25FDFC572}"/>
              </a:ext>
            </a:extLst>
          </p:cNvPr>
          <p:cNvSpPr/>
          <p:nvPr/>
        </p:nvSpPr>
        <p:spPr>
          <a:xfrm>
            <a:off x="3990967" y="2555047"/>
            <a:ext cx="653860" cy="1636517"/>
          </a:xfrm>
          <a:custGeom>
            <a:avLst/>
            <a:gdLst>
              <a:gd name="connsiteX0" fmla="*/ 1264291 w 1618001"/>
              <a:gd name="connsiteY0" fmla="*/ 0 h 3751332"/>
              <a:gd name="connsiteX1" fmla="*/ 1547257 w 1618001"/>
              <a:gd name="connsiteY1" fmla="*/ 0 h 3751332"/>
              <a:gd name="connsiteX2" fmla="*/ 1618001 w 1618001"/>
              <a:gd name="connsiteY2" fmla="*/ 70744 h 3751332"/>
              <a:gd name="connsiteX3" fmla="*/ 1618001 w 1618001"/>
              <a:gd name="connsiteY3" fmla="*/ 3675514 h 3751332"/>
              <a:gd name="connsiteX4" fmla="*/ 1547257 w 1618001"/>
              <a:gd name="connsiteY4" fmla="*/ 3746258 h 3751332"/>
              <a:gd name="connsiteX5" fmla="*/ 1452446 w 1618001"/>
              <a:gd name="connsiteY5" fmla="*/ 3746258 h 3751332"/>
              <a:gd name="connsiteX6" fmla="*/ 1264291 w 1618001"/>
              <a:gd name="connsiteY6" fmla="*/ 3746258 h 3751332"/>
              <a:gd name="connsiteX7" fmla="*/ 365960 w 1618001"/>
              <a:gd name="connsiteY7" fmla="*/ 3746258 h 3751332"/>
              <a:gd name="connsiteX8" fmla="*/ 353710 w 1618001"/>
              <a:gd name="connsiteY8" fmla="*/ 3751332 h 3751332"/>
              <a:gd name="connsiteX9" fmla="*/ 70744 w 1618001"/>
              <a:gd name="connsiteY9" fmla="*/ 3751332 h 3751332"/>
              <a:gd name="connsiteX10" fmla="*/ 0 w 1618001"/>
              <a:gd name="connsiteY10" fmla="*/ 3680588 h 3751332"/>
              <a:gd name="connsiteX11" fmla="*/ 0 w 1618001"/>
              <a:gd name="connsiteY11" fmla="*/ 75818 h 3751332"/>
              <a:gd name="connsiteX12" fmla="*/ 70744 w 1618001"/>
              <a:gd name="connsiteY12" fmla="*/ 5074 h 3751332"/>
              <a:gd name="connsiteX13" fmla="*/ 353710 w 1618001"/>
              <a:gd name="connsiteY13" fmla="*/ 5074 h 3751332"/>
              <a:gd name="connsiteX14" fmla="*/ 424454 w 1618001"/>
              <a:gd name="connsiteY14" fmla="*/ 75818 h 3751332"/>
              <a:gd name="connsiteX15" fmla="*/ 424454 w 1618001"/>
              <a:gd name="connsiteY15" fmla="*/ 3367079 h 3751332"/>
              <a:gd name="connsiteX16" fmla="*/ 1193547 w 1618001"/>
              <a:gd name="connsiteY16" fmla="*/ 3367079 h 3751332"/>
              <a:gd name="connsiteX17" fmla="*/ 1193547 w 1618001"/>
              <a:gd name="connsiteY17" fmla="*/ 70744 h 3751332"/>
              <a:gd name="connsiteX18" fmla="*/ 1264291 w 1618001"/>
              <a:gd name="connsiteY18" fmla="*/ 0 h 37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18001" h="3751332">
                <a:moveTo>
                  <a:pt x="1264291" y="0"/>
                </a:moveTo>
                <a:lnTo>
                  <a:pt x="1547257" y="0"/>
                </a:lnTo>
                <a:cubicBezTo>
                  <a:pt x="1586328" y="0"/>
                  <a:pt x="1618001" y="31673"/>
                  <a:pt x="1618001" y="70744"/>
                </a:cubicBezTo>
                <a:lnTo>
                  <a:pt x="1618001" y="3675514"/>
                </a:lnTo>
                <a:cubicBezTo>
                  <a:pt x="1618001" y="3714585"/>
                  <a:pt x="1586328" y="3746258"/>
                  <a:pt x="1547257" y="3746258"/>
                </a:cubicBezTo>
                <a:lnTo>
                  <a:pt x="1452446" y="3746258"/>
                </a:lnTo>
                <a:lnTo>
                  <a:pt x="1264291" y="3746258"/>
                </a:lnTo>
                <a:lnTo>
                  <a:pt x="365960" y="3746258"/>
                </a:lnTo>
                <a:lnTo>
                  <a:pt x="353710" y="3751332"/>
                </a:lnTo>
                <a:lnTo>
                  <a:pt x="70744" y="3751332"/>
                </a:lnTo>
                <a:cubicBezTo>
                  <a:pt x="31673" y="3751332"/>
                  <a:pt x="0" y="3719659"/>
                  <a:pt x="0" y="3680588"/>
                </a:cubicBezTo>
                <a:lnTo>
                  <a:pt x="0" y="75818"/>
                </a:lnTo>
                <a:cubicBezTo>
                  <a:pt x="0" y="36747"/>
                  <a:pt x="31673" y="5074"/>
                  <a:pt x="70744" y="5074"/>
                </a:cubicBezTo>
                <a:lnTo>
                  <a:pt x="353710" y="5074"/>
                </a:lnTo>
                <a:cubicBezTo>
                  <a:pt x="392781" y="5074"/>
                  <a:pt x="424454" y="36747"/>
                  <a:pt x="424454" y="75818"/>
                </a:cubicBezTo>
                <a:lnTo>
                  <a:pt x="424454" y="3367079"/>
                </a:lnTo>
                <a:lnTo>
                  <a:pt x="1193547" y="3367079"/>
                </a:lnTo>
                <a:lnTo>
                  <a:pt x="1193547" y="70744"/>
                </a:lnTo>
                <a:cubicBezTo>
                  <a:pt x="1193547" y="31673"/>
                  <a:pt x="1225220" y="0"/>
                  <a:pt x="1264291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8A51271-6193-AE9D-CFD6-DD73F63DAC1B}"/>
              </a:ext>
            </a:extLst>
          </p:cNvPr>
          <p:cNvSpPr/>
          <p:nvPr/>
        </p:nvSpPr>
        <p:spPr>
          <a:xfrm>
            <a:off x="4205975" y="3753310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AC8A375A-5AD8-AE7C-946B-8D7152299E33}"/>
              </a:ext>
            </a:extLst>
          </p:cNvPr>
          <p:cNvSpPr/>
          <p:nvPr/>
        </p:nvSpPr>
        <p:spPr>
          <a:xfrm>
            <a:off x="4167287" y="3512492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F50E644C-B354-36E6-C045-DD250A2257CE}"/>
              </a:ext>
            </a:extLst>
          </p:cNvPr>
          <p:cNvSpPr/>
          <p:nvPr/>
        </p:nvSpPr>
        <p:spPr>
          <a:xfrm>
            <a:off x="4229734" y="3276384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BD62EB-801C-B5CF-FD8F-1AB088CC2C92}"/>
              </a:ext>
            </a:extLst>
          </p:cNvPr>
          <p:cNvSpPr/>
          <p:nvPr/>
        </p:nvSpPr>
        <p:spPr>
          <a:xfrm>
            <a:off x="4167382" y="3036030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C7AB4C7-7755-CF81-9FF8-9DA442F54421}"/>
              </a:ext>
            </a:extLst>
          </p:cNvPr>
          <p:cNvSpPr/>
          <p:nvPr/>
        </p:nvSpPr>
        <p:spPr>
          <a:xfrm>
            <a:off x="4183301" y="2801451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E1F09AB-2F4A-A34F-5539-1A5C0A44C287}"/>
              </a:ext>
            </a:extLst>
          </p:cNvPr>
          <p:cNvSpPr/>
          <p:nvPr/>
        </p:nvSpPr>
        <p:spPr>
          <a:xfrm>
            <a:off x="5062060" y="400957"/>
            <a:ext cx="8107423" cy="469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006CE262-BF9A-4064-B795-C8C062A756A4}"/>
              </a:ext>
            </a:extLst>
          </p:cNvPr>
          <p:cNvSpPr/>
          <p:nvPr/>
        </p:nvSpPr>
        <p:spPr>
          <a:xfrm>
            <a:off x="3348328" y="1546473"/>
            <a:ext cx="1038769" cy="584903"/>
          </a:xfrm>
          <a:custGeom>
            <a:avLst/>
            <a:gdLst>
              <a:gd name="connsiteX0" fmla="*/ 0 w 2354160"/>
              <a:gd name="connsiteY0" fmla="*/ 1946892 h 2004949"/>
              <a:gd name="connsiteX1" fmla="*/ 566057 w 2354160"/>
              <a:gd name="connsiteY1" fmla="*/ 1656606 h 2004949"/>
              <a:gd name="connsiteX2" fmla="*/ 1016000 w 2354160"/>
              <a:gd name="connsiteY2" fmla="*/ 393863 h 2004949"/>
              <a:gd name="connsiteX3" fmla="*/ 1509486 w 2354160"/>
              <a:gd name="connsiteY3" fmla="*/ 45520 h 2004949"/>
              <a:gd name="connsiteX4" fmla="*/ 2191657 w 2354160"/>
              <a:gd name="connsiteY4" fmla="*/ 118092 h 2004949"/>
              <a:gd name="connsiteX5" fmla="*/ 2351314 w 2354160"/>
              <a:gd name="connsiteY5" fmla="*/ 1076034 h 2004949"/>
              <a:gd name="connsiteX6" fmla="*/ 2278743 w 2354160"/>
              <a:gd name="connsiteY6" fmla="*/ 2004949 h 20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4160" h="2004949">
                <a:moveTo>
                  <a:pt x="0" y="1946892"/>
                </a:moveTo>
                <a:cubicBezTo>
                  <a:pt x="198362" y="1931168"/>
                  <a:pt x="396724" y="1915444"/>
                  <a:pt x="566057" y="1656606"/>
                </a:cubicBezTo>
                <a:cubicBezTo>
                  <a:pt x="735390" y="1397768"/>
                  <a:pt x="858762" y="662377"/>
                  <a:pt x="1016000" y="393863"/>
                </a:cubicBezTo>
                <a:cubicBezTo>
                  <a:pt x="1173238" y="125349"/>
                  <a:pt x="1313543" y="91482"/>
                  <a:pt x="1509486" y="45520"/>
                </a:cubicBezTo>
                <a:cubicBezTo>
                  <a:pt x="1705429" y="-442"/>
                  <a:pt x="2051352" y="-53660"/>
                  <a:pt x="2191657" y="118092"/>
                </a:cubicBezTo>
                <a:cubicBezTo>
                  <a:pt x="2331962" y="289844"/>
                  <a:pt x="2336800" y="761558"/>
                  <a:pt x="2351314" y="1076034"/>
                </a:cubicBezTo>
                <a:cubicBezTo>
                  <a:pt x="2365828" y="1390510"/>
                  <a:pt x="2322285" y="1697729"/>
                  <a:pt x="2278743" y="200494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!!Rechteck: abgerundete Ecken 200">
            <a:extLst>
              <a:ext uri="{FF2B5EF4-FFF2-40B4-BE49-F238E27FC236}">
                <a16:creationId xmlns:a16="http://schemas.microsoft.com/office/drawing/2014/main" id="{18F86EF3-9111-D28F-D2D2-1F361534B119}"/>
              </a:ext>
            </a:extLst>
          </p:cNvPr>
          <p:cNvSpPr/>
          <p:nvPr/>
        </p:nvSpPr>
        <p:spPr>
          <a:xfrm rot="5400000">
            <a:off x="7639960" y="2222990"/>
            <a:ext cx="241451" cy="24145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C35EA5A1-8398-1F16-AD47-7C588C2BB164}"/>
              </a:ext>
            </a:extLst>
          </p:cNvPr>
          <p:cNvSpPr/>
          <p:nvPr/>
        </p:nvSpPr>
        <p:spPr>
          <a:xfrm>
            <a:off x="7606883" y="3630390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EF80BEFE-36A1-04D7-B552-2FD34A4BA5D2}"/>
              </a:ext>
            </a:extLst>
          </p:cNvPr>
          <p:cNvSpPr/>
          <p:nvPr/>
        </p:nvSpPr>
        <p:spPr>
          <a:xfrm>
            <a:off x="7593626" y="3388782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76D18DE0-29D1-F831-AA02-369E73AE06A6}"/>
              </a:ext>
            </a:extLst>
          </p:cNvPr>
          <p:cNvSpPr/>
          <p:nvPr/>
        </p:nvSpPr>
        <p:spPr>
          <a:xfrm>
            <a:off x="7605975" y="3069719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04D0D24D-18C9-35FE-6060-8EA23FCC2E1B}"/>
              </a:ext>
            </a:extLst>
          </p:cNvPr>
          <p:cNvSpPr/>
          <p:nvPr/>
        </p:nvSpPr>
        <p:spPr>
          <a:xfrm>
            <a:off x="7609117" y="2825027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807227B-56C3-FA31-A928-293AE3905C0D}"/>
              </a:ext>
            </a:extLst>
          </p:cNvPr>
          <p:cNvSpPr/>
          <p:nvPr/>
        </p:nvSpPr>
        <p:spPr>
          <a:xfrm>
            <a:off x="7637297" y="2465751"/>
            <a:ext cx="240818" cy="2408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4AD2AFA5-23F8-F08D-565E-7AEEBBF36A33}"/>
              </a:ext>
            </a:extLst>
          </p:cNvPr>
          <p:cNvGrpSpPr/>
          <p:nvPr/>
        </p:nvGrpSpPr>
        <p:grpSpPr>
          <a:xfrm>
            <a:off x="7885518" y="2291989"/>
            <a:ext cx="126396" cy="1501228"/>
            <a:chOff x="7885518" y="2291989"/>
            <a:chExt cx="126396" cy="1501228"/>
          </a:xfrm>
        </p:grpSpPr>
        <p:sp>
          <p:nvSpPr>
            <p:cNvPr id="198" name="Pfeil: nach unten 197">
              <a:extLst>
                <a:ext uri="{FF2B5EF4-FFF2-40B4-BE49-F238E27FC236}">
                  <a16:creationId xmlns:a16="http://schemas.microsoft.com/office/drawing/2014/main" id="{8DDD9616-4346-63A0-E520-836586CF2D6C}"/>
                </a:ext>
              </a:extLst>
            </p:cNvPr>
            <p:cNvSpPr/>
            <p:nvPr/>
          </p:nvSpPr>
          <p:spPr>
            <a:xfrm>
              <a:off x="7908114" y="2291989"/>
              <a:ext cx="103800" cy="344903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feil: nach unten 198">
              <a:extLst>
                <a:ext uri="{FF2B5EF4-FFF2-40B4-BE49-F238E27FC236}">
                  <a16:creationId xmlns:a16="http://schemas.microsoft.com/office/drawing/2014/main" id="{8AE6ADAE-E310-7D36-8A78-43FBF426410F}"/>
                </a:ext>
              </a:extLst>
            </p:cNvPr>
            <p:cNvSpPr/>
            <p:nvPr/>
          </p:nvSpPr>
          <p:spPr>
            <a:xfrm>
              <a:off x="7885518" y="3448314"/>
              <a:ext cx="103800" cy="344903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feil: nach unten 199">
              <a:extLst>
                <a:ext uri="{FF2B5EF4-FFF2-40B4-BE49-F238E27FC236}">
                  <a16:creationId xmlns:a16="http://schemas.microsoft.com/office/drawing/2014/main" id="{9A4D2E2A-B01B-878A-6771-6128992FD99A}"/>
                </a:ext>
              </a:extLst>
            </p:cNvPr>
            <p:cNvSpPr/>
            <p:nvPr/>
          </p:nvSpPr>
          <p:spPr>
            <a:xfrm>
              <a:off x="7891741" y="2899207"/>
              <a:ext cx="103800" cy="344903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el 1">
            <a:extLst>
              <a:ext uri="{FF2B5EF4-FFF2-40B4-BE49-F238E27FC236}">
                <a16:creationId xmlns:a16="http://schemas.microsoft.com/office/drawing/2014/main" id="{429211F5-3A0E-8F5A-2099-894583062744}"/>
              </a:ext>
            </a:extLst>
          </p:cNvPr>
          <p:cNvSpPr txBox="1">
            <a:spLocks/>
          </p:cNvSpPr>
          <p:nvPr/>
        </p:nvSpPr>
        <p:spPr>
          <a:xfrm>
            <a:off x="5434199" y="1388236"/>
            <a:ext cx="1033675" cy="584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Sorting</a:t>
            </a:r>
          </a:p>
        </p:txBody>
      </p:sp>
      <p:sp>
        <p:nvSpPr>
          <p:cNvPr id="204" name="Rechteck: abgerundete Ecken 203">
            <a:extLst>
              <a:ext uri="{FF2B5EF4-FFF2-40B4-BE49-F238E27FC236}">
                <a16:creationId xmlns:a16="http://schemas.microsoft.com/office/drawing/2014/main" id="{6D68BCA5-69F1-2A0D-838E-5089B7BA9E91}"/>
              </a:ext>
            </a:extLst>
          </p:cNvPr>
          <p:cNvSpPr/>
          <p:nvPr/>
        </p:nvSpPr>
        <p:spPr>
          <a:xfrm>
            <a:off x="8439847" y="907692"/>
            <a:ext cx="421946" cy="119952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7" name="Rechteck: abgerundete Ecken 206">
            <a:extLst>
              <a:ext uri="{FF2B5EF4-FFF2-40B4-BE49-F238E27FC236}">
                <a16:creationId xmlns:a16="http://schemas.microsoft.com/office/drawing/2014/main" id="{9288EA69-813C-DB61-0530-9B87997A100D}"/>
              </a:ext>
            </a:extLst>
          </p:cNvPr>
          <p:cNvSpPr/>
          <p:nvPr/>
        </p:nvSpPr>
        <p:spPr>
          <a:xfrm>
            <a:off x="8467773" y="942657"/>
            <a:ext cx="358614" cy="15446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CEEBCAB6-62F2-3C49-CCC0-22FE291B0A16}"/>
              </a:ext>
            </a:extLst>
          </p:cNvPr>
          <p:cNvSpPr/>
          <p:nvPr/>
        </p:nvSpPr>
        <p:spPr>
          <a:xfrm>
            <a:off x="8467773" y="1135360"/>
            <a:ext cx="358614" cy="432557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68DB368D-F769-8C7A-1168-EF7EF20F3AF6}"/>
              </a:ext>
            </a:extLst>
          </p:cNvPr>
          <p:cNvSpPr/>
          <p:nvPr/>
        </p:nvSpPr>
        <p:spPr>
          <a:xfrm>
            <a:off x="8459475" y="1609545"/>
            <a:ext cx="358614" cy="432557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Pfeil: nach unten 225">
            <a:extLst>
              <a:ext uri="{FF2B5EF4-FFF2-40B4-BE49-F238E27FC236}">
                <a16:creationId xmlns:a16="http://schemas.microsoft.com/office/drawing/2014/main" id="{5A5450E9-FBF5-84D9-4030-2518498DB24F}"/>
              </a:ext>
            </a:extLst>
          </p:cNvPr>
          <p:cNvSpPr/>
          <p:nvPr/>
        </p:nvSpPr>
        <p:spPr>
          <a:xfrm>
            <a:off x="8854313" y="912019"/>
            <a:ext cx="101776" cy="1195201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lussdiagramm: Manuelle Verarbeitung 235">
            <a:extLst>
              <a:ext uri="{FF2B5EF4-FFF2-40B4-BE49-F238E27FC236}">
                <a16:creationId xmlns:a16="http://schemas.microsoft.com/office/drawing/2014/main" id="{CD9DA40E-E5B9-00BC-EA7B-9CB2436023A1}"/>
              </a:ext>
            </a:extLst>
          </p:cNvPr>
          <p:cNvSpPr/>
          <p:nvPr/>
        </p:nvSpPr>
        <p:spPr>
          <a:xfrm rot="17013976">
            <a:off x="9231527" y="2696870"/>
            <a:ext cx="1174633" cy="624174"/>
          </a:xfrm>
          <a:prstGeom prst="flowChartManualOperation">
            <a:avLst/>
          </a:prstGeom>
          <a:solidFill>
            <a:srgbClr val="5F0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/>
              <a:t>Heap Based Merge</a:t>
            </a:r>
          </a:p>
        </p:txBody>
      </p:sp>
      <p:sp>
        <p:nvSpPr>
          <p:cNvPr id="237" name="Rechteck: abgerundete Ecken 236">
            <a:extLst>
              <a:ext uri="{FF2B5EF4-FFF2-40B4-BE49-F238E27FC236}">
                <a16:creationId xmlns:a16="http://schemas.microsoft.com/office/drawing/2014/main" id="{B8634DD3-B3E0-93D5-E8E1-F88A0B113331}"/>
              </a:ext>
            </a:extLst>
          </p:cNvPr>
          <p:cNvSpPr/>
          <p:nvPr/>
        </p:nvSpPr>
        <p:spPr>
          <a:xfrm>
            <a:off x="9038846" y="912019"/>
            <a:ext cx="421946" cy="1199529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8" name="Rechteck: abgerundete Ecken 237">
            <a:extLst>
              <a:ext uri="{FF2B5EF4-FFF2-40B4-BE49-F238E27FC236}">
                <a16:creationId xmlns:a16="http://schemas.microsoft.com/office/drawing/2014/main" id="{1180CDAA-3FDD-16DA-1A45-504C3DB8D312}"/>
              </a:ext>
            </a:extLst>
          </p:cNvPr>
          <p:cNvSpPr/>
          <p:nvPr/>
        </p:nvSpPr>
        <p:spPr>
          <a:xfrm>
            <a:off x="9066772" y="946985"/>
            <a:ext cx="358614" cy="154467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39" name="Freihandform: Form 238">
            <a:extLst>
              <a:ext uri="{FF2B5EF4-FFF2-40B4-BE49-F238E27FC236}">
                <a16:creationId xmlns:a16="http://schemas.microsoft.com/office/drawing/2014/main" id="{11D3EDA9-991D-DB7F-BB16-73B631092F58}"/>
              </a:ext>
            </a:extLst>
          </p:cNvPr>
          <p:cNvSpPr/>
          <p:nvPr/>
        </p:nvSpPr>
        <p:spPr>
          <a:xfrm>
            <a:off x="9066772" y="1139687"/>
            <a:ext cx="358614" cy="432557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Freihandform: Form 239">
            <a:extLst>
              <a:ext uri="{FF2B5EF4-FFF2-40B4-BE49-F238E27FC236}">
                <a16:creationId xmlns:a16="http://schemas.microsoft.com/office/drawing/2014/main" id="{211B758E-E793-5967-73E1-E130E1B645A1}"/>
              </a:ext>
            </a:extLst>
          </p:cNvPr>
          <p:cNvSpPr/>
          <p:nvPr/>
        </p:nvSpPr>
        <p:spPr>
          <a:xfrm>
            <a:off x="9058473" y="1613872"/>
            <a:ext cx="358614" cy="432557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Pfeil: nach unten 240">
            <a:extLst>
              <a:ext uri="{FF2B5EF4-FFF2-40B4-BE49-F238E27FC236}">
                <a16:creationId xmlns:a16="http://schemas.microsoft.com/office/drawing/2014/main" id="{CBB73A8C-2EBA-9DDC-0C65-FEAC13FA7F06}"/>
              </a:ext>
            </a:extLst>
          </p:cNvPr>
          <p:cNvSpPr/>
          <p:nvPr/>
        </p:nvSpPr>
        <p:spPr>
          <a:xfrm>
            <a:off x="9453312" y="916347"/>
            <a:ext cx="101776" cy="1195201"/>
          </a:xfrm>
          <a:prstGeom prst="downArrow">
            <a:avLst/>
          </a:prstGeom>
          <a:solidFill>
            <a:srgbClr val="9FA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itel 1">
            <a:extLst>
              <a:ext uri="{FF2B5EF4-FFF2-40B4-BE49-F238E27FC236}">
                <a16:creationId xmlns:a16="http://schemas.microsoft.com/office/drawing/2014/main" id="{2DAFEC25-F852-D784-081F-C9E47D6ED021}"/>
              </a:ext>
            </a:extLst>
          </p:cNvPr>
          <p:cNvSpPr txBox="1">
            <a:spLocks/>
          </p:cNvSpPr>
          <p:nvPr/>
        </p:nvSpPr>
        <p:spPr>
          <a:xfrm>
            <a:off x="11169512" y="1544955"/>
            <a:ext cx="1033675" cy="584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Merging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4776DB11-7A05-EE3E-719E-EBF753EAE6A9}"/>
              </a:ext>
            </a:extLst>
          </p:cNvPr>
          <p:cNvGrpSpPr/>
          <p:nvPr/>
        </p:nvGrpSpPr>
        <p:grpSpPr>
          <a:xfrm>
            <a:off x="4055690" y="2494899"/>
            <a:ext cx="3502055" cy="1537506"/>
            <a:chOff x="1103494" y="2881745"/>
            <a:chExt cx="4989349" cy="3484446"/>
          </a:xfrm>
        </p:grpSpPr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4DD5D918-BEE5-D898-CDD0-73A3F67F738A}"/>
                </a:ext>
              </a:extLst>
            </p:cNvPr>
            <p:cNvSpPr/>
            <p:nvPr/>
          </p:nvSpPr>
          <p:spPr>
            <a:xfrm>
              <a:off x="1153882" y="2907453"/>
              <a:ext cx="587976" cy="1238799"/>
            </a:xfrm>
            <a:custGeom>
              <a:avLst/>
              <a:gdLst>
                <a:gd name="connsiteX0" fmla="*/ 573319 w 1127062"/>
                <a:gd name="connsiteY0" fmla="*/ 38670 h 1480169"/>
                <a:gd name="connsiteX1" fmla="*/ 9901 w 1127062"/>
                <a:gd name="connsiteY1" fmla="*/ 648270 h 1480169"/>
                <a:gd name="connsiteX2" fmla="*/ 277755 w 1127062"/>
                <a:gd name="connsiteY2" fmla="*/ 1451834 h 1480169"/>
                <a:gd name="connsiteX3" fmla="*/ 1062846 w 1127062"/>
                <a:gd name="connsiteY3" fmla="*/ 1193216 h 1480169"/>
                <a:gd name="connsiteX4" fmla="*/ 1025901 w 1127062"/>
                <a:gd name="connsiteY4" fmla="*/ 186452 h 1480169"/>
                <a:gd name="connsiteX5" fmla="*/ 573319 w 1127062"/>
                <a:gd name="connsiteY5" fmla="*/ 38670 h 148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7062" h="1480169">
                  <a:moveTo>
                    <a:pt x="573319" y="38670"/>
                  </a:moveTo>
                  <a:cubicBezTo>
                    <a:pt x="403986" y="115640"/>
                    <a:pt x="59162" y="412743"/>
                    <a:pt x="9901" y="648270"/>
                  </a:cubicBezTo>
                  <a:cubicBezTo>
                    <a:pt x="-39360" y="883797"/>
                    <a:pt x="102264" y="1361010"/>
                    <a:pt x="277755" y="1451834"/>
                  </a:cubicBezTo>
                  <a:cubicBezTo>
                    <a:pt x="453246" y="1542658"/>
                    <a:pt x="938155" y="1404113"/>
                    <a:pt x="1062846" y="1193216"/>
                  </a:cubicBezTo>
                  <a:cubicBezTo>
                    <a:pt x="1187537" y="982319"/>
                    <a:pt x="1105950" y="378876"/>
                    <a:pt x="1025901" y="186452"/>
                  </a:cubicBezTo>
                  <a:cubicBezTo>
                    <a:pt x="945853" y="-5972"/>
                    <a:pt x="742652" y="-38300"/>
                    <a:pt x="573319" y="38670"/>
                  </a:cubicBez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972C15DC-692C-F919-A34A-967E1BB1929B}"/>
                </a:ext>
              </a:extLst>
            </p:cNvPr>
            <p:cNvSpPr/>
            <p:nvPr/>
          </p:nvSpPr>
          <p:spPr>
            <a:xfrm>
              <a:off x="1103494" y="4037732"/>
              <a:ext cx="682624" cy="1238799"/>
            </a:xfrm>
            <a:custGeom>
              <a:avLst/>
              <a:gdLst>
                <a:gd name="connsiteX0" fmla="*/ 946981 w 1070201"/>
                <a:gd name="connsiteY0" fmla="*/ 1120263 h 1279850"/>
                <a:gd name="connsiteX1" fmla="*/ 475926 w 1070201"/>
                <a:gd name="connsiteY1" fmla="*/ 1258809 h 1279850"/>
                <a:gd name="connsiteX2" fmla="*/ 14108 w 1070201"/>
                <a:gd name="connsiteY2" fmla="*/ 796991 h 1279850"/>
                <a:gd name="connsiteX3" fmla="*/ 161890 w 1070201"/>
                <a:gd name="connsiteY3" fmla="*/ 261282 h 1279850"/>
                <a:gd name="connsiteX4" fmla="*/ 595999 w 1070201"/>
                <a:gd name="connsiteY4" fmla="*/ 2663 h 1279850"/>
                <a:gd name="connsiteX5" fmla="*/ 1048581 w 1070201"/>
                <a:gd name="connsiteY5" fmla="*/ 409063 h 1279850"/>
                <a:gd name="connsiteX6" fmla="*/ 946981 w 1070201"/>
                <a:gd name="connsiteY6" fmla="*/ 1120263 h 127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0201" h="1279850">
                  <a:moveTo>
                    <a:pt x="946981" y="1120263"/>
                  </a:moveTo>
                  <a:cubicBezTo>
                    <a:pt x="851539" y="1261887"/>
                    <a:pt x="631405" y="1312688"/>
                    <a:pt x="475926" y="1258809"/>
                  </a:cubicBezTo>
                  <a:cubicBezTo>
                    <a:pt x="320447" y="1204930"/>
                    <a:pt x="66447" y="963245"/>
                    <a:pt x="14108" y="796991"/>
                  </a:cubicBezTo>
                  <a:cubicBezTo>
                    <a:pt x="-38231" y="630737"/>
                    <a:pt x="64908" y="393670"/>
                    <a:pt x="161890" y="261282"/>
                  </a:cubicBezTo>
                  <a:cubicBezTo>
                    <a:pt x="258872" y="128894"/>
                    <a:pt x="448217" y="-21967"/>
                    <a:pt x="595999" y="2663"/>
                  </a:cubicBezTo>
                  <a:cubicBezTo>
                    <a:pt x="743781" y="27293"/>
                    <a:pt x="991624" y="222796"/>
                    <a:pt x="1048581" y="409063"/>
                  </a:cubicBezTo>
                  <a:cubicBezTo>
                    <a:pt x="1105539" y="595330"/>
                    <a:pt x="1042423" y="978639"/>
                    <a:pt x="946981" y="1120263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FE93BD99-7F88-6733-505F-C51D9EC59727}"/>
                </a:ext>
              </a:extLst>
            </p:cNvPr>
            <p:cNvSpPr/>
            <p:nvPr/>
          </p:nvSpPr>
          <p:spPr>
            <a:xfrm>
              <a:off x="1125244" y="5138969"/>
              <a:ext cx="607358" cy="1227222"/>
            </a:xfrm>
            <a:custGeom>
              <a:avLst/>
              <a:gdLst>
                <a:gd name="connsiteX0" fmla="*/ 888283 w 969196"/>
                <a:gd name="connsiteY0" fmla="*/ 162704 h 1227222"/>
                <a:gd name="connsiteX1" fmla="*/ 463411 w 969196"/>
                <a:gd name="connsiteY1" fmla="*/ 14922 h 1227222"/>
                <a:gd name="connsiteX2" fmla="*/ 1592 w 969196"/>
                <a:gd name="connsiteY2" fmla="*/ 328958 h 1227222"/>
                <a:gd name="connsiteX3" fmla="*/ 334101 w 969196"/>
                <a:gd name="connsiteY3" fmla="*/ 1123286 h 1227222"/>
                <a:gd name="connsiteX4" fmla="*/ 915992 w 969196"/>
                <a:gd name="connsiteY4" fmla="*/ 1114049 h 1227222"/>
                <a:gd name="connsiteX5" fmla="*/ 888283 w 969196"/>
                <a:gd name="connsiteY5" fmla="*/ 162704 h 122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196" h="1227222">
                  <a:moveTo>
                    <a:pt x="888283" y="162704"/>
                  </a:moveTo>
                  <a:cubicBezTo>
                    <a:pt x="812853" y="-20484"/>
                    <a:pt x="611193" y="-12787"/>
                    <a:pt x="463411" y="14922"/>
                  </a:cubicBezTo>
                  <a:cubicBezTo>
                    <a:pt x="315629" y="42631"/>
                    <a:pt x="23144" y="144231"/>
                    <a:pt x="1592" y="328958"/>
                  </a:cubicBezTo>
                  <a:cubicBezTo>
                    <a:pt x="-19960" y="513685"/>
                    <a:pt x="181701" y="992438"/>
                    <a:pt x="334101" y="1123286"/>
                  </a:cubicBezTo>
                  <a:cubicBezTo>
                    <a:pt x="486501" y="1254134"/>
                    <a:pt x="820550" y="1272607"/>
                    <a:pt x="915992" y="1114049"/>
                  </a:cubicBezTo>
                  <a:cubicBezTo>
                    <a:pt x="1011434" y="955491"/>
                    <a:pt x="963713" y="345892"/>
                    <a:pt x="888283" y="162704"/>
                  </a:cubicBezTo>
                  <a:close/>
                </a:path>
              </a:pathLst>
            </a:custGeom>
            <a:noFill/>
            <a:ln w="38100">
              <a:solidFill>
                <a:srgbClr val="5F0D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0D36D075-7706-010C-E17A-F9288DC45D20}"/>
                </a:ext>
              </a:extLst>
            </p:cNvPr>
            <p:cNvSpPr/>
            <p:nvPr/>
          </p:nvSpPr>
          <p:spPr>
            <a:xfrm>
              <a:off x="1732603" y="2881745"/>
              <a:ext cx="4335688" cy="572655"/>
            </a:xfrm>
            <a:custGeom>
              <a:avLst/>
              <a:gdLst>
                <a:gd name="connsiteX0" fmla="*/ 0 w 3777673"/>
                <a:gd name="connsiteY0" fmla="*/ 572655 h 572655"/>
                <a:gd name="connsiteX1" fmla="*/ 1487055 w 3777673"/>
                <a:gd name="connsiteY1" fmla="*/ 193964 h 572655"/>
                <a:gd name="connsiteX2" fmla="*/ 2225964 w 3777673"/>
                <a:gd name="connsiteY2" fmla="*/ 230910 h 572655"/>
                <a:gd name="connsiteX3" fmla="*/ 3777673 w 3777673"/>
                <a:gd name="connsiteY3" fmla="*/ 0 h 57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7673" h="572655">
                  <a:moveTo>
                    <a:pt x="0" y="572655"/>
                  </a:moveTo>
                  <a:cubicBezTo>
                    <a:pt x="558030" y="411788"/>
                    <a:pt x="1116061" y="250921"/>
                    <a:pt x="1487055" y="193964"/>
                  </a:cubicBezTo>
                  <a:cubicBezTo>
                    <a:pt x="1858049" y="137007"/>
                    <a:pt x="1844194" y="263237"/>
                    <a:pt x="2225964" y="230910"/>
                  </a:cubicBezTo>
                  <a:cubicBezTo>
                    <a:pt x="2607734" y="198583"/>
                    <a:pt x="3474412" y="55418"/>
                    <a:pt x="3777673" y="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CC30EF4F-8DC2-813E-C9BA-3522719DFA22}"/>
                </a:ext>
              </a:extLst>
            </p:cNvPr>
            <p:cNvSpPr/>
            <p:nvPr/>
          </p:nvSpPr>
          <p:spPr>
            <a:xfrm>
              <a:off x="1786117" y="4203779"/>
              <a:ext cx="4306726" cy="524709"/>
            </a:xfrm>
            <a:custGeom>
              <a:avLst/>
              <a:gdLst>
                <a:gd name="connsiteX0" fmla="*/ 0 w 3842328"/>
                <a:gd name="connsiteY0" fmla="*/ 395930 h 524709"/>
                <a:gd name="connsiteX1" fmla="*/ 757382 w 3842328"/>
                <a:gd name="connsiteY1" fmla="*/ 506766 h 524709"/>
                <a:gd name="connsiteX2" fmla="*/ 2946400 w 3842328"/>
                <a:gd name="connsiteY2" fmla="*/ 63421 h 524709"/>
                <a:gd name="connsiteX3" fmla="*/ 3842328 w 3842328"/>
                <a:gd name="connsiteY3" fmla="*/ 17239 h 52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328" h="524709">
                  <a:moveTo>
                    <a:pt x="0" y="395930"/>
                  </a:moveTo>
                  <a:cubicBezTo>
                    <a:pt x="133157" y="479057"/>
                    <a:pt x="266315" y="562184"/>
                    <a:pt x="757382" y="506766"/>
                  </a:cubicBezTo>
                  <a:cubicBezTo>
                    <a:pt x="1248449" y="451348"/>
                    <a:pt x="2432242" y="145009"/>
                    <a:pt x="2946400" y="63421"/>
                  </a:cubicBezTo>
                  <a:cubicBezTo>
                    <a:pt x="3460558" y="-18167"/>
                    <a:pt x="3757661" y="-5852"/>
                    <a:pt x="3842328" y="17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3F620A8D-8DCF-9789-7B8F-622D14A7DB1F}"/>
                </a:ext>
              </a:extLst>
            </p:cNvPr>
            <p:cNvSpPr/>
            <p:nvPr/>
          </p:nvSpPr>
          <p:spPr>
            <a:xfrm>
              <a:off x="1723129" y="5592163"/>
              <a:ext cx="4340963" cy="520007"/>
            </a:xfrm>
            <a:custGeom>
              <a:avLst/>
              <a:gdLst>
                <a:gd name="connsiteX0" fmla="*/ 0 w 3916219"/>
                <a:gd name="connsiteY0" fmla="*/ 125146 h 520007"/>
                <a:gd name="connsiteX1" fmla="*/ 1976582 w 3916219"/>
                <a:gd name="connsiteY1" fmla="*/ 476128 h 520007"/>
                <a:gd name="connsiteX2" fmla="*/ 2780146 w 3916219"/>
                <a:gd name="connsiteY2" fmla="*/ 466892 h 520007"/>
                <a:gd name="connsiteX3" fmla="*/ 3417455 w 3916219"/>
                <a:gd name="connsiteY3" fmla="*/ 42019 h 520007"/>
                <a:gd name="connsiteX4" fmla="*/ 3916219 w 3916219"/>
                <a:gd name="connsiteY4" fmla="*/ 5073 h 52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219" h="520007">
                  <a:moveTo>
                    <a:pt x="0" y="125146"/>
                  </a:moveTo>
                  <a:cubicBezTo>
                    <a:pt x="756612" y="272158"/>
                    <a:pt x="1513224" y="419170"/>
                    <a:pt x="1976582" y="476128"/>
                  </a:cubicBezTo>
                  <a:cubicBezTo>
                    <a:pt x="2439940" y="533086"/>
                    <a:pt x="2540001" y="539243"/>
                    <a:pt x="2780146" y="466892"/>
                  </a:cubicBezTo>
                  <a:cubicBezTo>
                    <a:pt x="3020291" y="394541"/>
                    <a:pt x="3228110" y="118989"/>
                    <a:pt x="3417455" y="42019"/>
                  </a:cubicBezTo>
                  <a:cubicBezTo>
                    <a:pt x="3606800" y="-34951"/>
                    <a:pt x="3814619" y="20467"/>
                    <a:pt x="3916219" y="507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BBC24DC0-ACC0-3C52-FB8B-CBC8B363DB7E}"/>
              </a:ext>
            </a:extLst>
          </p:cNvPr>
          <p:cNvSpPr/>
          <p:nvPr/>
        </p:nvSpPr>
        <p:spPr>
          <a:xfrm>
            <a:off x="5725392" y="2342914"/>
            <a:ext cx="690655" cy="424265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Radix Sort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8BE7B2F6-253B-1524-9A56-3F9A66D80725}"/>
              </a:ext>
            </a:extLst>
          </p:cNvPr>
          <p:cNvSpPr/>
          <p:nvPr/>
        </p:nvSpPr>
        <p:spPr>
          <a:xfrm>
            <a:off x="5725550" y="3651615"/>
            <a:ext cx="690655" cy="424265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Radix Sort</a:t>
            </a:r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40173653-594D-D950-5921-32C5E10CAB98}"/>
              </a:ext>
            </a:extLst>
          </p:cNvPr>
          <p:cNvSpPr/>
          <p:nvPr/>
        </p:nvSpPr>
        <p:spPr>
          <a:xfrm>
            <a:off x="5726832" y="2995301"/>
            <a:ext cx="690655" cy="424265"/>
          </a:xfrm>
          <a:prstGeom prst="roundRect">
            <a:avLst/>
          </a:prstGeom>
          <a:solidFill>
            <a:srgbClr val="5F0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Radix Sort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C02C493-108F-7978-B182-697B46A52A81}"/>
              </a:ext>
            </a:extLst>
          </p:cNvPr>
          <p:cNvGrpSpPr/>
          <p:nvPr/>
        </p:nvGrpSpPr>
        <p:grpSpPr>
          <a:xfrm>
            <a:off x="8033150" y="2155438"/>
            <a:ext cx="1537057" cy="1441317"/>
            <a:chOff x="2875226" y="2103832"/>
            <a:chExt cx="3483428" cy="3266454"/>
          </a:xfrm>
        </p:grpSpPr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74689E37-E123-FC01-B206-8E426CEE29DB}"/>
                </a:ext>
              </a:extLst>
            </p:cNvPr>
            <p:cNvSpPr/>
            <p:nvPr/>
          </p:nvSpPr>
          <p:spPr>
            <a:xfrm>
              <a:off x="2904254" y="2850134"/>
              <a:ext cx="3048000" cy="1242895"/>
            </a:xfrm>
            <a:custGeom>
              <a:avLst/>
              <a:gdLst>
                <a:gd name="connsiteX0" fmla="*/ 0 w 3048000"/>
                <a:gd name="connsiteY0" fmla="*/ 9180 h 1242895"/>
                <a:gd name="connsiteX1" fmla="*/ 754743 w 3048000"/>
                <a:gd name="connsiteY1" fmla="*/ 110780 h 1242895"/>
                <a:gd name="connsiteX2" fmla="*/ 1625600 w 3048000"/>
                <a:gd name="connsiteY2" fmla="*/ 792952 h 1242895"/>
                <a:gd name="connsiteX3" fmla="*/ 3048000 w 3048000"/>
                <a:gd name="connsiteY3" fmla="*/ 1242895 h 124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0" h="1242895">
                  <a:moveTo>
                    <a:pt x="0" y="9180"/>
                  </a:moveTo>
                  <a:cubicBezTo>
                    <a:pt x="241905" y="-5335"/>
                    <a:pt x="483810" y="-19849"/>
                    <a:pt x="754743" y="110780"/>
                  </a:cubicBezTo>
                  <a:cubicBezTo>
                    <a:pt x="1025676" y="241409"/>
                    <a:pt x="1243391" y="604266"/>
                    <a:pt x="1625600" y="792952"/>
                  </a:cubicBezTo>
                  <a:cubicBezTo>
                    <a:pt x="2007809" y="981638"/>
                    <a:pt x="2527904" y="1112266"/>
                    <a:pt x="3048000" y="1242895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042557D2-F818-3C8B-905A-517C866D99C3}"/>
                </a:ext>
              </a:extLst>
            </p:cNvPr>
            <p:cNvSpPr/>
            <p:nvPr/>
          </p:nvSpPr>
          <p:spPr>
            <a:xfrm>
              <a:off x="2904254" y="4135555"/>
              <a:ext cx="3004458" cy="218731"/>
            </a:xfrm>
            <a:custGeom>
              <a:avLst/>
              <a:gdLst>
                <a:gd name="connsiteX0" fmla="*/ 0 w 3004458"/>
                <a:gd name="connsiteY0" fmla="*/ 73588 h 218731"/>
                <a:gd name="connsiteX1" fmla="*/ 827315 w 3004458"/>
                <a:gd name="connsiteY1" fmla="*/ 1016 h 218731"/>
                <a:gd name="connsiteX2" fmla="*/ 1712686 w 3004458"/>
                <a:gd name="connsiteY2" fmla="*/ 44559 h 218731"/>
                <a:gd name="connsiteX3" fmla="*/ 3004458 w 3004458"/>
                <a:gd name="connsiteY3" fmla="*/ 218731 h 21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458" h="218731">
                  <a:moveTo>
                    <a:pt x="0" y="73588"/>
                  </a:moveTo>
                  <a:cubicBezTo>
                    <a:pt x="270933" y="39721"/>
                    <a:pt x="541867" y="5854"/>
                    <a:pt x="827315" y="1016"/>
                  </a:cubicBezTo>
                  <a:cubicBezTo>
                    <a:pt x="1112763" y="-3822"/>
                    <a:pt x="1349829" y="8273"/>
                    <a:pt x="1712686" y="44559"/>
                  </a:cubicBezTo>
                  <a:cubicBezTo>
                    <a:pt x="2075543" y="80845"/>
                    <a:pt x="2733525" y="167931"/>
                    <a:pt x="3004458" y="218731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026FCA18-EEDB-86D5-4547-52316278018D}"/>
                </a:ext>
              </a:extLst>
            </p:cNvPr>
            <p:cNvSpPr/>
            <p:nvPr/>
          </p:nvSpPr>
          <p:spPr>
            <a:xfrm>
              <a:off x="2875226" y="4572000"/>
              <a:ext cx="3004457" cy="798286"/>
            </a:xfrm>
            <a:custGeom>
              <a:avLst/>
              <a:gdLst>
                <a:gd name="connsiteX0" fmla="*/ 0 w 3004457"/>
                <a:gd name="connsiteY0" fmla="*/ 798286 h 798286"/>
                <a:gd name="connsiteX1" fmla="*/ 1349828 w 3004457"/>
                <a:gd name="connsiteY1" fmla="*/ 740229 h 798286"/>
                <a:gd name="connsiteX2" fmla="*/ 2148114 w 3004457"/>
                <a:gd name="connsiteY2" fmla="*/ 188686 h 798286"/>
                <a:gd name="connsiteX3" fmla="*/ 3004457 w 3004457"/>
                <a:gd name="connsiteY3" fmla="*/ 0 h 79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457" h="798286">
                  <a:moveTo>
                    <a:pt x="0" y="798286"/>
                  </a:moveTo>
                  <a:lnTo>
                    <a:pt x="1349828" y="740229"/>
                  </a:lnTo>
                  <a:cubicBezTo>
                    <a:pt x="1707847" y="638629"/>
                    <a:pt x="1872343" y="312057"/>
                    <a:pt x="2148114" y="188686"/>
                  </a:cubicBezTo>
                  <a:cubicBezTo>
                    <a:pt x="2423885" y="65315"/>
                    <a:pt x="2714171" y="32657"/>
                    <a:pt x="3004457" y="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97F13023-7D79-03B5-FC7B-A2282981879C}"/>
                </a:ext>
              </a:extLst>
            </p:cNvPr>
            <p:cNvSpPr/>
            <p:nvPr/>
          </p:nvSpPr>
          <p:spPr>
            <a:xfrm>
              <a:off x="3675628" y="2119086"/>
              <a:ext cx="2334684" cy="1683657"/>
            </a:xfrm>
            <a:custGeom>
              <a:avLst/>
              <a:gdLst>
                <a:gd name="connsiteX0" fmla="*/ 12398 w 2334684"/>
                <a:gd name="connsiteY0" fmla="*/ 0 h 1683657"/>
                <a:gd name="connsiteX1" fmla="*/ 215598 w 2334684"/>
                <a:gd name="connsiteY1" fmla="*/ 653143 h 1683657"/>
                <a:gd name="connsiteX2" fmla="*/ 1492855 w 2334684"/>
                <a:gd name="connsiteY2" fmla="*/ 1248228 h 1683657"/>
                <a:gd name="connsiteX3" fmla="*/ 2029884 w 2334684"/>
                <a:gd name="connsiteY3" fmla="*/ 1582057 h 1683657"/>
                <a:gd name="connsiteX4" fmla="*/ 2334684 w 2334684"/>
                <a:gd name="connsiteY4" fmla="*/ 1683657 h 16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684" h="1683657">
                  <a:moveTo>
                    <a:pt x="12398" y="0"/>
                  </a:moveTo>
                  <a:cubicBezTo>
                    <a:pt x="-9374" y="222552"/>
                    <a:pt x="-31145" y="445105"/>
                    <a:pt x="215598" y="653143"/>
                  </a:cubicBezTo>
                  <a:cubicBezTo>
                    <a:pt x="462341" y="861181"/>
                    <a:pt x="1190474" y="1093409"/>
                    <a:pt x="1492855" y="1248228"/>
                  </a:cubicBezTo>
                  <a:cubicBezTo>
                    <a:pt x="1795236" y="1403047"/>
                    <a:pt x="1889579" y="1509486"/>
                    <a:pt x="2029884" y="1582057"/>
                  </a:cubicBezTo>
                  <a:cubicBezTo>
                    <a:pt x="2170189" y="1654628"/>
                    <a:pt x="2252436" y="1669142"/>
                    <a:pt x="2334684" y="1683657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04043F2B-8451-C9B9-2EBB-B08345FD5DEA}"/>
                </a:ext>
              </a:extLst>
            </p:cNvPr>
            <p:cNvSpPr/>
            <p:nvPr/>
          </p:nvSpPr>
          <p:spPr>
            <a:xfrm>
              <a:off x="5011466" y="2103832"/>
              <a:ext cx="1115606" cy="1393372"/>
            </a:xfrm>
            <a:custGeom>
              <a:avLst/>
              <a:gdLst>
                <a:gd name="connsiteX0" fmla="*/ 41549 w 1115606"/>
                <a:gd name="connsiteY0" fmla="*/ 0 h 1393372"/>
                <a:gd name="connsiteX1" fmla="*/ 128634 w 1115606"/>
                <a:gd name="connsiteY1" fmla="*/ 638629 h 1393372"/>
                <a:gd name="connsiteX2" fmla="*/ 1115606 w 1115606"/>
                <a:gd name="connsiteY2" fmla="*/ 1393372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5606" h="1393372">
                  <a:moveTo>
                    <a:pt x="41549" y="0"/>
                  </a:moveTo>
                  <a:cubicBezTo>
                    <a:pt x="-4413" y="203200"/>
                    <a:pt x="-50375" y="406400"/>
                    <a:pt x="128634" y="638629"/>
                  </a:cubicBezTo>
                  <a:cubicBezTo>
                    <a:pt x="307643" y="870858"/>
                    <a:pt x="711624" y="1132115"/>
                    <a:pt x="1115606" y="1393372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CAE53F03-84D2-9103-55A5-D733200536ED}"/>
                </a:ext>
              </a:extLst>
            </p:cNvPr>
            <p:cNvSpPr/>
            <p:nvPr/>
          </p:nvSpPr>
          <p:spPr>
            <a:xfrm>
              <a:off x="5813459" y="2162629"/>
              <a:ext cx="545195" cy="1045049"/>
            </a:xfrm>
            <a:custGeom>
              <a:avLst/>
              <a:gdLst>
                <a:gd name="connsiteX0" fmla="*/ 545195 w 545195"/>
                <a:gd name="connsiteY0" fmla="*/ 0 h 1045049"/>
                <a:gd name="connsiteX1" fmla="*/ 414567 w 545195"/>
                <a:gd name="connsiteY1" fmla="*/ 232228 h 1045049"/>
                <a:gd name="connsiteX2" fmla="*/ 37195 w 545195"/>
                <a:gd name="connsiteY2" fmla="*/ 522514 h 1045049"/>
                <a:gd name="connsiteX3" fmla="*/ 51710 w 545195"/>
                <a:gd name="connsiteY3" fmla="*/ 827314 h 1045049"/>
                <a:gd name="connsiteX4" fmla="*/ 371024 w 545195"/>
                <a:gd name="connsiteY4" fmla="*/ 1030514 h 10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195" h="1045049">
                  <a:moveTo>
                    <a:pt x="545195" y="0"/>
                  </a:moveTo>
                  <a:cubicBezTo>
                    <a:pt x="522214" y="72571"/>
                    <a:pt x="499234" y="145142"/>
                    <a:pt x="414567" y="232228"/>
                  </a:cubicBezTo>
                  <a:cubicBezTo>
                    <a:pt x="329900" y="319314"/>
                    <a:pt x="97671" y="423333"/>
                    <a:pt x="37195" y="522514"/>
                  </a:cubicBezTo>
                  <a:cubicBezTo>
                    <a:pt x="-23281" y="621695"/>
                    <a:pt x="-3928" y="742647"/>
                    <a:pt x="51710" y="827314"/>
                  </a:cubicBezTo>
                  <a:cubicBezTo>
                    <a:pt x="107348" y="911981"/>
                    <a:pt x="470205" y="1098247"/>
                    <a:pt x="371024" y="1030514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algo">
            <a:extLst>
              <a:ext uri="{FF2B5EF4-FFF2-40B4-BE49-F238E27FC236}">
                <a16:creationId xmlns:a16="http://schemas.microsoft.com/office/drawing/2014/main" id="{D032D238-2ED5-C2D2-8129-5561A326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1463393"/>
            <a:ext cx="1194221" cy="584903"/>
          </a:xfrm>
        </p:spPr>
        <p:txBody>
          <a:bodyPr>
            <a:normAutofit/>
          </a:bodyPr>
          <a:lstStyle/>
          <a:p>
            <a:r>
              <a:rPr lang="en-US" sz="1600" dirty="0"/>
              <a:t>Reading</a:t>
            </a:r>
          </a:p>
        </p:txBody>
      </p:sp>
      <p:grpSp>
        <p:nvGrpSpPr>
          <p:cNvPr id="270" name="Gruppieren 269">
            <a:extLst>
              <a:ext uri="{FF2B5EF4-FFF2-40B4-BE49-F238E27FC236}">
                <a16:creationId xmlns:a16="http://schemas.microsoft.com/office/drawing/2014/main" id="{514894FD-1E3F-4F10-B2B7-E970C6483A91}"/>
              </a:ext>
            </a:extLst>
          </p:cNvPr>
          <p:cNvGrpSpPr/>
          <p:nvPr/>
        </p:nvGrpSpPr>
        <p:grpSpPr>
          <a:xfrm>
            <a:off x="10601129" y="1981075"/>
            <a:ext cx="516242" cy="2592535"/>
            <a:chOff x="10601129" y="1981075"/>
            <a:chExt cx="516242" cy="2592535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B52407D2-8950-B531-55DD-0E0A5949CD5F}"/>
                </a:ext>
              </a:extLst>
            </p:cNvPr>
            <p:cNvSpPr/>
            <p:nvPr/>
          </p:nvSpPr>
          <p:spPr>
            <a:xfrm>
              <a:off x="10601129" y="1981075"/>
              <a:ext cx="421946" cy="2590925"/>
            </a:xfrm>
            <a:prstGeom prst="roundRect">
              <a:avLst>
                <a:gd name="adj" fmla="val 1130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210" name="Rechteck: abgerundete Ecken 209">
              <a:extLst>
                <a:ext uri="{FF2B5EF4-FFF2-40B4-BE49-F238E27FC236}">
                  <a16:creationId xmlns:a16="http://schemas.microsoft.com/office/drawing/2014/main" id="{733D699F-556C-A736-F79B-B20D56DB5A08}"/>
                </a:ext>
              </a:extLst>
            </p:cNvPr>
            <p:cNvSpPr/>
            <p:nvPr/>
          </p:nvSpPr>
          <p:spPr>
            <a:xfrm>
              <a:off x="10629055" y="2016041"/>
              <a:ext cx="358614" cy="154467"/>
            </a:xfrm>
            <a:prstGeom prst="roundRect">
              <a:avLst>
                <a:gd name="adj" fmla="val 3625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endParaRPr>
            </a:p>
          </p:txBody>
        </p:sp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336FD193-83E8-31DA-FDCA-DEC586436F9B}"/>
                </a:ext>
              </a:extLst>
            </p:cNvPr>
            <p:cNvSpPr/>
            <p:nvPr/>
          </p:nvSpPr>
          <p:spPr>
            <a:xfrm>
              <a:off x="10629055" y="2208743"/>
              <a:ext cx="358614" cy="432557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028D2BC6-9E23-2B62-789D-A2396FDBE4E4}"/>
                </a:ext>
              </a:extLst>
            </p:cNvPr>
            <p:cNvSpPr/>
            <p:nvPr/>
          </p:nvSpPr>
          <p:spPr>
            <a:xfrm>
              <a:off x="10627106" y="2682928"/>
              <a:ext cx="358614" cy="432557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Pfeil: nach unten 234">
              <a:extLst>
                <a:ext uri="{FF2B5EF4-FFF2-40B4-BE49-F238E27FC236}">
                  <a16:creationId xmlns:a16="http://schemas.microsoft.com/office/drawing/2014/main" id="{58487600-2333-A12C-2FCB-D4CF2ED7A5B2}"/>
                </a:ext>
              </a:extLst>
            </p:cNvPr>
            <p:cNvSpPr/>
            <p:nvPr/>
          </p:nvSpPr>
          <p:spPr>
            <a:xfrm>
              <a:off x="11015595" y="2002105"/>
              <a:ext cx="101776" cy="2571505"/>
            </a:xfrm>
            <a:prstGeom prst="downArrow">
              <a:avLst/>
            </a:prstGeom>
            <a:solidFill>
              <a:srgbClr val="9FA1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9412FF8C-F37C-BB2E-B64E-A761F14C69AD}"/>
                </a:ext>
              </a:extLst>
            </p:cNvPr>
            <p:cNvSpPr/>
            <p:nvPr/>
          </p:nvSpPr>
          <p:spPr>
            <a:xfrm>
              <a:off x="10626223" y="3152732"/>
              <a:ext cx="358614" cy="432557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90A635B6-A380-D585-4573-FCFED0EDDD98}"/>
                </a:ext>
              </a:extLst>
            </p:cNvPr>
            <p:cNvSpPr/>
            <p:nvPr/>
          </p:nvSpPr>
          <p:spPr>
            <a:xfrm>
              <a:off x="10625340" y="3622536"/>
              <a:ext cx="358614" cy="432557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Freihandform: Form 251">
              <a:extLst>
                <a:ext uri="{FF2B5EF4-FFF2-40B4-BE49-F238E27FC236}">
                  <a16:creationId xmlns:a16="http://schemas.microsoft.com/office/drawing/2014/main" id="{E638B901-AEC0-7E57-A7B6-72497085498E}"/>
                </a:ext>
              </a:extLst>
            </p:cNvPr>
            <p:cNvSpPr/>
            <p:nvPr/>
          </p:nvSpPr>
          <p:spPr>
            <a:xfrm>
              <a:off x="10624042" y="4099164"/>
              <a:ext cx="358614" cy="432557"/>
            </a:xfrm>
            <a:custGeom>
              <a:avLst/>
              <a:gdLst>
                <a:gd name="connsiteX0" fmla="*/ 0 w 1353868"/>
                <a:gd name="connsiteY0" fmla="*/ 1099452 h 1303036"/>
                <a:gd name="connsiteX1" fmla="*/ 216974 w 1353868"/>
                <a:gd name="connsiteY1" fmla="*/ 1099452 h 1303036"/>
                <a:gd name="connsiteX2" fmla="*/ 250905 w 1353868"/>
                <a:gd name="connsiteY2" fmla="*/ 1133383 h 1303036"/>
                <a:gd name="connsiteX3" fmla="*/ 250905 w 1353868"/>
                <a:gd name="connsiteY3" fmla="*/ 1269105 h 1303036"/>
                <a:gd name="connsiteX4" fmla="*/ 216974 w 1353868"/>
                <a:gd name="connsiteY4" fmla="*/ 1303036 h 1303036"/>
                <a:gd name="connsiteX5" fmla="*/ 44342 w 1353868"/>
                <a:gd name="connsiteY5" fmla="*/ 1303036 h 1303036"/>
                <a:gd name="connsiteX6" fmla="*/ 44036 w 1353868"/>
                <a:gd name="connsiteY6" fmla="*/ 1302829 h 1303036"/>
                <a:gd name="connsiteX7" fmla="*/ 0 w 1353868"/>
                <a:gd name="connsiteY7" fmla="*/ 1196518 h 1303036"/>
                <a:gd name="connsiteX8" fmla="*/ 338940 w 1353868"/>
                <a:gd name="connsiteY8" fmla="*/ 1097557 h 1303036"/>
                <a:gd name="connsiteX9" fmla="*/ 1175750 w 1353868"/>
                <a:gd name="connsiteY9" fmla="*/ 1097557 h 1303036"/>
                <a:gd name="connsiteX10" fmla="*/ 1209681 w 1353868"/>
                <a:gd name="connsiteY10" fmla="*/ 1131488 h 1303036"/>
                <a:gd name="connsiteX11" fmla="*/ 1209681 w 1353868"/>
                <a:gd name="connsiteY11" fmla="*/ 1267210 h 1303036"/>
                <a:gd name="connsiteX12" fmla="*/ 1175750 w 1353868"/>
                <a:gd name="connsiteY12" fmla="*/ 1301141 h 1303036"/>
                <a:gd name="connsiteX13" fmla="*/ 338940 w 1353868"/>
                <a:gd name="connsiteY13" fmla="*/ 1301141 h 1303036"/>
                <a:gd name="connsiteX14" fmla="*/ 305009 w 1353868"/>
                <a:gd name="connsiteY14" fmla="*/ 1267210 h 1303036"/>
                <a:gd name="connsiteX15" fmla="*/ 305009 w 1353868"/>
                <a:gd name="connsiteY15" fmla="*/ 1131488 h 1303036"/>
                <a:gd name="connsiteX16" fmla="*/ 338940 w 1353868"/>
                <a:gd name="connsiteY16" fmla="*/ 1097557 h 1303036"/>
                <a:gd name="connsiteX17" fmla="*/ 54968 w 1353868"/>
                <a:gd name="connsiteY17" fmla="*/ 836670 h 1303036"/>
                <a:gd name="connsiteX18" fmla="*/ 891778 w 1353868"/>
                <a:gd name="connsiteY18" fmla="*/ 836670 h 1303036"/>
                <a:gd name="connsiteX19" fmla="*/ 925709 w 1353868"/>
                <a:gd name="connsiteY19" fmla="*/ 870601 h 1303036"/>
                <a:gd name="connsiteX20" fmla="*/ 925709 w 1353868"/>
                <a:gd name="connsiteY20" fmla="*/ 1006323 h 1303036"/>
                <a:gd name="connsiteX21" fmla="*/ 891778 w 1353868"/>
                <a:gd name="connsiteY21" fmla="*/ 1040254 h 1303036"/>
                <a:gd name="connsiteX22" fmla="*/ 54968 w 1353868"/>
                <a:gd name="connsiteY22" fmla="*/ 1040254 h 1303036"/>
                <a:gd name="connsiteX23" fmla="*/ 21037 w 1353868"/>
                <a:gd name="connsiteY23" fmla="*/ 1006323 h 1303036"/>
                <a:gd name="connsiteX24" fmla="*/ 21037 w 1353868"/>
                <a:gd name="connsiteY24" fmla="*/ 870601 h 1303036"/>
                <a:gd name="connsiteX25" fmla="*/ 54968 w 1353868"/>
                <a:gd name="connsiteY25" fmla="*/ 836670 h 1303036"/>
                <a:gd name="connsiteX26" fmla="*/ 1013744 w 1353868"/>
                <a:gd name="connsiteY26" fmla="*/ 834775 h 1303036"/>
                <a:gd name="connsiteX27" fmla="*/ 1353868 w 1353868"/>
                <a:gd name="connsiteY27" fmla="*/ 834775 h 1303036"/>
                <a:gd name="connsiteX28" fmla="*/ 1353868 w 1353868"/>
                <a:gd name="connsiteY28" fmla="*/ 1038359 h 1303036"/>
                <a:gd name="connsiteX29" fmla="*/ 1013744 w 1353868"/>
                <a:gd name="connsiteY29" fmla="*/ 1038359 h 1303036"/>
                <a:gd name="connsiteX30" fmla="*/ 979813 w 1353868"/>
                <a:gd name="connsiteY30" fmla="*/ 1004428 h 1303036"/>
                <a:gd name="connsiteX31" fmla="*/ 979813 w 1353868"/>
                <a:gd name="connsiteY31" fmla="*/ 868706 h 1303036"/>
                <a:gd name="connsiteX32" fmla="*/ 1013744 w 1353868"/>
                <a:gd name="connsiteY32" fmla="*/ 834775 h 1303036"/>
                <a:gd name="connsiteX33" fmla="*/ 0 w 1353868"/>
                <a:gd name="connsiteY33" fmla="*/ 552371 h 1303036"/>
                <a:gd name="connsiteX34" fmla="*/ 524350 w 1353868"/>
                <a:gd name="connsiteY34" fmla="*/ 552371 h 1303036"/>
                <a:gd name="connsiteX35" fmla="*/ 558281 w 1353868"/>
                <a:gd name="connsiteY35" fmla="*/ 586302 h 1303036"/>
                <a:gd name="connsiteX36" fmla="*/ 558281 w 1353868"/>
                <a:gd name="connsiteY36" fmla="*/ 722024 h 1303036"/>
                <a:gd name="connsiteX37" fmla="*/ 524350 w 1353868"/>
                <a:gd name="connsiteY37" fmla="*/ 755955 h 1303036"/>
                <a:gd name="connsiteX38" fmla="*/ 0 w 1353868"/>
                <a:gd name="connsiteY38" fmla="*/ 755955 h 1303036"/>
                <a:gd name="connsiteX39" fmla="*/ 646316 w 1353868"/>
                <a:gd name="connsiteY39" fmla="*/ 550476 h 1303036"/>
                <a:gd name="connsiteX40" fmla="*/ 1353868 w 1353868"/>
                <a:gd name="connsiteY40" fmla="*/ 550476 h 1303036"/>
                <a:gd name="connsiteX41" fmla="*/ 1353868 w 1353868"/>
                <a:gd name="connsiteY41" fmla="*/ 754060 h 1303036"/>
                <a:gd name="connsiteX42" fmla="*/ 646316 w 1353868"/>
                <a:gd name="connsiteY42" fmla="*/ 754060 h 1303036"/>
                <a:gd name="connsiteX43" fmla="*/ 612385 w 1353868"/>
                <a:gd name="connsiteY43" fmla="*/ 720129 h 1303036"/>
                <a:gd name="connsiteX44" fmla="*/ 612385 w 1353868"/>
                <a:gd name="connsiteY44" fmla="*/ 584407 h 1303036"/>
                <a:gd name="connsiteX45" fmla="*/ 646316 w 1353868"/>
                <a:gd name="connsiteY45" fmla="*/ 550476 h 1303036"/>
                <a:gd name="connsiteX46" fmla="*/ 0 w 1353868"/>
                <a:gd name="connsiteY46" fmla="*/ 275815 h 1303036"/>
                <a:gd name="connsiteX47" fmla="*/ 315947 w 1353868"/>
                <a:gd name="connsiteY47" fmla="*/ 275815 h 1303036"/>
                <a:gd name="connsiteX48" fmla="*/ 349878 w 1353868"/>
                <a:gd name="connsiteY48" fmla="*/ 309746 h 1303036"/>
                <a:gd name="connsiteX49" fmla="*/ 349878 w 1353868"/>
                <a:gd name="connsiteY49" fmla="*/ 445468 h 1303036"/>
                <a:gd name="connsiteX50" fmla="*/ 315947 w 1353868"/>
                <a:gd name="connsiteY50" fmla="*/ 479399 h 1303036"/>
                <a:gd name="connsiteX51" fmla="*/ 0 w 1353868"/>
                <a:gd name="connsiteY51" fmla="*/ 479399 h 1303036"/>
                <a:gd name="connsiteX52" fmla="*/ 437913 w 1353868"/>
                <a:gd name="connsiteY52" fmla="*/ 273920 h 1303036"/>
                <a:gd name="connsiteX53" fmla="*/ 1274723 w 1353868"/>
                <a:gd name="connsiteY53" fmla="*/ 273920 h 1303036"/>
                <a:gd name="connsiteX54" fmla="*/ 1308654 w 1353868"/>
                <a:gd name="connsiteY54" fmla="*/ 307851 h 1303036"/>
                <a:gd name="connsiteX55" fmla="*/ 1308654 w 1353868"/>
                <a:gd name="connsiteY55" fmla="*/ 443573 h 1303036"/>
                <a:gd name="connsiteX56" fmla="*/ 1274723 w 1353868"/>
                <a:gd name="connsiteY56" fmla="*/ 477504 h 1303036"/>
                <a:gd name="connsiteX57" fmla="*/ 437913 w 1353868"/>
                <a:gd name="connsiteY57" fmla="*/ 477504 h 1303036"/>
                <a:gd name="connsiteX58" fmla="*/ 403982 w 1353868"/>
                <a:gd name="connsiteY58" fmla="*/ 443573 h 1303036"/>
                <a:gd name="connsiteX59" fmla="*/ 403982 w 1353868"/>
                <a:gd name="connsiteY59" fmla="*/ 307851 h 1303036"/>
                <a:gd name="connsiteX60" fmla="*/ 437913 w 1353868"/>
                <a:gd name="connsiteY60" fmla="*/ 273920 h 1303036"/>
                <a:gd name="connsiteX61" fmla="*/ 84298 w 1353868"/>
                <a:gd name="connsiteY61" fmla="*/ 1895 h 1303036"/>
                <a:gd name="connsiteX62" fmla="*/ 921108 w 1353868"/>
                <a:gd name="connsiteY62" fmla="*/ 1895 h 1303036"/>
                <a:gd name="connsiteX63" fmla="*/ 955039 w 1353868"/>
                <a:gd name="connsiteY63" fmla="*/ 35826 h 1303036"/>
                <a:gd name="connsiteX64" fmla="*/ 955039 w 1353868"/>
                <a:gd name="connsiteY64" fmla="*/ 171548 h 1303036"/>
                <a:gd name="connsiteX65" fmla="*/ 921108 w 1353868"/>
                <a:gd name="connsiteY65" fmla="*/ 205479 h 1303036"/>
                <a:gd name="connsiteX66" fmla="*/ 84298 w 1353868"/>
                <a:gd name="connsiteY66" fmla="*/ 205479 h 1303036"/>
                <a:gd name="connsiteX67" fmla="*/ 50367 w 1353868"/>
                <a:gd name="connsiteY67" fmla="*/ 171548 h 1303036"/>
                <a:gd name="connsiteX68" fmla="*/ 50367 w 1353868"/>
                <a:gd name="connsiteY68" fmla="*/ 35826 h 1303036"/>
                <a:gd name="connsiteX69" fmla="*/ 84298 w 1353868"/>
                <a:gd name="connsiteY69" fmla="*/ 1895 h 1303036"/>
                <a:gd name="connsiteX70" fmla="*/ 1043074 w 1353868"/>
                <a:gd name="connsiteY70" fmla="*/ 0 h 1303036"/>
                <a:gd name="connsiteX71" fmla="*/ 1320610 w 1353868"/>
                <a:gd name="connsiteY71" fmla="*/ 0 h 1303036"/>
                <a:gd name="connsiteX72" fmla="*/ 1342053 w 1353868"/>
                <a:gd name="connsiteY72" fmla="*/ 31804 h 1303036"/>
                <a:gd name="connsiteX73" fmla="*/ 1353868 w 1353868"/>
                <a:gd name="connsiteY73" fmla="*/ 90326 h 1303036"/>
                <a:gd name="connsiteX74" fmla="*/ 1353868 w 1353868"/>
                <a:gd name="connsiteY74" fmla="*/ 203584 h 1303036"/>
                <a:gd name="connsiteX75" fmla="*/ 1043074 w 1353868"/>
                <a:gd name="connsiteY75" fmla="*/ 203584 h 1303036"/>
                <a:gd name="connsiteX76" fmla="*/ 1009143 w 1353868"/>
                <a:gd name="connsiteY76" fmla="*/ 169653 h 1303036"/>
                <a:gd name="connsiteX77" fmla="*/ 1009143 w 1353868"/>
                <a:gd name="connsiteY77" fmla="*/ 33931 h 1303036"/>
                <a:gd name="connsiteX78" fmla="*/ 1043074 w 1353868"/>
                <a:gd name="connsiteY78" fmla="*/ 0 h 130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353868" h="1303036">
                  <a:moveTo>
                    <a:pt x="0" y="1099452"/>
                  </a:moveTo>
                  <a:lnTo>
                    <a:pt x="216974" y="1099452"/>
                  </a:lnTo>
                  <a:cubicBezTo>
                    <a:pt x="235714" y="1099452"/>
                    <a:pt x="250905" y="1114643"/>
                    <a:pt x="250905" y="1133383"/>
                  </a:cubicBezTo>
                  <a:lnTo>
                    <a:pt x="250905" y="1269105"/>
                  </a:lnTo>
                  <a:cubicBezTo>
                    <a:pt x="250905" y="1287845"/>
                    <a:pt x="235714" y="1303036"/>
                    <a:pt x="216974" y="1303036"/>
                  </a:cubicBezTo>
                  <a:lnTo>
                    <a:pt x="44342" y="1303036"/>
                  </a:lnTo>
                  <a:lnTo>
                    <a:pt x="44036" y="1302829"/>
                  </a:lnTo>
                  <a:cubicBezTo>
                    <a:pt x="16828" y="1275622"/>
                    <a:pt x="0" y="1238035"/>
                    <a:pt x="0" y="1196518"/>
                  </a:cubicBezTo>
                  <a:close/>
                  <a:moveTo>
                    <a:pt x="338940" y="1097557"/>
                  </a:moveTo>
                  <a:lnTo>
                    <a:pt x="1175750" y="1097557"/>
                  </a:lnTo>
                  <a:cubicBezTo>
                    <a:pt x="1194490" y="1097557"/>
                    <a:pt x="1209681" y="1112748"/>
                    <a:pt x="1209681" y="1131488"/>
                  </a:cubicBezTo>
                  <a:lnTo>
                    <a:pt x="1209681" y="1267210"/>
                  </a:lnTo>
                  <a:cubicBezTo>
                    <a:pt x="1209681" y="1285950"/>
                    <a:pt x="1194490" y="1301141"/>
                    <a:pt x="1175750" y="1301141"/>
                  </a:cubicBezTo>
                  <a:lnTo>
                    <a:pt x="338940" y="1301141"/>
                  </a:lnTo>
                  <a:cubicBezTo>
                    <a:pt x="320200" y="1301141"/>
                    <a:pt x="305009" y="1285950"/>
                    <a:pt x="305009" y="1267210"/>
                  </a:cubicBezTo>
                  <a:lnTo>
                    <a:pt x="305009" y="1131488"/>
                  </a:lnTo>
                  <a:cubicBezTo>
                    <a:pt x="305009" y="1112748"/>
                    <a:pt x="320200" y="1097557"/>
                    <a:pt x="338940" y="1097557"/>
                  </a:cubicBezTo>
                  <a:close/>
                  <a:moveTo>
                    <a:pt x="54968" y="836670"/>
                  </a:moveTo>
                  <a:lnTo>
                    <a:pt x="891778" y="836670"/>
                  </a:lnTo>
                  <a:cubicBezTo>
                    <a:pt x="910518" y="836670"/>
                    <a:pt x="925709" y="851861"/>
                    <a:pt x="925709" y="870601"/>
                  </a:cubicBezTo>
                  <a:lnTo>
                    <a:pt x="925709" y="1006323"/>
                  </a:lnTo>
                  <a:cubicBezTo>
                    <a:pt x="925709" y="1025063"/>
                    <a:pt x="910518" y="1040254"/>
                    <a:pt x="891778" y="1040254"/>
                  </a:cubicBezTo>
                  <a:lnTo>
                    <a:pt x="54968" y="1040254"/>
                  </a:lnTo>
                  <a:cubicBezTo>
                    <a:pt x="36228" y="1040254"/>
                    <a:pt x="21037" y="1025063"/>
                    <a:pt x="21037" y="1006323"/>
                  </a:cubicBezTo>
                  <a:lnTo>
                    <a:pt x="21037" y="870601"/>
                  </a:lnTo>
                  <a:cubicBezTo>
                    <a:pt x="21037" y="851861"/>
                    <a:pt x="36228" y="836670"/>
                    <a:pt x="54968" y="836670"/>
                  </a:cubicBezTo>
                  <a:close/>
                  <a:moveTo>
                    <a:pt x="1013744" y="834775"/>
                  </a:moveTo>
                  <a:lnTo>
                    <a:pt x="1353868" y="834775"/>
                  </a:lnTo>
                  <a:lnTo>
                    <a:pt x="1353868" y="1038359"/>
                  </a:lnTo>
                  <a:lnTo>
                    <a:pt x="1013744" y="1038359"/>
                  </a:lnTo>
                  <a:cubicBezTo>
                    <a:pt x="995004" y="1038359"/>
                    <a:pt x="979813" y="1023168"/>
                    <a:pt x="979813" y="1004428"/>
                  </a:cubicBezTo>
                  <a:lnTo>
                    <a:pt x="979813" y="868706"/>
                  </a:lnTo>
                  <a:cubicBezTo>
                    <a:pt x="979813" y="849966"/>
                    <a:pt x="995004" y="834775"/>
                    <a:pt x="1013744" y="834775"/>
                  </a:cubicBezTo>
                  <a:close/>
                  <a:moveTo>
                    <a:pt x="0" y="552371"/>
                  </a:moveTo>
                  <a:lnTo>
                    <a:pt x="524350" y="552371"/>
                  </a:lnTo>
                  <a:cubicBezTo>
                    <a:pt x="543090" y="552371"/>
                    <a:pt x="558281" y="567562"/>
                    <a:pt x="558281" y="586302"/>
                  </a:cubicBezTo>
                  <a:lnTo>
                    <a:pt x="558281" y="722024"/>
                  </a:lnTo>
                  <a:cubicBezTo>
                    <a:pt x="558281" y="740764"/>
                    <a:pt x="543090" y="755955"/>
                    <a:pt x="524350" y="755955"/>
                  </a:cubicBezTo>
                  <a:lnTo>
                    <a:pt x="0" y="755955"/>
                  </a:lnTo>
                  <a:close/>
                  <a:moveTo>
                    <a:pt x="646316" y="550476"/>
                  </a:moveTo>
                  <a:lnTo>
                    <a:pt x="1353868" y="550476"/>
                  </a:lnTo>
                  <a:lnTo>
                    <a:pt x="1353868" y="754060"/>
                  </a:lnTo>
                  <a:lnTo>
                    <a:pt x="646316" y="754060"/>
                  </a:lnTo>
                  <a:cubicBezTo>
                    <a:pt x="627576" y="754060"/>
                    <a:pt x="612385" y="738869"/>
                    <a:pt x="612385" y="720129"/>
                  </a:cubicBezTo>
                  <a:lnTo>
                    <a:pt x="612385" y="584407"/>
                  </a:lnTo>
                  <a:cubicBezTo>
                    <a:pt x="612385" y="565667"/>
                    <a:pt x="627576" y="550476"/>
                    <a:pt x="646316" y="550476"/>
                  </a:cubicBezTo>
                  <a:close/>
                  <a:moveTo>
                    <a:pt x="0" y="275815"/>
                  </a:moveTo>
                  <a:lnTo>
                    <a:pt x="315947" y="275815"/>
                  </a:lnTo>
                  <a:cubicBezTo>
                    <a:pt x="334687" y="275815"/>
                    <a:pt x="349878" y="291006"/>
                    <a:pt x="349878" y="309746"/>
                  </a:cubicBezTo>
                  <a:lnTo>
                    <a:pt x="349878" y="445468"/>
                  </a:lnTo>
                  <a:cubicBezTo>
                    <a:pt x="349878" y="464208"/>
                    <a:pt x="334687" y="479399"/>
                    <a:pt x="315947" y="479399"/>
                  </a:cubicBezTo>
                  <a:lnTo>
                    <a:pt x="0" y="479399"/>
                  </a:lnTo>
                  <a:close/>
                  <a:moveTo>
                    <a:pt x="437913" y="273920"/>
                  </a:moveTo>
                  <a:lnTo>
                    <a:pt x="1274723" y="273920"/>
                  </a:lnTo>
                  <a:cubicBezTo>
                    <a:pt x="1293463" y="273920"/>
                    <a:pt x="1308654" y="289111"/>
                    <a:pt x="1308654" y="307851"/>
                  </a:cubicBezTo>
                  <a:lnTo>
                    <a:pt x="1308654" y="443573"/>
                  </a:lnTo>
                  <a:cubicBezTo>
                    <a:pt x="1308654" y="462313"/>
                    <a:pt x="1293463" y="477504"/>
                    <a:pt x="1274723" y="477504"/>
                  </a:cubicBezTo>
                  <a:lnTo>
                    <a:pt x="437913" y="477504"/>
                  </a:lnTo>
                  <a:cubicBezTo>
                    <a:pt x="419173" y="477504"/>
                    <a:pt x="403982" y="462313"/>
                    <a:pt x="403982" y="443573"/>
                  </a:cubicBezTo>
                  <a:lnTo>
                    <a:pt x="403982" y="307851"/>
                  </a:lnTo>
                  <a:cubicBezTo>
                    <a:pt x="403982" y="289111"/>
                    <a:pt x="419173" y="273920"/>
                    <a:pt x="437913" y="273920"/>
                  </a:cubicBezTo>
                  <a:close/>
                  <a:moveTo>
                    <a:pt x="84298" y="1895"/>
                  </a:moveTo>
                  <a:lnTo>
                    <a:pt x="921108" y="1895"/>
                  </a:lnTo>
                  <a:cubicBezTo>
                    <a:pt x="939848" y="1895"/>
                    <a:pt x="955039" y="17086"/>
                    <a:pt x="955039" y="35826"/>
                  </a:cubicBezTo>
                  <a:lnTo>
                    <a:pt x="955039" y="171548"/>
                  </a:lnTo>
                  <a:cubicBezTo>
                    <a:pt x="955039" y="190288"/>
                    <a:pt x="939848" y="205479"/>
                    <a:pt x="921108" y="205479"/>
                  </a:cubicBezTo>
                  <a:lnTo>
                    <a:pt x="84298" y="205479"/>
                  </a:lnTo>
                  <a:cubicBezTo>
                    <a:pt x="65558" y="205479"/>
                    <a:pt x="50367" y="190288"/>
                    <a:pt x="50367" y="171548"/>
                  </a:cubicBezTo>
                  <a:lnTo>
                    <a:pt x="50367" y="35826"/>
                  </a:lnTo>
                  <a:cubicBezTo>
                    <a:pt x="50367" y="17086"/>
                    <a:pt x="65558" y="1895"/>
                    <a:pt x="84298" y="1895"/>
                  </a:cubicBezTo>
                  <a:close/>
                  <a:moveTo>
                    <a:pt x="1043074" y="0"/>
                  </a:moveTo>
                  <a:lnTo>
                    <a:pt x="1320610" y="0"/>
                  </a:lnTo>
                  <a:lnTo>
                    <a:pt x="1342053" y="31804"/>
                  </a:lnTo>
                  <a:cubicBezTo>
                    <a:pt x="1349661" y="49792"/>
                    <a:pt x="1353868" y="69568"/>
                    <a:pt x="1353868" y="90326"/>
                  </a:cubicBezTo>
                  <a:lnTo>
                    <a:pt x="1353868" y="203584"/>
                  </a:lnTo>
                  <a:lnTo>
                    <a:pt x="1043074" y="203584"/>
                  </a:lnTo>
                  <a:cubicBezTo>
                    <a:pt x="1024334" y="203584"/>
                    <a:pt x="1009143" y="188393"/>
                    <a:pt x="1009143" y="169653"/>
                  </a:cubicBezTo>
                  <a:lnTo>
                    <a:pt x="1009143" y="33931"/>
                  </a:lnTo>
                  <a:cubicBezTo>
                    <a:pt x="1009143" y="15191"/>
                    <a:pt x="1024334" y="0"/>
                    <a:pt x="10430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3" name="Freihandform: Form 252">
            <a:extLst>
              <a:ext uri="{FF2B5EF4-FFF2-40B4-BE49-F238E27FC236}">
                <a16:creationId xmlns:a16="http://schemas.microsoft.com/office/drawing/2014/main" id="{36EB212E-08A2-D7A0-6A3F-31B57DF99826}"/>
              </a:ext>
            </a:extLst>
          </p:cNvPr>
          <p:cNvSpPr/>
          <p:nvPr/>
        </p:nvSpPr>
        <p:spPr>
          <a:xfrm rot="18629595">
            <a:off x="10278128" y="2967021"/>
            <a:ext cx="174837" cy="305685"/>
          </a:xfrm>
          <a:custGeom>
            <a:avLst/>
            <a:gdLst>
              <a:gd name="connsiteX0" fmla="*/ 41549 w 1115606"/>
              <a:gd name="connsiteY0" fmla="*/ 0 h 1393372"/>
              <a:gd name="connsiteX1" fmla="*/ 128634 w 1115606"/>
              <a:gd name="connsiteY1" fmla="*/ 638629 h 1393372"/>
              <a:gd name="connsiteX2" fmla="*/ 1115606 w 1115606"/>
              <a:gd name="connsiteY2" fmla="*/ 1393372 h 1393372"/>
              <a:gd name="connsiteX0" fmla="*/ 4897 w 1078954"/>
              <a:gd name="connsiteY0" fmla="*/ 0 h 1393372"/>
              <a:gd name="connsiteX1" fmla="*/ 426060 w 1078954"/>
              <a:gd name="connsiteY1" fmla="*/ 564841 h 1393372"/>
              <a:gd name="connsiteX2" fmla="*/ 1078954 w 1078954"/>
              <a:gd name="connsiteY2" fmla="*/ 1393372 h 1393372"/>
              <a:gd name="connsiteX0" fmla="*/ 4897 w 1078954"/>
              <a:gd name="connsiteY0" fmla="*/ 0 h 1393372"/>
              <a:gd name="connsiteX1" fmla="*/ 426060 w 1078954"/>
              <a:gd name="connsiteY1" fmla="*/ 564841 h 1393372"/>
              <a:gd name="connsiteX2" fmla="*/ 1078954 w 1078954"/>
              <a:gd name="connsiteY2" fmla="*/ 1393372 h 1393372"/>
              <a:gd name="connsiteX0" fmla="*/ 4897 w 1078954"/>
              <a:gd name="connsiteY0" fmla="*/ 0 h 1393372"/>
              <a:gd name="connsiteX1" fmla="*/ 426060 w 1078954"/>
              <a:gd name="connsiteY1" fmla="*/ 564841 h 1393372"/>
              <a:gd name="connsiteX2" fmla="*/ 1078954 w 1078954"/>
              <a:gd name="connsiteY2" fmla="*/ 1393372 h 1393372"/>
              <a:gd name="connsiteX0" fmla="*/ 4897 w 1078954"/>
              <a:gd name="connsiteY0" fmla="*/ 0 h 1393372"/>
              <a:gd name="connsiteX1" fmla="*/ 426060 w 1078954"/>
              <a:gd name="connsiteY1" fmla="*/ 564841 h 1393372"/>
              <a:gd name="connsiteX2" fmla="*/ 1078954 w 1078954"/>
              <a:gd name="connsiteY2" fmla="*/ 1393372 h 1393372"/>
              <a:gd name="connsiteX0" fmla="*/ 8776 w 1082833"/>
              <a:gd name="connsiteY0" fmla="*/ 0 h 1393372"/>
              <a:gd name="connsiteX1" fmla="*/ 429939 w 1082833"/>
              <a:gd name="connsiteY1" fmla="*/ 564841 h 1393372"/>
              <a:gd name="connsiteX2" fmla="*/ 1082833 w 1082833"/>
              <a:gd name="connsiteY2" fmla="*/ 1393372 h 1393372"/>
              <a:gd name="connsiteX0" fmla="*/ 8776 w 1082833"/>
              <a:gd name="connsiteY0" fmla="*/ 0 h 1393372"/>
              <a:gd name="connsiteX1" fmla="*/ 429939 w 1082833"/>
              <a:gd name="connsiteY1" fmla="*/ 564841 h 1393372"/>
              <a:gd name="connsiteX2" fmla="*/ 1082833 w 1082833"/>
              <a:gd name="connsiteY2" fmla="*/ 1393372 h 1393372"/>
              <a:gd name="connsiteX0" fmla="*/ 8776 w 1082833"/>
              <a:gd name="connsiteY0" fmla="*/ 0 h 1393372"/>
              <a:gd name="connsiteX1" fmla="*/ 429939 w 1082833"/>
              <a:gd name="connsiteY1" fmla="*/ 564841 h 1393372"/>
              <a:gd name="connsiteX2" fmla="*/ 1082833 w 1082833"/>
              <a:gd name="connsiteY2" fmla="*/ 1393372 h 1393372"/>
              <a:gd name="connsiteX0" fmla="*/ -3 w 1074054"/>
              <a:gd name="connsiteY0" fmla="*/ 0 h 1393372"/>
              <a:gd name="connsiteX1" fmla="*/ 421160 w 1074054"/>
              <a:gd name="connsiteY1" fmla="*/ 564841 h 1393372"/>
              <a:gd name="connsiteX2" fmla="*/ 1074054 w 1074054"/>
              <a:gd name="connsiteY2" fmla="*/ 1393372 h 139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054" h="1393372">
                <a:moveTo>
                  <a:pt x="-3" y="0"/>
                </a:moveTo>
                <a:cubicBezTo>
                  <a:pt x="55353" y="291251"/>
                  <a:pt x="87720" y="329873"/>
                  <a:pt x="421160" y="564841"/>
                </a:cubicBezTo>
                <a:cubicBezTo>
                  <a:pt x="659507" y="791492"/>
                  <a:pt x="1007450" y="1023663"/>
                  <a:pt x="1074054" y="1393372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itel 1">
            <a:extLst>
              <a:ext uri="{FF2B5EF4-FFF2-40B4-BE49-F238E27FC236}">
                <a16:creationId xmlns:a16="http://schemas.microsoft.com/office/drawing/2014/main" id="{096BE4DA-0962-91D4-22BA-32199A9D26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</a:t>
            </a:r>
          </a:p>
        </p:txBody>
      </p:sp>
      <p:sp>
        <p:nvSpPr>
          <p:cNvPr id="273" name="Titel 1">
            <a:extLst>
              <a:ext uri="{FF2B5EF4-FFF2-40B4-BE49-F238E27FC236}">
                <a16:creationId xmlns:a16="http://schemas.microsoft.com/office/drawing/2014/main" id="{78EED7A7-559E-A851-F100-21E8922517B4}"/>
              </a:ext>
            </a:extLst>
          </p:cNvPr>
          <p:cNvSpPr txBox="1">
            <a:spLocks/>
          </p:cNvSpPr>
          <p:nvPr/>
        </p:nvSpPr>
        <p:spPr>
          <a:xfrm>
            <a:off x="9657606" y="3651615"/>
            <a:ext cx="1033675" cy="5849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Output</a:t>
            </a:r>
          </a:p>
        </p:txBody>
      </p:sp>
      <p:sp>
        <p:nvSpPr>
          <p:cNvPr id="274" name="Rechteck: abgerundete Ecken 273">
            <a:extLst>
              <a:ext uri="{FF2B5EF4-FFF2-40B4-BE49-F238E27FC236}">
                <a16:creationId xmlns:a16="http://schemas.microsoft.com/office/drawing/2014/main" id="{63405517-7143-5CC2-4096-5B0AB975E42C}"/>
              </a:ext>
            </a:extLst>
          </p:cNvPr>
          <p:cNvSpPr/>
          <p:nvPr/>
        </p:nvSpPr>
        <p:spPr>
          <a:xfrm>
            <a:off x="8336484" y="2246399"/>
            <a:ext cx="1253192" cy="238343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hteck: abgerundete Ecken 274">
            <a:extLst>
              <a:ext uri="{FF2B5EF4-FFF2-40B4-BE49-F238E27FC236}">
                <a16:creationId xmlns:a16="http://schemas.microsoft.com/office/drawing/2014/main" id="{DD0C92BA-DE2E-1AF0-E6DF-F6195064411B}"/>
              </a:ext>
            </a:extLst>
          </p:cNvPr>
          <p:cNvSpPr/>
          <p:nvPr/>
        </p:nvSpPr>
        <p:spPr>
          <a:xfrm>
            <a:off x="10255077" y="2795433"/>
            <a:ext cx="120873" cy="663382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hteck: abgerundete Ecken 275">
            <a:extLst>
              <a:ext uri="{FF2B5EF4-FFF2-40B4-BE49-F238E27FC236}">
                <a16:creationId xmlns:a16="http://schemas.microsoft.com/office/drawing/2014/main" id="{5B712E68-59C5-E804-0CB3-55510534E9A0}"/>
              </a:ext>
            </a:extLst>
          </p:cNvPr>
          <p:cNvSpPr/>
          <p:nvPr/>
        </p:nvSpPr>
        <p:spPr>
          <a:xfrm>
            <a:off x="9795275" y="5957960"/>
            <a:ext cx="632316" cy="738663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B426DAE3-638F-CB78-D7DF-A5C7563EA514}"/>
              </a:ext>
            </a:extLst>
          </p:cNvPr>
          <p:cNvSpPr txBox="1"/>
          <p:nvPr/>
        </p:nvSpPr>
        <p:spPr>
          <a:xfrm>
            <a:off x="10438432" y="5957960"/>
            <a:ext cx="1767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Decompression and Compression in a Thread pool</a:t>
            </a:r>
          </a:p>
        </p:txBody>
      </p:sp>
    </p:spTree>
    <p:extLst>
      <p:ext uri="{BB962C8B-B14F-4D97-AF65-F5344CB8AC3E}">
        <p14:creationId xmlns:p14="http://schemas.microsoft.com/office/powerpoint/2010/main" val="304463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83E2F-9EE7-34A5-FEC9-EAE66B37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F65CF-CA43-DD29-A455-E65B98FE7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1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E3CC4-1933-4B1A-EC3F-BCE752FB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FB42C-0EAD-715A-91F5-A9EF4C15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6A045-E7D9-BFBF-561F-63AA1D75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E2412-B134-0E44-6B4B-513A28C1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41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777D2-6DF1-1285-7CE8-92648782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269F3-71A2-C6FF-E024-AA80F3DD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A7CE798-D317-FD33-A1C1-D28D6668166F}"/>
              </a:ext>
            </a:extLst>
          </p:cNvPr>
          <p:cNvSpPr/>
          <p:nvPr/>
        </p:nvSpPr>
        <p:spPr>
          <a:xfrm>
            <a:off x="575733" y="2491845"/>
            <a:ext cx="6468534" cy="3820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238D3C-6AE9-AB56-A324-B48146E520BC}"/>
              </a:ext>
            </a:extLst>
          </p:cNvPr>
          <p:cNvSpPr/>
          <p:nvPr/>
        </p:nvSpPr>
        <p:spPr>
          <a:xfrm>
            <a:off x="575733" y="1569156"/>
            <a:ext cx="9934223" cy="9791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Coor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12345678901234 5678901234567890123456789012345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ref 	AGCATGTTAGATAA**GATAGCTGTGCTAGTAGGCAGTCAGCGCCAT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+r001/1 	       TTAGATAAAGGATA*CTG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+r002 	      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aaaAGATAA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*GGATA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+r003 	    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gcctaAGCTAA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+r004 	                ATAGCT..............TCAGC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-r003 	                       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ttagctTAGGC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-r001/2 	                                     CAGCGGCAT</a:t>
            </a:r>
          </a:p>
          <a:p>
            <a:endParaRPr lang="en-US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81C020-BDA9-A28D-4FCB-46477983F9CE}"/>
              </a:ext>
            </a:extLst>
          </p:cNvPr>
          <p:cNvSpPr/>
          <p:nvPr/>
        </p:nvSpPr>
        <p:spPr>
          <a:xfrm flipH="1">
            <a:off x="7044267" y="1777427"/>
            <a:ext cx="3376788" cy="62768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Reference Sequence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4999851-E82C-306E-EC63-453145EE37CA}"/>
              </a:ext>
            </a:extLst>
          </p:cNvPr>
          <p:cNvSpPr/>
          <p:nvPr/>
        </p:nvSpPr>
        <p:spPr>
          <a:xfrm flipH="1">
            <a:off x="849488" y="4804746"/>
            <a:ext cx="2381955" cy="12511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Aligned DNA-Reads</a:t>
            </a:r>
          </a:p>
        </p:txBody>
      </p:sp>
    </p:spTree>
    <p:extLst>
      <p:ext uri="{BB962C8B-B14F-4D97-AF65-F5344CB8AC3E}">
        <p14:creationId xmlns:p14="http://schemas.microsoft.com/office/powerpoint/2010/main" val="36390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52469-4D0C-F46B-749B-FAAC702E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3DC2E8-8CB3-116F-73BA-8A4B2A45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65DF301-5328-8E84-7E54-438BD02DCF84}"/>
              </a:ext>
            </a:extLst>
          </p:cNvPr>
          <p:cNvSpPr/>
          <p:nvPr/>
        </p:nvSpPr>
        <p:spPr>
          <a:xfrm>
            <a:off x="592573" y="1542255"/>
            <a:ext cx="11109801" cy="435133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719035" y="1690688"/>
            <a:ext cx="10880392" cy="809322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174" cy="4351338"/>
          </a:xfrm>
        </p:spPr>
        <p:txBody>
          <a:bodyPr>
            <a:normAutofit/>
          </a:bodyPr>
          <a:lstStyle/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@HD		VN:1.6 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SO:coordinate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@SQ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SN:ref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LN:45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r002 	0 		ref 	9 		30 	3S6M1P1I4M 	* 	0 	0 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aaaAGATAA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*GGATA 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99 	ref 	7 		30 	8M2I4M1D3M 	= 	37 39 	TTAGATAAAGGATA*CTG 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0 		ref 	9 		30 	5S6M 			* 	0 	0 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gcctaAGCTAA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		* 	SA:Z:ref,29,-,6H5M,17,0;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r004 	0 		ref 	16 	30 	6M14N5M 		* 	0 	0 		ATAGCT..............TCAGC*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2064 	ref 	29 	17 	6H5M 			* 	0 	0 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ttagctTAGGC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				* 	SA:Z:ref,9,+,5S6M,30,1;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147 	ref 	37 	30 	9M 			= 	7 	-39	CAGCGGCAT 				* 	NM:i:1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4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Word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65DF301-5328-8E84-7E54-438BD02DCF84}"/>
              </a:ext>
            </a:extLst>
          </p:cNvPr>
          <p:cNvSpPr/>
          <p:nvPr/>
        </p:nvSpPr>
        <p:spPr>
          <a:xfrm>
            <a:off x="592573" y="1542255"/>
            <a:ext cx="11109801" cy="435133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719035" y="1690688"/>
            <a:ext cx="10880392" cy="809322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174" cy="4351338"/>
          </a:xfrm>
        </p:spPr>
        <p:txBody>
          <a:bodyPr>
            <a:normAutofit/>
          </a:bodyPr>
          <a:lstStyle/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@HD		VN:1.6 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SO:coordinate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@SQ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SN:ref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LN:45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r002 	0 		ref 	9 		30 	3S6M1P1I4M 	* 	0 	0 		AAAAGATAAGGATA 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99 	ref 	7 		30 	8M2I4M1D3M 	= 	37 39 	TTAGATAAAGGATACTG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0 		ref 	9 		30 	5S6M 			* 	0 	0 		GCCTAAGCTAA 			* 	SA:Z:ref,29,-,6H5M,17,0;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r004 	0 		ref 	16 	30 	6M14N5M 		* 	0 	0 		ATAGCTTCAGC 	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2064 	ref 	29 	17 	6H5M 			* 	0 	0 		TAGGC 					* 	SA:Z:ref,9,+,5S6M,30,1;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147 	ref 	37 	30 	9M 			= 	7 	-39	CAGCGGCAT 				* 	NM:i:1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25000">
        <p159:morph option="byChar"/>
      </p:transition>
    </mc:Choice>
    <mc:Fallback xmlns="">
      <p:transition spd="med" advTm="2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65DF301-5328-8E84-7E54-438BD02DCF84}"/>
              </a:ext>
            </a:extLst>
          </p:cNvPr>
          <p:cNvSpPr/>
          <p:nvPr/>
        </p:nvSpPr>
        <p:spPr>
          <a:xfrm>
            <a:off x="592573" y="1542255"/>
            <a:ext cx="11109801" cy="435133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!!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719035" y="1690688"/>
            <a:ext cx="10880392" cy="809322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174" cy="4351338"/>
          </a:xfrm>
        </p:spPr>
        <p:txBody>
          <a:bodyPr>
            <a:normAutofit/>
          </a:bodyPr>
          <a:lstStyle/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@HD		VN:1.6 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SO:coordinate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@SQ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SN:ref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LN:45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r002 	0 		ref 	9 		30 	3S6M1P1I4M 	* 	0 	0 		AAAAGATAAGGATA 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99 	ref 	7 		30 	8M2I4M1D3M 	= 	37 39 	TTAGATAAAGGATACTG 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0 		ref 	9 		30 	5S6M 			* 	0 	0 		GCCTAAGCTAA 			* 	SA:Z:ref,29,-,6H5M,17,0;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r004 	0 		ref 	16 	30 	6M14N5M 		* 	0 	0 		ATAGCTTCAGC 	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2064 	ref 	29 	17 	6H5M 			* 	0 	0 		TAGGC 					* 	SA:Z:ref,9,+,5S6M,30,1;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147 	ref 	37 	30 	9M 			= 	7 	-39	CAGCGGCAT 				* 	NM:i:1</a:t>
            </a:r>
            <a:endParaRPr lang="en-US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3C7B06E4-E50A-E9F2-0BB3-C696D5B56BFE}"/>
              </a:ext>
            </a:extLst>
          </p:cNvPr>
          <p:cNvSpPr/>
          <p:nvPr/>
        </p:nvSpPr>
        <p:spPr>
          <a:xfrm flipH="1" flipV="1">
            <a:off x="-6030151" y="-2883610"/>
            <a:ext cx="18396321" cy="9864980"/>
          </a:xfrm>
          <a:custGeom>
            <a:avLst/>
            <a:gdLst>
              <a:gd name="connsiteX0" fmla="*/ 11408355 w 18396321"/>
              <a:gd name="connsiteY0" fmla="*/ 5194072 h 9741609"/>
              <a:gd name="connsiteX1" fmla="*/ 11543386 w 18396321"/>
              <a:gd name="connsiteY1" fmla="*/ 5061234 h 9741609"/>
              <a:gd name="connsiteX2" fmla="*/ 11543386 w 18396321"/>
              <a:gd name="connsiteY2" fmla="*/ 4529900 h 9741609"/>
              <a:gd name="connsiteX3" fmla="*/ 11408355 w 18396321"/>
              <a:gd name="connsiteY3" fmla="*/ 4397062 h 9741609"/>
              <a:gd name="connsiteX4" fmla="*/ 6912563 w 18396321"/>
              <a:gd name="connsiteY4" fmla="*/ 4397062 h 9741609"/>
              <a:gd name="connsiteX5" fmla="*/ 6777533 w 18396321"/>
              <a:gd name="connsiteY5" fmla="*/ 4529900 h 9741609"/>
              <a:gd name="connsiteX6" fmla="*/ 6777533 w 18396321"/>
              <a:gd name="connsiteY6" fmla="*/ 5061234 h 9741609"/>
              <a:gd name="connsiteX7" fmla="*/ 6912563 w 18396321"/>
              <a:gd name="connsiteY7" fmla="*/ 5194072 h 9741609"/>
              <a:gd name="connsiteX8" fmla="*/ 18396321 w 18396321"/>
              <a:gd name="connsiteY8" fmla="*/ 9741609 h 9741609"/>
              <a:gd name="connsiteX9" fmla="*/ 5863771 w 18396321"/>
              <a:gd name="connsiteY9" fmla="*/ 9741609 h 9741609"/>
              <a:gd name="connsiteX10" fmla="*/ 5863771 w 18396321"/>
              <a:gd name="connsiteY10" fmla="*/ 6926094 h 9741609"/>
              <a:gd name="connsiteX11" fmla="*/ 0 w 18396321"/>
              <a:gd name="connsiteY11" fmla="*/ 6926094 h 9741609"/>
              <a:gd name="connsiteX12" fmla="*/ 0 w 18396321"/>
              <a:gd name="connsiteY12" fmla="*/ 0 h 9741609"/>
              <a:gd name="connsiteX13" fmla="*/ 12415737 w 18396321"/>
              <a:gd name="connsiteY13" fmla="*/ 0 h 9741609"/>
              <a:gd name="connsiteX14" fmla="*/ 12415737 w 18396321"/>
              <a:gd name="connsiteY14" fmla="*/ 2601608 h 9741609"/>
              <a:gd name="connsiteX15" fmla="*/ 18396321 w 18396321"/>
              <a:gd name="connsiteY15" fmla="*/ 2601608 h 974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396321" h="9741609">
                <a:moveTo>
                  <a:pt x="11408355" y="5194072"/>
                </a:moveTo>
                <a:cubicBezTo>
                  <a:pt x="11482931" y="5194072"/>
                  <a:pt x="11543386" y="5134598"/>
                  <a:pt x="11543386" y="5061234"/>
                </a:cubicBezTo>
                <a:lnTo>
                  <a:pt x="11543386" y="4529900"/>
                </a:lnTo>
                <a:cubicBezTo>
                  <a:pt x="11543386" y="4456535"/>
                  <a:pt x="11482931" y="4397062"/>
                  <a:pt x="11408355" y="4397062"/>
                </a:cubicBezTo>
                <a:lnTo>
                  <a:pt x="6912563" y="4397062"/>
                </a:lnTo>
                <a:cubicBezTo>
                  <a:pt x="6837988" y="4397062"/>
                  <a:pt x="6777533" y="4456535"/>
                  <a:pt x="6777533" y="4529900"/>
                </a:cubicBezTo>
                <a:lnTo>
                  <a:pt x="6777533" y="5061234"/>
                </a:lnTo>
                <a:cubicBezTo>
                  <a:pt x="6777533" y="5134598"/>
                  <a:pt x="6837988" y="5194072"/>
                  <a:pt x="6912563" y="5194072"/>
                </a:cubicBezTo>
                <a:close/>
                <a:moveTo>
                  <a:pt x="18396321" y="9741609"/>
                </a:moveTo>
                <a:lnTo>
                  <a:pt x="5863771" y="9741609"/>
                </a:lnTo>
                <a:lnTo>
                  <a:pt x="5863771" y="6926094"/>
                </a:lnTo>
                <a:lnTo>
                  <a:pt x="0" y="6926094"/>
                </a:lnTo>
                <a:lnTo>
                  <a:pt x="0" y="0"/>
                </a:lnTo>
                <a:lnTo>
                  <a:pt x="12415737" y="0"/>
                </a:lnTo>
                <a:lnTo>
                  <a:pt x="12415737" y="2601608"/>
                </a:lnTo>
                <a:lnTo>
                  <a:pt x="18396321" y="26016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C992E-9BB8-7ED9-8E3E-998E19789435}"/>
              </a:ext>
            </a:extLst>
          </p:cNvPr>
          <p:cNvSpPr txBox="1"/>
          <p:nvPr/>
        </p:nvSpPr>
        <p:spPr>
          <a:xfrm>
            <a:off x="8424153" y="4798340"/>
            <a:ext cx="53793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Meta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Reference dictionary</a:t>
            </a:r>
          </a:p>
        </p:txBody>
      </p:sp>
    </p:spTree>
    <p:extLst>
      <p:ext uri="{BB962C8B-B14F-4D97-AF65-F5344CB8AC3E}">
        <p14:creationId xmlns:p14="http://schemas.microsoft.com/office/powerpoint/2010/main" val="130901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65DF301-5328-8E84-7E54-438BD02DCF84}"/>
              </a:ext>
            </a:extLst>
          </p:cNvPr>
          <p:cNvSpPr/>
          <p:nvPr/>
        </p:nvSpPr>
        <p:spPr>
          <a:xfrm>
            <a:off x="592573" y="1542255"/>
            <a:ext cx="11109801" cy="435133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!!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719035" y="1690688"/>
            <a:ext cx="10880392" cy="809322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174" cy="4351338"/>
          </a:xfrm>
        </p:spPr>
        <p:txBody>
          <a:bodyPr>
            <a:normAutofit/>
          </a:bodyPr>
          <a:lstStyle/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@HD		VN:1.6 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SO:coordinate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@SQ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SN:ref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LN:45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r002 	0 		ref 	9 		30 	3S6M1P1I4M 	* 	0 	0 		AAAAGATAAGGATA 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99 	ref 	7 		30 	8M2I4M1D3M 	= 	37 39 	TTAGATAAAGGATACTG 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0 		ref 	9 		30 	5S6M 			* 	0 	0 		GCCTAAGCTAA 			* 	SA:Z:ref,29,-,6H5M,17,0;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r004 	0 		ref 	16 	30 	6M14N5M 		* 	0 	0 		ATAGCTTCAGC 	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2064 	ref 	29 	17 	6H5M 			* 	0 	0 		TAGGC 					* 	SA:Z:ref,9,+,5S6M,30,1;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147 	ref 	37 	30 	9M 			= 	7 	-39	CAGCGGCAT 				* 	NM:i:1</a:t>
            </a:r>
            <a:endParaRPr lang="en-US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373F38B-DF0B-83DD-4DE5-D1394B3861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16986 w 12192000"/>
              <a:gd name="connsiteY0" fmla="*/ 2634947 h 6858000"/>
              <a:gd name="connsiteX1" fmla="*/ 719036 w 12192000"/>
              <a:gd name="connsiteY1" fmla="*/ 3132897 h 6858000"/>
              <a:gd name="connsiteX2" fmla="*/ 719036 w 12192000"/>
              <a:gd name="connsiteY2" fmla="*/ 5124637 h 6858000"/>
              <a:gd name="connsiteX3" fmla="*/ 1216986 w 12192000"/>
              <a:gd name="connsiteY3" fmla="*/ 5622587 h 6858000"/>
              <a:gd name="connsiteX4" fmla="*/ 11101478 w 12192000"/>
              <a:gd name="connsiteY4" fmla="*/ 5622587 h 6858000"/>
              <a:gd name="connsiteX5" fmla="*/ 11599428 w 12192000"/>
              <a:gd name="connsiteY5" fmla="*/ 5124637 h 6858000"/>
              <a:gd name="connsiteX6" fmla="*/ 11599428 w 12192000"/>
              <a:gd name="connsiteY6" fmla="*/ 3132897 h 6858000"/>
              <a:gd name="connsiteX7" fmla="*/ 11101478 w 12192000"/>
              <a:gd name="connsiteY7" fmla="*/ 2634947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216986" y="2634947"/>
                </a:moveTo>
                <a:cubicBezTo>
                  <a:pt x="941976" y="2634947"/>
                  <a:pt x="719036" y="2857887"/>
                  <a:pt x="719036" y="3132897"/>
                </a:cubicBezTo>
                <a:lnTo>
                  <a:pt x="719036" y="5124637"/>
                </a:lnTo>
                <a:cubicBezTo>
                  <a:pt x="719036" y="5399647"/>
                  <a:pt x="941976" y="5622587"/>
                  <a:pt x="1216986" y="5622587"/>
                </a:cubicBezTo>
                <a:lnTo>
                  <a:pt x="11101478" y="5622587"/>
                </a:lnTo>
                <a:cubicBezTo>
                  <a:pt x="11376488" y="5622587"/>
                  <a:pt x="11599428" y="5399647"/>
                  <a:pt x="11599428" y="5124637"/>
                </a:cubicBezTo>
                <a:lnTo>
                  <a:pt x="11599428" y="3132897"/>
                </a:lnTo>
                <a:cubicBezTo>
                  <a:pt x="11599428" y="2857887"/>
                  <a:pt x="11376488" y="2634947"/>
                  <a:pt x="11101478" y="263494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C992E-9BB8-7ED9-8E3E-998E19789435}"/>
              </a:ext>
            </a:extLst>
          </p:cNvPr>
          <p:cNvSpPr txBox="1"/>
          <p:nvPr/>
        </p:nvSpPr>
        <p:spPr>
          <a:xfrm>
            <a:off x="592573" y="347539"/>
            <a:ext cx="6528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Alignment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Alignment information on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Meta information on sequences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9C7CD4B-90E9-76D8-DA93-187B1178BA2F}"/>
              </a:ext>
            </a:extLst>
          </p:cNvPr>
          <p:cNvSpPr txBox="1"/>
          <p:nvPr/>
        </p:nvSpPr>
        <p:spPr>
          <a:xfrm rot="19390026">
            <a:off x="331922" y="5857360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QNAME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60A6382-D6AC-1710-E978-5782CBBA8891}"/>
              </a:ext>
            </a:extLst>
          </p:cNvPr>
          <p:cNvSpPr txBox="1"/>
          <p:nvPr/>
        </p:nvSpPr>
        <p:spPr>
          <a:xfrm rot="19390026">
            <a:off x="1079745" y="5820030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6B2B538-FDA2-FFE0-473D-FDCBC4ADF547}"/>
              </a:ext>
            </a:extLst>
          </p:cNvPr>
          <p:cNvSpPr txBox="1"/>
          <p:nvPr/>
        </p:nvSpPr>
        <p:spPr>
          <a:xfrm rot="19390026">
            <a:off x="1642737" y="5857360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RNAME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D8C705-746D-0079-2E2B-9E39E516DF26}"/>
              </a:ext>
            </a:extLst>
          </p:cNvPr>
          <p:cNvSpPr txBox="1"/>
          <p:nvPr/>
        </p:nvSpPr>
        <p:spPr>
          <a:xfrm rot="19390026">
            <a:off x="2295337" y="5874437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MAPQ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5F6B00-AAA1-DB7D-7333-E846F4982D5D}"/>
              </a:ext>
            </a:extLst>
          </p:cNvPr>
          <p:cNvSpPr txBox="1"/>
          <p:nvPr/>
        </p:nvSpPr>
        <p:spPr>
          <a:xfrm rot="19390026">
            <a:off x="3071064" y="5826787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45636AC-7EA9-8648-1BA1-83E8C0253223}"/>
              </a:ext>
            </a:extLst>
          </p:cNvPr>
          <p:cNvSpPr txBox="1"/>
          <p:nvPr/>
        </p:nvSpPr>
        <p:spPr>
          <a:xfrm rot="19390026">
            <a:off x="3723664" y="5843864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CIGAR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7B521BF-6835-C8D4-49D3-6868ABB924AD}"/>
              </a:ext>
            </a:extLst>
          </p:cNvPr>
          <p:cNvSpPr txBox="1"/>
          <p:nvPr/>
        </p:nvSpPr>
        <p:spPr>
          <a:xfrm rot="19390026">
            <a:off x="4682267" y="5837355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RNEXT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70A91EB-DADC-7267-8D43-019B5E47C77E}"/>
              </a:ext>
            </a:extLst>
          </p:cNvPr>
          <p:cNvSpPr txBox="1"/>
          <p:nvPr/>
        </p:nvSpPr>
        <p:spPr>
          <a:xfrm rot="19390026">
            <a:off x="5149021" y="5830846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PNEXT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798C828-3980-F417-61C3-30BAA2F458CE}"/>
              </a:ext>
            </a:extLst>
          </p:cNvPr>
          <p:cNvSpPr txBox="1"/>
          <p:nvPr/>
        </p:nvSpPr>
        <p:spPr>
          <a:xfrm rot="19390026">
            <a:off x="5570877" y="5824337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TLEN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2CA7E8-2D87-6F4B-FC4D-1456213014E2}"/>
              </a:ext>
            </a:extLst>
          </p:cNvPr>
          <p:cNvSpPr txBox="1"/>
          <p:nvPr/>
        </p:nvSpPr>
        <p:spPr>
          <a:xfrm rot="19390026">
            <a:off x="6436238" y="5817828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CAF3404-3225-2C0F-AC52-0470E6A4D12E}"/>
              </a:ext>
            </a:extLst>
          </p:cNvPr>
          <p:cNvSpPr txBox="1"/>
          <p:nvPr/>
        </p:nvSpPr>
        <p:spPr>
          <a:xfrm rot="19390026">
            <a:off x="8231712" y="5857361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25EA065-9147-58AE-BD51-B076A17489DD}"/>
              </a:ext>
            </a:extLst>
          </p:cNvPr>
          <p:cNvSpPr txBox="1"/>
          <p:nvPr/>
        </p:nvSpPr>
        <p:spPr>
          <a:xfrm rot="19390026">
            <a:off x="9005110" y="5859561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Tags etc.</a:t>
            </a:r>
          </a:p>
        </p:txBody>
      </p:sp>
    </p:spTree>
    <p:extLst>
      <p:ext uri="{BB962C8B-B14F-4D97-AF65-F5344CB8AC3E}">
        <p14:creationId xmlns:p14="http://schemas.microsoft.com/office/powerpoint/2010/main" val="409059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382BA1E2-C788-42D9-0148-F3AAD68CDA5B}"/>
              </a:ext>
            </a:extLst>
          </p:cNvPr>
          <p:cNvSpPr/>
          <p:nvPr/>
        </p:nvSpPr>
        <p:spPr>
          <a:xfrm>
            <a:off x="838200" y="2057823"/>
            <a:ext cx="2286814" cy="345056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!!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964661" y="2206256"/>
            <a:ext cx="1956071" cy="760525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69"/>
            <a:ext cx="10515600" cy="1325563"/>
          </a:xfrm>
        </p:spPr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E0C87-AFBD-F701-E454-B21EB30E7C76}"/>
              </a:ext>
            </a:extLst>
          </p:cNvPr>
          <p:cNvSpPr/>
          <p:nvPr/>
        </p:nvSpPr>
        <p:spPr>
          <a:xfrm>
            <a:off x="1534696" y="3081825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91343BB-9181-C00B-9FE8-FCC1BF62EE0E}"/>
              </a:ext>
            </a:extLst>
          </p:cNvPr>
          <p:cNvSpPr/>
          <p:nvPr/>
        </p:nvSpPr>
        <p:spPr>
          <a:xfrm>
            <a:off x="1534696" y="3484866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6CA5D62-A1E3-5C8B-96D3-3EEBC4482159}"/>
              </a:ext>
            </a:extLst>
          </p:cNvPr>
          <p:cNvSpPr/>
          <p:nvPr/>
        </p:nvSpPr>
        <p:spPr>
          <a:xfrm>
            <a:off x="1534696" y="3887907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9E51876-2827-0A72-3D52-AD44BABF11DB}"/>
              </a:ext>
            </a:extLst>
          </p:cNvPr>
          <p:cNvSpPr/>
          <p:nvPr/>
        </p:nvSpPr>
        <p:spPr>
          <a:xfrm>
            <a:off x="1534696" y="4290948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E0FFE65-B92B-20C5-3574-421E8897CE8A}"/>
              </a:ext>
            </a:extLst>
          </p:cNvPr>
          <p:cNvSpPr/>
          <p:nvPr/>
        </p:nvSpPr>
        <p:spPr>
          <a:xfrm>
            <a:off x="1534696" y="4693989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222BD64-FB9F-C011-95E8-4C153956595B}"/>
              </a:ext>
            </a:extLst>
          </p:cNvPr>
          <p:cNvSpPr/>
          <p:nvPr/>
        </p:nvSpPr>
        <p:spPr>
          <a:xfrm>
            <a:off x="1534696" y="5097030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A4ACE6D-17FA-EA0D-BB4D-84D257931954}"/>
              </a:ext>
            </a:extLst>
          </p:cNvPr>
          <p:cNvSpPr/>
          <p:nvPr/>
        </p:nvSpPr>
        <p:spPr>
          <a:xfrm>
            <a:off x="964666" y="3081825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5B9DDD0-3E5A-21CE-ACE8-AEA208BB05C3}"/>
              </a:ext>
            </a:extLst>
          </p:cNvPr>
          <p:cNvSpPr/>
          <p:nvPr/>
        </p:nvSpPr>
        <p:spPr>
          <a:xfrm>
            <a:off x="964665" y="3486530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4EB7F8E0-EB3F-B3C0-BECA-A2560BF50314}"/>
              </a:ext>
            </a:extLst>
          </p:cNvPr>
          <p:cNvSpPr/>
          <p:nvPr/>
        </p:nvSpPr>
        <p:spPr>
          <a:xfrm>
            <a:off x="964664" y="3891235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3A02CBA-847E-A9CB-4C85-5BDD475B641C}"/>
              </a:ext>
            </a:extLst>
          </p:cNvPr>
          <p:cNvSpPr/>
          <p:nvPr/>
        </p:nvSpPr>
        <p:spPr>
          <a:xfrm>
            <a:off x="964663" y="4295940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24C2B437-FBCD-10DA-E41B-828488BED271}"/>
              </a:ext>
            </a:extLst>
          </p:cNvPr>
          <p:cNvSpPr/>
          <p:nvPr/>
        </p:nvSpPr>
        <p:spPr>
          <a:xfrm>
            <a:off x="964662" y="4700645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A129A575-65F0-F73D-7CEA-2806C94EDDDB}"/>
              </a:ext>
            </a:extLst>
          </p:cNvPr>
          <p:cNvSpPr/>
          <p:nvPr/>
        </p:nvSpPr>
        <p:spPr>
          <a:xfrm>
            <a:off x="964661" y="5105350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395A69-E1E0-CDAE-F642-A66E041DE956}"/>
              </a:ext>
            </a:extLst>
          </p:cNvPr>
          <p:cNvSpPr txBox="1"/>
          <p:nvPr/>
        </p:nvSpPr>
        <p:spPr>
          <a:xfrm>
            <a:off x="3251475" y="2063298"/>
            <a:ext cx="22868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 Format</a:t>
            </a:r>
          </a:p>
          <a:p>
            <a:r>
              <a:rPr lang="en-US" sz="1400" dirty="0"/>
              <a:t>(Sequence Alignment Map)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Text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uncompressed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141B14-929B-0CA0-97B7-5119EA8EE326}"/>
              </a:ext>
            </a:extLst>
          </p:cNvPr>
          <p:cNvSpPr/>
          <p:nvPr/>
        </p:nvSpPr>
        <p:spPr>
          <a:xfrm>
            <a:off x="6096000" y="2052497"/>
            <a:ext cx="1582787" cy="2233125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1E4531-D3CE-D1A9-99B2-3E7D33777B8B}"/>
              </a:ext>
            </a:extLst>
          </p:cNvPr>
          <p:cNvSpPr/>
          <p:nvPr/>
        </p:nvSpPr>
        <p:spPr>
          <a:xfrm>
            <a:off x="6222462" y="2200931"/>
            <a:ext cx="1353868" cy="492194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151BA3B4-13A6-B6DB-7FC3-84378B5916C6}"/>
              </a:ext>
            </a:extLst>
          </p:cNvPr>
          <p:cNvSpPr/>
          <p:nvPr/>
        </p:nvSpPr>
        <p:spPr>
          <a:xfrm>
            <a:off x="6222461" y="2825377"/>
            <a:ext cx="1353868" cy="1303036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89000AF-63DB-84C2-6CDE-615106427257}"/>
              </a:ext>
            </a:extLst>
          </p:cNvPr>
          <p:cNvSpPr txBox="1"/>
          <p:nvPr/>
        </p:nvSpPr>
        <p:spPr>
          <a:xfrm>
            <a:off x="7805247" y="2087882"/>
            <a:ext cx="31383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BAM Format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ans Serif"/>
                <a:ea typeface="+mn-ea"/>
                <a:cs typeface="+mn-cs"/>
              </a:rPr>
              <a:t>(Binary Alignment Map)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Binary encoded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BGZF compressed</a:t>
            </a:r>
          </a:p>
        </p:txBody>
      </p:sp>
    </p:spTree>
    <p:extLst>
      <p:ext uri="{BB962C8B-B14F-4D97-AF65-F5344CB8AC3E}">
        <p14:creationId xmlns:p14="http://schemas.microsoft.com/office/powerpoint/2010/main" val="297538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2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BGZF Compression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8261CD-C1D3-840D-F47F-364FB6F5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Utilizes the GZIP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Compression in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Enables fast random access</a:t>
            </a:r>
          </a:p>
          <a:p>
            <a:endParaRPr lang="en-US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141B14-929B-0CA0-97B7-5119EA8EE326}"/>
              </a:ext>
            </a:extLst>
          </p:cNvPr>
          <p:cNvSpPr/>
          <p:nvPr/>
        </p:nvSpPr>
        <p:spPr>
          <a:xfrm>
            <a:off x="6096000" y="2052497"/>
            <a:ext cx="1582787" cy="2233125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1E4531-D3CE-D1A9-99B2-3E7D33777B8B}"/>
              </a:ext>
            </a:extLst>
          </p:cNvPr>
          <p:cNvSpPr/>
          <p:nvPr/>
        </p:nvSpPr>
        <p:spPr>
          <a:xfrm>
            <a:off x="6222462" y="2200931"/>
            <a:ext cx="1353868" cy="492194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151BA3B4-13A6-B6DB-7FC3-84378B5916C6}"/>
              </a:ext>
            </a:extLst>
          </p:cNvPr>
          <p:cNvSpPr/>
          <p:nvPr/>
        </p:nvSpPr>
        <p:spPr>
          <a:xfrm>
            <a:off x="6222461" y="2825377"/>
            <a:ext cx="1353868" cy="1303036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FE9D26-24B2-AC97-67B0-2FA73A7E37F5}"/>
              </a:ext>
            </a:extLst>
          </p:cNvPr>
          <p:cNvSpPr txBox="1"/>
          <p:nvPr/>
        </p:nvSpPr>
        <p:spPr>
          <a:xfrm>
            <a:off x="7805247" y="2087882"/>
            <a:ext cx="31383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BAM Format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MU Sans Serif"/>
              </a:rPr>
              <a:t>(Binary Alignment Map)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Binary encoded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BGZF compressed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DC361E8-7F0C-2E1B-ABFB-F8633CBFA309}"/>
              </a:ext>
            </a:extLst>
          </p:cNvPr>
          <p:cNvSpPr/>
          <p:nvPr/>
        </p:nvSpPr>
        <p:spPr>
          <a:xfrm>
            <a:off x="6651811" y="3119718"/>
            <a:ext cx="132529" cy="1613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noFill/>
              </a:rPr>
              <a:t>Header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7D494F7-5AD3-77A2-EE8E-E4936946269A}"/>
              </a:ext>
            </a:extLst>
          </p:cNvPr>
          <p:cNvSpPr/>
          <p:nvPr/>
        </p:nvSpPr>
        <p:spPr>
          <a:xfrm>
            <a:off x="6798572" y="3119718"/>
            <a:ext cx="602753" cy="1613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noFill/>
              </a:rPr>
              <a:t>Compressed Data</a:t>
            </a:r>
          </a:p>
          <a:p>
            <a:pPr algn="ctr"/>
            <a:r>
              <a:rPr lang="en-US" sz="300" dirty="0">
                <a:noFill/>
              </a:rPr>
              <a:t>(DEFLATE format)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A578DED-B873-2115-EC0B-4CDA6D30D84A}"/>
              </a:ext>
            </a:extLst>
          </p:cNvPr>
          <p:cNvSpPr/>
          <p:nvPr/>
        </p:nvSpPr>
        <p:spPr>
          <a:xfrm>
            <a:off x="7415556" y="3119718"/>
            <a:ext cx="87902" cy="1613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noFill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0210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nutzerdefiniert 1">
      <a:majorFont>
        <a:latin typeface="CMU Br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Microsoft Office PowerPoint</Application>
  <PresentationFormat>Breitbild</PresentationFormat>
  <Paragraphs>250</Paragraphs>
  <Slides>30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CMU Bright</vt:lpstr>
      <vt:lpstr>CMU Sans Serif</vt:lpstr>
      <vt:lpstr>CMU Typewriter Text</vt:lpstr>
      <vt:lpstr>Office</vt:lpstr>
      <vt:lpstr>Faster  Sorting of  Aligned DNA-Read  Files</vt:lpstr>
      <vt:lpstr>Motivation</vt:lpstr>
      <vt:lpstr>Storing Alignment Information</vt:lpstr>
      <vt:lpstr>Storing Alignment Information</vt:lpstr>
      <vt:lpstr>Storing Alignment Information</vt:lpstr>
      <vt:lpstr>Storing Alignment Information</vt:lpstr>
      <vt:lpstr>Storing Alignment Information</vt:lpstr>
      <vt:lpstr>Storing Alignment Information</vt:lpstr>
      <vt:lpstr>BGZF Compression</vt:lpstr>
      <vt:lpstr>BGZF Compression</vt:lpstr>
      <vt:lpstr>BGZF Compression: Random Access</vt:lpstr>
      <vt:lpstr>Sorting of aligned DNA-Read files</vt:lpstr>
      <vt:lpstr>Sorting of aligned DNA-Read files</vt:lpstr>
      <vt:lpstr>Sorting of aligned DNA-Read files</vt:lpstr>
      <vt:lpstr>Sorting of aligned DNA-Read files</vt:lpstr>
      <vt:lpstr>Algorithm: Reading</vt:lpstr>
      <vt:lpstr>Algorithm: Reading</vt:lpstr>
      <vt:lpstr>Algorithm: Reading</vt:lpstr>
      <vt:lpstr>Algorithm: Reading</vt:lpstr>
      <vt:lpstr>PowerPoint-Präsentation</vt:lpstr>
      <vt:lpstr>Algorithm: Reading</vt:lpstr>
      <vt:lpstr>Algorithm: Reading</vt:lpstr>
      <vt:lpstr>Algorithm: Reading</vt:lpstr>
      <vt:lpstr>Reading</vt:lpstr>
      <vt:lpstr>Reading</vt:lpstr>
      <vt:lpstr>Algorithm</vt:lpstr>
      <vt:lpstr>Temporary Files</vt:lpstr>
      <vt:lpstr>Compression</vt:lpstr>
      <vt:lpstr>Input/Output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 Sorting of  Aligned DNA-Read  Files</dc:title>
  <dc:creator>Dominik Robert Siebelt</dc:creator>
  <cp:lastModifiedBy>Siebelt, Dominik Robert</cp:lastModifiedBy>
  <cp:revision>17</cp:revision>
  <cp:lastPrinted>2024-06-12T10:37:24Z</cp:lastPrinted>
  <dcterms:created xsi:type="dcterms:W3CDTF">2024-06-05T11:20:55Z</dcterms:created>
  <dcterms:modified xsi:type="dcterms:W3CDTF">2024-06-13T17:34:59Z</dcterms:modified>
</cp:coreProperties>
</file>