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70" r:id="rId5"/>
    <p:sldId id="267" r:id="rId6"/>
    <p:sldId id="268" r:id="rId7"/>
    <p:sldId id="269" r:id="rId8"/>
    <p:sldId id="272" r:id="rId9"/>
    <p:sldId id="273" r:id="rId10"/>
    <p:sldId id="274" r:id="rId11"/>
    <p:sldId id="275" r:id="rId12"/>
    <p:sldId id="278" r:id="rId13"/>
    <p:sldId id="258" r:id="rId14"/>
    <p:sldId id="260" r:id="rId15"/>
    <p:sldId id="261" r:id="rId16"/>
    <p:sldId id="262" r:id="rId17"/>
    <p:sldId id="263" r:id="rId18"/>
    <p:sldId id="264" r:id="rId19"/>
    <p:sldId id="265" r:id="rId20"/>
    <p:sldId id="266" r:id="rId21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60444" autoAdjust="0"/>
  </p:normalViewPr>
  <p:slideViewPr>
    <p:cSldViewPr snapToGrid="0">
      <p:cViewPr varScale="1">
        <p:scale>
          <a:sx n="107" d="100"/>
          <a:sy n="107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8"/>
          </a:xfrm>
          <a:prstGeom prst="rect">
            <a:avLst/>
          </a:prstGeom>
        </p:spPr>
        <p:txBody>
          <a:bodyPr vert="horz" lIns="99069" tIns="49535" rIns="99069" bIns="4953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1" y="1"/>
            <a:ext cx="3078427" cy="513508"/>
          </a:xfrm>
          <a:prstGeom prst="rect">
            <a:avLst/>
          </a:prstGeom>
        </p:spPr>
        <p:txBody>
          <a:bodyPr vert="horz" lIns="99069" tIns="49535" rIns="99069" bIns="49535" rtlCol="0"/>
          <a:lstStyle>
            <a:lvl1pPr algn="r">
              <a:defRPr sz="1300"/>
            </a:lvl1pPr>
          </a:lstStyle>
          <a:p>
            <a:fld id="{E23B1C12-51AA-47DD-AD1F-95507C6361A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9" tIns="49535" rIns="99069" bIns="49535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8"/>
          </a:xfrm>
          <a:prstGeom prst="rect">
            <a:avLst/>
          </a:prstGeom>
        </p:spPr>
        <p:txBody>
          <a:bodyPr vert="horz" lIns="99069" tIns="49535" rIns="99069" bIns="49535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69" tIns="49535" rIns="99069" bIns="4953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1" y="9721107"/>
            <a:ext cx="3078427" cy="513507"/>
          </a:xfrm>
          <a:prstGeom prst="rect">
            <a:avLst/>
          </a:prstGeom>
        </p:spPr>
        <p:txBody>
          <a:bodyPr vert="horz" lIns="99069" tIns="49535" rIns="99069" bIns="49535" rtlCol="0" anchor="b"/>
          <a:lstStyle>
            <a:lvl1pPr algn="r">
              <a:defRPr sz="1300"/>
            </a:lvl1pPr>
          </a:lstStyle>
          <a:p>
            <a:fld id="{36F362FD-FC4C-44A6-A35D-03DEE5D073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18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QNAME String [!-?A-~]{1,254} Query template NAME</a:t>
            </a:r>
          </a:p>
          <a:p>
            <a:r>
              <a:rPr lang="en-US" dirty="0"/>
              <a:t>2 FLAG Int [0, 216 − 1] bitwise FLAG</a:t>
            </a:r>
          </a:p>
          <a:p>
            <a:r>
              <a:rPr lang="en-US" dirty="0"/>
              <a:t>3 RNAME String \*|[:</a:t>
            </a:r>
            <a:r>
              <a:rPr lang="en-US" dirty="0" err="1"/>
              <a:t>rname</a:t>
            </a:r>
            <a:r>
              <a:rPr lang="en-US" dirty="0"/>
              <a:t>:∧*=][:</a:t>
            </a:r>
            <a:r>
              <a:rPr lang="en-US" dirty="0" err="1"/>
              <a:t>rname</a:t>
            </a:r>
            <a:r>
              <a:rPr lang="en-US" dirty="0"/>
              <a:t>:]* Reference sequence NAME11</a:t>
            </a:r>
          </a:p>
          <a:p>
            <a:r>
              <a:rPr lang="en-US" dirty="0"/>
              <a:t>4 POS Int [0, 231 − 1] 1-based leftmost mapping </a:t>
            </a:r>
            <a:r>
              <a:rPr lang="en-US" dirty="0" err="1"/>
              <a:t>POSition</a:t>
            </a:r>
            <a:endParaRPr lang="en-US" dirty="0"/>
          </a:p>
          <a:p>
            <a:r>
              <a:rPr lang="en-US" dirty="0"/>
              <a:t>5 MAPQ Int [0, 28 − 1] </a:t>
            </a:r>
            <a:r>
              <a:rPr lang="en-US" dirty="0" err="1"/>
              <a:t>MAPping</a:t>
            </a:r>
            <a:r>
              <a:rPr lang="en-US" dirty="0"/>
              <a:t> Quality</a:t>
            </a:r>
          </a:p>
          <a:p>
            <a:r>
              <a:rPr lang="en-US" dirty="0"/>
              <a:t>6 CIGAR String \*|([0-9]+[MIDNSHP=X])+ CIGAR string</a:t>
            </a:r>
          </a:p>
          <a:p>
            <a:r>
              <a:rPr lang="en-US" dirty="0"/>
              <a:t>7 RNEXT String \*|=|[:</a:t>
            </a:r>
            <a:r>
              <a:rPr lang="en-US" dirty="0" err="1"/>
              <a:t>rname</a:t>
            </a:r>
            <a:r>
              <a:rPr lang="en-US" dirty="0"/>
              <a:t>:∧*=][:</a:t>
            </a:r>
            <a:r>
              <a:rPr lang="en-US" dirty="0" err="1"/>
              <a:t>rname</a:t>
            </a:r>
            <a:r>
              <a:rPr lang="en-US" dirty="0"/>
              <a:t>:]* Reference name of the mate/next read</a:t>
            </a:r>
          </a:p>
          <a:p>
            <a:r>
              <a:rPr lang="en-US" dirty="0"/>
              <a:t>8 PNEXT Int [0, 231 − 1] Position of the mate/next read</a:t>
            </a:r>
          </a:p>
          <a:p>
            <a:r>
              <a:rPr lang="en-US" dirty="0"/>
              <a:t>9 TLEN Int [−231 + 1, 231 − 1] observed Template </a:t>
            </a:r>
            <a:r>
              <a:rPr lang="en-US" dirty="0" err="1"/>
              <a:t>LENgth</a:t>
            </a:r>
            <a:endParaRPr lang="en-US" dirty="0"/>
          </a:p>
          <a:p>
            <a:r>
              <a:rPr lang="en-US" dirty="0"/>
              <a:t>10 SEQ String \*|[A-Za-z=.]+ segment </a:t>
            </a:r>
            <a:r>
              <a:rPr lang="en-US" dirty="0" err="1"/>
              <a:t>SEQuence</a:t>
            </a:r>
            <a:endParaRPr lang="en-US" dirty="0"/>
          </a:p>
          <a:p>
            <a:r>
              <a:rPr lang="en-US" dirty="0"/>
              <a:t>11 QUAL String [!-~]+ ASCII of Phred-scaled base QUALity+33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362FD-FC4C-44A6-A35D-03DEE5D073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22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QNAME String [!-?A-~]{1,254} Query template NAME</a:t>
            </a:r>
          </a:p>
          <a:p>
            <a:r>
              <a:rPr lang="en-US" dirty="0"/>
              <a:t>2 FLAG Int [0, 216 − 1] bitwise FLAG</a:t>
            </a:r>
          </a:p>
          <a:p>
            <a:r>
              <a:rPr lang="en-US" dirty="0"/>
              <a:t>3 RNAME String \*|[:</a:t>
            </a:r>
            <a:r>
              <a:rPr lang="en-US" dirty="0" err="1"/>
              <a:t>rname</a:t>
            </a:r>
            <a:r>
              <a:rPr lang="en-US" dirty="0"/>
              <a:t>:∧*=][:</a:t>
            </a:r>
            <a:r>
              <a:rPr lang="en-US" dirty="0" err="1"/>
              <a:t>rname</a:t>
            </a:r>
            <a:r>
              <a:rPr lang="en-US" dirty="0"/>
              <a:t>:]* Reference sequence NAME11</a:t>
            </a:r>
          </a:p>
          <a:p>
            <a:r>
              <a:rPr lang="en-US" dirty="0"/>
              <a:t>4 POS Int [0, 231 − 1] 1-based leftmost mapping </a:t>
            </a:r>
            <a:r>
              <a:rPr lang="en-US" dirty="0" err="1"/>
              <a:t>POSition</a:t>
            </a:r>
            <a:endParaRPr lang="en-US" dirty="0"/>
          </a:p>
          <a:p>
            <a:r>
              <a:rPr lang="en-US" dirty="0"/>
              <a:t>5 MAPQ Int [0, 28 − 1] </a:t>
            </a:r>
            <a:r>
              <a:rPr lang="en-US" dirty="0" err="1"/>
              <a:t>MAPping</a:t>
            </a:r>
            <a:r>
              <a:rPr lang="en-US" dirty="0"/>
              <a:t> Quality</a:t>
            </a:r>
          </a:p>
          <a:p>
            <a:r>
              <a:rPr lang="en-US" dirty="0"/>
              <a:t>6 CIGAR String \*|([0-9]+[MIDNSHP=X])+ CIGAR string</a:t>
            </a:r>
          </a:p>
          <a:p>
            <a:r>
              <a:rPr lang="en-US" dirty="0"/>
              <a:t>7 RNEXT String \*|=|[:</a:t>
            </a:r>
            <a:r>
              <a:rPr lang="en-US" dirty="0" err="1"/>
              <a:t>rname</a:t>
            </a:r>
            <a:r>
              <a:rPr lang="en-US" dirty="0"/>
              <a:t>:∧*=][:</a:t>
            </a:r>
            <a:r>
              <a:rPr lang="en-US" dirty="0" err="1"/>
              <a:t>rname</a:t>
            </a:r>
            <a:r>
              <a:rPr lang="en-US" dirty="0"/>
              <a:t>:]* Reference name of the mate/next read</a:t>
            </a:r>
          </a:p>
          <a:p>
            <a:r>
              <a:rPr lang="en-US" dirty="0"/>
              <a:t>8 PNEXT Int [0, 231 − 1] Position of the mate/next read</a:t>
            </a:r>
          </a:p>
          <a:p>
            <a:r>
              <a:rPr lang="en-US" dirty="0"/>
              <a:t>9 TLEN Int [−231 + 1, 231 − 1] observed Template </a:t>
            </a:r>
            <a:r>
              <a:rPr lang="en-US" dirty="0" err="1"/>
              <a:t>LENgth</a:t>
            </a:r>
            <a:endParaRPr lang="en-US" dirty="0"/>
          </a:p>
          <a:p>
            <a:r>
              <a:rPr lang="en-US" dirty="0"/>
              <a:t>10 SEQ String \*|[A-Za-z=.]+ segment </a:t>
            </a:r>
            <a:r>
              <a:rPr lang="en-US" dirty="0" err="1"/>
              <a:t>SEQuence</a:t>
            </a:r>
            <a:endParaRPr lang="en-US" dirty="0"/>
          </a:p>
          <a:p>
            <a:r>
              <a:rPr lang="en-US" dirty="0"/>
              <a:t>11 QUAL String [!-~]+ ASCII of Phred-scaled base QUALity+33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362FD-FC4C-44A6-A35D-03DEE5D073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QNAME String [!-?A-~]{1,254} Query template NAME</a:t>
            </a:r>
          </a:p>
          <a:p>
            <a:r>
              <a:rPr lang="en-US" dirty="0"/>
              <a:t>2 FLAG Int [0, 216 − 1] bitwise FLAG</a:t>
            </a:r>
          </a:p>
          <a:p>
            <a:r>
              <a:rPr lang="en-US" dirty="0"/>
              <a:t>3 RNAME String \*|[:</a:t>
            </a:r>
            <a:r>
              <a:rPr lang="en-US" dirty="0" err="1"/>
              <a:t>rname</a:t>
            </a:r>
            <a:r>
              <a:rPr lang="en-US" dirty="0"/>
              <a:t>:∧*=][:</a:t>
            </a:r>
            <a:r>
              <a:rPr lang="en-US" dirty="0" err="1"/>
              <a:t>rname</a:t>
            </a:r>
            <a:r>
              <a:rPr lang="en-US" dirty="0"/>
              <a:t>:]* Reference sequence NAME11</a:t>
            </a:r>
          </a:p>
          <a:p>
            <a:r>
              <a:rPr lang="en-US" dirty="0"/>
              <a:t>4 POS Int [0, 231 − 1] 1-based leftmost mapping </a:t>
            </a:r>
            <a:r>
              <a:rPr lang="en-US" dirty="0" err="1"/>
              <a:t>POSition</a:t>
            </a:r>
            <a:endParaRPr lang="en-US" dirty="0"/>
          </a:p>
          <a:p>
            <a:r>
              <a:rPr lang="en-US" dirty="0"/>
              <a:t>5 MAPQ Int [0, 28 − 1] </a:t>
            </a:r>
            <a:r>
              <a:rPr lang="en-US" dirty="0" err="1"/>
              <a:t>MAPping</a:t>
            </a:r>
            <a:r>
              <a:rPr lang="en-US" dirty="0"/>
              <a:t> Quality</a:t>
            </a:r>
          </a:p>
          <a:p>
            <a:r>
              <a:rPr lang="en-US" dirty="0"/>
              <a:t>6 CIGAR String \*|([0-9]+[MIDNSHP=X])+ CIGAR string</a:t>
            </a:r>
          </a:p>
          <a:p>
            <a:r>
              <a:rPr lang="en-US" dirty="0"/>
              <a:t>7 RNEXT String \*|=|[:</a:t>
            </a:r>
            <a:r>
              <a:rPr lang="en-US" dirty="0" err="1"/>
              <a:t>rname</a:t>
            </a:r>
            <a:r>
              <a:rPr lang="en-US" dirty="0"/>
              <a:t>:∧*=][:</a:t>
            </a:r>
            <a:r>
              <a:rPr lang="en-US" dirty="0" err="1"/>
              <a:t>rname</a:t>
            </a:r>
            <a:r>
              <a:rPr lang="en-US" dirty="0"/>
              <a:t>:]* Reference name of the mate/next read</a:t>
            </a:r>
          </a:p>
          <a:p>
            <a:r>
              <a:rPr lang="en-US" dirty="0"/>
              <a:t>8 PNEXT Int [0, 231 − 1] Position of the mate/next read</a:t>
            </a:r>
          </a:p>
          <a:p>
            <a:r>
              <a:rPr lang="en-US" dirty="0"/>
              <a:t>9 TLEN Int [−231 + 1, 231 − 1] observed Template </a:t>
            </a:r>
            <a:r>
              <a:rPr lang="en-US" dirty="0" err="1"/>
              <a:t>LENgth</a:t>
            </a:r>
            <a:endParaRPr lang="en-US" dirty="0"/>
          </a:p>
          <a:p>
            <a:r>
              <a:rPr lang="en-US" dirty="0"/>
              <a:t>10 SEQ String \*|[A-Za-z=.]+ segment </a:t>
            </a:r>
            <a:r>
              <a:rPr lang="en-US" dirty="0" err="1"/>
              <a:t>SEQuence</a:t>
            </a:r>
            <a:endParaRPr lang="en-US" dirty="0"/>
          </a:p>
          <a:p>
            <a:r>
              <a:rPr lang="en-US" dirty="0"/>
              <a:t>11 QUAL String [!-~]+ ASCII of Phred-scaled base QUALity+33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362FD-FC4C-44A6-A35D-03DEE5D073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9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QNAME String [!-?A-~]{1,254} Query template NAME</a:t>
            </a:r>
          </a:p>
          <a:p>
            <a:r>
              <a:rPr lang="en-US" dirty="0"/>
              <a:t>2 FLAG Int [0, 216 − 1] bitwise FLAG</a:t>
            </a:r>
          </a:p>
          <a:p>
            <a:r>
              <a:rPr lang="en-US" dirty="0"/>
              <a:t>3 RNAME String \*|[:</a:t>
            </a:r>
            <a:r>
              <a:rPr lang="en-US" dirty="0" err="1"/>
              <a:t>rname</a:t>
            </a:r>
            <a:r>
              <a:rPr lang="en-US" dirty="0"/>
              <a:t>:∧*=][:</a:t>
            </a:r>
            <a:r>
              <a:rPr lang="en-US" dirty="0" err="1"/>
              <a:t>rname</a:t>
            </a:r>
            <a:r>
              <a:rPr lang="en-US" dirty="0"/>
              <a:t>:]* Reference sequence NAME11</a:t>
            </a:r>
          </a:p>
          <a:p>
            <a:r>
              <a:rPr lang="en-US" dirty="0"/>
              <a:t>4 POS Int [0, 231 − 1] 1-based leftmost mapping </a:t>
            </a:r>
            <a:r>
              <a:rPr lang="en-US" dirty="0" err="1"/>
              <a:t>POSition</a:t>
            </a:r>
            <a:endParaRPr lang="en-US" dirty="0"/>
          </a:p>
          <a:p>
            <a:r>
              <a:rPr lang="en-US" dirty="0"/>
              <a:t>5 MAPQ Int [0, 28 − 1] </a:t>
            </a:r>
            <a:r>
              <a:rPr lang="en-US" dirty="0" err="1"/>
              <a:t>MAPping</a:t>
            </a:r>
            <a:r>
              <a:rPr lang="en-US" dirty="0"/>
              <a:t> Quality</a:t>
            </a:r>
          </a:p>
          <a:p>
            <a:r>
              <a:rPr lang="en-US" dirty="0"/>
              <a:t>6 CIGAR String \*|([0-9]+[MIDNSHP=X])+ CIGAR string</a:t>
            </a:r>
          </a:p>
          <a:p>
            <a:r>
              <a:rPr lang="en-US" dirty="0"/>
              <a:t>7 RNEXT String \*|=|[:</a:t>
            </a:r>
            <a:r>
              <a:rPr lang="en-US" dirty="0" err="1"/>
              <a:t>rname</a:t>
            </a:r>
            <a:r>
              <a:rPr lang="en-US" dirty="0"/>
              <a:t>:∧*=][:</a:t>
            </a:r>
            <a:r>
              <a:rPr lang="en-US" dirty="0" err="1"/>
              <a:t>rname</a:t>
            </a:r>
            <a:r>
              <a:rPr lang="en-US" dirty="0"/>
              <a:t>:]* Reference name of the mate/next read</a:t>
            </a:r>
          </a:p>
          <a:p>
            <a:r>
              <a:rPr lang="en-US" dirty="0"/>
              <a:t>8 PNEXT Int [0, 231 − 1] Position of the mate/next read</a:t>
            </a:r>
          </a:p>
          <a:p>
            <a:r>
              <a:rPr lang="en-US" dirty="0"/>
              <a:t>9 TLEN Int [−231 + 1, 231 − 1] observed Template </a:t>
            </a:r>
            <a:r>
              <a:rPr lang="en-US" dirty="0" err="1"/>
              <a:t>LENgth</a:t>
            </a:r>
            <a:endParaRPr lang="en-US" dirty="0"/>
          </a:p>
          <a:p>
            <a:r>
              <a:rPr lang="en-US" dirty="0"/>
              <a:t>10 SEQ String \*|[A-Za-z=.]+ segment </a:t>
            </a:r>
            <a:r>
              <a:rPr lang="en-US" dirty="0" err="1"/>
              <a:t>SEQuence</a:t>
            </a:r>
            <a:endParaRPr lang="en-US" dirty="0"/>
          </a:p>
          <a:p>
            <a:r>
              <a:rPr lang="en-US" dirty="0"/>
              <a:t>11 QUAL String [!-~]+ ASCII of Phred-scaled base QUALity+33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362FD-FC4C-44A6-A35D-03DEE5D073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65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QNAME String [!-?A-~]{1,254} Query template NAME</a:t>
            </a:r>
          </a:p>
          <a:p>
            <a:r>
              <a:rPr lang="en-US" dirty="0"/>
              <a:t>2 FLAG Int [0, 216 − 1] bitwise FLAG</a:t>
            </a:r>
          </a:p>
          <a:p>
            <a:r>
              <a:rPr lang="en-US" dirty="0"/>
              <a:t>3 RNAME String \*|[:</a:t>
            </a:r>
            <a:r>
              <a:rPr lang="en-US" dirty="0" err="1"/>
              <a:t>rname</a:t>
            </a:r>
            <a:r>
              <a:rPr lang="en-US" dirty="0"/>
              <a:t>:∧*=][:</a:t>
            </a:r>
            <a:r>
              <a:rPr lang="en-US" dirty="0" err="1"/>
              <a:t>rname</a:t>
            </a:r>
            <a:r>
              <a:rPr lang="en-US" dirty="0"/>
              <a:t>:]* Reference sequence NAME11</a:t>
            </a:r>
          </a:p>
          <a:p>
            <a:r>
              <a:rPr lang="en-US" dirty="0"/>
              <a:t>4 POS Int [0, 231 − 1] 1-based leftmost mapping </a:t>
            </a:r>
            <a:r>
              <a:rPr lang="en-US" dirty="0" err="1"/>
              <a:t>POSition</a:t>
            </a:r>
            <a:endParaRPr lang="en-US" dirty="0"/>
          </a:p>
          <a:p>
            <a:r>
              <a:rPr lang="en-US" dirty="0"/>
              <a:t>5 MAPQ Int [0, 28 − 1] </a:t>
            </a:r>
            <a:r>
              <a:rPr lang="en-US" dirty="0" err="1"/>
              <a:t>MAPping</a:t>
            </a:r>
            <a:r>
              <a:rPr lang="en-US" dirty="0"/>
              <a:t> Quality</a:t>
            </a:r>
          </a:p>
          <a:p>
            <a:r>
              <a:rPr lang="en-US" dirty="0"/>
              <a:t>6 CIGAR String \*|([0-9]+[MIDNSHP=X])+ CIGAR string</a:t>
            </a:r>
          </a:p>
          <a:p>
            <a:r>
              <a:rPr lang="en-US" dirty="0"/>
              <a:t>7 RNEXT String \*|=|[:</a:t>
            </a:r>
            <a:r>
              <a:rPr lang="en-US" dirty="0" err="1"/>
              <a:t>rname</a:t>
            </a:r>
            <a:r>
              <a:rPr lang="en-US" dirty="0"/>
              <a:t>:∧*=][:</a:t>
            </a:r>
            <a:r>
              <a:rPr lang="en-US" dirty="0" err="1"/>
              <a:t>rname</a:t>
            </a:r>
            <a:r>
              <a:rPr lang="en-US" dirty="0"/>
              <a:t>:]* Reference name of the mate/next read</a:t>
            </a:r>
          </a:p>
          <a:p>
            <a:r>
              <a:rPr lang="en-US" dirty="0"/>
              <a:t>8 PNEXT Int [0, 231 − 1] Position of the mate/next read</a:t>
            </a:r>
          </a:p>
          <a:p>
            <a:r>
              <a:rPr lang="en-US" dirty="0"/>
              <a:t>9 TLEN Int [−231 + 1, 231 − 1] observed Template </a:t>
            </a:r>
            <a:r>
              <a:rPr lang="en-US" dirty="0" err="1"/>
              <a:t>LENgth</a:t>
            </a:r>
            <a:endParaRPr lang="en-US" dirty="0"/>
          </a:p>
          <a:p>
            <a:r>
              <a:rPr lang="en-US" dirty="0"/>
              <a:t>10 SEQ String \*|[A-Za-z=.]+ segment </a:t>
            </a:r>
            <a:r>
              <a:rPr lang="en-US" dirty="0" err="1"/>
              <a:t>SEQuence</a:t>
            </a:r>
            <a:endParaRPr lang="en-US" dirty="0"/>
          </a:p>
          <a:p>
            <a:r>
              <a:rPr lang="en-US" dirty="0"/>
              <a:t>11 QUAL String [!-~]+ ASCII of Phred-scaled base QUALity+33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362FD-FC4C-44A6-A35D-03DEE5D073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83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603D1-96EB-C09D-455B-1704A5EEA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3D7F80-60EF-7EA8-2CBA-1F0E506A1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BD38C5-F459-C7EA-A823-2229DD3C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50B3-4C16-4DBA-AF2A-460503C862BA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4C2934-CE79-3784-40E2-49AEDDD3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59A722-B63F-D5FD-8992-F683231C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C399-74F2-43C3-8B5C-AE9CAECCCB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44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C9355-F0C6-A45D-262F-358869832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B03C069-6AED-A9FF-34EC-6F195916C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2B978A-7D3D-FED5-07D3-91CB908F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50B3-4C16-4DBA-AF2A-460503C862BA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641FEF-273C-530D-ABBF-74B527FA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5CA850-A9B0-EDDA-1E9D-B188A0F7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C399-74F2-43C3-8B5C-AE9CAECCCB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05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4BC18EB-B10A-CE1A-6865-6139E7ED6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B458D1-C7B6-687F-DEE3-DF1F89267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E9CB83-5DFC-0E8D-B98F-A34E4565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50B3-4C16-4DBA-AF2A-460503C862BA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E99F2E-E4FD-1847-E275-5A45DA335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912BB-EB89-5D96-2730-53D7264F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C399-74F2-43C3-8B5C-AE9CAECCCB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71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ABFA2-F89E-0030-D4DB-AD30F41B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01161E-2D4B-2B3E-954A-0C09DD00D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8ED0BE-05E2-8CDF-16E6-7382EC17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50B3-4C16-4DBA-AF2A-460503C862BA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7DBEE6-3BAC-8DF2-05AA-8C7300032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8387BA-D58E-F6DF-051E-708CA37CE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C399-74F2-43C3-8B5C-AE9CAECCCB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85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43ECA-92B4-3EE6-7A3D-3C597E458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DE74A1-03F4-3ED1-4FD6-80216DAF3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B778AE-CA0E-FF16-514B-29D013EE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50B3-4C16-4DBA-AF2A-460503C862BA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027DB4-CA97-B0FD-1754-BD01D1CA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8E31A1-097B-ED3A-C5DB-8154ED0E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C399-74F2-43C3-8B5C-AE9CAECCCB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80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937C2-3406-DE36-CEDC-0A1D6CC27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83860D-D5B7-AD84-81D5-F230E7305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C50AD8-50BC-2D45-7F2A-5A1CE72DA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647806-62F2-A11E-8CA8-5E80F97E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50B3-4C16-4DBA-AF2A-460503C862BA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8B9213-1FA6-EACF-0108-7874EB51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FC229C-1589-C632-CA62-8360F911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C399-74F2-43C3-8B5C-AE9CAECCCB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08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E9725E-E530-22BC-C679-CBE97822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D56D1C-F5DC-D476-9C9A-A88403814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48A397-FDA4-8868-8D40-DC644C703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D1ED894-959B-7FE4-31F0-5E38DAE35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39F6D3C-26C6-6653-B820-3AC175EB9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EC2BEF-7860-18C3-AB4E-936071C5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50B3-4C16-4DBA-AF2A-460503C862BA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AA02183-9D93-3166-DC84-EA23BB79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CC89495-4F20-10DF-ABC8-0DD189F4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C399-74F2-43C3-8B5C-AE9CAECCCB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3507A-4141-88F9-D13E-151DFB488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4A89B2-A459-3593-1A03-1785A9ED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50B3-4C16-4DBA-AF2A-460503C862BA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59A3B7-6273-E617-597C-98172F8C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C1CB7E-5574-D6BC-A8EA-D250EB40F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C399-74F2-43C3-8B5C-AE9CAECCCB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40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FD0FEF-1A77-0BD7-3D16-09B4B50C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50B3-4C16-4DBA-AF2A-460503C862BA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CEFC6D-A3D7-1E13-E9D6-5D7894F0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F19C3F-A828-91D5-EFA0-8DECAD57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C399-74F2-43C3-8B5C-AE9CAECCCB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48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6737B-DD31-1F61-B643-3F41EB982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F4E68F-2CE7-D101-D250-FCE01F533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76F019-E4ED-9A74-774D-E2805C71C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FF708D-91D2-F218-6364-BF8BE894E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50B3-4C16-4DBA-AF2A-460503C862BA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40DD07-45C4-2F7A-6D18-A76955F8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332262-8685-F3D7-BE8B-FF6C0DD4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C399-74F2-43C3-8B5C-AE9CAECCCB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84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C31CE7-F51B-A4BE-3BC5-E47711DE3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F44296-DFFB-6C0A-8BDE-2E3CAEFAB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E323D6-B75F-5698-0B8D-276C6C3EF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556F24-E7A0-4ABB-CA3F-0E880FA1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50B3-4C16-4DBA-AF2A-460503C862BA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CA2B21-7934-3784-3C8B-6EE28463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2133B4-F3C8-79D0-10F4-9F4F7DDE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C399-74F2-43C3-8B5C-AE9CAECCCB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15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BF86BA6-B64D-F120-8780-4A8199FB2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B4E23B-B93A-BF5A-E2FB-2F45FEBA4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3C2A1B-EF9C-31FA-9CB1-2E05FB41D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450B3-4C16-4DBA-AF2A-460503C862BA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CB1910-DC09-288E-35C0-02342F44D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C9F524-1C92-3B91-2189-00C096EB1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AC399-74F2-43C3-8B5C-AE9CAECCCB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26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E8858-A18D-6E20-43C5-035AF8C3B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162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ea typeface="CMU Typewriter Text" panose="02000309000000000000" pitchFamily="50" charset="0"/>
                <a:cs typeface="CMU Typewriter Text" panose="02000309000000000000" pitchFamily="50" charset="0"/>
              </a:rPr>
              <a:t>Faster </a:t>
            </a:r>
            <a:br>
              <a:rPr lang="en-US" dirty="0">
                <a:ea typeface="CMU Typewriter Text" panose="02000309000000000000" pitchFamily="50" charset="0"/>
                <a:cs typeface="CMU Typewriter Text" panose="02000309000000000000" pitchFamily="50" charset="0"/>
              </a:rPr>
            </a:br>
            <a:r>
              <a:rPr lang="en-US" dirty="0">
                <a:ea typeface="CMU Typewriter Text" panose="02000309000000000000" pitchFamily="50" charset="0"/>
                <a:cs typeface="CMU Typewriter Text" panose="02000309000000000000" pitchFamily="50" charset="0"/>
              </a:rPr>
              <a:t>Sorting of </a:t>
            </a:r>
            <a:br>
              <a:rPr lang="en-US" dirty="0">
                <a:ea typeface="CMU Typewriter Text" panose="02000309000000000000" pitchFamily="50" charset="0"/>
                <a:cs typeface="CMU Typewriter Text" panose="02000309000000000000" pitchFamily="50" charset="0"/>
              </a:rPr>
            </a:br>
            <a:r>
              <a:rPr lang="en-US" dirty="0">
                <a:ea typeface="CMU Typewriter Text" panose="02000309000000000000" pitchFamily="50" charset="0"/>
                <a:cs typeface="CMU Typewriter Text" panose="02000309000000000000" pitchFamily="50" charset="0"/>
              </a:rPr>
              <a:t>Aligned DNA-Read </a:t>
            </a:r>
            <a:br>
              <a:rPr lang="en-US" dirty="0">
                <a:ea typeface="CMU Typewriter Text" panose="02000309000000000000" pitchFamily="50" charset="0"/>
                <a:cs typeface="CMU Typewriter Text" panose="02000309000000000000" pitchFamily="50" charset="0"/>
              </a:rPr>
            </a:br>
            <a:r>
              <a:rPr lang="en-US" dirty="0">
                <a:ea typeface="CMU Typewriter Text" panose="02000309000000000000" pitchFamily="50" charset="0"/>
                <a:cs typeface="CMU Typewriter Text" panose="02000309000000000000" pitchFamily="50" charset="0"/>
              </a:rPr>
              <a:t>Files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C57316-B69B-5E72-282D-6A0712001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59294"/>
            <a:ext cx="9144000" cy="1655762"/>
          </a:xfrm>
        </p:spPr>
        <p:txBody>
          <a:bodyPr/>
          <a:lstStyle/>
          <a:p>
            <a:r>
              <a:rPr lang="de-DE" dirty="0"/>
              <a:t>Dominik Siebelt, Bachelors Thesis</a:t>
            </a:r>
          </a:p>
        </p:txBody>
      </p:sp>
    </p:spTree>
    <p:extLst>
      <p:ext uri="{BB962C8B-B14F-4D97-AF65-F5344CB8AC3E}">
        <p14:creationId xmlns:p14="http://schemas.microsoft.com/office/powerpoint/2010/main" val="3229976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F141B14-929B-0CA0-97B7-5119EA8EE326}"/>
              </a:ext>
            </a:extLst>
          </p:cNvPr>
          <p:cNvSpPr/>
          <p:nvPr/>
        </p:nvSpPr>
        <p:spPr>
          <a:xfrm>
            <a:off x="-4953000" y="-9013771"/>
            <a:ext cx="19316700" cy="25665932"/>
          </a:xfrm>
          <a:prstGeom prst="roundRect">
            <a:avLst>
              <a:gd name="adj" fmla="val 1130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C1E4531-D3CE-D1A9-99B2-3E7D33777B8B}"/>
              </a:ext>
            </a:extLst>
          </p:cNvPr>
          <p:cNvSpPr/>
          <p:nvPr/>
        </p:nvSpPr>
        <p:spPr>
          <a:xfrm>
            <a:off x="-2663988" y="-7710352"/>
            <a:ext cx="14456770" cy="5255708"/>
          </a:xfrm>
          <a:prstGeom prst="roundRect">
            <a:avLst>
              <a:gd name="adj" fmla="val 3625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52" name="Freihandform: Form 51">
            <a:extLst>
              <a:ext uri="{FF2B5EF4-FFF2-40B4-BE49-F238E27FC236}">
                <a16:creationId xmlns:a16="http://schemas.microsoft.com/office/drawing/2014/main" id="{151BA3B4-13A6-B6DB-7FC3-84378B5916C6}"/>
              </a:ext>
            </a:extLst>
          </p:cNvPr>
          <p:cNvSpPr/>
          <p:nvPr/>
        </p:nvSpPr>
        <p:spPr>
          <a:xfrm>
            <a:off x="-2663988" y="-80653"/>
            <a:ext cx="14456768" cy="13913978"/>
          </a:xfrm>
          <a:custGeom>
            <a:avLst/>
            <a:gdLst>
              <a:gd name="connsiteX0" fmla="*/ 0 w 1353868"/>
              <a:gd name="connsiteY0" fmla="*/ 1099452 h 1303036"/>
              <a:gd name="connsiteX1" fmla="*/ 216974 w 1353868"/>
              <a:gd name="connsiteY1" fmla="*/ 1099452 h 1303036"/>
              <a:gd name="connsiteX2" fmla="*/ 250905 w 1353868"/>
              <a:gd name="connsiteY2" fmla="*/ 1133383 h 1303036"/>
              <a:gd name="connsiteX3" fmla="*/ 250905 w 1353868"/>
              <a:gd name="connsiteY3" fmla="*/ 1269105 h 1303036"/>
              <a:gd name="connsiteX4" fmla="*/ 216974 w 1353868"/>
              <a:gd name="connsiteY4" fmla="*/ 1303036 h 1303036"/>
              <a:gd name="connsiteX5" fmla="*/ 44342 w 1353868"/>
              <a:gd name="connsiteY5" fmla="*/ 1303036 h 1303036"/>
              <a:gd name="connsiteX6" fmla="*/ 44036 w 1353868"/>
              <a:gd name="connsiteY6" fmla="*/ 1302829 h 1303036"/>
              <a:gd name="connsiteX7" fmla="*/ 0 w 1353868"/>
              <a:gd name="connsiteY7" fmla="*/ 1196518 h 1303036"/>
              <a:gd name="connsiteX8" fmla="*/ 338940 w 1353868"/>
              <a:gd name="connsiteY8" fmla="*/ 1097557 h 1303036"/>
              <a:gd name="connsiteX9" fmla="*/ 1175750 w 1353868"/>
              <a:gd name="connsiteY9" fmla="*/ 1097557 h 1303036"/>
              <a:gd name="connsiteX10" fmla="*/ 1209681 w 1353868"/>
              <a:gd name="connsiteY10" fmla="*/ 1131488 h 1303036"/>
              <a:gd name="connsiteX11" fmla="*/ 1209681 w 1353868"/>
              <a:gd name="connsiteY11" fmla="*/ 1267210 h 1303036"/>
              <a:gd name="connsiteX12" fmla="*/ 1175750 w 1353868"/>
              <a:gd name="connsiteY12" fmla="*/ 1301141 h 1303036"/>
              <a:gd name="connsiteX13" fmla="*/ 338940 w 1353868"/>
              <a:gd name="connsiteY13" fmla="*/ 1301141 h 1303036"/>
              <a:gd name="connsiteX14" fmla="*/ 305009 w 1353868"/>
              <a:gd name="connsiteY14" fmla="*/ 1267210 h 1303036"/>
              <a:gd name="connsiteX15" fmla="*/ 305009 w 1353868"/>
              <a:gd name="connsiteY15" fmla="*/ 1131488 h 1303036"/>
              <a:gd name="connsiteX16" fmla="*/ 338940 w 1353868"/>
              <a:gd name="connsiteY16" fmla="*/ 1097557 h 1303036"/>
              <a:gd name="connsiteX17" fmla="*/ 54968 w 1353868"/>
              <a:gd name="connsiteY17" fmla="*/ 836670 h 1303036"/>
              <a:gd name="connsiteX18" fmla="*/ 891778 w 1353868"/>
              <a:gd name="connsiteY18" fmla="*/ 836670 h 1303036"/>
              <a:gd name="connsiteX19" fmla="*/ 925709 w 1353868"/>
              <a:gd name="connsiteY19" fmla="*/ 870601 h 1303036"/>
              <a:gd name="connsiteX20" fmla="*/ 925709 w 1353868"/>
              <a:gd name="connsiteY20" fmla="*/ 1006323 h 1303036"/>
              <a:gd name="connsiteX21" fmla="*/ 891778 w 1353868"/>
              <a:gd name="connsiteY21" fmla="*/ 1040254 h 1303036"/>
              <a:gd name="connsiteX22" fmla="*/ 54968 w 1353868"/>
              <a:gd name="connsiteY22" fmla="*/ 1040254 h 1303036"/>
              <a:gd name="connsiteX23" fmla="*/ 21037 w 1353868"/>
              <a:gd name="connsiteY23" fmla="*/ 1006323 h 1303036"/>
              <a:gd name="connsiteX24" fmla="*/ 21037 w 1353868"/>
              <a:gd name="connsiteY24" fmla="*/ 870601 h 1303036"/>
              <a:gd name="connsiteX25" fmla="*/ 54968 w 1353868"/>
              <a:gd name="connsiteY25" fmla="*/ 836670 h 1303036"/>
              <a:gd name="connsiteX26" fmla="*/ 1013744 w 1353868"/>
              <a:gd name="connsiteY26" fmla="*/ 834775 h 1303036"/>
              <a:gd name="connsiteX27" fmla="*/ 1353868 w 1353868"/>
              <a:gd name="connsiteY27" fmla="*/ 834775 h 1303036"/>
              <a:gd name="connsiteX28" fmla="*/ 1353868 w 1353868"/>
              <a:gd name="connsiteY28" fmla="*/ 1038359 h 1303036"/>
              <a:gd name="connsiteX29" fmla="*/ 1013744 w 1353868"/>
              <a:gd name="connsiteY29" fmla="*/ 1038359 h 1303036"/>
              <a:gd name="connsiteX30" fmla="*/ 979813 w 1353868"/>
              <a:gd name="connsiteY30" fmla="*/ 1004428 h 1303036"/>
              <a:gd name="connsiteX31" fmla="*/ 979813 w 1353868"/>
              <a:gd name="connsiteY31" fmla="*/ 868706 h 1303036"/>
              <a:gd name="connsiteX32" fmla="*/ 1013744 w 1353868"/>
              <a:gd name="connsiteY32" fmla="*/ 834775 h 1303036"/>
              <a:gd name="connsiteX33" fmla="*/ 0 w 1353868"/>
              <a:gd name="connsiteY33" fmla="*/ 552371 h 1303036"/>
              <a:gd name="connsiteX34" fmla="*/ 524350 w 1353868"/>
              <a:gd name="connsiteY34" fmla="*/ 552371 h 1303036"/>
              <a:gd name="connsiteX35" fmla="*/ 558281 w 1353868"/>
              <a:gd name="connsiteY35" fmla="*/ 586302 h 1303036"/>
              <a:gd name="connsiteX36" fmla="*/ 558281 w 1353868"/>
              <a:gd name="connsiteY36" fmla="*/ 722024 h 1303036"/>
              <a:gd name="connsiteX37" fmla="*/ 524350 w 1353868"/>
              <a:gd name="connsiteY37" fmla="*/ 755955 h 1303036"/>
              <a:gd name="connsiteX38" fmla="*/ 0 w 1353868"/>
              <a:gd name="connsiteY38" fmla="*/ 755955 h 1303036"/>
              <a:gd name="connsiteX39" fmla="*/ 646316 w 1353868"/>
              <a:gd name="connsiteY39" fmla="*/ 550476 h 1303036"/>
              <a:gd name="connsiteX40" fmla="*/ 1353868 w 1353868"/>
              <a:gd name="connsiteY40" fmla="*/ 550476 h 1303036"/>
              <a:gd name="connsiteX41" fmla="*/ 1353868 w 1353868"/>
              <a:gd name="connsiteY41" fmla="*/ 754060 h 1303036"/>
              <a:gd name="connsiteX42" fmla="*/ 646316 w 1353868"/>
              <a:gd name="connsiteY42" fmla="*/ 754060 h 1303036"/>
              <a:gd name="connsiteX43" fmla="*/ 612385 w 1353868"/>
              <a:gd name="connsiteY43" fmla="*/ 720129 h 1303036"/>
              <a:gd name="connsiteX44" fmla="*/ 612385 w 1353868"/>
              <a:gd name="connsiteY44" fmla="*/ 584407 h 1303036"/>
              <a:gd name="connsiteX45" fmla="*/ 646316 w 1353868"/>
              <a:gd name="connsiteY45" fmla="*/ 550476 h 1303036"/>
              <a:gd name="connsiteX46" fmla="*/ 0 w 1353868"/>
              <a:gd name="connsiteY46" fmla="*/ 275815 h 1303036"/>
              <a:gd name="connsiteX47" fmla="*/ 315947 w 1353868"/>
              <a:gd name="connsiteY47" fmla="*/ 275815 h 1303036"/>
              <a:gd name="connsiteX48" fmla="*/ 349878 w 1353868"/>
              <a:gd name="connsiteY48" fmla="*/ 309746 h 1303036"/>
              <a:gd name="connsiteX49" fmla="*/ 349878 w 1353868"/>
              <a:gd name="connsiteY49" fmla="*/ 445468 h 1303036"/>
              <a:gd name="connsiteX50" fmla="*/ 315947 w 1353868"/>
              <a:gd name="connsiteY50" fmla="*/ 479399 h 1303036"/>
              <a:gd name="connsiteX51" fmla="*/ 0 w 1353868"/>
              <a:gd name="connsiteY51" fmla="*/ 479399 h 1303036"/>
              <a:gd name="connsiteX52" fmla="*/ 437913 w 1353868"/>
              <a:gd name="connsiteY52" fmla="*/ 273920 h 1303036"/>
              <a:gd name="connsiteX53" fmla="*/ 1274723 w 1353868"/>
              <a:gd name="connsiteY53" fmla="*/ 273920 h 1303036"/>
              <a:gd name="connsiteX54" fmla="*/ 1308654 w 1353868"/>
              <a:gd name="connsiteY54" fmla="*/ 307851 h 1303036"/>
              <a:gd name="connsiteX55" fmla="*/ 1308654 w 1353868"/>
              <a:gd name="connsiteY55" fmla="*/ 443573 h 1303036"/>
              <a:gd name="connsiteX56" fmla="*/ 1274723 w 1353868"/>
              <a:gd name="connsiteY56" fmla="*/ 477504 h 1303036"/>
              <a:gd name="connsiteX57" fmla="*/ 437913 w 1353868"/>
              <a:gd name="connsiteY57" fmla="*/ 477504 h 1303036"/>
              <a:gd name="connsiteX58" fmla="*/ 403982 w 1353868"/>
              <a:gd name="connsiteY58" fmla="*/ 443573 h 1303036"/>
              <a:gd name="connsiteX59" fmla="*/ 403982 w 1353868"/>
              <a:gd name="connsiteY59" fmla="*/ 307851 h 1303036"/>
              <a:gd name="connsiteX60" fmla="*/ 437913 w 1353868"/>
              <a:gd name="connsiteY60" fmla="*/ 273920 h 1303036"/>
              <a:gd name="connsiteX61" fmla="*/ 84298 w 1353868"/>
              <a:gd name="connsiteY61" fmla="*/ 1895 h 1303036"/>
              <a:gd name="connsiteX62" fmla="*/ 921108 w 1353868"/>
              <a:gd name="connsiteY62" fmla="*/ 1895 h 1303036"/>
              <a:gd name="connsiteX63" fmla="*/ 955039 w 1353868"/>
              <a:gd name="connsiteY63" fmla="*/ 35826 h 1303036"/>
              <a:gd name="connsiteX64" fmla="*/ 955039 w 1353868"/>
              <a:gd name="connsiteY64" fmla="*/ 171548 h 1303036"/>
              <a:gd name="connsiteX65" fmla="*/ 921108 w 1353868"/>
              <a:gd name="connsiteY65" fmla="*/ 205479 h 1303036"/>
              <a:gd name="connsiteX66" fmla="*/ 84298 w 1353868"/>
              <a:gd name="connsiteY66" fmla="*/ 205479 h 1303036"/>
              <a:gd name="connsiteX67" fmla="*/ 50367 w 1353868"/>
              <a:gd name="connsiteY67" fmla="*/ 171548 h 1303036"/>
              <a:gd name="connsiteX68" fmla="*/ 50367 w 1353868"/>
              <a:gd name="connsiteY68" fmla="*/ 35826 h 1303036"/>
              <a:gd name="connsiteX69" fmla="*/ 84298 w 1353868"/>
              <a:gd name="connsiteY69" fmla="*/ 1895 h 1303036"/>
              <a:gd name="connsiteX70" fmla="*/ 1043074 w 1353868"/>
              <a:gd name="connsiteY70" fmla="*/ 0 h 1303036"/>
              <a:gd name="connsiteX71" fmla="*/ 1320610 w 1353868"/>
              <a:gd name="connsiteY71" fmla="*/ 0 h 1303036"/>
              <a:gd name="connsiteX72" fmla="*/ 1342053 w 1353868"/>
              <a:gd name="connsiteY72" fmla="*/ 31804 h 1303036"/>
              <a:gd name="connsiteX73" fmla="*/ 1353868 w 1353868"/>
              <a:gd name="connsiteY73" fmla="*/ 90326 h 1303036"/>
              <a:gd name="connsiteX74" fmla="*/ 1353868 w 1353868"/>
              <a:gd name="connsiteY74" fmla="*/ 203584 h 1303036"/>
              <a:gd name="connsiteX75" fmla="*/ 1043074 w 1353868"/>
              <a:gd name="connsiteY75" fmla="*/ 203584 h 1303036"/>
              <a:gd name="connsiteX76" fmla="*/ 1009143 w 1353868"/>
              <a:gd name="connsiteY76" fmla="*/ 169653 h 1303036"/>
              <a:gd name="connsiteX77" fmla="*/ 1009143 w 1353868"/>
              <a:gd name="connsiteY77" fmla="*/ 33931 h 1303036"/>
              <a:gd name="connsiteX78" fmla="*/ 1043074 w 1353868"/>
              <a:gd name="connsiteY78" fmla="*/ 0 h 130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53868" h="1303036">
                <a:moveTo>
                  <a:pt x="0" y="1099452"/>
                </a:moveTo>
                <a:lnTo>
                  <a:pt x="216974" y="1099452"/>
                </a:lnTo>
                <a:cubicBezTo>
                  <a:pt x="235714" y="1099452"/>
                  <a:pt x="250905" y="1114643"/>
                  <a:pt x="250905" y="1133383"/>
                </a:cubicBezTo>
                <a:lnTo>
                  <a:pt x="250905" y="1269105"/>
                </a:lnTo>
                <a:cubicBezTo>
                  <a:pt x="250905" y="1287845"/>
                  <a:pt x="235714" y="1303036"/>
                  <a:pt x="216974" y="1303036"/>
                </a:cubicBezTo>
                <a:lnTo>
                  <a:pt x="44342" y="1303036"/>
                </a:lnTo>
                <a:lnTo>
                  <a:pt x="44036" y="1302829"/>
                </a:lnTo>
                <a:cubicBezTo>
                  <a:pt x="16828" y="1275622"/>
                  <a:pt x="0" y="1238035"/>
                  <a:pt x="0" y="1196518"/>
                </a:cubicBezTo>
                <a:close/>
                <a:moveTo>
                  <a:pt x="338940" y="1097557"/>
                </a:moveTo>
                <a:lnTo>
                  <a:pt x="1175750" y="1097557"/>
                </a:lnTo>
                <a:cubicBezTo>
                  <a:pt x="1194490" y="1097557"/>
                  <a:pt x="1209681" y="1112748"/>
                  <a:pt x="1209681" y="1131488"/>
                </a:cubicBezTo>
                <a:lnTo>
                  <a:pt x="1209681" y="1267210"/>
                </a:lnTo>
                <a:cubicBezTo>
                  <a:pt x="1209681" y="1285950"/>
                  <a:pt x="1194490" y="1301141"/>
                  <a:pt x="1175750" y="1301141"/>
                </a:cubicBezTo>
                <a:lnTo>
                  <a:pt x="338940" y="1301141"/>
                </a:lnTo>
                <a:cubicBezTo>
                  <a:pt x="320200" y="1301141"/>
                  <a:pt x="305009" y="1285950"/>
                  <a:pt x="305009" y="1267210"/>
                </a:cubicBezTo>
                <a:lnTo>
                  <a:pt x="305009" y="1131488"/>
                </a:lnTo>
                <a:cubicBezTo>
                  <a:pt x="305009" y="1112748"/>
                  <a:pt x="320200" y="1097557"/>
                  <a:pt x="338940" y="1097557"/>
                </a:cubicBezTo>
                <a:close/>
                <a:moveTo>
                  <a:pt x="54968" y="836670"/>
                </a:moveTo>
                <a:lnTo>
                  <a:pt x="891778" y="836670"/>
                </a:lnTo>
                <a:cubicBezTo>
                  <a:pt x="910518" y="836670"/>
                  <a:pt x="925709" y="851861"/>
                  <a:pt x="925709" y="870601"/>
                </a:cubicBezTo>
                <a:lnTo>
                  <a:pt x="925709" y="1006323"/>
                </a:lnTo>
                <a:cubicBezTo>
                  <a:pt x="925709" y="1025063"/>
                  <a:pt x="910518" y="1040254"/>
                  <a:pt x="891778" y="1040254"/>
                </a:cubicBezTo>
                <a:lnTo>
                  <a:pt x="54968" y="1040254"/>
                </a:lnTo>
                <a:cubicBezTo>
                  <a:pt x="36228" y="1040254"/>
                  <a:pt x="21037" y="1025063"/>
                  <a:pt x="21037" y="1006323"/>
                </a:cubicBezTo>
                <a:lnTo>
                  <a:pt x="21037" y="870601"/>
                </a:lnTo>
                <a:cubicBezTo>
                  <a:pt x="21037" y="851861"/>
                  <a:pt x="36228" y="836670"/>
                  <a:pt x="54968" y="836670"/>
                </a:cubicBezTo>
                <a:close/>
                <a:moveTo>
                  <a:pt x="1013744" y="834775"/>
                </a:moveTo>
                <a:lnTo>
                  <a:pt x="1353868" y="834775"/>
                </a:lnTo>
                <a:lnTo>
                  <a:pt x="1353868" y="1038359"/>
                </a:lnTo>
                <a:lnTo>
                  <a:pt x="1013744" y="1038359"/>
                </a:lnTo>
                <a:cubicBezTo>
                  <a:pt x="995004" y="1038359"/>
                  <a:pt x="979813" y="1023168"/>
                  <a:pt x="979813" y="1004428"/>
                </a:cubicBezTo>
                <a:lnTo>
                  <a:pt x="979813" y="868706"/>
                </a:lnTo>
                <a:cubicBezTo>
                  <a:pt x="979813" y="849966"/>
                  <a:pt x="995004" y="834775"/>
                  <a:pt x="1013744" y="834775"/>
                </a:cubicBezTo>
                <a:close/>
                <a:moveTo>
                  <a:pt x="0" y="552371"/>
                </a:moveTo>
                <a:lnTo>
                  <a:pt x="524350" y="552371"/>
                </a:lnTo>
                <a:cubicBezTo>
                  <a:pt x="543090" y="552371"/>
                  <a:pt x="558281" y="567562"/>
                  <a:pt x="558281" y="586302"/>
                </a:cubicBezTo>
                <a:lnTo>
                  <a:pt x="558281" y="722024"/>
                </a:lnTo>
                <a:cubicBezTo>
                  <a:pt x="558281" y="740764"/>
                  <a:pt x="543090" y="755955"/>
                  <a:pt x="524350" y="755955"/>
                </a:cubicBezTo>
                <a:lnTo>
                  <a:pt x="0" y="755955"/>
                </a:lnTo>
                <a:close/>
                <a:moveTo>
                  <a:pt x="646316" y="550476"/>
                </a:moveTo>
                <a:lnTo>
                  <a:pt x="1353868" y="550476"/>
                </a:lnTo>
                <a:lnTo>
                  <a:pt x="1353868" y="754060"/>
                </a:lnTo>
                <a:lnTo>
                  <a:pt x="646316" y="754060"/>
                </a:lnTo>
                <a:cubicBezTo>
                  <a:pt x="627576" y="754060"/>
                  <a:pt x="612385" y="738869"/>
                  <a:pt x="612385" y="720129"/>
                </a:cubicBezTo>
                <a:lnTo>
                  <a:pt x="612385" y="584407"/>
                </a:lnTo>
                <a:cubicBezTo>
                  <a:pt x="612385" y="565667"/>
                  <a:pt x="627576" y="550476"/>
                  <a:pt x="646316" y="550476"/>
                </a:cubicBezTo>
                <a:close/>
                <a:moveTo>
                  <a:pt x="0" y="275815"/>
                </a:moveTo>
                <a:lnTo>
                  <a:pt x="315947" y="275815"/>
                </a:lnTo>
                <a:cubicBezTo>
                  <a:pt x="334687" y="275815"/>
                  <a:pt x="349878" y="291006"/>
                  <a:pt x="349878" y="309746"/>
                </a:cubicBezTo>
                <a:lnTo>
                  <a:pt x="349878" y="445468"/>
                </a:lnTo>
                <a:cubicBezTo>
                  <a:pt x="349878" y="464208"/>
                  <a:pt x="334687" y="479399"/>
                  <a:pt x="315947" y="479399"/>
                </a:cubicBezTo>
                <a:lnTo>
                  <a:pt x="0" y="479399"/>
                </a:lnTo>
                <a:close/>
                <a:moveTo>
                  <a:pt x="437913" y="273920"/>
                </a:moveTo>
                <a:lnTo>
                  <a:pt x="1274723" y="273920"/>
                </a:lnTo>
                <a:cubicBezTo>
                  <a:pt x="1293463" y="273920"/>
                  <a:pt x="1308654" y="289111"/>
                  <a:pt x="1308654" y="307851"/>
                </a:cubicBezTo>
                <a:lnTo>
                  <a:pt x="1308654" y="443573"/>
                </a:lnTo>
                <a:cubicBezTo>
                  <a:pt x="1308654" y="462313"/>
                  <a:pt x="1293463" y="477504"/>
                  <a:pt x="1274723" y="477504"/>
                </a:cubicBezTo>
                <a:lnTo>
                  <a:pt x="437913" y="477504"/>
                </a:lnTo>
                <a:cubicBezTo>
                  <a:pt x="419173" y="477504"/>
                  <a:pt x="403982" y="462313"/>
                  <a:pt x="403982" y="443573"/>
                </a:cubicBezTo>
                <a:lnTo>
                  <a:pt x="403982" y="307851"/>
                </a:lnTo>
                <a:cubicBezTo>
                  <a:pt x="403982" y="289111"/>
                  <a:pt x="419173" y="273920"/>
                  <a:pt x="437913" y="273920"/>
                </a:cubicBezTo>
                <a:close/>
                <a:moveTo>
                  <a:pt x="84298" y="1895"/>
                </a:moveTo>
                <a:lnTo>
                  <a:pt x="921108" y="1895"/>
                </a:lnTo>
                <a:cubicBezTo>
                  <a:pt x="939848" y="1895"/>
                  <a:pt x="955039" y="17086"/>
                  <a:pt x="955039" y="35826"/>
                </a:cubicBezTo>
                <a:lnTo>
                  <a:pt x="955039" y="171548"/>
                </a:lnTo>
                <a:cubicBezTo>
                  <a:pt x="955039" y="190288"/>
                  <a:pt x="939848" y="205479"/>
                  <a:pt x="921108" y="205479"/>
                </a:cubicBezTo>
                <a:lnTo>
                  <a:pt x="84298" y="205479"/>
                </a:lnTo>
                <a:cubicBezTo>
                  <a:pt x="65558" y="205479"/>
                  <a:pt x="50367" y="190288"/>
                  <a:pt x="50367" y="171548"/>
                </a:cubicBezTo>
                <a:lnTo>
                  <a:pt x="50367" y="35826"/>
                </a:lnTo>
                <a:cubicBezTo>
                  <a:pt x="50367" y="17086"/>
                  <a:pt x="65558" y="1895"/>
                  <a:pt x="84298" y="1895"/>
                </a:cubicBezTo>
                <a:close/>
                <a:moveTo>
                  <a:pt x="1043074" y="0"/>
                </a:moveTo>
                <a:lnTo>
                  <a:pt x="1320610" y="0"/>
                </a:lnTo>
                <a:lnTo>
                  <a:pt x="1342053" y="31804"/>
                </a:lnTo>
                <a:cubicBezTo>
                  <a:pt x="1349661" y="49792"/>
                  <a:pt x="1353868" y="69568"/>
                  <a:pt x="1353868" y="90326"/>
                </a:cubicBezTo>
                <a:lnTo>
                  <a:pt x="1353868" y="203584"/>
                </a:lnTo>
                <a:lnTo>
                  <a:pt x="1043074" y="203584"/>
                </a:lnTo>
                <a:cubicBezTo>
                  <a:pt x="1024334" y="203584"/>
                  <a:pt x="1009143" y="188393"/>
                  <a:pt x="1009143" y="169653"/>
                </a:cubicBezTo>
                <a:lnTo>
                  <a:pt x="1009143" y="33931"/>
                </a:lnTo>
                <a:cubicBezTo>
                  <a:pt x="1009143" y="15191"/>
                  <a:pt x="1024334" y="0"/>
                  <a:pt x="1043074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A220A9-CAB3-57B0-C885-2E749F2D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BGZF Compression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4FE9D26-24B2-AC97-67B0-2FA73A7E37F5}"/>
              </a:ext>
            </a:extLst>
          </p:cNvPr>
          <p:cNvSpPr txBox="1"/>
          <p:nvPr/>
        </p:nvSpPr>
        <p:spPr>
          <a:xfrm>
            <a:off x="12682047" y="-326311"/>
            <a:ext cx="313836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BAM Format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MU Sans Serif"/>
              </a:rPr>
              <a:t>(Binary Alignment Map)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Binary encoded 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BGZF compressed</a:t>
            </a:r>
          </a:p>
        </p:txBody>
      </p:sp>
      <p:sp>
        <p:nvSpPr>
          <p:cNvPr id="9" name="Inhaltsplatzhalter 6">
            <a:extLst>
              <a:ext uri="{FF2B5EF4-FFF2-40B4-BE49-F238E27FC236}">
                <a16:creationId xmlns:a16="http://schemas.microsoft.com/office/drawing/2014/main" id="{FB5621A6-5EDB-316E-5FD8-82D0A45D0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534900" y="365125"/>
            <a:ext cx="7142920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Utilizes the GZIP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Compression in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Enables fast random access</a:t>
            </a:r>
          </a:p>
          <a:p>
            <a:endParaRPr lang="en-US" dirty="0"/>
          </a:p>
        </p:txBody>
      </p:sp>
      <p:sp>
        <p:nvSpPr>
          <p:cNvPr id="10" name="Eckige Klammer links 9">
            <a:extLst>
              <a:ext uri="{FF2B5EF4-FFF2-40B4-BE49-F238E27FC236}">
                <a16:creationId xmlns:a16="http://schemas.microsoft.com/office/drawing/2014/main" id="{3F22C5EF-EA48-6BFE-8E73-A93E8546CF98}"/>
              </a:ext>
            </a:extLst>
          </p:cNvPr>
          <p:cNvSpPr/>
          <p:nvPr/>
        </p:nvSpPr>
        <p:spPr>
          <a:xfrm rot="5400000">
            <a:off x="6356823" y="-2000503"/>
            <a:ext cx="219746" cy="9542560"/>
          </a:xfrm>
          <a:prstGeom prst="leftBracke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B0F137-3744-4D07-543B-4388321F88EA}"/>
              </a:ext>
            </a:extLst>
          </p:cNvPr>
          <p:cNvSpPr txBox="1"/>
          <p:nvPr/>
        </p:nvSpPr>
        <p:spPr>
          <a:xfrm>
            <a:off x="5681506" y="2356128"/>
            <a:ext cx="166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GZIP </a:t>
            </a:r>
            <a:r>
              <a:rPr lang="en-US" i="1" dirty="0"/>
              <a:t>member</a:t>
            </a:r>
            <a:endParaRPr lang="en-US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1F65F419-127D-C557-2276-6B95B11A13A7}"/>
              </a:ext>
            </a:extLst>
          </p:cNvPr>
          <p:cNvSpPr/>
          <p:nvPr/>
        </p:nvSpPr>
        <p:spPr>
          <a:xfrm>
            <a:off x="1816836" y="3072384"/>
            <a:ext cx="1447572" cy="173736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F3C0EB9-9901-DC5A-3212-45B63A9F9AB4}"/>
              </a:ext>
            </a:extLst>
          </p:cNvPr>
          <p:cNvSpPr/>
          <p:nvPr/>
        </p:nvSpPr>
        <p:spPr>
          <a:xfrm>
            <a:off x="3419856" y="3072384"/>
            <a:ext cx="6583680" cy="173736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Data</a:t>
            </a:r>
          </a:p>
          <a:p>
            <a:pPr algn="ctr"/>
            <a:r>
              <a:rPr lang="en-US" dirty="0"/>
              <a:t>(DEFLATE format)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C2F11E6-F7B6-050F-8BED-9F3243D10E3E}"/>
              </a:ext>
            </a:extLst>
          </p:cNvPr>
          <p:cNvSpPr/>
          <p:nvPr/>
        </p:nvSpPr>
        <p:spPr>
          <a:xfrm>
            <a:off x="10158984" y="3072384"/>
            <a:ext cx="960120" cy="173736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004196FF-9C51-9505-B246-10E325663136}"/>
              </a:ext>
            </a:extLst>
          </p:cNvPr>
          <p:cNvSpPr/>
          <p:nvPr/>
        </p:nvSpPr>
        <p:spPr>
          <a:xfrm>
            <a:off x="2188464" y="4064679"/>
            <a:ext cx="829056" cy="57423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length</a:t>
            </a:r>
          </a:p>
        </p:txBody>
      </p:sp>
      <p:sp>
        <p:nvSpPr>
          <p:cNvPr id="16" name="Kreuz 15">
            <a:extLst>
              <a:ext uri="{FF2B5EF4-FFF2-40B4-BE49-F238E27FC236}">
                <a16:creationId xmlns:a16="http://schemas.microsoft.com/office/drawing/2014/main" id="{21CEDA90-722F-3900-1A6A-444CCC072C61}"/>
              </a:ext>
            </a:extLst>
          </p:cNvPr>
          <p:cNvSpPr/>
          <p:nvPr/>
        </p:nvSpPr>
        <p:spPr>
          <a:xfrm>
            <a:off x="1974316" y="4283214"/>
            <a:ext cx="146304" cy="137160"/>
          </a:xfrm>
          <a:prstGeom prst="plus">
            <a:avLst>
              <a:gd name="adj" fmla="val 38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51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F141B14-929B-0CA0-97B7-5119EA8EE326}"/>
              </a:ext>
            </a:extLst>
          </p:cNvPr>
          <p:cNvSpPr/>
          <p:nvPr/>
        </p:nvSpPr>
        <p:spPr>
          <a:xfrm>
            <a:off x="7934324" y="2001723"/>
            <a:ext cx="2238375" cy="3355975"/>
          </a:xfrm>
          <a:prstGeom prst="roundRect">
            <a:avLst>
              <a:gd name="adj" fmla="val 1130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C1E4531-D3CE-D1A9-99B2-3E7D33777B8B}"/>
              </a:ext>
            </a:extLst>
          </p:cNvPr>
          <p:cNvSpPr/>
          <p:nvPr/>
        </p:nvSpPr>
        <p:spPr>
          <a:xfrm>
            <a:off x="8082468" y="2169725"/>
            <a:ext cx="1902410" cy="742185"/>
          </a:xfrm>
          <a:prstGeom prst="roundRect">
            <a:avLst>
              <a:gd name="adj" fmla="val 3625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52" name="Freihandform: Form 51">
            <a:extLst>
              <a:ext uri="{FF2B5EF4-FFF2-40B4-BE49-F238E27FC236}">
                <a16:creationId xmlns:a16="http://schemas.microsoft.com/office/drawing/2014/main" id="{151BA3B4-13A6-B6DB-7FC3-84378B5916C6}"/>
              </a:ext>
            </a:extLst>
          </p:cNvPr>
          <p:cNvSpPr/>
          <p:nvPr/>
        </p:nvSpPr>
        <p:spPr>
          <a:xfrm>
            <a:off x="8082467" y="3095626"/>
            <a:ext cx="1902411" cy="2078356"/>
          </a:xfrm>
          <a:custGeom>
            <a:avLst/>
            <a:gdLst>
              <a:gd name="connsiteX0" fmla="*/ 0 w 1353868"/>
              <a:gd name="connsiteY0" fmla="*/ 1099452 h 1303036"/>
              <a:gd name="connsiteX1" fmla="*/ 216974 w 1353868"/>
              <a:gd name="connsiteY1" fmla="*/ 1099452 h 1303036"/>
              <a:gd name="connsiteX2" fmla="*/ 250905 w 1353868"/>
              <a:gd name="connsiteY2" fmla="*/ 1133383 h 1303036"/>
              <a:gd name="connsiteX3" fmla="*/ 250905 w 1353868"/>
              <a:gd name="connsiteY3" fmla="*/ 1269105 h 1303036"/>
              <a:gd name="connsiteX4" fmla="*/ 216974 w 1353868"/>
              <a:gd name="connsiteY4" fmla="*/ 1303036 h 1303036"/>
              <a:gd name="connsiteX5" fmla="*/ 44342 w 1353868"/>
              <a:gd name="connsiteY5" fmla="*/ 1303036 h 1303036"/>
              <a:gd name="connsiteX6" fmla="*/ 44036 w 1353868"/>
              <a:gd name="connsiteY6" fmla="*/ 1302829 h 1303036"/>
              <a:gd name="connsiteX7" fmla="*/ 0 w 1353868"/>
              <a:gd name="connsiteY7" fmla="*/ 1196518 h 1303036"/>
              <a:gd name="connsiteX8" fmla="*/ 338940 w 1353868"/>
              <a:gd name="connsiteY8" fmla="*/ 1097557 h 1303036"/>
              <a:gd name="connsiteX9" fmla="*/ 1175750 w 1353868"/>
              <a:gd name="connsiteY9" fmla="*/ 1097557 h 1303036"/>
              <a:gd name="connsiteX10" fmla="*/ 1209681 w 1353868"/>
              <a:gd name="connsiteY10" fmla="*/ 1131488 h 1303036"/>
              <a:gd name="connsiteX11" fmla="*/ 1209681 w 1353868"/>
              <a:gd name="connsiteY11" fmla="*/ 1267210 h 1303036"/>
              <a:gd name="connsiteX12" fmla="*/ 1175750 w 1353868"/>
              <a:gd name="connsiteY12" fmla="*/ 1301141 h 1303036"/>
              <a:gd name="connsiteX13" fmla="*/ 338940 w 1353868"/>
              <a:gd name="connsiteY13" fmla="*/ 1301141 h 1303036"/>
              <a:gd name="connsiteX14" fmla="*/ 305009 w 1353868"/>
              <a:gd name="connsiteY14" fmla="*/ 1267210 h 1303036"/>
              <a:gd name="connsiteX15" fmla="*/ 305009 w 1353868"/>
              <a:gd name="connsiteY15" fmla="*/ 1131488 h 1303036"/>
              <a:gd name="connsiteX16" fmla="*/ 338940 w 1353868"/>
              <a:gd name="connsiteY16" fmla="*/ 1097557 h 1303036"/>
              <a:gd name="connsiteX17" fmla="*/ 54968 w 1353868"/>
              <a:gd name="connsiteY17" fmla="*/ 836670 h 1303036"/>
              <a:gd name="connsiteX18" fmla="*/ 891778 w 1353868"/>
              <a:gd name="connsiteY18" fmla="*/ 836670 h 1303036"/>
              <a:gd name="connsiteX19" fmla="*/ 925709 w 1353868"/>
              <a:gd name="connsiteY19" fmla="*/ 870601 h 1303036"/>
              <a:gd name="connsiteX20" fmla="*/ 925709 w 1353868"/>
              <a:gd name="connsiteY20" fmla="*/ 1006323 h 1303036"/>
              <a:gd name="connsiteX21" fmla="*/ 891778 w 1353868"/>
              <a:gd name="connsiteY21" fmla="*/ 1040254 h 1303036"/>
              <a:gd name="connsiteX22" fmla="*/ 54968 w 1353868"/>
              <a:gd name="connsiteY22" fmla="*/ 1040254 h 1303036"/>
              <a:gd name="connsiteX23" fmla="*/ 21037 w 1353868"/>
              <a:gd name="connsiteY23" fmla="*/ 1006323 h 1303036"/>
              <a:gd name="connsiteX24" fmla="*/ 21037 w 1353868"/>
              <a:gd name="connsiteY24" fmla="*/ 870601 h 1303036"/>
              <a:gd name="connsiteX25" fmla="*/ 54968 w 1353868"/>
              <a:gd name="connsiteY25" fmla="*/ 836670 h 1303036"/>
              <a:gd name="connsiteX26" fmla="*/ 1013744 w 1353868"/>
              <a:gd name="connsiteY26" fmla="*/ 834775 h 1303036"/>
              <a:gd name="connsiteX27" fmla="*/ 1353868 w 1353868"/>
              <a:gd name="connsiteY27" fmla="*/ 834775 h 1303036"/>
              <a:gd name="connsiteX28" fmla="*/ 1353868 w 1353868"/>
              <a:gd name="connsiteY28" fmla="*/ 1038359 h 1303036"/>
              <a:gd name="connsiteX29" fmla="*/ 1013744 w 1353868"/>
              <a:gd name="connsiteY29" fmla="*/ 1038359 h 1303036"/>
              <a:gd name="connsiteX30" fmla="*/ 979813 w 1353868"/>
              <a:gd name="connsiteY30" fmla="*/ 1004428 h 1303036"/>
              <a:gd name="connsiteX31" fmla="*/ 979813 w 1353868"/>
              <a:gd name="connsiteY31" fmla="*/ 868706 h 1303036"/>
              <a:gd name="connsiteX32" fmla="*/ 1013744 w 1353868"/>
              <a:gd name="connsiteY32" fmla="*/ 834775 h 1303036"/>
              <a:gd name="connsiteX33" fmla="*/ 0 w 1353868"/>
              <a:gd name="connsiteY33" fmla="*/ 552371 h 1303036"/>
              <a:gd name="connsiteX34" fmla="*/ 524350 w 1353868"/>
              <a:gd name="connsiteY34" fmla="*/ 552371 h 1303036"/>
              <a:gd name="connsiteX35" fmla="*/ 558281 w 1353868"/>
              <a:gd name="connsiteY35" fmla="*/ 586302 h 1303036"/>
              <a:gd name="connsiteX36" fmla="*/ 558281 w 1353868"/>
              <a:gd name="connsiteY36" fmla="*/ 722024 h 1303036"/>
              <a:gd name="connsiteX37" fmla="*/ 524350 w 1353868"/>
              <a:gd name="connsiteY37" fmla="*/ 755955 h 1303036"/>
              <a:gd name="connsiteX38" fmla="*/ 0 w 1353868"/>
              <a:gd name="connsiteY38" fmla="*/ 755955 h 1303036"/>
              <a:gd name="connsiteX39" fmla="*/ 646316 w 1353868"/>
              <a:gd name="connsiteY39" fmla="*/ 550476 h 1303036"/>
              <a:gd name="connsiteX40" fmla="*/ 1353868 w 1353868"/>
              <a:gd name="connsiteY40" fmla="*/ 550476 h 1303036"/>
              <a:gd name="connsiteX41" fmla="*/ 1353868 w 1353868"/>
              <a:gd name="connsiteY41" fmla="*/ 754060 h 1303036"/>
              <a:gd name="connsiteX42" fmla="*/ 646316 w 1353868"/>
              <a:gd name="connsiteY42" fmla="*/ 754060 h 1303036"/>
              <a:gd name="connsiteX43" fmla="*/ 612385 w 1353868"/>
              <a:gd name="connsiteY43" fmla="*/ 720129 h 1303036"/>
              <a:gd name="connsiteX44" fmla="*/ 612385 w 1353868"/>
              <a:gd name="connsiteY44" fmla="*/ 584407 h 1303036"/>
              <a:gd name="connsiteX45" fmla="*/ 646316 w 1353868"/>
              <a:gd name="connsiteY45" fmla="*/ 550476 h 1303036"/>
              <a:gd name="connsiteX46" fmla="*/ 0 w 1353868"/>
              <a:gd name="connsiteY46" fmla="*/ 275815 h 1303036"/>
              <a:gd name="connsiteX47" fmla="*/ 315947 w 1353868"/>
              <a:gd name="connsiteY47" fmla="*/ 275815 h 1303036"/>
              <a:gd name="connsiteX48" fmla="*/ 349878 w 1353868"/>
              <a:gd name="connsiteY48" fmla="*/ 309746 h 1303036"/>
              <a:gd name="connsiteX49" fmla="*/ 349878 w 1353868"/>
              <a:gd name="connsiteY49" fmla="*/ 445468 h 1303036"/>
              <a:gd name="connsiteX50" fmla="*/ 315947 w 1353868"/>
              <a:gd name="connsiteY50" fmla="*/ 479399 h 1303036"/>
              <a:gd name="connsiteX51" fmla="*/ 0 w 1353868"/>
              <a:gd name="connsiteY51" fmla="*/ 479399 h 1303036"/>
              <a:gd name="connsiteX52" fmla="*/ 437913 w 1353868"/>
              <a:gd name="connsiteY52" fmla="*/ 273920 h 1303036"/>
              <a:gd name="connsiteX53" fmla="*/ 1274723 w 1353868"/>
              <a:gd name="connsiteY53" fmla="*/ 273920 h 1303036"/>
              <a:gd name="connsiteX54" fmla="*/ 1308654 w 1353868"/>
              <a:gd name="connsiteY54" fmla="*/ 307851 h 1303036"/>
              <a:gd name="connsiteX55" fmla="*/ 1308654 w 1353868"/>
              <a:gd name="connsiteY55" fmla="*/ 443573 h 1303036"/>
              <a:gd name="connsiteX56" fmla="*/ 1274723 w 1353868"/>
              <a:gd name="connsiteY56" fmla="*/ 477504 h 1303036"/>
              <a:gd name="connsiteX57" fmla="*/ 437913 w 1353868"/>
              <a:gd name="connsiteY57" fmla="*/ 477504 h 1303036"/>
              <a:gd name="connsiteX58" fmla="*/ 403982 w 1353868"/>
              <a:gd name="connsiteY58" fmla="*/ 443573 h 1303036"/>
              <a:gd name="connsiteX59" fmla="*/ 403982 w 1353868"/>
              <a:gd name="connsiteY59" fmla="*/ 307851 h 1303036"/>
              <a:gd name="connsiteX60" fmla="*/ 437913 w 1353868"/>
              <a:gd name="connsiteY60" fmla="*/ 273920 h 1303036"/>
              <a:gd name="connsiteX61" fmla="*/ 84298 w 1353868"/>
              <a:gd name="connsiteY61" fmla="*/ 1895 h 1303036"/>
              <a:gd name="connsiteX62" fmla="*/ 921108 w 1353868"/>
              <a:gd name="connsiteY62" fmla="*/ 1895 h 1303036"/>
              <a:gd name="connsiteX63" fmla="*/ 955039 w 1353868"/>
              <a:gd name="connsiteY63" fmla="*/ 35826 h 1303036"/>
              <a:gd name="connsiteX64" fmla="*/ 955039 w 1353868"/>
              <a:gd name="connsiteY64" fmla="*/ 171548 h 1303036"/>
              <a:gd name="connsiteX65" fmla="*/ 921108 w 1353868"/>
              <a:gd name="connsiteY65" fmla="*/ 205479 h 1303036"/>
              <a:gd name="connsiteX66" fmla="*/ 84298 w 1353868"/>
              <a:gd name="connsiteY66" fmla="*/ 205479 h 1303036"/>
              <a:gd name="connsiteX67" fmla="*/ 50367 w 1353868"/>
              <a:gd name="connsiteY67" fmla="*/ 171548 h 1303036"/>
              <a:gd name="connsiteX68" fmla="*/ 50367 w 1353868"/>
              <a:gd name="connsiteY68" fmla="*/ 35826 h 1303036"/>
              <a:gd name="connsiteX69" fmla="*/ 84298 w 1353868"/>
              <a:gd name="connsiteY69" fmla="*/ 1895 h 1303036"/>
              <a:gd name="connsiteX70" fmla="*/ 1043074 w 1353868"/>
              <a:gd name="connsiteY70" fmla="*/ 0 h 1303036"/>
              <a:gd name="connsiteX71" fmla="*/ 1320610 w 1353868"/>
              <a:gd name="connsiteY71" fmla="*/ 0 h 1303036"/>
              <a:gd name="connsiteX72" fmla="*/ 1342053 w 1353868"/>
              <a:gd name="connsiteY72" fmla="*/ 31804 h 1303036"/>
              <a:gd name="connsiteX73" fmla="*/ 1353868 w 1353868"/>
              <a:gd name="connsiteY73" fmla="*/ 90326 h 1303036"/>
              <a:gd name="connsiteX74" fmla="*/ 1353868 w 1353868"/>
              <a:gd name="connsiteY74" fmla="*/ 203584 h 1303036"/>
              <a:gd name="connsiteX75" fmla="*/ 1043074 w 1353868"/>
              <a:gd name="connsiteY75" fmla="*/ 203584 h 1303036"/>
              <a:gd name="connsiteX76" fmla="*/ 1009143 w 1353868"/>
              <a:gd name="connsiteY76" fmla="*/ 169653 h 1303036"/>
              <a:gd name="connsiteX77" fmla="*/ 1009143 w 1353868"/>
              <a:gd name="connsiteY77" fmla="*/ 33931 h 1303036"/>
              <a:gd name="connsiteX78" fmla="*/ 1043074 w 1353868"/>
              <a:gd name="connsiteY78" fmla="*/ 0 h 130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53868" h="1303036">
                <a:moveTo>
                  <a:pt x="0" y="1099452"/>
                </a:moveTo>
                <a:lnTo>
                  <a:pt x="216974" y="1099452"/>
                </a:lnTo>
                <a:cubicBezTo>
                  <a:pt x="235714" y="1099452"/>
                  <a:pt x="250905" y="1114643"/>
                  <a:pt x="250905" y="1133383"/>
                </a:cubicBezTo>
                <a:lnTo>
                  <a:pt x="250905" y="1269105"/>
                </a:lnTo>
                <a:cubicBezTo>
                  <a:pt x="250905" y="1287845"/>
                  <a:pt x="235714" y="1303036"/>
                  <a:pt x="216974" y="1303036"/>
                </a:cubicBezTo>
                <a:lnTo>
                  <a:pt x="44342" y="1303036"/>
                </a:lnTo>
                <a:lnTo>
                  <a:pt x="44036" y="1302829"/>
                </a:lnTo>
                <a:cubicBezTo>
                  <a:pt x="16828" y="1275622"/>
                  <a:pt x="0" y="1238035"/>
                  <a:pt x="0" y="1196518"/>
                </a:cubicBezTo>
                <a:close/>
                <a:moveTo>
                  <a:pt x="338940" y="1097557"/>
                </a:moveTo>
                <a:lnTo>
                  <a:pt x="1175750" y="1097557"/>
                </a:lnTo>
                <a:cubicBezTo>
                  <a:pt x="1194490" y="1097557"/>
                  <a:pt x="1209681" y="1112748"/>
                  <a:pt x="1209681" y="1131488"/>
                </a:cubicBezTo>
                <a:lnTo>
                  <a:pt x="1209681" y="1267210"/>
                </a:lnTo>
                <a:cubicBezTo>
                  <a:pt x="1209681" y="1285950"/>
                  <a:pt x="1194490" y="1301141"/>
                  <a:pt x="1175750" y="1301141"/>
                </a:cubicBezTo>
                <a:lnTo>
                  <a:pt x="338940" y="1301141"/>
                </a:lnTo>
                <a:cubicBezTo>
                  <a:pt x="320200" y="1301141"/>
                  <a:pt x="305009" y="1285950"/>
                  <a:pt x="305009" y="1267210"/>
                </a:cubicBezTo>
                <a:lnTo>
                  <a:pt x="305009" y="1131488"/>
                </a:lnTo>
                <a:cubicBezTo>
                  <a:pt x="305009" y="1112748"/>
                  <a:pt x="320200" y="1097557"/>
                  <a:pt x="338940" y="1097557"/>
                </a:cubicBezTo>
                <a:close/>
                <a:moveTo>
                  <a:pt x="54968" y="836670"/>
                </a:moveTo>
                <a:lnTo>
                  <a:pt x="891778" y="836670"/>
                </a:lnTo>
                <a:cubicBezTo>
                  <a:pt x="910518" y="836670"/>
                  <a:pt x="925709" y="851861"/>
                  <a:pt x="925709" y="870601"/>
                </a:cubicBezTo>
                <a:lnTo>
                  <a:pt x="925709" y="1006323"/>
                </a:lnTo>
                <a:cubicBezTo>
                  <a:pt x="925709" y="1025063"/>
                  <a:pt x="910518" y="1040254"/>
                  <a:pt x="891778" y="1040254"/>
                </a:cubicBezTo>
                <a:lnTo>
                  <a:pt x="54968" y="1040254"/>
                </a:lnTo>
                <a:cubicBezTo>
                  <a:pt x="36228" y="1040254"/>
                  <a:pt x="21037" y="1025063"/>
                  <a:pt x="21037" y="1006323"/>
                </a:cubicBezTo>
                <a:lnTo>
                  <a:pt x="21037" y="870601"/>
                </a:lnTo>
                <a:cubicBezTo>
                  <a:pt x="21037" y="851861"/>
                  <a:pt x="36228" y="836670"/>
                  <a:pt x="54968" y="836670"/>
                </a:cubicBezTo>
                <a:close/>
                <a:moveTo>
                  <a:pt x="1013744" y="834775"/>
                </a:moveTo>
                <a:lnTo>
                  <a:pt x="1353868" y="834775"/>
                </a:lnTo>
                <a:lnTo>
                  <a:pt x="1353868" y="1038359"/>
                </a:lnTo>
                <a:lnTo>
                  <a:pt x="1013744" y="1038359"/>
                </a:lnTo>
                <a:cubicBezTo>
                  <a:pt x="995004" y="1038359"/>
                  <a:pt x="979813" y="1023168"/>
                  <a:pt x="979813" y="1004428"/>
                </a:cubicBezTo>
                <a:lnTo>
                  <a:pt x="979813" y="868706"/>
                </a:lnTo>
                <a:cubicBezTo>
                  <a:pt x="979813" y="849966"/>
                  <a:pt x="995004" y="834775"/>
                  <a:pt x="1013744" y="834775"/>
                </a:cubicBezTo>
                <a:close/>
                <a:moveTo>
                  <a:pt x="0" y="552371"/>
                </a:moveTo>
                <a:lnTo>
                  <a:pt x="524350" y="552371"/>
                </a:lnTo>
                <a:cubicBezTo>
                  <a:pt x="543090" y="552371"/>
                  <a:pt x="558281" y="567562"/>
                  <a:pt x="558281" y="586302"/>
                </a:cubicBezTo>
                <a:lnTo>
                  <a:pt x="558281" y="722024"/>
                </a:lnTo>
                <a:cubicBezTo>
                  <a:pt x="558281" y="740764"/>
                  <a:pt x="543090" y="755955"/>
                  <a:pt x="524350" y="755955"/>
                </a:cubicBezTo>
                <a:lnTo>
                  <a:pt x="0" y="755955"/>
                </a:lnTo>
                <a:close/>
                <a:moveTo>
                  <a:pt x="646316" y="550476"/>
                </a:moveTo>
                <a:lnTo>
                  <a:pt x="1353868" y="550476"/>
                </a:lnTo>
                <a:lnTo>
                  <a:pt x="1353868" y="754060"/>
                </a:lnTo>
                <a:lnTo>
                  <a:pt x="646316" y="754060"/>
                </a:lnTo>
                <a:cubicBezTo>
                  <a:pt x="627576" y="754060"/>
                  <a:pt x="612385" y="738869"/>
                  <a:pt x="612385" y="720129"/>
                </a:cubicBezTo>
                <a:lnTo>
                  <a:pt x="612385" y="584407"/>
                </a:lnTo>
                <a:cubicBezTo>
                  <a:pt x="612385" y="565667"/>
                  <a:pt x="627576" y="550476"/>
                  <a:pt x="646316" y="550476"/>
                </a:cubicBezTo>
                <a:close/>
                <a:moveTo>
                  <a:pt x="0" y="275815"/>
                </a:moveTo>
                <a:lnTo>
                  <a:pt x="315947" y="275815"/>
                </a:lnTo>
                <a:cubicBezTo>
                  <a:pt x="334687" y="275815"/>
                  <a:pt x="349878" y="291006"/>
                  <a:pt x="349878" y="309746"/>
                </a:cubicBezTo>
                <a:lnTo>
                  <a:pt x="349878" y="445468"/>
                </a:lnTo>
                <a:cubicBezTo>
                  <a:pt x="349878" y="464208"/>
                  <a:pt x="334687" y="479399"/>
                  <a:pt x="315947" y="479399"/>
                </a:cubicBezTo>
                <a:lnTo>
                  <a:pt x="0" y="479399"/>
                </a:lnTo>
                <a:close/>
                <a:moveTo>
                  <a:pt x="437913" y="273920"/>
                </a:moveTo>
                <a:lnTo>
                  <a:pt x="1274723" y="273920"/>
                </a:lnTo>
                <a:cubicBezTo>
                  <a:pt x="1293463" y="273920"/>
                  <a:pt x="1308654" y="289111"/>
                  <a:pt x="1308654" y="307851"/>
                </a:cubicBezTo>
                <a:lnTo>
                  <a:pt x="1308654" y="443573"/>
                </a:lnTo>
                <a:cubicBezTo>
                  <a:pt x="1308654" y="462313"/>
                  <a:pt x="1293463" y="477504"/>
                  <a:pt x="1274723" y="477504"/>
                </a:cubicBezTo>
                <a:lnTo>
                  <a:pt x="437913" y="477504"/>
                </a:lnTo>
                <a:cubicBezTo>
                  <a:pt x="419173" y="477504"/>
                  <a:pt x="403982" y="462313"/>
                  <a:pt x="403982" y="443573"/>
                </a:cubicBezTo>
                <a:lnTo>
                  <a:pt x="403982" y="307851"/>
                </a:lnTo>
                <a:cubicBezTo>
                  <a:pt x="403982" y="289111"/>
                  <a:pt x="419173" y="273920"/>
                  <a:pt x="437913" y="273920"/>
                </a:cubicBezTo>
                <a:close/>
                <a:moveTo>
                  <a:pt x="84298" y="1895"/>
                </a:moveTo>
                <a:lnTo>
                  <a:pt x="921108" y="1895"/>
                </a:lnTo>
                <a:cubicBezTo>
                  <a:pt x="939848" y="1895"/>
                  <a:pt x="955039" y="17086"/>
                  <a:pt x="955039" y="35826"/>
                </a:cubicBezTo>
                <a:lnTo>
                  <a:pt x="955039" y="171548"/>
                </a:lnTo>
                <a:cubicBezTo>
                  <a:pt x="955039" y="190288"/>
                  <a:pt x="939848" y="205479"/>
                  <a:pt x="921108" y="205479"/>
                </a:cubicBezTo>
                <a:lnTo>
                  <a:pt x="84298" y="205479"/>
                </a:lnTo>
                <a:cubicBezTo>
                  <a:pt x="65558" y="205479"/>
                  <a:pt x="50367" y="190288"/>
                  <a:pt x="50367" y="171548"/>
                </a:cubicBezTo>
                <a:lnTo>
                  <a:pt x="50367" y="35826"/>
                </a:lnTo>
                <a:cubicBezTo>
                  <a:pt x="50367" y="17086"/>
                  <a:pt x="65558" y="1895"/>
                  <a:pt x="84298" y="1895"/>
                </a:cubicBezTo>
                <a:close/>
                <a:moveTo>
                  <a:pt x="1043074" y="0"/>
                </a:moveTo>
                <a:lnTo>
                  <a:pt x="1320610" y="0"/>
                </a:lnTo>
                <a:lnTo>
                  <a:pt x="1342053" y="31804"/>
                </a:lnTo>
                <a:cubicBezTo>
                  <a:pt x="1349661" y="49792"/>
                  <a:pt x="1353868" y="69568"/>
                  <a:pt x="1353868" y="90326"/>
                </a:cubicBezTo>
                <a:lnTo>
                  <a:pt x="1353868" y="203584"/>
                </a:lnTo>
                <a:lnTo>
                  <a:pt x="1043074" y="203584"/>
                </a:lnTo>
                <a:cubicBezTo>
                  <a:pt x="1024334" y="203584"/>
                  <a:pt x="1009143" y="188393"/>
                  <a:pt x="1009143" y="169653"/>
                </a:cubicBezTo>
                <a:lnTo>
                  <a:pt x="1009143" y="33931"/>
                </a:lnTo>
                <a:cubicBezTo>
                  <a:pt x="1009143" y="15191"/>
                  <a:pt x="1024334" y="0"/>
                  <a:pt x="1043074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A220A9-CAB3-57B0-C885-2E749F2D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BGZF Compression: Random Access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CEBA603-77A7-39DA-1529-D753F7773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100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Index files (.bai) store</a:t>
            </a:r>
          </a:p>
          <a:p>
            <a:r>
              <a:rPr lang="en-US" dirty="0"/>
              <a:t>Offset to the start of a compressed Block</a:t>
            </a:r>
          </a:p>
          <a:p>
            <a:r>
              <a:rPr lang="en-US" dirty="0"/>
              <a:t>Offset into the uncompressed Block</a:t>
            </a:r>
          </a:p>
          <a:p>
            <a:endParaRPr lang="en-US" dirty="0"/>
          </a:p>
        </p:txBody>
      </p:sp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15BBD3BB-87F1-400E-3DD6-2EDFF9320AC5}"/>
              </a:ext>
            </a:extLst>
          </p:cNvPr>
          <p:cNvSpPr/>
          <p:nvPr/>
        </p:nvSpPr>
        <p:spPr>
          <a:xfrm>
            <a:off x="4473388" y="2200619"/>
            <a:ext cx="4195483" cy="1322510"/>
          </a:xfrm>
          <a:custGeom>
            <a:avLst/>
            <a:gdLst>
              <a:gd name="connsiteX0" fmla="*/ 0 w 4195483"/>
              <a:gd name="connsiteY0" fmla="*/ 515687 h 1322510"/>
              <a:gd name="connsiteX1" fmla="*/ 573741 w 4195483"/>
              <a:gd name="connsiteY1" fmla="*/ 623263 h 1322510"/>
              <a:gd name="connsiteX2" fmla="*/ 2008094 w 4195483"/>
              <a:gd name="connsiteY2" fmla="*/ 13663 h 1322510"/>
              <a:gd name="connsiteX3" fmla="*/ 3048000 w 4195483"/>
              <a:gd name="connsiteY3" fmla="*/ 192957 h 1322510"/>
              <a:gd name="connsiteX4" fmla="*/ 3720353 w 4195483"/>
              <a:gd name="connsiteY4" fmla="*/ 121240 h 1322510"/>
              <a:gd name="connsiteX5" fmla="*/ 4195483 w 4195483"/>
              <a:gd name="connsiteY5" fmla="*/ 1322510 h 132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95483" h="1322510">
                <a:moveTo>
                  <a:pt x="0" y="515687"/>
                </a:moveTo>
                <a:cubicBezTo>
                  <a:pt x="119529" y="611310"/>
                  <a:pt x="239059" y="706934"/>
                  <a:pt x="573741" y="623263"/>
                </a:cubicBezTo>
                <a:cubicBezTo>
                  <a:pt x="908423" y="539592"/>
                  <a:pt x="1595718" y="85381"/>
                  <a:pt x="2008094" y="13663"/>
                </a:cubicBezTo>
                <a:cubicBezTo>
                  <a:pt x="2420470" y="-58055"/>
                  <a:pt x="2762624" y="175028"/>
                  <a:pt x="3048000" y="192957"/>
                </a:cubicBezTo>
                <a:cubicBezTo>
                  <a:pt x="3333376" y="210886"/>
                  <a:pt x="3529106" y="-67019"/>
                  <a:pt x="3720353" y="121240"/>
                </a:cubicBezTo>
                <a:cubicBezTo>
                  <a:pt x="3911600" y="309499"/>
                  <a:pt x="4053541" y="816004"/>
                  <a:pt x="4195483" y="1322510"/>
                </a:cubicBezTo>
              </a:path>
            </a:pathLst>
          </a:custGeom>
          <a:noFill/>
          <a:ln w="38100" cap="rnd">
            <a:tailEnd type="oval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A8285725-9CC4-43AD-94B3-4F324F062DFD}"/>
              </a:ext>
            </a:extLst>
          </p:cNvPr>
          <p:cNvSpPr/>
          <p:nvPr/>
        </p:nvSpPr>
        <p:spPr>
          <a:xfrm>
            <a:off x="4411744" y="3761295"/>
            <a:ext cx="4760536" cy="853740"/>
          </a:xfrm>
          <a:custGeom>
            <a:avLst/>
            <a:gdLst>
              <a:gd name="connsiteX0" fmla="*/ 0 w 4760536"/>
              <a:gd name="connsiteY0" fmla="*/ 75414 h 853740"/>
              <a:gd name="connsiteX1" fmla="*/ 1263192 w 4760536"/>
              <a:gd name="connsiteY1" fmla="*/ 697583 h 853740"/>
              <a:gd name="connsiteX2" fmla="*/ 2903456 w 4760536"/>
              <a:gd name="connsiteY2" fmla="*/ 546754 h 853740"/>
              <a:gd name="connsiteX3" fmla="*/ 4223209 w 4760536"/>
              <a:gd name="connsiteY3" fmla="*/ 838985 h 853740"/>
              <a:gd name="connsiteX4" fmla="*/ 4760536 w 4760536"/>
              <a:gd name="connsiteY4" fmla="*/ 0 h 853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0536" h="853740" extrusionOk="0">
                <a:moveTo>
                  <a:pt x="0" y="75414"/>
                </a:moveTo>
                <a:cubicBezTo>
                  <a:pt x="295680" y="289263"/>
                  <a:pt x="673878" y="658586"/>
                  <a:pt x="1263192" y="697583"/>
                </a:cubicBezTo>
                <a:cubicBezTo>
                  <a:pt x="1810726" y="789535"/>
                  <a:pt x="2303325" y="526583"/>
                  <a:pt x="2903456" y="546754"/>
                </a:cubicBezTo>
                <a:cubicBezTo>
                  <a:pt x="3361183" y="605095"/>
                  <a:pt x="3903851" y="984529"/>
                  <a:pt x="4223209" y="838985"/>
                </a:cubicBezTo>
                <a:cubicBezTo>
                  <a:pt x="4515861" y="738634"/>
                  <a:pt x="4677636" y="388744"/>
                  <a:pt x="4760536" y="0"/>
                </a:cubicBezTo>
              </a:path>
            </a:pathLst>
          </a:custGeom>
          <a:noFill/>
          <a:ln w="38100" cap="rnd"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760536"/>
                      <a:gd name="connsiteY0" fmla="*/ 75414 h 853740"/>
                      <a:gd name="connsiteX1" fmla="*/ 1263192 w 4760536"/>
                      <a:gd name="connsiteY1" fmla="*/ 697583 h 853740"/>
                      <a:gd name="connsiteX2" fmla="*/ 2903456 w 4760536"/>
                      <a:gd name="connsiteY2" fmla="*/ 546754 h 853740"/>
                      <a:gd name="connsiteX3" fmla="*/ 4223209 w 4760536"/>
                      <a:gd name="connsiteY3" fmla="*/ 838985 h 853740"/>
                      <a:gd name="connsiteX4" fmla="*/ 4760536 w 4760536"/>
                      <a:gd name="connsiteY4" fmla="*/ 0 h 8537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760536" h="853740">
                        <a:moveTo>
                          <a:pt x="0" y="75414"/>
                        </a:moveTo>
                        <a:cubicBezTo>
                          <a:pt x="389641" y="347220"/>
                          <a:pt x="779283" y="619026"/>
                          <a:pt x="1263192" y="697583"/>
                        </a:cubicBezTo>
                        <a:cubicBezTo>
                          <a:pt x="1747101" y="776140"/>
                          <a:pt x="2410120" y="523187"/>
                          <a:pt x="2903456" y="546754"/>
                        </a:cubicBezTo>
                        <a:cubicBezTo>
                          <a:pt x="3396792" y="570321"/>
                          <a:pt x="3913696" y="930111"/>
                          <a:pt x="4223209" y="838985"/>
                        </a:cubicBezTo>
                        <a:cubicBezTo>
                          <a:pt x="4532722" y="747859"/>
                          <a:pt x="4646629" y="373929"/>
                          <a:pt x="4760536" y="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664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82FD8-608C-1264-0508-168BFF73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87BC99A2-726E-DCD4-A168-D8B0C4A02046}"/>
              </a:ext>
            </a:extLst>
          </p:cNvPr>
          <p:cNvSpPr/>
          <p:nvPr/>
        </p:nvSpPr>
        <p:spPr>
          <a:xfrm>
            <a:off x="1214438" y="1929973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0F6B7B62-5363-2C29-7854-E1790A7D8FE8}"/>
              </a:ext>
            </a:extLst>
          </p:cNvPr>
          <p:cNvSpPr/>
          <p:nvPr/>
        </p:nvSpPr>
        <p:spPr>
          <a:xfrm>
            <a:off x="1214437" y="2101037"/>
            <a:ext cx="66675" cy="1316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3C8D7EFD-4169-D4BB-85A9-9D9C7FEC0703}"/>
              </a:ext>
            </a:extLst>
          </p:cNvPr>
          <p:cNvSpPr/>
          <p:nvPr/>
        </p:nvSpPr>
        <p:spPr>
          <a:xfrm>
            <a:off x="1328736" y="2095335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4E5DD09F-04BE-FAAD-7BE6-B70EEBF2A92C}"/>
              </a:ext>
            </a:extLst>
          </p:cNvPr>
          <p:cNvSpPr/>
          <p:nvPr/>
        </p:nvSpPr>
        <p:spPr>
          <a:xfrm>
            <a:off x="1328735" y="1810235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DE5678B2-DA72-198C-54F4-13671ED3E67E}"/>
              </a:ext>
            </a:extLst>
          </p:cNvPr>
          <p:cNvSpPr/>
          <p:nvPr/>
        </p:nvSpPr>
        <p:spPr>
          <a:xfrm>
            <a:off x="1443032" y="1810234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BA468B50-E0D6-38DC-C449-E796F65108BB}"/>
              </a:ext>
            </a:extLst>
          </p:cNvPr>
          <p:cNvSpPr/>
          <p:nvPr/>
        </p:nvSpPr>
        <p:spPr>
          <a:xfrm>
            <a:off x="1557329" y="1810233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3BBBD860-44B4-4138-87DF-D214EE0785AD}"/>
              </a:ext>
            </a:extLst>
          </p:cNvPr>
          <p:cNvSpPr/>
          <p:nvPr/>
        </p:nvSpPr>
        <p:spPr>
          <a:xfrm>
            <a:off x="1671626" y="1810232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6335FA04-C835-C731-CA91-41446F413AFC}"/>
              </a:ext>
            </a:extLst>
          </p:cNvPr>
          <p:cNvSpPr/>
          <p:nvPr/>
        </p:nvSpPr>
        <p:spPr>
          <a:xfrm>
            <a:off x="1785923" y="1810231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07F24E7D-C205-5D65-1723-D5E8704B83DE}"/>
              </a:ext>
            </a:extLst>
          </p:cNvPr>
          <p:cNvSpPr/>
          <p:nvPr/>
        </p:nvSpPr>
        <p:spPr>
          <a:xfrm>
            <a:off x="1900220" y="1929969"/>
            <a:ext cx="66675" cy="1316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77A4CF5E-4215-3779-DFDE-3A5072DBE299}"/>
              </a:ext>
            </a:extLst>
          </p:cNvPr>
          <p:cNvSpPr/>
          <p:nvPr/>
        </p:nvSpPr>
        <p:spPr>
          <a:xfrm>
            <a:off x="1900220" y="2101035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8586CC33-D2F3-BADC-A636-D94907F1FB21}"/>
              </a:ext>
            </a:extLst>
          </p:cNvPr>
          <p:cNvSpPr/>
          <p:nvPr/>
        </p:nvSpPr>
        <p:spPr>
          <a:xfrm>
            <a:off x="1443031" y="2095334"/>
            <a:ext cx="66675" cy="2571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CEAF9613-5249-6CDD-D38E-822EF7F7E9CF}"/>
              </a:ext>
            </a:extLst>
          </p:cNvPr>
          <p:cNvSpPr/>
          <p:nvPr/>
        </p:nvSpPr>
        <p:spPr>
          <a:xfrm>
            <a:off x="1557326" y="2095333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CBA65637-517D-5323-7E96-F39E88728422}"/>
              </a:ext>
            </a:extLst>
          </p:cNvPr>
          <p:cNvSpPr/>
          <p:nvPr/>
        </p:nvSpPr>
        <p:spPr>
          <a:xfrm>
            <a:off x="1671621" y="2095332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1CEB843F-670C-75B0-A9AB-CD39DA53C12A}"/>
              </a:ext>
            </a:extLst>
          </p:cNvPr>
          <p:cNvSpPr/>
          <p:nvPr/>
        </p:nvSpPr>
        <p:spPr>
          <a:xfrm>
            <a:off x="1785916" y="2095331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75B8BC31-E9F8-0F05-5531-1C91F570D2CD}"/>
              </a:ext>
            </a:extLst>
          </p:cNvPr>
          <p:cNvSpPr/>
          <p:nvPr/>
        </p:nvSpPr>
        <p:spPr>
          <a:xfrm>
            <a:off x="3325178" y="1929973"/>
            <a:ext cx="66675" cy="1316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81DCF6F4-39A7-06E5-59A9-DF40B475323D}"/>
              </a:ext>
            </a:extLst>
          </p:cNvPr>
          <p:cNvSpPr/>
          <p:nvPr/>
        </p:nvSpPr>
        <p:spPr>
          <a:xfrm>
            <a:off x="3325177" y="2101037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0EF4153D-3C08-1543-A4E1-239D792B246B}"/>
              </a:ext>
            </a:extLst>
          </p:cNvPr>
          <p:cNvSpPr/>
          <p:nvPr/>
        </p:nvSpPr>
        <p:spPr>
          <a:xfrm>
            <a:off x="3439476" y="2095335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8F37B007-DB25-E062-DDB1-B512D1E31DAC}"/>
              </a:ext>
            </a:extLst>
          </p:cNvPr>
          <p:cNvSpPr/>
          <p:nvPr/>
        </p:nvSpPr>
        <p:spPr>
          <a:xfrm>
            <a:off x="3439475" y="1810235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1C0A0EFC-11A9-60DF-A7ED-6841B2F61AE3}"/>
              </a:ext>
            </a:extLst>
          </p:cNvPr>
          <p:cNvSpPr/>
          <p:nvPr/>
        </p:nvSpPr>
        <p:spPr>
          <a:xfrm>
            <a:off x="3553772" y="1810234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5F3B083E-7F6C-E064-7E1D-F7809FC18E8B}"/>
              </a:ext>
            </a:extLst>
          </p:cNvPr>
          <p:cNvSpPr/>
          <p:nvPr/>
        </p:nvSpPr>
        <p:spPr>
          <a:xfrm>
            <a:off x="3668069" y="1810233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A9EBCB44-7B4F-3CB4-38BA-A2BCEAE18110}"/>
              </a:ext>
            </a:extLst>
          </p:cNvPr>
          <p:cNvSpPr/>
          <p:nvPr/>
        </p:nvSpPr>
        <p:spPr>
          <a:xfrm>
            <a:off x="3782366" y="1810232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41E892A3-7715-CE6F-F465-5D85A292032E}"/>
              </a:ext>
            </a:extLst>
          </p:cNvPr>
          <p:cNvSpPr/>
          <p:nvPr/>
        </p:nvSpPr>
        <p:spPr>
          <a:xfrm>
            <a:off x="3896663" y="1810231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C404ABF1-6EBD-7D48-6F76-6FD236576C16}"/>
              </a:ext>
            </a:extLst>
          </p:cNvPr>
          <p:cNvSpPr/>
          <p:nvPr/>
        </p:nvSpPr>
        <p:spPr>
          <a:xfrm>
            <a:off x="4010960" y="1929969"/>
            <a:ext cx="66675" cy="13168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63827BFA-A63E-C657-A0B0-B062D68294EB}"/>
              </a:ext>
            </a:extLst>
          </p:cNvPr>
          <p:cNvSpPr/>
          <p:nvPr/>
        </p:nvSpPr>
        <p:spPr>
          <a:xfrm>
            <a:off x="4010960" y="2101035"/>
            <a:ext cx="66675" cy="13168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021189B7-8985-817F-3CF7-CEA858915569}"/>
              </a:ext>
            </a:extLst>
          </p:cNvPr>
          <p:cNvSpPr/>
          <p:nvPr/>
        </p:nvSpPr>
        <p:spPr>
          <a:xfrm>
            <a:off x="3553771" y="2095334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A86791D1-4631-2173-18CB-5677A7846CE5}"/>
              </a:ext>
            </a:extLst>
          </p:cNvPr>
          <p:cNvSpPr/>
          <p:nvPr/>
        </p:nvSpPr>
        <p:spPr>
          <a:xfrm>
            <a:off x="3668066" y="2095333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: abgerundete Ecken 62">
            <a:extLst>
              <a:ext uri="{FF2B5EF4-FFF2-40B4-BE49-F238E27FC236}">
                <a16:creationId xmlns:a16="http://schemas.microsoft.com/office/drawing/2014/main" id="{9045D8D6-212C-2856-9C77-D1005C331383}"/>
              </a:ext>
            </a:extLst>
          </p:cNvPr>
          <p:cNvSpPr/>
          <p:nvPr/>
        </p:nvSpPr>
        <p:spPr>
          <a:xfrm>
            <a:off x="3782361" y="2095332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hteck: abgerundete Ecken 63">
            <a:extLst>
              <a:ext uri="{FF2B5EF4-FFF2-40B4-BE49-F238E27FC236}">
                <a16:creationId xmlns:a16="http://schemas.microsoft.com/office/drawing/2014/main" id="{B7BD78EE-E79B-FCB4-AFC3-43AD84F53209}"/>
              </a:ext>
            </a:extLst>
          </p:cNvPr>
          <p:cNvSpPr/>
          <p:nvPr/>
        </p:nvSpPr>
        <p:spPr>
          <a:xfrm>
            <a:off x="3896656" y="2095331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7FBA2C3F-00A2-F8A7-15AA-AC67ADA0AF73}"/>
              </a:ext>
            </a:extLst>
          </p:cNvPr>
          <p:cNvSpPr/>
          <p:nvPr/>
        </p:nvSpPr>
        <p:spPr>
          <a:xfrm>
            <a:off x="6469063" y="1929973"/>
            <a:ext cx="66675" cy="13168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DE92C33C-70EB-CEAC-051A-0539A8CB0E43}"/>
              </a:ext>
            </a:extLst>
          </p:cNvPr>
          <p:cNvSpPr/>
          <p:nvPr/>
        </p:nvSpPr>
        <p:spPr>
          <a:xfrm>
            <a:off x="6469062" y="2101037"/>
            <a:ext cx="66675" cy="13168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2B92FEF9-FB1F-91A0-27D9-B294616AA1A4}"/>
              </a:ext>
            </a:extLst>
          </p:cNvPr>
          <p:cNvSpPr/>
          <p:nvPr/>
        </p:nvSpPr>
        <p:spPr>
          <a:xfrm>
            <a:off x="6583361" y="2095335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4126FAA6-CC3C-4D8F-AD50-3DC0561590A3}"/>
              </a:ext>
            </a:extLst>
          </p:cNvPr>
          <p:cNvSpPr/>
          <p:nvPr/>
        </p:nvSpPr>
        <p:spPr>
          <a:xfrm>
            <a:off x="6583360" y="1810235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hteck: abgerundete Ecken 68">
            <a:extLst>
              <a:ext uri="{FF2B5EF4-FFF2-40B4-BE49-F238E27FC236}">
                <a16:creationId xmlns:a16="http://schemas.microsoft.com/office/drawing/2014/main" id="{8E5F14A0-B713-F768-4A10-31AF20C35341}"/>
              </a:ext>
            </a:extLst>
          </p:cNvPr>
          <p:cNvSpPr/>
          <p:nvPr/>
        </p:nvSpPr>
        <p:spPr>
          <a:xfrm>
            <a:off x="6697657" y="1810234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hteck: abgerundete Ecken 69">
            <a:extLst>
              <a:ext uri="{FF2B5EF4-FFF2-40B4-BE49-F238E27FC236}">
                <a16:creationId xmlns:a16="http://schemas.microsoft.com/office/drawing/2014/main" id="{C5E7DD31-4A30-2DAF-2732-5A4367DEAB5A}"/>
              </a:ext>
            </a:extLst>
          </p:cNvPr>
          <p:cNvSpPr/>
          <p:nvPr/>
        </p:nvSpPr>
        <p:spPr>
          <a:xfrm>
            <a:off x="6811954" y="1810233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B55BD2F0-D87D-448E-8348-96FAAC5FE62F}"/>
              </a:ext>
            </a:extLst>
          </p:cNvPr>
          <p:cNvSpPr/>
          <p:nvPr/>
        </p:nvSpPr>
        <p:spPr>
          <a:xfrm>
            <a:off x="6926251" y="1810232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hteck: abgerundete Ecken 71">
            <a:extLst>
              <a:ext uri="{FF2B5EF4-FFF2-40B4-BE49-F238E27FC236}">
                <a16:creationId xmlns:a16="http://schemas.microsoft.com/office/drawing/2014/main" id="{97BF898B-3773-C339-4C26-301C856ECDAD}"/>
              </a:ext>
            </a:extLst>
          </p:cNvPr>
          <p:cNvSpPr/>
          <p:nvPr/>
        </p:nvSpPr>
        <p:spPr>
          <a:xfrm>
            <a:off x="7040548" y="1810231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hteck: abgerundete Ecken 72">
            <a:extLst>
              <a:ext uri="{FF2B5EF4-FFF2-40B4-BE49-F238E27FC236}">
                <a16:creationId xmlns:a16="http://schemas.microsoft.com/office/drawing/2014/main" id="{8118CEB7-F2B0-9D16-7356-2495EF2C2C04}"/>
              </a:ext>
            </a:extLst>
          </p:cNvPr>
          <p:cNvSpPr/>
          <p:nvPr/>
        </p:nvSpPr>
        <p:spPr>
          <a:xfrm>
            <a:off x="7154845" y="1929969"/>
            <a:ext cx="66675" cy="1316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hteck: abgerundete Ecken 73">
            <a:extLst>
              <a:ext uri="{FF2B5EF4-FFF2-40B4-BE49-F238E27FC236}">
                <a16:creationId xmlns:a16="http://schemas.microsoft.com/office/drawing/2014/main" id="{3B5402E7-61C1-117C-2827-184D5B1B9B7E}"/>
              </a:ext>
            </a:extLst>
          </p:cNvPr>
          <p:cNvSpPr/>
          <p:nvPr/>
        </p:nvSpPr>
        <p:spPr>
          <a:xfrm>
            <a:off x="7154845" y="2101035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hteck: abgerundete Ecken 74">
            <a:extLst>
              <a:ext uri="{FF2B5EF4-FFF2-40B4-BE49-F238E27FC236}">
                <a16:creationId xmlns:a16="http://schemas.microsoft.com/office/drawing/2014/main" id="{10AFD9F4-C6DE-7356-4081-7E26E1DBF2FF}"/>
              </a:ext>
            </a:extLst>
          </p:cNvPr>
          <p:cNvSpPr/>
          <p:nvPr/>
        </p:nvSpPr>
        <p:spPr>
          <a:xfrm>
            <a:off x="6697656" y="2095334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hteck: abgerundete Ecken 75">
            <a:extLst>
              <a:ext uri="{FF2B5EF4-FFF2-40B4-BE49-F238E27FC236}">
                <a16:creationId xmlns:a16="http://schemas.microsoft.com/office/drawing/2014/main" id="{D9264896-6E5D-7E2A-31EA-73AA98CAF632}"/>
              </a:ext>
            </a:extLst>
          </p:cNvPr>
          <p:cNvSpPr/>
          <p:nvPr/>
        </p:nvSpPr>
        <p:spPr>
          <a:xfrm>
            <a:off x="6811951" y="2095333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hteck: abgerundete Ecken 76">
            <a:extLst>
              <a:ext uri="{FF2B5EF4-FFF2-40B4-BE49-F238E27FC236}">
                <a16:creationId xmlns:a16="http://schemas.microsoft.com/office/drawing/2014/main" id="{A6A69121-6645-676E-2301-D6CB25FD94F8}"/>
              </a:ext>
            </a:extLst>
          </p:cNvPr>
          <p:cNvSpPr/>
          <p:nvPr/>
        </p:nvSpPr>
        <p:spPr>
          <a:xfrm>
            <a:off x="6926246" y="2095332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hteck: abgerundete Ecken 77">
            <a:extLst>
              <a:ext uri="{FF2B5EF4-FFF2-40B4-BE49-F238E27FC236}">
                <a16:creationId xmlns:a16="http://schemas.microsoft.com/office/drawing/2014/main" id="{A99127BF-5DBF-364D-1A5D-B8FEA6378655}"/>
              </a:ext>
            </a:extLst>
          </p:cNvPr>
          <p:cNvSpPr/>
          <p:nvPr/>
        </p:nvSpPr>
        <p:spPr>
          <a:xfrm>
            <a:off x="7040541" y="2095331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A7EF3FD1-4362-2F42-2293-44CDFA65EF8F}"/>
              </a:ext>
            </a:extLst>
          </p:cNvPr>
          <p:cNvSpPr/>
          <p:nvPr/>
        </p:nvSpPr>
        <p:spPr>
          <a:xfrm>
            <a:off x="7546658" y="1929973"/>
            <a:ext cx="66675" cy="13168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hteck: abgerundete Ecken 79">
            <a:extLst>
              <a:ext uri="{FF2B5EF4-FFF2-40B4-BE49-F238E27FC236}">
                <a16:creationId xmlns:a16="http://schemas.microsoft.com/office/drawing/2014/main" id="{490CC074-5B13-9708-3C26-3AB98AAF4EC0}"/>
              </a:ext>
            </a:extLst>
          </p:cNvPr>
          <p:cNvSpPr/>
          <p:nvPr/>
        </p:nvSpPr>
        <p:spPr>
          <a:xfrm>
            <a:off x="7546657" y="2101037"/>
            <a:ext cx="66675" cy="13168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hteck: abgerundete Ecken 80">
            <a:extLst>
              <a:ext uri="{FF2B5EF4-FFF2-40B4-BE49-F238E27FC236}">
                <a16:creationId xmlns:a16="http://schemas.microsoft.com/office/drawing/2014/main" id="{0F170A1F-DD8F-8527-58B8-8C8829938BC5}"/>
              </a:ext>
            </a:extLst>
          </p:cNvPr>
          <p:cNvSpPr/>
          <p:nvPr/>
        </p:nvSpPr>
        <p:spPr>
          <a:xfrm>
            <a:off x="7660956" y="2095335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hteck: abgerundete Ecken 81">
            <a:extLst>
              <a:ext uri="{FF2B5EF4-FFF2-40B4-BE49-F238E27FC236}">
                <a16:creationId xmlns:a16="http://schemas.microsoft.com/office/drawing/2014/main" id="{61F56C29-DE58-B422-7723-E7A914BE70C8}"/>
              </a:ext>
            </a:extLst>
          </p:cNvPr>
          <p:cNvSpPr/>
          <p:nvPr/>
        </p:nvSpPr>
        <p:spPr>
          <a:xfrm>
            <a:off x="7660955" y="1810235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hteck: abgerundete Ecken 82">
            <a:extLst>
              <a:ext uri="{FF2B5EF4-FFF2-40B4-BE49-F238E27FC236}">
                <a16:creationId xmlns:a16="http://schemas.microsoft.com/office/drawing/2014/main" id="{1A524C71-4C14-B69B-D668-CACBACF20FF0}"/>
              </a:ext>
            </a:extLst>
          </p:cNvPr>
          <p:cNvSpPr/>
          <p:nvPr/>
        </p:nvSpPr>
        <p:spPr>
          <a:xfrm>
            <a:off x="7775252" y="1810234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hteck: abgerundete Ecken 83">
            <a:extLst>
              <a:ext uri="{FF2B5EF4-FFF2-40B4-BE49-F238E27FC236}">
                <a16:creationId xmlns:a16="http://schemas.microsoft.com/office/drawing/2014/main" id="{6A66C775-8955-A702-9F82-C8FF85DB808C}"/>
              </a:ext>
            </a:extLst>
          </p:cNvPr>
          <p:cNvSpPr/>
          <p:nvPr/>
        </p:nvSpPr>
        <p:spPr>
          <a:xfrm>
            <a:off x="7889549" y="1810233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hteck: abgerundete Ecken 84">
            <a:extLst>
              <a:ext uri="{FF2B5EF4-FFF2-40B4-BE49-F238E27FC236}">
                <a16:creationId xmlns:a16="http://schemas.microsoft.com/office/drawing/2014/main" id="{17C6DEE9-CCEC-518D-4F5A-79BB004E9082}"/>
              </a:ext>
            </a:extLst>
          </p:cNvPr>
          <p:cNvSpPr/>
          <p:nvPr/>
        </p:nvSpPr>
        <p:spPr>
          <a:xfrm>
            <a:off x="8003846" y="1810232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hteck: abgerundete Ecken 85">
            <a:extLst>
              <a:ext uri="{FF2B5EF4-FFF2-40B4-BE49-F238E27FC236}">
                <a16:creationId xmlns:a16="http://schemas.microsoft.com/office/drawing/2014/main" id="{2C57E5AC-3D55-35CF-5CFB-7456C5DD1A0C}"/>
              </a:ext>
            </a:extLst>
          </p:cNvPr>
          <p:cNvSpPr/>
          <p:nvPr/>
        </p:nvSpPr>
        <p:spPr>
          <a:xfrm>
            <a:off x="8118143" y="1810231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hteck: abgerundete Ecken 86">
            <a:extLst>
              <a:ext uri="{FF2B5EF4-FFF2-40B4-BE49-F238E27FC236}">
                <a16:creationId xmlns:a16="http://schemas.microsoft.com/office/drawing/2014/main" id="{B79A6549-35D4-6ED1-FE16-122DB3BBC5D3}"/>
              </a:ext>
            </a:extLst>
          </p:cNvPr>
          <p:cNvSpPr/>
          <p:nvPr/>
        </p:nvSpPr>
        <p:spPr>
          <a:xfrm>
            <a:off x="8232440" y="1929969"/>
            <a:ext cx="66675" cy="1316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hteck: abgerundete Ecken 87">
            <a:extLst>
              <a:ext uri="{FF2B5EF4-FFF2-40B4-BE49-F238E27FC236}">
                <a16:creationId xmlns:a16="http://schemas.microsoft.com/office/drawing/2014/main" id="{2AC18DD7-04C1-DDAF-BC29-00C9D580705D}"/>
              </a:ext>
            </a:extLst>
          </p:cNvPr>
          <p:cNvSpPr/>
          <p:nvPr/>
        </p:nvSpPr>
        <p:spPr>
          <a:xfrm>
            <a:off x="8232440" y="2101035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hteck: abgerundete Ecken 88">
            <a:extLst>
              <a:ext uri="{FF2B5EF4-FFF2-40B4-BE49-F238E27FC236}">
                <a16:creationId xmlns:a16="http://schemas.microsoft.com/office/drawing/2014/main" id="{A4D63EFA-D446-A0D1-7B0A-F5BD5CAD1A59}"/>
              </a:ext>
            </a:extLst>
          </p:cNvPr>
          <p:cNvSpPr/>
          <p:nvPr/>
        </p:nvSpPr>
        <p:spPr>
          <a:xfrm>
            <a:off x="7775251" y="2095334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hteck: abgerundete Ecken 89">
            <a:extLst>
              <a:ext uri="{FF2B5EF4-FFF2-40B4-BE49-F238E27FC236}">
                <a16:creationId xmlns:a16="http://schemas.microsoft.com/office/drawing/2014/main" id="{5D7ED7C7-2BB8-A710-B8D8-6E89C64C34F2}"/>
              </a:ext>
            </a:extLst>
          </p:cNvPr>
          <p:cNvSpPr/>
          <p:nvPr/>
        </p:nvSpPr>
        <p:spPr>
          <a:xfrm>
            <a:off x="7889546" y="2095333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hteck: abgerundete Ecken 90">
            <a:extLst>
              <a:ext uri="{FF2B5EF4-FFF2-40B4-BE49-F238E27FC236}">
                <a16:creationId xmlns:a16="http://schemas.microsoft.com/office/drawing/2014/main" id="{DD3C3B60-591A-E093-8BE1-61B15DF1166A}"/>
              </a:ext>
            </a:extLst>
          </p:cNvPr>
          <p:cNvSpPr/>
          <p:nvPr/>
        </p:nvSpPr>
        <p:spPr>
          <a:xfrm>
            <a:off x="8003841" y="2095332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hteck: abgerundete Ecken 91">
            <a:extLst>
              <a:ext uri="{FF2B5EF4-FFF2-40B4-BE49-F238E27FC236}">
                <a16:creationId xmlns:a16="http://schemas.microsoft.com/office/drawing/2014/main" id="{60D3C981-39E9-BA0B-96D8-ABE0C41FF6F6}"/>
              </a:ext>
            </a:extLst>
          </p:cNvPr>
          <p:cNvSpPr/>
          <p:nvPr/>
        </p:nvSpPr>
        <p:spPr>
          <a:xfrm>
            <a:off x="8118136" y="2095331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hteck: abgerundete Ecken 92">
            <a:extLst>
              <a:ext uri="{FF2B5EF4-FFF2-40B4-BE49-F238E27FC236}">
                <a16:creationId xmlns:a16="http://schemas.microsoft.com/office/drawing/2014/main" id="{4926EAF1-4CE5-2555-D3EE-F71D57BD6823}"/>
              </a:ext>
            </a:extLst>
          </p:cNvPr>
          <p:cNvSpPr/>
          <p:nvPr/>
        </p:nvSpPr>
        <p:spPr>
          <a:xfrm>
            <a:off x="2272041" y="1938796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hteck: abgerundete Ecken 93">
            <a:extLst>
              <a:ext uri="{FF2B5EF4-FFF2-40B4-BE49-F238E27FC236}">
                <a16:creationId xmlns:a16="http://schemas.microsoft.com/office/drawing/2014/main" id="{35C0CA6B-9804-D06F-9F32-2A0A41BB1899}"/>
              </a:ext>
            </a:extLst>
          </p:cNvPr>
          <p:cNvSpPr/>
          <p:nvPr/>
        </p:nvSpPr>
        <p:spPr>
          <a:xfrm>
            <a:off x="2272040" y="2109860"/>
            <a:ext cx="66675" cy="1316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hteck: abgerundete Ecken 94">
            <a:extLst>
              <a:ext uri="{FF2B5EF4-FFF2-40B4-BE49-F238E27FC236}">
                <a16:creationId xmlns:a16="http://schemas.microsoft.com/office/drawing/2014/main" id="{48D8A75F-E914-9CBD-1A48-AFE5D88699ED}"/>
              </a:ext>
            </a:extLst>
          </p:cNvPr>
          <p:cNvSpPr/>
          <p:nvPr/>
        </p:nvSpPr>
        <p:spPr>
          <a:xfrm>
            <a:off x="2386339" y="2104158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hteck: abgerundete Ecken 95">
            <a:extLst>
              <a:ext uri="{FF2B5EF4-FFF2-40B4-BE49-F238E27FC236}">
                <a16:creationId xmlns:a16="http://schemas.microsoft.com/office/drawing/2014/main" id="{56122DFF-1362-C4BF-8A83-90E02025BB73}"/>
              </a:ext>
            </a:extLst>
          </p:cNvPr>
          <p:cNvSpPr/>
          <p:nvPr/>
        </p:nvSpPr>
        <p:spPr>
          <a:xfrm>
            <a:off x="2386338" y="1819058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hteck: abgerundete Ecken 96">
            <a:extLst>
              <a:ext uri="{FF2B5EF4-FFF2-40B4-BE49-F238E27FC236}">
                <a16:creationId xmlns:a16="http://schemas.microsoft.com/office/drawing/2014/main" id="{AB1ED8C6-1B03-73E8-549F-39599A1A728E}"/>
              </a:ext>
            </a:extLst>
          </p:cNvPr>
          <p:cNvSpPr/>
          <p:nvPr/>
        </p:nvSpPr>
        <p:spPr>
          <a:xfrm>
            <a:off x="2500635" y="1819057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hteck: abgerundete Ecken 97">
            <a:extLst>
              <a:ext uri="{FF2B5EF4-FFF2-40B4-BE49-F238E27FC236}">
                <a16:creationId xmlns:a16="http://schemas.microsoft.com/office/drawing/2014/main" id="{F2100804-6D2E-8CED-8915-3AA841B6D709}"/>
              </a:ext>
            </a:extLst>
          </p:cNvPr>
          <p:cNvSpPr/>
          <p:nvPr/>
        </p:nvSpPr>
        <p:spPr>
          <a:xfrm>
            <a:off x="2614932" y="1819056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hteck: abgerundete Ecken 98">
            <a:extLst>
              <a:ext uri="{FF2B5EF4-FFF2-40B4-BE49-F238E27FC236}">
                <a16:creationId xmlns:a16="http://schemas.microsoft.com/office/drawing/2014/main" id="{ABAF2D46-D7BB-8B12-BA06-ECA03D240F33}"/>
              </a:ext>
            </a:extLst>
          </p:cNvPr>
          <p:cNvSpPr/>
          <p:nvPr/>
        </p:nvSpPr>
        <p:spPr>
          <a:xfrm>
            <a:off x="2729229" y="1819055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hteck: abgerundete Ecken 99">
            <a:extLst>
              <a:ext uri="{FF2B5EF4-FFF2-40B4-BE49-F238E27FC236}">
                <a16:creationId xmlns:a16="http://schemas.microsoft.com/office/drawing/2014/main" id="{63CCD1E7-D80B-41AC-89A7-6C28CD8925BC}"/>
              </a:ext>
            </a:extLst>
          </p:cNvPr>
          <p:cNvSpPr/>
          <p:nvPr/>
        </p:nvSpPr>
        <p:spPr>
          <a:xfrm>
            <a:off x="2843526" y="1819054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hteck: abgerundete Ecken 100">
            <a:extLst>
              <a:ext uri="{FF2B5EF4-FFF2-40B4-BE49-F238E27FC236}">
                <a16:creationId xmlns:a16="http://schemas.microsoft.com/office/drawing/2014/main" id="{194E0B4B-0BF7-DA00-CEE6-46EE626243EB}"/>
              </a:ext>
            </a:extLst>
          </p:cNvPr>
          <p:cNvSpPr/>
          <p:nvPr/>
        </p:nvSpPr>
        <p:spPr>
          <a:xfrm>
            <a:off x="2957823" y="1938792"/>
            <a:ext cx="66675" cy="13168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hteck: abgerundete Ecken 101">
            <a:extLst>
              <a:ext uri="{FF2B5EF4-FFF2-40B4-BE49-F238E27FC236}">
                <a16:creationId xmlns:a16="http://schemas.microsoft.com/office/drawing/2014/main" id="{2C532144-F5D7-D56B-87C5-D1491D1D2B10}"/>
              </a:ext>
            </a:extLst>
          </p:cNvPr>
          <p:cNvSpPr/>
          <p:nvPr/>
        </p:nvSpPr>
        <p:spPr>
          <a:xfrm>
            <a:off x="2957823" y="2109858"/>
            <a:ext cx="66675" cy="13168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hteck: abgerundete Ecken 102">
            <a:extLst>
              <a:ext uri="{FF2B5EF4-FFF2-40B4-BE49-F238E27FC236}">
                <a16:creationId xmlns:a16="http://schemas.microsoft.com/office/drawing/2014/main" id="{7A46A746-B6C5-A4D7-8E82-3EB908C86E91}"/>
              </a:ext>
            </a:extLst>
          </p:cNvPr>
          <p:cNvSpPr/>
          <p:nvPr/>
        </p:nvSpPr>
        <p:spPr>
          <a:xfrm>
            <a:off x="2500634" y="2104157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hteck: abgerundete Ecken 103">
            <a:extLst>
              <a:ext uri="{FF2B5EF4-FFF2-40B4-BE49-F238E27FC236}">
                <a16:creationId xmlns:a16="http://schemas.microsoft.com/office/drawing/2014/main" id="{3733E87B-1D8A-868C-D900-42E55B23FF2C}"/>
              </a:ext>
            </a:extLst>
          </p:cNvPr>
          <p:cNvSpPr/>
          <p:nvPr/>
        </p:nvSpPr>
        <p:spPr>
          <a:xfrm>
            <a:off x="2614929" y="2104156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hteck: abgerundete Ecken 104">
            <a:extLst>
              <a:ext uri="{FF2B5EF4-FFF2-40B4-BE49-F238E27FC236}">
                <a16:creationId xmlns:a16="http://schemas.microsoft.com/office/drawing/2014/main" id="{8FF81499-FBA9-EDCE-BE1E-220CA5ED679B}"/>
              </a:ext>
            </a:extLst>
          </p:cNvPr>
          <p:cNvSpPr/>
          <p:nvPr/>
        </p:nvSpPr>
        <p:spPr>
          <a:xfrm>
            <a:off x="2729224" y="2104155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hteck: abgerundete Ecken 105">
            <a:extLst>
              <a:ext uri="{FF2B5EF4-FFF2-40B4-BE49-F238E27FC236}">
                <a16:creationId xmlns:a16="http://schemas.microsoft.com/office/drawing/2014/main" id="{8749CBB9-5D05-107F-1EEF-8A3E0890ADEB}"/>
              </a:ext>
            </a:extLst>
          </p:cNvPr>
          <p:cNvSpPr/>
          <p:nvPr/>
        </p:nvSpPr>
        <p:spPr>
          <a:xfrm>
            <a:off x="2843519" y="2104154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hteck: abgerundete Ecken 106">
            <a:extLst>
              <a:ext uri="{FF2B5EF4-FFF2-40B4-BE49-F238E27FC236}">
                <a16:creationId xmlns:a16="http://schemas.microsoft.com/office/drawing/2014/main" id="{F83F8C73-E055-166E-E107-B1D9A46565AB}"/>
              </a:ext>
            </a:extLst>
          </p:cNvPr>
          <p:cNvSpPr/>
          <p:nvPr/>
        </p:nvSpPr>
        <p:spPr>
          <a:xfrm>
            <a:off x="4369426" y="1929973"/>
            <a:ext cx="66675" cy="1316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hteck: abgerundete Ecken 107">
            <a:extLst>
              <a:ext uri="{FF2B5EF4-FFF2-40B4-BE49-F238E27FC236}">
                <a16:creationId xmlns:a16="http://schemas.microsoft.com/office/drawing/2014/main" id="{27A88628-E127-B6ED-55D3-16FD918F15D6}"/>
              </a:ext>
            </a:extLst>
          </p:cNvPr>
          <p:cNvSpPr/>
          <p:nvPr/>
        </p:nvSpPr>
        <p:spPr>
          <a:xfrm>
            <a:off x="4369425" y="2101037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hteck: abgerundete Ecken 108">
            <a:extLst>
              <a:ext uri="{FF2B5EF4-FFF2-40B4-BE49-F238E27FC236}">
                <a16:creationId xmlns:a16="http://schemas.microsoft.com/office/drawing/2014/main" id="{E1118654-4254-9531-F5B5-50C14BE00BE4}"/>
              </a:ext>
            </a:extLst>
          </p:cNvPr>
          <p:cNvSpPr/>
          <p:nvPr/>
        </p:nvSpPr>
        <p:spPr>
          <a:xfrm>
            <a:off x="4483724" y="2095335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hteck: abgerundete Ecken 109">
            <a:extLst>
              <a:ext uri="{FF2B5EF4-FFF2-40B4-BE49-F238E27FC236}">
                <a16:creationId xmlns:a16="http://schemas.microsoft.com/office/drawing/2014/main" id="{33E7062D-0F1D-A6F9-A123-0090079EE849}"/>
              </a:ext>
            </a:extLst>
          </p:cNvPr>
          <p:cNvSpPr/>
          <p:nvPr/>
        </p:nvSpPr>
        <p:spPr>
          <a:xfrm>
            <a:off x="4483723" y="1810235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hteck: abgerundete Ecken 110">
            <a:extLst>
              <a:ext uri="{FF2B5EF4-FFF2-40B4-BE49-F238E27FC236}">
                <a16:creationId xmlns:a16="http://schemas.microsoft.com/office/drawing/2014/main" id="{0386BA68-BA15-7F1D-9FA1-9694D8C1E38F}"/>
              </a:ext>
            </a:extLst>
          </p:cNvPr>
          <p:cNvSpPr/>
          <p:nvPr/>
        </p:nvSpPr>
        <p:spPr>
          <a:xfrm>
            <a:off x="4598020" y="1810234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hteck: abgerundete Ecken 111">
            <a:extLst>
              <a:ext uri="{FF2B5EF4-FFF2-40B4-BE49-F238E27FC236}">
                <a16:creationId xmlns:a16="http://schemas.microsoft.com/office/drawing/2014/main" id="{0C044785-DB38-8591-AA41-812412FB77FB}"/>
              </a:ext>
            </a:extLst>
          </p:cNvPr>
          <p:cNvSpPr/>
          <p:nvPr/>
        </p:nvSpPr>
        <p:spPr>
          <a:xfrm>
            <a:off x="4712317" y="1810233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hteck: abgerundete Ecken 112">
            <a:extLst>
              <a:ext uri="{FF2B5EF4-FFF2-40B4-BE49-F238E27FC236}">
                <a16:creationId xmlns:a16="http://schemas.microsoft.com/office/drawing/2014/main" id="{AEFE921E-3690-EBCC-C05B-740FE99426BA}"/>
              </a:ext>
            </a:extLst>
          </p:cNvPr>
          <p:cNvSpPr/>
          <p:nvPr/>
        </p:nvSpPr>
        <p:spPr>
          <a:xfrm>
            <a:off x="4826614" y="1810232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hteck: abgerundete Ecken 113">
            <a:extLst>
              <a:ext uri="{FF2B5EF4-FFF2-40B4-BE49-F238E27FC236}">
                <a16:creationId xmlns:a16="http://schemas.microsoft.com/office/drawing/2014/main" id="{29B5FEEE-43E5-A2B4-10C8-F7BE0B7B0A75}"/>
              </a:ext>
            </a:extLst>
          </p:cNvPr>
          <p:cNvSpPr/>
          <p:nvPr/>
        </p:nvSpPr>
        <p:spPr>
          <a:xfrm>
            <a:off x="4940911" y="1810231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hteck: abgerundete Ecken 114">
            <a:extLst>
              <a:ext uri="{FF2B5EF4-FFF2-40B4-BE49-F238E27FC236}">
                <a16:creationId xmlns:a16="http://schemas.microsoft.com/office/drawing/2014/main" id="{9815E407-8ED4-887B-D7F2-6E756125C658}"/>
              </a:ext>
            </a:extLst>
          </p:cNvPr>
          <p:cNvSpPr/>
          <p:nvPr/>
        </p:nvSpPr>
        <p:spPr>
          <a:xfrm>
            <a:off x="5055208" y="1929969"/>
            <a:ext cx="66675" cy="13168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hteck: abgerundete Ecken 115">
            <a:extLst>
              <a:ext uri="{FF2B5EF4-FFF2-40B4-BE49-F238E27FC236}">
                <a16:creationId xmlns:a16="http://schemas.microsoft.com/office/drawing/2014/main" id="{F6F073B7-90AD-4882-49DB-7F59EB282813}"/>
              </a:ext>
            </a:extLst>
          </p:cNvPr>
          <p:cNvSpPr/>
          <p:nvPr/>
        </p:nvSpPr>
        <p:spPr>
          <a:xfrm>
            <a:off x="5055208" y="2101035"/>
            <a:ext cx="66675" cy="13168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hteck: abgerundete Ecken 116">
            <a:extLst>
              <a:ext uri="{FF2B5EF4-FFF2-40B4-BE49-F238E27FC236}">
                <a16:creationId xmlns:a16="http://schemas.microsoft.com/office/drawing/2014/main" id="{80004CB5-EBCF-60D6-5107-42CE82D9BC0A}"/>
              </a:ext>
            </a:extLst>
          </p:cNvPr>
          <p:cNvSpPr/>
          <p:nvPr/>
        </p:nvSpPr>
        <p:spPr>
          <a:xfrm>
            <a:off x="4598019" y="2095334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hteck: abgerundete Ecken 117">
            <a:extLst>
              <a:ext uri="{FF2B5EF4-FFF2-40B4-BE49-F238E27FC236}">
                <a16:creationId xmlns:a16="http://schemas.microsoft.com/office/drawing/2014/main" id="{5F4AEA1B-0AF1-38A4-C3B6-C32AD0F8522A}"/>
              </a:ext>
            </a:extLst>
          </p:cNvPr>
          <p:cNvSpPr/>
          <p:nvPr/>
        </p:nvSpPr>
        <p:spPr>
          <a:xfrm>
            <a:off x="4712314" y="2095333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hteck: abgerundete Ecken 118">
            <a:extLst>
              <a:ext uri="{FF2B5EF4-FFF2-40B4-BE49-F238E27FC236}">
                <a16:creationId xmlns:a16="http://schemas.microsoft.com/office/drawing/2014/main" id="{8A5CF1AB-2278-08F3-D670-177C772B24E8}"/>
              </a:ext>
            </a:extLst>
          </p:cNvPr>
          <p:cNvSpPr/>
          <p:nvPr/>
        </p:nvSpPr>
        <p:spPr>
          <a:xfrm>
            <a:off x="4826609" y="2095332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hteck: abgerundete Ecken 119">
            <a:extLst>
              <a:ext uri="{FF2B5EF4-FFF2-40B4-BE49-F238E27FC236}">
                <a16:creationId xmlns:a16="http://schemas.microsoft.com/office/drawing/2014/main" id="{DE1C501D-B3DB-F532-4386-519A882F3911}"/>
              </a:ext>
            </a:extLst>
          </p:cNvPr>
          <p:cNvSpPr/>
          <p:nvPr/>
        </p:nvSpPr>
        <p:spPr>
          <a:xfrm>
            <a:off x="4940904" y="2095331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hteck: abgerundete Ecken 120">
            <a:extLst>
              <a:ext uri="{FF2B5EF4-FFF2-40B4-BE49-F238E27FC236}">
                <a16:creationId xmlns:a16="http://schemas.microsoft.com/office/drawing/2014/main" id="{EE1B0C36-1649-A739-1C44-10CBBC91620C}"/>
              </a:ext>
            </a:extLst>
          </p:cNvPr>
          <p:cNvSpPr/>
          <p:nvPr/>
        </p:nvSpPr>
        <p:spPr>
          <a:xfrm>
            <a:off x="5415857" y="1929970"/>
            <a:ext cx="66675" cy="1316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hteck: abgerundete Ecken 121">
            <a:extLst>
              <a:ext uri="{FF2B5EF4-FFF2-40B4-BE49-F238E27FC236}">
                <a16:creationId xmlns:a16="http://schemas.microsoft.com/office/drawing/2014/main" id="{09D7E018-7696-EA55-AE3C-975D17B4A0AD}"/>
              </a:ext>
            </a:extLst>
          </p:cNvPr>
          <p:cNvSpPr/>
          <p:nvPr/>
        </p:nvSpPr>
        <p:spPr>
          <a:xfrm>
            <a:off x="5415856" y="2101034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hteck: abgerundete Ecken 122">
            <a:extLst>
              <a:ext uri="{FF2B5EF4-FFF2-40B4-BE49-F238E27FC236}">
                <a16:creationId xmlns:a16="http://schemas.microsoft.com/office/drawing/2014/main" id="{42C26C94-ECB6-AE85-BEA6-E822544254DD}"/>
              </a:ext>
            </a:extLst>
          </p:cNvPr>
          <p:cNvSpPr/>
          <p:nvPr/>
        </p:nvSpPr>
        <p:spPr>
          <a:xfrm>
            <a:off x="5530155" y="2095332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hteck: abgerundete Ecken 123">
            <a:extLst>
              <a:ext uri="{FF2B5EF4-FFF2-40B4-BE49-F238E27FC236}">
                <a16:creationId xmlns:a16="http://schemas.microsoft.com/office/drawing/2014/main" id="{4977C474-EC53-D450-0CBF-073E562D77E8}"/>
              </a:ext>
            </a:extLst>
          </p:cNvPr>
          <p:cNvSpPr/>
          <p:nvPr/>
        </p:nvSpPr>
        <p:spPr>
          <a:xfrm>
            <a:off x="5530154" y="1810232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hteck: abgerundete Ecken 124">
            <a:extLst>
              <a:ext uri="{FF2B5EF4-FFF2-40B4-BE49-F238E27FC236}">
                <a16:creationId xmlns:a16="http://schemas.microsoft.com/office/drawing/2014/main" id="{A1BB634F-584D-090B-7911-36E016882F66}"/>
              </a:ext>
            </a:extLst>
          </p:cNvPr>
          <p:cNvSpPr/>
          <p:nvPr/>
        </p:nvSpPr>
        <p:spPr>
          <a:xfrm>
            <a:off x="5644451" y="1810231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hteck: abgerundete Ecken 125">
            <a:extLst>
              <a:ext uri="{FF2B5EF4-FFF2-40B4-BE49-F238E27FC236}">
                <a16:creationId xmlns:a16="http://schemas.microsoft.com/office/drawing/2014/main" id="{E41F3D4B-8D08-96AA-181C-06831BDF08EB}"/>
              </a:ext>
            </a:extLst>
          </p:cNvPr>
          <p:cNvSpPr/>
          <p:nvPr/>
        </p:nvSpPr>
        <p:spPr>
          <a:xfrm>
            <a:off x="5758748" y="1810230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hteck: abgerundete Ecken 126">
            <a:extLst>
              <a:ext uri="{FF2B5EF4-FFF2-40B4-BE49-F238E27FC236}">
                <a16:creationId xmlns:a16="http://schemas.microsoft.com/office/drawing/2014/main" id="{7FB901E0-5591-C66A-1F7A-CE5E94F6779C}"/>
              </a:ext>
            </a:extLst>
          </p:cNvPr>
          <p:cNvSpPr/>
          <p:nvPr/>
        </p:nvSpPr>
        <p:spPr>
          <a:xfrm>
            <a:off x="5873045" y="1810229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hteck: abgerundete Ecken 127">
            <a:extLst>
              <a:ext uri="{FF2B5EF4-FFF2-40B4-BE49-F238E27FC236}">
                <a16:creationId xmlns:a16="http://schemas.microsoft.com/office/drawing/2014/main" id="{5C51EA76-9839-A800-32D1-8EC3E6D21391}"/>
              </a:ext>
            </a:extLst>
          </p:cNvPr>
          <p:cNvSpPr/>
          <p:nvPr/>
        </p:nvSpPr>
        <p:spPr>
          <a:xfrm>
            <a:off x="5987342" y="1810228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hteck: abgerundete Ecken 128">
            <a:extLst>
              <a:ext uri="{FF2B5EF4-FFF2-40B4-BE49-F238E27FC236}">
                <a16:creationId xmlns:a16="http://schemas.microsoft.com/office/drawing/2014/main" id="{92C6ECCC-D939-A47F-D077-E24374C6C16C}"/>
              </a:ext>
            </a:extLst>
          </p:cNvPr>
          <p:cNvSpPr/>
          <p:nvPr/>
        </p:nvSpPr>
        <p:spPr>
          <a:xfrm>
            <a:off x="6101639" y="1929966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hteck: abgerundete Ecken 129">
            <a:extLst>
              <a:ext uri="{FF2B5EF4-FFF2-40B4-BE49-F238E27FC236}">
                <a16:creationId xmlns:a16="http://schemas.microsoft.com/office/drawing/2014/main" id="{9DBB6C2A-57BA-1832-3D76-08600BC6B2B4}"/>
              </a:ext>
            </a:extLst>
          </p:cNvPr>
          <p:cNvSpPr/>
          <p:nvPr/>
        </p:nvSpPr>
        <p:spPr>
          <a:xfrm>
            <a:off x="6101639" y="2101032"/>
            <a:ext cx="66675" cy="1316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hteck: abgerundete Ecken 130">
            <a:extLst>
              <a:ext uri="{FF2B5EF4-FFF2-40B4-BE49-F238E27FC236}">
                <a16:creationId xmlns:a16="http://schemas.microsoft.com/office/drawing/2014/main" id="{00C42F4A-326D-E011-9D8A-CE6523B6A785}"/>
              </a:ext>
            </a:extLst>
          </p:cNvPr>
          <p:cNvSpPr/>
          <p:nvPr/>
        </p:nvSpPr>
        <p:spPr>
          <a:xfrm>
            <a:off x="5644450" y="2095331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hteck: abgerundete Ecken 131">
            <a:extLst>
              <a:ext uri="{FF2B5EF4-FFF2-40B4-BE49-F238E27FC236}">
                <a16:creationId xmlns:a16="http://schemas.microsoft.com/office/drawing/2014/main" id="{50C0F8D5-66BD-D703-547A-E3A5BC32A523}"/>
              </a:ext>
            </a:extLst>
          </p:cNvPr>
          <p:cNvSpPr/>
          <p:nvPr/>
        </p:nvSpPr>
        <p:spPr>
          <a:xfrm>
            <a:off x="5758745" y="2095330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hteck: abgerundete Ecken 132">
            <a:extLst>
              <a:ext uri="{FF2B5EF4-FFF2-40B4-BE49-F238E27FC236}">
                <a16:creationId xmlns:a16="http://schemas.microsoft.com/office/drawing/2014/main" id="{D323A25E-EAC8-E9F0-5423-0A22B73BA9CB}"/>
              </a:ext>
            </a:extLst>
          </p:cNvPr>
          <p:cNvSpPr/>
          <p:nvPr/>
        </p:nvSpPr>
        <p:spPr>
          <a:xfrm>
            <a:off x="5873040" y="2095329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hteck: abgerundete Ecken 133">
            <a:extLst>
              <a:ext uri="{FF2B5EF4-FFF2-40B4-BE49-F238E27FC236}">
                <a16:creationId xmlns:a16="http://schemas.microsoft.com/office/drawing/2014/main" id="{77BFB4B5-71EB-A462-D28B-928464710E17}"/>
              </a:ext>
            </a:extLst>
          </p:cNvPr>
          <p:cNvSpPr/>
          <p:nvPr/>
        </p:nvSpPr>
        <p:spPr>
          <a:xfrm>
            <a:off x="5987335" y="2095328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hteck: abgerundete Ecken 134">
            <a:extLst>
              <a:ext uri="{FF2B5EF4-FFF2-40B4-BE49-F238E27FC236}">
                <a16:creationId xmlns:a16="http://schemas.microsoft.com/office/drawing/2014/main" id="{B978DFAD-5CAA-F260-2BBB-B3259EE79A81}"/>
              </a:ext>
            </a:extLst>
          </p:cNvPr>
          <p:cNvSpPr/>
          <p:nvPr/>
        </p:nvSpPr>
        <p:spPr>
          <a:xfrm>
            <a:off x="8573310" y="1929968"/>
            <a:ext cx="66675" cy="1316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hteck: abgerundete Ecken 135">
            <a:extLst>
              <a:ext uri="{FF2B5EF4-FFF2-40B4-BE49-F238E27FC236}">
                <a16:creationId xmlns:a16="http://schemas.microsoft.com/office/drawing/2014/main" id="{284B47C2-C5D0-65DD-7350-DA2C772C2560}"/>
              </a:ext>
            </a:extLst>
          </p:cNvPr>
          <p:cNvSpPr/>
          <p:nvPr/>
        </p:nvSpPr>
        <p:spPr>
          <a:xfrm>
            <a:off x="8573309" y="2101032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hteck: abgerundete Ecken 136">
            <a:extLst>
              <a:ext uri="{FF2B5EF4-FFF2-40B4-BE49-F238E27FC236}">
                <a16:creationId xmlns:a16="http://schemas.microsoft.com/office/drawing/2014/main" id="{6A3A183A-F7FB-E2E2-5BD9-6A6D09F90C63}"/>
              </a:ext>
            </a:extLst>
          </p:cNvPr>
          <p:cNvSpPr/>
          <p:nvPr/>
        </p:nvSpPr>
        <p:spPr>
          <a:xfrm>
            <a:off x="8687608" y="2095330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hteck: abgerundete Ecken 137">
            <a:extLst>
              <a:ext uri="{FF2B5EF4-FFF2-40B4-BE49-F238E27FC236}">
                <a16:creationId xmlns:a16="http://schemas.microsoft.com/office/drawing/2014/main" id="{E8E105B3-CE19-3214-C4FF-6DD41A4301B4}"/>
              </a:ext>
            </a:extLst>
          </p:cNvPr>
          <p:cNvSpPr/>
          <p:nvPr/>
        </p:nvSpPr>
        <p:spPr>
          <a:xfrm>
            <a:off x="8687607" y="1810230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hteck: abgerundete Ecken 138">
            <a:extLst>
              <a:ext uri="{FF2B5EF4-FFF2-40B4-BE49-F238E27FC236}">
                <a16:creationId xmlns:a16="http://schemas.microsoft.com/office/drawing/2014/main" id="{46520842-DF12-D7D8-4F52-2C3B3BFD092E}"/>
              </a:ext>
            </a:extLst>
          </p:cNvPr>
          <p:cNvSpPr/>
          <p:nvPr/>
        </p:nvSpPr>
        <p:spPr>
          <a:xfrm>
            <a:off x="8801904" y="1810229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hteck: abgerundete Ecken 139">
            <a:extLst>
              <a:ext uri="{FF2B5EF4-FFF2-40B4-BE49-F238E27FC236}">
                <a16:creationId xmlns:a16="http://schemas.microsoft.com/office/drawing/2014/main" id="{116E4A38-F712-6831-C092-991CAAF8C220}"/>
              </a:ext>
            </a:extLst>
          </p:cNvPr>
          <p:cNvSpPr/>
          <p:nvPr/>
        </p:nvSpPr>
        <p:spPr>
          <a:xfrm>
            <a:off x="8916201" y="1810228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hteck: abgerundete Ecken 140">
            <a:extLst>
              <a:ext uri="{FF2B5EF4-FFF2-40B4-BE49-F238E27FC236}">
                <a16:creationId xmlns:a16="http://schemas.microsoft.com/office/drawing/2014/main" id="{F33E4DC4-D161-17D1-DA1D-AE587883B457}"/>
              </a:ext>
            </a:extLst>
          </p:cNvPr>
          <p:cNvSpPr/>
          <p:nvPr/>
        </p:nvSpPr>
        <p:spPr>
          <a:xfrm>
            <a:off x="9030498" y="1810227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hteck: abgerundete Ecken 141">
            <a:extLst>
              <a:ext uri="{FF2B5EF4-FFF2-40B4-BE49-F238E27FC236}">
                <a16:creationId xmlns:a16="http://schemas.microsoft.com/office/drawing/2014/main" id="{0AF0EACC-55D4-62A3-C0D5-9C1EB795ABD4}"/>
              </a:ext>
            </a:extLst>
          </p:cNvPr>
          <p:cNvSpPr/>
          <p:nvPr/>
        </p:nvSpPr>
        <p:spPr>
          <a:xfrm>
            <a:off x="9144795" y="1810226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hteck: abgerundete Ecken 142">
            <a:extLst>
              <a:ext uri="{FF2B5EF4-FFF2-40B4-BE49-F238E27FC236}">
                <a16:creationId xmlns:a16="http://schemas.microsoft.com/office/drawing/2014/main" id="{876A5B90-403D-4252-6398-458634CF27F8}"/>
              </a:ext>
            </a:extLst>
          </p:cNvPr>
          <p:cNvSpPr/>
          <p:nvPr/>
        </p:nvSpPr>
        <p:spPr>
          <a:xfrm>
            <a:off x="9259092" y="1929964"/>
            <a:ext cx="66675" cy="13168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hteck: abgerundete Ecken 143">
            <a:extLst>
              <a:ext uri="{FF2B5EF4-FFF2-40B4-BE49-F238E27FC236}">
                <a16:creationId xmlns:a16="http://schemas.microsoft.com/office/drawing/2014/main" id="{A696D6D7-88FA-EF87-149F-DA79D43EFC58}"/>
              </a:ext>
            </a:extLst>
          </p:cNvPr>
          <p:cNvSpPr/>
          <p:nvPr/>
        </p:nvSpPr>
        <p:spPr>
          <a:xfrm>
            <a:off x="9259092" y="2101030"/>
            <a:ext cx="66675" cy="13168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hteck: abgerundete Ecken 144">
            <a:extLst>
              <a:ext uri="{FF2B5EF4-FFF2-40B4-BE49-F238E27FC236}">
                <a16:creationId xmlns:a16="http://schemas.microsoft.com/office/drawing/2014/main" id="{995EFCA8-B474-6619-D4D9-D1775042D75A}"/>
              </a:ext>
            </a:extLst>
          </p:cNvPr>
          <p:cNvSpPr/>
          <p:nvPr/>
        </p:nvSpPr>
        <p:spPr>
          <a:xfrm>
            <a:off x="8801903" y="2095329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hteck: abgerundete Ecken 145">
            <a:extLst>
              <a:ext uri="{FF2B5EF4-FFF2-40B4-BE49-F238E27FC236}">
                <a16:creationId xmlns:a16="http://schemas.microsoft.com/office/drawing/2014/main" id="{BB42DCE0-7406-DD07-3A12-CFA845666C2A}"/>
              </a:ext>
            </a:extLst>
          </p:cNvPr>
          <p:cNvSpPr/>
          <p:nvPr/>
        </p:nvSpPr>
        <p:spPr>
          <a:xfrm>
            <a:off x="8916198" y="2095328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hteck: abgerundete Ecken 146">
            <a:extLst>
              <a:ext uri="{FF2B5EF4-FFF2-40B4-BE49-F238E27FC236}">
                <a16:creationId xmlns:a16="http://schemas.microsoft.com/office/drawing/2014/main" id="{D27D6B7A-2F2B-250D-E19A-624CEDF43BFD}"/>
              </a:ext>
            </a:extLst>
          </p:cNvPr>
          <p:cNvSpPr/>
          <p:nvPr/>
        </p:nvSpPr>
        <p:spPr>
          <a:xfrm>
            <a:off x="9030493" y="2095327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hteck: abgerundete Ecken 147">
            <a:extLst>
              <a:ext uri="{FF2B5EF4-FFF2-40B4-BE49-F238E27FC236}">
                <a16:creationId xmlns:a16="http://schemas.microsoft.com/office/drawing/2014/main" id="{E055BD9F-87FD-5214-5DAB-B30956EC2A2F}"/>
              </a:ext>
            </a:extLst>
          </p:cNvPr>
          <p:cNvSpPr/>
          <p:nvPr/>
        </p:nvSpPr>
        <p:spPr>
          <a:xfrm>
            <a:off x="9144788" y="2095326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hteck: abgerundete Ecken 148">
            <a:extLst>
              <a:ext uri="{FF2B5EF4-FFF2-40B4-BE49-F238E27FC236}">
                <a16:creationId xmlns:a16="http://schemas.microsoft.com/office/drawing/2014/main" id="{CE15AE10-31D4-3CA5-03F4-FDDAF96F6FF0}"/>
              </a:ext>
            </a:extLst>
          </p:cNvPr>
          <p:cNvSpPr/>
          <p:nvPr/>
        </p:nvSpPr>
        <p:spPr>
          <a:xfrm>
            <a:off x="9626938" y="1929964"/>
            <a:ext cx="66675" cy="13168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hteck: abgerundete Ecken 149">
            <a:extLst>
              <a:ext uri="{FF2B5EF4-FFF2-40B4-BE49-F238E27FC236}">
                <a16:creationId xmlns:a16="http://schemas.microsoft.com/office/drawing/2014/main" id="{FD1018C7-3EBD-FD9B-A10A-43FC30523D25}"/>
              </a:ext>
            </a:extLst>
          </p:cNvPr>
          <p:cNvSpPr/>
          <p:nvPr/>
        </p:nvSpPr>
        <p:spPr>
          <a:xfrm>
            <a:off x="9626937" y="2101028"/>
            <a:ext cx="66675" cy="13168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hteck: abgerundete Ecken 150">
            <a:extLst>
              <a:ext uri="{FF2B5EF4-FFF2-40B4-BE49-F238E27FC236}">
                <a16:creationId xmlns:a16="http://schemas.microsoft.com/office/drawing/2014/main" id="{9C4E6809-DC6B-2CDD-344F-8185F3E68E7F}"/>
              </a:ext>
            </a:extLst>
          </p:cNvPr>
          <p:cNvSpPr/>
          <p:nvPr/>
        </p:nvSpPr>
        <p:spPr>
          <a:xfrm>
            <a:off x="9741236" y="2095326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hteck: abgerundete Ecken 151">
            <a:extLst>
              <a:ext uri="{FF2B5EF4-FFF2-40B4-BE49-F238E27FC236}">
                <a16:creationId xmlns:a16="http://schemas.microsoft.com/office/drawing/2014/main" id="{4E4414DC-17EF-51A3-2F8E-A36A9B20A302}"/>
              </a:ext>
            </a:extLst>
          </p:cNvPr>
          <p:cNvSpPr/>
          <p:nvPr/>
        </p:nvSpPr>
        <p:spPr>
          <a:xfrm>
            <a:off x="9741235" y="1810226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hteck: abgerundete Ecken 152">
            <a:extLst>
              <a:ext uri="{FF2B5EF4-FFF2-40B4-BE49-F238E27FC236}">
                <a16:creationId xmlns:a16="http://schemas.microsoft.com/office/drawing/2014/main" id="{AC2D9DF5-ADC5-91BA-F16E-942C6D136950}"/>
              </a:ext>
            </a:extLst>
          </p:cNvPr>
          <p:cNvSpPr/>
          <p:nvPr/>
        </p:nvSpPr>
        <p:spPr>
          <a:xfrm>
            <a:off x="9855532" y="1810225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hteck: abgerundete Ecken 153">
            <a:extLst>
              <a:ext uri="{FF2B5EF4-FFF2-40B4-BE49-F238E27FC236}">
                <a16:creationId xmlns:a16="http://schemas.microsoft.com/office/drawing/2014/main" id="{1E32DE76-52BB-B623-4E9D-9318946C7B08}"/>
              </a:ext>
            </a:extLst>
          </p:cNvPr>
          <p:cNvSpPr/>
          <p:nvPr/>
        </p:nvSpPr>
        <p:spPr>
          <a:xfrm>
            <a:off x="9969829" y="1810224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hteck: abgerundete Ecken 154">
            <a:extLst>
              <a:ext uri="{FF2B5EF4-FFF2-40B4-BE49-F238E27FC236}">
                <a16:creationId xmlns:a16="http://schemas.microsoft.com/office/drawing/2014/main" id="{B66934AE-4446-6D98-1DB6-41AC318D8FD2}"/>
              </a:ext>
            </a:extLst>
          </p:cNvPr>
          <p:cNvSpPr/>
          <p:nvPr/>
        </p:nvSpPr>
        <p:spPr>
          <a:xfrm>
            <a:off x="10084126" y="1810223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hteck: abgerundete Ecken 155">
            <a:extLst>
              <a:ext uri="{FF2B5EF4-FFF2-40B4-BE49-F238E27FC236}">
                <a16:creationId xmlns:a16="http://schemas.microsoft.com/office/drawing/2014/main" id="{0BDF037D-0210-5ACE-3AB5-E1B934C957FB}"/>
              </a:ext>
            </a:extLst>
          </p:cNvPr>
          <p:cNvSpPr/>
          <p:nvPr/>
        </p:nvSpPr>
        <p:spPr>
          <a:xfrm>
            <a:off x="10198423" y="1810222"/>
            <a:ext cx="66675" cy="25712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hteck: abgerundete Ecken 156">
            <a:extLst>
              <a:ext uri="{FF2B5EF4-FFF2-40B4-BE49-F238E27FC236}">
                <a16:creationId xmlns:a16="http://schemas.microsoft.com/office/drawing/2014/main" id="{418345A1-372B-85C4-FE76-DCC090CB94B0}"/>
              </a:ext>
            </a:extLst>
          </p:cNvPr>
          <p:cNvSpPr/>
          <p:nvPr/>
        </p:nvSpPr>
        <p:spPr>
          <a:xfrm>
            <a:off x="10312720" y="1929960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hteck: abgerundete Ecken 157">
            <a:extLst>
              <a:ext uri="{FF2B5EF4-FFF2-40B4-BE49-F238E27FC236}">
                <a16:creationId xmlns:a16="http://schemas.microsoft.com/office/drawing/2014/main" id="{D0B4101F-B60B-AA6B-A324-81D2D6352F73}"/>
              </a:ext>
            </a:extLst>
          </p:cNvPr>
          <p:cNvSpPr/>
          <p:nvPr/>
        </p:nvSpPr>
        <p:spPr>
          <a:xfrm>
            <a:off x="10312720" y="2101026"/>
            <a:ext cx="66675" cy="1316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hteck: abgerundete Ecken 158">
            <a:extLst>
              <a:ext uri="{FF2B5EF4-FFF2-40B4-BE49-F238E27FC236}">
                <a16:creationId xmlns:a16="http://schemas.microsoft.com/office/drawing/2014/main" id="{233D3FF8-07AB-A61B-C5C0-AACC163161E4}"/>
              </a:ext>
            </a:extLst>
          </p:cNvPr>
          <p:cNvSpPr/>
          <p:nvPr/>
        </p:nvSpPr>
        <p:spPr>
          <a:xfrm>
            <a:off x="9855531" y="2095325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hteck: abgerundete Ecken 159">
            <a:extLst>
              <a:ext uri="{FF2B5EF4-FFF2-40B4-BE49-F238E27FC236}">
                <a16:creationId xmlns:a16="http://schemas.microsoft.com/office/drawing/2014/main" id="{7CB66120-B9F0-426E-BE47-4D7A96C49EFA}"/>
              </a:ext>
            </a:extLst>
          </p:cNvPr>
          <p:cNvSpPr/>
          <p:nvPr/>
        </p:nvSpPr>
        <p:spPr>
          <a:xfrm>
            <a:off x="9969826" y="2095324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hteck: abgerundete Ecken 160">
            <a:extLst>
              <a:ext uri="{FF2B5EF4-FFF2-40B4-BE49-F238E27FC236}">
                <a16:creationId xmlns:a16="http://schemas.microsoft.com/office/drawing/2014/main" id="{F1C8DC1B-C1AD-CAF5-F7DC-0DB55C2F4D1B}"/>
              </a:ext>
            </a:extLst>
          </p:cNvPr>
          <p:cNvSpPr/>
          <p:nvPr/>
        </p:nvSpPr>
        <p:spPr>
          <a:xfrm>
            <a:off x="10084121" y="2095323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hteck: abgerundete Ecken 161">
            <a:extLst>
              <a:ext uri="{FF2B5EF4-FFF2-40B4-BE49-F238E27FC236}">
                <a16:creationId xmlns:a16="http://schemas.microsoft.com/office/drawing/2014/main" id="{EA711F89-0A4D-5CA6-DC2C-2DBDED39DDF8}"/>
              </a:ext>
            </a:extLst>
          </p:cNvPr>
          <p:cNvSpPr/>
          <p:nvPr/>
        </p:nvSpPr>
        <p:spPr>
          <a:xfrm>
            <a:off x="10198416" y="2095322"/>
            <a:ext cx="66675" cy="2571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hteck: abgerundete Ecken 162">
            <a:extLst>
              <a:ext uri="{FF2B5EF4-FFF2-40B4-BE49-F238E27FC236}">
                <a16:creationId xmlns:a16="http://schemas.microsoft.com/office/drawing/2014/main" id="{E106141B-6DF3-93F0-0125-68617EDCF937}"/>
              </a:ext>
            </a:extLst>
          </p:cNvPr>
          <p:cNvSpPr/>
          <p:nvPr/>
        </p:nvSpPr>
        <p:spPr>
          <a:xfrm>
            <a:off x="10680566" y="1929960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hteck: abgerundete Ecken 163">
            <a:extLst>
              <a:ext uri="{FF2B5EF4-FFF2-40B4-BE49-F238E27FC236}">
                <a16:creationId xmlns:a16="http://schemas.microsoft.com/office/drawing/2014/main" id="{CC93ADC1-F37D-C9BD-D007-F9CAF7BE3138}"/>
              </a:ext>
            </a:extLst>
          </p:cNvPr>
          <p:cNvSpPr/>
          <p:nvPr/>
        </p:nvSpPr>
        <p:spPr>
          <a:xfrm>
            <a:off x="10680565" y="2101024"/>
            <a:ext cx="66675" cy="1316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hteck: abgerundete Ecken 164">
            <a:extLst>
              <a:ext uri="{FF2B5EF4-FFF2-40B4-BE49-F238E27FC236}">
                <a16:creationId xmlns:a16="http://schemas.microsoft.com/office/drawing/2014/main" id="{3756D997-CAE8-2F37-5131-6C98A329DC0A}"/>
              </a:ext>
            </a:extLst>
          </p:cNvPr>
          <p:cNvSpPr/>
          <p:nvPr/>
        </p:nvSpPr>
        <p:spPr>
          <a:xfrm>
            <a:off x="10794864" y="2095322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hteck: abgerundete Ecken 165">
            <a:extLst>
              <a:ext uri="{FF2B5EF4-FFF2-40B4-BE49-F238E27FC236}">
                <a16:creationId xmlns:a16="http://schemas.microsoft.com/office/drawing/2014/main" id="{A1493B1B-A440-6958-11CC-0C3505E7A920}"/>
              </a:ext>
            </a:extLst>
          </p:cNvPr>
          <p:cNvSpPr/>
          <p:nvPr/>
        </p:nvSpPr>
        <p:spPr>
          <a:xfrm>
            <a:off x="10794863" y="1810222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hteck: abgerundete Ecken 166">
            <a:extLst>
              <a:ext uri="{FF2B5EF4-FFF2-40B4-BE49-F238E27FC236}">
                <a16:creationId xmlns:a16="http://schemas.microsoft.com/office/drawing/2014/main" id="{7EF7430D-237F-1076-A406-7381089498F6}"/>
              </a:ext>
            </a:extLst>
          </p:cNvPr>
          <p:cNvSpPr/>
          <p:nvPr/>
        </p:nvSpPr>
        <p:spPr>
          <a:xfrm>
            <a:off x="10909160" y="1810221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hteck: abgerundete Ecken 167">
            <a:extLst>
              <a:ext uri="{FF2B5EF4-FFF2-40B4-BE49-F238E27FC236}">
                <a16:creationId xmlns:a16="http://schemas.microsoft.com/office/drawing/2014/main" id="{3FF66C21-47EF-091F-8513-B8D2BF51F0DF}"/>
              </a:ext>
            </a:extLst>
          </p:cNvPr>
          <p:cNvSpPr/>
          <p:nvPr/>
        </p:nvSpPr>
        <p:spPr>
          <a:xfrm>
            <a:off x="11023457" y="1810220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hteck: abgerundete Ecken 168">
            <a:extLst>
              <a:ext uri="{FF2B5EF4-FFF2-40B4-BE49-F238E27FC236}">
                <a16:creationId xmlns:a16="http://schemas.microsoft.com/office/drawing/2014/main" id="{06E8276D-9ED6-01C5-E776-9823B8DE1F9A}"/>
              </a:ext>
            </a:extLst>
          </p:cNvPr>
          <p:cNvSpPr/>
          <p:nvPr/>
        </p:nvSpPr>
        <p:spPr>
          <a:xfrm>
            <a:off x="11137754" y="1810219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hteck: abgerundete Ecken 169">
            <a:extLst>
              <a:ext uri="{FF2B5EF4-FFF2-40B4-BE49-F238E27FC236}">
                <a16:creationId xmlns:a16="http://schemas.microsoft.com/office/drawing/2014/main" id="{F9DC23EC-1888-F787-39DF-BB7C745F0A9F}"/>
              </a:ext>
            </a:extLst>
          </p:cNvPr>
          <p:cNvSpPr/>
          <p:nvPr/>
        </p:nvSpPr>
        <p:spPr>
          <a:xfrm>
            <a:off x="11252051" y="1810218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hteck: abgerundete Ecken 170">
            <a:extLst>
              <a:ext uri="{FF2B5EF4-FFF2-40B4-BE49-F238E27FC236}">
                <a16:creationId xmlns:a16="http://schemas.microsoft.com/office/drawing/2014/main" id="{C0283ED0-B48E-5936-E5F5-ED77CD6FADBF}"/>
              </a:ext>
            </a:extLst>
          </p:cNvPr>
          <p:cNvSpPr/>
          <p:nvPr/>
        </p:nvSpPr>
        <p:spPr>
          <a:xfrm>
            <a:off x="11366348" y="1929956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hteck: abgerundete Ecken 171">
            <a:extLst>
              <a:ext uri="{FF2B5EF4-FFF2-40B4-BE49-F238E27FC236}">
                <a16:creationId xmlns:a16="http://schemas.microsoft.com/office/drawing/2014/main" id="{DD06C561-EB69-3D84-3C75-BBB7FAE23C00}"/>
              </a:ext>
            </a:extLst>
          </p:cNvPr>
          <p:cNvSpPr/>
          <p:nvPr/>
        </p:nvSpPr>
        <p:spPr>
          <a:xfrm>
            <a:off x="11366348" y="2101022"/>
            <a:ext cx="66675" cy="1316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hteck: abgerundete Ecken 172">
            <a:extLst>
              <a:ext uri="{FF2B5EF4-FFF2-40B4-BE49-F238E27FC236}">
                <a16:creationId xmlns:a16="http://schemas.microsoft.com/office/drawing/2014/main" id="{1A585246-EEE3-6F87-7B69-EE50B2AC9441}"/>
              </a:ext>
            </a:extLst>
          </p:cNvPr>
          <p:cNvSpPr/>
          <p:nvPr/>
        </p:nvSpPr>
        <p:spPr>
          <a:xfrm>
            <a:off x="10909159" y="2095321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hteck: abgerundete Ecken 173">
            <a:extLst>
              <a:ext uri="{FF2B5EF4-FFF2-40B4-BE49-F238E27FC236}">
                <a16:creationId xmlns:a16="http://schemas.microsoft.com/office/drawing/2014/main" id="{7BA1777A-E9BA-A463-B192-88C8DD21F7B3}"/>
              </a:ext>
            </a:extLst>
          </p:cNvPr>
          <p:cNvSpPr/>
          <p:nvPr/>
        </p:nvSpPr>
        <p:spPr>
          <a:xfrm>
            <a:off x="11023454" y="2095320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hteck: abgerundete Ecken 174">
            <a:extLst>
              <a:ext uri="{FF2B5EF4-FFF2-40B4-BE49-F238E27FC236}">
                <a16:creationId xmlns:a16="http://schemas.microsoft.com/office/drawing/2014/main" id="{969C3A8C-DD12-B8F8-81E9-CF20B03BE455}"/>
              </a:ext>
            </a:extLst>
          </p:cNvPr>
          <p:cNvSpPr/>
          <p:nvPr/>
        </p:nvSpPr>
        <p:spPr>
          <a:xfrm>
            <a:off x="11137749" y="2095319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hteck: abgerundete Ecken 175">
            <a:extLst>
              <a:ext uri="{FF2B5EF4-FFF2-40B4-BE49-F238E27FC236}">
                <a16:creationId xmlns:a16="http://schemas.microsoft.com/office/drawing/2014/main" id="{A018415F-DAAF-1F36-C924-A71D69C36736}"/>
              </a:ext>
            </a:extLst>
          </p:cNvPr>
          <p:cNvSpPr/>
          <p:nvPr/>
        </p:nvSpPr>
        <p:spPr>
          <a:xfrm>
            <a:off x="11252044" y="2095318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hteck: abgerundete Ecken 176">
            <a:extLst>
              <a:ext uri="{FF2B5EF4-FFF2-40B4-BE49-F238E27FC236}">
                <a16:creationId xmlns:a16="http://schemas.microsoft.com/office/drawing/2014/main" id="{E9652BE8-12F6-14A5-B5BF-3D8D44E588BF}"/>
              </a:ext>
            </a:extLst>
          </p:cNvPr>
          <p:cNvSpPr/>
          <p:nvPr/>
        </p:nvSpPr>
        <p:spPr>
          <a:xfrm>
            <a:off x="745926" y="1810218"/>
            <a:ext cx="66675" cy="25712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hteck: abgerundete Ecken 177">
            <a:extLst>
              <a:ext uri="{FF2B5EF4-FFF2-40B4-BE49-F238E27FC236}">
                <a16:creationId xmlns:a16="http://schemas.microsoft.com/office/drawing/2014/main" id="{2C2619E9-2C86-7997-FFB4-35AAC1862095}"/>
              </a:ext>
            </a:extLst>
          </p:cNvPr>
          <p:cNvSpPr/>
          <p:nvPr/>
        </p:nvSpPr>
        <p:spPr>
          <a:xfrm>
            <a:off x="860223" y="1929956"/>
            <a:ext cx="66675" cy="1316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hteck: abgerundete Ecken 178">
            <a:extLst>
              <a:ext uri="{FF2B5EF4-FFF2-40B4-BE49-F238E27FC236}">
                <a16:creationId xmlns:a16="http://schemas.microsoft.com/office/drawing/2014/main" id="{5A9260DE-20A9-86DE-184D-2DCDF5D6668F}"/>
              </a:ext>
            </a:extLst>
          </p:cNvPr>
          <p:cNvSpPr/>
          <p:nvPr/>
        </p:nvSpPr>
        <p:spPr>
          <a:xfrm>
            <a:off x="860223" y="2101022"/>
            <a:ext cx="66675" cy="1316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hteck: abgerundete Ecken 179">
            <a:extLst>
              <a:ext uri="{FF2B5EF4-FFF2-40B4-BE49-F238E27FC236}">
                <a16:creationId xmlns:a16="http://schemas.microsoft.com/office/drawing/2014/main" id="{97A074B0-127F-BCFF-DCD3-08CE6BD1CFD7}"/>
              </a:ext>
            </a:extLst>
          </p:cNvPr>
          <p:cNvSpPr/>
          <p:nvPr/>
        </p:nvSpPr>
        <p:spPr>
          <a:xfrm>
            <a:off x="745919" y="2095318"/>
            <a:ext cx="66675" cy="2571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C07EBD9C-DA5A-B67A-3DC6-85E03CF55B6A}"/>
              </a:ext>
            </a:extLst>
          </p:cNvPr>
          <p:cNvSpPr/>
          <p:nvPr/>
        </p:nvSpPr>
        <p:spPr>
          <a:xfrm>
            <a:off x="773872" y="1720031"/>
            <a:ext cx="10579928" cy="723658"/>
          </a:xfrm>
          <a:custGeom>
            <a:avLst/>
            <a:gdLst>
              <a:gd name="connsiteX0" fmla="*/ 7131087 w 11041808"/>
              <a:gd name="connsiteY0" fmla="*/ 0 h 723658"/>
              <a:gd name="connsiteX1" fmla="*/ 7736425 w 11041808"/>
              <a:gd name="connsiteY1" fmla="*/ 0 h 723658"/>
              <a:gd name="connsiteX2" fmla="*/ 7747943 w 11041808"/>
              <a:gd name="connsiteY2" fmla="*/ 4771 h 723658"/>
              <a:gd name="connsiteX3" fmla="*/ 7749054 w 11041808"/>
              <a:gd name="connsiteY3" fmla="*/ 7452 h 723658"/>
              <a:gd name="connsiteX4" fmla="*/ 7758674 w 11041808"/>
              <a:gd name="connsiteY4" fmla="*/ 12574 h 723658"/>
              <a:gd name="connsiteX5" fmla="*/ 8260693 w 11041808"/>
              <a:gd name="connsiteY5" fmla="*/ 622267 h 723658"/>
              <a:gd name="connsiteX6" fmla="*/ 8803615 w 11041808"/>
              <a:gd name="connsiteY6" fmla="*/ 622267 h 723658"/>
              <a:gd name="connsiteX7" fmla="*/ 9302603 w 11041808"/>
              <a:gd name="connsiteY7" fmla="*/ 16255 h 723658"/>
              <a:gd name="connsiteX8" fmla="*/ 9312153 w 11041808"/>
              <a:gd name="connsiteY8" fmla="*/ 11171 h 723658"/>
              <a:gd name="connsiteX9" fmla="*/ 9313289 w 11041808"/>
              <a:gd name="connsiteY9" fmla="*/ 8428 h 723658"/>
              <a:gd name="connsiteX10" fmla="*/ 9324807 w 11041808"/>
              <a:gd name="connsiteY10" fmla="*/ 3657 h 723658"/>
              <a:gd name="connsiteX11" fmla="*/ 9930145 w 11041808"/>
              <a:gd name="connsiteY11" fmla="*/ 3657 h 723658"/>
              <a:gd name="connsiteX12" fmla="*/ 9941663 w 11041808"/>
              <a:gd name="connsiteY12" fmla="*/ 8428 h 723658"/>
              <a:gd name="connsiteX13" fmla="*/ 9942774 w 11041808"/>
              <a:gd name="connsiteY13" fmla="*/ 11109 h 723658"/>
              <a:gd name="connsiteX14" fmla="*/ 9952394 w 11041808"/>
              <a:gd name="connsiteY14" fmla="*/ 16231 h 723658"/>
              <a:gd name="connsiteX15" fmla="*/ 10454413 w 11041808"/>
              <a:gd name="connsiteY15" fmla="*/ 625924 h 723658"/>
              <a:gd name="connsiteX16" fmla="*/ 11025519 w 11041808"/>
              <a:gd name="connsiteY16" fmla="*/ 625924 h 723658"/>
              <a:gd name="connsiteX17" fmla="*/ 11041808 w 11041808"/>
              <a:gd name="connsiteY17" fmla="*/ 642213 h 723658"/>
              <a:gd name="connsiteX18" fmla="*/ 11041808 w 11041808"/>
              <a:gd name="connsiteY18" fmla="*/ 707367 h 723658"/>
              <a:gd name="connsiteX19" fmla="*/ 11025519 w 11041808"/>
              <a:gd name="connsiteY19" fmla="*/ 723656 h 723658"/>
              <a:gd name="connsiteX20" fmla="*/ 10420181 w 11041808"/>
              <a:gd name="connsiteY20" fmla="*/ 723656 h 723658"/>
              <a:gd name="connsiteX21" fmla="*/ 10408663 w 11041808"/>
              <a:gd name="connsiteY21" fmla="*/ 718885 h 723658"/>
              <a:gd name="connsiteX22" fmla="*/ 10407552 w 11041808"/>
              <a:gd name="connsiteY22" fmla="*/ 716202 h 723658"/>
              <a:gd name="connsiteX23" fmla="*/ 10397932 w 11041808"/>
              <a:gd name="connsiteY23" fmla="*/ 711081 h 723658"/>
              <a:gd name="connsiteX24" fmla="*/ 9895914 w 11041808"/>
              <a:gd name="connsiteY24" fmla="*/ 101389 h 723658"/>
              <a:gd name="connsiteX25" fmla="*/ 9359037 w 11041808"/>
              <a:gd name="connsiteY25" fmla="*/ 101389 h 723658"/>
              <a:gd name="connsiteX26" fmla="*/ 8854002 w 11041808"/>
              <a:gd name="connsiteY26" fmla="*/ 714746 h 723658"/>
              <a:gd name="connsiteX27" fmla="*/ 8843003 w 11041808"/>
              <a:gd name="connsiteY27" fmla="*/ 720602 h 723658"/>
              <a:gd name="connsiteX28" fmla="*/ 8835714 w 11041808"/>
              <a:gd name="connsiteY28" fmla="*/ 718378 h 723658"/>
              <a:gd name="connsiteX29" fmla="*/ 8831799 w 11041808"/>
              <a:gd name="connsiteY29" fmla="*/ 719999 h 723658"/>
              <a:gd name="connsiteX30" fmla="*/ 8226461 w 11041808"/>
              <a:gd name="connsiteY30" fmla="*/ 719999 h 723658"/>
              <a:gd name="connsiteX31" fmla="*/ 8214943 w 11041808"/>
              <a:gd name="connsiteY31" fmla="*/ 715228 h 723658"/>
              <a:gd name="connsiteX32" fmla="*/ 8213832 w 11041808"/>
              <a:gd name="connsiteY32" fmla="*/ 712545 h 723658"/>
              <a:gd name="connsiteX33" fmla="*/ 8204212 w 11041808"/>
              <a:gd name="connsiteY33" fmla="*/ 707424 h 723658"/>
              <a:gd name="connsiteX34" fmla="*/ 7702194 w 11041808"/>
              <a:gd name="connsiteY34" fmla="*/ 97732 h 723658"/>
              <a:gd name="connsiteX35" fmla="*/ 7165317 w 11041808"/>
              <a:gd name="connsiteY35" fmla="*/ 97732 h 723658"/>
              <a:gd name="connsiteX36" fmla="*/ 6660281 w 11041808"/>
              <a:gd name="connsiteY36" fmla="*/ 711089 h 723658"/>
              <a:gd name="connsiteX37" fmla="*/ 6650716 w 11041808"/>
              <a:gd name="connsiteY37" fmla="*/ 716182 h 723658"/>
              <a:gd name="connsiteX38" fmla="*/ 6649596 w 11041808"/>
              <a:gd name="connsiteY38" fmla="*/ 718886 h 723658"/>
              <a:gd name="connsiteX39" fmla="*/ 6638078 w 11041808"/>
              <a:gd name="connsiteY39" fmla="*/ 723657 h 723658"/>
              <a:gd name="connsiteX40" fmla="*/ 6032740 w 11041808"/>
              <a:gd name="connsiteY40" fmla="*/ 723657 h 723658"/>
              <a:gd name="connsiteX41" fmla="*/ 6021222 w 11041808"/>
              <a:gd name="connsiteY41" fmla="*/ 718886 h 723658"/>
              <a:gd name="connsiteX42" fmla="*/ 6020111 w 11041808"/>
              <a:gd name="connsiteY42" fmla="*/ 716204 h 723658"/>
              <a:gd name="connsiteX43" fmla="*/ 6010490 w 11041808"/>
              <a:gd name="connsiteY43" fmla="*/ 711082 h 723658"/>
              <a:gd name="connsiteX44" fmla="*/ 5508472 w 11041808"/>
              <a:gd name="connsiteY44" fmla="*/ 101390 h 723658"/>
              <a:gd name="connsiteX45" fmla="*/ 4971596 w 11041808"/>
              <a:gd name="connsiteY45" fmla="*/ 101390 h 723658"/>
              <a:gd name="connsiteX46" fmla="*/ 4466560 w 11041808"/>
              <a:gd name="connsiteY46" fmla="*/ 714747 h 723658"/>
              <a:gd name="connsiteX47" fmla="*/ 4455562 w 11041808"/>
              <a:gd name="connsiteY47" fmla="*/ 720603 h 723658"/>
              <a:gd name="connsiteX48" fmla="*/ 4453357 w 11041808"/>
              <a:gd name="connsiteY48" fmla="*/ 719930 h 723658"/>
              <a:gd name="connsiteX49" fmla="*/ 4444358 w 11041808"/>
              <a:gd name="connsiteY49" fmla="*/ 723657 h 723658"/>
              <a:gd name="connsiteX50" fmla="*/ 3839020 w 11041808"/>
              <a:gd name="connsiteY50" fmla="*/ 723657 h 723658"/>
              <a:gd name="connsiteX51" fmla="*/ 3827502 w 11041808"/>
              <a:gd name="connsiteY51" fmla="*/ 718886 h 723658"/>
              <a:gd name="connsiteX52" fmla="*/ 3826391 w 11041808"/>
              <a:gd name="connsiteY52" fmla="*/ 716204 h 723658"/>
              <a:gd name="connsiteX53" fmla="*/ 3816770 w 11041808"/>
              <a:gd name="connsiteY53" fmla="*/ 711082 h 723658"/>
              <a:gd name="connsiteX54" fmla="*/ 3314755 w 11041808"/>
              <a:gd name="connsiteY54" fmla="*/ 101390 h 723658"/>
              <a:gd name="connsiteX55" fmla="*/ 2777879 w 11041808"/>
              <a:gd name="connsiteY55" fmla="*/ 101390 h 723658"/>
              <a:gd name="connsiteX56" fmla="*/ 2272843 w 11041808"/>
              <a:gd name="connsiteY56" fmla="*/ 714747 h 723658"/>
              <a:gd name="connsiteX57" fmla="*/ 2261845 w 11041808"/>
              <a:gd name="connsiteY57" fmla="*/ 720603 h 723658"/>
              <a:gd name="connsiteX58" fmla="*/ 2259640 w 11041808"/>
              <a:gd name="connsiteY58" fmla="*/ 719930 h 723658"/>
              <a:gd name="connsiteX59" fmla="*/ 2250639 w 11041808"/>
              <a:gd name="connsiteY59" fmla="*/ 723658 h 723658"/>
              <a:gd name="connsiteX60" fmla="*/ 1645301 w 11041808"/>
              <a:gd name="connsiteY60" fmla="*/ 723658 h 723658"/>
              <a:gd name="connsiteX61" fmla="*/ 1633783 w 11041808"/>
              <a:gd name="connsiteY61" fmla="*/ 718887 h 723658"/>
              <a:gd name="connsiteX62" fmla="*/ 1632672 w 11041808"/>
              <a:gd name="connsiteY62" fmla="*/ 716205 h 723658"/>
              <a:gd name="connsiteX63" fmla="*/ 1623052 w 11041808"/>
              <a:gd name="connsiteY63" fmla="*/ 711083 h 723658"/>
              <a:gd name="connsiteX64" fmla="*/ 1121034 w 11041808"/>
              <a:gd name="connsiteY64" fmla="*/ 101391 h 723658"/>
              <a:gd name="connsiteX65" fmla="*/ 584156 w 11041808"/>
              <a:gd name="connsiteY65" fmla="*/ 101391 h 723658"/>
              <a:gd name="connsiteX66" fmla="*/ 79120 w 11041808"/>
              <a:gd name="connsiteY66" fmla="*/ 714748 h 723658"/>
              <a:gd name="connsiteX67" fmla="*/ 56204 w 11041808"/>
              <a:gd name="connsiteY67" fmla="*/ 716967 h 723658"/>
              <a:gd name="connsiteX68" fmla="*/ 5931 w 11041808"/>
              <a:gd name="connsiteY68" fmla="*/ 675573 h 723658"/>
              <a:gd name="connsiteX69" fmla="*/ 3712 w 11041808"/>
              <a:gd name="connsiteY69" fmla="*/ 652657 h 723658"/>
              <a:gd name="connsiteX70" fmla="*/ 527721 w 11041808"/>
              <a:gd name="connsiteY70" fmla="*/ 16257 h 723658"/>
              <a:gd name="connsiteX71" fmla="*/ 537274 w 11041808"/>
              <a:gd name="connsiteY71" fmla="*/ 11171 h 723658"/>
              <a:gd name="connsiteX72" fmla="*/ 538409 w 11041808"/>
              <a:gd name="connsiteY72" fmla="*/ 8430 h 723658"/>
              <a:gd name="connsiteX73" fmla="*/ 549927 w 11041808"/>
              <a:gd name="connsiteY73" fmla="*/ 3659 h 723658"/>
              <a:gd name="connsiteX74" fmla="*/ 1155265 w 11041808"/>
              <a:gd name="connsiteY74" fmla="*/ 3659 h 723658"/>
              <a:gd name="connsiteX75" fmla="*/ 1166784 w 11041808"/>
              <a:gd name="connsiteY75" fmla="*/ 8430 h 723658"/>
              <a:gd name="connsiteX76" fmla="*/ 1167894 w 11041808"/>
              <a:gd name="connsiteY76" fmla="*/ 11111 h 723658"/>
              <a:gd name="connsiteX77" fmla="*/ 1177514 w 11041808"/>
              <a:gd name="connsiteY77" fmla="*/ 16233 h 723658"/>
              <a:gd name="connsiteX78" fmla="*/ 1679534 w 11041808"/>
              <a:gd name="connsiteY78" fmla="*/ 625926 h 723658"/>
              <a:gd name="connsiteX79" fmla="*/ 2219445 w 11041808"/>
              <a:gd name="connsiteY79" fmla="*/ 625926 h 723658"/>
              <a:gd name="connsiteX80" fmla="*/ 2721445 w 11041808"/>
              <a:gd name="connsiteY80" fmla="*/ 16256 h 723658"/>
              <a:gd name="connsiteX81" fmla="*/ 2730994 w 11041808"/>
              <a:gd name="connsiteY81" fmla="*/ 11172 h 723658"/>
              <a:gd name="connsiteX82" fmla="*/ 2732130 w 11041808"/>
              <a:gd name="connsiteY82" fmla="*/ 8429 h 723658"/>
              <a:gd name="connsiteX83" fmla="*/ 2743648 w 11041808"/>
              <a:gd name="connsiteY83" fmla="*/ 3658 h 723658"/>
              <a:gd name="connsiteX84" fmla="*/ 3348987 w 11041808"/>
              <a:gd name="connsiteY84" fmla="*/ 3658 h 723658"/>
              <a:gd name="connsiteX85" fmla="*/ 3360505 w 11041808"/>
              <a:gd name="connsiteY85" fmla="*/ 8429 h 723658"/>
              <a:gd name="connsiteX86" fmla="*/ 3361615 w 11041808"/>
              <a:gd name="connsiteY86" fmla="*/ 11110 h 723658"/>
              <a:gd name="connsiteX87" fmla="*/ 3371236 w 11041808"/>
              <a:gd name="connsiteY87" fmla="*/ 16232 h 723658"/>
              <a:gd name="connsiteX88" fmla="*/ 3873252 w 11041808"/>
              <a:gd name="connsiteY88" fmla="*/ 625925 h 723658"/>
              <a:gd name="connsiteX89" fmla="*/ 4413163 w 11041808"/>
              <a:gd name="connsiteY89" fmla="*/ 625925 h 723658"/>
              <a:gd name="connsiteX90" fmla="*/ 4915162 w 11041808"/>
              <a:gd name="connsiteY90" fmla="*/ 16256 h 723658"/>
              <a:gd name="connsiteX91" fmla="*/ 4924712 w 11041808"/>
              <a:gd name="connsiteY91" fmla="*/ 11172 h 723658"/>
              <a:gd name="connsiteX92" fmla="*/ 4925848 w 11041808"/>
              <a:gd name="connsiteY92" fmla="*/ 8429 h 723658"/>
              <a:gd name="connsiteX93" fmla="*/ 4937366 w 11041808"/>
              <a:gd name="connsiteY93" fmla="*/ 3658 h 723658"/>
              <a:gd name="connsiteX94" fmla="*/ 5542704 w 11041808"/>
              <a:gd name="connsiteY94" fmla="*/ 3658 h 723658"/>
              <a:gd name="connsiteX95" fmla="*/ 5554222 w 11041808"/>
              <a:gd name="connsiteY95" fmla="*/ 8429 h 723658"/>
              <a:gd name="connsiteX96" fmla="*/ 5555332 w 11041808"/>
              <a:gd name="connsiteY96" fmla="*/ 11110 h 723658"/>
              <a:gd name="connsiteX97" fmla="*/ 5564953 w 11041808"/>
              <a:gd name="connsiteY97" fmla="*/ 16232 h 723658"/>
              <a:gd name="connsiteX98" fmla="*/ 6066972 w 11041808"/>
              <a:gd name="connsiteY98" fmla="*/ 625925 h 723658"/>
              <a:gd name="connsiteX99" fmla="*/ 6603872 w 11041808"/>
              <a:gd name="connsiteY99" fmla="*/ 625925 h 723658"/>
              <a:gd name="connsiteX100" fmla="*/ 7108883 w 11041808"/>
              <a:gd name="connsiteY100" fmla="*/ 12598 h 723658"/>
              <a:gd name="connsiteX101" fmla="*/ 7118433 w 11041808"/>
              <a:gd name="connsiteY101" fmla="*/ 7514 h 723658"/>
              <a:gd name="connsiteX102" fmla="*/ 7119569 w 11041808"/>
              <a:gd name="connsiteY102" fmla="*/ 4771 h 723658"/>
              <a:gd name="connsiteX103" fmla="*/ 7131087 w 11041808"/>
              <a:gd name="connsiteY103" fmla="*/ 0 h 72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1041808" h="723658">
                <a:moveTo>
                  <a:pt x="7131087" y="0"/>
                </a:moveTo>
                <a:lnTo>
                  <a:pt x="7736425" y="0"/>
                </a:lnTo>
                <a:cubicBezTo>
                  <a:pt x="7740923" y="0"/>
                  <a:pt x="7744995" y="1823"/>
                  <a:pt x="7747943" y="4771"/>
                </a:cubicBezTo>
                <a:lnTo>
                  <a:pt x="7749054" y="7452"/>
                </a:lnTo>
                <a:lnTo>
                  <a:pt x="7758674" y="12574"/>
                </a:lnTo>
                <a:lnTo>
                  <a:pt x="8260693" y="622267"/>
                </a:lnTo>
                <a:lnTo>
                  <a:pt x="8803615" y="622267"/>
                </a:lnTo>
                <a:lnTo>
                  <a:pt x="9302603" y="16255"/>
                </a:lnTo>
                <a:lnTo>
                  <a:pt x="9312153" y="11171"/>
                </a:lnTo>
                <a:lnTo>
                  <a:pt x="9313289" y="8428"/>
                </a:lnTo>
                <a:cubicBezTo>
                  <a:pt x="9316237" y="5480"/>
                  <a:pt x="9320309" y="3657"/>
                  <a:pt x="9324807" y="3657"/>
                </a:cubicBezTo>
                <a:lnTo>
                  <a:pt x="9930145" y="3657"/>
                </a:lnTo>
                <a:cubicBezTo>
                  <a:pt x="9934643" y="3657"/>
                  <a:pt x="9938715" y="5480"/>
                  <a:pt x="9941663" y="8428"/>
                </a:cubicBezTo>
                <a:lnTo>
                  <a:pt x="9942774" y="11109"/>
                </a:lnTo>
                <a:lnTo>
                  <a:pt x="9952394" y="16231"/>
                </a:lnTo>
                <a:lnTo>
                  <a:pt x="10454413" y="625924"/>
                </a:lnTo>
                <a:lnTo>
                  <a:pt x="11025519" y="625924"/>
                </a:lnTo>
                <a:cubicBezTo>
                  <a:pt x="11034515" y="625924"/>
                  <a:pt x="11041808" y="633217"/>
                  <a:pt x="11041808" y="642213"/>
                </a:cubicBezTo>
                <a:lnTo>
                  <a:pt x="11041808" y="707367"/>
                </a:lnTo>
                <a:cubicBezTo>
                  <a:pt x="11041808" y="716363"/>
                  <a:pt x="11034515" y="723656"/>
                  <a:pt x="11025519" y="723656"/>
                </a:cubicBezTo>
                <a:lnTo>
                  <a:pt x="10420181" y="723656"/>
                </a:lnTo>
                <a:cubicBezTo>
                  <a:pt x="10415683" y="723656"/>
                  <a:pt x="10411611" y="721833"/>
                  <a:pt x="10408663" y="718885"/>
                </a:cubicBezTo>
                <a:lnTo>
                  <a:pt x="10407552" y="716202"/>
                </a:lnTo>
                <a:lnTo>
                  <a:pt x="10397932" y="711081"/>
                </a:lnTo>
                <a:lnTo>
                  <a:pt x="9895914" y="101389"/>
                </a:lnTo>
                <a:lnTo>
                  <a:pt x="9359037" y="101389"/>
                </a:lnTo>
                <a:lnTo>
                  <a:pt x="8854002" y="714746"/>
                </a:lnTo>
                <a:cubicBezTo>
                  <a:pt x="8851144" y="718216"/>
                  <a:pt x="8847150" y="720200"/>
                  <a:pt x="8843003" y="720602"/>
                </a:cubicBezTo>
                <a:lnTo>
                  <a:pt x="8835714" y="718378"/>
                </a:lnTo>
                <a:lnTo>
                  <a:pt x="8831799" y="719999"/>
                </a:lnTo>
                <a:lnTo>
                  <a:pt x="8226461" y="719999"/>
                </a:lnTo>
                <a:cubicBezTo>
                  <a:pt x="8221963" y="719999"/>
                  <a:pt x="8217891" y="718176"/>
                  <a:pt x="8214943" y="715228"/>
                </a:cubicBezTo>
                <a:lnTo>
                  <a:pt x="8213832" y="712545"/>
                </a:lnTo>
                <a:lnTo>
                  <a:pt x="8204212" y="707424"/>
                </a:lnTo>
                <a:lnTo>
                  <a:pt x="7702194" y="97732"/>
                </a:lnTo>
                <a:lnTo>
                  <a:pt x="7165317" y="97732"/>
                </a:lnTo>
                <a:lnTo>
                  <a:pt x="6660281" y="711089"/>
                </a:lnTo>
                <a:lnTo>
                  <a:pt x="6650716" y="716182"/>
                </a:lnTo>
                <a:lnTo>
                  <a:pt x="6649596" y="718886"/>
                </a:lnTo>
                <a:cubicBezTo>
                  <a:pt x="6646648" y="721834"/>
                  <a:pt x="6642576" y="723657"/>
                  <a:pt x="6638078" y="723657"/>
                </a:cubicBezTo>
                <a:lnTo>
                  <a:pt x="6032740" y="723657"/>
                </a:lnTo>
                <a:cubicBezTo>
                  <a:pt x="6028242" y="723657"/>
                  <a:pt x="6024170" y="721834"/>
                  <a:pt x="6021222" y="718886"/>
                </a:cubicBezTo>
                <a:lnTo>
                  <a:pt x="6020111" y="716204"/>
                </a:lnTo>
                <a:lnTo>
                  <a:pt x="6010490" y="711082"/>
                </a:lnTo>
                <a:lnTo>
                  <a:pt x="5508472" y="101390"/>
                </a:lnTo>
                <a:lnTo>
                  <a:pt x="4971596" y="101390"/>
                </a:lnTo>
                <a:lnTo>
                  <a:pt x="4466560" y="714747"/>
                </a:lnTo>
                <a:cubicBezTo>
                  <a:pt x="4463703" y="718217"/>
                  <a:pt x="4459709" y="720201"/>
                  <a:pt x="4455562" y="720603"/>
                </a:cubicBezTo>
                <a:lnTo>
                  <a:pt x="4453357" y="719930"/>
                </a:lnTo>
                <a:lnTo>
                  <a:pt x="4444358" y="723657"/>
                </a:lnTo>
                <a:lnTo>
                  <a:pt x="3839020" y="723657"/>
                </a:lnTo>
                <a:cubicBezTo>
                  <a:pt x="3834522" y="723657"/>
                  <a:pt x="3830450" y="721834"/>
                  <a:pt x="3827502" y="718886"/>
                </a:cubicBezTo>
                <a:lnTo>
                  <a:pt x="3826391" y="716204"/>
                </a:lnTo>
                <a:lnTo>
                  <a:pt x="3816770" y="711082"/>
                </a:lnTo>
                <a:lnTo>
                  <a:pt x="3314755" y="101390"/>
                </a:lnTo>
                <a:lnTo>
                  <a:pt x="2777879" y="101390"/>
                </a:lnTo>
                <a:lnTo>
                  <a:pt x="2272843" y="714747"/>
                </a:lnTo>
                <a:cubicBezTo>
                  <a:pt x="2269985" y="718217"/>
                  <a:pt x="2265991" y="720201"/>
                  <a:pt x="2261845" y="720603"/>
                </a:cubicBezTo>
                <a:lnTo>
                  <a:pt x="2259640" y="719930"/>
                </a:lnTo>
                <a:lnTo>
                  <a:pt x="2250639" y="723658"/>
                </a:lnTo>
                <a:lnTo>
                  <a:pt x="1645301" y="723658"/>
                </a:lnTo>
                <a:cubicBezTo>
                  <a:pt x="1640804" y="723658"/>
                  <a:pt x="1636731" y="721835"/>
                  <a:pt x="1633783" y="718887"/>
                </a:cubicBezTo>
                <a:lnTo>
                  <a:pt x="1632672" y="716205"/>
                </a:lnTo>
                <a:lnTo>
                  <a:pt x="1623052" y="711083"/>
                </a:lnTo>
                <a:lnTo>
                  <a:pt x="1121034" y="101391"/>
                </a:lnTo>
                <a:lnTo>
                  <a:pt x="584156" y="101391"/>
                </a:lnTo>
                <a:lnTo>
                  <a:pt x="79120" y="714748"/>
                </a:lnTo>
                <a:cubicBezTo>
                  <a:pt x="73405" y="721689"/>
                  <a:pt x="63144" y="722682"/>
                  <a:pt x="56204" y="716967"/>
                </a:cubicBezTo>
                <a:lnTo>
                  <a:pt x="5931" y="675573"/>
                </a:lnTo>
                <a:cubicBezTo>
                  <a:pt x="-1010" y="669858"/>
                  <a:pt x="-2003" y="659598"/>
                  <a:pt x="3712" y="652657"/>
                </a:cubicBezTo>
                <a:lnTo>
                  <a:pt x="527721" y="16257"/>
                </a:lnTo>
                <a:lnTo>
                  <a:pt x="537274" y="11171"/>
                </a:lnTo>
                <a:lnTo>
                  <a:pt x="538409" y="8430"/>
                </a:lnTo>
                <a:cubicBezTo>
                  <a:pt x="541357" y="5482"/>
                  <a:pt x="545429" y="3659"/>
                  <a:pt x="549927" y="3659"/>
                </a:cubicBezTo>
                <a:lnTo>
                  <a:pt x="1155265" y="3659"/>
                </a:lnTo>
                <a:cubicBezTo>
                  <a:pt x="1159764" y="3659"/>
                  <a:pt x="1163836" y="5482"/>
                  <a:pt x="1166784" y="8430"/>
                </a:cubicBezTo>
                <a:lnTo>
                  <a:pt x="1167894" y="11111"/>
                </a:lnTo>
                <a:lnTo>
                  <a:pt x="1177514" y="16233"/>
                </a:lnTo>
                <a:lnTo>
                  <a:pt x="1679534" y="625926"/>
                </a:lnTo>
                <a:lnTo>
                  <a:pt x="2219445" y="625926"/>
                </a:lnTo>
                <a:lnTo>
                  <a:pt x="2721445" y="16256"/>
                </a:lnTo>
                <a:lnTo>
                  <a:pt x="2730994" y="11172"/>
                </a:lnTo>
                <a:lnTo>
                  <a:pt x="2732130" y="8429"/>
                </a:lnTo>
                <a:cubicBezTo>
                  <a:pt x="2735077" y="5481"/>
                  <a:pt x="2739150" y="3658"/>
                  <a:pt x="2743648" y="3658"/>
                </a:cubicBezTo>
                <a:lnTo>
                  <a:pt x="3348987" y="3658"/>
                </a:lnTo>
                <a:cubicBezTo>
                  <a:pt x="3353485" y="3658"/>
                  <a:pt x="3357556" y="5481"/>
                  <a:pt x="3360505" y="8429"/>
                </a:cubicBezTo>
                <a:lnTo>
                  <a:pt x="3361615" y="11110"/>
                </a:lnTo>
                <a:lnTo>
                  <a:pt x="3371236" y="16232"/>
                </a:lnTo>
                <a:lnTo>
                  <a:pt x="3873252" y="625925"/>
                </a:lnTo>
                <a:lnTo>
                  <a:pt x="4413163" y="625925"/>
                </a:lnTo>
                <a:lnTo>
                  <a:pt x="4915162" y="16256"/>
                </a:lnTo>
                <a:lnTo>
                  <a:pt x="4924712" y="11172"/>
                </a:lnTo>
                <a:lnTo>
                  <a:pt x="4925848" y="8429"/>
                </a:lnTo>
                <a:cubicBezTo>
                  <a:pt x="4928796" y="5481"/>
                  <a:pt x="4932868" y="3658"/>
                  <a:pt x="4937366" y="3658"/>
                </a:cubicBezTo>
                <a:lnTo>
                  <a:pt x="5542704" y="3658"/>
                </a:lnTo>
                <a:cubicBezTo>
                  <a:pt x="5547202" y="3658"/>
                  <a:pt x="5551274" y="5481"/>
                  <a:pt x="5554222" y="8429"/>
                </a:cubicBezTo>
                <a:lnTo>
                  <a:pt x="5555332" y="11110"/>
                </a:lnTo>
                <a:lnTo>
                  <a:pt x="5564953" y="16232"/>
                </a:lnTo>
                <a:lnTo>
                  <a:pt x="6066972" y="625925"/>
                </a:lnTo>
                <a:lnTo>
                  <a:pt x="6603872" y="625925"/>
                </a:lnTo>
                <a:lnTo>
                  <a:pt x="7108883" y="12598"/>
                </a:lnTo>
                <a:lnTo>
                  <a:pt x="7118433" y="7514"/>
                </a:lnTo>
                <a:lnTo>
                  <a:pt x="7119569" y="4771"/>
                </a:lnTo>
                <a:cubicBezTo>
                  <a:pt x="7122516" y="1823"/>
                  <a:pt x="7126589" y="0"/>
                  <a:pt x="7131087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57213F29-88E0-4067-3FDC-52F05641BA73}"/>
              </a:ext>
            </a:extLst>
          </p:cNvPr>
          <p:cNvSpPr/>
          <p:nvPr/>
        </p:nvSpPr>
        <p:spPr>
          <a:xfrm flipV="1">
            <a:off x="773872" y="1720031"/>
            <a:ext cx="10579928" cy="723658"/>
          </a:xfrm>
          <a:custGeom>
            <a:avLst/>
            <a:gdLst>
              <a:gd name="connsiteX0" fmla="*/ 7131087 w 11041808"/>
              <a:gd name="connsiteY0" fmla="*/ 0 h 723658"/>
              <a:gd name="connsiteX1" fmla="*/ 7736425 w 11041808"/>
              <a:gd name="connsiteY1" fmla="*/ 0 h 723658"/>
              <a:gd name="connsiteX2" fmla="*/ 7747943 w 11041808"/>
              <a:gd name="connsiteY2" fmla="*/ 4771 h 723658"/>
              <a:gd name="connsiteX3" fmla="*/ 7749054 w 11041808"/>
              <a:gd name="connsiteY3" fmla="*/ 7452 h 723658"/>
              <a:gd name="connsiteX4" fmla="*/ 7758674 w 11041808"/>
              <a:gd name="connsiteY4" fmla="*/ 12574 h 723658"/>
              <a:gd name="connsiteX5" fmla="*/ 8260693 w 11041808"/>
              <a:gd name="connsiteY5" fmla="*/ 622267 h 723658"/>
              <a:gd name="connsiteX6" fmla="*/ 8803615 w 11041808"/>
              <a:gd name="connsiteY6" fmla="*/ 622267 h 723658"/>
              <a:gd name="connsiteX7" fmla="*/ 9302603 w 11041808"/>
              <a:gd name="connsiteY7" fmla="*/ 16255 h 723658"/>
              <a:gd name="connsiteX8" fmla="*/ 9312153 w 11041808"/>
              <a:gd name="connsiteY8" fmla="*/ 11171 h 723658"/>
              <a:gd name="connsiteX9" fmla="*/ 9313289 w 11041808"/>
              <a:gd name="connsiteY9" fmla="*/ 8428 h 723658"/>
              <a:gd name="connsiteX10" fmla="*/ 9324807 w 11041808"/>
              <a:gd name="connsiteY10" fmla="*/ 3657 h 723658"/>
              <a:gd name="connsiteX11" fmla="*/ 9930145 w 11041808"/>
              <a:gd name="connsiteY11" fmla="*/ 3657 h 723658"/>
              <a:gd name="connsiteX12" fmla="*/ 9941663 w 11041808"/>
              <a:gd name="connsiteY12" fmla="*/ 8428 h 723658"/>
              <a:gd name="connsiteX13" fmla="*/ 9942774 w 11041808"/>
              <a:gd name="connsiteY13" fmla="*/ 11109 h 723658"/>
              <a:gd name="connsiteX14" fmla="*/ 9952394 w 11041808"/>
              <a:gd name="connsiteY14" fmla="*/ 16231 h 723658"/>
              <a:gd name="connsiteX15" fmla="*/ 10454413 w 11041808"/>
              <a:gd name="connsiteY15" fmla="*/ 625924 h 723658"/>
              <a:gd name="connsiteX16" fmla="*/ 11025519 w 11041808"/>
              <a:gd name="connsiteY16" fmla="*/ 625924 h 723658"/>
              <a:gd name="connsiteX17" fmla="*/ 11041808 w 11041808"/>
              <a:gd name="connsiteY17" fmla="*/ 642213 h 723658"/>
              <a:gd name="connsiteX18" fmla="*/ 11041808 w 11041808"/>
              <a:gd name="connsiteY18" fmla="*/ 707367 h 723658"/>
              <a:gd name="connsiteX19" fmla="*/ 11025519 w 11041808"/>
              <a:gd name="connsiteY19" fmla="*/ 723656 h 723658"/>
              <a:gd name="connsiteX20" fmla="*/ 10420181 w 11041808"/>
              <a:gd name="connsiteY20" fmla="*/ 723656 h 723658"/>
              <a:gd name="connsiteX21" fmla="*/ 10408663 w 11041808"/>
              <a:gd name="connsiteY21" fmla="*/ 718885 h 723658"/>
              <a:gd name="connsiteX22" fmla="*/ 10407552 w 11041808"/>
              <a:gd name="connsiteY22" fmla="*/ 716202 h 723658"/>
              <a:gd name="connsiteX23" fmla="*/ 10397932 w 11041808"/>
              <a:gd name="connsiteY23" fmla="*/ 711081 h 723658"/>
              <a:gd name="connsiteX24" fmla="*/ 9895914 w 11041808"/>
              <a:gd name="connsiteY24" fmla="*/ 101389 h 723658"/>
              <a:gd name="connsiteX25" fmla="*/ 9359037 w 11041808"/>
              <a:gd name="connsiteY25" fmla="*/ 101389 h 723658"/>
              <a:gd name="connsiteX26" fmla="*/ 8854002 w 11041808"/>
              <a:gd name="connsiteY26" fmla="*/ 714746 h 723658"/>
              <a:gd name="connsiteX27" fmla="*/ 8843003 w 11041808"/>
              <a:gd name="connsiteY27" fmla="*/ 720602 h 723658"/>
              <a:gd name="connsiteX28" fmla="*/ 8835714 w 11041808"/>
              <a:gd name="connsiteY28" fmla="*/ 718378 h 723658"/>
              <a:gd name="connsiteX29" fmla="*/ 8831799 w 11041808"/>
              <a:gd name="connsiteY29" fmla="*/ 719999 h 723658"/>
              <a:gd name="connsiteX30" fmla="*/ 8226461 w 11041808"/>
              <a:gd name="connsiteY30" fmla="*/ 719999 h 723658"/>
              <a:gd name="connsiteX31" fmla="*/ 8214943 w 11041808"/>
              <a:gd name="connsiteY31" fmla="*/ 715228 h 723658"/>
              <a:gd name="connsiteX32" fmla="*/ 8213832 w 11041808"/>
              <a:gd name="connsiteY32" fmla="*/ 712545 h 723658"/>
              <a:gd name="connsiteX33" fmla="*/ 8204212 w 11041808"/>
              <a:gd name="connsiteY33" fmla="*/ 707424 h 723658"/>
              <a:gd name="connsiteX34" fmla="*/ 7702194 w 11041808"/>
              <a:gd name="connsiteY34" fmla="*/ 97732 h 723658"/>
              <a:gd name="connsiteX35" fmla="*/ 7165317 w 11041808"/>
              <a:gd name="connsiteY35" fmla="*/ 97732 h 723658"/>
              <a:gd name="connsiteX36" fmla="*/ 6660281 w 11041808"/>
              <a:gd name="connsiteY36" fmla="*/ 711089 h 723658"/>
              <a:gd name="connsiteX37" fmla="*/ 6650716 w 11041808"/>
              <a:gd name="connsiteY37" fmla="*/ 716182 h 723658"/>
              <a:gd name="connsiteX38" fmla="*/ 6649596 w 11041808"/>
              <a:gd name="connsiteY38" fmla="*/ 718886 h 723658"/>
              <a:gd name="connsiteX39" fmla="*/ 6638078 w 11041808"/>
              <a:gd name="connsiteY39" fmla="*/ 723657 h 723658"/>
              <a:gd name="connsiteX40" fmla="*/ 6032740 w 11041808"/>
              <a:gd name="connsiteY40" fmla="*/ 723657 h 723658"/>
              <a:gd name="connsiteX41" fmla="*/ 6021222 w 11041808"/>
              <a:gd name="connsiteY41" fmla="*/ 718886 h 723658"/>
              <a:gd name="connsiteX42" fmla="*/ 6020111 w 11041808"/>
              <a:gd name="connsiteY42" fmla="*/ 716204 h 723658"/>
              <a:gd name="connsiteX43" fmla="*/ 6010490 w 11041808"/>
              <a:gd name="connsiteY43" fmla="*/ 711082 h 723658"/>
              <a:gd name="connsiteX44" fmla="*/ 5508472 w 11041808"/>
              <a:gd name="connsiteY44" fmla="*/ 101390 h 723658"/>
              <a:gd name="connsiteX45" fmla="*/ 4971596 w 11041808"/>
              <a:gd name="connsiteY45" fmla="*/ 101390 h 723658"/>
              <a:gd name="connsiteX46" fmla="*/ 4466560 w 11041808"/>
              <a:gd name="connsiteY46" fmla="*/ 714747 h 723658"/>
              <a:gd name="connsiteX47" fmla="*/ 4455562 w 11041808"/>
              <a:gd name="connsiteY47" fmla="*/ 720603 h 723658"/>
              <a:gd name="connsiteX48" fmla="*/ 4453357 w 11041808"/>
              <a:gd name="connsiteY48" fmla="*/ 719930 h 723658"/>
              <a:gd name="connsiteX49" fmla="*/ 4444358 w 11041808"/>
              <a:gd name="connsiteY49" fmla="*/ 723657 h 723658"/>
              <a:gd name="connsiteX50" fmla="*/ 3839020 w 11041808"/>
              <a:gd name="connsiteY50" fmla="*/ 723657 h 723658"/>
              <a:gd name="connsiteX51" fmla="*/ 3827502 w 11041808"/>
              <a:gd name="connsiteY51" fmla="*/ 718886 h 723658"/>
              <a:gd name="connsiteX52" fmla="*/ 3826391 w 11041808"/>
              <a:gd name="connsiteY52" fmla="*/ 716204 h 723658"/>
              <a:gd name="connsiteX53" fmla="*/ 3816770 w 11041808"/>
              <a:gd name="connsiteY53" fmla="*/ 711082 h 723658"/>
              <a:gd name="connsiteX54" fmla="*/ 3314755 w 11041808"/>
              <a:gd name="connsiteY54" fmla="*/ 101390 h 723658"/>
              <a:gd name="connsiteX55" fmla="*/ 2777879 w 11041808"/>
              <a:gd name="connsiteY55" fmla="*/ 101390 h 723658"/>
              <a:gd name="connsiteX56" fmla="*/ 2272843 w 11041808"/>
              <a:gd name="connsiteY56" fmla="*/ 714747 h 723658"/>
              <a:gd name="connsiteX57" fmla="*/ 2261845 w 11041808"/>
              <a:gd name="connsiteY57" fmla="*/ 720603 h 723658"/>
              <a:gd name="connsiteX58" fmla="*/ 2259640 w 11041808"/>
              <a:gd name="connsiteY58" fmla="*/ 719930 h 723658"/>
              <a:gd name="connsiteX59" fmla="*/ 2250639 w 11041808"/>
              <a:gd name="connsiteY59" fmla="*/ 723658 h 723658"/>
              <a:gd name="connsiteX60" fmla="*/ 1645301 w 11041808"/>
              <a:gd name="connsiteY60" fmla="*/ 723658 h 723658"/>
              <a:gd name="connsiteX61" fmla="*/ 1633783 w 11041808"/>
              <a:gd name="connsiteY61" fmla="*/ 718887 h 723658"/>
              <a:gd name="connsiteX62" fmla="*/ 1632672 w 11041808"/>
              <a:gd name="connsiteY62" fmla="*/ 716205 h 723658"/>
              <a:gd name="connsiteX63" fmla="*/ 1623052 w 11041808"/>
              <a:gd name="connsiteY63" fmla="*/ 711083 h 723658"/>
              <a:gd name="connsiteX64" fmla="*/ 1121034 w 11041808"/>
              <a:gd name="connsiteY64" fmla="*/ 101391 h 723658"/>
              <a:gd name="connsiteX65" fmla="*/ 584156 w 11041808"/>
              <a:gd name="connsiteY65" fmla="*/ 101391 h 723658"/>
              <a:gd name="connsiteX66" fmla="*/ 79120 w 11041808"/>
              <a:gd name="connsiteY66" fmla="*/ 714748 h 723658"/>
              <a:gd name="connsiteX67" fmla="*/ 56204 w 11041808"/>
              <a:gd name="connsiteY67" fmla="*/ 716967 h 723658"/>
              <a:gd name="connsiteX68" fmla="*/ 5931 w 11041808"/>
              <a:gd name="connsiteY68" fmla="*/ 675573 h 723658"/>
              <a:gd name="connsiteX69" fmla="*/ 3712 w 11041808"/>
              <a:gd name="connsiteY69" fmla="*/ 652657 h 723658"/>
              <a:gd name="connsiteX70" fmla="*/ 527721 w 11041808"/>
              <a:gd name="connsiteY70" fmla="*/ 16257 h 723658"/>
              <a:gd name="connsiteX71" fmla="*/ 537274 w 11041808"/>
              <a:gd name="connsiteY71" fmla="*/ 11171 h 723658"/>
              <a:gd name="connsiteX72" fmla="*/ 538409 w 11041808"/>
              <a:gd name="connsiteY72" fmla="*/ 8430 h 723658"/>
              <a:gd name="connsiteX73" fmla="*/ 549927 w 11041808"/>
              <a:gd name="connsiteY73" fmla="*/ 3659 h 723658"/>
              <a:gd name="connsiteX74" fmla="*/ 1155265 w 11041808"/>
              <a:gd name="connsiteY74" fmla="*/ 3659 h 723658"/>
              <a:gd name="connsiteX75" fmla="*/ 1166784 w 11041808"/>
              <a:gd name="connsiteY75" fmla="*/ 8430 h 723658"/>
              <a:gd name="connsiteX76" fmla="*/ 1167894 w 11041808"/>
              <a:gd name="connsiteY76" fmla="*/ 11111 h 723658"/>
              <a:gd name="connsiteX77" fmla="*/ 1177514 w 11041808"/>
              <a:gd name="connsiteY77" fmla="*/ 16233 h 723658"/>
              <a:gd name="connsiteX78" fmla="*/ 1679534 w 11041808"/>
              <a:gd name="connsiteY78" fmla="*/ 625926 h 723658"/>
              <a:gd name="connsiteX79" fmla="*/ 2219445 w 11041808"/>
              <a:gd name="connsiteY79" fmla="*/ 625926 h 723658"/>
              <a:gd name="connsiteX80" fmla="*/ 2721445 w 11041808"/>
              <a:gd name="connsiteY80" fmla="*/ 16256 h 723658"/>
              <a:gd name="connsiteX81" fmla="*/ 2730994 w 11041808"/>
              <a:gd name="connsiteY81" fmla="*/ 11172 h 723658"/>
              <a:gd name="connsiteX82" fmla="*/ 2732130 w 11041808"/>
              <a:gd name="connsiteY82" fmla="*/ 8429 h 723658"/>
              <a:gd name="connsiteX83" fmla="*/ 2743648 w 11041808"/>
              <a:gd name="connsiteY83" fmla="*/ 3658 h 723658"/>
              <a:gd name="connsiteX84" fmla="*/ 3348987 w 11041808"/>
              <a:gd name="connsiteY84" fmla="*/ 3658 h 723658"/>
              <a:gd name="connsiteX85" fmla="*/ 3360505 w 11041808"/>
              <a:gd name="connsiteY85" fmla="*/ 8429 h 723658"/>
              <a:gd name="connsiteX86" fmla="*/ 3361615 w 11041808"/>
              <a:gd name="connsiteY86" fmla="*/ 11110 h 723658"/>
              <a:gd name="connsiteX87" fmla="*/ 3371236 w 11041808"/>
              <a:gd name="connsiteY87" fmla="*/ 16232 h 723658"/>
              <a:gd name="connsiteX88" fmla="*/ 3873252 w 11041808"/>
              <a:gd name="connsiteY88" fmla="*/ 625925 h 723658"/>
              <a:gd name="connsiteX89" fmla="*/ 4413163 w 11041808"/>
              <a:gd name="connsiteY89" fmla="*/ 625925 h 723658"/>
              <a:gd name="connsiteX90" fmla="*/ 4915162 w 11041808"/>
              <a:gd name="connsiteY90" fmla="*/ 16256 h 723658"/>
              <a:gd name="connsiteX91" fmla="*/ 4924712 w 11041808"/>
              <a:gd name="connsiteY91" fmla="*/ 11172 h 723658"/>
              <a:gd name="connsiteX92" fmla="*/ 4925848 w 11041808"/>
              <a:gd name="connsiteY92" fmla="*/ 8429 h 723658"/>
              <a:gd name="connsiteX93" fmla="*/ 4937366 w 11041808"/>
              <a:gd name="connsiteY93" fmla="*/ 3658 h 723658"/>
              <a:gd name="connsiteX94" fmla="*/ 5542704 w 11041808"/>
              <a:gd name="connsiteY94" fmla="*/ 3658 h 723658"/>
              <a:gd name="connsiteX95" fmla="*/ 5554222 w 11041808"/>
              <a:gd name="connsiteY95" fmla="*/ 8429 h 723658"/>
              <a:gd name="connsiteX96" fmla="*/ 5555332 w 11041808"/>
              <a:gd name="connsiteY96" fmla="*/ 11110 h 723658"/>
              <a:gd name="connsiteX97" fmla="*/ 5564953 w 11041808"/>
              <a:gd name="connsiteY97" fmla="*/ 16232 h 723658"/>
              <a:gd name="connsiteX98" fmla="*/ 6066972 w 11041808"/>
              <a:gd name="connsiteY98" fmla="*/ 625925 h 723658"/>
              <a:gd name="connsiteX99" fmla="*/ 6603872 w 11041808"/>
              <a:gd name="connsiteY99" fmla="*/ 625925 h 723658"/>
              <a:gd name="connsiteX100" fmla="*/ 7108883 w 11041808"/>
              <a:gd name="connsiteY100" fmla="*/ 12598 h 723658"/>
              <a:gd name="connsiteX101" fmla="*/ 7118433 w 11041808"/>
              <a:gd name="connsiteY101" fmla="*/ 7514 h 723658"/>
              <a:gd name="connsiteX102" fmla="*/ 7119569 w 11041808"/>
              <a:gd name="connsiteY102" fmla="*/ 4771 h 723658"/>
              <a:gd name="connsiteX103" fmla="*/ 7131087 w 11041808"/>
              <a:gd name="connsiteY103" fmla="*/ 0 h 72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1041808" h="723658">
                <a:moveTo>
                  <a:pt x="7131087" y="0"/>
                </a:moveTo>
                <a:lnTo>
                  <a:pt x="7736425" y="0"/>
                </a:lnTo>
                <a:cubicBezTo>
                  <a:pt x="7740923" y="0"/>
                  <a:pt x="7744995" y="1823"/>
                  <a:pt x="7747943" y="4771"/>
                </a:cubicBezTo>
                <a:lnTo>
                  <a:pt x="7749054" y="7452"/>
                </a:lnTo>
                <a:lnTo>
                  <a:pt x="7758674" y="12574"/>
                </a:lnTo>
                <a:lnTo>
                  <a:pt x="8260693" y="622267"/>
                </a:lnTo>
                <a:lnTo>
                  <a:pt x="8803615" y="622267"/>
                </a:lnTo>
                <a:lnTo>
                  <a:pt x="9302603" y="16255"/>
                </a:lnTo>
                <a:lnTo>
                  <a:pt x="9312153" y="11171"/>
                </a:lnTo>
                <a:lnTo>
                  <a:pt x="9313289" y="8428"/>
                </a:lnTo>
                <a:cubicBezTo>
                  <a:pt x="9316237" y="5480"/>
                  <a:pt x="9320309" y="3657"/>
                  <a:pt x="9324807" y="3657"/>
                </a:cubicBezTo>
                <a:lnTo>
                  <a:pt x="9930145" y="3657"/>
                </a:lnTo>
                <a:cubicBezTo>
                  <a:pt x="9934643" y="3657"/>
                  <a:pt x="9938715" y="5480"/>
                  <a:pt x="9941663" y="8428"/>
                </a:cubicBezTo>
                <a:lnTo>
                  <a:pt x="9942774" y="11109"/>
                </a:lnTo>
                <a:lnTo>
                  <a:pt x="9952394" y="16231"/>
                </a:lnTo>
                <a:lnTo>
                  <a:pt x="10454413" y="625924"/>
                </a:lnTo>
                <a:lnTo>
                  <a:pt x="11025519" y="625924"/>
                </a:lnTo>
                <a:cubicBezTo>
                  <a:pt x="11034515" y="625924"/>
                  <a:pt x="11041808" y="633217"/>
                  <a:pt x="11041808" y="642213"/>
                </a:cubicBezTo>
                <a:lnTo>
                  <a:pt x="11041808" y="707367"/>
                </a:lnTo>
                <a:cubicBezTo>
                  <a:pt x="11041808" y="716363"/>
                  <a:pt x="11034515" y="723656"/>
                  <a:pt x="11025519" y="723656"/>
                </a:cubicBezTo>
                <a:lnTo>
                  <a:pt x="10420181" y="723656"/>
                </a:lnTo>
                <a:cubicBezTo>
                  <a:pt x="10415683" y="723656"/>
                  <a:pt x="10411611" y="721833"/>
                  <a:pt x="10408663" y="718885"/>
                </a:cubicBezTo>
                <a:lnTo>
                  <a:pt x="10407552" y="716202"/>
                </a:lnTo>
                <a:lnTo>
                  <a:pt x="10397932" y="711081"/>
                </a:lnTo>
                <a:lnTo>
                  <a:pt x="9895914" y="101389"/>
                </a:lnTo>
                <a:lnTo>
                  <a:pt x="9359037" y="101389"/>
                </a:lnTo>
                <a:lnTo>
                  <a:pt x="8854002" y="714746"/>
                </a:lnTo>
                <a:cubicBezTo>
                  <a:pt x="8851144" y="718216"/>
                  <a:pt x="8847150" y="720200"/>
                  <a:pt x="8843003" y="720602"/>
                </a:cubicBezTo>
                <a:lnTo>
                  <a:pt x="8835714" y="718378"/>
                </a:lnTo>
                <a:lnTo>
                  <a:pt x="8831799" y="719999"/>
                </a:lnTo>
                <a:lnTo>
                  <a:pt x="8226461" y="719999"/>
                </a:lnTo>
                <a:cubicBezTo>
                  <a:pt x="8221963" y="719999"/>
                  <a:pt x="8217891" y="718176"/>
                  <a:pt x="8214943" y="715228"/>
                </a:cubicBezTo>
                <a:lnTo>
                  <a:pt x="8213832" y="712545"/>
                </a:lnTo>
                <a:lnTo>
                  <a:pt x="8204212" y="707424"/>
                </a:lnTo>
                <a:lnTo>
                  <a:pt x="7702194" y="97732"/>
                </a:lnTo>
                <a:lnTo>
                  <a:pt x="7165317" y="97732"/>
                </a:lnTo>
                <a:lnTo>
                  <a:pt x="6660281" y="711089"/>
                </a:lnTo>
                <a:lnTo>
                  <a:pt x="6650716" y="716182"/>
                </a:lnTo>
                <a:lnTo>
                  <a:pt x="6649596" y="718886"/>
                </a:lnTo>
                <a:cubicBezTo>
                  <a:pt x="6646648" y="721834"/>
                  <a:pt x="6642576" y="723657"/>
                  <a:pt x="6638078" y="723657"/>
                </a:cubicBezTo>
                <a:lnTo>
                  <a:pt x="6032740" y="723657"/>
                </a:lnTo>
                <a:cubicBezTo>
                  <a:pt x="6028242" y="723657"/>
                  <a:pt x="6024170" y="721834"/>
                  <a:pt x="6021222" y="718886"/>
                </a:cubicBezTo>
                <a:lnTo>
                  <a:pt x="6020111" y="716204"/>
                </a:lnTo>
                <a:lnTo>
                  <a:pt x="6010490" y="711082"/>
                </a:lnTo>
                <a:lnTo>
                  <a:pt x="5508472" y="101390"/>
                </a:lnTo>
                <a:lnTo>
                  <a:pt x="4971596" y="101390"/>
                </a:lnTo>
                <a:lnTo>
                  <a:pt x="4466560" y="714747"/>
                </a:lnTo>
                <a:cubicBezTo>
                  <a:pt x="4463703" y="718217"/>
                  <a:pt x="4459709" y="720201"/>
                  <a:pt x="4455562" y="720603"/>
                </a:cubicBezTo>
                <a:lnTo>
                  <a:pt x="4453357" y="719930"/>
                </a:lnTo>
                <a:lnTo>
                  <a:pt x="4444358" y="723657"/>
                </a:lnTo>
                <a:lnTo>
                  <a:pt x="3839020" y="723657"/>
                </a:lnTo>
                <a:cubicBezTo>
                  <a:pt x="3834522" y="723657"/>
                  <a:pt x="3830450" y="721834"/>
                  <a:pt x="3827502" y="718886"/>
                </a:cubicBezTo>
                <a:lnTo>
                  <a:pt x="3826391" y="716204"/>
                </a:lnTo>
                <a:lnTo>
                  <a:pt x="3816770" y="711082"/>
                </a:lnTo>
                <a:lnTo>
                  <a:pt x="3314755" y="101390"/>
                </a:lnTo>
                <a:lnTo>
                  <a:pt x="2777879" y="101390"/>
                </a:lnTo>
                <a:lnTo>
                  <a:pt x="2272843" y="714747"/>
                </a:lnTo>
                <a:cubicBezTo>
                  <a:pt x="2269985" y="718217"/>
                  <a:pt x="2265991" y="720201"/>
                  <a:pt x="2261845" y="720603"/>
                </a:cubicBezTo>
                <a:lnTo>
                  <a:pt x="2259640" y="719930"/>
                </a:lnTo>
                <a:lnTo>
                  <a:pt x="2250639" y="723658"/>
                </a:lnTo>
                <a:lnTo>
                  <a:pt x="1645301" y="723658"/>
                </a:lnTo>
                <a:cubicBezTo>
                  <a:pt x="1640804" y="723658"/>
                  <a:pt x="1636731" y="721835"/>
                  <a:pt x="1633783" y="718887"/>
                </a:cubicBezTo>
                <a:lnTo>
                  <a:pt x="1632672" y="716205"/>
                </a:lnTo>
                <a:lnTo>
                  <a:pt x="1623052" y="711083"/>
                </a:lnTo>
                <a:lnTo>
                  <a:pt x="1121034" y="101391"/>
                </a:lnTo>
                <a:lnTo>
                  <a:pt x="584156" y="101391"/>
                </a:lnTo>
                <a:lnTo>
                  <a:pt x="79120" y="714748"/>
                </a:lnTo>
                <a:cubicBezTo>
                  <a:pt x="73405" y="721689"/>
                  <a:pt x="63144" y="722682"/>
                  <a:pt x="56204" y="716967"/>
                </a:cubicBezTo>
                <a:lnTo>
                  <a:pt x="5931" y="675573"/>
                </a:lnTo>
                <a:cubicBezTo>
                  <a:pt x="-1010" y="669858"/>
                  <a:pt x="-2003" y="659598"/>
                  <a:pt x="3712" y="652657"/>
                </a:cubicBezTo>
                <a:lnTo>
                  <a:pt x="527721" y="16257"/>
                </a:lnTo>
                <a:lnTo>
                  <a:pt x="537274" y="11171"/>
                </a:lnTo>
                <a:lnTo>
                  <a:pt x="538409" y="8430"/>
                </a:lnTo>
                <a:cubicBezTo>
                  <a:pt x="541357" y="5482"/>
                  <a:pt x="545429" y="3659"/>
                  <a:pt x="549927" y="3659"/>
                </a:cubicBezTo>
                <a:lnTo>
                  <a:pt x="1155265" y="3659"/>
                </a:lnTo>
                <a:cubicBezTo>
                  <a:pt x="1159764" y="3659"/>
                  <a:pt x="1163836" y="5482"/>
                  <a:pt x="1166784" y="8430"/>
                </a:cubicBezTo>
                <a:lnTo>
                  <a:pt x="1167894" y="11111"/>
                </a:lnTo>
                <a:lnTo>
                  <a:pt x="1177514" y="16233"/>
                </a:lnTo>
                <a:lnTo>
                  <a:pt x="1679534" y="625926"/>
                </a:lnTo>
                <a:lnTo>
                  <a:pt x="2219445" y="625926"/>
                </a:lnTo>
                <a:lnTo>
                  <a:pt x="2721445" y="16256"/>
                </a:lnTo>
                <a:lnTo>
                  <a:pt x="2730994" y="11172"/>
                </a:lnTo>
                <a:lnTo>
                  <a:pt x="2732130" y="8429"/>
                </a:lnTo>
                <a:cubicBezTo>
                  <a:pt x="2735077" y="5481"/>
                  <a:pt x="2739150" y="3658"/>
                  <a:pt x="2743648" y="3658"/>
                </a:cubicBezTo>
                <a:lnTo>
                  <a:pt x="3348987" y="3658"/>
                </a:lnTo>
                <a:cubicBezTo>
                  <a:pt x="3353485" y="3658"/>
                  <a:pt x="3357556" y="5481"/>
                  <a:pt x="3360505" y="8429"/>
                </a:cubicBezTo>
                <a:lnTo>
                  <a:pt x="3361615" y="11110"/>
                </a:lnTo>
                <a:lnTo>
                  <a:pt x="3371236" y="16232"/>
                </a:lnTo>
                <a:lnTo>
                  <a:pt x="3873252" y="625925"/>
                </a:lnTo>
                <a:lnTo>
                  <a:pt x="4413163" y="625925"/>
                </a:lnTo>
                <a:lnTo>
                  <a:pt x="4915162" y="16256"/>
                </a:lnTo>
                <a:lnTo>
                  <a:pt x="4924712" y="11172"/>
                </a:lnTo>
                <a:lnTo>
                  <a:pt x="4925848" y="8429"/>
                </a:lnTo>
                <a:cubicBezTo>
                  <a:pt x="4928796" y="5481"/>
                  <a:pt x="4932868" y="3658"/>
                  <a:pt x="4937366" y="3658"/>
                </a:cubicBezTo>
                <a:lnTo>
                  <a:pt x="5542704" y="3658"/>
                </a:lnTo>
                <a:cubicBezTo>
                  <a:pt x="5547202" y="3658"/>
                  <a:pt x="5551274" y="5481"/>
                  <a:pt x="5554222" y="8429"/>
                </a:cubicBezTo>
                <a:lnTo>
                  <a:pt x="5555332" y="11110"/>
                </a:lnTo>
                <a:lnTo>
                  <a:pt x="5564953" y="16232"/>
                </a:lnTo>
                <a:lnTo>
                  <a:pt x="6066972" y="625925"/>
                </a:lnTo>
                <a:lnTo>
                  <a:pt x="6603872" y="625925"/>
                </a:lnTo>
                <a:lnTo>
                  <a:pt x="7108883" y="12598"/>
                </a:lnTo>
                <a:lnTo>
                  <a:pt x="7118433" y="7514"/>
                </a:lnTo>
                <a:lnTo>
                  <a:pt x="7119569" y="4771"/>
                </a:lnTo>
                <a:cubicBezTo>
                  <a:pt x="7122516" y="1823"/>
                  <a:pt x="7126589" y="0"/>
                  <a:pt x="7131087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74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2D238-2ED5-C2D2-8129-5561A326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Reading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CFFBB0-2E7F-4790-1CEC-B373DFDD2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82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4F6AD-6205-CEDA-220A-4336DE1C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Sorting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396BA-150B-EB92-FBBC-A2262623E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41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B7895-71E0-231B-9703-496DD7EC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Merging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D1F97B-D280-380F-94B5-9A8166C5C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15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A83E2F-9EE7-34A5-FEC9-EAE66B37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Writing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BF65CF-CA43-DD29-A455-E65B98FE7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51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2E3CC4-1933-4B1A-EC3F-BCE752FB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Files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1FB42C-0EAD-715A-91F5-A9EF4C15B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6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6A045-E7D9-BFBF-561F-63AA1D75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EE2412-B134-0E44-6B4B-513A28C14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41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777D2-6DF1-1285-7CE8-926487825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Input/Output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4269F3-71A2-C6FF-E024-AA80F3DD1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0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7E619-4B9B-69FA-B4DD-E8E816F6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3A075F-7628-B375-C1D5-59ACDC311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70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52469-4D0C-F46B-749B-FAAC702E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3DC2E8-8CB3-116F-73BA-8A4B2A45E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7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7A7CE798-D317-FD33-A1C1-D28D6668166F}"/>
              </a:ext>
            </a:extLst>
          </p:cNvPr>
          <p:cNvSpPr/>
          <p:nvPr/>
        </p:nvSpPr>
        <p:spPr>
          <a:xfrm>
            <a:off x="575733" y="2491845"/>
            <a:ext cx="6468534" cy="38200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A9238D3C-6AE9-AB56-A324-B48146E520BC}"/>
              </a:ext>
            </a:extLst>
          </p:cNvPr>
          <p:cNvSpPr/>
          <p:nvPr/>
        </p:nvSpPr>
        <p:spPr>
          <a:xfrm>
            <a:off x="575733" y="1569156"/>
            <a:ext cx="9934223" cy="9791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A220A9-CAB3-57B0-C885-2E749F2D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Alignment Information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A6D01F-4C05-12B5-2C25-5B7F216FB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Coor</a:t>
            </a: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 	12345678901234 5678901234567890123456789012345</a:t>
            </a:r>
          </a:p>
          <a:p>
            <a:pPr marL="0" indent="0">
              <a:buNone/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ref 	AGCATGTTAGATAA**GATAGCTGTGCTAGTAGGCAGTCAGCGCCAT</a:t>
            </a:r>
          </a:p>
          <a:p>
            <a:pPr marL="0" indent="0">
              <a:buNone/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+r001/1 	       TTAGATAAAGGATA*CTG</a:t>
            </a:r>
          </a:p>
          <a:p>
            <a:pPr marL="0" indent="0">
              <a:buNone/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+r002 	      </a:t>
            </a:r>
            <a:r>
              <a:rPr lang="en-US" sz="16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aaaAGATAA</a:t>
            </a: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*GGATA</a:t>
            </a:r>
          </a:p>
          <a:p>
            <a:pPr marL="0" indent="0">
              <a:buNone/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+r003 	    </a:t>
            </a:r>
            <a:r>
              <a:rPr lang="en-US" sz="16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gcctaAGCTAA</a:t>
            </a:r>
            <a:endParaRPr lang="en-US" sz="1600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  <a:p>
            <a:pPr marL="0" indent="0">
              <a:buNone/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+r004 	                ATAGCT..............TCAGC</a:t>
            </a:r>
          </a:p>
          <a:p>
            <a:pPr marL="0" indent="0">
              <a:buNone/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-r003 	                       </a:t>
            </a:r>
            <a:r>
              <a:rPr lang="en-US" sz="16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ttagctTAGGC</a:t>
            </a:r>
            <a:endParaRPr lang="en-US" sz="1600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  <a:p>
            <a:pPr marL="0" indent="0">
              <a:buNone/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-r001/2 	                                     CAGCGGCAT</a:t>
            </a:r>
          </a:p>
          <a:p>
            <a:endParaRPr lang="en-US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681C020-BDA9-A28D-4FCB-46477983F9CE}"/>
              </a:ext>
            </a:extLst>
          </p:cNvPr>
          <p:cNvSpPr/>
          <p:nvPr/>
        </p:nvSpPr>
        <p:spPr>
          <a:xfrm flipH="1">
            <a:off x="7044267" y="1777427"/>
            <a:ext cx="3376788" cy="62768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Reference Sequence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14999851-E82C-306E-EC63-453145EE37CA}"/>
              </a:ext>
            </a:extLst>
          </p:cNvPr>
          <p:cNvSpPr/>
          <p:nvPr/>
        </p:nvSpPr>
        <p:spPr>
          <a:xfrm flipH="1">
            <a:off x="849488" y="4804746"/>
            <a:ext cx="2381955" cy="125112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Aligned DNA-Reads</a:t>
            </a:r>
          </a:p>
        </p:txBody>
      </p:sp>
    </p:spTree>
    <p:extLst>
      <p:ext uri="{BB962C8B-B14F-4D97-AF65-F5344CB8AC3E}">
        <p14:creationId xmlns:p14="http://schemas.microsoft.com/office/powerpoint/2010/main" val="363907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65DF301-5328-8E84-7E54-438BD02DCF84}"/>
              </a:ext>
            </a:extLst>
          </p:cNvPr>
          <p:cNvSpPr/>
          <p:nvPr/>
        </p:nvSpPr>
        <p:spPr>
          <a:xfrm>
            <a:off x="592573" y="1542255"/>
            <a:ext cx="11109801" cy="4351338"/>
          </a:xfrm>
          <a:prstGeom prst="roundRect">
            <a:avLst>
              <a:gd name="adj" fmla="val 11302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3205505F-8EC9-E7EC-585D-8ECD7FC217CE}"/>
              </a:ext>
            </a:extLst>
          </p:cNvPr>
          <p:cNvSpPr/>
          <p:nvPr/>
        </p:nvSpPr>
        <p:spPr>
          <a:xfrm>
            <a:off x="719035" y="1690688"/>
            <a:ext cx="10880392" cy="809322"/>
          </a:xfrm>
          <a:prstGeom prst="roundRect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A220A9-CAB3-57B0-C885-2E749F2D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Alignment Information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A6D01F-4C05-12B5-2C25-5B7F216FB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4174" cy="4351338"/>
          </a:xfrm>
        </p:spPr>
        <p:txBody>
          <a:bodyPr>
            <a:normAutofit/>
          </a:bodyPr>
          <a:lstStyle/>
          <a:p>
            <a:pPr marL="0" indent="0" defTabSz="311150">
              <a:lnSpc>
                <a:spcPct val="10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@HD		VN:1.6 	</a:t>
            </a:r>
            <a:r>
              <a:rPr lang="en-US" sz="16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SO:coordinate</a:t>
            </a:r>
            <a:endParaRPr lang="en-US" sz="1600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  <a:p>
            <a:pPr marL="0" indent="0" defTabSz="311150">
              <a:lnSpc>
                <a:spcPct val="10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@SQ		</a:t>
            </a:r>
            <a:r>
              <a:rPr lang="en-US" sz="16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SN:ref</a:t>
            </a: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 	LN:45</a:t>
            </a:r>
          </a:p>
          <a:p>
            <a:pPr marL="0" indent="0" defTabSz="311150">
              <a:lnSpc>
                <a:spcPct val="15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r002 	0 		ref 	9 		30 	3S6M1P1I4M 	* 	0 	0 		</a:t>
            </a:r>
            <a:r>
              <a:rPr lang="en-US" sz="16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aaaAGATAA</a:t>
            </a: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*GGATA 		*</a:t>
            </a:r>
          </a:p>
          <a:p>
            <a:pPr marL="0" indent="0" defTabSz="311150">
              <a:lnSpc>
                <a:spcPct val="15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r001 	99 	ref 	7 		30 	8M2I4M1D3M 	= 	37 39 	TTAGATAAAGGATA*CTG 	*</a:t>
            </a:r>
          </a:p>
          <a:p>
            <a:pPr marL="0" indent="0" defTabSz="311150">
              <a:lnSpc>
                <a:spcPct val="15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r003 	0 		ref 	9 		30 	5S6M 			* 	0 	0 		</a:t>
            </a:r>
            <a:r>
              <a:rPr lang="en-US" sz="16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gcctaAGCTAA</a:t>
            </a: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 			* 	SA:Z:ref,29,-,6H5M,17,0;</a:t>
            </a:r>
          </a:p>
          <a:p>
            <a:pPr marL="0" indent="0" defTabSz="311150">
              <a:lnSpc>
                <a:spcPct val="15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r004 	0 		ref 	16 	30 	6M14N5M 		* 	0 	0 		ATAGCT..............TCAGC*</a:t>
            </a:r>
          </a:p>
          <a:p>
            <a:pPr marL="0" indent="0" defTabSz="311150">
              <a:lnSpc>
                <a:spcPct val="15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r003 	2064 	ref 	29 	17 	6H5M 			* 	0 	0 		</a:t>
            </a:r>
            <a:r>
              <a:rPr lang="en-US" sz="16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ttagctTAGGC</a:t>
            </a: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				* 	SA:Z:ref,9,+,5S6M,30,1;</a:t>
            </a:r>
          </a:p>
          <a:p>
            <a:pPr marL="0" indent="0" defTabSz="311150">
              <a:lnSpc>
                <a:spcPct val="15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r001 	147 	ref 	37 	30 	9M 			= 	7 	-39	CAGCGGCAT 				* 	NM:i:1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49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Word"/>
      </p:transition>
    </mc:Choice>
    <mc:Fallback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65DF301-5328-8E84-7E54-438BD02DCF84}"/>
              </a:ext>
            </a:extLst>
          </p:cNvPr>
          <p:cNvSpPr/>
          <p:nvPr/>
        </p:nvSpPr>
        <p:spPr>
          <a:xfrm>
            <a:off x="592573" y="1542255"/>
            <a:ext cx="11109801" cy="4351338"/>
          </a:xfrm>
          <a:prstGeom prst="roundRect">
            <a:avLst>
              <a:gd name="adj" fmla="val 11302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3205505F-8EC9-E7EC-585D-8ECD7FC217CE}"/>
              </a:ext>
            </a:extLst>
          </p:cNvPr>
          <p:cNvSpPr/>
          <p:nvPr/>
        </p:nvSpPr>
        <p:spPr>
          <a:xfrm>
            <a:off x="719035" y="1690688"/>
            <a:ext cx="10880392" cy="809322"/>
          </a:xfrm>
          <a:prstGeom prst="roundRect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A220A9-CAB3-57B0-C885-2E749F2D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Alignment Information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A6D01F-4C05-12B5-2C25-5B7F216FB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4174" cy="4351338"/>
          </a:xfrm>
        </p:spPr>
        <p:txBody>
          <a:bodyPr>
            <a:normAutofit/>
          </a:bodyPr>
          <a:lstStyle/>
          <a:p>
            <a:pPr marL="0" indent="0" defTabSz="311150">
              <a:lnSpc>
                <a:spcPct val="10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@HD		VN:1.6 	</a:t>
            </a:r>
            <a:r>
              <a:rPr lang="en-US" sz="16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SO:coordinate</a:t>
            </a:r>
            <a:endParaRPr lang="en-US" sz="1600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  <a:p>
            <a:pPr marL="0" indent="0" defTabSz="311150">
              <a:lnSpc>
                <a:spcPct val="10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@SQ		</a:t>
            </a:r>
            <a:r>
              <a:rPr lang="en-US" sz="16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SN:ref</a:t>
            </a: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 	LN:45</a:t>
            </a:r>
          </a:p>
          <a:p>
            <a:pPr marL="0" indent="0" defTabSz="311150">
              <a:lnSpc>
                <a:spcPct val="15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r002 	0 		ref 	9 		30 	3S6M1P1I4M 	* 	0 	0 		AAAAGATAAGGATA 		*</a:t>
            </a:r>
          </a:p>
          <a:p>
            <a:pPr marL="0" indent="0" defTabSz="311150">
              <a:lnSpc>
                <a:spcPct val="15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r001 	99 	ref 	7 		30 	8M2I4M1D3M 	= 	37 39 	TTAGATAAAGGATACTG		*</a:t>
            </a:r>
          </a:p>
          <a:p>
            <a:pPr marL="0" indent="0" defTabSz="311150">
              <a:lnSpc>
                <a:spcPct val="15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r003 	0 		ref 	9 		30 	5S6M 			* 	0 	0 		GCCTAAGCTAA 			* 	SA:Z:ref,29,-,6H5M,17,0;</a:t>
            </a:r>
          </a:p>
          <a:p>
            <a:pPr marL="0" indent="0" defTabSz="311150">
              <a:lnSpc>
                <a:spcPct val="15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r004 	0 		ref 	16 	30 	6M14N5M 		* 	0 	0 		ATAGCTTCAGC 			*</a:t>
            </a:r>
          </a:p>
          <a:p>
            <a:pPr marL="0" indent="0" defTabSz="311150">
              <a:lnSpc>
                <a:spcPct val="15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r003 	2064 	ref 	29 	17 	6H5M 			* 	0 	0 		TAGGC 					* 	SA:Z:ref,9,+,5S6M,30,1;</a:t>
            </a:r>
          </a:p>
          <a:p>
            <a:pPr marL="0" indent="0" defTabSz="311150">
              <a:lnSpc>
                <a:spcPct val="15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r001 	147 	ref 	37 	30 	9M 			= 	7 	-39	CAGCGGCAT 				* 	NM:i:1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592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Tm="25000">
        <p159:morph option="byChar"/>
      </p:transition>
    </mc:Choice>
    <mc:Fallback>
      <p:transition spd="med" advTm="2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65DF301-5328-8E84-7E54-438BD02DCF84}"/>
              </a:ext>
            </a:extLst>
          </p:cNvPr>
          <p:cNvSpPr/>
          <p:nvPr/>
        </p:nvSpPr>
        <p:spPr>
          <a:xfrm>
            <a:off x="592573" y="1542255"/>
            <a:ext cx="11109801" cy="4351338"/>
          </a:xfrm>
          <a:prstGeom prst="roundRect">
            <a:avLst>
              <a:gd name="adj" fmla="val 11302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3205505F-8EC9-E7EC-585D-8ECD7FC217CE}"/>
              </a:ext>
            </a:extLst>
          </p:cNvPr>
          <p:cNvSpPr/>
          <p:nvPr/>
        </p:nvSpPr>
        <p:spPr>
          <a:xfrm>
            <a:off x="719035" y="1690688"/>
            <a:ext cx="10880392" cy="809322"/>
          </a:xfrm>
          <a:prstGeom prst="roundRect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A220A9-CAB3-57B0-C885-2E749F2D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Alignment Information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A6D01F-4C05-12B5-2C25-5B7F216FB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4174" cy="4351338"/>
          </a:xfrm>
        </p:spPr>
        <p:txBody>
          <a:bodyPr>
            <a:normAutofit/>
          </a:bodyPr>
          <a:lstStyle/>
          <a:p>
            <a:pPr marL="0" indent="0" defTabSz="311150">
              <a:lnSpc>
                <a:spcPct val="10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@HD		VN:1.6 	</a:t>
            </a:r>
            <a:r>
              <a:rPr lang="en-US" sz="16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SO:coordinate</a:t>
            </a:r>
            <a:endParaRPr lang="en-US" sz="1600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  <a:p>
            <a:pPr marL="0" indent="0" defTabSz="311150">
              <a:lnSpc>
                <a:spcPct val="10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@SQ		</a:t>
            </a:r>
            <a:r>
              <a:rPr lang="en-US" sz="16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SN:ref</a:t>
            </a: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 	LN:45</a:t>
            </a:r>
          </a:p>
          <a:p>
            <a:pPr marL="0" indent="0" defTabSz="311150">
              <a:lnSpc>
                <a:spcPct val="15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r002 	0 		ref 	9 		30 	3S6M1P1I4M 	* 	0 	0 		AAAAGATAAGGATA 		*</a:t>
            </a:r>
          </a:p>
          <a:p>
            <a:pPr marL="0" indent="0" defTabSz="311150">
              <a:lnSpc>
                <a:spcPct val="15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r001 	99 	ref 	7 		30 	8M2I4M1D3M 	= 	37 39 	TTAGATAAAGGATACTG 	*</a:t>
            </a:r>
          </a:p>
          <a:p>
            <a:pPr marL="0" indent="0" defTabSz="311150">
              <a:lnSpc>
                <a:spcPct val="15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r003 	0 		ref 	9 		30 	5S6M 			* 	0 	0 		GCCTAAGCTAA 			* 	SA:Z:ref,29,-,6H5M,17,0;</a:t>
            </a:r>
          </a:p>
          <a:p>
            <a:pPr marL="0" indent="0" defTabSz="311150">
              <a:lnSpc>
                <a:spcPct val="15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r004 	0 		ref 	16 	30 	6M14N5M 		* 	0 	0 		ATAGCTTCAGC 			*</a:t>
            </a:r>
          </a:p>
          <a:p>
            <a:pPr marL="0" indent="0" defTabSz="311150">
              <a:lnSpc>
                <a:spcPct val="15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r003 	2064 	ref 	29 	17 	6H5M 			* 	0 	0 		TAGGC 					* 	SA:Z:ref,9,+,5S6M,30,1;</a:t>
            </a:r>
          </a:p>
          <a:p>
            <a:pPr marL="0" indent="0" defTabSz="311150">
              <a:lnSpc>
                <a:spcPct val="15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r001 	147 	ref 	37 	30 	9M 			= 	7 	-39	CAGCGGCAT 				* 	NM:i:1</a:t>
            </a:r>
            <a:endParaRPr lang="en-US" dirty="0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C4D462EF-6E2F-9C1F-EEA9-BAE80DA4835A}"/>
              </a:ext>
            </a:extLst>
          </p:cNvPr>
          <p:cNvSpPr/>
          <p:nvPr/>
        </p:nvSpPr>
        <p:spPr>
          <a:xfrm>
            <a:off x="-223737" y="-68094"/>
            <a:ext cx="12415737" cy="6926094"/>
          </a:xfrm>
          <a:custGeom>
            <a:avLst/>
            <a:gdLst>
              <a:gd name="connsiteX0" fmla="*/ 1006329 w 12402766"/>
              <a:gd name="connsiteY0" fmla="*/ 1758781 h 7033098"/>
              <a:gd name="connsiteX1" fmla="*/ 871439 w 12402766"/>
              <a:gd name="connsiteY1" fmla="*/ 1893671 h 7033098"/>
              <a:gd name="connsiteX2" fmla="*/ 871439 w 12402766"/>
              <a:gd name="connsiteY2" fmla="*/ 2433214 h 7033098"/>
              <a:gd name="connsiteX3" fmla="*/ 1006329 w 12402766"/>
              <a:gd name="connsiteY3" fmla="*/ 2568104 h 7033098"/>
              <a:gd name="connsiteX4" fmla="*/ 5497425 w 12402766"/>
              <a:gd name="connsiteY4" fmla="*/ 2568104 h 7033098"/>
              <a:gd name="connsiteX5" fmla="*/ 5632314 w 12402766"/>
              <a:gd name="connsiteY5" fmla="*/ 2433214 h 7033098"/>
              <a:gd name="connsiteX6" fmla="*/ 5632314 w 12402766"/>
              <a:gd name="connsiteY6" fmla="*/ 1893671 h 7033098"/>
              <a:gd name="connsiteX7" fmla="*/ 5497425 w 12402766"/>
              <a:gd name="connsiteY7" fmla="*/ 1758781 h 7033098"/>
              <a:gd name="connsiteX8" fmla="*/ 0 w 12402766"/>
              <a:gd name="connsiteY8" fmla="*/ 0 h 7033098"/>
              <a:gd name="connsiteX9" fmla="*/ 12402766 w 12402766"/>
              <a:gd name="connsiteY9" fmla="*/ 0 h 7033098"/>
              <a:gd name="connsiteX10" fmla="*/ 12402766 w 12402766"/>
              <a:gd name="connsiteY10" fmla="*/ 7033098 h 7033098"/>
              <a:gd name="connsiteX11" fmla="*/ 0 w 12402766"/>
              <a:gd name="connsiteY11" fmla="*/ 7033098 h 7033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402766" h="7033098">
                <a:moveTo>
                  <a:pt x="1006329" y="1758781"/>
                </a:moveTo>
                <a:cubicBezTo>
                  <a:pt x="931831" y="1758781"/>
                  <a:pt x="871439" y="1819173"/>
                  <a:pt x="871439" y="1893671"/>
                </a:cubicBezTo>
                <a:lnTo>
                  <a:pt x="871439" y="2433214"/>
                </a:lnTo>
                <a:cubicBezTo>
                  <a:pt x="871439" y="2507712"/>
                  <a:pt x="931831" y="2568104"/>
                  <a:pt x="1006329" y="2568104"/>
                </a:cubicBezTo>
                <a:lnTo>
                  <a:pt x="5497425" y="2568104"/>
                </a:lnTo>
                <a:cubicBezTo>
                  <a:pt x="5571922" y="2568104"/>
                  <a:pt x="5632314" y="2507712"/>
                  <a:pt x="5632314" y="2433214"/>
                </a:cubicBezTo>
                <a:lnTo>
                  <a:pt x="5632314" y="1893671"/>
                </a:lnTo>
                <a:cubicBezTo>
                  <a:pt x="5632314" y="1819173"/>
                  <a:pt x="5571922" y="1758781"/>
                  <a:pt x="5497425" y="1758781"/>
                </a:cubicBezTo>
                <a:close/>
                <a:moveTo>
                  <a:pt x="0" y="0"/>
                </a:moveTo>
                <a:lnTo>
                  <a:pt x="12402766" y="0"/>
                </a:lnTo>
                <a:lnTo>
                  <a:pt x="12402766" y="7033098"/>
                </a:lnTo>
                <a:lnTo>
                  <a:pt x="0" y="70330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6C992E-9BB8-7ED9-8E3E-998E19789435}"/>
              </a:ext>
            </a:extLst>
          </p:cNvPr>
          <p:cNvSpPr txBox="1"/>
          <p:nvPr/>
        </p:nvSpPr>
        <p:spPr>
          <a:xfrm>
            <a:off x="8424153" y="4798340"/>
            <a:ext cx="53793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Meta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Reference dictionary</a:t>
            </a:r>
          </a:p>
        </p:txBody>
      </p:sp>
    </p:spTree>
    <p:extLst>
      <p:ext uri="{BB962C8B-B14F-4D97-AF65-F5344CB8AC3E}">
        <p14:creationId xmlns:p14="http://schemas.microsoft.com/office/powerpoint/2010/main" val="13090175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65DF301-5328-8E84-7E54-438BD02DCF84}"/>
              </a:ext>
            </a:extLst>
          </p:cNvPr>
          <p:cNvSpPr/>
          <p:nvPr/>
        </p:nvSpPr>
        <p:spPr>
          <a:xfrm>
            <a:off x="592573" y="1542255"/>
            <a:ext cx="11109801" cy="4351338"/>
          </a:xfrm>
          <a:prstGeom prst="roundRect">
            <a:avLst>
              <a:gd name="adj" fmla="val 11302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3205505F-8EC9-E7EC-585D-8ECD7FC217CE}"/>
              </a:ext>
            </a:extLst>
          </p:cNvPr>
          <p:cNvSpPr/>
          <p:nvPr/>
        </p:nvSpPr>
        <p:spPr>
          <a:xfrm>
            <a:off x="719035" y="1690688"/>
            <a:ext cx="10880392" cy="809322"/>
          </a:xfrm>
          <a:prstGeom prst="roundRect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A220A9-CAB3-57B0-C885-2E749F2D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Alignment Information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A6D01F-4C05-12B5-2C25-5B7F216FB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4174" cy="4351338"/>
          </a:xfrm>
        </p:spPr>
        <p:txBody>
          <a:bodyPr>
            <a:normAutofit/>
          </a:bodyPr>
          <a:lstStyle/>
          <a:p>
            <a:pPr marL="0" indent="0" defTabSz="311150">
              <a:lnSpc>
                <a:spcPct val="10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@HD		VN:1.6 	</a:t>
            </a:r>
            <a:r>
              <a:rPr lang="en-US" sz="16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SO:coordinate</a:t>
            </a:r>
            <a:endParaRPr lang="en-US" sz="1600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  <a:p>
            <a:pPr marL="0" indent="0" defTabSz="311150">
              <a:lnSpc>
                <a:spcPct val="10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@SQ		</a:t>
            </a:r>
            <a:r>
              <a:rPr lang="en-US" sz="16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SN:ref</a:t>
            </a: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 	LN:45</a:t>
            </a:r>
          </a:p>
          <a:p>
            <a:pPr marL="0" indent="0" defTabSz="311150">
              <a:lnSpc>
                <a:spcPct val="15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r002 	0 		ref 	9 		30 	3S6M1P1I4M 	* 	0 	0 		AAAAGATAAGGATA 		*</a:t>
            </a:r>
          </a:p>
          <a:p>
            <a:pPr marL="0" indent="0" defTabSz="311150">
              <a:lnSpc>
                <a:spcPct val="15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r001 	99 	ref 	7 		30 	8M2I4M1D3M 	= 	37 39 	TTAGATAAAGGATACTG 	*</a:t>
            </a:r>
          </a:p>
          <a:p>
            <a:pPr marL="0" indent="0" defTabSz="311150">
              <a:lnSpc>
                <a:spcPct val="15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r003 	0 		ref 	9 		30 	5S6M 			* 	0 	0 		GCCTAAGCTAA 			* 	SA:Z:ref,29,-,6H5M,17,0;</a:t>
            </a:r>
          </a:p>
          <a:p>
            <a:pPr marL="0" indent="0" defTabSz="311150">
              <a:lnSpc>
                <a:spcPct val="15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r004 	0 		ref 	16 	30 	6M14N5M 		* 	0 	0 		ATAGCTTCAGC 			*</a:t>
            </a:r>
          </a:p>
          <a:p>
            <a:pPr marL="0" indent="0" defTabSz="311150">
              <a:lnSpc>
                <a:spcPct val="15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r003 	2064 	ref 	29 	17 	6H5M 			* 	0 	0 		TAGGC 					* 	SA:Z:ref,9,+,5S6M,30,1;</a:t>
            </a:r>
          </a:p>
          <a:p>
            <a:pPr marL="0" indent="0" defTabSz="311150">
              <a:lnSpc>
                <a:spcPct val="150000"/>
              </a:lnSpc>
              <a:buNone/>
              <a:tabLst>
                <a:tab pos="360363" algn="l"/>
              </a:tabLst>
            </a:pP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r001 	147 	ref 	37 	30 	9M 			= 	7 	-39	CAGCGGCAT 				* 	NM:i:1</a:t>
            </a:r>
            <a:endParaRPr lang="en-US" dirty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8373F38B-DF0B-83DD-4DE5-D1394B3861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216986 w 12192000"/>
              <a:gd name="connsiteY0" fmla="*/ 2634947 h 6858000"/>
              <a:gd name="connsiteX1" fmla="*/ 719036 w 12192000"/>
              <a:gd name="connsiteY1" fmla="*/ 3132897 h 6858000"/>
              <a:gd name="connsiteX2" fmla="*/ 719036 w 12192000"/>
              <a:gd name="connsiteY2" fmla="*/ 5124637 h 6858000"/>
              <a:gd name="connsiteX3" fmla="*/ 1216986 w 12192000"/>
              <a:gd name="connsiteY3" fmla="*/ 5622587 h 6858000"/>
              <a:gd name="connsiteX4" fmla="*/ 11101478 w 12192000"/>
              <a:gd name="connsiteY4" fmla="*/ 5622587 h 6858000"/>
              <a:gd name="connsiteX5" fmla="*/ 11599428 w 12192000"/>
              <a:gd name="connsiteY5" fmla="*/ 5124637 h 6858000"/>
              <a:gd name="connsiteX6" fmla="*/ 11599428 w 12192000"/>
              <a:gd name="connsiteY6" fmla="*/ 3132897 h 6858000"/>
              <a:gd name="connsiteX7" fmla="*/ 11101478 w 12192000"/>
              <a:gd name="connsiteY7" fmla="*/ 2634947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1216986" y="2634947"/>
                </a:moveTo>
                <a:cubicBezTo>
                  <a:pt x="941976" y="2634947"/>
                  <a:pt x="719036" y="2857887"/>
                  <a:pt x="719036" y="3132897"/>
                </a:cubicBezTo>
                <a:lnTo>
                  <a:pt x="719036" y="5124637"/>
                </a:lnTo>
                <a:cubicBezTo>
                  <a:pt x="719036" y="5399647"/>
                  <a:pt x="941976" y="5622587"/>
                  <a:pt x="1216986" y="5622587"/>
                </a:cubicBezTo>
                <a:lnTo>
                  <a:pt x="11101478" y="5622587"/>
                </a:lnTo>
                <a:cubicBezTo>
                  <a:pt x="11376488" y="5622587"/>
                  <a:pt x="11599428" y="5399647"/>
                  <a:pt x="11599428" y="5124637"/>
                </a:cubicBezTo>
                <a:lnTo>
                  <a:pt x="11599428" y="3132897"/>
                </a:lnTo>
                <a:cubicBezTo>
                  <a:pt x="11599428" y="2857887"/>
                  <a:pt x="11376488" y="2634947"/>
                  <a:pt x="11101478" y="263494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6C992E-9BB8-7ED9-8E3E-998E19789435}"/>
              </a:ext>
            </a:extLst>
          </p:cNvPr>
          <p:cNvSpPr txBox="1"/>
          <p:nvPr/>
        </p:nvSpPr>
        <p:spPr>
          <a:xfrm>
            <a:off x="592573" y="347539"/>
            <a:ext cx="65280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Alignment 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Sequences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Alignment information on sequences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Meta information on sequences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9C7CD4B-90E9-76D8-DA93-187B1178BA2F}"/>
              </a:ext>
            </a:extLst>
          </p:cNvPr>
          <p:cNvSpPr txBox="1"/>
          <p:nvPr/>
        </p:nvSpPr>
        <p:spPr>
          <a:xfrm rot="19390026">
            <a:off x="331922" y="5857360"/>
            <a:ext cx="127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QNAME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60A6382-D6AC-1710-E978-5782CBBA8891}"/>
              </a:ext>
            </a:extLst>
          </p:cNvPr>
          <p:cNvSpPr txBox="1"/>
          <p:nvPr/>
        </p:nvSpPr>
        <p:spPr>
          <a:xfrm rot="19390026">
            <a:off x="1079745" y="5820030"/>
            <a:ext cx="127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6B2B538-FDA2-FFE0-473D-FDCBC4ADF547}"/>
              </a:ext>
            </a:extLst>
          </p:cNvPr>
          <p:cNvSpPr txBox="1"/>
          <p:nvPr/>
        </p:nvSpPr>
        <p:spPr>
          <a:xfrm rot="19390026">
            <a:off x="1642737" y="5857360"/>
            <a:ext cx="127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RNAME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5D8C705-746D-0079-2E2B-9E39E516DF26}"/>
              </a:ext>
            </a:extLst>
          </p:cNvPr>
          <p:cNvSpPr txBox="1"/>
          <p:nvPr/>
        </p:nvSpPr>
        <p:spPr>
          <a:xfrm rot="19390026">
            <a:off x="2295337" y="5874437"/>
            <a:ext cx="127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MAPQ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F5F6B00-AAA1-DB7D-7333-E846F4982D5D}"/>
              </a:ext>
            </a:extLst>
          </p:cNvPr>
          <p:cNvSpPr txBox="1"/>
          <p:nvPr/>
        </p:nvSpPr>
        <p:spPr>
          <a:xfrm rot="19390026">
            <a:off x="3071064" y="5826787"/>
            <a:ext cx="127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POS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45636AC-7EA9-8648-1BA1-83E8C0253223}"/>
              </a:ext>
            </a:extLst>
          </p:cNvPr>
          <p:cNvSpPr txBox="1"/>
          <p:nvPr/>
        </p:nvSpPr>
        <p:spPr>
          <a:xfrm rot="19390026">
            <a:off x="3723664" y="5843864"/>
            <a:ext cx="127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CIGAR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7B521BF-6835-C8D4-49D3-6868ABB924AD}"/>
              </a:ext>
            </a:extLst>
          </p:cNvPr>
          <p:cNvSpPr txBox="1"/>
          <p:nvPr/>
        </p:nvSpPr>
        <p:spPr>
          <a:xfrm rot="19390026">
            <a:off x="4682267" y="5837355"/>
            <a:ext cx="127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RNEXT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70A91EB-DADC-7267-8D43-019B5E47C77E}"/>
              </a:ext>
            </a:extLst>
          </p:cNvPr>
          <p:cNvSpPr txBox="1"/>
          <p:nvPr/>
        </p:nvSpPr>
        <p:spPr>
          <a:xfrm rot="19390026">
            <a:off x="5149021" y="5830846"/>
            <a:ext cx="127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PNEXT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798C828-3980-F417-61C3-30BAA2F458CE}"/>
              </a:ext>
            </a:extLst>
          </p:cNvPr>
          <p:cNvSpPr txBox="1"/>
          <p:nvPr/>
        </p:nvSpPr>
        <p:spPr>
          <a:xfrm rot="19390026">
            <a:off x="5570877" y="5824337"/>
            <a:ext cx="127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TLEN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F2CA7E8-2D87-6F4B-FC4D-1456213014E2}"/>
              </a:ext>
            </a:extLst>
          </p:cNvPr>
          <p:cNvSpPr txBox="1"/>
          <p:nvPr/>
        </p:nvSpPr>
        <p:spPr>
          <a:xfrm rot="19390026">
            <a:off x="6436238" y="5817828"/>
            <a:ext cx="127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CAF3404-3225-2C0F-AC52-0470E6A4D12E}"/>
              </a:ext>
            </a:extLst>
          </p:cNvPr>
          <p:cNvSpPr txBox="1"/>
          <p:nvPr/>
        </p:nvSpPr>
        <p:spPr>
          <a:xfrm rot="19390026">
            <a:off x="8231712" y="5857361"/>
            <a:ext cx="127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QUAL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25EA065-9147-58AE-BD51-B076A17489DD}"/>
              </a:ext>
            </a:extLst>
          </p:cNvPr>
          <p:cNvSpPr txBox="1"/>
          <p:nvPr/>
        </p:nvSpPr>
        <p:spPr>
          <a:xfrm rot="19390026">
            <a:off x="9005110" y="5859561"/>
            <a:ext cx="127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Tags etc.</a:t>
            </a:r>
          </a:p>
        </p:txBody>
      </p:sp>
    </p:spTree>
    <p:extLst>
      <p:ext uri="{BB962C8B-B14F-4D97-AF65-F5344CB8AC3E}">
        <p14:creationId xmlns:p14="http://schemas.microsoft.com/office/powerpoint/2010/main" val="40905934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382BA1E2-C788-42D9-0148-F3AAD68CDA5B}"/>
              </a:ext>
            </a:extLst>
          </p:cNvPr>
          <p:cNvSpPr/>
          <p:nvPr/>
        </p:nvSpPr>
        <p:spPr>
          <a:xfrm>
            <a:off x="838200" y="2057823"/>
            <a:ext cx="2286814" cy="3450568"/>
          </a:xfrm>
          <a:prstGeom prst="roundRect">
            <a:avLst>
              <a:gd name="adj" fmla="val 11302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3205505F-8EC9-E7EC-585D-8ECD7FC217CE}"/>
              </a:ext>
            </a:extLst>
          </p:cNvPr>
          <p:cNvSpPr/>
          <p:nvPr/>
        </p:nvSpPr>
        <p:spPr>
          <a:xfrm>
            <a:off x="964661" y="2206256"/>
            <a:ext cx="1956071" cy="760525"/>
          </a:xfrm>
          <a:prstGeom prst="roundRect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A220A9-CAB3-57B0-C885-2E749F2DC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969"/>
            <a:ext cx="10515600" cy="1325563"/>
          </a:xfrm>
        </p:spPr>
        <p:txBody>
          <a:bodyPr/>
          <a:lstStyle/>
          <a:p>
            <a:r>
              <a:rPr lang="en-US" dirty="0"/>
              <a:t>Storing Alignment Information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BAE0C87-AFBD-F701-E454-B21EB30E7C76}"/>
              </a:ext>
            </a:extLst>
          </p:cNvPr>
          <p:cNvSpPr/>
          <p:nvPr/>
        </p:nvSpPr>
        <p:spPr>
          <a:xfrm>
            <a:off x="1534696" y="3081825"/>
            <a:ext cx="1386036" cy="289661"/>
          </a:xfrm>
          <a:prstGeom prst="roundRect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91343BB-9181-C00B-9FE8-FCC1BF62EE0E}"/>
              </a:ext>
            </a:extLst>
          </p:cNvPr>
          <p:cNvSpPr/>
          <p:nvPr/>
        </p:nvSpPr>
        <p:spPr>
          <a:xfrm>
            <a:off x="1534696" y="3484866"/>
            <a:ext cx="1386036" cy="289661"/>
          </a:xfrm>
          <a:prstGeom prst="roundRect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A6CA5D62-A1E3-5C8B-96D3-3EEBC4482159}"/>
              </a:ext>
            </a:extLst>
          </p:cNvPr>
          <p:cNvSpPr/>
          <p:nvPr/>
        </p:nvSpPr>
        <p:spPr>
          <a:xfrm>
            <a:off x="1534696" y="3887907"/>
            <a:ext cx="1386036" cy="289661"/>
          </a:xfrm>
          <a:prstGeom prst="roundRect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D9E51876-2827-0A72-3D52-AD44BABF11DB}"/>
              </a:ext>
            </a:extLst>
          </p:cNvPr>
          <p:cNvSpPr/>
          <p:nvPr/>
        </p:nvSpPr>
        <p:spPr>
          <a:xfrm>
            <a:off x="1534696" y="4290948"/>
            <a:ext cx="1386036" cy="289661"/>
          </a:xfrm>
          <a:prstGeom prst="roundRect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E0FFE65-B92B-20C5-3574-421E8897CE8A}"/>
              </a:ext>
            </a:extLst>
          </p:cNvPr>
          <p:cNvSpPr/>
          <p:nvPr/>
        </p:nvSpPr>
        <p:spPr>
          <a:xfrm>
            <a:off x="1534696" y="4693989"/>
            <a:ext cx="1386036" cy="289661"/>
          </a:xfrm>
          <a:prstGeom prst="roundRect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222BD64-FB9F-C011-95E8-4C153956595B}"/>
              </a:ext>
            </a:extLst>
          </p:cNvPr>
          <p:cNvSpPr/>
          <p:nvPr/>
        </p:nvSpPr>
        <p:spPr>
          <a:xfrm>
            <a:off x="1534696" y="5097030"/>
            <a:ext cx="1386036" cy="289661"/>
          </a:xfrm>
          <a:prstGeom prst="roundRect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8A4ACE6D-17FA-EA0D-BB4D-84D257931954}"/>
              </a:ext>
            </a:extLst>
          </p:cNvPr>
          <p:cNvSpPr/>
          <p:nvPr/>
        </p:nvSpPr>
        <p:spPr>
          <a:xfrm>
            <a:off x="964666" y="3081825"/>
            <a:ext cx="430112" cy="289661"/>
          </a:xfrm>
          <a:prstGeom prst="roundRect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85B9DDD0-3E5A-21CE-ACE8-AEA208BB05C3}"/>
              </a:ext>
            </a:extLst>
          </p:cNvPr>
          <p:cNvSpPr/>
          <p:nvPr/>
        </p:nvSpPr>
        <p:spPr>
          <a:xfrm>
            <a:off x="964665" y="3486530"/>
            <a:ext cx="430112" cy="289661"/>
          </a:xfrm>
          <a:prstGeom prst="roundRect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4EB7F8E0-EB3F-B3C0-BECA-A2560BF50314}"/>
              </a:ext>
            </a:extLst>
          </p:cNvPr>
          <p:cNvSpPr/>
          <p:nvPr/>
        </p:nvSpPr>
        <p:spPr>
          <a:xfrm>
            <a:off x="964664" y="3891235"/>
            <a:ext cx="430112" cy="289661"/>
          </a:xfrm>
          <a:prstGeom prst="roundRect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D3A02CBA-847E-A9CB-4C85-5BDD475B641C}"/>
              </a:ext>
            </a:extLst>
          </p:cNvPr>
          <p:cNvSpPr/>
          <p:nvPr/>
        </p:nvSpPr>
        <p:spPr>
          <a:xfrm>
            <a:off x="964663" y="4295940"/>
            <a:ext cx="430112" cy="289661"/>
          </a:xfrm>
          <a:prstGeom prst="roundRect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24C2B437-FBCD-10DA-E41B-828488BED271}"/>
              </a:ext>
            </a:extLst>
          </p:cNvPr>
          <p:cNvSpPr/>
          <p:nvPr/>
        </p:nvSpPr>
        <p:spPr>
          <a:xfrm>
            <a:off x="964662" y="4700645"/>
            <a:ext cx="430112" cy="289661"/>
          </a:xfrm>
          <a:prstGeom prst="roundRect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A129A575-65F0-F73D-7CEA-2806C94EDDDB}"/>
              </a:ext>
            </a:extLst>
          </p:cNvPr>
          <p:cNvSpPr/>
          <p:nvPr/>
        </p:nvSpPr>
        <p:spPr>
          <a:xfrm>
            <a:off x="964661" y="5105350"/>
            <a:ext cx="430112" cy="289661"/>
          </a:xfrm>
          <a:prstGeom prst="roundRect">
            <a:avLst>
              <a:gd name="adj" fmla="val 3625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7395A69-E1E0-CDAE-F642-A66E041DE956}"/>
              </a:ext>
            </a:extLst>
          </p:cNvPr>
          <p:cNvSpPr txBox="1"/>
          <p:nvPr/>
        </p:nvSpPr>
        <p:spPr>
          <a:xfrm>
            <a:off x="3251475" y="2063298"/>
            <a:ext cx="228681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SAM Format</a:t>
            </a:r>
          </a:p>
          <a:p>
            <a:r>
              <a:rPr lang="en-US" sz="1400" dirty="0"/>
              <a:t>(Sequence Alignment Map)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Text based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uncompressed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F141B14-929B-0CA0-97B7-5119EA8EE326}"/>
              </a:ext>
            </a:extLst>
          </p:cNvPr>
          <p:cNvSpPr/>
          <p:nvPr/>
        </p:nvSpPr>
        <p:spPr>
          <a:xfrm>
            <a:off x="6096000" y="2052497"/>
            <a:ext cx="1582787" cy="2233125"/>
          </a:xfrm>
          <a:prstGeom prst="roundRect">
            <a:avLst>
              <a:gd name="adj" fmla="val 1130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C1E4531-D3CE-D1A9-99B2-3E7D33777B8B}"/>
              </a:ext>
            </a:extLst>
          </p:cNvPr>
          <p:cNvSpPr/>
          <p:nvPr/>
        </p:nvSpPr>
        <p:spPr>
          <a:xfrm>
            <a:off x="6222462" y="2200931"/>
            <a:ext cx="1353868" cy="492194"/>
          </a:xfrm>
          <a:prstGeom prst="roundRect">
            <a:avLst>
              <a:gd name="adj" fmla="val 3625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52" name="Freihandform: Form 51">
            <a:extLst>
              <a:ext uri="{FF2B5EF4-FFF2-40B4-BE49-F238E27FC236}">
                <a16:creationId xmlns:a16="http://schemas.microsoft.com/office/drawing/2014/main" id="{151BA3B4-13A6-B6DB-7FC3-84378B5916C6}"/>
              </a:ext>
            </a:extLst>
          </p:cNvPr>
          <p:cNvSpPr/>
          <p:nvPr/>
        </p:nvSpPr>
        <p:spPr>
          <a:xfrm>
            <a:off x="6222461" y="2825377"/>
            <a:ext cx="1353868" cy="1303036"/>
          </a:xfrm>
          <a:custGeom>
            <a:avLst/>
            <a:gdLst>
              <a:gd name="connsiteX0" fmla="*/ 0 w 1353868"/>
              <a:gd name="connsiteY0" fmla="*/ 1099452 h 1303036"/>
              <a:gd name="connsiteX1" fmla="*/ 216974 w 1353868"/>
              <a:gd name="connsiteY1" fmla="*/ 1099452 h 1303036"/>
              <a:gd name="connsiteX2" fmla="*/ 250905 w 1353868"/>
              <a:gd name="connsiteY2" fmla="*/ 1133383 h 1303036"/>
              <a:gd name="connsiteX3" fmla="*/ 250905 w 1353868"/>
              <a:gd name="connsiteY3" fmla="*/ 1269105 h 1303036"/>
              <a:gd name="connsiteX4" fmla="*/ 216974 w 1353868"/>
              <a:gd name="connsiteY4" fmla="*/ 1303036 h 1303036"/>
              <a:gd name="connsiteX5" fmla="*/ 44342 w 1353868"/>
              <a:gd name="connsiteY5" fmla="*/ 1303036 h 1303036"/>
              <a:gd name="connsiteX6" fmla="*/ 44036 w 1353868"/>
              <a:gd name="connsiteY6" fmla="*/ 1302829 h 1303036"/>
              <a:gd name="connsiteX7" fmla="*/ 0 w 1353868"/>
              <a:gd name="connsiteY7" fmla="*/ 1196518 h 1303036"/>
              <a:gd name="connsiteX8" fmla="*/ 338940 w 1353868"/>
              <a:gd name="connsiteY8" fmla="*/ 1097557 h 1303036"/>
              <a:gd name="connsiteX9" fmla="*/ 1175750 w 1353868"/>
              <a:gd name="connsiteY9" fmla="*/ 1097557 h 1303036"/>
              <a:gd name="connsiteX10" fmla="*/ 1209681 w 1353868"/>
              <a:gd name="connsiteY10" fmla="*/ 1131488 h 1303036"/>
              <a:gd name="connsiteX11" fmla="*/ 1209681 w 1353868"/>
              <a:gd name="connsiteY11" fmla="*/ 1267210 h 1303036"/>
              <a:gd name="connsiteX12" fmla="*/ 1175750 w 1353868"/>
              <a:gd name="connsiteY12" fmla="*/ 1301141 h 1303036"/>
              <a:gd name="connsiteX13" fmla="*/ 338940 w 1353868"/>
              <a:gd name="connsiteY13" fmla="*/ 1301141 h 1303036"/>
              <a:gd name="connsiteX14" fmla="*/ 305009 w 1353868"/>
              <a:gd name="connsiteY14" fmla="*/ 1267210 h 1303036"/>
              <a:gd name="connsiteX15" fmla="*/ 305009 w 1353868"/>
              <a:gd name="connsiteY15" fmla="*/ 1131488 h 1303036"/>
              <a:gd name="connsiteX16" fmla="*/ 338940 w 1353868"/>
              <a:gd name="connsiteY16" fmla="*/ 1097557 h 1303036"/>
              <a:gd name="connsiteX17" fmla="*/ 54968 w 1353868"/>
              <a:gd name="connsiteY17" fmla="*/ 836670 h 1303036"/>
              <a:gd name="connsiteX18" fmla="*/ 891778 w 1353868"/>
              <a:gd name="connsiteY18" fmla="*/ 836670 h 1303036"/>
              <a:gd name="connsiteX19" fmla="*/ 925709 w 1353868"/>
              <a:gd name="connsiteY19" fmla="*/ 870601 h 1303036"/>
              <a:gd name="connsiteX20" fmla="*/ 925709 w 1353868"/>
              <a:gd name="connsiteY20" fmla="*/ 1006323 h 1303036"/>
              <a:gd name="connsiteX21" fmla="*/ 891778 w 1353868"/>
              <a:gd name="connsiteY21" fmla="*/ 1040254 h 1303036"/>
              <a:gd name="connsiteX22" fmla="*/ 54968 w 1353868"/>
              <a:gd name="connsiteY22" fmla="*/ 1040254 h 1303036"/>
              <a:gd name="connsiteX23" fmla="*/ 21037 w 1353868"/>
              <a:gd name="connsiteY23" fmla="*/ 1006323 h 1303036"/>
              <a:gd name="connsiteX24" fmla="*/ 21037 w 1353868"/>
              <a:gd name="connsiteY24" fmla="*/ 870601 h 1303036"/>
              <a:gd name="connsiteX25" fmla="*/ 54968 w 1353868"/>
              <a:gd name="connsiteY25" fmla="*/ 836670 h 1303036"/>
              <a:gd name="connsiteX26" fmla="*/ 1013744 w 1353868"/>
              <a:gd name="connsiteY26" fmla="*/ 834775 h 1303036"/>
              <a:gd name="connsiteX27" fmla="*/ 1353868 w 1353868"/>
              <a:gd name="connsiteY27" fmla="*/ 834775 h 1303036"/>
              <a:gd name="connsiteX28" fmla="*/ 1353868 w 1353868"/>
              <a:gd name="connsiteY28" fmla="*/ 1038359 h 1303036"/>
              <a:gd name="connsiteX29" fmla="*/ 1013744 w 1353868"/>
              <a:gd name="connsiteY29" fmla="*/ 1038359 h 1303036"/>
              <a:gd name="connsiteX30" fmla="*/ 979813 w 1353868"/>
              <a:gd name="connsiteY30" fmla="*/ 1004428 h 1303036"/>
              <a:gd name="connsiteX31" fmla="*/ 979813 w 1353868"/>
              <a:gd name="connsiteY31" fmla="*/ 868706 h 1303036"/>
              <a:gd name="connsiteX32" fmla="*/ 1013744 w 1353868"/>
              <a:gd name="connsiteY32" fmla="*/ 834775 h 1303036"/>
              <a:gd name="connsiteX33" fmla="*/ 0 w 1353868"/>
              <a:gd name="connsiteY33" fmla="*/ 552371 h 1303036"/>
              <a:gd name="connsiteX34" fmla="*/ 524350 w 1353868"/>
              <a:gd name="connsiteY34" fmla="*/ 552371 h 1303036"/>
              <a:gd name="connsiteX35" fmla="*/ 558281 w 1353868"/>
              <a:gd name="connsiteY35" fmla="*/ 586302 h 1303036"/>
              <a:gd name="connsiteX36" fmla="*/ 558281 w 1353868"/>
              <a:gd name="connsiteY36" fmla="*/ 722024 h 1303036"/>
              <a:gd name="connsiteX37" fmla="*/ 524350 w 1353868"/>
              <a:gd name="connsiteY37" fmla="*/ 755955 h 1303036"/>
              <a:gd name="connsiteX38" fmla="*/ 0 w 1353868"/>
              <a:gd name="connsiteY38" fmla="*/ 755955 h 1303036"/>
              <a:gd name="connsiteX39" fmla="*/ 646316 w 1353868"/>
              <a:gd name="connsiteY39" fmla="*/ 550476 h 1303036"/>
              <a:gd name="connsiteX40" fmla="*/ 1353868 w 1353868"/>
              <a:gd name="connsiteY40" fmla="*/ 550476 h 1303036"/>
              <a:gd name="connsiteX41" fmla="*/ 1353868 w 1353868"/>
              <a:gd name="connsiteY41" fmla="*/ 754060 h 1303036"/>
              <a:gd name="connsiteX42" fmla="*/ 646316 w 1353868"/>
              <a:gd name="connsiteY42" fmla="*/ 754060 h 1303036"/>
              <a:gd name="connsiteX43" fmla="*/ 612385 w 1353868"/>
              <a:gd name="connsiteY43" fmla="*/ 720129 h 1303036"/>
              <a:gd name="connsiteX44" fmla="*/ 612385 w 1353868"/>
              <a:gd name="connsiteY44" fmla="*/ 584407 h 1303036"/>
              <a:gd name="connsiteX45" fmla="*/ 646316 w 1353868"/>
              <a:gd name="connsiteY45" fmla="*/ 550476 h 1303036"/>
              <a:gd name="connsiteX46" fmla="*/ 0 w 1353868"/>
              <a:gd name="connsiteY46" fmla="*/ 275815 h 1303036"/>
              <a:gd name="connsiteX47" fmla="*/ 315947 w 1353868"/>
              <a:gd name="connsiteY47" fmla="*/ 275815 h 1303036"/>
              <a:gd name="connsiteX48" fmla="*/ 349878 w 1353868"/>
              <a:gd name="connsiteY48" fmla="*/ 309746 h 1303036"/>
              <a:gd name="connsiteX49" fmla="*/ 349878 w 1353868"/>
              <a:gd name="connsiteY49" fmla="*/ 445468 h 1303036"/>
              <a:gd name="connsiteX50" fmla="*/ 315947 w 1353868"/>
              <a:gd name="connsiteY50" fmla="*/ 479399 h 1303036"/>
              <a:gd name="connsiteX51" fmla="*/ 0 w 1353868"/>
              <a:gd name="connsiteY51" fmla="*/ 479399 h 1303036"/>
              <a:gd name="connsiteX52" fmla="*/ 437913 w 1353868"/>
              <a:gd name="connsiteY52" fmla="*/ 273920 h 1303036"/>
              <a:gd name="connsiteX53" fmla="*/ 1274723 w 1353868"/>
              <a:gd name="connsiteY53" fmla="*/ 273920 h 1303036"/>
              <a:gd name="connsiteX54" fmla="*/ 1308654 w 1353868"/>
              <a:gd name="connsiteY54" fmla="*/ 307851 h 1303036"/>
              <a:gd name="connsiteX55" fmla="*/ 1308654 w 1353868"/>
              <a:gd name="connsiteY55" fmla="*/ 443573 h 1303036"/>
              <a:gd name="connsiteX56" fmla="*/ 1274723 w 1353868"/>
              <a:gd name="connsiteY56" fmla="*/ 477504 h 1303036"/>
              <a:gd name="connsiteX57" fmla="*/ 437913 w 1353868"/>
              <a:gd name="connsiteY57" fmla="*/ 477504 h 1303036"/>
              <a:gd name="connsiteX58" fmla="*/ 403982 w 1353868"/>
              <a:gd name="connsiteY58" fmla="*/ 443573 h 1303036"/>
              <a:gd name="connsiteX59" fmla="*/ 403982 w 1353868"/>
              <a:gd name="connsiteY59" fmla="*/ 307851 h 1303036"/>
              <a:gd name="connsiteX60" fmla="*/ 437913 w 1353868"/>
              <a:gd name="connsiteY60" fmla="*/ 273920 h 1303036"/>
              <a:gd name="connsiteX61" fmla="*/ 84298 w 1353868"/>
              <a:gd name="connsiteY61" fmla="*/ 1895 h 1303036"/>
              <a:gd name="connsiteX62" fmla="*/ 921108 w 1353868"/>
              <a:gd name="connsiteY62" fmla="*/ 1895 h 1303036"/>
              <a:gd name="connsiteX63" fmla="*/ 955039 w 1353868"/>
              <a:gd name="connsiteY63" fmla="*/ 35826 h 1303036"/>
              <a:gd name="connsiteX64" fmla="*/ 955039 w 1353868"/>
              <a:gd name="connsiteY64" fmla="*/ 171548 h 1303036"/>
              <a:gd name="connsiteX65" fmla="*/ 921108 w 1353868"/>
              <a:gd name="connsiteY65" fmla="*/ 205479 h 1303036"/>
              <a:gd name="connsiteX66" fmla="*/ 84298 w 1353868"/>
              <a:gd name="connsiteY66" fmla="*/ 205479 h 1303036"/>
              <a:gd name="connsiteX67" fmla="*/ 50367 w 1353868"/>
              <a:gd name="connsiteY67" fmla="*/ 171548 h 1303036"/>
              <a:gd name="connsiteX68" fmla="*/ 50367 w 1353868"/>
              <a:gd name="connsiteY68" fmla="*/ 35826 h 1303036"/>
              <a:gd name="connsiteX69" fmla="*/ 84298 w 1353868"/>
              <a:gd name="connsiteY69" fmla="*/ 1895 h 1303036"/>
              <a:gd name="connsiteX70" fmla="*/ 1043074 w 1353868"/>
              <a:gd name="connsiteY70" fmla="*/ 0 h 1303036"/>
              <a:gd name="connsiteX71" fmla="*/ 1320610 w 1353868"/>
              <a:gd name="connsiteY71" fmla="*/ 0 h 1303036"/>
              <a:gd name="connsiteX72" fmla="*/ 1342053 w 1353868"/>
              <a:gd name="connsiteY72" fmla="*/ 31804 h 1303036"/>
              <a:gd name="connsiteX73" fmla="*/ 1353868 w 1353868"/>
              <a:gd name="connsiteY73" fmla="*/ 90326 h 1303036"/>
              <a:gd name="connsiteX74" fmla="*/ 1353868 w 1353868"/>
              <a:gd name="connsiteY74" fmla="*/ 203584 h 1303036"/>
              <a:gd name="connsiteX75" fmla="*/ 1043074 w 1353868"/>
              <a:gd name="connsiteY75" fmla="*/ 203584 h 1303036"/>
              <a:gd name="connsiteX76" fmla="*/ 1009143 w 1353868"/>
              <a:gd name="connsiteY76" fmla="*/ 169653 h 1303036"/>
              <a:gd name="connsiteX77" fmla="*/ 1009143 w 1353868"/>
              <a:gd name="connsiteY77" fmla="*/ 33931 h 1303036"/>
              <a:gd name="connsiteX78" fmla="*/ 1043074 w 1353868"/>
              <a:gd name="connsiteY78" fmla="*/ 0 h 130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53868" h="1303036">
                <a:moveTo>
                  <a:pt x="0" y="1099452"/>
                </a:moveTo>
                <a:lnTo>
                  <a:pt x="216974" y="1099452"/>
                </a:lnTo>
                <a:cubicBezTo>
                  <a:pt x="235714" y="1099452"/>
                  <a:pt x="250905" y="1114643"/>
                  <a:pt x="250905" y="1133383"/>
                </a:cubicBezTo>
                <a:lnTo>
                  <a:pt x="250905" y="1269105"/>
                </a:lnTo>
                <a:cubicBezTo>
                  <a:pt x="250905" y="1287845"/>
                  <a:pt x="235714" y="1303036"/>
                  <a:pt x="216974" y="1303036"/>
                </a:cubicBezTo>
                <a:lnTo>
                  <a:pt x="44342" y="1303036"/>
                </a:lnTo>
                <a:lnTo>
                  <a:pt x="44036" y="1302829"/>
                </a:lnTo>
                <a:cubicBezTo>
                  <a:pt x="16828" y="1275622"/>
                  <a:pt x="0" y="1238035"/>
                  <a:pt x="0" y="1196518"/>
                </a:cubicBezTo>
                <a:close/>
                <a:moveTo>
                  <a:pt x="338940" y="1097557"/>
                </a:moveTo>
                <a:lnTo>
                  <a:pt x="1175750" y="1097557"/>
                </a:lnTo>
                <a:cubicBezTo>
                  <a:pt x="1194490" y="1097557"/>
                  <a:pt x="1209681" y="1112748"/>
                  <a:pt x="1209681" y="1131488"/>
                </a:cubicBezTo>
                <a:lnTo>
                  <a:pt x="1209681" y="1267210"/>
                </a:lnTo>
                <a:cubicBezTo>
                  <a:pt x="1209681" y="1285950"/>
                  <a:pt x="1194490" y="1301141"/>
                  <a:pt x="1175750" y="1301141"/>
                </a:cubicBezTo>
                <a:lnTo>
                  <a:pt x="338940" y="1301141"/>
                </a:lnTo>
                <a:cubicBezTo>
                  <a:pt x="320200" y="1301141"/>
                  <a:pt x="305009" y="1285950"/>
                  <a:pt x="305009" y="1267210"/>
                </a:cubicBezTo>
                <a:lnTo>
                  <a:pt x="305009" y="1131488"/>
                </a:lnTo>
                <a:cubicBezTo>
                  <a:pt x="305009" y="1112748"/>
                  <a:pt x="320200" y="1097557"/>
                  <a:pt x="338940" y="1097557"/>
                </a:cubicBezTo>
                <a:close/>
                <a:moveTo>
                  <a:pt x="54968" y="836670"/>
                </a:moveTo>
                <a:lnTo>
                  <a:pt x="891778" y="836670"/>
                </a:lnTo>
                <a:cubicBezTo>
                  <a:pt x="910518" y="836670"/>
                  <a:pt x="925709" y="851861"/>
                  <a:pt x="925709" y="870601"/>
                </a:cubicBezTo>
                <a:lnTo>
                  <a:pt x="925709" y="1006323"/>
                </a:lnTo>
                <a:cubicBezTo>
                  <a:pt x="925709" y="1025063"/>
                  <a:pt x="910518" y="1040254"/>
                  <a:pt x="891778" y="1040254"/>
                </a:cubicBezTo>
                <a:lnTo>
                  <a:pt x="54968" y="1040254"/>
                </a:lnTo>
                <a:cubicBezTo>
                  <a:pt x="36228" y="1040254"/>
                  <a:pt x="21037" y="1025063"/>
                  <a:pt x="21037" y="1006323"/>
                </a:cubicBezTo>
                <a:lnTo>
                  <a:pt x="21037" y="870601"/>
                </a:lnTo>
                <a:cubicBezTo>
                  <a:pt x="21037" y="851861"/>
                  <a:pt x="36228" y="836670"/>
                  <a:pt x="54968" y="836670"/>
                </a:cubicBezTo>
                <a:close/>
                <a:moveTo>
                  <a:pt x="1013744" y="834775"/>
                </a:moveTo>
                <a:lnTo>
                  <a:pt x="1353868" y="834775"/>
                </a:lnTo>
                <a:lnTo>
                  <a:pt x="1353868" y="1038359"/>
                </a:lnTo>
                <a:lnTo>
                  <a:pt x="1013744" y="1038359"/>
                </a:lnTo>
                <a:cubicBezTo>
                  <a:pt x="995004" y="1038359"/>
                  <a:pt x="979813" y="1023168"/>
                  <a:pt x="979813" y="1004428"/>
                </a:cubicBezTo>
                <a:lnTo>
                  <a:pt x="979813" y="868706"/>
                </a:lnTo>
                <a:cubicBezTo>
                  <a:pt x="979813" y="849966"/>
                  <a:pt x="995004" y="834775"/>
                  <a:pt x="1013744" y="834775"/>
                </a:cubicBezTo>
                <a:close/>
                <a:moveTo>
                  <a:pt x="0" y="552371"/>
                </a:moveTo>
                <a:lnTo>
                  <a:pt x="524350" y="552371"/>
                </a:lnTo>
                <a:cubicBezTo>
                  <a:pt x="543090" y="552371"/>
                  <a:pt x="558281" y="567562"/>
                  <a:pt x="558281" y="586302"/>
                </a:cubicBezTo>
                <a:lnTo>
                  <a:pt x="558281" y="722024"/>
                </a:lnTo>
                <a:cubicBezTo>
                  <a:pt x="558281" y="740764"/>
                  <a:pt x="543090" y="755955"/>
                  <a:pt x="524350" y="755955"/>
                </a:cubicBezTo>
                <a:lnTo>
                  <a:pt x="0" y="755955"/>
                </a:lnTo>
                <a:close/>
                <a:moveTo>
                  <a:pt x="646316" y="550476"/>
                </a:moveTo>
                <a:lnTo>
                  <a:pt x="1353868" y="550476"/>
                </a:lnTo>
                <a:lnTo>
                  <a:pt x="1353868" y="754060"/>
                </a:lnTo>
                <a:lnTo>
                  <a:pt x="646316" y="754060"/>
                </a:lnTo>
                <a:cubicBezTo>
                  <a:pt x="627576" y="754060"/>
                  <a:pt x="612385" y="738869"/>
                  <a:pt x="612385" y="720129"/>
                </a:cubicBezTo>
                <a:lnTo>
                  <a:pt x="612385" y="584407"/>
                </a:lnTo>
                <a:cubicBezTo>
                  <a:pt x="612385" y="565667"/>
                  <a:pt x="627576" y="550476"/>
                  <a:pt x="646316" y="550476"/>
                </a:cubicBezTo>
                <a:close/>
                <a:moveTo>
                  <a:pt x="0" y="275815"/>
                </a:moveTo>
                <a:lnTo>
                  <a:pt x="315947" y="275815"/>
                </a:lnTo>
                <a:cubicBezTo>
                  <a:pt x="334687" y="275815"/>
                  <a:pt x="349878" y="291006"/>
                  <a:pt x="349878" y="309746"/>
                </a:cubicBezTo>
                <a:lnTo>
                  <a:pt x="349878" y="445468"/>
                </a:lnTo>
                <a:cubicBezTo>
                  <a:pt x="349878" y="464208"/>
                  <a:pt x="334687" y="479399"/>
                  <a:pt x="315947" y="479399"/>
                </a:cubicBezTo>
                <a:lnTo>
                  <a:pt x="0" y="479399"/>
                </a:lnTo>
                <a:close/>
                <a:moveTo>
                  <a:pt x="437913" y="273920"/>
                </a:moveTo>
                <a:lnTo>
                  <a:pt x="1274723" y="273920"/>
                </a:lnTo>
                <a:cubicBezTo>
                  <a:pt x="1293463" y="273920"/>
                  <a:pt x="1308654" y="289111"/>
                  <a:pt x="1308654" y="307851"/>
                </a:cubicBezTo>
                <a:lnTo>
                  <a:pt x="1308654" y="443573"/>
                </a:lnTo>
                <a:cubicBezTo>
                  <a:pt x="1308654" y="462313"/>
                  <a:pt x="1293463" y="477504"/>
                  <a:pt x="1274723" y="477504"/>
                </a:cubicBezTo>
                <a:lnTo>
                  <a:pt x="437913" y="477504"/>
                </a:lnTo>
                <a:cubicBezTo>
                  <a:pt x="419173" y="477504"/>
                  <a:pt x="403982" y="462313"/>
                  <a:pt x="403982" y="443573"/>
                </a:cubicBezTo>
                <a:lnTo>
                  <a:pt x="403982" y="307851"/>
                </a:lnTo>
                <a:cubicBezTo>
                  <a:pt x="403982" y="289111"/>
                  <a:pt x="419173" y="273920"/>
                  <a:pt x="437913" y="273920"/>
                </a:cubicBezTo>
                <a:close/>
                <a:moveTo>
                  <a:pt x="84298" y="1895"/>
                </a:moveTo>
                <a:lnTo>
                  <a:pt x="921108" y="1895"/>
                </a:lnTo>
                <a:cubicBezTo>
                  <a:pt x="939848" y="1895"/>
                  <a:pt x="955039" y="17086"/>
                  <a:pt x="955039" y="35826"/>
                </a:cubicBezTo>
                <a:lnTo>
                  <a:pt x="955039" y="171548"/>
                </a:lnTo>
                <a:cubicBezTo>
                  <a:pt x="955039" y="190288"/>
                  <a:pt x="939848" y="205479"/>
                  <a:pt x="921108" y="205479"/>
                </a:cubicBezTo>
                <a:lnTo>
                  <a:pt x="84298" y="205479"/>
                </a:lnTo>
                <a:cubicBezTo>
                  <a:pt x="65558" y="205479"/>
                  <a:pt x="50367" y="190288"/>
                  <a:pt x="50367" y="171548"/>
                </a:cubicBezTo>
                <a:lnTo>
                  <a:pt x="50367" y="35826"/>
                </a:lnTo>
                <a:cubicBezTo>
                  <a:pt x="50367" y="17086"/>
                  <a:pt x="65558" y="1895"/>
                  <a:pt x="84298" y="1895"/>
                </a:cubicBezTo>
                <a:close/>
                <a:moveTo>
                  <a:pt x="1043074" y="0"/>
                </a:moveTo>
                <a:lnTo>
                  <a:pt x="1320610" y="0"/>
                </a:lnTo>
                <a:lnTo>
                  <a:pt x="1342053" y="31804"/>
                </a:lnTo>
                <a:cubicBezTo>
                  <a:pt x="1349661" y="49792"/>
                  <a:pt x="1353868" y="69568"/>
                  <a:pt x="1353868" y="90326"/>
                </a:cubicBezTo>
                <a:lnTo>
                  <a:pt x="1353868" y="203584"/>
                </a:lnTo>
                <a:lnTo>
                  <a:pt x="1043074" y="203584"/>
                </a:lnTo>
                <a:cubicBezTo>
                  <a:pt x="1024334" y="203584"/>
                  <a:pt x="1009143" y="188393"/>
                  <a:pt x="1009143" y="169653"/>
                </a:cubicBezTo>
                <a:lnTo>
                  <a:pt x="1009143" y="33931"/>
                </a:lnTo>
                <a:cubicBezTo>
                  <a:pt x="1009143" y="15191"/>
                  <a:pt x="1024334" y="0"/>
                  <a:pt x="1043074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89000AF-63DB-84C2-6CDE-615106427257}"/>
              </a:ext>
            </a:extLst>
          </p:cNvPr>
          <p:cNvSpPr txBox="1"/>
          <p:nvPr/>
        </p:nvSpPr>
        <p:spPr>
          <a:xfrm>
            <a:off x="7805247" y="2087882"/>
            <a:ext cx="313836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BAM Format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Sans Serif"/>
                <a:ea typeface="+mn-ea"/>
                <a:cs typeface="+mn-cs"/>
              </a:rPr>
              <a:t>(Binary Alignment Map)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Binary encoded 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BGZF compressed</a:t>
            </a:r>
          </a:p>
        </p:txBody>
      </p:sp>
    </p:spTree>
    <p:extLst>
      <p:ext uri="{BB962C8B-B14F-4D97-AF65-F5344CB8AC3E}">
        <p14:creationId xmlns:p14="http://schemas.microsoft.com/office/powerpoint/2010/main" val="29753875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2" grpId="0" animBg="1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A220A9-CAB3-57B0-C885-2E749F2D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BGZF Compression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C8261CD-C1D3-840D-F47F-364FB6F5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Utilizes the GZIP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Compression in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Enables fast random access</a:t>
            </a:r>
          </a:p>
          <a:p>
            <a:endParaRPr lang="en-US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F141B14-929B-0CA0-97B7-5119EA8EE326}"/>
              </a:ext>
            </a:extLst>
          </p:cNvPr>
          <p:cNvSpPr/>
          <p:nvPr/>
        </p:nvSpPr>
        <p:spPr>
          <a:xfrm>
            <a:off x="6096000" y="2052497"/>
            <a:ext cx="1582787" cy="2233125"/>
          </a:xfrm>
          <a:prstGeom prst="roundRect">
            <a:avLst>
              <a:gd name="adj" fmla="val 1130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C1E4531-D3CE-D1A9-99B2-3E7D33777B8B}"/>
              </a:ext>
            </a:extLst>
          </p:cNvPr>
          <p:cNvSpPr/>
          <p:nvPr/>
        </p:nvSpPr>
        <p:spPr>
          <a:xfrm>
            <a:off x="6222462" y="2200931"/>
            <a:ext cx="1353868" cy="492194"/>
          </a:xfrm>
          <a:prstGeom prst="roundRect">
            <a:avLst>
              <a:gd name="adj" fmla="val 3625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52" name="Freihandform: Form 51">
            <a:extLst>
              <a:ext uri="{FF2B5EF4-FFF2-40B4-BE49-F238E27FC236}">
                <a16:creationId xmlns:a16="http://schemas.microsoft.com/office/drawing/2014/main" id="{151BA3B4-13A6-B6DB-7FC3-84378B5916C6}"/>
              </a:ext>
            </a:extLst>
          </p:cNvPr>
          <p:cNvSpPr/>
          <p:nvPr/>
        </p:nvSpPr>
        <p:spPr>
          <a:xfrm>
            <a:off x="6222461" y="2825377"/>
            <a:ext cx="1353868" cy="1303036"/>
          </a:xfrm>
          <a:custGeom>
            <a:avLst/>
            <a:gdLst>
              <a:gd name="connsiteX0" fmla="*/ 0 w 1353868"/>
              <a:gd name="connsiteY0" fmla="*/ 1099452 h 1303036"/>
              <a:gd name="connsiteX1" fmla="*/ 216974 w 1353868"/>
              <a:gd name="connsiteY1" fmla="*/ 1099452 h 1303036"/>
              <a:gd name="connsiteX2" fmla="*/ 250905 w 1353868"/>
              <a:gd name="connsiteY2" fmla="*/ 1133383 h 1303036"/>
              <a:gd name="connsiteX3" fmla="*/ 250905 w 1353868"/>
              <a:gd name="connsiteY3" fmla="*/ 1269105 h 1303036"/>
              <a:gd name="connsiteX4" fmla="*/ 216974 w 1353868"/>
              <a:gd name="connsiteY4" fmla="*/ 1303036 h 1303036"/>
              <a:gd name="connsiteX5" fmla="*/ 44342 w 1353868"/>
              <a:gd name="connsiteY5" fmla="*/ 1303036 h 1303036"/>
              <a:gd name="connsiteX6" fmla="*/ 44036 w 1353868"/>
              <a:gd name="connsiteY6" fmla="*/ 1302829 h 1303036"/>
              <a:gd name="connsiteX7" fmla="*/ 0 w 1353868"/>
              <a:gd name="connsiteY7" fmla="*/ 1196518 h 1303036"/>
              <a:gd name="connsiteX8" fmla="*/ 338940 w 1353868"/>
              <a:gd name="connsiteY8" fmla="*/ 1097557 h 1303036"/>
              <a:gd name="connsiteX9" fmla="*/ 1175750 w 1353868"/>
              <a:gd name="connsiteY9" fmla="*/ 1097557 h 1303036"/>
              <a:gd name="connsiteX10" fmla="*/ 1209681 w 1353868"/>
              <a:gd name="connsiteY10" fmla="*/ 1131488 h 1303036"/>
              <a:gd name="connsiteX11" fmla="*/ 1209681 w 1353868"/>
              <a:gd name="connsiteY11" fmla="*/ 1267210 h 1303036"/>
              <a:gd name="connsiteX12" fmla="*/ 1175750 w 1353868"/>
              <a:gd name="connsiteY12" fmla="*/ 1301141 h 1303036"/>
              <a:gd name="connsiteX13" fmla="*/ 338940 w 1353868"/>
              <a:gd name="connsiteY13" fmla="*/ 1301141 h 1303036"/>
              <a:gd name="connsiteX14" fmla="*/ 305009 w 1353868"/>
              <a:gd name="connsiteY14" fmla="*/ 1267210 h 1303036"/>
              <a:gd name="connsiteX15" fmla="*/ 305009 w 1353868"/>
              <a:gd name="connsiteY15" fmla="*/ 1131488 h 1303036"/>
              <a:gd name="connsiteX16" fmla="*/ 338940 w 1353868"/>
              <a:gd name="connsiteY16" fmla="*/ 1097557 h 1303036"/>
              <a:gd name="connsiteX17" fmla="*/ 54968 w 1353868"/>
              <a:gd name="connsiteY17" fmla="*/ 836670 h 1303036"/>
              <a:gd name="connsiteX18" fmla="*/ 891778 w 1353868"/>
              <a:gd name="connsiteY18" fmla="*/ 836670 h 1303036"/>
              <a:gd name="connsiteX19" fmla="*/ 925709 w 1353868"/>
              <a:gd name="connsiteY19" fmla="*/ 870601 h 1303036"/>
              <a:gd name="connsiteX20" fmla="*/ 925709 w 1353868"/>
              <a:gd name="connsiteY20" fmla="*/ 1006323 h 1303036"/>
              <a:gd name="connsiteX21" fmla="*/ 891778 w 1353868"/>
              <a:gd name="connsiteY21" fmla="*/ 1040254 h 1303036"/>
              <a:gd name="connsiteX22" fmla="*/ 54968 w 1353868"/>
              <a:gd name="connsiteY22" fmla="*/ 1040254 h 1303036"/>
              <a:gd name="connsiteX23" fmla="*/ 21037 w 1353868"/>
              <a:gd name="connsiteY23" fmla="*/ 1006323 h 1303036"/>
              <a:gd name="connsiteX24" fmla="*/ 21037 w 1353868"/>
              <a:gd name="connsiteY24" fmla="*/ 870601 h 1303036"/>
              <a:gd name="connsiteX25" fmla="*/ 54968 w 1353868"/>
              <a:gd name="connsiteY25" fmla="*/ 836670 h 1303036"/>
              <a:gd name="connsiteX26" fmla="*/ 1013744 w 1353868"/>
              <a:gd name="connsiteY26" fmla="*/ 834775 h 1303036"/>
              <a:gd name="connsiteX27" fmla="*/ 1353868 w 1353868"/>
              <a:gd name="connsiteY27" fmla="*/ 834775 h 1303036"/>
              <a:gd name="connsiteX28" fmla="*/ 1353868 w 1353868"/>
              <a:gd name="connsiteY28" fmla="*/ 1038359 h 1303036"/>
              <a:gd name="connsiteX29" fmla="*/ 1013744 w 1353868"/>
              <a:gd name="connsiteY29" fmla="*/ 1038359 h 1303036"/>
              <a:gd name="connsiteX30" fmla="*/ 979813 w 1353868"/>
              <a:gd name="connsiteY30" fmla="*/ 1004428 h 1303036"/>
              <a:gd name="connsiteX31" fmla="*/ 979813 w 1353868"/>
              <a:gd name="connsiteY31" fmla="*/ 868706 h 1303036"/>
              <a:gd name="connsiteX32" fmla="*/ 1013744 w 1353868"/>
              <a:gd name="connsiteY32" fmla="*/ 834775 h 1303036"/>
              <a:gd name="connsiteX33" fmla="*/ 0 w 1353868"/>
              <a:gd name="connsiteY33" fmla="*/ 552371 h 1303036"/>
              <a:gd name="connsiteX34" fmla="*/ 524350 w 1353868"/>
              <a:gd name="connsiteY34" fmla="*/ 552371 h 1303036"/>
              <a:gd name="connsiteX35" fmla="*/ 558281 w 1353868"/>
              <a:gd name="connsiteY35" fmla="*/ 586302 h 1303036"/>
              <a:gd name="connsiteX36" fmla="*/ 558281 w 1353868"/>
              <a:gd name="connsiteY36" fmla="*/ 722024 h 1303036"/>
              <a:gd name="connsiteX37" fmla="*/ 524350 w 1353868"/>
              <a:gd name="connsiteY37" fmla="*/ 755955 h 1303036"/>
              <a:gd name="connsiteX38" fmla="*/ 0 w 1353868"/>
              <a:gd name="connsiteY38" fmla="*/ 755955 h 1303036"/>
              <a:gd name="connsiteX39" fmla="*/ 646316 w 1353868"/>
              <a:gd name="connsiteY39" fmla="*/ 550476 h 1303036"/>
              <a:gd name="connsiteX40" fmla="*/ 1353868 w 1353868"/>
              <a:gd name="connsiteY40" fmla="*/ 550476 h 1303036"/>
              <a:gd name="connsiteX41" fmla="*/ 1353868 w 1353868"/>
              <a:gd name="connsiteY41" fmla="*/ 754060 h 1303036"/>
              <a:gd name="connsiteX42" fmla="*/ 646316 w 1353868"/>
              <a:gd name="connsiteY42" fmla="*/ 754060 h 1303036"/>
              <a:gd name="connsiteX43" fmla="*/ 612385 w 1353868"/>
              <a:gd name="connsiteY43" fmla="*/ 720129 h 1303036"/>
              <a:gd name="connsiteX44" fmla="*/ 612385 w 1353868"/>
              <a:gd name="connsiteY44" fmla="*/ 584407 h 1303036"/>
              <a:gd name="connsiteX45" fmla="*/ 646316 w 1353868"/>
              <a:gd name="connsiteY45" fmla="*/ 550476 h 1303036"/>
              <a:gd name="connsiteX46" fmla="*/ 0 w 1353868"/>
              <a:gd name="connsiteY46" fmla="*/ 275815 h 1303036"/>
              <a:gd name="connsiteX47" fmla="*/ 315947 w 1353868"/>
              <a:gd name="connsiteY47" fmla="*/ 275815 h 1303036"/>
              <a:gd name="connsiteX48" fmla="*/ 349878 w 1353868"/>
              <a:gd name="connsiteY48" fmla="*/ 309746 h 1303036"/>
              <a:gd name="connsiteX49" fmla="*/ 349878 w 1353868"/>
              <a:gd name="connsiteY49" fmla="*/ 445468 h 1303036"/>
              <a:gd name="connsiteX50" fmla="*/ 315947 w 1353868"/>
              <a:gd name="connsiteY50" fmla="*/ 479399 h 1303036"/>
              <a:gd name="connsiteX51" fmla="*/ 0 w 1353868"/>
              <a:gd name="connsiteY51" fmla="*/ 479399 h 1303036"/>
              <a:gd name="connsiteX52" fmla="*/ 437913 w 1353868"/>
              <a:gd name="connsiteY52" fmla="*/ 273920 h 1303036"/>
              <a:gd name="connsiteX53" fmla="*/ 1274723 w 1353868"/>
              <a:gd name="connsiteY53" fmla="*/ 273920 h 1303036"/>
              <a:gd name="connsiteX54" fmla="*/ 1308654 w 1353868"/>
              <a:gd name="connsiteY54" fmla="*/ 307851 h 1303036"/>
              <a:gd name="connsiteX55" fmla="*/ 1308654 w 1353868"/>
              <a:gd name="connsiteY55" fmla="*/ 443573 h 1303036"/>
              <a:gd name="connsiteX56" fmla="*/ 1274723 w 1353868"/>
              <a:gd name="connsiteY56" fmla="*/ 477504 h 1303036"/>
              <a:gd name="connsiteX57" fmla="*/ 437913 w 1353868"/>
              <a:gd name="connsiteY57" fmla="*/ 477504 h 1303036"/>
              <a:gd name="connsiteX58" fmla="*/ 403982 w 1353868"/>
              <a:gd name="connsiteY58" fmla="*/ 443573 h 1303036"/>
              <a:gd name="connsiteX59" fmla="*/ 403982 w 1353868"/>
              <a:gd name="connsiteY59" fmla="*/ 307851 h 1303036"/>
              <a:gd name="connsiteX60" fmla="*/ 437913 w 1353868"/>
              <a:gd name="connsiteY60" fmla="*/ 273920 h 1303036"/>
              <a:gd name="connsiteX61" fmla="*/ 84298 w 1353868"/>
              <a:gd name="connsiteY61" fmla="*/ 1895 h 1303036"/>
              <a:gd name="connsiteX62" fmla="*/ 921108 w 1353868"/>
              <a:gd name="connsiteY62" fmla="*/ 1895 h 1303036"/>
              <a:gd name="connsiteX63" fmla="*/ 955039 w 1353868"/>
              <a:gd name="connsiteY63" fmla="*/ 35826 h 1303036"/>
              <a:gd name="connsiteX64" fmla="*/ 955039 w 1353868"/>
              <a:gd name="connsiteY64" fmla="*/ 171548 h 1303036"/>
              <a:gd name="connsiteX65" fmla="*/ 921108 w 1353868"/>
              <a:gd name="connsiteY65" fmla="*/ 205479 h 1303036"/>
              <a:gd name="connsiteX66" fmla="*/ 84298 w 1353868"/>
              <a:gd name="connsiteY66" fmla="*/ 205479 h 1303036"/>
              <a:gd name="connsiteX67" fmla="*/ 50367 w 1353868"/>
              <a:gd name="connsiteY67" fmla="*/ 171548 h 1303036"/>
              <a:gd name="connsiteX68" fmla="*/ 50367 w 1353868"/>
              <a:gd name="connsiteY68" fmla="*/ 35826 h 1303036"/>
              <a:gd name="connsiteX69" fmla="*/ 84298 w 1353868"/>
              <a:gd name="connsiteY69" fmla="*/ 1895 h 1303036"/>
              <a:gd name="connsiteX70" fmla="*/ 1043074 w 1353868"/>
              <a:gd name="connsiteY70" fmla="*/ 0 h 1303036"/>
              <a:gd name="connsiteX71" fmla="*/ 1320610 w 1353868"/>
              <a:gd name="connsiteY71" fmla="*/ 0 h 1303036"/>
              <a:gd name="connsiteX72" fmla="*/ 1342053 w 1353868"/>
              <a:gd name="connsiteY72" fmla="*/ 31804 h 1303036"/>
              <a:gd name="connsiteX73" fmla="*/ 1353868 w 1353868"/>
              <a:gd name="connsiteY73" fmla="*/ 90326 h 1303036"/>
              <a:gd name="connsiteX74" fmla="*/ 1353868 w 1353868"/>
              <a:gd name="connsiteY74" fmla="*/ 203584 h 1303036"/>
              <a:gd name="connsiteX75" fmla="*/ 1043074 w 1353868"/>
              <a:gd name="connsiteY75" fmla="*/ 203584 h 1303036"/>
              <a:gd name="connsiteX76" fmla="*/ 1009143 w 1353868"/>
              <a:gd name="connsiteY76" fmla="*/ 169653 h 1303036"/>
              <a:gd name="connsiteX77" fmla="*/ 1009143 w 1353868"/>
              <a:gd name="connsiteY77" fmla="*/ 33931 h 1303036"/>
              <a:gd name="connsiteX78" fmla="*/ 1043074 w 1353868"/>
              <a:gd name="connsiteY78" fmla="*/ 0 h 130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53868" h="1303036">
                <a:moveTo>
                  <a:pt x="0" y="1099452"/>
                </a:moveTo>
                <a:lnTo>
                  <a:pt x="216974" y="1099452"/>
                </a:lnTo>
                <a:cubicBezTo>
                  <a:pt x="235714" y="1099452"/>
                  <a:pt x="250905" y="1114643"/>
                  <a:pt x="250905" y="1133383"/>
                </a:cubicBezTo>
                <a:lnTo>
                  <a:pt x="250905" y="1269105"/>
                </a:lnTo>
                <a:cubicBezTo>
                  <a:pt x="250905" y="1287845"/>
                  <a:pt x="235714" y="1303036"/>
                  <a:pt x="216974" y="1303036"/>
                </a:cubicBezTo>
                <a:lnTo>
                  <a:pt x="44342" y="1303036"/>
                </a:lnTo>
                <a:lnTo>
                  <a:pt x="44036" y="1302829"/>
                </a:lnTo>
                <a:cubicBezTo>
                  <a:pt x="16828" y="1275622"/>
                  <a:pt x="0" y="1238035"/>
                  <a:pt x="0" y="1196518"/>
                </a:cubicBezTo>
                <a:close/>
                <a:moveTo>
                  <a:pt x="338940" y="1097557"/>
                </a:moveTo>
                <a:lnTo>
                  <a:pt x="1175750" y="1097557"/>
                </a:lnTo>
                <a:cubicBezTo>
                  <a:pt x="1194490" y="1097557"/>
                  <a:pt x="1209681" y="1112748"/>
                  <a:pt x="1209681" y="1131488"/>
                </a:cubicBezTo>
                <a:lnTo>
                  <a:pt x="1209681" y="1267210"/>
                </a:lnTo>
                <a:cubicBezTo>
                  <a:pt x="1209681" y="1285950"/>
                  <a:pt x="1194490" y="1301141"/>
                  <a:pt x="1175750" y="1301141"/>
                </a:cubicBezTo>
                <a:lnTo>
                  <a:pt x="338940" y="1301141"/>
                </a:lnTo>
                <a:cubicBezTo>
                  <a:pt x="320200" y="1301141"/>
                  <a:pt x="305009" y="1285950"/>
                  <a:pt x="305009" y="1267210"/>
                </a:cubicBezTo>
                <a:lnTo>
                  <a:pt x="305009" y="1131488"/>
                </a:lnTo>
                <a:cubicBezTo>
                  <a:pt x="305009" y="1112748"/>
                  <a:pt x="320200" y="1097557"/>
                  <a:pt x="338940" y="1097557"/>
                </a:cubicBezTo>
                <a:close/>
                <a:moveTo>
                  <a:pt x="54968" y="836670"/>
                </a:moveTo>
                <a:lnTo>
                  <a:pt x="891778" y="836670"/>
                </a:lnTo>
                <a:cubicBezTo>
                  <a:pt x="910518" y="836670"/>
                  <a:pt x="925709" y="851861"/>
                  <a:pt x="925709" y="870601"/>
                </a:cubicBezTo>
                <a:lnTo>
                  <a:pt x="925709" y="1006323"/>
                </a:lnTo>
                <a:cubicBezTo>
                  <a:pt x="925709" y="1025063"/>
                  <a:pt x="910518" y="1040254"/>
                  <a:pt x="891778" y="1040254"/>
                </a:cubicBezTo>
                <a:lnTo>
                  <a:pt x="54968" y="1040254"/>
                </a:lnTo>
                <a:cubicBezTo>
                  <a:pt x="36228" y="1040254"/>
                  <a:pt x="21037" y="1025063"/>
                  <a:pt x="21037" y="1006323"/>
                </a:cubicBezTo>
                <a:lnTo>
                  <a:pt x="21037" y="870601"/>
                </a:lnTo>
                <a:cubicBezTo>
                  <a:pt x="21037" y="851861"/>
                  <a:pt x="36228" y="836670"/>
                  <a:pt x="54968" y="836670"/>
                </a:cubicBezTo>
                <a:close/>
                <a:moveTo>
                  <a:pt x="1013744" y="834775"/>
                </a:moveTo>
                <a:lnTo>
                  <a:pt x="1353868" y="834775"/>
                </a:lnTo>
                <a:lnTo>
                  <a:pt x="1353868" y="1038359"/>
                </a:lnTo>
                <a:lnTo>
                  <a:pt x="1013744" y="1038359"/>
                </a:lnTo>
                <a:cubicBezTo>
                  <a:pt x="995004" y="1038359"/>
                  <a:pt x="979813" y="1023168"/>
                  <a:pt x="979813" y="1004428"/>
                </a:cubicBezTo>
                <a:lnTo>
                  <a:pt x="979813" y="868706"/>
                </a:lnTo>
                <a:cubicBezTo>
                  <a:pt x="979813" y="849966"/>
                  <a:pt x="995004" y="834775"/>
                  <a:pt x="1013744" y="834775"/>
                </a:cubicBezTo>
                <a:close/>
                <a:moveTo>
                  <a:pt x="0" y="552371"/>
                </a:moveTo>
                <a:lnTo>
                  <a:pt x="524350" y="552371"/>
                </a:lnTo>
                <a:cubicBezTo>
                  <a:pt x="543090" y="552371"/>
                  <a:pt x="558281" y="567562"/>
                  <a:pt x="558281" y="586302"/>
                </a:cubicBezTo>
                <a:lnTo>
                  <a:pt x="558281" y="722024"/>
                </a:lnTo>
                <a:cubicBezTo>
                  <a:pt x="558281" y="740764"/>
                  <a:pt x="543090" y="755955"/>
                  <a:pt x="524350" y="755955"/>
                </a:cubicBezTo>
                <a:lnTo>
                  <a:pt x="0" y="755955"/>
                </a:lnTo>
                <a:close/>
                <a:moveTo>
                  <a:pt x="646316" y="550476"/>
                </a:moveTo>
                <a:lnTo>
                  <a:pt x="1353868" y="550476"/>
                </a:lnTo>
                <a:lnTo>
                  <a:pt x="1353868" y="754060"/>
                </a:lnTo>
                <a:lnTo>
                  <a:pt x="646316" y="754060"/>
                </a:lnTo>
                <a:cubicBezTo>
                  <a:pt x="627576" y="754060"/>
                  <a:pt x="612385" y="738869"/>
                  <a:pt x="612385" y="720129"/>
                </a:cubicBezTo>
                <a:lnTo>
                  <a:pt x="612385" y="584407"/>
                </a:lnTo>
                <a:cubicBezTo>
                  <a:pt x="612385" y="565667"/>
                  <a:pt x="627576" y="550476"/>
                  <a:pt x="646316" y="550476"/>
                </a:cubicBezTo>
                <a:close/>
                <a:moveTo>
                  <a:pt x="0" y="275815"/>
                </a:moveTo>
                <a:lnTo>
                  <a:pt x="315947" y="275815"/>
                </a:lnTo>
                <a:cubicBezTo>
                  <a:pt x="334687" y="275815"/>
                  <a:pt x="349878" y="291006"/>
                  <a:pt x="349878" y="309746"/>
                </a:cubicBezTo>
                <a:lnTo>
                  <a:pt x="349878" y="445468"/>
                </a:lnTo>
                <a:cubicBezTo>
                  <a:pt x="349878" y="464208"/>
                  <a:pt x="334687" y="479399"/>
                  <a:pt x="315947" y="479399"/>
                </a:cubicBezTo>
                <a:lnTo>
                  <a:pt x="0" y="479399"/>
                </a:lnTo>
                <a:close/>
                <a:moveTo>
                  <a:pt x="437913" y="273920"/>
                </a:moveTo>
                <a:lnTo>
                  <a:pt x="1274723" y="273920"/>
                </a:lnTo>
                <a:cubicBezTo>
                  <a:pt x="1293463" y="273920"/>
                  <a:pt x="1308654" y="289111"/>
                  <a:pt x="1308654" y="307851"/>
                </a:cubicBezTo>
                <a:lnTo>
                  <a:pt x="1308654" y="443573"/>
                </a:lnTo>
                <a:cubicBezTo>
                  <a:pt x="1308654" y="462313"/>
                  <a:pt x="1293463" y="477504"/>
                  <a:pt x="1274723" y="477504"/>
                </a:cubicBezTo>
                <a:lnTo>
                  <a:pt x="437913" y="477504"/>
                </a:lnTo>
                <a:cubicBezTo>
                  <a:pt x="419173" y="477504"/>
                  <a:pt x="403982" y="462313"/>
                  <a:pt x="403982" y="443573"/>
                </a:cubicBezTo>
                <a:lnTo>
                  <a:pt x="403982" y="307851"/>
                </a:lnTo>
                <a:cubicBezTo>
                  <a:pt x="403982" y="289111"/>
                  <a:pt x="419173" y="273920"/>
                  <a:pt x="437913" y="273920"/>
                </a:cubicBezTo>
                <a:close/>
                <a:moveTo>
                  <a:pt x="84298" y="1895"/>
                </a:moveTo>
                <a:lnTo>
                  <a:pt x="921108" y="1895"/>
                </a:lnTo>
                <a:cubicBezTo>
                  <a:pt x="939848" y="1895"/>
                  <a:pt x="955039" y="17086"/>
                  <a:pt x="955039" y="35826"/>
                </a:cubicBezTo>
                <a:lnTo>
                  <a:pt x="955039" y="171548"/>
                </a:lnTo>
                <a:cubicBezTo>
                  <a:pt x="955039" y="190288"/>
                  <a:pt x="939848" y="205479"/>
                  <a:pt x="921108" y="205479"/>
                </a:cubicBezTo>
                <a:lnTo>
                  <a:pt x="84298" y="205479"/>
                </a:lnTo>
                <a:cubicBezTo>
                  <a:pt x="65558" y="205479"/>
                  <a:pt x="50367" y="190288"/>
                  <a:pt x="50367" y="171548"/>
                </a:cubicBezTo>
                <a:lnTo>
                  <a:pt x="50367" y="35826"/>
                </a:lnTo>
                <a:cubicBezTo>
                  <a:pt x="50367" y="17086"/>
                  <a:pt x="65558" y="1895"/>
                  <a:pt x="84298" y="1895"/>
                </a:cubicBezTo>
                <a:close/>
                <a:moveTo>
                  <a:pt x="1043074" y="0"/>
                </a:moveTo>
                <a:lnTo>
                  <a:pt x="1320610" y="0"/>
                </a:lnTo>
                <a:lnTo>
                  <a:pt x="1342053" y="31804"/>
                </a:lnTo>
                <a:cubicBezTo>
                  <a:pt x="1349661" y="49792"/>
                  <a:pt x="1353868" y="69568"/>
                  <a:pt x="1353868" y="90326"/>
                </a:cubicBezTo>
                <a:lnTo>
                  <a:pt x="1353868" y="203584"/>
                </a:lnTo>
                <a:lnTo>
                  <a:pt x="1043074" y="203584"/>
                </a:lnTo>
                <a:cubicBezTo>
                  <a:pt x="1024334" y="203584"/>
                  <a:pt x="1009143" y="188393"/>
                  <a:pt x="1009143" y="169653"/>
                </a:cubicBezTo>
                <a:lnTo>
                  <a:pt x="1009143" y="33931"/>
                </a:lnTo>
                <a:cubicBezTo>
                  <a:pt x="1009143" y="15191"/>
                  <a:pt x="1024334" y="0"/>
                  <a:pt x="1043074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4FE9D26-24B2-AC97-67B0-2FA73A7E37F5}"/>
              </a:ext>
            </a:extLst>
          </p:cNvPr>
          <p:cNvSpPr txBox="1"/>
          <p:nvPr/>
        </p:nvSpPr>
        <p:spPr>
          <a:xfrm>
            <a:off x="7805247" y="2087882"/>
            <a:ext cx="313836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BAM Format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MU Sans Serif"/>
              </a:rPr>
              <a:t>(Binary Alignment Map)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Binary encoded 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BGZF compressed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8DC361E8-7F0C-2E1B-ABFB-F8633CBFA309}"/>
              </a:ext>
            </a:extLst>
          </p:cNvPr>
          <p:cNvSpPr/>
          <p:nvPr/>
        </p:nvSpPr>
        <p:spPr>
          <a:xfrm>
            <a:off x="6651811" y="3119718"/>
            <a:ext cx="132529" cy="1613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>
                <a:noFill/>
              </a:rPr>
              <a:t>Header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F7D494F7-5AD3-77A2-EE8E-E4936946269A}"/>
              </a:ext>
            </a:extLst>
          </p:cNvPr>
          <p:cNvSpPr/>
          <p:nvPr/>
        </p:nvSpPr>
        <p:spPr>
          <a:xfrm>
            <a:off x="6798572" y="3119718"/>
            <a:ext cx="602753" cy="1613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>
                <a:noFill/>
              </a:rPr>
              <a:t>Compressed Data</a:t>
            </a:r>
          </a:p>
          <a:p>
            <a:pPr algn="ctr"/>
            <a:r>
              <a:rPr lang="en-US" sz="300" dirty="0">
                <a:noFill/>
              </a:rPr>
              <a:t>(DEFLATE format)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FA578DED-B873-2115-EC0B-4CDA6D30D84A}"/>
              </a:ext>
            </a:extLst>
          </p:cNvPr>
          <p:cNvSpPr/>
          <p:nvPr/>
        </p:nvSpPr>
        <p:spPr>
          <a:xfrm>
            <a:off x="7415556" y="3119718"/>
            <a:ext cx="87902" cy="1613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>
                <a:noFill/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802100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Rotviolet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Benutzerdefiniert 1">
      <a:majorFont>
        <a:latin typeface="CMU Bright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1811</Words>
  <Application>Microsoft Office PowerPoint</Application>
  <PresentationFormat>Breitbild</PresentationFormat>
  <Paragraphs>178</Paragraphs>
  <Slides>20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Calibri</vt:lpstr>
      <vt:lpstr>CMU Bright</vt:lpstr>
      <vt:lpstr>CMU Sans Serif</vt:lpstr>
      <vt:lpstr>CMU Typewriter Text</vt:lpstr>
      <vt:lpstr>Office</vt:lpstr>
      <vt:lpstr>Faster  Sorting of  Aligned DNA-Read  Files</vt:lpstr>
      <vt:lpstr>Motivation</vt:lpstr>
      <vt:lpstr>Storing Alignment Information</vt:lpstr>
      <vt:lpstr>Storing Alignment Information</vt:lpstr>
      <vt:lpstr>Storing Alignment Information</vt:lpstr>
      <vt:lpstr>Storing Alignment Information</vt:lpstr>
      <vt:lpstr>Storing Alignment Information</vt:lpstr>
      <vt:lpstr>Storing Alignment Information</vt:lpstr>
      <vt:lpstr>BGZF Compression</vt:lpstr>
      <vt:lpstr>BGZF Compression</vt:lpstr>
      <vt:lpstr>BGZF Compression: Random Access</vt:lpstr>
      <vt:lpstr>PowerPoint-Präsentation</vt:lpstr>
      <vt:lpstr>Algorithm: Reading</vt:lpstr>
      <vt:lpstr>Algorithm: Sorting</vt:lpstr>
      <vt:lpstr>Algorithm: Merging</vt:lpstr>
      <vt:lpstr>Algorithm: Writing</vt:lpstr>
      <vt:lpstr>Temporary Files</vt:lpstr>
      <vt:lpstr>Compression</vt:lpstr>
      <vt:lpstr>Input/Output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Faster  Sorting of  Aligned DNA-Read  Files</dc:title>
  <dc:creator>Dominik Robert Siebelt</dc:creator>
  <cp:lastModifiedBy>Siebelt, Dominik Robert</cp:lastModifiedBy>
  <cp:revision>11</cp:revision>
  <cp:lastPrinted>2024-06-12T10:37:24Z</cp:lastPrinted>
  <dcterms:created xsi:type="dcterms:W3CDTF">2024-06-05T11:20:55Z</dcterms:created>
  <dcterms:modified xsi:type="dcterms:W3CDTF">2024-06-12T11:45:01Z</dcterms:modified>
</cp:coreProperties>
</file>