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DDF5"/>
    <a:srgbClr val="FFB87F"/>
    <a:srgbClr val="D65238"/>
    <a:srgbClr val="FBFF5E"/>
    <a:srgbClr val="FEB87E"/>
    <a:srgbClr val="FFFFFF"/>
    <a:srgbClr val="D6553C"/>
    <a:srgbClr val="FEC85E"/>
    <a:srgbClr val="A6DD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4660"/>
  </p:normalViewPr>
  <p:slideViewPr>
    <p:cSldViewPr snapToGrid="0">
      <p:cViewPr>
        <p:scale>
          <a:sx n="125" d="100"/>
          <a:sy n="125" d="100"/>
        </p:scale>
        <p:origin x="2525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3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0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979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46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380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869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13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04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38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10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46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23B0A-16CA-415F-A297-2223EBC433E7}" type="datetimeFigureOut">
              <a:rPr lang="zh-CN" altLang="en-US" smtClean="0"/>
              <a:t>2024/10/8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7BB20-4953-4955-B92A-AC2AD7A582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86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>
            <a:extLst>
              <a:ext uri="{FF2B5EF4-FFF2-40B4-BE49-F238E27FC236}">
                <a16:creationId xmlns:a16="http://schemas.microsoft.com/office/drawing/2014/main" id="{68C30525-5A20-92AB-BCA2-85DCB36A0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991" y="1906603"/>
            <a:ext cx="1196449" cy="1440000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3DA6852D-D077-E213-0009-7A4D22231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9991" y="232707"/>
            <a:ext cx="1131429" cy="1440000"/>
          </a:xfrm>
          <a:prstGeom prst="rect">
            <a:avLst/>
          </a:prstGeom>
        </p:spPr>
      </p:pic>
      <p:grpSp>
        <p:nvGrpSpPr>
          <p:cNvPr id="56" name="组合 55">
            <a:extLst>
              <a:ext uri="{FF2B5EF4-FFF2-40B4-BE49-F238E27FC236}">
                <a16:creationId xmlns:a16="http://schemas.microsoft.com/office/drawing/2014/main" id="{89364209-7AF8-338A-CA4C-0805BF1310CA}"/>
              </a:ext>
            </a:extLst>
          </p:cNvPr>
          <p:cNvGrpSpPr/>
          <p:nvPr/>
        </p:nvGrpSpPr>
        <p:grpSpPr>
          <a:xfrm>
            <a:off x="14680" y="2479650"/>
            <a:ext cx="914400" cy="914400"/>
            <a:chOff x="2530475" y="3738187"/>
            <a:chExt cx="914400" cy="914400"/>
          </a:xfrm>
        </p:grpSpPr>
        <p:pic>
          <p:nvPicPr>
            <p:cNvPr id="57" name="图形 56" descr="文档 纯色填充">
              <a:extLst>
                <a:ext uri="{FF2B5EF4-FFF2-40B4-BE49-F238E27FC236}">
                  <a16:creationId xmlns:a16="http://schemas.microsoft.com/office/drawing/2014/main" id="{2CF1DA07-2869-2CA7-7B14-58C5579B8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0475" y="3738187"/>
              <a:ext cx="914400" cy="914400"/>
            </a:xfrm>
            <a:prstGeom prst="rect">
              <a:avLst/>
            </a:prstGeom>
          </p:spPr>
        </p:pic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173DCB88-352A-7EB9-93AA-1D5B3122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69009" y="4050072"/>
              <a:ext cx="178497" cy="288000"/>
            </a:xfrm>
            <a:prstGeom prst="rect">
              <a:avLst/>
            </a:prstGeom>
          </p:spPr>
        </p:pic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C8D7F4F7-3C44-6837-96BA-DE364C0DA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4412" y="4215331"/>
              <a:ext cx="142798" cy="230400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CFD0A128-60A2-2CF3-F984-12008D9400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58399" y="4338072"/>
              <a:ext cx="107099" cy="172800"/>
            </a:xfrm>
            <a:prstGeom prst="rect">
              <a:avLst/>
            </a:prstGeom>
          </p:spPr>
        </p:pic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95D4F603-2C11-B507-7CEE-93DBE864E4C8}"/>
              </a:ext>
            </a:extLst>
          </p:cNvPr>
          <p:cNvGrpSpPr/>
          <p:nvPr/>
        </p:nvGrpSpPr>
        <p:grpSpPr>
          <a:xfrm>
            <a:off x="14680" y="788289"/>
            <a:ext cx="914400" cy="914400"/>
            <a:chOff x="2530475" y="1544774"/>
            <a:chExt cx="914400" cy="914400"/>
          </a:xfrm>
        </p:grpSpPr>
        <p:pic>
          <p:nvPicPr>
            <p:cNvPr id="62" name="图形 61" descr="文档 纯色填充">
              <a:extLst>
                <a:ext uri="{FF2B5EF4-FFF2-40B4-BE49-F238E27FC236}">
                  <a16:creationId xmlns:a16="http://schemas.microsoft.com/office/drawing/2014/main" id="{C807CA55-2277-E026-E4E3-D8D420A5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30475" y="1544774"/>
              <a:ext cx="914400" cy="914400"/>
            </a:xfrm>
            <a:prstGeom prst="rect">
              <a:avLst/>
            </a:prstGeom>
          </p:spPr>
        </p:pic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0443D2B8-9D5F-1893-102B-ACDE83F53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65498" y="1850832"/>
              <a:ext cx="173310" cy="288000"/>
            </a:xfrm>
            <a:prstGeom prst="rect">
              <a:avLst/>
            </a:prstGeom>
          </p:spPr>
        </p:pic>
        <p:pic>
          <p:nvPicPr>
            <p:cNvPr id="1024" name="图片 1023">
              <a:extLst>
                <a:ext uri="{FF2B5EF4-FFF2-40B4-BE49-F238E27FC236}">
                  <a16:creationId xmlns:a16="http://schemas.microsoft.com/office/drawing/2014/main" id="{A6516731-2830-7B40-E9E4-B7B1BA0B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0283" y="2020262"/>
              <a:ext cx="138648" cy="230400"/>
            </a:xfrm>
            <a:prstGeom prst="rect">
              <a:avLst/>
            </a:prstGeom>
          </p:spPr>
        </p:pic>
        <p:pic>
          <p:nvPicPr>
            <p:cNvPr id="1025" name="图片 1024">
              <a:extLst>
                <a:ext uri="{FF2B5EF4-FFF2-40B4-BE49-F238E27FC236}">
                  <a16:creationId xmlns:a16="http://schemas.microsoft.com/office/drawing/2014/main" id="{73493BC1-6CF6-3F09-09C3-09CB4A5EE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61512" y="2138832"/>
              <a:ext cx="103986" cy="172800"/>
            </a:xfrm>
            <a:prstGeom prst="rect">
              <a:avLst/>
            </a:prstGeom>
          </p:spPr>
        </p:pic>
      </p:grpSp>
      <p:sp>
        <p:nvSpPr>
          <p:cNvPr id="1027" name="文本框 1026">
            <a:extLst>
              <a:ext uri="{FF2B5EF4-FFF2-40B4-BE49-F238E27FC236}">
                <a16:creationId xmlns:a16="http://schemas.microsoft.com/office/drawing/2014/main" id="{64192252-AE0B-9F5B-4569-9C4E192B868F}"/>
              </a:ext>
            </a:extLst>
          </p:cNvPr>
          <p:cNvSpPr txBox="1"/>
          <p:nvPr/>
        </p:nvSpPr>
        <p:spPr>
          <a:xfrm>
            <a:off x="162365" y="271337"/>
            <a:ext cx="2026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strike="sngStrike" dirty="0">
                <a:highlight>
                  <a:srgbClr val="A5DDF5"/>
                </a:highligh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Water Paper</a:t>
            </a:r>
            <a:endParaRPr lang="zh-CN" altLang="en-US" sz="2400" strike="sngStrike" dirty="0">
              <a:highlight>
                <a:srgbClr val="A5DDF5"/>
              </a:highlight>
              <a:latin typeface="ADLaM Display" panose="020F0502020204030204" pitchFamily="2" charset="0"/>
              <a:ea typeface="黑体" panose="02010609060101010101" pitchFamily="49" charset="-122"/>
              <a:cs typeface="ADLaM Display" panose="020F0502020204030204" pitchFamily="2" charset="0"/>
            </a:endParaRPr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04BCFD1A-FCDA-2804-ADD2-5F93EF6C47DC}"/>
              </a:ext>
            </a:extLst>
          </p:cNvPr>
          <p:cNvSpPr txBox="1"/>
          <p:nvPr/>
        </p:nvSpPr>
        <p:spPr>
          <a:xfrm>
            <a:off x="341099" y="1909847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2400" u="heavy" dirty="0">
                <a:highlight>
                  <a:srgbClr val="FFB87F"/>
                </a:highlight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Hot Paper</a:t>
            </a:r>
            <a:endParaRPr lang="zh-CN" altLang="en-US" sz="2400" u="heavy" dirty="0">
              <a:highlight>
                <a:srgbClr val="FFB87F"/>
              </a:highlight>
              <a:latin typeface="ADLaM Display" panose="020F0502020204030204" pitchFamily="2" charset="0"/>
              <a:ea typeface="黑体" panose="02010609060101010101" pitchFamily="49" charset="-122"/>
              <a:cs typeface="ADLaM Display" panose="020F0502020204030204" pitchFamily="2" charset="0"/>
            </a:endParaRPr>
          </a:p>
        </p:txBody>
      </p:sp>
      <p:grpSp>
        <p:nvGrpSpPr>
          <p:cNvPr id="1029" name="组合 1028">
            <a:extLst>
              <a:ext uri="{FF2B5EF4-FFF2-40B4-BE49-F238E27FC236}">
                <a16:creationId xmlns:a16="http://schemas.microsoft.com/office/drawing/2014/main" id="{02719687-7D33-E871-AA8F-01429287E98D}"/>
              </a:ext>
            </a:extLst>
          </p:cNvPr>
          <p:cNvGrpSpPr/>
          <p:nvPr/>
        </p:nvGrpSpPr>
        <p:grpSpPr>
          <a:xfrm>
            <a:off x="703528" y="2479650"/>
            <a:ext cx="914400" cy="914400"/>
            <a:chOff x="2530475" y="3738187"/>
            <a:chExt cx="914400" cy="914400"/>
          </a:xfrm>
        </p:grpSpPr>
        <p:pic>
          <p:nvPicPr>
            <p:cNvPr id="1030" name="图形 1029" descr="文档 纯色填充">
              <a:extLst>
                <a:ext uri="{FF2B5EF4-FFF2-40B4-BE49-F238E27FC236}">
                  <a16:creationId xmlns:a16="http://schemas.microsoft.com/office/drawing/2014/main" id="{D847E8CC-F052-34BC-69AD-060EE3809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0475" y="3738187"/>
              <a:ext cx="914400" cy="914400"/>
            </a:xfrm>
            <a:prstGeom prst="rect">
              <a:avLst/>
            </a:prstGeom>
          </p:spPr>
        </p:pic>
        <p:pic>
          <p:nvPicPr>
            <p:cNvPr id="1031" name="图片 1030">
              <a:extLst>
                <a:ext uri="{FF2B5EF4-FFF2-40B4-BE49-F238E27FC236}">
                  <a16:creationId xmlns:a16="http://schemas.microsoft.com/office/drawing/2014/main" id="{414C522E-3CE6-DFD7-B778-1768C7751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69009" y="4050072"/>
              <a:ext cx="178497" cy="288000"/>
            </a:xfrm>
            <a:prstGeom prst="rect">
              <a:avLst/>
            </a:prstGeom>
          </p:spPr>
        </p:pic>
        <p:pic>
          <p:nvPicPr>
            <p:cNvPr id="1032" name="图片 1031">
              <a:extLst>
                <a:ext uri="{FF2B5EF4-FFF2-40B4-BE49-F238E27FC236}">
                  <a16:creationId xmlns:a16="http://schemas.microsoft.com/office/drawing/2014/main" id="{7F5CF18E-09EE-E232-6DDE-9C359EA29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4412" y="4215331"/>
              <a:ext cx="142798" cy="230400"/>
            </a:xfrm>
            <a:prstGeom prst="rect">
              <a:avLst/>
            </a:prstGeom>
          </p:spPr>
        </p:pic>
        <p:pic>
          <p:nvPicPr>
            <p:cNvPr id="1033" name="图片 1032">
              <a:extLst>
                <a:ext uri="{FF2B5EF4-FFF2-40B4-BE49-F238E27FC236}">
                  <a16:creationId xmlns:a16="http://schemas.microsoft.com/office/drawing/2014/main" id="{98DE9619-F930-64A2-60B3-76A730532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58399" y="4338072"/>
              <a:ext cx="107099" cy="172800"/>
            </a:xfrm>
            <a:prstGeom prst="rect">
              <a:avLst/>
            </a:prstGeom>
          </p:spPr>
        </p:pic>
      </p:grpSp>
      <p:grpSp>
        <p:nvGrpSpPr>
          <p:cNvPr id="1034" name="组合 1033">
            <a:extLst>
              <a:ext uri="{FF2B5EF4-FFF2-40B4-BE49-F238E27FC236}">
                <a16:creationId xmlns:a16="http://schemas.microsoft.com/office/drawing/2014/main" id="{6F546701-27E2-99CE-6C81-D8E2F0D89616}"/>
              </a:ext>
            </a:extLst>
          </p:cNvPr>
          <p:cNvGrpSpPr/>
          <p:nvPr/>
        </p:nvGrpSpPr>
        <p:grpSpPr>
          <a:xfrm>
            <a:off x="703528" y="788289"/>
            <a:ext cx="914400" cy="914400"/>
            <a:chOff x="2530475" y="1544774"/>
            <a:chExt cx="914400" cy="914400"/>
          </a:xfrm>
        </p:grpSpPr>
        <p:pic>
          <p:nvPicPr>
            <p:cNvPr id="1035" name="图形 1034" descr="文档 纯色填充">
              <a:extLst>
                <a:ext uri="{FF2B5EF4-FFF2-40B4-BE49-F238E27FC236}">
                  <a16:creationId xmlns:a16="http://schemas.microsoft.com/office/drawing/2014/main" id="{59745E50-ABAF-9EAC-1904-6CAC15B7E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30475" y="1544774"/>
              <a:ext cx="914400" cy="914400"/>
            </a:xfrm>
            <a:prstGeom prst="rect">
              <a:avLst/>
            </a:prstGeom>
          </p:spPr>
        </p:pic>
        <p:pic>
          <p:nvPicPr>
            <p:cNvPr id="1036" name="图片 1035">
              <a:extLst>
                <a:ext uri="{FF2B5EF4-FFF2-40B4-BE49-F238E27FC236}">
                  <a16:creationId xmlns:a16="http://schemas.microsoft.com/office/drawing/2014/main" id="{28E9D193-C9DB-F583-15DC-0F056F104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65498" y="1850832"/>
              <a:ext cx="173310" cy="288000"/>
            </a:xfrm>
            <a:prstGeom prst="rect">
              <a:avLst/>
            </a:prstGeom>
          </p:spPr>
        </p:pic>
        <p:pic>
          <p:nvPicPr>
            <p:cNvPr id="1037" name="图片 1036">
              <a:extLst>
                <a:ext uri="{FF2B5EF4-FFF2-40B4-BE49-F238E27FC236}">
                  <a16:creationId xmlns:a16="http://schemas.microsoft.com/office/drawing/2014/main" id="{026C8168-6489-3296-F867-9274A672181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0283" y="2020262"/>
              <a:ext cx="138648" cy="230400"/>
            </a:xfrm>
            <a:prstGeom prst="rect">
              <a:avLst/>
            </a:prstGeom>
          </p:spPr>
        </p:pic>
        <p:pic>
          <p:nvPicPr>
            <p:cNvPr id="1038" name="图片 1037">
              <a:extLst>
                <a:ext uri="{FF2B5EF4-FFF2-40B4-BE49-F238E27FC236}">
                  <a16:creationId xmlns:a16="http://schemas.microsoft.com/office/drawing/2014/main" id="{9F583F59-A6CB-A49F-3170-6DF016AC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61512" y="2138832"/>
              <a:ext cx="103986" cy="172800"/>
            </a:xfrm>
            <a:prstGeom prst="rect">
              <a:avLst/>
            </a:prstGeom>
          </p:spPr>
        </p:pic>
      </p:grpSp>
      <p:grpSp>
        <p:nvGrpSpPr>
          <p:cNvPr id="1039" name="组合 1038">
            <a:extLst>
              <a:ext uri="{FF2B5EF4-FFF2-40B4-BE49-F238E27FC236}">
                <a16:creationId xmlns:a16="http://schemas.microsoft.com/office/drawing/2014/main" id="{639B04DC-E047-32BA-128A-C635C06799A0}"/>
              </a:ext>
            </a:extLst>
          </p:cNvPr>
          <p:cNvGrpSpPr/>
          <p:nvPr/>
        </p:nvGrpSpPr>
        <p:grpSpPr>
          <a:xfrm>
            <a:off x="1422167" y="2479650"/>
            <a:ext cx="914400" cy="914400"/>
            <a:chOff x="2530475" y="3738187"/>
            <a:chExt cx="914400" cy="914400"/>
          </a:xfrm>
        </p:grpSpPr>
        <p:pic>
          <p:nvPicPr>
            <p:cNvPr id="1040" name="图形 1039" descr="文档 纯色填充">
              <a:extLst>
                <a:ext uri="{FF2B5EF4-FFF2-40B4-BE49-F238E27FC236}">
                  <a16:creationId xmlns:a16="http://schemas.microsoft.com/office/drawing/2014/main" id="{B90373E4-6A2B-0CB9-86F3-299AD631DD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0475" y="3738187"/>
              <a:ext cx="914400" cy="914400"/>
            </a:xfrm>
            <a:prstGeom prst="rect">
              <a:avLst/>
            </a:prstGeom>
          </p:spPr>
        </p:pic>
        <p:pic>
          <p:nvPicPr>
            <p:cNvPr id="1041" name="图片 1040">
              <a:extLst>
                <a:ext uri="{FF2B5EF4-FFF2-40B4-BE49-F238E27FC236}">
                  <a16:creationId xmlns:a16="http://schemas.microsoft.com/office/drawing/2014/main" id="{D6B9FA1D-CAB8-C5FB-10EF-F596A45D0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69009" y="4050072"/>
              <a:ext cx="178497" cy="288000"/>
            </a:xfrm>
            <a:prstGeom prst="rect">
              <a:avLst/>
            </a:prstGeom>
          </p:spPr>
        </p:pic>
        <p:pic>
          <p:nvPicPr>
            <p:cNvPr id="1042" name="图片 1041">
              <a:extLst>
                <a:ext uri="{FF2B5EF4-FFF2-40B4-BE49-F238E27FC236}">
                  <a16:creationId xmlns:a16="http://schemas.microsoft.com/office/drawing/2014/main" id="{EBF39AAB-8A7D-4C6E-7AD4-6B26AA50F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4412" y="4215331"/>
              <a:ext cx="142798" cy="230400"/>
            </a:xfrm>
            <a:prstGeom prst="rect">
              <a:avLst/>
            </a:prstGeom>
          </p:spPr>
        </p:pic>
        <p:pic>
          <p:nvPicPr>
            <p:cNvPr id="1043" name="图片 1042">
              <a:extLst>
                <a:ext uri="{FF2B5EF4-FFF2-40B4-BE49-F238E27FC236}">
                  <a16:creationId xmlns:a16="http://schemas.microsoft.com/office/drawing/2014/main" id="{80E9298D-8B02-1BB5-2DA8-DAE2BFC26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58399" y="4338072"/>
              <a:ext cx="107099" cy="172800"/>
            </a:xfrm>
            <a:prstGeom prst="rect">
              <a:avLst/>
            </a:prstGeom>
          </p:spPr>
        </p:pic>
      </p:grpSp>
      <p:grpSp>
        <p:nvGrpSpPr>
          <p:cNvPr id="1044" name="组合 1043">
            <a:extLst>
              <a:ext uri="{FF2B5EF4-FFF2-40B4-BE49-F238E27FC236}">
                <a16:creationId xmlns:a16="http://schemas.microsoft.com/office/drawing/2014/main" id="{BCF907E8-783D-FB7F-1924-7373B6F82502}"/>
              </a:ext>
            </a:extLst>
          </p:cNvPr>
          <p:cNvGrpSpPr/>
          <p:nvPr/>
        </p:nvGrpSpPr>
        <p:grpSpPr>
          <a:xfrm>
            <a:off x="1422167" y="788289"/>
            <a:ext cx="914400" cy="914400"/>
            <a:chOff x="2530475" y="1544774"/>
            <a:chExt cx="914400" cy="914400"/>
          </a:xfrm>
        </p:grpSpPr>
        <p:pic>
          <p:nvPicPr>
            <p:cNvPr id="1045" name="图形 1044" descr="文档 纯色填充">
              <a:extLst>
                <a:ext uri="{FF2B5EF4-FFF2-40B4-BE49-F238E27FC236}">
                  <a16:creationId xmlns:a16="http://schemas.microsoft.com/office/drawing/2014/main" id="{F7CDC50A-144D-9D55-F081-C33C25B13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530475" y="1544774"/>
              <a:ext cx="914400" cy="914400"/>
            </a:xfrm>
            <a:prstGeom prst="rect">
              <a:avLst/>
            </a:prstGeom>
          </p:spPr>
        </p:pic>
        <p:pic>
          <p:nvPicPr>
            <p:cNvPr id="1046" name="图片 1045">
              <a:extLst>
                <a:ext uri="{FF2B5EF4-FFF2-40B4-BE49-F238E27FC236}">
                  <a16:creationId xmlns:a16="http://schemas.microsoft.com/office/drawing/2014/main" id="{56310282-1B7F-55EE-B08C-EFB00C483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865498" y="1850832"/>
              <a:ext cx="173310" cy="288000"/>
            </a:xfrm>
            <a:prstGeom prst="rect">
              <a:avLst/>
            </a:prstGeom>
          </p:spPr>
        </p:pic>
        <p:pic>
          <p:nvPicPr>
            <p:cNvPr id="1047" name="图片 1046">
              <a:extLst>
                <a:ext uri="{FF2B5EF4-FFF2-40B4-BE49-F238E27FC236}">
                  <a16:creationId xmlns:a16="http://schemas.microsoft.com/office/drawing/2014/main" id="{1DEF5A54-E0F0-C1FB-EE8A-A0820E82A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60283" y="2020262"/>
              <a:ext cx="138648" cy="230400"/>
            </a:xfrm>
            <a:prstGeom prst="rect">
              <a:avLst/>
            </a:prstGeom>
          </p:spPr>
        </p:pic>
        <p:pic>
          <p:nvPicPr>
            <p:cNvPr id="1048" name="图片 1047">
              <a:extLst>
                <a:ext uri="{FF2B5EF4-FFF2-40B4-BE49-F238E27FC236}">
                  <a16:creationId xmlns:a16="http://schemas.microsoft.com/office/drawing/2014/main" id="{2169E5CB-D18A-C332-D74A-DD2F3D3A3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61512" y="2138832"/>
              <a:ext cx="103986" cy="172800"/>
            </a:xfrm>
            <a:prstGeom prst="rect">
              <a:avLst/>
            </a:prstGeom>
          </p:spPr>
        </p:pic>
      </p:grpSp>
      <p:pic>
        <p:nvPicPr>
          <p:cNvPr id="1049" name="图形 1048" descr="打叉的复选框 纯色填充">
            <a:extLst>
              <a:ext uri="{FF2B5EF4-FFF2-40B4-BE49-F238E27FC236}">
                <a16:creationId xmlns:a16="http://schemas.microsoft.com/office/drawing/2014/main" id="{A697E5E7-D70B-7848-3E41-5CAA6EDBB5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2914" y="694372"/>
            <a:ext cx="1260000" cy="1260000"/>
          </a:xfrm>
          <a:prstGeom prst="rect">
            <a:avLst/>
          </a:prstGeom>
        </p:spPr>
      </p:pic>
      <p:pic>
        <p:nvPicPr>
          <p:cNvPr id="1050" name="图形 1049" descr="打勾的复选框 纯色填充">
            <a:extLst>
              <a:ext uri="{FF2B5EF4-FFF2-40B4-BE49-F238E27FC236}">
                <a16:creationId xmlns:a16="http://schemas.microsoft.com/office/drawing/2014/main" id="{A413B1AC-0CE5-DE7B-5A7D-9887B269B17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71705" y="2441418"/>
            <a:ext cx="1188000" cy="11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6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4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Jiachuan</dc:creator>
  <cp:lastModifiedBy>WANG Jiachuan</cp:lastModifiedBy>
  <cp:revision>3</cp:revision>
  <dcterms:created xsi:type="dcterms:W3CDTF">2024-10-08T15:09:27Z</dcterms:created>
  <dcterms:modified xsi:type="dcterms:W3CDTF">2024-10-08T15:40:44Z</dcterms:modified>
</cp:coreProperties>
</file>