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75350" cy="5975350"/>
  <p:notesSz cx="6858000" cy="9144000"/>
  <p:defaultTextStyle>
    <a:defPPr>
      <a:defRPr lang="zh-CN"/>
    </a:defPPr>
    <a:lvl1pPr marL="0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1pPr>
    <a:lvl2pPr marL="286802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2pPr>
    <a:lvl3pPr marL="573603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3pPr>
    <a:lvl4pPr marL="860405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4pPr>
    <a:lvl5pPr marL="1147206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5pPr>
    <a:lvl6pPr marL="1434008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6pPr>
    <a:lvl7pPr marL="1720809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7pPr>
    <a:lvl8pPr marL="2007611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8pPr>
    <a:lvl9pPr marL="2294412" algn="l" defTabSz="573603" rtl="0" eaLnBrk="1" latinLnBrk="0" hangingPunct="1">
      <a:defRPr sz="11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1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4A0F9-2FDF-958C-EDD4-DCAE60A09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919" y="977911"/>
            <a:ext cx="4481513" cy="208030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E5458A-0948-B070-459F-0F15EFEB1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919" y="3138443"/>
            <a:ext cx="4481513" cy="144265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5D1BD0-641F-565B-75C2-EB0BFAC6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2AF530-2BF4-2BBE-60A1-642609D6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B21BB-F20A-689C-AD00-AE090820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4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81879-A5B6-9B35-771F-FE46A71FD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6012AF-8575-573A-C968-8E8861220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7D968-728C-B84A-ED8A-173D253E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4BA83-2070-72A9-03F7-B4F7DB5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0FCEC6-0BD3-3F4A-C28E-AB2DD5DB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1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D55D74-4CA8-7DCD-38F7-217FFC2D2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276110" y="318132"/>
            <a:ext cx="1288435" cy="506383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1719BF-6416-35F8-CA6C-12ED2373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10805" y="318132"/>
            <a:ext cx="3790613" cy="506383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B04C9-538B-D138-3B46-34089AE8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7E5C6D-E8B7-3A46-B3FD-CA7165DF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20172-6030-8193-C3EF-CAA72A52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6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EE15C-F467-24A5-962A-BC836C9AA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D9F613-E48F-EEA4-B9D4-272E8E3A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0E804-D919-4C7E-7E19-4C736B01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2BD4F-F8AA-7854-34A7-DCDBC71B5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9F6255-9857-6F4E-B747-F2172F6AC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73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E5BC-E657-BA6B-0F2A-0CC1DE2B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93" y="1489689"/>
            <a:ext cx="5153739" cy="24855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ED06E-D88B-5C74-032B-44282D47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93" y="3998783"/>
            <a:ext cx="5153739" cy="130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1257F-7216-DDFA-FD66-185DA8E58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CEA9B-A9F3-823C-DB85-7BE4CEFA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9DE8D6-E1DD-4CAD-E643-53E82390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19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6E212-DBBF-9CCF-BA1A-4A2749C6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BAA85-A33C-E965-7197-E336C2589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805" y="1590660"/>
            <a:ext cx="2539524" cy="37913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2BDBE-4543-4088-5ABE-2705BF864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5021" y="1590660"/>
            <a:ext cx="2539524" cy="37913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B35B3-F332-7CB4-6C6C-7BF8B290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B7F239-308E-D065-4CF5-DB3D02F3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B328E-44E2-09AE-FD49-24F87C93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3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A5A85-A62E-2E2D-C67D-40FE397B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84" y="318133"/>
            <a:ext cx="5153739" cy="115495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7A1FE1-4EDE-31C5-116A-040157276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584" y="1464791"/>
            <a:ext cx="2527853" cy="7178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0AE66-E0EF-554B-9B65-C24F33891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584" y="2182663"/>
            <a:ext cx="2527853" cy="32103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A1E929-0671-1667-25B8-827FFE458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25021" y="1464791"/>
            <a:ext cx="2540302" cy="7178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77AA7B-4C2A-2854-A311-13F8A1455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25021" y="2182663"/>
            <a:ext cx="2540302" cy="32103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415E6-0BF9-69A4-0C7C-3ACE020A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2B64E-2488-9C97-0D70-0149EB01E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4F1764-077C-CCCF-F370-AA9D3693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8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E24DD-FB89-51E0-FD72-37CFAB32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BC00F-0003-CAE5-20FE-3E46E0A5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D4D00-E572-17FD-1B59-B2AC7754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C87F9-3BA9-DFEB-5B14-40E46DA3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8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5AA13D-AEBF-1F5A-2B4C-75F0C8B3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8F6A62-0DF6-0602-9BBD-CCA6C75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EF4FEF-C045-A8DF-11E8-A909B1AD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89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7DFFA-0E18-DBED-928C-74CD00FC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84" y="398357"/>
            <a:ext cx="1927206" cy="13942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60B7E-EF28-4C20-A89C-E143083EE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302" y="860340"/>
            <a:ext cx="3025021" cy="4246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282B2-44F0-7967-57D1-34F730E4D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584" y="1792605"/>
            <a:ext cx="1927206" cy="33210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B7691-C49B-5669-C836-59547A81B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70C71-9E08-EC7C-A333-514245C5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5AE59-2117-EB77-94F0-3B3EDF3D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98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EFB80-E469-06E6-E78D-DAECE892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84" y="398357"/>
            <a:ext cx="1927206" cy="139424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E9BA3-CFE3-D642-7870-EE76927EF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540302" y="860340"/>
            <a:ext cx="3025021" cy="42463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93196-2D79-DB92-A8B4-196C82852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584" y="1792605"/>
            <a:ext cx="1927206" cy="332102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2B41B5-56EA-0468-5225-42CFFEB8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B3C27-5AB7-2CD1-054F-7F3FCE24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6BC752-78E5-26D8-DF24-62E7537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A3FE124-EDA6-A2E2-AAD6-AF40E37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6" y="318133"/>
            <a:ext cx="5153739" cy="1154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4BF32B-B162-8F49-5323-5C70EFF96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806" y="1590660"/>
            <a:ext cx="5153739" cy="37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F5C92D-C419-67A0-92D7-FCD470EF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10805" y="5538265"/>
            <a:ext cx="1344454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DF387-2D3D-43AB-B7D9-975991ECEDE4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FD197-F210-F79E-75A5-9D6380B92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9335" y="5538265"/>
            <a:ext cx="2016681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8BB3E-BA9A-67C6-FE58-0BB6D5692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20091" y="5538265"/>
            <a:ext cx="1344454" cy="3181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A5F0D-C712-4615-B415-0B021D1ADF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25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男人站在河边&#10;&#10;描述已自动生成">
            <a:extLst>
              <a:ext uri="{FF2B5EF4-FFF2-40B4-BE49-F238E27FC236}">
                <a16:creationId xmlns:a16="http://schemas.microsoft.com/office/drawing/2014/main" id="{EB5BD136-2574-F2F5-83EE-802517E00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0"/>
          <a:stretch/>
        </p:blipFill>
        <p:spPr>
          <a:xfrm>
            <a:off x="-1" y="0"/>
            <a:ext cx="5975351" cy="597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53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Jiachuan</dc:creator>
  <cp:lastModifiedBy>WANG Jiachuan</cp:lastModifiedBy>
  <cp:revision>1</cp:revision>
  <dcterms:created xsi:type="dcterms:W3CDTF">2024-09-27T07:27:48Z</dcterms:created>
  <dcterms:modified xsi:type="dcterms:W3CDTF">2024-09-27T07:29:13Z</dcterms:modified>
</cp:coreProperties>
</file>