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6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0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9A0A-89EE-406B-9BEB-ABC9061C2437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3B7E-9DA2-4F71-A386-309C698BC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????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9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Marlow Navigation Co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Dominik</dc:creator>
  <cp:lastModifiedBy>Dominik</cp:lastModifiedBy>
  <cp:revision>1</cp:revision>
  <dcterms:created xsi:type="dcterms:W3CDTF">2019-06-24T05:54:08Z</dcterms:created>
  <dcterms:modified xsi:type="dcterms:W3CDTF">2019-06-24T05:54:31Z</dcterms:modified>
</cp:coreProperties>
</file>