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852" r:id="rId2"/>
    <p:sldId id="353" r:id="rId3"/>
    <p:sldId id="345" r:id="rId4"/>
    <p:sldId id="343" r:id="rId5"/>
    <p:sldId id="342" r:id="rId6"/>
    <p:sldId id="341" r:id="rId7"/>
    <p:sldId id="355" r:id="rId8"/>
    <p:sldId id="358" r:id="rId9"/>
    <p:sldId id="339" r:id="rId10"/>
    <p:sldId id="354" r:id="rId11"/>
    <p:sldId id="344" r:id="rId12"/>
    <p:sldId id="348" r:id="rId13"/>
    <p:sldId id="35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9CD"/>
    <a:srgbClr val="9AABDA"/>
    <a:srgbClr val="00FF00"/>
    <a:srgbClr val="9D2E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7"/>
    <p:restoredTop sz="90680" autoAdjust="0"/>
  </p:normalViewPr>
  <p:slideViewPr>
    <p:cSldViewPr snapToGrid="0" snapToObjects="1">
      <p:cViewPr varScale="1">
        <p:scale>
          <a:sx n="115" d="100"/>
          <a:sy n="115" d="100"/>
        </p:scale>
        <p:origin x="62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81F7B-B612-1A28-18D4-764797F80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1877F36F-94F7-9FF3-45C9-D99D7E7F3F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09C33EE4-CC64-2714-B9C0-9DAD345B14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2902852-50D7-A818-5454-9CAF7EC41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776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FB44-8788-A749-9C3A-9AA984AD1C1A}" type="datetime1">
              <a:rPr lang="en-AU" smtClean="0"/>
              <a:t>14/11/2024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780F-C6CB-7041-B6E2-51E72636706A}" type="datetime1">
              <a:rPr lang="en-AU" smtClean="0"/>
              <a:t>14/11/2024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8964-5FA7-B743-BE42-A3E6EFC642D5}" type="datetime1">
              <a:rPr lang="en-AU" smtClean="0"/>
              <a:t>14/11/2024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7600-5B53-5D4B-9A1C-00C180EA4ACC}" type="datetime1">
              <a:rPr lang="en-AU" smtClean="0"/>
              <a:t>14/11/2024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827D-66C1-8845-B375-046F25EBA1A4}" type="datetime1">
              <a:rPr lang="en-AU" smtClean="0"/>
              <a:t>14/11/2024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383E-F0B0-864C-812F-BC6E84BFA2A6}" type="datetime1">
              <a:rPr lang="en-AU" smtClean="0"/>
              <a:t>14/11/2024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324-84E3-C540-9709-EC8DF05107DA}" type="datetime1">
              <a:rPr lang="en-AU" smtClean="0"/>
              <a:t>14/11/2024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A8C1-D0A5-1B46-B38F-340CFD2E2291}" type="datetime1">
              <a:rPr lang="en-AU" smtClean="0"/>
              <a:t>14/11/2024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F46-70AC-6544-A2FE-763317A50DAB}" type="datetime1">
              <a:rPr lang="en-AU" smtClean="0"/>
              <a:t>14/11/2024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28BD-4543-B247-8A97-C3039CA92649}" type="datetime1">
              <a:rPr lang="en-AU" smtClean="0"/>
              <a:t>14/11/2024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C97B-51D3-2849-AFA0-E2276A30B22F}" type="datetime1">
              <a:rPr lang="en-AU" smtClean="0"/>
              <a:t>14/11/2024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90746-FE7D-114C-97D5-F9F4EAF1830F}" type="datetime1">
              <a:rPr lang="en-AU" smtClean="0"/>
              <a:t>14/11/2024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35F5FF-573C-4851-676D-5EECC4C03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>
            <a:extLst>
              <a:ext uri="{FF2B5EF4-FFF2-40B4-BE49-F238E27FC236}">
                <a16:creationId xmlns:a16="http://schemas.microsoft.com/office/drawing/2014/main" id="{387BB888-221C-CE5E-D381-FD269BA19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  <p:pic>
        <p:nvPicPr>
          <p:cNvPr id="3" name="Picture 2" descr="Screen Shot 2014-07-28 at 3.30.32 PM.png">
            <a:extLst>
              <a:ext uri="{FF2B5EF4-FFF2-40B4-BE49-F238E27FC236}">
                <a16:creationId xmlns:a16="http://schemas.microsoft.com/office/drawing/2014/main" id="{40111FE0-6496-D546-8CA1-16B241ACB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BBF6D9-2856-8B12-B16E-8469CC590BF9}"/>
              </a:ext>
            </a:extLst>
          </p:cNvPr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848E6-B2B5-49DD-E559-9E0F556560B4}"/>
              </a:ext>
            </a:extLst>
          </p:cNvPr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3FCC54-18D1-8F4F-DDBB-C246FAB60AF5}"/>
              </a:ext>
            </a:extLst>
          </p:cNvPr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A876B7-E25E-28D7-112A-7A6EC80250D5}"/>
              </a:ext>
            </a:extLst>
          </p:cNvPr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84F01D-B875-9B70-180F-07EC67653CD5}"/>
              </a:ext>
            </a:extLst>
          </p:cNvPr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7927A-EB24-F548-FB44-BF62BC20DFEE}"/>
              </a:ext>
            </a:extLst>
          </p:cNvPr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Métricas de Desempeño de </a:t>
            </a:r>
            <a:r>
              <a:rPr lang="es-CL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Segmetación</a:t>
            </a:r>
            <a:endParaRPr lang="es-CL" sz="240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8 ]</a:t>
            </a:r>
          </a:p>
        </p:txBody>
      </p:sp>
    </p:spTree>
    <p:extLst>
      <p:ext uri="{BB962C8B-B14F-4D97-AF65-F5344CB8AC3E}">
        <p14:creationId xmlns:p14="http://schemas.microsoft.com/office/powerpoint/2010/main" val="37452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101519"/>
            <a:ext cx="55735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/>
              <a:t>Curve</a:t>
            </a:r>
          </a:p>
          <a:p>
            <a:pPr algn="ctr"/>
            <a:r>
              <a:rPr lang="en-US" sz="6000" dirty="0"/>
              <a:t>Precision </a:t>
            </a:r>
            <a:r>
              <a:rPr lang="mr-IN" sz="6000" dirty="0"/>
              <a:t>–</a:t>
            </a:r>
            <a:r>
              <a:rPr lang="en-US" sz="6000" dirty="0"/>
              <a:t> Recall</a:t>
            </a:r>
          </a:p>
          <a:p>
            <a:pPr algn="ctr"/>
            <a:r>
              <a:rPr lang="en-US" sz="60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8634C-7D74-4D4B-ACD2-DB8C500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790D-894A-A941-AD44-8C3A2CA7837A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0500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641486-0792-614A-9224-625B0C43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F61CB9-739C-7045-8C9C-AAECB1BEA900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549704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693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 = TP/(TP+FP)</a:t>
            </a:r>
          </a:p>
          <a:p>
            <a:r>
              <a:rPr lang="en-US" dirty="0"/>
              <a:t>Re = TP/(TP+FN)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</a:t>
            </a:r>
          </a:p>
        </p:txBody>
      </p:sp>
      <p:cxnSp>
        <p:nvCxnSpPr>
          <p:cNvPr id="19" name="Curved Connector 18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Precision-Recall </a:t>
            </a:r>
            <a:r>
              <a:rPr lang="en-US" dirty="0"/>
              <a:t>curve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B0736E3-FB8B-B446-BE9A-076B3660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12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8FCCC-89FE-0945-9525-A7F60B2540DC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720ED6-7EC0-7694-8C47-3AA8F4A6A11B}"/>
              </a:ext>
            </a:extLst>
          </p:cNvPr>
          <p:cNvSpPr txBox="1"/>
          <p:nvPr/>
        </p:nvSpPr>
        <p:spPr>
          <a:xfrm>
            <a:off x="6971639" y="36183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0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8216BF-52B5-02D5-93E3-4BCB5F388B03}"/>
              </a:ext>
            </a:extLst>
          </p:cNvPr>
          <p:cNvSpPr txBox="1"/>
          <p:nvPr/>
        </p:nvSpPr>
        <p:spPr>
          <a:xfrm>
            <a:off x="7945539" y="363598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0199CF-0B6D-4DDC-551F-659FCDA9E125}"/>
              </a:ext>
            </a:extLst>
          </p:cNvPr>
          <p:cNvSpPr txBox="1"/>
          <p:nvPr/>
        </p:nvSpPr>
        <p:spPr>
          <a:xfrm>
            <a:off x="6937073" y="276781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903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/>
          <p:cNvSpPr/>
          <p:nvPr/>
        </p:nvSpPr>
        <p:spPr>
          <a:xfrm>
            <a:off x="3023635" y="3588152"/>
            <a:ext cx="2632389" cy="2523281"/>
          </a:xfrm>
          <a:custGeom>
            <a:avLst/>
            <a:gdLst>
              <a:gd name="connsiteX0" fmla="*/ 0 w 2303469"/>
              <a:gd name="connsiteY0" fmla="*/ 0 h 2523281"/>
              <a:gd name="connsiteX1" fmla="*/ 1030147 w 2303469"/>
              <a:gd name="connsiteY1" fmla="*/ 69448 h 2523281"/>
              <a:gd name="connsiteX2" fmla="*/ 1516284 w 2303469"/>
              <a:gd name="connsiteY2" fmla="*/ 312516 h 2523281"/>
              <a:gd name="connsiteX3" fmla="*/ 2071869 w 2303469"/>
              <a:gd name="connsiteY3" fmla="*/ 983848 h 2523281"/>
              <a:gd name="connsiteX4" fmla="*/ 2268638 w 2303469"/>
              <a:gd name="connsiteY4" fmla="*/ 2106592 h 2523281"/>
              <a:gd name="connsiteX5" fmla="*/ 2303362 w 2303469"/>
              <a:gd name="connsiteY5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469" h="2523281">
                <a:moveTo>
                  <a:pt x="0" y="0"/>
                </a:moveTo>
                <a:cubicBezTo>
                  <a:pt x="388716" y="8681"/>
                  <a:pt x="777433" y="17362"/>
                  <a:pt x="1030147" y="69448"/>
                </a:cubicBezTo>
                <a:cubicBezTo>
                  <a:pt x="1282861" y="121534"/>
                  <a:pt x="1342664" y="160116"/>
                  <a:pt x="1516284" y="312516"/>
                </a:cubicBezTo>
                <a:cubicBezTo>
                  <a:pt x="1689904" y="464916"/>
                  <a:pt x="1946477" y="684835"/>
                  <a:pt x="2071869" y="983848"/>
                </a:cubicBezTo>
                <a:cubicBezTo>
                  <a:pt x="2197261" y="1282861"/>
                  <a:pt x="2230056" y="1850020"/>
                  <a:pt x="2268638" y="2106592"/>
                </a:cubicBezTo>
                <a:cubicBezTo>
                  <a:pt x="2307220" y="2363164"/>
                  <a:pt x="2303362" y="2523281"/>
                  <a:pt x="2303362" y="2523281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11" y="208696"/>
            <a:ext cx="1384300" cy="876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56" y="170544"/>
            <a:ext cx="1308100" cy="901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4747" y="436728"/>
            <a:ext cx="29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 =                            =  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84645" y="621394"/>
            <a:ext cx="10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59325" y="774032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43646" y="774032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29243" y="216687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705229" y="7156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01609" y="439000"/>
            <a:ext cx="29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Recall =                            =  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7781507" y="623666"/>
            <a:ext cx="10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856187" y="776304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440508" y="776304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26105" y="218959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02091" y="7179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004352" y="3311654"/>
            <a:ext cx="0" cy="2920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79358" y="6073255"/>
            <a:ext cx="3271372" cy="45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1940784" y="4626640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59264" y="6269069"/>
            <a:ext cx="9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78725" y="6250672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0                                                 1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686331" y="6045959"/>
            <a:ext cx="0" cy="15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904453" y="3586878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89249" y="340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539924" y="1329223"/>
            <a:ext cx="2228429" cy="4117772"/>
            <a:chOff x="5539924" y="1329223"/>
            <a:chExt cx="2228429" cy="4117772"/>
          </a:xfrm>
        </p:grpSpPr>
        <p:grpSp>
          <p:nvGrpSpPr>
            <p:cNvPr id="52" name="Group 51"/>
            <p:cNvGrpSpPr/>
            <p:nvPr/>
          </p:nvGrpSpPr>
          <p:grpSpPr>
            <a:xfrm>
              <a:off x="6608294" y="1329223"/>
              <a:ext cx="1160059" cy="1269238"/>
              <a:chOff x="2388361" y="2169997"/>
              <a:chExt cx="4285397" cy="376678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2929642" y="2363910"/>
                <a:ext cx="3421845" cy="3024829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5539924" y="537499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3" idx="2"/>
              <a:endCxn id="56" idx="0"/>
            </p:cNvCxnSpPr>
            <p:nvPr/>
          </p:nvCxnSpPr>
          <p:spPr>
            <a:xfrm flipH="1">
              <a:off x="5575924" y="2598461"/>
              <a:ext cx="1612400" cy="277653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624126" y="1336676"/>
            <a:ext cx="1874158" cy="2277393"/>
            <a:chOff x="1624126" y="1336676"/>
            <a:chExt cx="1874158" cy="2277393"/>
          </a:xfrm>
        </p:grpSpPr>
        <p:grpSp>
          <p:nvGrpSpPr>
            <p:cNvPr id="58" name="Group 57"/>
            <p:cNvGrpSpPr/>
            <p:nvPr/>
          </p:nvGrpSpPr>
          <p:grpSpPr>
            <a:xfrm>
              <a:off x="1624126" y="1336676"/>
              <a:ext cx="1160059" cy="1269238"/>
              <a:chOff x="2388361" y="2169997"/>
              <a:chExt cx="4285397" cy="376678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3928794" y="3555480"/>
                <a:ext cx="981831" cy="952007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Oval 61"/>
            <p:cNvSpPr/>
            <p:nvPr/>
          </p:nvSpPr>
          <p:spPr>
            <a:xfrm>
              <a:off x="3426284" y="3542069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9" idx="2"/>
              <a:endCxn id="62" idx="0"/>
            </p:cNvCxnSpPr>
            <p:nvPr/>
          </p:nvCxnSpPr>
          <p:spPr>
            <a:xfrm>
              <a:off x="2204156" y="2605914"/>
              <a:ext cx="1258128" cy="936155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4144806" y="1331149"/>
            <a:ext cx="1160059" cy="2589910"/>
            <a:chOff x="4144806" y="1331149"/>
            <a:chExt cx="1160059" cy="2589910"/>
          </a:xfrm>
        </p:grpSpPr>
        <p:grpSp>
          <p:nvGrpSpPr>
            <p:cNvPr id="66" name="Group 65"/>
            <p:cNvGrpSpPr/>
            <p:nvPr/>
          </p:nvGrpSpPr>
          <p:grpSpPr>
            <a:xfrm>
              <a:off x="4144806" y="1331149"/>
              <a:ext cx="1160059" cy="1269238"/>
              <a:chOff x="2388361" y="2169997"/>
              <a:chExt cx="4285397" cy="376678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153716" y="2907804"/>
                <a:ext cx="2388869" cy="192109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4685317" y="3849059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7" idx="2"/>
              <a:endCxn id="70" idx="7"/>
            </p:cNvCxnSpPr>
            <p:nvPr/>
          </p:nvCxnSpPr>
          <p:spPr>
            <a:xfrm>
              <a:off x="4724836" y="2600387"/>
              <a:ext cx="21937" cy="125921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902051" y="1330917"/>
            <a:ext cx="3629744" cy="3020338"/>
            <a:chOff x="2902051" y="1330917"/>
            <a:chExt cx="3629744" cy="3020338"/>
          </a:xfrm>
        </p:grpSpPr>
        <p:grpSp>
          <p:nvGrpSpPr>
            <p:cNvPr id="11" name="Group 10"/>
            <p:cNvGrpSpPr/>
            <p:nvPr/>
          </p:nvGrpSpPr>
          <p:grpSpPr>
            <a:xfrm>
              <a:off x="2902051" y="1330917"/>
              <a:ext cx="1160059" cy="1269238"/>
              <a:chOff x="2388361" y="2169997"/>
              <a:chExt cx="4285397" cy="376678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458437" y="3383718"/>
                <a:ext cx="1883347" cy="1450022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3975014" y="358261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" idx="2"/>
              <a:endCxn id="40" idx="0"/>
            </p:cNvCxnSpPr>
            <p:nvPr/>
          </p:nvCxnSpPr>
          <p:spPr>
            <a:xfrm>
              <a:off x="3482081" y="2600155"/>
              <a:ext cx="528933" cy="98246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5371736" y="1331151"/>
              <a:ext cx="1160059" cy="1269238"/>
              <a:chOff x="2388361" y="2169997"/>
              <a:chExt cx="4285397" cy="376678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068197" y="2907798"/>
                <a:ext cx="3268025" cy="2195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5184954" y="427925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5" idx="2"/>
              <a:endCxn id="80" idx="7"/>
            </p:cNvCxnSpPr>
            <p:nvPr/>
          </p:nvCxnSpPr>
          <p:spPr>
            <a:xfrm flipH="1">
              <a:off x="5246410" y="2600389"/>
              <a:ext cx="705356" cy="168941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397589" y="4197635"/>
            <a:ext cx="256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AREA UNDER CURVE: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mPA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(mean Precision Average)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1D04E-242B-8E41-A545-E32C814F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13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FFD47E-DA35-134B-8E61-B5C220E2ECC4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12613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025570" y="3530278"/>
            <a:ext cx="0" cy="184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947502" y="6355352"/>
            <a:ext cx="1167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1235" y="615773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9858" y="6563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47526" y="30344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200753" y="3655327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rgbClr val="FF0000"/>
                </a:solidFill>
              </a:rPr>
              <a:t> : class 1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232899" y="3812482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494FAD-3FF2-A146-BD84-6E869ED5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036CBD-2D26-F74C-A034-3C50089F6ED1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5396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72244" y="3941505"/>
            <a:ext cx="83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Target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2301" y="1058117"/>
            <a:ext cx="3934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Positive instances (P)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Negative instances (N)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1B350-B799-DC41-A594-821526EC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D7B15-8CD6-F846-A14D-808AF038BBC3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14705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6545" y="599137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Detection using </a:t>
            </a:r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a classifier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9EC51D-8E69-7248-B6D2-713DC2C7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A3A32C-6447-3B4C-8214-754704ADCCD7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4503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6545" y="599137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Detection using </a:t>
            </a:r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a classifier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57C8D-E7AC-7B4F-8595-3EA8B512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9DBC68-B796-4F42-9E12-9FE9A2EA65D0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31797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9" name="Rectangle 8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3D98C5-FF0D-884F-9493-F438E9BB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0868C2-D2BB-AA48-BC68-8FCE9C73D0E0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31F7A4-785B-8641-A05F-7AAC3DE1D68A}"/>
              </a:ext>
            </a:extLst>
          </p:cNvPr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317E2-7C9B-B648-BE61-96D87F389CFB}"/>
              </a:ext>
            </a:extLst>
          </p:cNvPr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C45CFA-9B61-3443-A594-9D1F0E21F685}"/>
              </a:ext>
            </a:extLst>
          </p:cNvPr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326107-3E36-BA42-A9DE-6CFF3C948475}"/>
              </a:ext>
            </a:extLst>
          </p:cNvPr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9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C96049-3F14-BD40-A92C-530C6871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EC8F8-22E2-694D-8A48-245C3C36FAFF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92C53-EE4B-1543-AE12-F65300307ED6}"/>
              </a:ext>
            </a:extLst>
          </p:cNvPr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97CBA2-9102-AA44-8267-989B6DD9E0CA}"/>
              </a:ext>
            </a:extLst>
          </p:cNvPr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650D91-183D-4D45-8FC1-DA3ED99C9EB8}"/>
              </a:ext>
            </a:extLst>
          </p:cNvPr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6D8BF6-3D0A-D14B-AB48-538A08DECA65}"/>
              </a:ext>
            </a:extLst>
          </p:cNvPr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5814" y="940885"/>
            <a:ext cx="13981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IDEAL</a:t>
            </a:r>
          </a:p>
          <a:p>
            <a:pPr algn="ctr"/>
            <a:r>
              <a:rPr lang="es-ES" sz="2000" dirty="0"/>
              <a:t>TPR = 100%</a:t>
            </a:r>
          </a:p>
          <a:p>
            <a:pPr algn="ctr"/>
            <a:r>
              <a:rPr lang="es-ES" sz="2000" dirty="0"/>
              <a:t>FPR = 0%</a:t>
            </a:r>
            <a:endParaRPr lang="en-US" sz="2000" dirty="0"/>
          </a:p>
          <a:p>
            <a:pPr algn="ctr"/>
            <a:r>
              <a:rPr lang="en-US" sz="2000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33452" y="3986282"/>
            <a:ext cx="1160059" cy="1269238"/>
            <a:chOff x="2388361" y="2169997"/>
            <a:chExt cx="4285397" cy="3766782"/>
          </a:xfrm>
        </p:grpSpPr>
        <p:sp>
          <p:nvSpPr>
            <p:cNvPr id="8" name="Rectangle 7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929642" y="2363910"/>
              <a:ext cx="3421845" cy="3024829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5558" y="3977800"/>
            <a:ext cx="1160059" cy="1269238"/>
            <a:chOff x="2388361" y="2169997"/>
            <a:chExt cx="4285397" cy="3766782"/>
          </a:xfrm>
        </p:grpSpPr>
        <p:sp>
          <p:nvSpPr>
            <p:cNvPr id="15" name="Rectangle 14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928794" y="3555480"/>
              <a:ext cx="981831" cy="952007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2243" y="3529263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false positive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29385" y="3331469"/>
            <a:ext cx="2027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 positive samples</a:t>
            </a:r>
          </a:p>
          <a:p>
            <a:pPr algn="ctr"/>
            <a:r>
              <a:rPr lang="en-US" dirty="0"/>
              <a:t>are detected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0970" y="5342023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false alarm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89303" y="5342023"/>
            <a:ext cx="201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targets detected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189" y="3233074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Extreme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86877" y="2948022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Extreme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967208" y="3986282"/>
            <a:ext cx="1160059" cy="1269238"/>
            <a:chOff x="2388361" y="2169997"/>
            <a:chExt cx="4285397" cy="3766782"/>
          </a:xfrm>
        </p:grpSpPr>
        <p:sp>
          <p:nvSpPr>
            <p:cNvPr id="32" name="Rectangle 31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153716" y="2907804"/>
              <a:ext cx="2388869" cy="192109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621371" y="5350045"/>
            <a:ext cx="1919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Reality:</a:t>
            </a:r>
          </a:p>
          <a:p>
            <a:pPr algn="ctr"/>
            <a:r>
              <a:rPr lang="en-US" dirty="0"/>
              <a:t>Trade-off between</a:t>
            </a:r>
          </a:p>
          <a:p>
            <a:pPr algn="ctr"/>
            <a:r>
              <a:rPr lang="en-US" dirty="0"/>
              <a:t>FPR and TPR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74A74-C055-C34E-9165-A751EA64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8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86BF86-3F56-2C40-9996-17B466F50C7F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10823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94" y="0"/>
            <a:ext cx="517194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525" y="1173707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DEFINITIONS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7CAE3-ACE7-8948-8235-DDC7BDC6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15B85-2C73-B740-B366-117E88AF1DD2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76352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12447</TotalTime>
  <Words>443</Words>
  <Application>Microsoft Macintosh PowerPoint</Application>
  <PresentationFormat>On-screen Show (4:3)</PresentationFormat>
  <Paragraphs>137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314</cp:revision>
  <dcterms:created xsi:type="dcterms:W3CDTF">2013-11-07T20:27:34Z</dcterms:created>
  <dcterms:modified xsi:type="dcterms:W3CDTF">2024-11-14T13:50:51Z</dcterms:modified>
</cp:coreProperties>
</file>