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60" r:id="rId3"/>
    <p:sldId id="259" r:id="rId4"/>
    <p:sldId id="261" r:id="rId5"/>
    <p:sldId id="262" r:id="rId6"/>
    <p:sldId id="265" r:id="rId7"/>
    <p:sldId id="266" r:id="rId8"/>
    <p:sldId id="263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72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700A6-552E-7341-AE56-1DC7B58B0A6B}" type="datetimeFigureOut">
              <a:rPr lang="en-CL" smtClean="0"/>
              <a:t>08-08-24</a:t>
            </a:fld>
            <a:endParaRPr lang="en-C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F9DE54-0E9D-8047-8812-DBE9553365A2}" type="slidenum">
              <a:rPr lang="en-CL" smtClean="0"/>
              <a:t>‹#›</a:t>
            </a:fld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3944855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1F9CB-C8A6-A345-AEF9-0052BC104A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3D171-954B-0842-9DD2-BEF03DCCFE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6F0F3-E256-FA49-9DE3-CE5C316406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DE4C3-499D-4948-A4D1-233BA350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1851D-63F5-B64D-BA07-832F2F0B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2006468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90F50-529A-4C48-8467-552BEEF87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E5840A-7621-374F-B124-AFA30165F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9A29D0-B38D-F449-B4F3-61FA987AA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D4FA59-49BA-1E4B-8E55-76D78EF8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75B88-F0C0-934D-AFDA-5D13B3BC7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91457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594F3D-9251-7B4F-9413-5F5A14D258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BD254-6F2C-CF4E-A4CB-3243DC560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C337F-5B10-6046-82CB-433C2AA2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E0425-D0DB-0E4B-B102-A4CC85AFA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00852-C67F-5748-8C0C-84FA8E0DD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94242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CF253-47D6-C74F-97A0-9854E18CC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18064-975D-084C-8025-E8F5A9945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5B604-79D8-0B4C-AB70-60CA50318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9DD6D2-6B0F-CD46-A09B-6CF4D4A67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EC7DE1-0013-CE46-98B4-DE67C9E1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194807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804B-D2CF-A249-BEE7-44C16FC3C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94B5E-755F-5541-BD6D-B7F45907C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B21A07-5B4C-864F-9791-220D37024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D12071-EE49-4448-A4DD-16AD3178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257786-A5BB-8447-9892-F89AE20EC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282803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9627-998B-3E4A-BE8D-BBF0205EA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3949A8-9802-AD40-80CF-38DBBE5854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4F1075-A210-6C44-BB4A-9AB8FFDCED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36363-5726-F144-A014-68F6980291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34370-8E02-4340-AF04-79EE677F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7A244E-5756-5140-9416-86C34C040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44264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3726E-8078-8440-9BF9-92D3CDFEF9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FDA2F0-A038-2A44-A9FD-927E6A827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A49682-6CE3-6B49-8286-49A59976D0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B58BAF-FC88-A547-AD03-2A21201E5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6CD4CE-BF92-7F45-A6F4-AB7308C9FA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C8E5DC-AD03-B842-8572-648AE3FF0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9C229A-20BE-FC40-9C41-82905A691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ED5EE3-E1D6-694D-848D-2470D6E3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05016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3DC43-708C-5144-8C61-E1777DD49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62593-01E9-BB4C-BE82-B46078939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8A1B7-BFC8-274D-BF2C-0B8ECEC01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29C8D4-87BB-704E-8136-DB8DFE9B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702405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F5F3FD-A431-C14B-86FE-B9C188E20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1D4255-F230-1447-9A17-5D9E3C8C8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4B5DD-DC7C-3644-A618-45CFCA740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159904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B17E-C767-AF49-9AE3-0EC3ABACB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3BD9AA-9708-AB47-B3A4-97AA9190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863C5-B251-C442-BABA-3ED917D8B7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36E26-6029-1F41-A643-8E05E6539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739EA3-568C-754C-A6F0-7798726E3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93F8B2-688E-2E4C-BC25-29B4C48A9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55647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6777E-EC56-C64B-9E5D-C4AB3944C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4DAFAA-F9D4-4C40-81EC-54A221D670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_trad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0C4CC9-EF53-254B-9005-5DAA044C3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BA92BE-D504-FC4C-9E2D-B9AA68BF8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0C87A6-9B5E-9541-B817-F8124F75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_trad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630387-AD5D-DC4B-BDB6-B5BAF67C9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440802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8947C0-5F39-D046-B931-6CDA2D9DD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_trad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A21BC2-C960-B04B-8ECF-5E1F6E3F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_trad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3A745A-5C6A-BA4B-A976-06EE32A5A3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C550D-4FE4-D44E-9B6F-060E5D779D30}" type="datetimeFigureOut">
              <a:rPr lang="es-ES_tradnl" smtClean="0"/>
              <a:t>8/8/24</a:t>
            </a:fld>
            <a:endParaRPr lang="es-ES_trad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8600A-A0DF-C045-AE3A-DF20CA5C1E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_trad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4AB94-5AC9-CF44-875C-604FE77CAB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A8DE3-7E72-6F47-BD88-519888AFA389}" type="slidenum">
              <a:rPr lang="es-ES_tradnl" smtClean="0"/>
              <a:t>‹#›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43770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domingomery.ing.uc.c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B876E2BE-1E76-0F44-8020-A654157CDF76}"/>
              </a:ext>
            </a:extLst>
          </p:cNvPr>
          <p:cNvSpPr txBox="1"/>
          <p:nvPr/>
        </p:nvSpPr>
        <p:spPr>
          <a:xfrm>
            <a:off x="925898" y="4002322"/>
            <a:ext cx="423628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0041A1"/>
                </a:solidFill>
                <a:latin typeface="Gill Sans MT" panose="020B0502020104020203" pitchFamily="34" charset="77"/>
              </a:rPr>
              <a:t>Domingo Mery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X-rays and Computer Vision Lab</a:t>
            </a:r>
          </a:p>
          <a:p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Ciencia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de la </a:t>
            </a:r>
            <a:r>
              <a:rPr lang="en-US" sz="2400" dirty="0" err="1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Computación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Gill Sans MT" panose="020B0502020104020203" pitchFamily="34" charset="77"/>
            </a:endParaRP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Universidad Católica – Chile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  <a:hlinkClick r:id="rId2"/>
              </a:rPr>
              <a:t>http://domingomery.ing.uc.cl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77"/>
              </a:rPr>
              <a:t>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0B8274-BF81-6D48-B1EC-87E4CF24BC51}"/>
              </a:ext>
            </a:extLst>
          </p:cNvPr>
          <p:cNvSpPr txBox="1"/>
          <p:nvPr/>
        </p:nvSpPr>
        <p:spPr>
          <a:xfrm>
            <a:off x="925898" y="1364864"/>
            <a:ext cx="1047472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Fundamentos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Procesamiento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Imágenes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r>
              <a:rPr lang="en-US" sz="2000" dirty="0" err="1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Versión</a:t>
            </a:r>
            <a:r>
              <a:rPr lang="en-US" sz="2000" dirty="0">
                <a:solidFill>
                  <a:schemeClr val="accent1">
                    <a:lumMod val="60000"/>
                    <a:lumOff val="40000"/>
                  </a:schemeClr>
                </a:solidFill>
                <a:latin typeface="Gill Sans MT" panose="020B0502020104020203" pitchFamily="34" charset="77"/>
              </a:rPr>
              <a:t> 2024-2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1F84582F-25ED-D64F-A141-4702851F2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889" y="4153426"/>
            <a:ext cx="671000" cy="3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4940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24B87C-702B-0C36-B2E3-02223FEADFCE}"/>
              </a:ext>
            </a:extLst>
          </p:cNvPr>
          <p:cNvSpPr txBox="1"/>
          <p:nvPr/>
        </p:nvSpPr>
        <p:spPr>
          <a:xfrm>
            <a:off x="697298" y="364590"/>
            <a:ext cx="4124334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Fechas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table with a list of days and dates&#10;&#10;Description automatically generated">
            <a:extLst>
              <a:ext uri="{FF2B5EF4-FFF2-40B4-BE49-F238E27FC236}">
                <a16:creationId xmlns:a16="http://schemas.microsoft.com/office/drawing/2014/main" id="{49A4643E-30C6-FF88-AB70-67E5FD5329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1180" y="1323556"/>
            <a:ext cx="8401295" cy="521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587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F16471-A3DE-B3B3-0BE8-D56F16329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1713" y="1193767"/>
            <a:ext cx="9437858" cy="566423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AB04A9-FB5C-24D5-6BF2-EC42B9EC6D6E}"/>
              </a:ext>
            </a:extLst>
          </p:cNvPr>
          <p:cNvSpPr txBox="1"/>
          <p:nvPr/>
        </p:nvSpPr>
        <p:spPr>
          <a:xfrm>
            <a:off x="697298" y="364590"/>
            <a:ext cx="1801583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Canvas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02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AB04A9-FB5C-24D5-6BF2-EC42B9EC6D6E}"/>
              </a:ext>
            </a:extLst>
          </p:cNvPr>
          <p:cNvSpPr txBox="1"/>
          <p:nvPr/>
        </p:nvSpPr>
        <p:spPr>
          <a:xfrm>
            <a:off x="697298" y="364590"/>
            <a:ext cx="189026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GitHub</a:t>
            </a: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screenshot of a black and white website&#10;&#10;Description automatically generated">
            <a:extLst>
              <a:ext uri="{FF2B5EF4-FFF2-40B4-BE49-F238E27FC236}">
                <a16:creationId xmlns:a16="http://schemas.microsoft.com/office/drawing/2014/main" id="{A86A7BD2-B74D-296B-D018-14ECC41BC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98" y="519147"/>
            <a:ext cx="8285828" cy="55922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FE74273-F191-CB97-D45A-4DA88A9E4B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14874" y="3245363"/>
            <a:ext cx="2794000" cy="27940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DAE1468-44CC-59D4-AAD3-E98098262BC5}"/>
              </a:ext>
            </a:extLst>
          </p:cNvPr>
          <p:cNvSpPr/>
          <p:nvPr/>
        </p:nvSpPr>
        <p:spPr>
          <a:xfrm>
            <a:off x="2573413" y="5559167"/>
            <a:ext cx="776673" cy="7641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L"/>
          </a:p>
        </p:txBody>
      </p:sp>
    </p:spTree>
    <p:extLst>
      <p:ext uri="{BB962C8B-B14F-4D97-AF65-F5344CB8AC3E}">
        <p14:creationId xmlns:p14="http://schemas.microsoft.com/office/powerpoint/2010/main" val="2735620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479689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 descr="A close-up of a message&#10;&#10;Description automatically generated">
            <a:extLst>
              <a:ext uri="{FF2B5EF4-FFF2-40B4-BE49-F238E27FC236}">
                <a16:creationId xmlns:a16="http://schemas.microsoft.com/office/drawing/2014/main" id="{A3C8A38F-19BF-B4F6-0317-7AE01B3F3A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3563" y="2173288"/>
            <a:ext cx="11402030" cy="2927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481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8042971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Descripción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FABB018-697E-1F48-BC62-B5B667FE9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0" y="2787651"/>
            <a:ext cx="11889979" cy="170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04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509107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Objetivos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00DE26-65CF-4C42-97B4-8132AA1E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324" y="1682750"/>
            <a:ext cx="10645775" cy="408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810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C4A25-5547-6941-9D4E-9A75FC653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8656" y="1651972"/>
            <a:ext cx="8294688" cy="4625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7216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16D974-04E8-8D48-8CA7-9A3966334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900" y="1364864"/>
            <a:ext cx="89662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954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4801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Contenido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DD4C8F-22A2-F942-9F70-CD2FEE714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458" y="2105024"/>
            <a:ext cx="10157083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508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67267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Evaluación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3" name="Picture 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8492240-3FEC-7C85-FC20-D35A387551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425" y="1881458"/>
            <a:ext cx="11527575" cy="3996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335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8E921B-9EDF-8F46-A706-63B1A017D025}"/>
              </a:ext>
            </a:extLst>
          </p:cNvPr>
          <p:cNvSpPr txBox="1"/>
          <p:nvPr/>
        </p:nvSpPr>
        <p:spPr>
          <a:xfrm>
            <a:off x="697298" y="364590"/>
            <a:ext cx="7783285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Programa</a:t>
            </a:r>
            <a:r>
              <a:rPr lang="en-US" sz="4400" dirty="0">
                <a:solidFill>
                  <a:schemeClr val="accent2"/>
                </a:solidFill>
                <a:latin typeface="Gill Sans MT" panose="020B0502020104020203" pitchFamily="34" charset="77"/>
              </a:rPr>
              <a:t> del </a:t>
            </a:r>
            <a:r>
              <a:rPr lang="en-US" sz="4400" dirty="0" err="1">
                <a:solidFill>
                  <a:schemeClr val="accent2"/>
                </a:solidFill>
                <a:latin typeface="Gill Sans MT" panose="020B0502020104020203" pitchFamily="34" charset="77"/>
              </a:rPr>
              <a:t>Curso</a:t>
            </a:r>
            <a:r>
              <a:rPr lang="en-US" sz="4400" dirty="0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 - </a:t>
            </a:r>
            <a:r>
              <a:rPr lang="en-US" sz="44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Gill Sans MT" panose="020B0502020104020203" pitchFamily="34" charset="77"/>
              </a:rPr>
              <a:t>Bibliografía</a:t>
            </a:r>
            <a:endParaRPr lang="en-US" sz="4400" dirty="0">
              <a:solidFill>
                <a:schemeClr val="accent2"/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accent1">
                  <a:lumMod val="60000"/>
                  <a:lumOff val="40000"/>
                </a:schemeClr>
              </a:solidFill>
              <a:latin typeface="Gill Sans MT" panose="020B0502020104020203" pitchFamily="34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408A23-338D-0448-A5CC-6016E9377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74" y="2365138"/>
            <a:ext cx="10937875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8421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</TotalTime>
  <Words>74</Words>
  <Application>Microsoft Macintosh PowerPoint</Application>
  <PresentationFormat>Widescreen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12</cp:revision>
  <dcterms:created xsi:type="dcterms:W3CDTF">2021-08-16T14:36:40Z</dcterms:created>
  <dcterms:modified xsi:type="dcterms:W3CDTF">2024-08-08T16:13:20Z</dcterms:modified>
</cp:coreProperties>
</file>