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19"/>
  </p:notesMasterIdLst>
  <p:sldIdLst>
    <p:sldId id="774" r:id="rId2"/>
    <p:sldId id="819" r:id="rId3"/>
    <p:sldId id="830" r:id="rId4"/>
    <p:sldId id="833" r:id="rId5"/>
    <p:sldId id="831" r:id="rId6"/>
    <p:sldId id="832" r:id="rId7"/>
    <p:sldId id="826" r:id="rId8"/>
    <p:sldId id="829" r:id="rId9"/>
    <p:sldId id="817" r:id="rId10"/>
    <p:sldId id="827" r:id="rId11"/>
    <p:sldId id="828" r:id="rId12"/>
    <p:sldId id="821" r:id="rId13"/>
    <p:sldId id="823" r:id="rId14"/>
    <p:sldId id="822" r:id="rId15"/>
    <p:sldId id="824" r:id="rId16"/>
    <p:sldId id="825" r:id="rId17"/>
    <p:sldId id="834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0"/>
    <p:restoredTop sz="94762"/>
  </p:normalViewPr>
  <p:slideViewPr>
    <p:cSldViewPr snapToGrid="0" snapToObjects="1">
      <p:cViewPr>
        <p:scale>
          <a:sx n="173" d="100"/>
          <a:sy n="173" d="100"/>
        </p:scale>
        <p:origin x="-2040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50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i-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25367" y="931462"/>
            <a:ext cx="906521" cy="3506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2" name="Shape 22" descr="LOGOUCMONOTONO-InicioVideo.psd"/>
          <p:cNvPicPr preferRelativeResize="0"/>
          <p:nvPr/>
        </p:nvPicPr>
        <p:blipFill rotWithShape="1">
          <a:blip r:embed="rId2">
            <a:alphaModFix/>
          </a:blip>
          <a:srcRect l="18191" t="18321" r="18773" b="14951"/>
          <a:stretch/>
        </p:blipFill>
        <p:spPr>
          <a:xfrm>
            <a:off x="8280400" y="4642485"/>
            <a:ext cx="663046" cy="39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Shape 30" descr="LOGOUCMONOTONO-InicioVideo.psd"/>
          <p:cNvPicPr preferRelativeResize="0"/>
          <p:nvPr/>
        </p:nvPicPr>
        <p:blipFill rotWithShape="1">
          <a:blip r:embed="rId2">
            <a:alphaModFix/>
          </a:blip>
          <a:srcRect l="18191" t="18321" r="18773" b="14951"/>
          <a:stretch/>
        </p:blipFill>
        <p:spPr>
          <a:xfrm>
            <a:off x="8280400" y="4642485"/>
            <a:ext cx="663046" cy="39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1631155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E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5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7.emf"/><Relationship Id="rId10" Type="http://schemas.openxmlformats.org/officeDocument/2006/relationships/image" Target="../media/image15.emf"/><Relationship Id="rId4" Type="http://schemas.openxmlformats.org/officeDocument/2006/relationships/image" Target="../media/image6.emf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emf"/><Relationship Id="rId3" Type="http://schemas.openxmlformats.org/officeDocument/2006/relationships/image" Target="../media/image5.emf"/><Relationship Id="rId7" Type="http://schemas.openxmlformats.org/officeDocument/2006/relationships/image" Target="../media/image12.emf"/><Relationship Id="rId12" Type="http://schemas.openxmlformats.org/officeDocument/2006/relationships/image" Target="../media/image1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7.emf"/><Relationship Id="rId15" Type="http://schemas.openxmlformats.org/officeDocument/2006/relationships/image" Target="../media/image20.emf"/><Relationship Id="rId10" Type="http://schemas.openxmlformats.org/officeDocument/2006/relationships/image" Target="../media/image15.emf"/><Relationship Id="rId4" Type="http://schemas.openxmlformats.org/officeDocument/2006/relationships/image" Target="../media/image6.emf"/><Relationship Id="rId9" Type="http://schemas.openxmlformats.org/officeDocument/2006/relationships/image" Target="../media/image14.emf"/><Relationship Id="rId1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3026072" y="1267635"/>
            <a:ext cx="3066865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18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18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18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18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18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18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18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18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18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18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18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18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18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18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18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18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18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18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18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18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18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18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18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18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18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18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18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18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18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18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105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05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9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9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9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9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9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699597"/>
            <a:ext cx="1689100" cy="5324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18499" y="799203"/>
            <a:ext cx="71167" cy="7116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ectangle 5"/>
          <p:cNvSpPr/>
          <p:nvPr/>
        </p:nvSpPr>
        <p:spPr>
          <a:xfrm>
            <a:off x="4032799" y="913503"/>
            <a:ext cx="71167" cy="7116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ectangle 6"/>
          <p:cNvSpPr/>
          <p:nvPr/>
        </p:nvSpPr>
        <p:spPr>
          <a:xfrm>
            <a:off x="3856964" y="1027803"/>
            <a:ext cx="71167" cy="7116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ectangle 7"/>
          <p:cNvSpPr/>
          <p:nvPr/>
        </p:nvSpPr>
        <p:spPr>
          <a:xfrm>
            <a:off x="4147099" y="743142"/>
            <a:ext cx="71167" cy="7116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/>
          <p:cNvSpPr/>
          <p:nvPr/>
        </p:nvSpPr>
        <p:spPr>
          <a:xfrm>
            <a:off x="3999294" y="1126339"/>
            <a:ext cx="71167" cy="7116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1143001" y="2273300"/>
            <a:ext cx="6858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b="1" dirty="0">
                <a:solidFill>
                  <a:srgbClr val="FFFFFF"/>
                </a:solidFill>
                <a:latin typeface="Trebuchet MS"/>
                <a:cs typeface="Trebuchet MS"/>
              </a:rPr>
              <a:t>Transformación Afín</a:t>
            </a:r>
          </a:p>
          <a:p>
            <a:pPr algn="ctr"/>
            <a:endParaRPr lang="es-CL" sz="75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750" dirty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</p:spTree>
    <p:extLst>
      <p:ext uri="{BB962C8B-B14F-4D97-AF65-F5344CB8AC3E}">
        <p14:creationId xmlns:p14="http://schemas.microsoft.com/office/powerpoint/2010/main" val="78451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5ACF88-4262-DA9D-412F-F9F2984746CA}"/>
              </a:ext>
            </a:extLst>
          </p:cNvPr>
          <p:cNvSpPr/>
          <p:nvPr/>
        </p:nvSpPr>
        <p:spPr>
          <a:xfrm rot="19139844">
            <a:off x="1310909" y="2322415"/>
            <a:ext cx="1747880" cy="647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BBCAA-74FC-7F0E-718C-0681475A4228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F5E29CF-5CEF-7918-E25C-F088F5B286B6}"/>
              </a:ext>
            </a:extLst>
          </p:cNvPr>
          <p:cNvSpPr/>
          <p:nvPr/>
        </p:nvSpPr>
        <p:spPr>
          <a:xfrm>
            <a:off x="2791144" y="2024202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6E5D0B-C555-4352-78A3-CEAAC1A9F2F0}"/>
              </a:ext>
            </a:extLst>
          </p:cNvPr>
          <p:cNvSpPr/>
          <p:nvPr/>
        </p:nvSpPr>
        <p:spPr>
          <a:xfrm>
            <a:off x="1512367" y="3203427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DB8274-262C-300F-35C2-2C1F5C0A576A}"/>
              </a:ext>
            </a:extLst>
          </p:cNvPr>
          <p:cNvSpPr/>
          <p:nvPr/>
        </p:nvSpPr>
        <p:spPr>
          <a:xfrm>
            <a:off x="2362115" y="2853658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389EFC-D04D-93AE-D923-AB4023BF5F8D}"/>
              </a:ext>
            </a:extLst>
          </p:cNvPr>
          <p:cNvSpPr/>
          <p:nvPr/>
        </p:nvSpPr>
        <p:spPr>
          <a:xfrm>
            <a:off x="1922405" y="237646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0DB60-433F-7BC0-5580-261E06526A1C}"/>
              </a:ext>
            </a:extLst>
          </p:cNvPr>
          <p:cNvSpPr/>
          <p:nvPr/>
        </p:nvSpPr>
        <p:spPr>
          <a:xfrm>
            <a:off x="5501152" y="267101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63A6E1-B1D1-D573-A2D5-E32DC9EE0A70}"/>
              </a:ext>
            </a:extLst>
          </p:cNvPr>
          <p:cNvSpPr/>
          <p:nvPr/>
        </p:nvSpPr>
        <p:spPr>
          <a:xfrm>
            <a:off x="7055168" y="2636633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DE84DE-73DD-D775-C921-8BEF4F480B95}"/>
              </a:ext>
            </a:extLst>
          </p:cNvPr>
          <p:cNvSpPr/>
          <p:nvPr/>
        </p:nvSpPr>
        <p:spPr>
          <a:xfrm>
            <a:off x="6281168" y="3427345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891695-3FEE-6B07-ECFB-B15ED52A34AC}"/>
              </a:ext>
            </a:extLst>
          </p:cNvPr>
          <p:cNvSpPr/>
          <p:nvPr/>
        </p:nvSpPr>
        <p:spPr>
          <a:xfrm>
            <a:off x="6281168" y="1879345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ED64AB3-9825-F83F-2DE0-E18E052D989E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746DFB-0884-B3A5-A64F-C69E1473A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760" y="1745840"/>
            <a:ext cx="7620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8209AD-20AA-6AE1-B560-DD1EFB2E4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523" y="1565508"/>
            <a:ext cx="762000" cy="27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5D876-2BB3-1568-D074-F67680321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508" y="2531289"/>
            <a:ext cx="762000" cy="27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C7237-B283-93D4-0E05-C66ACC9A0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6168" y="3588593"/>
            <a:ext cx="762000" cy="279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E930B8-1094-E54F-EF63-8A925BBD68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154" y="2610672"/>
            <a:ext cx="762000" cy="279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E5407E-5882-8E9F-9C1C-EF29713AC9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6938" y="2118428"/>
            <a:ext cx="762000" cy="266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440669-9B80-423D-3581-08C09EAE0E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3036" y="2812475"/>
            <a:ext cx="762000" cy="266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77073F-92FB-ABC2-E22E-F5C48D8907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9148" y="3297386"/>
            <a:ext cx="7620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06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5ACF88-4262-DA9D-412F-F9F2984746CA}"/>
              </a:ext>
            </a:extLst>
          </p:cNvPr>
          <p:cNvSpPr/>
          <p:nvPr/>
        </p:nvSpPr>
        <p:spPr>
          <a:xfrm rot="19139844">
            <a:off x="1310909" y="2322415"/>
            <a:ext cx="1747880" cy="647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BBCAA-74FC-7F0E-718C-0681475A4228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F5E29CF-5CEF-7918-E25C-F088F5B286B6}"/>
              </a:ext>
            </a:extLst>
          </p:cNvPr>
          <p:cNvSpPr/>
          <p:nvPr/>
        </p:nvSpPr>
        <p:spPr>
          <a:xfrm>
            <a:off x="2791144" y="2024202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6E5D0B-C555-4352-78A3-CEAAC1A9F2F0}"/>
              </a:ext>
            </a:extLst>
          </p:cNvPr>
          <p:cNvSpPr/>
          <p:nvPr/>
        </p:nvSpPr>
        <p:spPr>
          <a:xfrm>
            <a:off x="1512367" y="3203427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DB8274-262C-300F-35C2-2C1F5C0A576A}"/>
              </a:ext>
            </a:extLst>
          </p:cNvPr>
          <p:cNvSpPr/>
          <p:nvPr/>
        </p:nvSpPr>
        <p:spPr>
          <a:xfrm>
            <a:off x="2362115" y="2853658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389EFC-D04D-93AE-D923-AB4023BF5F8D}"/>
              </a:ext>
            </a:extLst>
          </p:cNvPr>
          <p:cNvSpPr/>
          <p:nvPr/>
        </p:nvSpPr>
        <p:spPr>
          <a:xfrm>
            <a:off x="1922405" y="237646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0DB60-433F-7BC0-5580-261E06526A1C}"/>
              </a:ext>
            </a:extLst>
          </p:cNvPr>
          <p:cNvSpPr/>
          <p:nvPr/>
        </p:nvSpPr>
        <p:spPr>
          <a:xfrm>
            <a:off x="5501152" y="267101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63A6E1-B1D1-D573-A2D5-E32DC9EE0A70}"/>
              </a:ext>
            </a:extLst>
          </p:cNvPr>
          <p:cNvSpPr/>
          <p:nvPr/>
        </p:nvSpPr>
        <p:spPr>
          <a:xfrm>
            <a:off x="7055168" y="2636633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DE84DE-73DD-D775-C921-8BEF4F480B95}"/>
              </a:ext>
            </a:extLst>
          </p:cNvPr>
          <p:cNvSpPr/>
          <p:nvPr/>
        </p:nvSpPr>
        <p:spPr>
          <a:xfrm>
            <a:off x="6281168" y="3427345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891695-3FEE-6B07-ECFB-B15ED52A34AC}"/>
              </a:ext>
            </a:extLst>
          </p:cNvPr>
          <p:cNvSpPr/>
          <p:nvPr/>
        </p:nvSpPr>
        <p:spPr>
          <a:xfrm>
            <a:off x="6281168" y="1879345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ED64AB3-9825-F83F-2DE0-E18E052D989E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746DFB-0884-B3A5-A64F-C69E1473A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3760" y="1745840"/>
            <a:ext cx="762000" cy="266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8209AD-20AA-6AE1-B560-DD1EFB2E41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523" y="1565508"/>
            <a:ext cx="762000" cy="27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05D876-2BB3-1568-D074-F67680321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5508" y="2531289"/>
            <a:ext cx="762000" cy="27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C7237-B283-93D4-0E05-C66ACC9A0B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6168" y="3588593"/>
            <a:ext cx="762000" cy="279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E930B8-1094-E54F-EF63-8A925BBD68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154" y="2610672"/>
            <a:ext cx="762000" cy="279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5E5407E-5882-8E9F-9C1C-EF29713AC9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6938" y="2118428"/>
            <a:ext cx="762000" cy="2667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B440669-9B80-423D-3581-08C09EAE0E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3036" y="2812475"/>
            <a:ext cx="762000" cy="266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C77073F-92FB-ABC2-E22E-F5C48D8907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9148" y="3297386"/>
            <a:ext cx="762000" cy="266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ED776BF-68D2-68B6-B680-EC917BA08B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7188" y="516999"/>
            <a:ext cx="1079500" cy="177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180679-544B-4E48-EF64-C807318B70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31598" y="516999"/>
            <a:ext cx="609600" cy="1905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A5EB2E1-89A8-5215-E0DA-0695FABC4E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7936" y="499575"/>
            <a:ext cx="1854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98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8542B2-9500-7502-7591-98486B74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88" y="516999"/>
            <a:ext cx="10795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C7A35-CC2A-543B-ACB8-9EFCB30C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98" y="516999"/>
            <a:ext cx="609600" cy="190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3BA1E4B-EF77-2B2B-E78F-01D5A4EF5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936" y="499575"/>
            <a:ext cx="1854200" cy="279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99808E-9116-724A-D6C0-20F835AD1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024" y="1144324"/>
            <a:ext cx="4187545" cy="4355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A6BA4A0-500F-B405-0FDE-190705DA7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6537" y="1828799"/>
            <a:ext cx="4154045" cy="43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7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8542B2-9500-7502-7591-98486B74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88" y="516999"/>
            <a:ext cx="10795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7C7A35-CC2A-543B-ACB8-9EFCB30C9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598" y="516999"/>
            <a:ext cx="609600" cy="1905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3BA1E4B-EF77-2B2B-E78F-01D5A4EF5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936" y="499575"/>
            <a:ext cx="1854200" cy="279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C99808E-9116-724A-D6C0-20F835AD1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024" y="1144324"/>
            <a:ext cx="4187545" cy="4355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A6BA4A0-500F-B405-0FDE-190705DA7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6537" y="1828799"/>
            <a:ext cx="4154045" cy="4355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8300AF-C77F-A140-F943-197E188EF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7289" y="2571750"/>
            <a:ext cx="6029475" cy="22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3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5B663-C27B-E27D-6BAC-B60E2E74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260"/>
            <a:ext cx="7772400" cy="37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9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5B663-C27B-E27D-6BAC-B60E2E74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260"/>
            <a:ext cx="7772400" cy="37036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0D0C8D-B167-3A5D-30DB-09B23BC6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0" y="4401714"/>
            <a:ext cx="15240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9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5B663-C27B-E27D-6BAC-B60E2E74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260"/>
            <a:ext cx="7772400" cy="37036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0D0C8D-B167-3A5D-30DB-09B23BC6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70" y="4401714"/>
            <a:ext cx="1524000" cy="33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9690F-46AB-2633-C667-E54CF48C7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304" y="4230264"/>
            <a:ext cx="3517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208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rrow pointing to a white wall&#10;&#10;Description automatically generated">
            <a:extLst>
              <a:ext uri="{FF2B5EF4-FFF2-40B4-BE49-F238E27FC236}">
                <a16:creationId xmlns:a16="http://schemas.microsoft.com/office/drawing/2014/main" id="{C1AB23C8-D227-FB5C-4C1A-0BB621D2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3058"/>
            <a:ext cx="7772400" cy="26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67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2135831-7014-A7CF-C824-849D13738A65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FB893-B1D4-069E-0EFC-A9E57BA31441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F9082A0-2910-6F73-E14F-E7A5AB0DAE71}"/>
              </a:ext>
            </a:extLst>
          </p:cNvPr>
          <p:cNvSpPr/>
          <p:nvPr/>
        </p:nvSpPr>
        <p:spPr>
          <a:xfrm rot="1040228">
            <a:off x="1756661" y="2177665"/>
            <a:ext cx="1249578" cy="9980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225CD-8EF6-B841-7507-B60747B314A1}"/>
              </a:ext>
            </a:extLst>
          </p:cNvPr>
          <p:cNvSpPr txBox="1"/>
          <p:nvPr/>
        </p:nvSpPr>
        <p:spPr>
          <a:xfrm>
            <a:off x="371972" y="464910"/>
            <a:ext cx="840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>
                <a:latin typeface="Trebuchet MS" panose="020B0703020202090204" pitchFamily="34" charset="0"/>
              </a:rPr>
              <a:t>En la transformada afín, las líneas paralelas son transformadas como paralelas.</a:t>
            </a:r>
          </a:p>
        </p:txBody>
      </p:sp>
    </p:spTree>
    <p:extLst>
      <p:ext uri="{BB962C8B-B14F-4D97-AF65-F5344CB8AC3E}">
        <p14:creationId xmlns:p14="http://schemas.microsoft.com/office/powerpoint/2010/main" val="1251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2135831-7014-A7CF-C824-849D13738A65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FB893-B1D4-069E-0EFC-A9E57BA31441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F9082A0-2910-6F73-E14F-E7A5AB0DAE71}"/>
              </a:ext>
            </a:extLst>
          </p:cNvPr>
          <p:cNvSpPr/>
          <p:nvPr/>
        </p:nvSpPr>
        <p:spPr>
          <a:xfrm rot="1040228">
            <a:off x="1756661" y="2177665"/>
            <a:ext cx="1249578" cy="9980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225CD-8EF6-B841-7507-B60747B314A1}"/>
              </a:ext>
            </a:extLst>
          </p:cNvPr>
          <p:cNvSpPr txBox="1"/>
          <p:nvPr/>
        </p:nvSpPr>
        <p:spPr>
          <a:xfrm>
            <a:off x="371972" y="464910"/>
            <a:ext cx="840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>
                <a:latin typeface="Trebuchet MS" panose="020B0703020202090204" pitchFamily="34" charset="0"/>
              </a:rPr>
              <a:t>En la transformada afín, las líneas paralelas son transformadas como paralelas.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8C3AF4-8629-36F9-D730-F4534E437CC4}"/>
              </a:ext>
            </a:extLst>
          </p:cNvPr>
          <p:cNvCxnSpPr>
            <a:cxnSpLocks/>
          </p:cNvCxnSpPr>
          <p:nvPr/>
        </p:nvCxnSpPr>
        <p:spPr>
          <a:xfrm>
            <a:off x="371972" y="1529395"/>
            <a:ext cx="4755449" cy="15109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45D9D1-ECAC-E9A6-8CAF-30FD129AC9D2}"/>
              </a:ext>
            </a:extLst>
          </p:cNvPr>
          <p:cNvCxnSpPr>
            <a:cxnSpLocks/>
          </p:cNvCxnSpPr>
          <p:nvPr/>
        </p:nvCxnSpPr>
        <p:spPr>
          <a:xfrm>
            <a:off x="39529" y="2466171"/>
            <a:ext cx="4755449" cy="151098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E8E231-B90C-E4D5-2644-6567D2FA229D}"/>
              </a:ext>
            </a:extLst>
          </p:cNvPr>
          <p:cNvCxnSpPr>
            <a:cxnSpLocks/>
          </p:cNvCxnSpPr>
          <p:nvPr/>
        </p:nvCxnSpPr>
        <p:spPr>
          <a:xfrm>
            <a:off x="4087095" y="1915759"/>
            <a:ext cx="36684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7E61D1-1E61-C8E0-0DF3-3C9789FA4E6E}"/>
              </a:ext>
            </a:extLst>
          </p:cNvPr>
          <p:cNvCxnSpPr>
            <a:cxnSpLocks/>
          </p:cNvCxnSpPr>
          <p:nvPr/>
        </p:nvCxnSpPr>
        <p:spPr>
          <a:xfrm>
            <a:off x="4089987" y="3459278"/>
            <a:ext cx="36684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0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2135831-7014-A7CF-C824-849D13738A65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FB893-B1D4-069E-0EFC-A9E57BA31441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F9082A0-2910-6F73-E14F-E7A5AB0DAE71}"/>
              </a:ext>
            </a:extLst>
          </p:cNvPr>
          <p:cNvSpPr/>
          <p:nvPr/>
        </p:nvSpPr>
        <p:spPr>
          <a:xfrm rot="1040228">
            <a:off x="1756661" y="2177665"/>
            <a:ext cx="1249578" cy="9980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225CD-8EF6-B841-7507-B60747B314A1}"/>
              </a:ext>
            </a:extLst>
          </p:cNvPr>
          <p:cNvSpPr txBox="1"/>
          <p:nvPr/>
        </p:nvSpPr>
        <p:spPr>
          <a:xfrm>
            <a:off x="371972" y="464910"/>
            <a:ext cx="840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>
                <a:latin typeface="Trebuchet MS" panose="020B0703020202090204" pitchFamily="34" charset="0"/>
              </a:rPr>
              <a:t>En la transformada afín, las líneas paralelas son transformadas como paralelas.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8C3AF4-8629-36F9-D730-F4534E437CC4}"/>
              </a:ext>
            </a:extLst>
          </p:cNvPr>
          <p:cNvCxnSpPr>
            <a:cxnSpLocks/>
          </p:cNvCxnSpPr>
          <p:nvPr/>
        </p:nvCxnSpPr>
        <p:spPr>
          <a:xfrm flipV="1">
            <a:off x="882849" y="1245785"/>
            <a:ext cx="1817424" cy="29174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739187-B26F-3A01-868D-A0AF9FC4A6F6}"/>
              </a:ext>
            </a:extLst>
          </p:cNvPr>
          <p:cNvCxnSpPr>
            <a:cxnSpLocks/>
          </p:cNvCxnSpPr>
          <p:nvPr/>
        </p:nvCxnSpPr>
        <p:spPr>
          <a:xfrm flipV="1">
            <a:off x="1914194" y="1424198"/>
            <a:ext cx="1817424" cy="29174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404339-03A6-F57E-0566-56A528F8366F}"/>
              </a:ext>
            </a:extLst>
          </p:cNvPr>
          <p:cNvCxnSpPr>
            <a:cxnSpLocks/>
          </p:cNvCxnSpPr>
          <p:nvPr/>
        </p:nvCxnSpPr>
        <p:spPr>
          <a:xfrm flipV="1">
            <a:off x="5537954" y="1151148"/>
            <a:ext cx="0" cy="3254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18456D-3623-4AAA-4388-8155270D201B}"/>
              </a:ext>
            </a:extLst>
          </p:cNvPr>
          <p:cNvCxnSpPr>
            <a:cxnSpLocks/>
          </p:cNvCxnSpPr>
          <p:nvPr/>
        </p:nvCxnSpPr>
        <p:spPr>
          <a:xfrm flipV="1">
            <a:off x="7091168" y="1255871"/>
            <a:ext cx="0" cy="325415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08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2135831-7014-A7CF-C824-849D13738A65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FB893-B1D4-069E-0EFC-A9E57BA31441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7F9082A0-2910-6F73-E14F-E7A5AB0DAE71}"/>
              </a:ext>
            </a:extLst>
          </p:cNvPr>
          <p:cNvSpPr/>
          <p:nvPr/>
        </p:nvSpPr>
        <p:spPr>
          <a:xfrm rot="1040228">
            <a:off x="1756661" y="2177665"/>
            <a:ext cx="1249578" cy="99809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3225CD-8EF6-B841-7507-B60747B314A1}"/>
              </a:ext>
            </a:extLst>
          </p:cNvPr>
          <p:cNvSpPr txBox="1"/>
          <p:nvPr/>
        </p:nvSpPr>
        <p:spPr>
          <a:xfrm>
            <a:off x="371972" y="464910"/>
            <a:ext cx="840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>
                <a:latin typeface="Trebuchet MS" panose="020B0703020202090204" pitchFamily="34" charset="0"/>
              </a:rPr>
              <a:t>En la transformada afín, las líneas paralelas son transformadas como paralelas.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D84EA56-F304-FCD4-E128-5AC0524304B3}"/>
              </a:ext>
            </a:extLst>
          </p:cNvPr>
          <p:cNvSpPr/>
          <p:nvPr/>
        </p:nvSpPr>
        <p:spPr>
          <a:xfrm>
            <a:off x="1971439" y="1880289"/>
            <a:ext cx="5064248" cy="174751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6742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9D5F1E-7E63-3F9C-C7A3-3CC99817E286}"/>
              </a:ext>
            </a:extLst>
          </p:cNvPr>
          <p:cNvGrpSpPr/>
          <p:nvPr/>
        </p:nvGrpSpPr>
        <p:grpSpPr>
          <a:xfrm>
            <a:off x="2274891" y="2187883"/>
            <a:ext cx="4572000" cy="1125220"/>
            <a:chOff x="2286000" y="2336800"/>
            <a:chExt cx="4572000" cy="112522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D64FE0F-E958-049D-05F4-942BE4F42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000" y="2336800"/>
              <a:ext cx="4572000" cy="4699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83F50F6-1D17-323F-3E2C-8BAD84A8B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98700" y="2992120"/>
              <a:ext cx="45466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08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AC0A74-CB05-5871-18D3-AFD874E4716F}"/>
              </a:ext>
            </a:extLst>
          </p:cNvPr>
          <p:cNvSpPr txBox="1"/>
          <p:nvPr/>
        </p:nvSpPr>
        <p:spPr>
          <a:xfrm>
            <a:off x="4056474" y="238708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>
                <a:latin typeface="Trebuchet MS" panose="020B0703020202090204" pitchFamily="34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13987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rrow pointing to a white wall&#10;&#10;Description automatically generated">
            <a:extLst>
              <a:ext uri="{FF2B5EF4-FFF2-40B4-BE49-F238E27FC236}">
                <a16:creationId xmlns:a16="http://schemas.microsoft.com/office/drawing/2014/main" id="{C1AB23C8-D227-FB5C-4C1A-0BB621D2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3058"/>
            <a:ext cx="7772400" cy="260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6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5ACF88-4262-DA9D-412F-F9F2984746CA}"/>
              </a:ext>
            </a:extLst>
          </p:cNvPr>
          <p:cNvSpPr/>
          <p:nvPr/>
        </p:nvSpPr>
        <p:spPr>
          <a:xfrm rot="19139844">
            <a:off x="1310909" y="2322415"/>
            <a:ext cx="1747880" cy="647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BBCAA-74FC-7F0E-718C-0681475A4228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52135831-7014-A7CF-C824-849D13738A65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1454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520035-E6A3-47B4-CDC2-DE0C7D53D980}"/>
              </a:ext>
            </a:extLst>
          </p:cNvPr>
          <p:cNvCxnSpPr/>
          <p:nvPr/>
        </p:nvCxnSpPr>
        <p:spPr>
          <a:xfrm>
            <a:off x="930584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0DB729-8C6D-A121-191E-A6E12DF60B33}"/>
              </a:ext>
            </a:extLst>
          </p:cNvPr>
          <p:cNvCxnSpPr>
            <a:cxnSpLocks/>
          </p:cNvCxnSpPr>
          <p:nvPr/>
        </p:nvCxnSpPr>
        <p:spPr>
          <a:xfrm>
            <a:off x="849664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3268EE-CDF4-7648-575C-78294A7E3F87}"/>
              </a:ext>
            </a:extLst>
          </p:cNvPr>
          <p:cNvCxnSpPr/>
          <p:nvPr/>
        </p:nvCxnSpPr>
        <p:spPr>
          <a:xfrm>
            <a:off x="4878141" y="1310910"/>
            <a:ext cx="0" cy="255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95FA41-7803-ACCE-C502-993A994C111B}"/>
              </a:ext>
            </a:extLst>
          </p:cNvPr>
          <p:cNvCxnSpPr>
            <a:cxnSpLocks/>
          </p:cNvCxnSpPr>
          <p:nvPr/>
        </p:nvCxnSpPr>
        <p:spPr>
          <a:xfrm>
            <a:off x="4797221" y="1424198"/>
            <a:ext cx="2589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E5ACF88-4262-DA9D-412F-F9F2984746CA}"/>
              </a:ext>
            </a:extLst>
          </p:cNvPr>
          <p:cNvSpPr/>
          <p:nvPr/>
        </p:nvSpPr>
        <p:spPr>
          <a:xfrm rot="19139844">
            <a:off x="1310909" y="2322415"/>
            <a:ext cx="1747880" cy="6473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7BBCAA-74FC-7F0E-718C-0681475A4228}"/>
              </a:ext>
            </a:extLst>
          </p:cNvPr>
          <p:cNvSpPr/>
          <p:nvPr/>
        </p:nvSpPr>
        <p:spPr>
          <a:xfrm>
            <a:off x="5543168" y="1915759"/>
            <a:ext cx="1548000" cy="15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91F335-44C8-CA73-CFEC-FF91DE1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9" y="1316248"/>
            <a:ext cx="2413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DCD621-8DA2-BF2F-11CC-BFC07C01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2" y="1151148"/>
            <a:ext cx="355600" cy="381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727BFB-C20D-81EB-7F95-95176261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221" y="3981281"/>
            <a:ext cx="330200" cy="469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371CC3-1363-4441-9948-9A11495D0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4" y="3973189"/>
            <a:ext cx="228600" cy="3048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F5E29CF-5CEF-7918-E25C-F088F5B286B6}"/>
              </a:ext>
            </a:extLst>
          </p:cNvPr>
          <p:cNvSpPr/>
          <p:nvPr/>
        </p:nvSpPr>
        <p:spPr>
          <a:xfrm>
            <a:off x="2791144" y="2024202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6E5D0B-C555-4352-78A3-CEAAC1A9F2F0}"/>
              </a:ext>
            </a:extLst>
          </p:cNvPr>
          <p:cNvSpPr/>
          <p:nvPr/>
        </p:nvSpPr>
        <p:spPr>
          <a:xfrm>
            <a:off x="1512367" y="3203427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DB8274-262C-300F-35C2-2C1F5C0A576A}"/>
              </a:ext>
            </a:extLst>
          </p:cNvPr>
          <p:cNvSpPr/>
          <p:nvPr/>
        </p:nvSpPr>
        <p:spPr>
          <a:xfrm>
            <a:off x="2362115" y="2853658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389EFC-D04D-93AE-D923-AB4023BF5F8D}"/>
              </a:ext>
            </a:extLst>
          </p:cNvPr>
          <p:cNvSpPr/>
          <p:nvPr/>
        </p:nvSpPr>
        <p:spPr>
          <a:xfrm>
            <a:off x="1922405" y="237646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90DB60-433F-7BC0-5580-261E06526A1C}"/>
              </a:ext>
            </a:extLst>
          </p:cNvPr>
          <p:cNvSpPr/>
          <p:nvPr/>
        </p:nvSpPr>
        <p:spPr>
          <a:xfrm>
            <a:off x="5501152" y="2671019"/>
            <a:ext cx="72000" cy="7282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63A6E1-B1D1-D573-A2D5-E32DC9EE0A70}"/>
              </a:ext>
            </a:extLst>
          </p:cNvPr>
          <p:cNvSpPr/>
          <p:nvPr/>
        </p:nvSpPr>
        <p:spPr>
          <a:xfrm>
            <a:off x="7055168" y="2636633"/>
            <a:ext cx="72000" cy="72828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DE84DE-73DD-D775-C921-8BEF4F480B95}"/>
              </a:ext>
            </a:extLst>
          </p:cNvPr>
          <p:cNvSpPr/>
          <p:nvPr/>
        </p:nvSpPr>
        <p:spPr>
          <a:xfrm>
            <a:off x="6281168" y="3427345"/>
            <a:ext cx="72000" cy="7282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891695-3FEE-6B07-ECFB-B15ED52A34AC}"/>
              </a:ext>
            </a:extLst>
          </p:cNvPr>
          <p:cNvSpPr/>
          <p:nvPr/>
        </p:nvSpPr>
        <p:spPr>
          <a:xfrm>
            <a:off x="6281168" y="1879345"/>
            <a:ext cx="72000" cy="728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ED64AB3-9825-F83F-2DE0-E18E052D989E}"/>
              </a:ext>
            </a:extLst>
          </p:cNvPr>
          <p:cNvSpPr/>
          <p:nvPr/>
        </p:nvSpPr>
        <p:spPr>
          <a:xfrm>
            <a:off x="4087095" y="2571750"/>
            <a:ext cx="360218" cy="406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520424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79</Words>
  <Application>Microsoft Macintosh PowerPoint</Application>
  <PresentationFormat>On-screen Show (16:9)</PresentationFormat>
  <Paragraphs>21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Domingo Mery</cp:lastModifiedBy>
  <cp:revision>15</cp:revision>
  <dcterms:modified xsi:type="dcterms:W3CDTF">2024-08-27T14:05:09Z</dcterms:modified>
</cp:coreProperties>
</file>