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9" r:id="rId4"/>
    <p:sldId id="261" r:id="rId5"/>
    <p:sldId id="262" r:id="rId6"/>
    <p:sldId id="265" r:id="rId7"/>
    <p:sldId id="266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7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700A6-552E-7341-AE56-1DC7B58B0A6B}" type="datetimeFigureOut">
              <a:rPr lang="en-CL" smtClean="0"/>
              <a:t>06-08-25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9DE54-0E9D-8047-8812-DBE9553365A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4485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6/8/25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10474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Fundamentos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Procesamiento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Imágenes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2025-2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AB04A9-FB5C-24D5-6BF2-EC42B9EC6D6E}"/>
              </a:ext>
            </a:extLst>
          </p:cNvPr>
          <p:cNvSpPr txBox="1"/>
          <p:nvPr/>
        </p:nvSpPr>
        <p:spPr>
          <a:xfrm>
            <a:off x="697298" y="364590"/>
            <a:ext cx="180158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Canvas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0FA57F-06A0-48BD-EAAF-D1F2A6A6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58" y="565483"/>
            <a:ext cx="9386138" cy="5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AB04A9-FB5C-24D5-6BF2-EC42B9EC6D6E}"/>
              </a:ext>
            </a:extLst>
          </p:cNvPr>
          <p:cNvSpPr txBox="1"/>
          <p:nvPr/>
        </p:nvSpPr>
        <p:spPr>
          <a:xfrm>
            <a:off x="697298" y="364590"/>
            <a:ext cx="189026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GitHub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74273-F191-CB97-D45A-4DA88A9E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4874" y="3245363"/>
            <a:ext cx="2794000" cy="279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AE1468-44CC-59D4-AAD3-E98098262BC5}"/>
              </a:ext>
            </a:extLst>
          </p:cNvPr>
          <p:cNvSpPr/>
          <p:nvPr/>
        </p:nvSpPr>
        <p:spPr>
          <a:xfrm>
            <a:off x="2573413" y="5559167"/>
            <a:ext cx="776673" cy="764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D7AB95-B773-B4F8-11B4-6955B553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726" y="307800"/>
            <a:ext cx="7772400" cy="62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close-up of a message&#10;&#10;AI-generated content may be incorrect.">
            <a:extLst>
              <a:ext uri="{FF2B5EF4-FFF2-40B4-BE49-F238E27FC236}">
                <a16:creationId xmlns:a16="http://schemas.microsoft.com/office/drawing/2014/main" id="{C896A61E-A5E2-9F03-8D6D-A606176D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8" y="2166352"/>
            <a:ext cx="11710504" cy="30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BB018-697E-1F48-BC62-B5B667FE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" y="2787651"/>
            <a:ext cx="11889979" cy="17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DE26-65CF-4C42-97B4-8132AA1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1682750"/>
            <a:ext cx="10645775" cy="40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C4A25-5547-6941-9D4E-9A75FC65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56" y="1651972"/>
            <a:ext cx="8294688" cy="4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D974-04E8-8D48-8CA7-9A39663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364864"/>
            <a:ext cx="8966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4C8F-22A2-F942-9F70-CD2FEE71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8" y="2105024"/>
            <a:ext cx="1015708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DD54933-8D43-665F-BC49-72DBEFA9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8" y="1454818"/>
            <a:ext cx="10865901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8A23-338D-0448-A5CC-6016E93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2365138"/>
            <a:ext cx="10937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71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14</cp:revision>
  <dcterms:created xsi:type="dcterms:W3CDTF">2021-08-16T14:36:40Z</dcterms:created>
  <dcterms:modified xsi:type="dcterms:W3CDTF">2025-08-06T17:53:44Z</dcterms:modified>
</cp:coreProperties>
</file>