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sldIdLst>
    <p:sldId id="774" r:id="rId2"/>
    <p:sldId id="819" r:id="rId3"/>
    <p:sldId id="830" r:id="rId4"/>
    <p:sldId id="833" r:id="rId5"/>
    <p:sldId id="831" r:id="rId6"/>
    <p:sldId id="832" r:id="rId7"/>
    <p:sldId id="826" r:id="rId8"/>
    <p:sldId id="829" r:id="rId9"/>
    <p:sldId id="817" r:id="rId10"/>
    <p:sldId id="827" r:id="rId11"/>
    <p:sldId id="828" r:id="rId12"/>
    <p:sldId id="821" r:id="rId13"/>
    <p:sldId id="823" r:id="rId14"/>
    <p:sldId id="822" r:id="rId15"/>
    <p:sldId id="824" r:id="rId16"/>
    <p:sldId id="825" r:id="rId17"/>
    <p:sldId id="83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1"/>
    <p:restoredTop sz="94795"/>
  </p:normalViewPr>
  <p:slideViewPr>
    <p:cSldViewPr snapToGrid="0" snapToObjects="1">
      <p:cViewPr varScale="1">
        <p:scale>
          <a:sx n="112" d="100"/>
          <a:sy n="112" d="100"/>
        </p:scale>
        <p:origin x="2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5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i-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5367" y="931462"/>
            <a:ext cx="906521" cy="35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" name="Shape 22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7.emf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7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026072" y="1267635"/>
            <a:ext cx="306686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18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18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05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05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9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9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699597"/>
            <a:ext cx="1689100" cy="5324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8499" y="799203"/>
            <a:ext cx="71167" cy="7116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4032799" y="913503"/>
            <a:ext cx="71167" cy="7116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3856964" y="1027803"/>
            <a:ext cx="71167" cy="7116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4147099" y="743142"/>
            <a:ext cx="71167" cy="7116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3999294" y="1126339"/>
            <a:ext cx="71167" cy="7116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1143001" y="2273300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solidFill>
                  <a:srgbClr val="FFFFFF"/>
                </a:solidFill>
                <a:latin typeface="Trebuchet MS"/>
                <a:cs typeface="Trebuchet MS"/>
              </a:rPr>
              <a:t>Transformación Afín</a:t>
            </a:r>
          </a:p>
          <a:p>
            <a:pPr algn="ctr"/>
            <a:endParaRPr lang="es-CL" sz="75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75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7845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46DFB-0884-B3A5-A64F-C69E1473A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760" y="1745840"/>
            <a:ext cx="7620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209AD-20AA-6AE1-B560-DD1EFB2E4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523" y="1565508"/>
            <a:ext cx="7620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5D876-2BB3-1568-D074-F67680321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508" y="2531289"/>
            <a:ext cx="7620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7237-B283-93D4-0E05-C66ACC9A0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168" y="3588593"/>
            <a:ext cx="7620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E930B8-1094-E54F-EF63-8A925BBD68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154" y="2610672"/>
            <a:ext cx="7620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E5407E-5882-8E9F-9C1C-EF29713AC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938" y="2118428"/>
            <a:ext cx="762000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440669-9B80-423D-3581-08C09EAE0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3036" y="2812475"/>
            <a:ext cx="762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77073F-92FB-ABC2-E22E-F5C48D890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148" y="3297386"/>
            <a:ext cx="76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46DFB-0884-B3A5-A64F-C69E1473A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760" y="1745840"/>
            <a:ext cx="7620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209AD-20AA-6AE1-B560-DD1EFB2E4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523" y="1565508"/>
            <a:ext cx="7620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5D876-2BB3-1568-D074-F67680321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508" y="2531289"/>
            <a:ext cx="7620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7237-B283-93D4-0E05-C66ACC9A0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168" y="3588593"/>
            <a:ext cx="7620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E930B8-1094-E54F-EF63-8A925BBD68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154" y="2610672"/>
            <a:ext cx="7620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E5407E-5882-8E9F-9C1C-EF29713AC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938" y="2118428"/>
            <a:ext cx="762000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440669-9B80-423D-3581-08C09EAE0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3036" y="2812475"/>
            <a:ext cx="762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77073F-92FB-ABC2-E22E-F5C48D890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148" y="3297386"/>
            <a:ext cx="762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D776BF-68D2-68B6-B680-EC917BA08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180679-544B-4E48-EF64-C807318B70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A5EB2E1-89A8-5215-E0DA-0695FABC4E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542B2-9500-7502-7591-98486B74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C7A35-CC2A-543B-ACB8-9EFCB30C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A1E4B-EF77-2B2B-E78F-01D5A4EF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99808E-9116-724A-D6C0-20F835AD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024" y="1144324"/>
            <a:ext cx="4187545" cy="4355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6BA4A0-500F-B405-0FDE-190705DA7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537" y="1828799"/>
            <a:ext cx="4154045" cy="4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542B2-9500-7502-7591-98486B74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C7A35-CC2A-543B-ACB8-9EFCB30C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A1E4B-EF77-2B2B-E78F-01D5A4EF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99808E-9116-724A-D6C0-20F835AD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024" y="1144324"/>
            <a:ext cx="4187545" cy="4355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6BA4A0-500F-B405-0FDE-190705DA7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537" y="1828799"/>
            <a:ext cx="4154045" cy="4355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8300AF-C77F-A140-F943-197E188EF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289" y="2571750"/>
            <a:ext cx="6029475" cy="22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0D0C8D-B167-3A5D-30DB-09B23BC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0" y="4401714"/>
            <a:ext cx="1524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9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0D0C8D-B167-3A5D-30DB-09B23BC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0" y="4401714"/>
            <a:ext cx="1524000" cy="33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9690F-46AB-2633-C667-E54CF48C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04" y="4230264"/>
            <a:ext cx="3517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rrow pointing to a white wall&#10;&#10;Description automatically generated">
            <a:extLst>
              <a:ext uri="{FF2B5EF4-FFF2-40B4-BE49-F238E27FC236}">
                <a16:creationId xmlns:a16="http://schemas.microsoft.com/office/drawing/2014/main" id="{C1AB23C8-D227-FB5C-4C1A-0BB621D2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058"/>
            <a:ext cx="7772400" cy="26097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36B7C24-223D-06C8-88AF-FF00DD808EE0}"/>
              </a:ext>
            </a:extLst>
          </p:cNvPr>
          <p:cNvGrpSpPr/>
          <p:nvPr/>
        </p:nvGrpSpPr>
        <p:grpSpPr>
          <a:xfrm>
            <a:off x="6182794" y="1771276"/>
            <a:ext cx="1734085" cy="1787082"/>
            <a:chOff x="6182794" y="1771276"/>
            <a:chExt cx="1734085" cy="17870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A4A2B7-E990-81E7-AE61-79516B57B6BA}"/>
                </a:ext>
              </a:extLst>
            </p:cNvPr>
            <p:cNvSpPr/>
            <p:nvPr/>
          </p:nvSpPr>
          <p:spPr>
            <a:xfrm>
              <a:off x="6182794" y="2621141"/>
              <a:ext cx="72000" cy="728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AB8887-A2EF-C3BE-0BF3-0D6B18DEA669}"/>
                </a:ext>
              </a:extLst>
            </p:cNvPr>
            <p:cNvSpPr/>
            <p:nvPr/>
          </p:nvSpPr>
          <p:spPr>
            <a:xfrm>
              <a:off x="7844879" y="2628320"/>
              <a:ext cx="72000" cy="7282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520B8-95E7-8852-5057-DE66220791E3}"/>
                </a:ext>
              </a:extLst>
            </p:cNvPr>
            <p:cNvSpPr/>
            <p:nvPr/>
          </p:nvSpPr>
          <p:spPr>
            <a:xfrm>
              <a:off x="7045940" y="3485530"/>
              <a:ext cx="72000" cy="7282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1EDCE2-4CE1-F47C-3B3C-97E07B9FDC44}"/>
                </a:ext>
              </a:extLst>
            </p:cNvPr>
            <p:cNvSpPr/>
            <p:nvPr/>
          </p:nvSpPr>
          <p:spPr>
            <a:xfrm>
              <a:off x="7045940" y="1771276"/>
              <a:ext cx="72000" cy="72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2E4D1A-B4C2-29AB-56A1-A744644BDED2}"/>
                </a:ext>
              </a:extLst>
            </p:cNvPr>
            <p:cNvSpPr/>
            <p:nvPr/>
          </p:nvSpPr>
          <p:spPr>
            <a:xfrm rot="2700000">
              <a:off x="6472300" y="2053734"/>
              <a:ext cx="1188000" cy="11880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98E09D-ACC8-C12F-5972-DBB9053DB3D5}"/>
              </a:ext>
            </a:extLst>
          </p:cNvPr>
          <p:cNvSpPr txBox="1"/>
          <p:nvPr/>
        </p:nvSpPr>
        <p:spPr>
          <a:xfrm>
            <a:off x="6253622" y="1255281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Cuadrado perfecto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9230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</p:spTree>
    <p:extLst>
      <p:ext uri="{BB962C8B-B14F-4D97-AF65-F5344CB8AC3E}">
        <p14:creationId xmlns:p14="http://schemas.microsoft.com/office/powerpoint/2010/main" val="125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8C3AF4-8629-36F9-D730-F4534E437CC4}"/>
              </a:ext>
            </a:extLst>
          </p:cNvPr>
          <p:cNvCxnSpPr>
            <a:cxnSpLocks/>
          </p:cNvCxnSpPr>
          <p:nvPr/>
        </p:nvCxnSpPr>
        <p:spPr>
          <a:xfrm>
            <a:off x="371972" y="1529395"/>
            <a:ext cx="4755449" cy="15109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5D9D1-ECAC-E9A6-8CAF-30FD129AC9D2}"/>
              </a:ext>
            </a:extLst>
          </p:cNvPr>
          <p:cNvCxnSpPr>
            <a:cxnSpLocks/>
          </p:cNvCxnSpPr>
          <p:nvPr/>
        </p:nvCxnSpPr>
        <p:spPr>
          <a:xfrm>
            <a:off x="39529" y="2466171"/>
            <a:ext cx="4755449" cy="15109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E8E231-B90C-E4D5-2644-6567D2FA229D}"/>
              </a:ext>
            </a:extLst>
          </p:cNvPr>
          <p:cNvCxnSpPr>
            <a:cxnSpLocks/>
          </p:cNvCxnSpPr>
          <p:nvPr/>
        </p:nvCxnSpPr>
        <p:spPr>
          <a:xfrm>
            <a:off x="4087095" y="1915759"/>
            <a:ext cx="36684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E61D1-1E61-C8E0-0DF3-3C9789FA4E6E}"/>
              </a:ext>
            </a:extLst>
          </p:cNvPr>
          <p:cNvCxnSpPr>
            <a:cxnSpLocks/>
          </p:cNvCxnSpPr>
          <p:nvPr/>
        </p:nvCxnSpPr>
        <p:spPr>
          <a:xfrm>
            <a:off x="4089987" y="3459278"/>
            <a:ext cx="36684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8C3AF4-8629-36F9-D730-F4534E437CC4}"/>
              </a:ext>
            </a:extLst>
          </p:cNvPr>
          <p:cNvCxnSpPr>
            <a:cxnSpLocks/>
          </p:cNvCxnSpPr>
          <p:nvPr/>
        </p:nvCxnSpPr>
        <p:spPr>
          <a:xfrm flipV="1">
            <a:off x="882849" y="1245785"/>
            <a:ext cx="1817424" cy="29174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739187-B26F-3A01-868D-A0AF9FC4A6F6}"/>
              </a:ext>
            </a:extLst>
          </p:cNvPr>
          <p:cNvCxnSpPr>
            <a:cxnSpLocks/>
          </p:cNvCxnSpPr>
          <p:nvPr/>
        </p:nvCxnSpPr>
        <p:spPr>
          <a:xfrm flipV="1">
            <a:off x="1914194" y="1424198"/>
            <a:ext cx="1817424" cy="29174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04339-03A6-F57E-0566-56A528F8366F}"/>
              </a:ext>
            </a:extLst>
          </p:cNvPr>
          <p:cNvCxnSpPr>
            <a:cxnSpLocks/>
          </p:cNvCxnSpPr>
          <p:nvPr/>
        </p:nvCxnSpPr>
        <p:spPr>
          <a:xfrm flipV="1">
            <a:off x="5537954" y="1151148"/>
            <a:ext cx="0" cy="3254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18456D-3623-4AAA-4388-8155270D201B}"/>
              </a:ext>
            </a:extLst>
          </p:cNvPr>
          <p:cNvCxnSpPr>
            <a:cxnSpLocks/>
          </p:cNvCxnSpPr>
          <p:nvPr/>
        </p:nvCxnSpPr>
        <p:spPr>
          <a:xfrm flipV="1">
            <a:off x="7091168" y="1255871"/>
            <a:ext cx="0" cy="3254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8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D84EA56-F304-FCD4-E128-5AC0524304B3}"/>
              </a:ext>
            </a:extLst>
          </p:cNvPr>
          <p:cNvSpPr/>
          <p:nvPr/>
        </p:nvSpPr>
        <p:spPr>
          <a:xfrm>
            <a:off x="1971439" y="1880289"/>
            <a:ext cx="5064248" cy="174751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742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9D5F1E-7E63-3F9C-C7A3-3CC99817E286}"/>
              </a:ext>
            </a:extLst>
          </p:cNvPr>
          <p:cNvGrpSpPr/>
          <p:nvPr/>
        </p:nvGrpSpPr>
        <p:grpSpPr>
          <a:xfrm>
            <a:off x="2274891" y="2187883"/>
            <a:ext cx="4572000" cy="1125220"/>
            <a:chOff x="2286000" y="2336800"/>
            <a:chExt cx="4572000" cy="112522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64FE0F-E958-049D-05F4-942BE4F4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0" y="2336800"/>
              <a:ext cx="4572000" cy="4699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83F50F6-1D17-323F-3E2C-8BAD84A8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8700" y="2992120"/>
              <a:ext cx="45466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08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C0A74-CB05-5871-18D3-AFD874E4716F}"/>
              </a:ext>
            </a:extLst>
          </p:cNvPr>
          <p:cNvSpPr txBox="1"/>
          <p:nvPr/>
        </p:nvSpPr>
        <p:spPr>
          <a:xfrm>
            <a:off x="4056474" y="23870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398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rrow pointing to a white wall&#10;&#10;Description automatically generated">
            <a:extLst>
              <a:ext uri="{FF2B5EF4-FFF2-40B4-BE49-F238E27FC236}">
                <a16:creationId xmlns:a16="http://schemas.microsoft.com/office/drawing/2014/main" id="{C1AB23C8-D227-FB5C-4C1A-0BB621D2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058"/>
            <a:ext cx="7772400" cy="2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1454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52042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</Words>
  <Application>Microsoft Macintosh PowerPoint</Application>
  <PresentationFormat>On-screen Show (16:9)</PresentationFormat>
  <Paragraphs>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Domingo Mery</cp:lastModifiedBy>
  <cp:revision>16</cp:revision>
  <dcterms:modified xsi:type="dcterms:W3CDTF">2025-08-21T14:38:33Z</dcterms:modified>
</cp:coreProperties>
</file>