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79" r:id="rId11"/>
    <p:sldId id="447" r:id="rId12"/>
    <p:sldId id="470" r:id="rId13"/>
    <p:sldId id="256" r:id="rId14"/>
    <p:sldId id="477" r:id="rId15"/>
    <p:sldId id="473" r:id="rId16"/>
    <p:sldId id="476" r:id="rId17"/>
    <p:sldId id="475" r:id="rId18"/>
    <p:sldId id="258" r:id="rId19"/>
    <p:sldId id="478" r:id="rId20"/>
    <p:sldId id="257" r:id="rId21"/>
    <p:sldId id="463" r:id="rId22"/>
    <p:sldId id="474" r:id="rId23"/>
    <p:sldId id="466" r:id="rId24"/>
    <p:sldId id="467" r:id="rId25"/>
    <p:sldId id="468" r:id="rId26"/>
    <p:sldId id="469" r:id="rId27"/>
    <p:sldId id="450" r:id="rId28"/>
    <p:sldId id="457" r:id="rId29"/>
    <p:sldId id="459" r:id="rId30"/>
    <p:sldId id="47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0000FF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/>
    <p:restoredTop sz="90685" autoAdjust="0"/>
  </p:normalViewPr>
  <p:slideViewPr>
    <p:cSldViewPr snapToGrid="0">
      <p:cViewPr varScale="1">
        <p:scale>
          <a:sx n="115" d="100"/>
          <a:sy n="115" d="100"/>
        </p:scale>
        <p:origin x="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8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8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8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/>
          <p:cNvCxnSpPr/>
          <p:nvPr/>
        </p:nvCxnSpPr>
        <p:spPr>
          <a:xfrm rot="5400000">
            <a:off x="392974" y="2623947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742367" y="276354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087241" y="1929681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436630" y="2052341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73976" y="2920286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772675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72048" y="2998496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594423" y="1542261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988006" y="4416944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8362206" y="2348474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556584" y="397733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3</a:t>
            </a:r>
            <a:r>
              <a:rPr lang="es-ES_tradnl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909169" y="2352707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4</a:t>
            </a:r>
            <a:endParaRPr lang="es-ES_tradnl" baseline="-25000" dirty="0"/>
          </a:p>
        </p:txBody>
      </p:sp>
      <p:sp>
        <p:nvSpPr>
          <p:cNvPr id="35" name="Elipse 34"/>
          <p:cNvSpPr/>
          <p:nvPr/>
        </p:nvSpPr>
        <p:spPr>
          <a:xfrm>
            <a:off x="1466150" y="2404444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575208" y="251874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1</a:t>
            </a:r>
            <a:r>
              <a:rPr lang="es-ES_tradnl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522114" y="4194274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590636" y="390327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2</a:t>
            </a:r>
            <a:r>
              <a:rPr lang="es-ES_tradnl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847430" y="1996164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2375472" y="206993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4</a:t>
            </a:r>
            <a:r>
              <a:rPr lang="es-ES_tradnl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5964476" y="45673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6092455" y="401762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2</a:t>
            </a:r>
            <a:endParaRPr lang="es-ES_tradnl" baseline="-25000" dirty="0"/>
          </a:p>
        </p:txBody>
      </p:sp>
      <p:sp>
        <p:nvSpPr>
          <p:cNvPr id="43" name="Elipse 42"/>
          <p:cNvSpPr/>
          <p:nvPr/>
        </p:nvSpPr>
        <p:spPr>
          <a:xfrm>
            <a:off x="5942257" y="231981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5961328" y="23621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1</a:t>
            </a:r>
            <a:endParaRPr lang="es-ES_tradnl" baseline="-25000" dirty="0"/>
          </a:p>
        </p:txBody>
      </p:sp>
      <p:sp>
        <p:nvSpPr>
          <p:cNvPr id="45" name="Elipse 44"/>
          <p:cNvSpPr/>
          <p:nvPr/>
        </p:nvSpPr>
        <p:spPr>
          <a:xfrm>
            <a:off x="8368552" y="4578522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7902003" y="4096395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latin typeface="Times New Roman"/>
                <a:cs typeface="Times New Roman"/>
              </a:rPr>
              <a:t>3</a:t>
            </a:r>
            <a:endParaRPr lang="es-ES_tradnl" baseline="-25000" dirty="0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D1E5823-9F8D-71A2-BAD8-7507E9F50A41}"/>
              </a:ext>
            </a:extLst>
          </p:cNvPr>
          <p:cNvSpPr/>
          <p:nvPr/>
        </p:nvSpPr>
        <p:spPr>
          <a:xfrm>
            <a:off x="1538867" y="2096432"/>
            <a:ext cx="1516566" cy="2408664"/>
          </a:xfrm>
          <a:custGeom>
            <a:avLst/>
            <a:gdLst>
              <a:gd name="connsiteX0" fmla="*/ 0 w 1516566"/>
              <a:gd name="connsiteY0" fmla="*/ 390293 h 2408664"/>
              <a:gd name="connsiteX1" fmla="*/ 1382752 w 1516566"/>
              <a:gd name="connsiteY1" fmla="*/ 0 h 2408664"/>
              <a:gd name="connsiteX2" fmla="*/ 1516566 w 1516566"/>
              <a:gd name="connsiteY2" fmla="*/ 2408664 h 2408664"/>
              <a:gd name="connsiteX3" fmla="*/ 66908 w 1516566"/>
              <a:gd name="connsiteY3" fmla="*/ 2185639 h 2408664"/>
              <a:gd name="connsiteX4" fmla="*/ 0 w 1516566"/>
              <a:gd name="connsiteY4" fmla="*/ 390293 h 240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566" h="2408664">
                <a:moveTo>
                  <a:pt x="0" y="390293"/>
                </a:moveTo>
                <a:lnTo>
                  <a:pt x="1382752" y="0"/>
                </a:lnTo>
                <a:lnTo>
                  <a:pt x="1516566" y="2408664"/>
                </a:lnTo>
                <a:lnTo>
                  <a:pt x="66908" y="2185639"/>
                </a:lnTo>
                <a:lnTo>
                  <a:pt x="0" y="390293"/>
                </a:lnTo>
                <a:close/>
              </a:path>
            </a:pathLst>
          </a:cu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81CB12-496D-FCE0-F594-09F631446BD8}"/>
              </a:ext>
            </a:extLst>
          </p:cNvPr>
          <p:cNvSpPr/>
          <p:nvPr/>
        </p:nvSpPr>
        <p:spPr>
          <a:xfrm>
            <a:off x="5997929" y="2409024"/>
            <a:ext cx="2449358" cy="22177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058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E2A-C11C-67B6-D3F6-6737696D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518"/>
            <a:ext cx="8229600" cy="1143000"/>
          </a:xfrm>
        </p:spPr>
        <p:txBody>
          <a:bodyPr/>
          <a:lstStyle/>
          <a:p>
            <a:r>
              <a:rPr lang="en-CL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975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2E1FAB18-2894-805A-6064-9AFC1D5E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1" y="1785147"/>
            <a:ext cx="2834781" cy="286437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0E085726-ED56-17F9-CCCE-44AD6E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79" y="1785147"/>
            <a:ext cx="2846341" cy="290878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19844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15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3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263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  </a:t>
            </a:r>
          </a:p>
          <a:p>
            <a:r>
              <a:rPr lang="en-CL" dirty="0"/>
              <a:t>			- interpolate the grayvalue using SOURCE pixels.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AD49EB5-ED2C-35FF-DC42-3A418FDE2CB4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B144B3B-EFF6-5D3B-5B6D-06B8886542B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146A89E3-48EA-E6B4-947D-7FD01266C6B6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9EDE5E-8C74-49A8-F31B-A2C1A7DBDA49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0BB4AA5B-4827-E91B-FF69-8C892262D46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9A01FC6-3FB0-F075-3C69-05B0094CEEE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524CD12-3757-27C7-494F-6700647F9D9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288CFE5-8F43-5F94-3A97-6EDD91292CC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902369B8-F0A1-D973-4E13-2D970D3DA706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54F024-C53C-FB59-776C-F993C123EE9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5C378F6-65BC-38AA-94AF-10155BC7652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A5AF508-8B0D-5ACF-5FF6-4635EBC15C8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6BCA308C-CAE9-63C0-80EF-CB9713952AD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109A8A7-6334-2729-84B3-55FD5569D1E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A4F1B054-65D0-FBDC-E274-9915038AA012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3B479A9-515F-371E-F118-BB2EEC7D622B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58D19A1-A4C2-1456-4C5A-34EA7D434A4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7263799-A9EE-7C26-D7DD-E1E921BFB2B6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B1E7187E-1C3F-A64C-2BCA-FE1F92124759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EC9DB0A7-6AE2-A62D-08CC-033BED029742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69AC436-3AB5-FB8F-11F4-EC43D0F407D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3862CFB-CC77-D3AD-C308-9604604EF6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603EA76-3E22-2E1B-C388-8331D494E0EC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7911C41-E22D-B576-6D11-E1563B7EAADE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93D23A95-9B4F-B6AC-8F57-E963BFEBCD4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3164107-A2D8-868E-4B48-8E6D301C4657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6C584BD6-000A-7769-3289-902C43B1571A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BF29DBD-2573-BFFF-593C-C5DF5BEE12AE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6ED007A-D10D-61F0-B586-BB6B702A1D4B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F564118-2EAC-AA6D-A4BE-E8B2785A18E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C175B5C-440D-2F1C-9869-9EAC5FB110D3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6F4B5DA-C32B-9D0A-7884-EC84080F89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FEF6BBB-C6C1-92C9-F53A-491B9F5E928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A3CE7886-60EF-547C-1108-8FAEAF3A09D9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2A9E3FE-D7FB-98DA-D227-2C6F3F19165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1DF7DDF-F864-CB67-A8ED-681274B950AF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FF67E2AD-D900-A8DC-3E74-D8F4ADE0D38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EA85768-C06A-2183-0134-98F3193DCC0E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D47B8E4-80E4-D356-9F8C-D5FA5E4E8070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EB66B77-FB46-7226-91A9-572FD6DC3B8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508DF8F-805C-1C79-BDE0-AC303115466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E7F15AC-9B08-3FC2-9C8B-CDC6380EA1D3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007EA8A-0407-5AEF-1E76-B9581DC01BF1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911FF10-FC8C-124B-7FAA-E0AD8E1B18F7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9C46A7B-B2B0-D11F-7C99-C144F839548E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C9D66FB-0AA9-176F-7009-ED7761F22480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5389C032-BB0E-B026-1A93-6A3EB0ACE75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932DEB54-1500-25E7-01D3-844614697BA7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CADFD87-AAF5-5ABB-F289-4EF7468B7F23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0F3D5EC-6AE2-8D1E-6E2D-9EBBE4F573FF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37D8DF1-8D99-2FC2-8100-873D9CB4F22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5731E3C-F1AA-10F9-358D-0896EB0030A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BE6E88-66FD-9BB1-8DA7-16F354744E3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E39F60F-C49E-1ECB-B01B-2DEA5FC0BDC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D8813EF-0EA9-849B-E617-1D11E0EA7B7F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E4FCCA2-0B2D-0B37-3119-4E533692BEF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6372BF0-F5CE-DC37-AE87-891137B44BFD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oup 212"/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C5A27F-7A6D-2AB6-850A-401D543386A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4FE56-6A70-9285-1BF1-4A5A422009BC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FC770-0103-9031-698B-B619C5F4A037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C0580F-D605-2D98-E6E9-E8DB25629CDA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001B660A-86B3-18B8-CDA0-A1B354A19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D101375-5BCE-9235-E548-5EACE93CDCEE}"/>
              </a:ext>
            </a:extLst>
          </p:cNvPr>
          <p:cNvGrpSpPr/>
          <p:nvPr/>
        </p:nvGrpSpPr>
        <p:grpSpPr>
          <a:xfrm>
            <a:off x="1063840" y="1962048"/>
            <a:ext cx="2485093" cy="2487291"/>
            <a:chOff x="1063840" y="1962048"/>
            <a:chExt cx="2485093" cy="24872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5FE2C6-AF22-B83F-DB7A-7F20B17F70F3}"/>
                </a:ext>
              </a:extLst>
            </p:cNvPr>
            <p:cNvCxnSpPr/>
            <p:nvPr/>
          </p:nvCxnSpPr>
          <p:spPr>
            <a:xfrm flipV="1">
              <a:off x="1071713" y="1962048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958F77-B0ED-55F4-DB6C-E85098F36341}"/>
                </a:ext>
              </a:extLst>
            </p:cNvPr>
            <p:cNvCxnSpPr/>
            <p:nvPr/>
          </p:nvCxnSpPr>
          <p:spPr>
            <a:xfrm flipV="1">
              <a:off x="1067777" y="2362591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868D6-50C4-0B01-9B34-667DE5BED3E0}"/>
                </a:ext>
              </a:extLst>
            </p:cNvPr>
            <p:cNvCxnSpPr/>
            <p:nvPr/>
          </p:nvCxnSpPr>
          <p:spPr>
            <a:xfrm flipV="1">
              <a:off x="1071713" y="278774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233E2F-AA50-D64D-4C51-716BE60CC31F}"/>
                </a:ext>
              </a:extLst>
            </p:cNvPr>
            <p:cNvCxnSpPr/>
            <p:nvPr/>
          </p:nvCxnSpPr>
          <p:spPr>
            <a:xfrm flipV="1">
              <a:off x="1067777" y="3199045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FA58AA-344E-237F-6477-CDDFE8E3551E}"/>
                </a:ext>
              </a:extLst>
            </p:cNvPr>
            <p:cNvCxnSpPr/>
            <p:nvPr/>
          </p:nvCxnSpPr>
          <p:spPr>
            <a:xfrm flipV="1">
              <a:off x="1067777" y="3618266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0D8A19-C9A5-CF68-8547-D96299BE33CF}"/>
                </a:ext>
              </a:extLst>
            </p:cNvPr>
            <p:cNvCxnSpPr/>
            <p:nvPr/>
          </p:nvCxnSpPr>
          <p:spPr>
            <a:xfrm flipV="1">
              <a:off x="1063840" y="402419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737F91-E638-404A-2CD8-1D8D557A3D14}"/>
                </a:ext>
              </a:extLst>
            </p:cNvPr>
            <p:cNvCxnSpPr/>
            <p:nvPr/>
          </p:nvCxnSpPr>
          <p:spPr>
            <a:xfrm flipV="1">
              <a:off x="1067777" y="4449339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0319D3-8ECA-7F16-D0A0-7701CD4240D9}"/>
                </a:ext>
              </a:extLst>
            </p:cNvPr>
            <p:cNvCxnSpPr/>
            <p:nvPr/>
          </p:nvCxnSpPr>
          <p:spPr>
            <a:xfrm rot="5400000" flipV="1">
              <a:off x="231178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896DBE-A254-C88F-110F-097D9EA94D04}"/>
                </a:ext>
              </a:extLst>
            </p:cNvPr>
            <p:cNvCxnSpPr/>
            <p:nvPr/>
          </p:nvCxnSpPr>
          <p:spPr>
            <a:xfrm rot="5400000" flipV="1">
              <a:off x="1889761" y="3212195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C8A16D-D83F-8D52-0002-C258C9838F58}"/>
                </a:ext>
              </a:extLst>
            </p:cNvPr>
            <p:cNvCxnSpPr/>
            <p:nvPr/>
          </p:nvCxnSpPr>
          <p:spPr>
            <a:xfrm rot="5400000" flipV="1">
              <a:off x="148677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1D03FF-79D9-CE2B-DF45-55D83EF7A23C}"/>
                </a:ext>
              </a:extLst>
            </p:cNvPr>
            <p:cNvCxnSpPr/>
            <p:nvPr/>
          </p:nvCxnSpPr>
          <p:spPr>
            <a:xfrm rot="5400000" flipV="1">
              <a:off x="1070753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E40979-8487-F099-A408-64AC89599400}"/>
                </a:ext>
              </a:extLst>
            </p:cNvPr>
            <p:cNvCxnSpPr/>
            <p:nvPr/>
          </p:nvCxnSpPr>
          <p:spPr>
            <a:xfrm rot="5400000" flipV="1">
              <a:off x="662389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E943D6-D7AF-0DB3-2A0E-F157D72C47BC}"/>
                </a:ext>
              </a:extLst>
            </p:cNvPr>
            <p:cNvCxnSpPr/>
            <p:nvPr/>
          </p:nvCxnSpPr>
          <p:spPr>
            <a:xfrm rot="5400000" flipV="1">
              <a:off x="240362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7E2297-9ADC-E9BE-341B-29F6F58BC0E3}"/>
                </a:ext>
              </a:extLst>
            </p:cNvPr>
            <p:cNvCxnSpPr/>
            <p:nvPr/>
          </p:nvCxnSpPr>
          <p:spPr>
            <a:xfrm rot="5400000" flipV="1">
              <a:off x="-157240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0F2D2E-A1D6-B116-6AF0-92E66DE76506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C155F3-5FDB-867F-0D3A-D9125D49AA6C}"/>
                </a:ext>
              </a:extLst>
            </p:cNvPr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7A4B917-5266-51D5-6222-E3A5EF73CA04}"/>
                  </a:ext>
                </a:extLst>
              </p:cNvPr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B92A9EDA-63AE-4CED-80FD-FE30C96E0959}"/>
                    </a:ext>
                  </a:extLst>
                </p:cNvPr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4FC4B33-3D6F-CDD2-194F-94FA157B8DE5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DA3EE33-9CA5-82D4-CF89-9E8CF280FDAB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2E4DB2A-FD7F-667D-AF4C-797C867D4D30}"/>
                    </a:ext>
                  </a:extLst>
                </p:cNvPr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47509695-46C4-2F91-CA87-3119C8B7B0A9}"/>
                    </a:ext>
                  </a:extLst>
                </p:cNvPr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C849D10-5D77-4FBB-638A-0275555E267F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804B0D7A-16A9-0562-4E0F-3ECC501A9D8C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2499DAB-A521-CF92-0E07-8B1321331E90}"/>
                  </a:ext>
                </a:extLst>
              </p:cNvPr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E2FF22AC-44D8-BD51-59B4-C26AE7C92407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35AC81FF-6C0B-360E-890D-B521BADBC4EA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903D035-E1C9-D117-8241-A99D2325BC62}"/>
                    </a:ext>
                  </a:extLst>
                </p:cNvPr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1B972939-CA4A-4E6B-D041-9F384CC18A38}"/>
                    </a:ext>
                  </a:extLst>
                </p:cNvPr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499F5EB-5741-86AF-A6C3-930C8AE39705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3C008F7-888C-8BF5-4758-D176B52AB12A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19EC564-CBA2-08CA-E77C-8317BB2C450E}"/>
                    </a:ext>
                  </a:extLst>
                </p:cNvPr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00433EF-149E-8785-43AD-9F38FC9719D9}"/>
                </a:ext>
              </a:extLst>
            </p:cNvPr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302CB1A-E60F-6817-23F2-850DB6B6AA40}"/>
                  </a:ext>
                </a:extLst>
              </p:cNvPr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3388D531-E7FD-60AE-D10F-D0D8ECD612C4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3B9CA8EA-3AAB-7501-254E-34242415981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F67D17C0-D52C-9D09-D5C0-F214E0BC1E0E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1F991D5-80FF-54ED-1158-4B2224D2387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B5D89B48-6D65-DD67-C71C-2D5FD89A0F10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F0568F8-80F9-7991-114A-F4B4B37F2E44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1B3AF200-667E-DF02-34AF-435B0860D6C3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FEAA3F5-67BF-AB44-812B-9A231145B994}"/>
                  </a:ext>
                </a:extLst>
              </p:cNvPr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83D4B576-4313-3261-39DB-508A12842835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31F198C4-141C-BA5D-592B-6DE0D3216077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0C61761-23D6-0E83-E32E-ABFCABB2545F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EB9C2E15-E5B0-8E6A-DF8F-37A8C59B61D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1560546B-33E0-4F49-74BE-73CF787D6181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24772B84-DD62-4F27-5F62-56A400614497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F2E2050B-E1CF-C8DA-E234-749FAB2CE6B0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C4081AB-44C1-3F6D-1E4C-DE6EA00107AD}"/>
                  </a:ext>
                </a:extLst>
              </p:cNvPr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59B24078-E9DD-77AD-117A-2347A663462A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DB30491-0FF4-C861-4E23-AC354FC6F40C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9BDDCA-DD87-3A2D-C02D-8870FF97638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9875CF8-CFE6-DB1C-E395-8FDF4CF53239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B0B949AB-A8DA-D8AB-319E-6ADE6E34FB35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AB512387-805D-C70D-9FC2-466A1877BCB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85B8A45-0F64-1421-5A7D-A4A90AA8B8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F6A386D-8775-8AD2-9EF3-E6553D52B71B}"/>
                  </a:ext>
                </a:extLst>
              </p:cNvPr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32875350-9882-004F-F7AC-998517ADD533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74DEAFDD-A111-33A0-1C4F-A4883E6743B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87C7DC0-18F4-00B8-5647-9E707FEC5F50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AAC1C7F9-DDE6-753A-D627-4696D9A965C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190C89D0-D5A0-749E-D666-1579B312EB0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D06E1F2-A507-E879-956C-5868E5FF64EF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90731CE-542B-2858-A699-92105283F2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86068F-1B65-28DE-03D5-DEB2FBAEDA69}"/>
                  </a:ext>
                </a:extLst>
              </p:cNvPr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AF0D8E2-2322-AFE3-95B1-944875119576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82F1A0FD-3AC1-2378-A151-48DFB352DD70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586C1F7-BA4C-6D89-44E0-B00E3B856DA9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B8A93D64-0C43-44D9-BC88-F8ED24D39BA5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09E3BE86-4302-09CC-6E85-C1016AC63AE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8C26BB1-CCC6-91BA-0F81-D81256A09C31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57915D63-5DD0-1A93-32F4-987E716E108F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D848ACA-223D-BB16-5413-5D39DEDC861B}"/>
                  </a:ext>
                </a:extLst>
              </p:cNvPr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E681FDF5-5B27-3F87-23A0-22603A2AD4FD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357C56B-2F9B-E362-4D5B-7DBCB0A5E13A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0F6C1C2-8C5D-41EE-8625-E3D6DA46D3B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8161E01-F52B-6D59-6E4E-86B388A4F17E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77351BC-BE9A-87DF-9A8C-D489CD7693B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2E15B3B-7369-45B4-50D8-A9E2C0B01D7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0FB3932E-6627-AA1A-2B75-893AC1DB2E99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82BED63-E88A-B020-7593-A4598E6B406F}"/>
                  </a:ext>
                </a:extLst>
              </p:cNvPr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481BBBB-C33A-6728-755E-F68872D437D9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2FCEA1-1AD9-57FA-1802-DE705958FCA2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1665809-9616-8126-3F8B-D321834FF9C8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AB34CEC-72E5-BC76-4E43-2276A097330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310A80FE-3440-A177-22AA-055C19725D9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D66FF3-BB43-40F8-8F09-D53364E068A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6581A376-9C8D-89E2-0F9E-9C30E554D80A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86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98217"/>
              </p:ext>
            </p:extLst>
          </p:nvPr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E30A753-E14A-0BB4-4149-F4459727690D}"/>
              </a:ext>
            </a:extLst>
          </p:cNvPr>
          <p:cNvSpPr/>
          <p:nvPr/>
        </p:nvSpPr>
        <p:spPr>
          <a:xfrm>
            <a:off x="2938256" y="3320282"/>
            <a:ext cx="81280" cy="11245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A1A51-2457-21AF-6A77-B30C71DBB8C8}"/>
              </a:ext>
            </a:extLst>
          </p:cNvPr>
          <p:cNvCxnSpPr>
            <a:cxnSpLocks/>
          </p:cNvCxnSpPr>
          <p:nvPr/>
        </p:nvCxnSpPr>
        <p:spPr>
          <a:xfrm flipH="1" flipV="1">
            <a:off x="3019536" y="3506506"/>
            <a:ext cx="707036" cy="1447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 Shot 2014-09-02 at 5.54.51 PM.png">
            <a:extLst>
              <a:ext uri="{FF2B5EF4-FFF2-40B4-BE49-F238E27FC236}">
                <a16:creationId xmlns:a16="http://schemas.microsoft.com/office/drawing/2014/main" id="{D0A8ABF1-6C2F-A7E1-128A-938D1FCD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3332D-9C84-2F30-37FF-68970CC5C0DB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AD9C-D3FC-2BD4-C3F3-0A9126C54C0B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63D3-ACAC-655C-F34A-6B2E6AA62701}"/>
              </a:ext>
            </a:extLst>
          </p:cNvPr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92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F602-01BE-B530-4F2C-819675D5B48B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BAB01-1C7D-8E02-86F6-ABC11BA7AFDC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1C3F5-4F86-7AF1-E82F-3CB078ACF4E8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6D79F-8689-3850-5B61-593DADBA2F06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23F80-852C-8CA8-0635-08902272014E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2A0A1-3C20-9D1A-1603-68DDEF0BCBF3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0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83C4F-D1E0-C890-1023-A271D54063E4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B9868-6AEE-4036-B880-BF77428E1FE8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4C9B4-CBDE-709A-6512-8C3ECE01403B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D14D-2660-949A-3602-DD9B9E5334BE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D879A-EB05-220E-C6B4-B45149B476E5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D270E-CA78-7CD8-ABAD-977930165596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7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D1CE0-67BB-4052-7C0E-7329509126F2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DA7D9-320C-69BA-02EB-3DF0C975E15D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9C022-E219-0053-8709-FEAC19F111B6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6481-3912-BE2A-F92B-002676BE32D1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2969A-B45A-C7D1-2372-973B6CE3CD6D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A1F55-ADAF-0629-E740-10B8E5B81C5E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1E546-1196-DE3C-EE1E-500064C1F8BF}"/>
              </a:ext>
            </a:extLst>
          </p:cNvPr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BF044-1911-C698-9F63-AF2491D797E1}"/>
              </a:ext>
            </a:extLst>
          </p:cNvPr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00689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6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27115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727" y="883163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 and perpendicular to Z).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1426" y="104534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2621" y="104322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02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3121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Background pattern&#10;&#10;Description automatically generated">
            <a:extLst>
              <a:ext uri="{FF2B5EF4-FFF2-40B4-BE49-F238E27FC236}">
                <a16:creationId xmlns:a16="http://schemas.microsoft.com/office/drawing/2014/main" id="{639DDC96-9028-CB56-F87B-86BB494D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57350"/>
            <a:ext cx="3505200" cy="3543300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47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29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" y="3067753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673100" progId="Equation.3">
                  <p:embed/>
                </p:oleObj>
              </mc:Choice>
              <mc:Fallback>
                <p:oleObj name="Equation" r:id="rId5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BB0EC-86A9-E81D-8FDF-82574EBB4314}"/>
              </a:ext>
            </a:extLst>
          </p:cNvPr>
          <p:cNvSpPr txBox="1"/>
          <p:nvPr/>
        </p:nvSpPr>
        <p:spPr>
          <a:xfrm>
            <a:off x="3249936" y="328373"/>
            <a:ext cx="574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8627"/>
                </a:solidFill>
              </a:rPr>
              <a:t>D</a:t>
            </a:r>
            <a:r>
              <a:rPr lang="en-CL" dirty="0">
                <a:solidFill>
                  <a:srgbClr val="FD8627"/>
                </a:solidFill>
              </a:rPr>
              <a:t>emo: pág 21 (D.Mery: Apuntes de Visión por Computador)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624</Words>
  <Application>Microsoft Macintosh PowerPoint</Application>
  <PresentationFormat>On-screen Show (4:3)</PresentationFormat>
  <Paragraphs>227</Paragraphs>
  <Slides>30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168</cp:revision>
  <dcterms:created xsi:type="dcterms:W3CDTF">2013-11-07T20:27:34Z</dcterms:created>
  <dcterms:modified xsi:type="dcterms:W3CDTF">2024-08-22T14:42:57Z</dcterms:modified>
</cp:coreProperties>
</file>