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442" r:id="rId2"/>
    <p:sldId id="460" r:id="rId3"/>
    <p:sldId id="451" r:id="rId4"/>
    <p:sldId id="452" r:id="rId5"/>
    <p:sldId id="461" r:id="rId6"/>
    <p:sldId id="453" r:id="rId7"/>
    <p:sldId id="444" r:id="rId8"/>
    <p:sldId id="445" r:id="rId9"/>
    <p:sldId id="446" r:id="rId10"/>
    <p:sldId id="447" r:id="rId11"/>
    <p:sldId id="470" r:id="rId12"/>
    <p:sldId id="256" r:id="rId13"/>
    <p:sldId id="477" r:id="rId14"/>
    <p:sldId id="473" r:id="rId15"/>
    <p:sldId id="476" r:id="rId16"/>
    <p:sldId id="475" r:id="rId17"/>
    <p:sldId id="258" r:id="rId18"/>
    <p:sldId id="478" r:id="rId19"/>
    <p:sldId id="257" r:id="rId20"/>
    <p:sldId id="463" r:id="rId21"/>
    <p:sldId id="474" r:id="rId22"/>
    <p:sldId id="466" r:id="rId23"/>
    <p:sldId id="467" r:id="rId24"/>
    <p:sldId id="468" r:id="rId25"/>
    <p:sldId id="469" r:id="rId26"/>
    <p:sldId id="450" r:id="rId27"/>
    <p:sldId id="457" r:id="rId28"/>
    <p:sldId id="459" r:id="rId29"/>
    <p:sldId id="47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627"/>
    <a:srgbClr val="0000FF"/>
    <a:srgbClr val="19C58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/>
    <p:restoredTop sz="90685" autoAdjust="0"/>
  </p:normalViewPr>
  <p:slideViewPr>
    <p:cSldViewPr snapToGrid="0">
      <p:cViewPr varScale="1">
        <p:scale>
          <a:sx n="115" d="100"/>
          <a:sy n="115" d="100"/>
        </p:scale>
        <p:origin x="16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\begin{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x'\\ y'\\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f_2/f_1 &amp; 0 &amp; 0\\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f_2/f_1 &amp; 0 \\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&amp; 0 &amp; 1 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tr-T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tr-T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x\\ y\\ 1 </a:t>
            </a:r>
          </a:p>
          <a:p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r>
              <a:rPr lang="es-ES_tradnl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bmatrix</a:t>
            </a:r>
            <a:r>
              <a:rPr lang="es-ES_tradn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55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9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10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26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982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F19DA8-E282-4E63-9FB1-69D6A3FD6FEB}" type="slidenum">
              <a:rPr lang="en-US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83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E09B4-90D0-1245-B83D-B1B2932963E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Homography</a:t>
            </a:r>
            <a:endParaRPr lang="en-US" sz="1200" b="1" dirty="0">
              <a:solidFill>
                <a:schemeClr val="bg2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1C1B05F-52E8-4643-97BD-DD637E064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122" y="1690179"/>
            <a:ext cx="369043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V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ó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n 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 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u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r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6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4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</p:spTree>
    <p:extLst>
      <p:ext uri="{BB962C8B-B14F-4D97-AF65-F5344CB8AC3E}">
        <p14:creationId xmlns:p14="http://schemas.microsoft.com/office/powerpoint/2010/main" val="47577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78" y="1512171"/>
            <a:ext cx="2384715" cy="318176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94" y="1539191"/>
            <a:ext cx="2335392" cy="3118032"/>
          </a:xfrm>
          <a:prstGeom prst="rect">
            <a:avLst/>
          </a:prstGeom>
        </p:spPr>
      </p:pic>
      <p:cxnSp>
        <p:nvCxnSpPr>
          <p:cNvPr id="20" name="Conector recto de flecha 19"/>
          <p:cNvCxnSpPr/>
          <p:nvPr/>
        </p:nvCxnSpPr>
        <p:spPr>
          <a:xfrm rot="5400000">
            <a:off x="-8469" y="22225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rot="5400000">
            <a:off x="4140202" y="22394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685798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4834465" y="15282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/>
          <p:cNvSpPr txBox="1"/>
          <p:nvPr/>
        </p:nvSpPr>
        <p:spPr>
          <a:xfrm>
            <a:off x="372533" y="25188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1794908" y="10626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569883" y="24743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5992258" y="10181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sp>
        <p:nvSpPr>
          <p:cNvPr id="29" name="Elipse 28"/>
          <p:cNvSpPr/>
          <p:nvPr/>
        </p:nvSpPr>
        <p:spPr>
          <a:xfrm>
            <a:off x="2586563" y="40154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Elipse 29"/>
          <p:cNvSpPr/>
          <p:nvPr/>
        </p:nvSpPr>
        <p:spPr>
          <a:xfrm>
            <a:off x="7213634" y="146753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CuadroTexto 30"/>
          <p:cNvSpPr txBox="1"/>
          <p:nvPr/>
        </p:nvSpPr>
        <p:spPr>
          <a:xfrm>
            <a:off x="2155141" y="35758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r>
              <a:rPr lang="es-ES_tradnl" dirty="0">
                <a:solidFill>
                  <a:schemeClr val="bg1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760597" y="147176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endParaRPr lang="es-ES_tradnl" baseline="-25000" dirty="0">
              <a:solidFill>
                <a:srgbClr val="F2F2F2"/>
              </a:solidFill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064707" y="200299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1173765" y="211729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1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7" name="Elipse 36"/>
          <p:cNvSpPr/>
          <p:nvPr/>
        </p:nvSpPr>
        <p:spPr>
          <a:xfrm>
            <a:off x="1120671" y="379282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CuadroTexto 37"/>
          <p:cNvSpPr txBox="1"/>
          <p:nvPr/>
        </p:nvSpPr>
        <p:spPr>
          <a:xfrm>
            <a:off x="1189193" y="350182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2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39" name="Elipse 38"/>
          <p:cNvSpPr/>
          <p:nvPr/>
        </p:nvSpPr>
        <p:spPr>
          <a:xfrm>
            <a:off x="2445987" y="159471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CuadroTexto 39"/>
          <p:cNvSpPr txBox="1"/>
          <p:nvPr/>
        </p:nvSpPr>
        <p:spPr>
          <a:xfrm>
            <a:off x="1974029" y="1668483"/>
            <a:ext cx="603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2F2F2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2F2F2"/>
                </a:solidFill>
                <a:latin typeface="Times New Roman"/>
                <a:cs typeface="Times New Roman"/>
              </a:rPr>
              <a:t>4</a:t>
            </a:r>
            <a:r>
              <a:rPr lang="es-ES_tradnl" dirty="0">
                <a:solidFill>
                  <a:srgbClr val="F2F2F2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41" name="Elipse 40"/>
          <p:cNvSpPr/>
          <p:nvPr/>
        </p:nvSpPr>
        <p:spPr>
          <a:xfrm>
            <a:off x="4882810" y="45784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CuadroTexto 41"/>
          <p:cNvSpPr txBox="1"/>
          <p:nvPr/>
        </p:nvSpPr>
        <p:spPr>
          <a:xfrm>
            <a:off x="5010789" y="402877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2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4827138" y="14834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CuadroTexto 43"/>
          <p:cNvSpPr txBox="1"/>
          <p:nvPr/>
        </p:nvSpPr>
        <p:spPr>
          <a:xfrm>
            <a:off x="4846209" y="152580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lang="es-ES_tradnl" baseline="-25000" dirty="0">
              <a:solidFill>
                <a:srgbClr val="FFFFFF"/>
              </a:solidFill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7242282" y="456737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CuadroTexto 45"/>
          <p:cNvSpPr txBox="1"/>
          <p:nvPr/>
        </p:nvSpPr>
        <p:spPr>
          <a:xfrm>
            <a:off x="6775733" y="4085243"/>
            <a:ext cx="543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m</a:t>
            </a:r>
            <a:r>
              <a:rPr lang="es-ES_tradnl" sz="2400" baseline="-25000" dirty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endParaRPr lang="es-ES_tradnl" baseline="-25000" dirty="0">
              <a:solidFill>
                <a:schemeClr val="bg1"/>
              </a:solidFill>
            </a:endParaRPr>
          </a:p>
        </p:txBody>
      </p:sp>
      <p:grpSp>
        <p:nvGrpSpPr>
          <p:cNvPr id="57" name="Agrupar 56"/>
          <p:cNvGrpSpPr/>
          <p:nvPr/>
        </p:nvGrpSpPr>
        <p:grpSpPr>
          <a:xfrm>
            <a:off x="393700" y="4673860"/>
            <a:ext cx="2990850" cy="1968500"/>
            <a:chOff x="393700" y="4457700"/>
            <a:chExt cx="2990850" cy="1968500"/>
          </a:xfrm>
        </p:grpSpPr>
        <p:pic>
          <p:nvPicPr>
            <p:cNvPr id="48" name="Imagen 47" descr="Screen Shot 2012-08-14 at 11.09.34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850" y="4457700"/>
              <a:ext cx="2679700" cy="1574800"/>
            </a:xfrm>
            <a:prstGeom prst="rect">
              <a:avLst/>
            </a:prstGeom>
          </p:spPr>
        </p:pic>
        <p:pic>
          <p:nvPicPr>
            <p:cNvPr id="53" name="Imagen 52" descr="Screen Shot 2012-08-14 at 11.15.56 AM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3700" y="5733774"/>
              <a:ext cx="419100" cy="692426"/>
            </a:xfrm>
            <a:prstGeom prst="rect">
              <a:avLst/>
            </a:prstGeom>
          </p:spPr>
        </p:pic>
        <p:cxnSp>
          <p:nvCxnSpPr>
            <p:cNvPr id="54" name="Conector recto 53"/>
            <p:cNvCxnSpPr/>
            <p:nvPr/>
          </p:nvCxnSpPr>
          <p:spPr>
            <a:xfrm flipV="1">
              <a:off x="838200" y="5918200"/>
              <a:ext cx="273050" cy="1333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Agrupar 57"/>
          <p:cNvGrpSpPr/>
          <p:nvPr/>
        </p:nvGrpSpPr>
        <p:grpSpPr>
          <a:xfrm>
            <a:off x="3860800" y="5021070"/>
            <a:ext cx="3563136" cy="1104900"/>
            <a:chOff x="3860800" y="4521200"/>
            <a:chExt cx="3563136" cy="1104900"/>
          </a:xfrm>
        </p:grpSpPr>
        <p:pic>
          <p:nvPicPr>
            <p:cNvPr id="49" name="Imagen 48" descr="Screen Shot 2012-08-14 at 11.13.10 AM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7150" y="5194300"/>
              <a:ext cx="2197100" cy="431800"/>
            </a:xfrm>
            <a:prstGeom prst="rect">
              <a:avLst/>
            </a:prstGeom>
          </p:spPr>
        </p:pic>
        <p:sp>
          <p:nvSpPr>
            <p:cNvPr id="50" name="Rectángulo 49"/>
            <p:cNvSpPr/>
            <p:nvPr/>
          </p:nvSpPr>
          <p:spPr>
            <a:xfrm>
              <a:off x="5270500" y="51181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51" name="Imagen 50" descr="Screen Shot 2012-08-14 at 11.14.32 AM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60800" y="4673600"/>
              <a:ext cx="1270000" cy="406400"/>
            </a:xfrm>
            <a:prstGeom prst="rect">
              <a:avLst/>
            </a:prstGeom>
          </p:spPr>
        </p:pic>
        <p:sp>
          <p:nvSpPr>
            <p:cNvPr id="52" name="Rectángulo 51"/>
            <p:cNvSpPr/>
            <p:nvPr/>
          </p:nvSpPr>
          <p:spPr>
            <a:xfrm>
              <a:off x="4349750" y="4521200"/>
              <a:ext cx="165100" cy="177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134100" y="4610100"/>
              <a:ext cx="1289836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= 4</a:t>
              </a:r>
            </a:p>
            <a:p>
              <a:pPr>
                <a:spcAft>
                  <a:spcPts val="1200"/>
                </a:spcAft>
              </a:pPr>
              <a:r>
                <a:rPr lang="es-ES_tradnl" sz="2400" dirty="0" err="1">
                  <a:latin typeface="Times New Roman"/>
                  <a:cs typeface="Times New Roman"/>
                </a:rPr>
                <a:t>for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n</a:t>
              </a:r>
              <a:r>
                <a:rPr lang="es-ES_tradnl" sz="2400" dirty="0">
                  <a:latin typeface="Times New Roman"/>
                  <a:cs typeface="Times New Roman"/>
                </a:rPr>
                <a:t> &gt; 4</a:t>
              </a:r>
            </a:p>
          </p:txBody>
        </p: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77494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2E2A-C11C-67B6-D3F6-6737696D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518"/>
            <a:ext cx="8229600" cy="1143000"/>
          </a:xfrm>
        </p:spPr>
        <p:txBody>
          <a:bodyPr/>
          <a:lstStyle/>
          <a:p>
            <a:r>
              <a:rPr lang="en-CL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17975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234">
            <a:extLst>
              <a:ext uri="{FF2B5EF4-FFF2-40B4-BE49-F238E27FC236}">
                <a16:creationId xmlns:a16="http://schemas.microsoft.com/office/drawing/2014/main" id="{2E1FAB18-2894-805A-6064-9AFC1D5E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71" y="1785147"/>
            <a:ext cx="2834781" cy="2864373"/>
          </a:xfrm>
          <a:prstGeom prst="rect">
            <a:avLst/>
          </a:prstGeom>
        </p:spPr>
      </p:pic>
      <p:pic>
        <p:nvPicPr>
          <p:cNvPr id="234" name="Picture 233">
            <a:extLst>
              <a:ext uri="{FF2B5EF4-FFF2-40B4-BE49-F238E27FC236}">
                <a16:creationId xmlns:a16="http://schemas.microsoft.com/office/drawing/2014/main" id="{0E085726-ED56-17F9-CCCE-44AD6EFDD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379" y="1785147"/>
            <a:ext cx="2846341" cy="2908787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93481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41984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751C-63BE-E39F-B305-E1E44ED55BCF}"/>
              </a:ext>
            </a:extLst>
          </p:cNvPr>
          <p:cNvSpPr txBox="1"/>
          <p:nvPr/>
        </p:nvSpPr>
        <p:spPr>
          <a:xfrm>
            <a:off x="1260752" y="5374640"/>
            <a:ext cx="386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ALGORITHM:	For each pixel in TARGET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6D65BF-CBA1-5BD4-3E8D-A8793382660F}"/>
              </a:ext>
            </a:extLst>
          </p:cNvPr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E15FF1-A829-1A74-E872-D61A1DFBB27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BE10089-646A-B79B-F375-F3A07E70E55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4311DD8-46EC-6A7B-1A56-2E2B0BA874E3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DF93182-459A-399D-2242-15648A7AB77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C490D78-A2E9-3CD4-B517-FF22045C9E3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A447A28-1F59-BE92-8712-47AE626B7CA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F54F89-2AB2-2AB9-CC1D-009CFE506B3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1DCB054-62B1-2D57-1C2F-D06972EB5F0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3AB8D6-AA27-C088-6888-8F6D1A57F5E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8A3A184-5BEE-C78E-2277-239375F30C2B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65F9B75F-AAA1-DCC0-CA46-685C77375A7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892577D-C2BE-C8EB-A49F-617CBC0ACB8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D953DDE-2467-BF8F-AF6C-C813E3D06B15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78C7FFD-E75B-5DD2-C8DB-8256815D662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A1C49A99-B6EB-9B57-F329-E97369F9B07D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E780CCF-03E1-096A-BBE2-B8E4CA0E8607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1DFA78-3D27-20DE-6F32-73E77431A88C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3FD50F8D-B2DF-D2AF-F89C-39929074285D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9EB8BAF-0BDD-19DD-AAD6-31CF4D99C1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B26DB16-9405-2204-92D5-FB56F6AE3D5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7BDEB72-F87A-8594-AEFA-85B7AC26EC0A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FFDDA0A-A12E-B443-DD1C-5AC4499F462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D79753E-5AC1-657A-0932-4916F623873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F8B6406-97B4-705A-DC4F-0AD9D557B442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25ED28-48CB-72E6-7532-32F734183FF0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02AA89F-A25B-74DC-79ED-B51788901C12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FAE8E1-8203-897A-2069-97313CC16EF0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9117B6B-472F-6FFD-175A-9528E31113E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50EA073-E186-BA3E-48B0-0C9336EBB282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30A9B3F-4126-72F2-227A-A77D814863C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EF27F8A-C842-7504-B132-2753D95FD7F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78AEC0F-C228-3176-1749-8C7C9545F9E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087C45-5257-21D8-F07A-37131A423572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183BCF1-C8CE-9B58-47B3-00DD49711000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C3EA73D-09B3-C905-9A3F-C3D757678D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C0A488E-16B2-BB51-871F-3F711A33B17D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65FE01F-5088-DFF7-4EC0-34C3C9917FD3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C711E20-287D-58E4-137D-8ED651B4C46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BB72F40-DEB7-669F-F798-8153028CC7D3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94166A-C08B-AD43-C4EB-926AC23F5CF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5A7EC1-091D-D5D6-BD35-FC930176DD25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AD9705-1CB8-D28D-ABB8-E10D6BDEBF3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803A5A4-5C82-DA9E-8522-495770804F6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D576BD3-97C1-501F-CC70-4B34F4268816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24B65BD-FEF6-E63C-98BE-4F6068EB32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0EC0E9-41DF-2816-2087-6AA3E689AE4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21F636C-3E5B-BA47-CF77-1EA23150D06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CD3E3F9-3183-A102-273B-45B60631DC6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561DFC-67CB-ACD6-76D3-195E0AAA55CC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8C256BD-59E2-E51B-EB44-70AA5D1784B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505EF97-B327-FF38-5E56-59B0C40778E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5A46D5-007E-20C2-EA52-9052850616FA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14DDD64-696B-1BB7-4C63-FE12BF7F4DF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9B13D0-18D7-1C55-CF4B-ADD3BA7D340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02E309-A57C-6E41-58CD-D63863D79E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A8C279-3BD3-487B-3C6D-0772990B28B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32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D1988E4C-3966-CDFE-5F9C-65239EED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89" y="2056084"/>
            <a:ext cx="3603173" cy="2019174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751C-63BE-E39F-B305-E1E44ED55BCF}"/>
              </a:ext>
            </a:extLst>
          </p:cNvPr>
          <p:cNvSpPr txBox="1"/>
          <p:nvPr/>
        </p:nvSpPr>
        <p:spPr>
          <a:xfrm>
            <a:off x="1260752" y="5374640"/>
            <a:ext cx="615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ALGORITHM:	For each pixel in TARGET</a:t>
            </a:r>
          </a:p>
          <a:p>
            <a:r>
              <a:rPr lang="en-CL" dirty="0"/>
              <a:t>			- compute the corresponding position in SOURCE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6D65BF-CBA1-5BD4-3E8D-A8793382660F}"/>
              </a:ext>
            </a:extLst>
          </p:cNvPr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E15FF1-A829-1A74-E872-D61A1DFBB27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BE10089-646A-B79B-F375-F3A07E70E55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4311DD8-46EC-6A7B-1A56-2E2B0BA874E3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DF93182-459A-399D-2242-15648A7AB77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C490D78-A2E9-3CD4-B517-FF22045C9E3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A447A28-1F59-BE92-8712-47AE626B7CA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F54F89-2AB2-2AB9-CC1D-009CFE506B3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1DCB054-62B1-2D57-1C2F-D06972EB5F0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3AB8D6-AA27-C088-6888-8F6D1A57F5E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8A3A184-5BEE-C78E-2277-239375F30C2B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65F9B75F-AAA1-DCC0-CA46-685C77375A7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892577D-C2BE-C8EB-A49F-617CBC0ACB8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D953DDE-2467-BF8F-AF6C-C813E3D06B15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78C7FFD-E75B-5DD2-C8DB-8256815D662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A1C49A99-B6EB-9B57-F329-E97369F9B07D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E780CCF-03E1-096A-BBE2-B8E4CA0E8607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1DFA78-3D27-20DE-6F32-73E77431A88C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3FD50F8D-B2DF-D2AF-F89C-39929074285D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9EB8BAF-0BDD-19DD-AAD6-31CF4D99C1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B26DB16-9405-2204-92D5-FB56F6AE3D5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7BDEB72-F87A-8594-AEFA-85B7AC26EC0A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FFDDA0A-A12E-B443-DD1C-5AC4499F462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D79753E-5AC1-657A-0932-4916F623873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F8B6406-97B4-705A-DC4F-0AD9D557B442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25ED28-48CB-72E6-7532-32F734183FF0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02AA89F-A25B-74DC-79ED-B51788901C12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FAE8E1-8203-897A-2069-97313CC16EF0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9117B6B-472F-6FFD-175A-9528E31113E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50EA073-E186-BA3E-48B0-0C9336EBB282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30A9B3F-4126-72F2-227A-A77D814863C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EF27F8A-C842-7504-B132-2753D95FD7F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78AEC0F-C228-3176-1749-8C7C9545F9E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087C45-5257-21D8-F07A-37131A423572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183BCF1-C8CE-9B58-47B3-00DD49711000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C3EA73D-09B3-C905-9A3F-C3D757678D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C0A488E-16B2-BB51-871F-3F711A33B17D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65FE01F-5088-DFF7-4EC0-34C3C9917FD3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C711E20-287D-58E4-137D-8ED651B4C46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BB72F40-DEB7-669F-F798-8153028CC7D3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94166A-C08B-AD43-C4EB-926AC23F5CF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5A7EC1-091D-D5D6-BD35-FC930176DD25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AD9705-1CB8-D28D-ABB8-E10D6BDEBF3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803A5A4-5C82-DA9E-8522-495770804F6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D576BD3-97C1-501F-CC70-4B34F4268816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24B65BD-FEF6-E63C-98BE-4F6068EB32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0EC0E9-41DF-2816-2087-6AA3E689AE4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21F636C-3E5B-BA47-CF77-1EA23150D06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CD3E3F9-3183-A102-273B-45B60631DC6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561DFC-67CB-ACD6-76D3-195E0AAA55CC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8C256BD-59E2-E51B-EB44-70AA5D1784B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505EF97-B327-FF38-5E56-59B0C40778E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5A46D5-007E-20C2-EA52-9052850616FA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14DDD64-696B-1BB7-4C63-FE12BF7F4DF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9B13D0-18D7-1C55-CF4B-ADD3BA7D340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02E309-A57C-6E41-58CD-D63863D79E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A8C279-3BD3-487B-3C6D-0772990B28B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932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D1988E4C-3966-CDFE-5F9C-65239EED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89" y="2056084"/>
            <a:ext cx="3603173" cy="2019174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TextBox 197"/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202" name="Straight Arrow Connector 201"/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130D76-3617-BCF4-45F1-A379ECAD2BBD}"/>
              </a:ext>
            </a:extLst>
          </p:cNvPr>
          <p:cNvSpPr txBox="1"/>
          <p:nvPr/>
        </p:nvSpPr>
        <p:spPr>
          <a:xfrm>
            <a:off x="1896139" y="365760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1A4CA-E0D4-2E33-FA93-9D8E08AF3EF1}"/>
              </a:ext>
            </a:extLst>
          </p:cNvPr>
          <p:cNvSpPr txBox="1"/>
          <p:nvPr/>
        </p:nvSpPr>
        <p:spPr>
          <a:xfrm>
            <a:off x="5953405" y="386608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TARGET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751C-63BE-E39F-B305-E1E44ED55BCF}"/>
              </a:ext>
            </a:extLst>
          </p:cNvPr>
          <p:cNvSpPr txBox="1"/>
          <p:nvPr/>
        </p:nvSpPr>
        <p:spPr>
          <a:xfrm>
            <a:off x="1260752" y="5374640"/>
            <a:ext cx="6263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ALGORITHM:	For each pixel in TARGET</a:t>
            </a:r>
          </a:p>
          <a:p>
            <a:r>
              <a:rPr lang="en-CL" dirty="0"/>
              <a:t>			- compute the corresponding position in SOURCE  </a:t>
            </a:r>
          </a:p>
          <a:p>
            <a:r>
              <a:rPr lang="en-CL" dirty="0"/>
              <a:t>			- interpolate the grayvalue using SOURCE pixels.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6D65BF-CBA1-5BD4-3E8D-A8793382660F}"/>
              </a:ext>
            </a:extLst>
          </p:cNvPr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BE15FF1-A829-1A74-E872-D61A1DFBB27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ABE10089-646A-B79B-F375-F3A07E70E55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04311DD8-46EC-6A7B-1A56-2E2B0BA874E3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DF93182-459A-399D-2242-15648A7AB77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8C490D78-A2E9-3CD4-B517-FF22045C9E3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A447A28-1F59-BE92-8712-47AE626B7CA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F54F89-2AB2-2AB9-CC1D-009CFE506B3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1DCB054-62B1-2D57-1C2F-D06972EB5F0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F3AB8D6-AA27-C088-6888-8F6D1A57F5E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8A3A184-5BEE-C78E-2277-239375F30C2B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65F9B75F-AAA1-DCC0-CA46-685C77375A7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2892577D-C2BE-C8EB-A49F-617CBC0ACB8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D953DDE-2467-BF8F-AF6C-C813E3D06B15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78C7FFD-E75B-5DD2-C8DB-8256815D662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A1C49A99-B6EB-9B57-F329-E97369F9B07D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E780CCF-03E1-096A-BBE2-B8E4CA0E8607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1DFA78-3D27-20DE-6F32-73E77431A88C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3FD50F8D-B2DF-D2AF-F89C-39929074285D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09EB8BAF-0BDD-19DD-AAD6-31CF4D99C1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B26DB16-9405-2204-92D5-FB56F6AE3D5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7BDEB72-F87A-8594-AEFA-85B7AC26EC0A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FFDDA0A-A12E-B443-DD1C-5AC4499F462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D79753E-5AC1-657A-0932-4916F623873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F8B6406-97B4-705A-DC4F-0AD9D557B442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C25ED28-48CB-72E6-7532-32F734183FF0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02AA89F-A25B-74DC-79ED-B51788901C12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DFAE8E1-8203-897A-2069-97313CC16EF0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39117B6B-472F-6FFD-175A-9528E31113E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250EA073-E186-BA3E-48B0-0C9336EBB282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D30A9B3F-4126-72F2-227A-A77D814863C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EF27F8A-C842-7504-B132-2753D95FD7F5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178AEC0F-C228-3176-1749-8C7C9545F9E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087C45-5257-21D8-F07A-37131A423572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183BCF1-C8CE-9B58-47B3-00DD49711000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4C3EA73D-09B3-C905-9A3F-C3D757678DF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C0A488E-16B2-BB51-871F-3F711A33B17D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65FE01F-5088-DFF7-4EC0-34C3C9917FD3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C711E20-287D-58E4-137D-8ED651B4C46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BB72F40-DEB7-669F-F798-8153028CC7D3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894166A-C08B-AD43-C4EB-926AC23F5CF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B5A7EC1-091D-D5D6-BD35-FC930176DD25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1AD9705-1CB8-D28D-ABB8-E10D6BDEBF34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803A5A4-5C82-DA9E-8522-495770804F6B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D576BD3-97C1-501F-CC70-4B34F4268816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24B65BD-FEF6-E63C-98BE-4F6068EB32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0EC0E9-41DF-2816-2087-6AA3E689AE44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21F636C-3E5B-BA47-CF77-1EA23150D06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CD3E3F9-3183-A102-273B-45B60631DC60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B561DFC-67CB-ACD6-76D3-195E0AAA55CC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8C256BD-59E2-E51B-EB44-70AA5D1784B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505EF97-B327-FF38-5E56-59B0C40778E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8C5A46D5-007E-20C2-EA52-9052850616FA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14DDD64-696B-1BB7-4C63-FE12BF7F4DF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A9B13D0-18D7-1C55-CF4B-ADD3BA7D3408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602E309-A57C-6E41-58CD-D63863D79E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8A8C279-3BD3-487B-3C6D-0772990B28B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EAD49EB5-ED2C-35FF-DC42-3A418FDE2CB4}"/>
              </a:ext>
            </a:extLst>
          </p:cNvPr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6B144B3B-EFF6-5D3B-5B6D-06B8886542B8}"/>
                </a:ext>
              </a:extLst>
            </p:cNvPr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146A89E3-48EA-E6B4-947D-7FD01266C6B6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FF9EDE5E-8C74-49A8-F31B-A2C1A7DBDA49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0BB4AA5B-4827-E91B-FF69-8C892262D467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99A01FC6-3FB0-F075-3C69-05B0094CEEEF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E524CD12-3757-27C7-494F-6700647F9D9D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2288CFE5-8F43-5F94-3A97-6EDD91292CCC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902369B8-F0A1-D973-4E13-2D970D3DA706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2754F024-C53C-FB59-776C-F993C123EE9D}"/>
                </a:ext>
              </a:extLst>
            </p:cNvPr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</p:grpSpPr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5C378F6-65BC-38AA-94AF-10155BC7652E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BA5AF508-8B0D-5ACF-5FF6-4635EBC15C84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6BCA308C-CAE9-63C0-80EF-CB9713952AD9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C109A8A7-6334-2729-84B3-55FD5569D1E7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A4F1B054-65D0-FBDC-E274-9915038AA012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3B479A9-515F-371E-F118-BB2EEC7D622B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A58D19A1-A4C2-1456-4C5A-34EA7D434A4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E7263799-A9EE-7C26-D7DD-E1E921BFB2B6}"/>
                </a:ext>
              </a:extLst>
            </p:cNvPr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B1E7187E-1C3F-A64C-2BCA-FE1F92124759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EC9DB0A7-6AE2-A62D-08CC-033BED029742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A69AC436-3AB5-FB8F-11F4-EC43D0F407D2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3862CFB-CC77-D3AD-C308-9604604EF66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A603EA76-3E22-2E1B-C388-8331D494E0EC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77911C41-E22D-B576-6D11-E1563B7EAADE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93D23A95-9B4F-B6AC-8F57-E963BFEBCD45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73164107-A2D8-868E-4B48-8E6D301C4657}"/>
                </a:ext>
              </a:extLst>
            </p:cNvPr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6C584BD6-000A-7769-3289-902C43B1571A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7BF29DBD-2573-BFFF-593C-C5DF5BEE12AE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B6ED007A-D10D-61F0-B586-BB6B702A1D4B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BF564118-2EAC-AA6D-A4BE-E8B2785A18E4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2C175B5C-440D-2F1C-9869-9EAC5FB110D3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E6F4B5DA-C32B-9D0A-7884-EC84080F89CA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CFEF6BBB-C6C1-92C9-F53A-491B9F5E9288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A3CE7886-60EF-547C-1108-8FAEAF3A09D9}"/>
                </a:ext>
              </a:extLst>
            </p:cNvPr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</p:grpSpPr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82A9E3FE-D7FB-98DA-D227-2C6F3F19165E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11DF7DDF-F864-CB67-A8ED-681274B950AF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FF67E2AD-D900-A8DC-3E74-D8F4ADE0D389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5EA85768-C06A-2183-0134-98F3193DCC0E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CD47B8E4-80E4-D356-9F8C-D5FA5E4E8070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0EB66B77-FB46-7226-91A9-572FD6DC3B8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508DF8F-805C-1C79-BDE0-AC303115466B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8E7F15AC-9B08-3FC2-9C8B-CDC6380EA1D3}"/>
                </a:ext>
              </a:extLst>
            </p:cNvPr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1007EA8A-0407-5AEF-1E76-B9581DC01BF1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8911FF10-FC8C-124B-7FAA-E0AD8E1B18F7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69C46A7B-B2B0-D11F-7C99-C144F839548E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C9D66FB-0AA9-176F-7009-ED7761F22480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5389C032-BB0E-B026-1A93-6A3EB0ACE751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932DEB54-1500-25E7-01D3-844614697BA7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ECADFD87-AAF5-5ABB-F289-4EF7468B7F23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F0F3D5EC-6AE2-8D1E-6E2D-9EBBE4F573FF}"/>
                </a:ext>
              </a:extLst>
            </p:cNvPr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337D8DF1-8D99-2FC2-8100-873D9CB4F228}"/>
                  </a:ext>
                </a:extLst>
              </p:cNvPr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15731E3C-F1AA-10F9-358D-0896EB0030A1}"/>
                  </a:ext>
                </a:extLst>
              </p:cNvPr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1BE6E88-66FD-9BB1-8DA7-16F354744E34}"/>
                  </a:ext>
                </a:extLst>
              </p:cNvPr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2E39F60F-C49E-1ECB-B01B-2DEA5FC0BDC7}"/>
                  </a:ext>
                </a:extLst>
              </p:cNvPr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AD8813EF-0EA9-849B-E617-1D11E0EA7B7F}"/>
                  </a:ext>
                </a:extLst>
              </p:cNvPr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E4FCCA2-0B2D-0B37-3119-4E533692BEF0}"/>
                  </a:ext>
                </a:extLst>
              </p:cNvPr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F6372BF0-F5CE-DC37-AE87-891137B44BFD}"/>
                  </a:ext>
                </a:extLst>
              </p:cNvPr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47085" y="1770848"/>
            <a:ext cx="2891858" cy="2896996"/>
            <a:chOff x="847085" y="1997648"/>
            <a:chExt cx="2891858" cy="2896996"/>
          </a:xfrm>
        </p:grpSpPr>
        <p:grpSp>
          <p:nvGrpSpPr>
            <p:cNvPr id="15" name="Group 14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4839188" y="1761686"/>
            <a:ext cx="2891858" cy="2896996"/>
            <a:chOff x="847085" y="1997648"/>
            <a:chExt cx="2891858" cy="2896996"/>
          </a:xfrm>
        </p:grpSpPr>
        <p:grpSp>
          <p:nvGrpSpPr>
            <p:cNvPr id="28" name="Group 27"/>
            <p:cNvGrpSpPr/>
            <p:nvPr/>
          </p:nvGrpSpPr>
          <p:grpSpPr>
            <a:xfrm>
              <a:off x="847085" y="1997648"/>
              <a:ext cx="2891858" cy="2887834"/>
              <a:chOff x="847085" y="1997648"/>
              <a:chExt cx="2891858" cy="2744799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5400000">
              <a:off x="850536" y="2015400"/>
              <a:ext cx="2891858" cy="2866630"/>
              <a:chOff x="847085" y="1997648"/>
              <a:chExt cx="2891858" cy="2744799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/>
          <p:cNvGrpSpPr/>
          <p:nvPr/>
        </p:nvGrpSpPr>
        <p:grpSpPr>
          <a:xfrm>
            <a:off x="1061240" y="1978568"/>
            <a:ext cx="2485093" cy="2487291"/>
            <a:chOff x="1061240" y="2205368"/>
            <a:chExt cx="2485093" cy="2487291"/>
          </a:xfrm>
        </p:grpSpPr>
        <p:grpSp>
          <p:nvGrpSpPr>
            <p:cNvPr id="47" name="Group 46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/>
          <p:cNvGrpSpPr/>
          <p:nvPr/>
        </p:nvGrpSpPr>
        <p:grpSpPr>
          <a:xfrm>
            <a:off x="5016970" y="1912390"/>
            <a:ext cx="2561269" cy="2594722"/>
            <a:chOff x="1031773" y="2153031"/>
            <a:chExt cx="2561269" cy="2594722"/>
          </a:xfrm>
          <a:solidFill>
            <a:srgbClr val="0000FF"/>
          </a:solidFill>
        </p:grpSpPr>
        <p:grpSp>
          <p:nvGrpSpPr>
            <p:cNvPr id="125" name="Group 124"/>
            <p:cNvGrpSpPr/>
            <p:nvPr/>
          </p:nvGrpSpPr>
          <p:grpSpPr>
            <a:xfrm>
              <a:off x="1032403" y="2153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74" name="Oval 173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1031773" y="2545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7" name="Oval 166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1036244" y="29780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60" name="Oval 159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1036874" y="3391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53" name="Oval 152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036244" y="37991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46" name="Oval 145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1040715" y="42167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9" name="Oval 138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1034984" y="4634331"/>
              <a:ext cx="2552327" cy="113422"/>
              <a:chOff x="1032403" y="2153031"/>
              <a:chExt cx="2552327" cy="113422"/>
            </a:xfrm>
            <a:grpFill/>
          </p:grpSpPr>
          <p:sp>
            <p:nvSpPr>
              <p:cNvPr id="132" name="Oval 131"/>
              <p:cNvSpPr/>
              <p:nvPr/>
            </p:nvSpPr>
            <p:spPr>
              <a:xfrm>
                <a:off x="1032403" y="2154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1429651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1847933" y="21536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265585" y="21530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2679396" y="21638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076644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94926" y="2163231"/>
                <a:ext cx="89804" cy="10262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1" name="Group 180"/>
          <p:cNvGrpSpPr/>
          <p:nvPr/>
        </p:nvGrpSpPr>
        <p:grpSpPr>
          <a:xfrm>
            <a:off x="5046560" y="1972208"/>
            <a:ext cx="2485093" cy="2487291"/>
            <a:chOff x="1061240" y="2205368"/>
            <a:chExt cx="2485093" cy="2487291"/>
          </a:xfrm>
        </p:grpSpPr>
        <p:grpSp>
          <p:nvGrpSpPr>
            <p:cNvPr id="182" name="Group 181"/>
            <p:cNvGrpSpPr/>
            <p:nvPr/>
          </p:nvGrpSpPr>
          <p:grpSpPr>
            <a:xfrm>
              <a:off x="1061240" y="2205368"/>
              <a:ext cx="2485093" cy="2487291"/>
              <a:chOff x="847085" y="1997648"/>
              <a:chExt cx="2891858" cy="2364095"/>
            </a:xfrm>
          </p:grpSpPr>
          <p:cxnSp>
            <p:nvCxnSpPr>
              <p:cNvPr id="191" name="Straight Connector 190"/>
              <p:cNvCxnSpPr/>
              <p:nvPr/>
            </p:nvCxnSpPr>
            <p:spPr>
              <a:xfrm flipV="1">
                <a:off x="856247" y="1997648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V="1">
                <a:off x="851666" y="3173376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 flipV="1">
                <a:off x="851666" y="357183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 rot="5400000">
              <a:off x="1070742" y="2217069"/>
              <a:ext cx="2482153" cy="2469028"/>
              <a:chOff x="847085" y="2378352"/>
              <a:chExt cx="2891858" cy="2364095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V="1">
                <a:off x="851666" y="23783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856247" y="27824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 flipV="1">
                <a:off x="851666" y="3168299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V="1">
                <a:off x="851666" y="35666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847085" y="3957652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851666" y="4361743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 flipV="1">
                <a:off x="847085" y="4742447"/>
                <a:ext cx="2882696" cy="0"/>
              </a:xfrm>
              <a:prstGeom prst="line">
                <a:avLst/>
              </a:prstGeom>
              <a:ln w="3175" cmpd="sng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" name="Group 212"/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214" name="Straight Arrow Connector 213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217"/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/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C5A27F-7A6D-2AB6-850A-401D543386A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4FE56-6A70-9285-1BF1-4A5A422009BC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FC770-0103-9031-698B-B619C5F4A037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C0580F-D605-2D98-E6E9-E8DB25629CDA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1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3F46FA10-BE81-C1BA-AA89-A570D5289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Background pattern&#10;&#10;Description automatically generated">
            <a:extLst>
              <a:ext uri="{FF2B5EF4-FFF2-40B4-BE49-F238E27FC236}">
                <a16:creationId xmlns:a16="http://schemas.microsoft.com/office/drawing/2014/main" id="{001B660A-86B3-18B8-CDA0-A1B354A196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5789" y="2056084"/>
            <a:ext cx="3603173" cy="2019174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4D101375-5BCE-9235-E548-5EACE93CDCEE}"/>
              </a:ext>
            </a:extLst>
          </p:cNvPr>
          <p:cNvGrpSpPr/>
          <p:nvPr/>
        </p:nvGrpSpPr>
        <p:grpSpPr>
          <a:xfrm>
            <a:off x="1063840" y="1962048"/>
            <a:ext cx="2485093" cy="2487291"/>
            <a:chOff x="1063840" y="1962048"/>
            <a:chExt cx="2485093" cy="248729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5FE2C6-AF22-B83F-DB7A-7F20B17F70F3}"/>
                </a:ext>
              </a:extLst>
            </p:cNvPr>
            <p:cNvCxnSpPr/>
            <p:nvPr/>
          </p:nvCxnSpPr>
          <p:spPr>
            <a:xfrm flipV="1">
              <a:off x="1071713" y="1962048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958F77-B0ED-55F4-DB6C-E85098F36341}"/>
                </a:ext>
              </a:extLst>
            </p:cNvPr>
            <p:cNvCxnSpPr/>
            <p:nvPr/>
          </p:nvCxnSpPr>
          <p:spPr>
            <a:xfrm flipV="1">
              <a:off x="1067777" y="2362591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4868D6-50C4-0B01-9B34-667DE5BED3E0}"/>
                </a:ext>
              </a:extLst>
            </p:cNvPr>
            <p:cNvCxnSpPr/>
            <p:nvPr/>
          </p:nvCxnSpPr>
          <p:spPr>
            <a:xfrm flipV="1">
              <a:off x="1071713" y="2787740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233E2F-AA50-D64D-4C51-716BE60CC31F}"/>
                </a:ext>
              </a:extLst>
            </p:cNvPr>
            <p:cNvCxnSpPr/>
            <p:nvPr/>
          </p:nvCxnSpPr>
          <p:spPr>
            <a:xfrm flipV="1">
              <a:off x="1067777" y="3199045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FA58AA-344E-237F-6477-CDDFE8E3551E}"/>
                </a:ext>
              </a:extLst>
            </p:cNvPr>
            <p:cNvCxnSpPr/>
            <p:nvPr/>
          </p:nvCxnSpPr>
          <p:spPr>
            <a:xfrm flipV="1">
              <a:off x="1067777" y="3618266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70D8A19-C9A5-CF68-8547-D96299BE33CF}"/>
                </a:ext>
              </a:extLst>
            </p:cNvPr>
            <p:cNvCxnSpPr/>
            <p:nvPr/>
          </p:nvCxnSpPr>
          <p:spPr>
            <a:xfrm flipV="1">
              <a:off x="1063840" y="4024190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737F91-E638-404A-2CD8-1D8D557A3D14}"/>
                </a:ext>
              </a:extLst>
            </p:cNvPr>
            <p:cNvCxnSpPr/>
            <p:nvPr/>
          </p:nvCxnSpPr>
          <p:spPr>
            <a:xfrm flipV="1">
              <a:off x="1067777" y="4449339"/>
              <a:ext cx="2477220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30319D3-8ECA-7F16-D0A0-7701CD4240D9}"/>
                </a:ext>
              </a:extLst>
            </p:cNvPr>
            <p:cNvCxnSpPr/>
            <p:nvPr/>
          </p:nvCxnSpPr>
          <p:spPr>
            <a:xfrm rot="5400000" flipV="1">
              <a:off x="2311788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896DBE-A254-C88F-110F-097D9EA94D04}"/>
                </a:ext>
              </a:extLst>
            </p:cNvPr>
            <p:cNvCxnSpPr/>
            <p:nvPr/>
          </p:nvCxnSpPr>
          <p:spPr>
            <a:xfrm rot="5400000" flipV="1">
              <a:off x="1889761" y="3212195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C8A16D-D83F-8D52-0002-C258C9838F58}"/>
                </a:ext>
              </a:extLst>
            </p:cNvPr>
            <p:cNvCxnSpPr/>
            <p:nvPr/>
          </p:nvCxnSpPr>
          <p:spPr>
            <a:xfrm rot="5400000" flipV="1">
              <a:off x="1486778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1D03FF-79D9-CE2B-DF45-55D83EF7A23C}"/>
                </a:ext>
              </a:extLst>
            </p:cNvPr>
            <p:cNvCxnSpPr/>
            <p:nvPr/>
          </p:nvCxnSpPr>
          <p:spPr>
            <a:xfrm rot="5400000" flipV="1">
              <a:off x="1070753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E40979-8487-F099-A408-64AC89599400}"/>
                </a:ext>
              </a:extLst>
            </p:cNvPr>
            <p:cNvCxnSpPr/>
            <p:nvPr/>
          </p:nvCxnSpPr>
          <p:spPr>
            <a:xfrm rot="5400000" flipV="1">
              <a:off x="662389" y="3204331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E943D6-D7AF-0DB3-2A0E-F157D72C47BC}"/>
                </a:ext>
              </a:extLst>
            </p:cNvPr>
            <p:cNvCxnSpPr/>
            <p:nvPr/>
          </p:nvCxnSpPr>
          <p:spPr>
            <a:xfrm rot="5400000" flipV="1">
              <a:off x="240362" y="3208263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7E2297-9ADC-E9BE-341B-29F6F58BC0E3}"/>
                </a:ext>
              </a:extLst>
            </p:cNvPr>
            <p:cNvCxnSpPr/>
            <p:nvPr/>
          </p:nvCxnSpPr>
          <p:spPr>
            <a:xfrm rot="5400000" flipV="1">
              <a:off x="-157240" y="3204331"/>
              <a:ext cx="2474289" cy="0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0F2D2E-A1D6-B116-6AF0-92E66DE76506}"/>
              </a:ext>
            </a:extLst>
          </p:cNvPr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C155F3-5FDB-867F-0D3A-D9125D49AA6C}"/>
                </a:ext>
              </a:extLst>
            </p:cNvPr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57A4B917-5266-51D5-6222-E3A5EF73CA04}"/>
                  </a:ext>
                </a:extLst>
              </p:cNvPr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B92A9EDA-63AE-4CED-80FD-FE30C96E0959}"/>
                    </a:ext>
                  </a:extLst>
                </p:cNvPr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94FC4B33-3D6F-CDD2-194F-94FA157B8DE5}"/>
                    </a:ext>
                  </a:extLst>
                </p:cNvPr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7DA3EE33-9CA5-82D4-CF89-9E8CF280FDAB}"/>
                    </a:ext>
                  </a:extLst>
                </p:cNvPr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92E4DB2A-FD7F-667D-AF4C-797C867D4D30}"/>
                    </a:ext>
                  </a:extLst>
                </p:cNvPr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47509695-46C4-2F91-CA87-3119C8B7B0A9}"/>
                    </a:ext>
                  </a:extLst>
                </p:cNvPr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0C849D10-5D77-4FBB-638A-0275555E267F}"/>
                    </a:ext>
                  </a:extLst>
                </p:cNvPr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804B0D7A-16A9-0562-4E0F-3ECC501A9D8C}"/>
                    </a:ext>
                  </a:extLst>
                </p:cNvPr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12499DAB-A521-CF92-0E07-8B1321331E90}"/>
                  </a:ext>
                </a:extLst>
              </p:cNvPr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E2FF22AC-44D8-BD51-59B4-C26AE7C92407}"/>
                    </a:ext>
                  </a:extLst>
                </p:cNvPr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35AC81FF-6C0B-360E-890D-B521BADBC4EA}"/>
                    </a:ext>
                  </a:extLst>
                </p:cNvPr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E903D035-E1C9-D117-8241-A99D2325BC62}"/>
                    </a:ext>
                  </a:extLst>
                </p:cNvPr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1B972939-CA4A-4E6B-D041-9F384CC18A38}"/>
                    </a:ext>
                  </a:extLst>
                </p:cNvPr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D499F5EB-5741-86AF-A6C3-930C8AE39705}"/>
                    </a:ext>
                  </a:extLst>
                </p:cNvPr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53C008F7-888C-8BF5-4758-D176B52AB12A}"/>
                    </a:ext>
                  </a:extLst>
                </p:cNvPr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419EC564-CBA2-08CA-E77C-8317BB2C450E}"/>
                    </a:ext>
                  </a:extLst>
                </p:cNvPr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00433EF-149E-8785-43AD-9F38FC9719D9}"/>
                </a:ext>
              </a:extLst>
            </p:cNvPr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302CB1A-E60F-6817-23F2-850DB6B6AA40}"/>
                  </a:ext>
                </a:extLst>
              </p:cNvPr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3388D531-E7FD-60AE-D10F-D0D8ECD612C4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3B9CA8EA-3AAB-7501-254E-342424159819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F67D17C0-D52C-9D09-D5C0-F214E0BC1E0E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11F991D5-80FF-54ED-1158-4B2224D23870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B5D89B48-6D65-DD67-C71C-2D5FD89A0F10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5F0568F8-80F9-7991-114A-F4B4B37F2E44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1B3AF200-667E-DF02-34AF-435B0860D6C3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FEAA3F5-67BF-AB44-812B-9A231145B994}"/>
                  </a:ext>
                </a:extLst>
              </p:cNvPr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83D4B576-4313-3261-39DB-508A12842835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31F198C4-141C-BA5D-592B-6DE0D3216077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C0C61761-23D6-0E83-E32E-ABFCABB2545F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EB9C2E15-E5B0-8E6A-DF8F-37A8C59B61DF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1560546B-33E0-4F49-74BE-73CF787D6181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24772B84-DD62-4F27-5F62-56A400614497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F2E2050B-E1CF-C8DA-E234-749FAB2CE6B0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C4081AB-44C1-3F6D-1E4C-DE6EA00107AD}"/>
                  </a:ext>
                </a:extLst>
              </p:cNvPr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59B24078-E9DD-77AD-117A-2347A663462A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3DB30491-0FF4-C861-4E23-AC354FC6F40C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C59BDDCA-DD87-3A2D-C02D-8870FF976384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09875CF8-CFE6-DB1C-E395-8FDF4CF53239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B0B949AB-A8DA-D8AB-319E-6ADE6E34FB35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AB512387-805D-C70D-9FC2-466A1877BCB8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F85B8A45-0F64-1421-5A7D-A4A90AA8B887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F6A386D-8775-8AD2-9EF3-E6553D52B71B}"/>
                  </a:ext>
                </a:extLst>
              </p:cNvPr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32875350-9882-004F-F7AC-998517ADD533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74DEAFDD-A111-33A0-1C4F-A4883E6743B9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687C7DC0-18F4-00B8-5647-9E707FEC5F50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AAC1C7F9-DDE6-753A-D627-4696D9A965C0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190C89D0-D5A0-749E-D666-1579B312EB07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9D06E1F2-A507-E879-956C-5868E5FF64EF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D90731CE-542B-2858-A699-92105283F287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286068F-1B65-28DE-03D5-DEB2FBAEDA69}"/>
                  </a:ext>
                </a:extLst>
              </p:cNvPr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AF0D8E2-2322-AFE3-95B1-944875119576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82F1A0FD-3AC1-2378-A151-48DFB352DD70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A586C1F7-BA4C-6D89-44E0-B00E3B856DA9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B8A93D64-0C43-44D9-BC88-F8ED24D39BA5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09E3BE86-4302-09CC-6E85-C1016AC63AE7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58C26BB1-CCC6-91BA-0F81-D81256A09C31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57915D63-5DD0-1A93-32F4-987E716E108F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D848ACA-223D-BB16-5413-5D39DEDC861B}"/>
                  </a:ext>
                </a:extLst>
              </p:cNvPr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E681FDF5-5B27-3F87-23A0-22603A2AD4FD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357C56B-2F9B-E362-4D5B-7DBCB0A5E13A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20F6C1C2-8C5D-41EE-8625-E3D6DA46D3B4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F8161E01-F52B-6D59-6E4E-86B388A4F17E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F77351BC-BE9A-87DF-9A8C-D489CD7693BF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E2E15B3B-7369-45B4-50D8-A9E2C0B01D78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0FB3932E-6627-AA1A-2B75-893AC1DB2E99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982BED63-E88A-B020-7593-A4598E6B406F}"/>
                  </a:ext>
                </a:extLst>
              </p:cNvPr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481BBBB-C33A-6728-755E-F68872D437D9}"/>
                    </a:ext>
                  </a:extLst>
                </p:cNvPr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B2FCEA1-1AD9-57FA-1802-DE705958FCA2}"/>
                    </a:ext>
                  </a:extLst>
                </p:cNvPr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1665809-9616-8126-3F8B-D321834FF9C8}"/>
                    </a:ext>
                  </a:extLst>
                </p:cNvPr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AB34CEC-72E5-BC76-4E43-2276A097330F}"/>
                    </a:ext>
                  </a:extLst>
                </p:cNvPr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310A80FE-3440-A177-22AA-055C19725D9F}"/>
                    </a:ext>
                  </a:extLst>
                </p:cNvPr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B2D66FF3-BB43-40F8-8F09-D53364E068A8}"/>
                    </a:ext>
                  </a:extLst>
                </p:cNvPr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6581A376-9C8D-89E2-0F9E-9C30E554D80A}"/>
                    </a:ext>
                  </a:extLst>
                </p:cNvPr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9867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398217"/>
              </p:ext>
            </p:extLst>
          </p:nvPr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0" y="3266171"/>
            <a:ext cx="772289" cy="938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932409" y="3010504"/>
            <a:ext cx="3857940" cy="1882677"/>
            <a:chOff x="751249" y="3037146"/>
            <a:chExt cx="3857940" cy="1882677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751249" y="3386902"/>
              <a:ext cx="0" cy="73524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920255" y="4107660"/>
            <a:ext cx="5255515" cy="776641"/>
            <a:chOff x="1923910" y="4843201"/>
            <a:chExt cx="5255515" cy="776641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1923910" y="4843201"/>
              <a:ext cx="607676" cy="6077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938485" y="3019386"/>
            <a:ext cx="5255047" cy="340876"/>
            <a:chOff x="1945795" y="4172962"/>
            <a:chExt cx="5255047" cy="340876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945795" y="4501684"/>
              <a:ext cx="571216" cy="1215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15777" y="3019385"/>
            <a:ext cx="4668874" cy="1882675"/>
            <a:chOff x="2363377" y="2866985"/>
            <a:chExt cx="4668874" cy="1882675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2363377" y="3201784"/>
              <a:ext cx="6077" cy="75955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730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3F46FA10-BE81-C1BA-AA89-A570D5289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76BF6E-47DD-0172-805F-BF57FF444823}"/>
              </a:ext>
            </a:extLst>
          </p:cNvPr>
          <p:cNvSpPr txBox="1"/>
          <p:nvPr/>
        </p:nvSpPr>
        <p:spPr>
          <a:xfrm>
            <a:off x="735841" y="40213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E2D6C-CE80-DEF7-0BC8-3B49802325A1}"/>
              </a:ext>
            </a:extLst>
          </p:cNvPr>
          <p:cNvSpPr/>
          <p:nvPr/>
        </p:nvSpPr>
        <p:spPr>
          <a:xfrm>
            <a:off x="6583680" y="2686590"/>
            <a:ext cx="274320" cy="23949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CD5126-FA86-9945-A17D-DEE84805D4A3}"/>
              </a:ext>
            </a:extLst>
          </p:cNvPr>
          <p:cNvCxnSpPr>
            <a:stCxn id="20" idx="4"/>
          </p:cNvCxnSpPr>
          <p:nvPr/>
        </p:nvCxnSpPr>
        <p:spPr>
          <a:xfrm>
            <a:off x="6720840" y="2926080"/>
            <a:ext cx="571386" cy="20282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769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31773" y="1926231"/>
            <a:ext cx="2561269" cy="2594722"/>
            <a:chOff x="1031773" y="2153031"/>
            <a:chExt cx="2561269" cy="2594722"/>
          </a:xfrm>
        </p:grpSpPr>
        <p:grpSp>
          <p:nvGrpSpPr>
            <p:cNvPr id="65" name="Group 64"/>
            <p:cNvGrpSpPr/>
            <p:nvPr/>
          </p:nvGrpSpPr>
          <p:grpSpPr>
            <a:xfrm>
              <a:off x="1061240" y="2205368"/>
              <a:ext cx="2485093" cy="2487291"/>
              <a:chOff x="1061240" y="2205368"/>
              <a:chExt cx="2485093" cy="2487291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1031773" y="2153031"/>
              <a:ext cx="2561269" cy="2594722"/>
              <a:chOff x="1031773" y="2153031"/>
              <a:chExt cx="2561269" cy="259472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0" name="Oval 9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Oval 11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" name="Group 1"/>
          <p:cNvGrpSpPr/>
          <p:nvPr/>
        </p:nvGrpSpPr>
        <p:grpSpPr>
          <a:xfrm>
            <a:off x="5016970" y="1912390"/>
            <a:ext cx="2561269" cy="2594722"/>
            <a:chOff x="5016970" y="2139190"/>
            <a:chExt cx="2561269" cy="2594722"/>
          </a:xfrm>
        </p:grpSpPr>
        <p:grpSp>
          <p:nvGrpSpPr>
            <p:cNvPr id="124" name="Group 123"/>
            <p:cNvGrpSpPr/>
            <p:nvPr/>
          </p:nvGrpSpPr>
          <p:grpSpPr>
            <a:xfrm>
              <a:off x="5016970" y="2139190"/>
              <a:ext cx="2561269" cy="2594722"/>
              <a:chOff x="1031773" y="2153031"/>
              <a:chExt cx="2561269" cy="2594722"/>
            </a:xfrm>
            <a:solidFill>
              <a:srgbClr val="0000FF"/>
            </a:solidFill>
          </p:grpSpPr>
          <p:grpSp>
            <p:nvGrpSpPr>
              <p:cNvPr id="125" name="Group 124"/>
              <p:cNvGrpSpPr/>
              <p:nvPr/>
            </p:nvGrpSpPr>
            <p:grpSpPr>
              <a:xfrm>
                <a:off x="1032403" y="2153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74" name="Oval 173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Oval 175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Oval 177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Oval 178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Oval 179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1031773" y="2545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Oval 167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Oval 168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Oval 169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Oval 170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Oval 171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7" name="Group 126"/>
              <p:cNvGrpSpPr/>
              <p:nvPr/>
            </p:nvGrpSpPr>
            <p:grpSpPr>
              <a:xfrm>
                <a:off x="1036244" y="29780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60" name="Oval 159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Oval 160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Oval 165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8" name="Group 127"/>
              <p:cNvGrpSpPr/>
              <p:nvPr/>
            </p:nvGrpSpPr>
            <p:grpSpPr>
              <a:xfrm>
                <a:off x="1036874" y="3391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53" name="Oval 152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/>
              <p:cNvGrpSpPr/>
              <p:nvPr/>
            </p:nvGrpSpPr>
            <p:grpSpPr>
              <a:xfrm>
                <a:off x="1036244" y="37991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Oval 151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/>
              <p:cNvGrpSpPr/>
              <p:nvPr/>
            </p:nvGrpSpPr>
            <p:grpSpPr>
              <a:xfrm>
                <a:off x="1040715" y="42167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Oval 142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/>
              <p:cNvGrpSpPr/>
              <p:nvPr/>
            </p:nvGrpSpPr>
            <p:grpSpPr>
              <a:xfrm>
                <a:off x="1034984" y="4634331"/>
                <a:ext cx="2552327" cy="113422"/>
                <a:chOff x="1032403" y="2153031"/>
                <a:chExt cx="2552327" cy="113422"/>
              </a:xfrm>
              <a:grpFill/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1032403" y="2154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1429651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1847933" y="21536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2265585" y="21530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679396" y="21638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Oval 136"/>
                <p:cNvSpPr/>
                <p:nvPr/>
              </p:nvSpPr>
              <p:spPr>
                <a:xfrm>
                  <a:off x="3076644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Oval 137"/>
                <p:cNvSpPr/>
                <p:nvPr/>
              </p:nvSpPr>
              <p:spPr>
                <a:xfrm>
                  <a:off x="3494926" y="2163231"/>
                  <a:ext cx="89804" cy="10262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/>
            <p:cNvGrpSpPr/>
            <p:nvPr/>
          </p:nvGrpSpPr>
          <p:grpSpPr>
            <a:xfrm>
              <a:off x="5046560" y="2199008"/>
              <a:ext cx="2485093" cy="2487291"/>
              <a:chOff x="1061240" y="2205368"/>
              <a:chExt cx="2485093" cy="2487291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061240" y="2205368"/>
                <a:ext cx="2485093" cy="2487291"/>
                <a:chOff x="847085" y="1997648"/>
                <a:chExt cx="2891858" cy="2364095"/>
              </a:xfrm>
            </p:grpSpPr>
            <p:cxnSp>
              <p:nvCxnSpPr>
                <p:cNvPr id="191" name="Straight Connector 190"/>
                <p:cNvCxnSpPr/>
                <p:nvPr/>
              </p:nvCxnSpPr>
              <p:spPr>
                <a:xfrm flipV="1">
                  <a:off x="856247" y="1997648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851666" y="3173376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851666" y="357183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/>
              <p:cNvGrpSpPr/>
              <p:nvPr/>
            </p:nvGrpSpPr>
            <p:grpSpPr>
              <a:xfrm rot="5400000">
                <a:off x="1070742" y="2217069"/>
                <a:ext cx="2482153" cy="2469028"/>
                <a:chOff x="847085" y="2378352"/>
                <a:chExt cx="2891858" cy="2364095"/>
              </a:xfrm>
            </p:grpSpPr>
            <p:cxnSp>
              <p:nvCxnSpPr>
                <p:cNvPr id="184" name="Straight Connector 183"/>
                <p:cNvCxnSpPr/>
                <p:nvPr/>
              </p:nvCxnSpPr>
              <p:spPr>
                <a:xfrm flipV="1">
                  <a:off x="851666" y="23783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 flipV="1">
                  <a:off x="856247" y="27824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851666" y="3168299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V="1">
                  <a:off x="851666" y="35666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V="1">
                  <a:off x="847085" y="3957652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V="1">
                  <a:off x="851666" y="4361743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 flipV="1">
                  <a:off x="847085" y="4742447"/>
                  <a:ext cx="2882696" cy="0"/>
                </a:xfrm>
                <a:prstGeom prst="line">
                  <a:avLst/>
                </a:prstGeom>
                <a:ln w="3175" cmpd="sng">
                  <a:solidFill>
                    <a:schemeClr val="tx1"/>
                  </a:solidFill>
                  <a:prstDash val="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TextBox 45"/>
          <p:cNvSpPr txBox="1"/>
          <p:nvPr/>
        </p:nvSpPr>
        <p:spPr>
          <a:xfrm>
            <a:off x="146843" y="5471764"/>
            <a:ext cx="302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Coordinate Transformation: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E9B86E-1F90-4255-3E85-BC2065E0F1E3}"/>
              </a:ext>
            </a:extLst>
          </p:cNvPr>
          <p:cNvGrpSpPr/>
          <p:nvPr/>
        </p:nvGrpSpPr>
        <p:grpSpPr>
          <a:xfrm>
            <a:off x="506227" y="1247170"/>
            <a:ext cx="1040854" cy="1116543"/>
            <a:chOff x="279427" y="1542010"/>
            <a:chExt cx="1040854" cy="11165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283794-F449-536B-5C99-5D7D4033D02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808323-CD6F-64EB-8DFB-53AED52F13DF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67371B-748C-6974-225E-FC01B17623A8}"/>
                </a:ext>
              </a:extLst>
            </p:cNvPr>
            <p:cNvSpPr txBox="1"/>
            <p:nvPr/>
          </p:nvSpPr>
          <p:spPr>
            <a:xfrm>
              <a:off x="279427" y="212671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y'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7DCEB23-FF1A-5710-B38B-06ACC3A01382}"/>
                </a:ext>
              </a:extLst>
            </p:cNvPr>
            <p:cNvSpPr txBox="1"/>
            <p:nvPr/>
          </p:nvSpPr>
          <p:spPr>
            <a:xfrm>
              <a:off x="896767" y="15420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x´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2F9715-DCA8-756F-4D9A-E867CA279BEE}"/>
              </a:ext>
            </a:extLst>
          </p:cNvPr>
          <p:cNvSpPr txBox="1"/>
          <p:nvPr/>
        </p:nvSpPr>
        <p:spPr>
          <a:xfrm>
            <a:off x="817613" y="1100013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51FB75-1ECC-03FD-9AAA-EEA09A6338B7}"/>
              </a:ext>
            </a:extLst>
          </p:cNvPr>
          <p:cNvGrpSpPr/>
          <p:nvPr/>
        </p:nvGrpSpPr>
        <p:grpSpPr>
          <a:xfrm>
            <a:off x="4503130" y="1233528"/>
            <a:ext cx="938262" cy="1116543"/>
            <a:chOff x="279427" y="1542010"/>
            <a:chExt cx="938262" cy="111654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0A2AAB2-CC66-A347-9EBB-BDE44486E2B6}"/>
                </a:ext>
              </a:extLst>
            </p:cNvPr>
            <p:cNvCxnSpPr/>
            <p:nvPr/>
          </p:nvCxnSpPr>
          <p:spPr>
            <a:xfrm>
              <a:off x="635020" y="1961859"/>
              <a:ext cx="0" cy="696694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D71578C-9B90-39FA-FB9C-A2EB284F8ABB}"/>
                </a:ext>
              </a:extLst>
            </p:cNvPr>
            <p:cNvCxnSpPr/>
            <p:nvPr/>
          </p:nvCxnSpPr>
          <p:spPr>
            <a:xfrm>
              <a:off x="526600" y="2068899"/>
              <a:ext cx="68748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11662B-41BE-A146-1267-F0BDEB0848E3}"/>
                </a:ext>
              </a:extLst>
            </p:cNvPr>
            <p:cNvSpPr txBox="1"/>
            <p:nvPr/>
          </p:nvSpPr>
          <p:spPr>
            <a:xfrm>
              <a:off x="279427" y="2126710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F07C29-60EA-BC88-1E2B-EC0A1FA1F0A7}"/>
                </a:ext>
              </a:extLst>
            </p:cNvPr>
            <p:cNvSpPr txBox="1"/>
            <p:nvPr/>
          </p:nvSpPr>
          <p:spPr>
            <a:xfrm>
              <a:off x="896767" y="154201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598110-C4CF-916D-CCD6-BE7415205487}"/>
              </a:ext>
            </a:extLst>
          </p:cNvPr>
          <p:cNvSpPr txBox="1"/>
          <p:nvPr/>
        </p:nvSpPr>
        <p:spPr>
          <a:xfrm>
            <a:off x="4791650" y="1104993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3F46FA10-BE81-C1BA-AA89-A570D5289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3895" y="5005873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673100" progId="Equation.3">
                  <p:embed/>
                </p:oleObj>
              </mc:Choice>
              <mc:Fallback>
                <p:oleObj name="Equation" r:id="rId2" imgW="2133600" imgH="673100" progId="Equation.3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3F46FA10-BE81-C1BA-AA89-A570D5289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895" y="5005873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977201-85CC-42BE-00D8-F4669A6339F6}"/>
              </a:ext>
            </a:extLst>
          </p:cNvPr>
          <p:cNvSpPr txBox="1"/>
          <p:nvPr/>
        </p:nvSpPr>
        <p:spPr>
          <a:xfrm>
            <a:off x="4082269" y="3066723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F499E0-05CD-1641-18E2-205DCE5C6DC8}"/>
              </a:ext>
            </a:extLst>
          </p:cNvPr>
          <p:cNvCxnSpPr>
            <a:cxnSpLocks/>
          </p:cNvCxnSpPr>
          <p:nvPr/>
        </p:nvCxnSpPr>
        <p:spPr>
          <a:xfrm flipH="1">
            <a:off x="4082269" y="3608106"/>
            <a:ext cx="38650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76BF6E-47DD-0172-805F-BF57FF444823}"/>
              </a:ext>
            </a:extLst>
          </p:cNvPr>
          <p:cNvSpPr txBox="1"/>
          <p:nvPr/>
        </p:nvSpPr>
        <p:spPr>
          <a:xfrm>
            <a:off x="735841" y="402133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BE2D6C-CE80-DEF7-0BC8-3B49802325A1}"/>
              </a:ext>
            </a:extLst>
          </p:cNvPr>
          <p:cNvSpPr/>
          <p:nvPr/>
        </p:nvSpPr>
        <p:spPr>
          <a:xfrm>
            <a:off x="6583680" y="2686590"/>
            <a:ext cx="274320" cy="23949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CD5126-FA86-9945-A17D-DEE84805D4A3}"/>
              </a:ext>
            </a:extLst>
          </p:cNvPr>
          <p:cNvCxnSpPr>
            <a:stCxn id="20" idx="4"/>
          </p:cNvCxnSpPr>
          <p:nvPr/>
        </p:nvCxnSpPr>
        <p:spPr>
          <a:xfrm>
            <a:off x="6720840" y="2926080"/>
            <a:ext cx="571386" cy="202824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DE30A753-E14A-0BB4-4149-F4459727690D}"/>
              </a:ext>
            </a:extLst>
          </p:cNvPr>
          <p:cNvSpPr/>
          <p:nvPr/>
        </p:nvSpPr>
        <p:spPr>
          <a:xfrm>
            <a:off x="2938256" y="3320282"/>
            <a:ext cx="81280" cy="112455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2A1A51-2457-21AF-6A77-B30C71DBB8C8}"/>
              </a:ext>
            </a:extLst>
          </p:cNvPr>
          <p:cNvCxnSpPr>
            <a:cxnSpLocks/>
          </p:cNvCxnSpPr>
          <p:nvPr/>
        </p:nvCxnSpPr>
        <p:spPr>
          <a:xfrm flipH="1" flipV="1">
            <a:off x="3019536" y="3506506"/>
            <a:ext cx="707036" cy="144782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Screen Shot 2014-09-02 at 5.54.51 PM.png">
            <a:extLst>
              <a:ext uri="{FF2B5EF4-FFF2-40B4-BE49-F238E27FC236}">
                <a16:creationId xmlns:a16="http://schemas.microsoft.com/office/drawing/2014/main" id="{D0A8ABF1-6C2F-A7E1-128A-938D1FCDF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14" y="2680967"/>
            <a:ext cx="21209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03" name="TextBox 202"/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3332D-9C84-2F30-37FF-68970CC5C0DB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1AD9C-D3FC-2BD4-C3F3-0A9126C54C0B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963D3-ACAC-655C-F34A-6B2E6AA62701}"/>
              </a:ext>
            </a:extLst>
          </p:cNvPr>
          <p:cNvSpPr txBox="1"/>
          <p:nvPr/>
        </p:nvSpPr>
        <p:spPr>
          <a:xfrm>
            <a:off x="5168682" y="2243769"/>
            <a:ext cx="3551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0929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20" name="TextBox 219"/>
          <p:cNvSpPr txBox="1"/>
          <p:nvPr/>
        </p:nvSpPr>
        <p:spPr>
          <a:xfrm>
            <a:off x="5168682" y="2243769"/>
            <a:ext cx="3551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Nearest pixel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I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8F602-01BE-B530-4F2C-819675D5B48B}"/>
              </a:ext>
            </a:extLst>
          </p:cNvPr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BAB01-1C7D-8E02-86F6-ABC11BA7AFDC}"/>
              </a:ext>
            </a:extLst>
          </p:cNvPr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1C3F5-4F86-7AF1-E82F-3CB078ACF4E8}"/>
              </a:ext>
            </a:extLst>
          </p:cNvPr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6D79F-8689-3850-5B61-593DADBA2F06}"/>
              </a:ext>
            </a:extLst>
          </p:cNvPr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23F80-852C-8CA8-0635-08902272014E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2A0A1-3C20-9D1A-1603-68DDEF0BCBF3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801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220" name="TextBox 219"/>
          <p:cNvSpPr txBox="1"/>
          <p:nvPr/>
        </p:nvSpPr>
        <p:spPr>
          <a:xfrm>
            <a:off x="5168682" y="2243769"/>
            <a:ext cx="34788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A+B+C+D =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54852" y="2653893"/>
            <a:ext cx="18267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B</a:t>
            </a: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        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83C4F-D1E0-C890-1023-A271D54063E4}"/>
              </a:ext>
            </a:extLst>
          </p:cNvPr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B9868-6AEE-4036-B880-BF77428E1FE8}"/>
              </a:ext>
            </a:extLst>
          </p:cNvPr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4C9B4-CBDE-709A-6512-8C3ECE01403B}"/>
              </a:ext>
            </a:extLst>
          </p:cNvPr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1D14D-2660-949A-3602-DD9B9E5334BE}"/>
              </a:ext>
            </a:extLst>
          </p:cNvPr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D879A-EB05-220E-C6B4-B45149B476E5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D270E-CA78-7CD8-ABAD-977930165596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27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09-02 at 5.54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82" y="2152375"/>
            <a:ext cx="3167998" cy="314903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234781" y="2243769"/>
            <a:ext cx="511552" cy="561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09788" y="2243769"/>
            <a:ext cx="511552" cy="5611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34781" y="4671878"/>
            <a:ext cx="511552" cy="56117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9788" y="4671878"/>
            <a:ext cx="511552" cy="56117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80043" y="2873454"/>
            <a:ext cx="511552" cy="56117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D1CE0-67BB-4052-7C0E-7329509126F2}"/>
              </a:ext>
            </a:extLst>
          </p:cNvPr>
          <p:cNvSpPr txBox="1"/>
          <p:nvPr/>
        </p:nvSpPr>
        <p:spPr>
          <a:xfrm>
            <a:off x="131320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DA7D9-320C-69BA-02EB-3DF0C975E15D}"/>
              </a:ext>
            </a:extLst>
          </p:cNvPr>
          <p:cNvSpPr txBox="1"/>
          <p:nvPr/>
        </p:nvSpPr>
        <p:spPr>
          <a:xfrm>
            <a:off x="3682986" y="2270661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9C022-E219-0053-8709-FEAC19F111B6}"/>
              </a:ext>
            </a:extLst>
          </p:cNvPr>
          <p:cNvSpPr txBox="1"/>
          <p:nvPr/>
        </p:nvSpPr>
        <p:spPr>
          <a:xfrm>
            <a:off x="1314910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96481-3912-BE2A-F92B-002676BE32D1}"/>
              </a:ext>
            </a:extLst>
          </p:cNvPr>
          <p:cNvSpPr txBox="1"/>
          <p:nvPr/>
        </p:nvSpPr>
        <p:spPr>
          <a:xfrm>
            <a:off x="3675291" y="4704605"/>
            <a:ext cx="439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I´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2969A-B45A-C7D1-2372-973B6CE3CD6D}"/>
              </a:ext>
            </a:extLst>
          </p:cNvPr>
          <p:cNvSpPr txBox="1"/>
          <p:nvPr/>
        </p:nvSpPr>
        <p:spPr>
          <a:xfrm>
            <a:off x="516206" y="2936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y'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A1F55-ADAF-0629-E740-10B8E5B81C5E}"/>
              </a:ext>
            </a:extLst>
          </p:cNvPr>
          <p:cNvSpPr txBox="1"/>
          <p:nvPr/>
        </p:nvSpPr>
        <p:spPr>
          <a:xfrm>
            <a:off x="2962527" y="166234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x´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1E546-1196-DE3C-EE1E-500064C1F8BF}"/>
              </a:ext>
            </a:extLst>
          </p:cNvPr>
          <p:cNvSpPr txBox="1"/>
          <p:nvPr/>
        </p:nvSpPr>
        <p:spPr>
          <a:xfrm>
            <a:off x="5168682" y="2243769"/>
            <a:ext cx="34788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Bilinear interpolation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interpolation {I’(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x’,y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 =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AI’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+BI’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+CI’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+DI’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A+B+C+D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CBF044-1911-C698-9F63-AF2491D797E1}"/>
              </a:ext>
            </a:extLst>
          </p:cNvPr>
          <p:cNvSpPr txBox="1"/>
          <p:nvPr/>
        </p:nvSpPr>
        <p:spPr>
          <a:xfrm>
            <a:off x="1954852" y="2653893"/>
            <a:ext cx="18267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              B</a:t>
            </a: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        D</a:t>
            </a:r>
          </a:p>
        </p:txBody>
      </p:sp>
    </p:spTree>
    <p:extLst>
      <p:ext uri="{BB962C8B-B14F-4D97-AF65-F5344CB8AC3E}">
        <p14:creationId xmlns:p14="http://schemas.microsoft.com/office/powerpoint/2010/main" val="3000689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595313" y="877888"/>
            <a:ext cx="82184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" sz="2400" i="1" u="sng" dirty="0" err="1">
                <a:solidFill>
                  <a:srgbClr val="0000FF"/>
                </a:solidFill>
                <a:latin typeface="Trebuchet MS" pitchFamily="34" charset="0"/>
              </a:rPr>
              <a:t>Implementation</a:t>
            </a:r>
            <a:r>
              <a:rPr lang="es-ES" sz="2400" i="1" dirty="0">
                <a:solidFill>
                  <a:srgbClr val="0000FF"/>
                </a:solidFill>
                <a:latin typeface="Trebuchet MS" pitchFamily="34" charset="0"/>
              </a:rPr>
              <a:t>:</a:t>
            </a:r>
            <a:r>
              <a:rPr lang="es-E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eaLnBrk="0" hangingPunct="0"/>
            <a:endParaRPr lang="es-E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22" name="Imagen 21" descr="Screen Shot 2012-08-14 at 11.22.1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5742"/>
            <a:ext cx="9144000" cy="43911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2424" y="1883964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1898075"/>
            <a:ext cx="773289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2425" y="2489301"/>
            <a:ext cx="954876" cy="3084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3878" y="3151139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1137" y="3756476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1137" y="4968552"/>
            <a:ext cx="674687" cy="605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6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 descr="Screen Shot 2014-11-09 at 2.17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62" y="2998268"/>
            <a:ext cx="3306305" cy="1909544"/>
          </a:xfrm>
          <a:prstGeom prst="rect">
            <a:avLst/>
          </a:prstGeom>
        </p:spPr>
      </p:pic>
      <p:pic>
        <p:nvPicPr>
          <p:cNvPr id="8" name="Picture 7" descr="Screen Shot 2014-11-09 at 2.16.4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1846" y="2998268"/>
            <a:ext cx="3293106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672650" y="3976910"/>
            <a:ext cx="7442196" cy="511229"/>
            <a:chOff x="672650" y="3976910"/>
            <a:chExt cx="7442196" cy="511229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672650" y="3976910"/>
              <a:ext cx="3298674" cy="511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31846" y="4378087"/>
              <a:ext cx="3283000" cy="4547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58462" y="3535620"/>
            <a:ext cx="7467146" cy="417420"/>
            <a:chOff x="662117" y="4271161"/>
            <a:chExt cx="7467146" cy="417420"/>
          </a:xfrm>
        </p:grpSpPr>
        <p:cxnSp>
          <p:nvCxnSpPr>
            <p:cNvPr id="20" name="Straight Connector 19"/>
            <p:cNvCxnSpPr>
              <a:stCxn id="6" idx="1"/>
            </p:cNvCxnSpPr>
            <p:nvPr/>
          </p:nvCxnSpPr>
          <p:spPr>
            <a:xfrm flipV="1">
              <a:off x="662117" y="4271161"/>
              <a:ext cx="3296718" cy="417420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831846" y="4378087"/>
              <a:ext cx="3297417" cy="16848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54807" y="3035144"/>
            <a:ext cx="7465420" cy="499861"/>
            <a:chOff x="662117" y="4188720"/>
            <a:chExt cx="7465420" cy="49986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62117" y="4323257"/>
              <a:ext cx="3305754" cy="36532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50388" y="4188720"/>
              <a:ext cx="3277149" cy="16145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92710" y="3347965"/>
            <a:ext cx="7451078" cy="1465290"/>
            <a:chOff x="540310" y="3195565"/>
            <a:chExt cx="7451078" cy="146529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40310" y="3612951"/>
              <a:ext cx="3277054" cy="43514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96573" y="3195565"/>
              <a:ext cx="3294815" cy="146529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65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20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More examples.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49313" y="3169456"/>
            <a:ext cx="3382962" cy="223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1" y="3100391"/>
            <a:ext cx="4132263" cy="2319338"/>
            <a:chOff x="2688" y="1863"/>
            <a:chExt cx="2603" cy="1461"/>
          </a:xfrm>
        </p:grpSpPr>
        <p:pic>
          <p:nvPicPr>
            <p:cNvPr id="10246" name="Picture 5"/>
            <p:cNvPicPr>
              <a:picLocks noChangeAspect="1" noChangeArrowheads="1"/>
            </p:cNvPicPr>
            <p:nvPr/>
          </p:nvPicPr>
          <p:blipFill>
            <a:blip r:embed="rId4"/>
            <a:stretch>
              <a:fillRect/>
            </a:stretch>
          </p:blipFill>
          <p:spPr bwMode="auto">
            <a:xfrm>
              <a:off x="3145" y="1863"/>
              <a:ext cx="2146" cy="1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47" name="Line 6"/>
            <p:cNvSpPr>
              <a:spLocks noChangeShapeType="1"/>
            </p:cNvSpPr>
            <p:nvPr/>
          </p:nvSpPr>
          <p:spPr bwMode="auto">
            <a:xfrm>
              <a:off x="2688" y="261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CL"/>
            </a:p>
          </p:txBody>
        </p:sp>
      </p:grpSp>
    </p:spTree>
    <p:extLst>
      <p:ext uri="{BB962C8B-B14F-4D97-AF65-F5344CB8AC3E}">
        <p14:creationId xmlns:p14="http://schemas.microsoft.com/office/powerpoint/2010/main" val="127115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Background pattern&#10;&#10;Description automatically generated">
            <a:extLst>
              <a:ext uri="{FF2B5EF4-FFF2-40B4-BE49-F238E27FC236}">
                <a16:creationId xmlns:a16="http://schemas.microsoft.com/office/drawing/2014/main" id="{639DDC96-9028-CB56-F87B-86BB494D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657350"/>
            <a:ext cx="3505200" cy="3543300"/>
          </a:xfrm>
          <a:prstGeom prst="rect">
            <a:avLst/>
          </a:prstGeom>
          <a:solidFill>
            <a:schemeClr val="bg1"/>
          </a:solidFill>
          <a:ln w="190500" cap="rnd">
            <a:solidFill>
              <a:srgbClr val="FFFFFF"/>
            </a:solidFill>
          </a:ln>
          <a:effectLst/>
          <a:scene3d>
            <a:camera prst="perspectiveContrastingLeftFacing" fov="5100000">
              <a:rot lat="540000" lon="3600000" rev="0"/>
            </a:camera>
            <a:lightRig rig="soft" dir="t"/>
          </a:scene3d>
          <a:sp3d prstMaterial="matte"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147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9 at 11.3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3200"/>
            <a:ext cx="9144000" cy="39053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8727" y="883163"/>
            <a:ext cx="5718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/>
                <a:cs typeface="Times"/>
              </a:rPr>
              <a:t>Problem: Given       ( </a:t>
            </a:r>
            <a:r>
              <a:rPr lang="en-US" i="1" dirty="0">
                <a:latin typeface="Times"/>
                <a:cs typeface="Times"/>
              </a:rPr>
              <a:t>x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 </a:t>
            </a:r>
            <a:r>
              <a:rPr lang="en-US" dirty="0">
                <a:latin typeface="Times"/>
                <a:cs typeface="Times"/>
              </a:rPr>
              <a:t>),    find    ( </a:t>
            </a:r>
            <a:r>
              <a:rPr lang="en-US" i="1" dirty="0">
                <a:latin typeface="Times"/>
                <a:cs typeface="Times"/>
              </a:rPr>
              <a:t>x' </a:t>
            </a:r>
            <a:r>
              <a:rPr lang="en-US" dirty="0">
                <a:latin typeface="Times"/>
                <a:cs typeface="Times"/>
              </a:rPr>
              <a:t>,</a:t>
            </a:r>
            <a:r>
              <a:rPr lang="en-US" i="1" dirty="0">
                <a:latin typeface="Times"/>
                <a:cs typeface="Times"/>
              </a:rPr>
              <a:t> y' </a:t>
            </a:r>
            <a:r>
              <a:rPr lang="en-US" dirty="0">
                <a:latin typeface="Times"/>
                <a:cs typeface="Times"/>
              </a:rPr>
              <a:t>)</a:t>
            </a:r>
          </a:p>
          <a:p>
            <a:r>
              <a:rPr lang="en-US" dirty="0">
                <a:latin typeface="Times"/>
                <a:cs typeface="Times"/>
              </a:rPr>
              <a:t>(planes          and          are parallel and perpendicular to Z). </a:t>
            </a:r>
          </a:p>
        </p:txBody>
      </p:sp>
      <p:sp>
        <p:nvSpPr>
          <p:cNvPr id="7" name="Oval 6"/>
          <p:cNvSpPr/>
          <p:nvPr/>
        </p:nvSpPr>
        <p:spPr>
          <a:xfrm>
            <a:off x="6728166" y="3454391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102556" y="3499556"/>
            <a:ext cx="4640512" cy="606777"/>
          </a:xfrm>
          <a:prstGeom prst="line">
            <a:avLst/>
          </a:prstGeom>
          <a:ln w="317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88561" y="3781765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71426" y="1045340"/>
            <a:ext cx="70556" cy="66377"/>
          </a:xfrm>
          <a:prstGeom prst="ellipse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32621" y="1043226"/>
            <a:ext cx="70556" cy="663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Screen Shot 2014-11-09 at 11.38.4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3" y="5659390"/>
            <a:ext cx="1422400" cy="952500"/>
          </a:xfrm>
          <a:prstGeom prst="rect">
            <a:avLst/>
          </a:prstGeom>
        </p:spPr>
      </p:pic>
      <p:pic>
        <p:nvPicPr>
          <p:cNvPr id="15" name="Picture 14" descr="Screen Shot 2014-11-09 at 11.38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017" y="5653430"/>
            <a:ext cx="1168400" cy="901700"/>
          </a:xfrm>
          <a:prstGeom prst="rect">
            <a:avLst/>
          </a:prstGeom>
        </p:spPr>
      </p:pic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sp>
        <p:nvSpPr>
          <p:cNvPr id="2" name="Rectangle 1"/>
          <p:cNvSpPr/>
          <p:nvPr/>
        </p:nvSpPr>
        <p:spPr>
          <a:xfrm>
            <a:off x="4059202" y="1261037"/>
            <a:ext cx="372998" cy="186492"/>
          </a:xfrm>
          <a:prstGeom prst="rect">
            <a:avLst/>
          </a:prstGeom>
          <a:solidFill>
            <a:srgbClr val="19C58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93121" y="1253588"/>
            <a:ext cx="372998" cy="186492"/>
          </a:xfrm>
          <a:prstGeom prst="rect">
            <a:avLst/>
          </a:prstGeom>
          <a:solidFill>
            <a:srgbClr val="FD8627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234362" y="5184839"/>
            <a:ext cx="4492351" cy="1448298"/>
            <a:chOff x="4234362" y="5184839"/>
            <a:chExt cx="4492351" cy="1448298"/>
          </a:xfrm>
        </p:grpSpPr>
        <p:sp>
          <p:nvSpPr>
            <p:cNvPr id="18" name="Right Triangle 17"/>
            <p:cNvSpPr/>
            <p:nvPr/>
          </p:nvSpPr>
          <p:spPr>
            <a:xfrm flipH="1">
              <a:off x="4234362" y="5184839"/>
              <a:ext cx="4156264" cy="879174"/>
            </a:xfrm>
            <a:prstGeom prst="rtTriangle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4234362" y="6197228"/>
              <a:ext cx="2078132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34362" y="6472539"/>
              <a:ext cx="4156264" cy="0"/>
            </a:xfrm>
            <a:prstGeom prst="straightConnector1">
              <a:avLst/>
            </a:prstGeom>
            <a:ln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296156" y="5664389"/>
              <a:ext cx="0" cy="401076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8" idx="2"/>
              <a:endCxn id="18" idx="0"/>
            </p:cNvCxnSpPr>
            <p:nvPr/>
          </p:nvCxnSpPr>
          <p:spPr>
            <a:xfrm flipV="1">
              <a:off x="8390626" y="5184839"/>
              <a:ext cx="0" cy="879174"/>
            </a:xfrm>
            <a:prstGeom prst="straightConnector1">
              <a:avLst/>
            </a:prstGeom>
            <a:ln>
              <a:solidFill>
                <a:srgbClr val="00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2494" y="5820996"/>
              <a:ext cx="137762" cy="123261"/>
            </a:xfrm>
            <a:prstGeom prst="rect">
              <a:avLst/>
            </a:prstGeom>
          </p:spPr>
        </p:pic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694" y="5485049"/>
              <a:ext cx="203019" cy="21752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0807" y="6106508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4" name="Picture 33" descr="latex-image-1.pd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3808" y="6363197"/>
              <a:ext cx="230243" cy="269940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8668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1-09 at 11.38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79" y="4988935"/>
            <a:ext cx="1371600" cy="508000"/>
          </a:xfrm>
          <a:prstGeom prst="rect">
            <a:avLst/>
          </a:prstGeom>
        </p:spPr>
      </p:pic>
      <p:pic>
        <p:nvPicPr>
          <p:cNvPr id="4" name="Picture 3" descr="Screen Shot 2014-11-09 at 11.38.37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327" y="4570085"/>
            <a:ext cx="3479800" cy="13081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69" y="2138003"/>
            <a:ext cx="6172200" cy="1651000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Example ]</a:t>
            </a:r>
          </a:p>
        </p:txBody>
      </p:sp>
      <p:pic>
        <p:nvPicPr>
          <p:cNvPr id="7" name="Picture 6" descr="Screen Shot 2014-11-09 at 11.38.4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78" y="917389"/>
            <a:ext cx="1422400" cy="952500"/>
          </a:xfrm>
          <a:prstGeom prst="rect">
            <a:avLst/>
          </a:prstGeom>
        </p:spPr>
      </p:pic>
      <p:pic>
        <p:nvPicPr>
          <p:cNvPr id="8" name="Picture 7" descr="Screen Shot 2014-11-09 at 11.38.48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70" y="911429"/>
            <a:ext cx="1168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8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  <a:p>
            <a:pPr eaLnBrk="0" hangingPunct="0"/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Transformation from two 2D spaces, where straight lines are transformed as straight lines.</a:t>
            </a:r>
            <a:endParaRPr lang="en-US" sz="10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94" y="2998268"/>
            <a:ext cx="1430240" cy="1909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02" y="2998268"/>
            <a:ext cx="1431193" cy="1909544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811704" y="3010504"/>
            <a:ext cx="3978645" cy="1882677"/>
            <a:chOff x="630544" y="3037146"/>
            <a:chExt cx="3978645" cy="1882677"/>
          </a:xfrm>
        </p:grpSpPr>
        <p:cxnSp>
          <p:nvCxnSpPr>
            <p:cNvPr id="10" name="Straight Connector 9"/>
            <p:cNvCxnSpPr/>
            <p:nvPr/>
          </p:nvCxnSpPr>
          <p:spPr>
            <a:xfrm flipH="1" flipV="1">
              <a:off x="630544" y="3392368"/>
              <a:ext cx="53286" cy="11011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609189" y="3037146"/>
              <a:ext cx="0" cy="18826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856109" y="4475794"/>
            <a:ext cx="5319661" cy="408507"/>
            <a:chOff x="1859764" y="5211335"/>
            <a:chExt cx="5319661" cy="40850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1859764" y="5211335"/>
              <a:ext cx="896971" cy="142089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94004" y="5619841"/>
              <a:ext cx="1385421" cy="1"/>
            </a:xfrm>
            <a:prstGeom prst="line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785062" y="3019386"/>
            <a:ext cx="5408470" cy="355221"/>
            <a:chOff x="1792372" y="4172962"/>
            <a:chExt cx="5408470" cy="355221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1792372" y="4208483"/>
              <a:ext cx="861447" cy="31970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79897" y="4172962"/>
              <a:ext cx="1420945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637628" y="3019385"/>
            <a:ext cx="4547023" cy="1882675"/>
            <a:chOff x="2485228" y="2866985"/>
            <a:chExt cx="4547023" cy="188267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485228" y="2911388"/>
              <a:ext cx="106571" cy="15629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7005608" y="2866985"/>
              <a:ext cx="26643" cy="18826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838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1-09 at 1.58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160"/>
            <a:ext cx="9144000" cy="4097777"/>
          </a:xfrm>
          <a:prstGeom prst="rect">
            <a:avLst/>
          </a:prstGeom>
        </p:spPr>
      </p:pic>
      <p:graphicFrame>
        <p:nvGraphicFramePr>
          <p:cNvPr id="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124181"/>
              </p:ext>
            </p:extLst>
          </p:nvPr>
        </p:nvGraphicFramePr>
        <p:xfrm>
          <a:off x="2594021" y="4964531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673100" progId="Equation.3">
                  <p:embed/>
                </p:oleObj>
              </mc:Choice>
              <mc:Fallback>
                <p:oleObj name="Equation" r:id="rId3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021" y="4964531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: Planes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1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and R</a:t>
            </a:r>
            <a:r>
              <a:rPr lang="en-US" sz="2400" baseline="-25000" dirty="0">
                <a:solidFill>
                  <a:srgbClr val="0000FF"/>
                </a:solidFill>
                <a:latin typeface="Trebuchet MS" pitchFamily="34" charset="0"/>
              </a:rPr>
              <a:t>2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are not parallel ]</a:t>
            </a:r>
          </a:p>
        </p:txBody>
      </p:sp>
    </p:spTree>
    <p:extLst>
      <p:ext uri="{BB962C8B-B14F-4D97-AF65-F5344CB8AC3E}">
        <p14:creationId xmlns:p14="http://schemas.microsoft.com/office/powerpoint/2010/main" val="180806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29" y="3052308"/>
            <a:ext cx="2384715" cy="318176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045" y="3067753"/>
            <a:ext cx="2335392" cy="3118032"/>
          </a:xfrm>
          <a:prstGeom prst="rect">
            <a:avLst/>
          </a:prstGeom>
        </p:spPr>
      </p:pic>
      <p:cxnSp>
        <p:nvCxnSpPr>
          <p:cNvPr id="8" name="Conector recto de flecha 7"/>
          <p:cNvCxnSpPr/>
          <p:nvPr/>
        </p:nvCxnSpPr>
        <p:spPr>
          <a:xfrm rot="5400000">
            <a:off x="356355" y="3733800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/>
          <p:nvPr/>
        </p:nvCxnSpPr>
        <p:spPr>
          <a:xfrm rot="5400000">
            <a:off x="4505026" y="3750733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1050622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>
            <a:off x="5199289" y="3039534"/>
            <a:ext cx="1507067" cy="158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737357" y="4030139"/>
            <a:ext cx="48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r>
              <a:rPr lang="es-ES_tradnl" sz="2400" i="1" dirty="0"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2159732" y="2573904"/>
            <a:ext cx="49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y’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4934707" y="3985689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 err="1">
                <a:latin typeface="Times New Roman"/>
                <a:cs typeface="Times New Roman"/>
              </a:rPr>
              <a:t>x</a:t>
            </a:r>
            <a:endParaRPr lang="es-ES_tradnl" sz="2400" i="1" dirty="0">
              <a:latin typeface="Times New Roman"/>
              <a:cs typeface="Times New Roman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6357082" y="2529454"/>
            <a:ext cx="422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i="1" dirty="0">
                <a:latin typeface="Times New Roman"/>
                <a:cs typeface="Times New Roman"/>
              </a:rPr>
              <a:t>y</a:t>
            </a:r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635921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673100" progId="Equation.3">
                  <p:embed/>
                </p:oleObj>
              </mc:Choice>
              <mc:Fallback>
                <p:oleObj name="Equation" r:id="rId5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Elipse 16"/>
          <p:cNvSpPr/>
          <p:nvPr/>
        </p:nvSpPr>
        <p:spPr>
          <a:xfrm>
            <a:off x="2291799" y="3759937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Elipse 17"/>
          <p:cNvSpPr/>
          <p:nvPr/>
        </p:nvSpPr>
        <p:spPr>
          <a:xfrm>
            <a:off x="6878334" y="3626850"/>
            <a:ext cx="118534" cy="16933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CuadroTexto 18"/>
          <p:cNvSpPr txBox="1"/>
          <p:nvPr/>
        </p:nvSpPr>
        <p:spPr>
          <a:xfrm>
            <a:off x="2171153" y="3874233"/>
            <a:ext cx="50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lang="es-ES_tradnl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6884705" y="3631083"/>
            <a:ext cx="44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endParaRPr lang="es-ES_tradnl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640229" y="5468083"/>
            <a:ext cx="139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 err="1">
                <a:latin typeface="Times New Roman"/>
                <a:cs typeface="Times New Roman"/>
              </a:rPr>
              <a:t>m</a:t>
            </a:r>
            <a:r>
              <a:rPr lang="es-ES_tradnl" sz="2400" b="1" dirty="0">
                <a:latin typeface="Times New Roman"/>
                <a:cs typeface="Times New Roman"/>
              </a:rPr>
              <a:t>’ </a:t>
            </a:r>
            <a:r>
              <a:rPr lang="es-ES_tradnl" sz="2400" dirty="0">
                <a:latin typeface="Times New Roman"/>
                <a:cs typeface="Times New Roman"/>
              </a:rPr>
              <a:t>=</a:t>
            </a:r>
            <a:r>
              <a:rPr lang="es-ES_tradnl" sz="2400" b="1" dirty="0">
                <a:latin typeface="Times New Roman"/>
                <a:cs typeface="Times New Roman"/>
              </a:rPr>
              <a:t> </a:t>
            </a:r>
            <a:r>
              <a:rPr lang="es-ES_tradnl" sz="2400" b="1" dirty="0" err="1">
                <a:latin typeface="Times New Roman"/>
                <a:cs typeface="Times New Roman"/>
              </a:rPr>
              <a:t>Hm</a:t>
            </a:r>
            <a:endParaRPr lang="es-ES_tradnl" dirty="0"/>
          </a:p>
        </p:txBody>
      </p:sp>
      <p:sp>
        <p:nvSpPr>
          <p:cNvPr id="27" name="Forma libre 26"/>
          <p:cNvSpPr/>
          <p:nvPr/>
        </p:nvSpPr>
        <p:spPr>
          <a:xfrm>
            <a:off x="2921295" y="6260604"/>
            <a:ext cx="3911600" cy="372794"/>
          </a:xfrm>
          <a:custGeom>
            <a:avLst/>
            <a:gdLst>
              <a:gd name="connsiteX0" fmla="*/ 3911600 w 3911600"/>
              <a:gd name="connsiteY0" fmla="*/ 12700 h 624417"/>
              <a:gd name="connsiteX1" fmla="*/ 1917700 w 3911600"/>
              <a:gd name="connsiteY1" fmla="*/ 622300 h 624417"/>
              <a:gd name="connsiteX2" fmla="*/ 0 w 3911600"/>
              <a:gd name="connsiteY2" fmla="*/ 0 h 624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600" h="624417">
                <a:moveTo>
                  <a:pt x="3911600" y="12700"/>
                </a:moveTo>
                <a:cubicBezTo>
                  <a:pt x="3240616" y="318558"/>
                  <a:pt x="2569633" y="624417"/>
                  <a:pt x="1917700" y="622300"/>
                </a:cubicBezTo>
                <a:cubicBezTo>
                  <a:pt x="1265767" y="620183"/>
                  <a:pt x="0" y="0"/>
                  <a:pt x="0" y="0"/>
                </a:cubicBezTo>
              </a:path>
            </a:pathLst>
          </a:custGeom>
          <a:ln>
            <a:solidFill>
              <a:srgbClr val="0D0D0D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BB0EC-86A9-E81D-8FDF-82574EBB4314}"/>
              </a:ext>
            </a:extLst>
          </p:cNvPr>
          <p:cNvSpPr txBox="1"/>
          <p:nvPr/>
        </p:nvSpPr>
        <p:spPr>
          <a:xfrm>
            <a:off x="3249936" y="328373"/>
            <a:ext cx="574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8627"/>
                </a:solidFill>
              </a:rPr>
              <a:t>D</a:t>
            </a:r>
            <a:r>
              <a:rPr lang="en-CL" dirty="0">
                <a:solidFill>
                  <a:srgbClr val="FD8627"/>
                </a:solidFill>
              </a:rPr>
              <a:t>emo: pág 21 (D.Mery: Apuntes de Visión por Computador)</a:t>
            </a:r>
          </a:p>
        </p:txBody>
      </p:sp>
    </p:spTree>
    <p:extLst>
      <p:ext uri="{BB962C8B-B14F-4D97-AF65-F5344CB8AC3E}">
        <p14:creationId xmlns:p14="http://schemas.microsoft.com/office/powerpoint/2010/main" val="26732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691474"/>
              </p:ext>
            </p:extLst>
          </p:nvPr>
        </p:nvGraphicFramePr>
        <p:xfrm>
          <a:off x="2092325" y="1169988"/>
          <a:ext cx="43164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33600" imgH="673100" progId="Equation.3">
                  <p:embed/>
                </p:oleObj>
              </mc:Choice>
              <mc:Fallback>
                <p:oleObj name="Equation" r:id="rId3" imgW="21336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1169988"/>
                        <a:ext cx="43164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Agrupar 27"/>
          <p:cNvGrpSpPr/>
          <p:nvPr/>
        </p:nvGrpSpPr>
        <p:grpSpPr>
          <a:xfrm>
            <a:off x="1955800" y="2857500"/>
            <a:ext cx="4686300" cy="3629190"/>
            <a:chOff x="3505200" y="2730500"/>
            <a:chExt cx="4686300" cy="3629190"/>
          </a:xfrm>
        </p:grpSpPr>
        <p:pic>
          <p:nvPicPr>
            <p:cNvPr id="9" name="Imagen 21" descr="Screen Shot 2012-08-14 at 10.53.18 AM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05200" y="3727450"/>
              <a:ext cx="4686300" cy="2632240"/>
            </a:xfrm>
            <a:prstGeom prst="rect">
              <a:avLst/>
            </a:prstGeom>
          </p:spPr>
        </p:pic>
        <p:cxnSp>
          <p:nvCxnSpPr>
            <p:cNvPr id="10" name="Conector recto de flecha 23"/>
            <p:cNvCxnSpPr>
              <a:endCxn id="9" idx="0"/>
            </p:cNvCxnSpPr>
            <p:nvPr/>
          </p:nvCxnSpPr>
          <p:spPr>
            <a:xfrm rot="16200000" flipH="1">
              <a:off x="5340350" y="32194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14062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 descr="Screen Shot 2012-08-14 at 10.53.18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666750"/>
            <a:ext cx="4686300" cy="2632240"/>
          </a:xfrm>
          <a:prstGeom prst="rect">
            <a:avLst/>
          </a:prstGeom>
        </p:spPr>
      </p:pic>
      <p:grpSp>
        <p:nvGrpSpPr>
          <p:cNvPr id="20" name="Agrupar 19"/>
          <p:cNvGrpSpPr/>
          <p:nvPr/>
        </p:nvGrpSpPr>
        <p:grpSpPr>
          <a:xfrm>
            <a:off x="806450" y="3175000"/>
            <a:ext cx="7099300" cy="3683000"/>
            <a:chOff x="806450" y="3175000"/>
            <a:chExt cx="7099300" cy="3683000"/>
          </a:xfrm>
        </p:grpSpPr>
        <p:pic>
          <p:nvPicPr>
            <p:cNvPr id="8" name="Imagen 7" descr="Screen Shot 2012-08-14 at 10.59.13 A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450" y="3556000"/>
              <a:ext cx="7099300" cy="3302000"/>
            </a:xfrm>
            <a:prstGeom prst="rect">
              <a:avLst/>
            </a:prstGeom>
          </p:spPr>
        </p:pic>
        <p:cxnSp>
          <p:nvCxnSpPr>
            <p:cNvPr id="6" name="Conector recto de flecha 5"/>
            <p:cNvCxnSpPr/>
            <p:nvPr/>
          </p:nvCxnSpPr>
          <p:spPr>
            <a:xfrm rot="16200000" flipH="1">
              <a:off x="3867150" y="3841750"/>
              <a:ext cx="996950" cy="19050"/>
            </a:xfrm>
            <a:prstGeom prst="straightConnector1">
              <a:avLst/>
            </a:prstGeom>
            <a:ln>
              <a:solidFill>
                <a:srgbClr val="0D0D0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uadroTexto 8"/>
            <p:cNvSpPr txBox="1"/>
            <p:nvPr/>
          </p:nvSpPr>
          <p:spPr>
            <a:xfrm>
              <a:off x="4508500" y="3175000"/>
              <a:ext cx="16492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 err="1">
                  <a:latin typeface="Times New Roman"/>
                  <a:cs typeface="Times New Roman"/>
                </a:rPr>
                <a:t>with</a:t>
              </a:r>
              <a:r>
                <a:rPr lang="es-ES_tradnl" sz="2400" dirty="0">
                  <a:latin typeface="Times New Roman"/>
                  <a:cs typeface="Times New Roman"/>
                </a:rPr>
                <a:t> </a:t>
              </a:r>
              <a:r>
                <a:rPr lang="es-ES_tradnl" sz="2400" i="1" dirty="0">
                  <a:latin typeface="Times New Roman"/>
                  <a:cs typeface="Times New Roman"/>
                </a:rPr>
                <a:t>h</a:t>
              </a:r>
              <a:r>
                <a:rPr lang="es-ES_tradnl" sz="2400" baseline="-25000" dirty="0">
                  <a:latin typeface="Times New Roman"/>
                  <a:cs typeface="Times New Roman"/>
                </a:rPr>
                <a:t>33</a:t>
              </a:r>
              <a:r>
                <a:rPr lang="es-ES_tradnl" sz="2400" dirty="0">
                  <a:latin typeface="Times New Roman"/>
                  <a:cs typeface="Times New Roman"/>
                </a:rPr>
                <a:t> = 1</a:t>
              </a: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1143000" y="5397500"/>
            <a:ext cx="7580940" cy="1185565"/>
            <a:chOff x="1143000" y="5397500"/>
            <a:chExt cx="7580940" cy="1185565"/>
          </a:xfrm>
        </p:grpSpPr>
        <p:sp>
          <p:nvSpPr>
            <p:cNvPr id="10" name="CuadroTexto 9"/>
            <p:cNvSpPr txBox="1"/>
            <p:nvPr/>
          </p:nvSpPr>
          <p:spPr>
            <a:xfrm>
              <a:off x="2946400" y="5956300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</a:t>
              </a:r>
            </a:p>
          </p:txBody>
        </p:sp>
        <p:sp>
          <p:nvSpPr>
            <p:cNvPr id="11" name="Cerrar llave 10"/>
            <p:cNvSpPr/>
            <p:nvPr/>
          </p:nvSpPr>
          <p:spPr>
            <a:xfrm rot="5400000">
              <a:off x="2984500" y="3784600"/>
              <a:ext cx="292100" cy="3975100"/>
            </a:xfrm>
            <a:prstGeom prst="rightBrace">
              <a:avLst/>
            </a:prstGeom>
            <a:ln>
              <a:solidFill>
                <a:srgbClr val="BBE0E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6464300" y="60579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h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7569200" y="539750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  <p:cxnSp>
          <p:nvCxnSpPr>
            <p:cNvPr id="15" name="Conector recto 14"/>
            <p:cNvCxnSpPr>
              <a:endCxn id="13" idx="1"/>
            </p:cNvCxnSpPr>
            <p:nvPr/>
          </p:nvCxnSpPr>
          <p:spPr>
            <a:xfrm>
              <a:off x="7289800" y="55372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261100" y="6210300"/>
              <a:ext cx="279400" cy="91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uadroTexto 18"/>
            <p:cNvSpPr txBox="1"/>
            <p:nvPr/>
          </p:nvSpPr>
          <p:spPr>
            <a:xfrm>
              <a:off x="7645400" y="6121400"/>
              <a:ext cx="1078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Times New Roman"/>
                  <a:cs typeface="Times New Roman"/>
                </a:rPr>
                <a:t>Ah </a:t>
              </a:r>
              <a:r>
                <a:rPr lang="es-ES_tradnl" sz="2400" dirty="0">
                  <a:latin typeface="Times New Roman"/>
                  <a:cs typeface="Times New Roman"/>
                </a:rPr>
                <a:t>=</a:t>
              </a:r>
              <a:r>
                <a:rPr lang="es-ES_tradnl" sz="2400" b="1" dirty="0">
                  <a:latin typeface="Times New Roman"/>
                  <a:cs typeface="Times New Roman"/>
                </a:rPr>
                <a:t> </a:t>
              </a:r>
              <a:r>
                <a:rPr lang="es-ES_tradnl" sz="2400" b="1" dirty="0" err="1">
                  <a:latin typeface="Times New Roman"/>
                  <a:cs typeface="Times New Roman"/>
                </a:rPr>
                <a:t>b</a:t>
              </a:r>
              <a:endParaRPr lang="es-ES_tradnl" sz="2400" b="1" dirty="0">
                <a:latin typeface="Times New Roman"/>
                <a:cs typeface="Times New Roman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290513" y="26828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[ </a:t>
            </a:r>
            <a:r>
              <a:rPr lang="en-US" sz="2400" dirty="0" err="1">
                <a:solidFill>
                  <a:srgbClr val="0000FF"/>
                </a:solidFill>
                <a:latin typeface="Trebuchet MS" pitchFamily="34" charset="0"/>
              </a:rPr>
              <a:t>Homography</a:t>
            </a: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3516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6969</TotalTime>
  <Words>602</Words>
  <Application>Microsoft Macintosh PowerPoint</Application>
  <PresentationFormat>On-screen Show (4:3)</PresentationFormat>
  <Paragraphs>213</Paragraphs>
  <Slides>29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Times</vt:lpstr>
      <vt:lpstr>Times New Roman</vt:lpstr>
      <vt:lpstr>Trebuchet MS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167</cp:revision>
  <dcterms:created xsi:type="dcterms:W3CDTF">2013-11-07T20:27:34Z</dcterms:created>
  <dcterms:modified xsi:type="dcterms:W3CDTF">2024-08-20T14:47:58Z</dcterms:modified>
</cp:coreProperties>
</file>