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Ex4.xml" ContentType="application/vnd.ms-office.chartex+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charts/chartEx5.xml" ContentType="application/vnd.ms-office.chartex+xml"/>
  <Override PartName="/ppt/charts/style9.xml" ContentType="application/vnd.ms-office.chartstyle+xml"/>
  <Override PartName="/ppt/charts/colors9.xml" ContentType="application/vnd.ms-office.chartcolorstyle+xml"/>
  <Override PartName="/ppt/charts/chartEx6.xml" ContentType="application/vnd.ms-office.chartex+xml"/>
  <Override PartName="/ppt/charts/style10.xml" ContentType="application/vnd.ms-office.chartstyle+xml"/>
  <Override PartName="/ppt/charts/colors10.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8" r:id="rId4"/>
    <p:sldId id="257" r:id="rId5"/>
    <p:sldId id="266" r:id="rId6"/>
    <p:sldId id="259" r:id="rId7"/>
    <p:sldId id="260" r:id="rId8"/>
    <p:sldId id="261" r:id="rId9"/>
    <p:sldId id="262"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104" d="100"/>
          <a:sy n="104" d="100"/>
        </p:scale>
        <p:origin x="138" y="3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DC%20User\Downloads\capstone2_DJ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DC%20User\Downloads\capstone2_DJ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min\Desktop\capstone2_DJO.xlsx" TargetMode="External"/><Relationship Id="rId2" Type="http://schemas.microsoft.com/office/2011/relationships/chartColorStyle" Target="colors7.xml"/><Relationship Id="rId1" Type="http://schemas.microsoft.com/office/2011/relationships/chartStyle" Target="style7.xml"/></Relationships>
</file>

<file path=ppt/charts/_rels/chart4.xml.rels><?xml version="1.0" encoding="UTF-8" standalone="yes"?>
<Relationships xmlns="http://schemas.openxmlformats.org/package/2006/relationships"><Relationship Id="rId3" Type="http://schemas.openxmlformats.org/officeDocument/2006/relationships/oleObject" Target="file:///D:\domin\Desktop\capstone2_DJO.xlsx" TargetMode="External"/><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oleObject" Target="file:///D:\domin\Desktop\capstone2_DJO.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domin\Desktop\capstone2_DJO.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min\Desktop\capstone2_DJO.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domin\Desktop\capstone2_DJO.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domin\Desktop\capstone2_DJO.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domin\Desktop\capstone2_DJO.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domin\Desktop\capstone2_DJ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of Total Annual Fuel Cost</c:v>
                </c:pt>
              </c:strCache>
            </c:strRef>
          </c:tx>
          <c:spPr>
            <a:ln w="28575" cap="rnd">
              <a:solidFill>
                <a:schemeClr val="accent1"/>
              </a:solidFill>
              <a:round/>
            </a:ln>
            <a:effectLst/>
          </c:spPr>
          <c:marker>
            <c:symbol val="none"/>
          </c:marker>
          <c:cat>
            <c:numRef>
              <c:f>Sheet1!$A$2:$A$35</c:f>
              <c:numCache>
                <c:formatCode>General</c:formatCode>
                <c:ptCount val="34"/>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numCache>
            </c:numRef>
          </c:cat>
          <c:val>
            <c:numRef>
              <c:f>Sheet1!$B$2:$B$35</c:f>
              <c:numCache>
                <c:formatCode>General</c:formatCode>
                <c:ptCount val="34"/>
                <c:pt idx="0">
                  <c:v>1919.0936863543789</c:v>
                </c:pt>
                <c:pt idx="1">
                  <c:v>1935.5673133450912</c:v>
                </c:pt>
                <c:pt idx="2">
                  <c:v>1952.5619834710744</c:v>
                </c:pt>
                <c:pt idx="3">
                  <c:v>1993.1034482758621</c:v>
                </c:pt>
                <c:pt idx="4">
                  <c:v>1978.2300884955753</c:v>
                </c:pt>
                <c:pt idx="5">
                  <c:v>2015.7415437987859</c:v>
                </c:pt>
                <c:pt idx="6">
                  <c:v>2017.8571428571429</c:v>
                </c:pt>
                <c:pt idx="7">
                  <c:v>2060.1148409893995</c:v>
                </c:pt>
                <c:pt idx="8">
                  <c:v>2064.2283675289918</c:v>
                </c:pt>
                <c:pt idx="9">
                  <c:v>2029.0484903934125</c:v>
                </c:pt>
                <c:pt idx="10">
                  <c:v>2033.8085539714868</c:v>
                </c:pt>
                <c:pt idx="11">
                  <c:v>2065.149948293692</c:v>
                </c:pt>
                <c:pt idx="12">
                  <c:v>1965.0711513583442</c:v>
                </c:pt>
                <c:pt idx="13">
                  <c:v>1990.4855643044618</c:v>
                </c:pt>
                <c:pt idx="14">
                  <c:v>1973.0911330049262</c:v>
                </c:pt>
                <c:pt idx="15">
                  <c:v>1981.4553990610329</c:v>
                </c:pt>
                <c:pt idx="16">
                  <c:v>2050.0595238095239</c:v>
                </c:pt>
                <c:pt idx="17">
                  <c:v>2082.1075740944016</c:v>
                </c:pt>
                <c:pt idx="18">
                  <c:v>2128.8205128205127</c:v>
                </c:pt>
                <c:pt idx="19">
                  <c:v>2183.2375478927202</c:v>
                </c:pt>
                <c:pt idx="20">
                  <c:v>2186.7201426024953</c:v>
                </c:pt>
                <c:pt idx="21">
                  <c:v>2169.4682675814752</c:v>
                </c:pt>
                <c:pt idx="22">
                  <c:v>2167.391304347826</c:v>
                </c:pt>
                <c:pt idx="23">
                  <c:v>2220.4706927175844</c:v>
                </c:pt>
                <c:pt idx="24">
                  <c:v>2221.5248525695029</c:v>
                </c:pt>
                <c:pt idx="25">
                  <c:v>2196.6893039049237</c:v>
                </c:pt>
                <c:pt idx="26">
                  <c:v>2144.3636363636365</c:v>
                </c:pt>
                <c:pt idx="27">
                  <c:v>2231.534344335415</c:v>
                </c:pt>
                <c:pt idx="28">
                  <c:v>2200.5691768826618</c:v>
                </c:pt>
                <c:pt idx="29">
                  <c:v>2138.4944396920446</c:v>
                </c:pt>
                <c:pt idx="30">
                  <c:v>2081.0473815461346</c:v>
                </c:pt>
                <c:pt idx="31">
                  <c:v>1939.6456692913387</c:v>
                </c:pt>
                <c:pt idx="32">
                  <c:v>1836.68</c:v>
                </c:pt>
                <c:pt idx="33">
                  <c:v>1840.6351791530944</c:v>
                </c:pt>
              </c:numCache>
            </c:numRef>
          </c:val>
          <c:smooth val="0"/>
          <c:extLst>
            <c:ext xmlns:c16="http://schemas.microsoft.com/office/drawing/2014/chart" uri="{C3380CC4-5D6E-409C-BE32-E72D297353CC}">
              <c16:uniqueId val="{00000000-9A60-4DE1-A300-77C6C27F5229}"/>
            </c:ext>
          </c:extLst>
        </c:ser>
        <c:dLbls>
          <c:showLegendKey val="0"/>
          <c:showVal val="0"/>
          <c:showCatName val="0"/>
          <c:showSerName val="0"/>
          <c:showPercent val="0"/>
          <c:showBubbleSize val="0"/>
        </c:dLbls>
        <c:smooth val="0"/>
        <c:axId val="478870208"/>
        <c:axId val="478869792"/>
      </c:lineChart>
      <c:catAx>
        <c:axId val="47887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869792"/>
        <c:crosses val="autoZero"/>
        <c:auto val="1"/>
        <c:lblAlgn val="ctr"/>
        <c:lblOffset val="100"/>
        <c:noMultiLvlLbl val="0"/>
      </c:catAx>
      <c:valAx>
        <c:axId val="47886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870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Average of Total Tailpipe CO2 in Grams/Mile</c:v>
                </c:pt>
              </c:strCache>
            </c:strRef>
          </c:tx>
          <c:spPr>
            <a:ln w="28575" cap="rnd">
              <a:solidFill>
                <a:schemeClr val="accent2"/>
              </a:solidFill>
              <a:round/>
            </a:ln>
            <a:effectLst/>
          </c:spPr>
          <c:marker>
            <c:symbol val="none"/>
          </c:marker>
          <c:cat>
            <c:numRef>
              <c:f>Sheet1!$A$2:$A$35</c:f>
              <c:numCache>
                <c:formatCode>General</c:formatCode>
                <c:ptCount val="34"/>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numCache>
            </c:numRef>
          </c:cat>
          <c:val>
            <c:numRef>
              <c:f>Sheet1!$C$2:$C$35</c:f>
              <c:numCache>
                <c:formatCode>General</c:formatCode>
                <c:ptCount val="34"/>
                <c:pt idx="0">
                  <c:v>489.23713370798953</c:v>
                </c:pt>
                <c:pt idx="1">
                  <c:v>487.14680926608901</c:v>
                </c:pt>
                <c:pt idx="2">
                  <c:v>490.45326128630256</c:v>
                </c:pt>
                <c:pt idx="3">
                  <c:v>499.58420654425134</c:v>
                </c:pt>
                <c:pt idx="4">
                  <c:v>493.08316010794772</c:v>
                </c:pt>
                <c:pt idx="5">
                  <c:v>499.14317675641513</c:v>
                </c:pt>
                <c:pt idx="6">
                  <c:v>499.80070404195715</c:v>
                </c:pt>
                <c:pt idx="7">
                  <c:v>504.270073251501</c:v>
                </c:pt>
                <c:pt idx="8">
                  <c:v>502.22811549646298</c:v>
                </c:pt>
                <c:pt idx="9">
                  <c:v>494.83778390316098</c:v>
                </c:pt>
                <c:pt idx="10">
                  <c:v>494.88379032980657</c:v>
                </c:pt>
                <c:pt idx="11">
                  <c:v>502.19245953123635</c:v>
                </c:pt>
                <c:pt idx="12">
                  <c:v>479.56083601023647</c:v>
                </c:pt>
                <c:pt idx="13">
                  <c:v>482.2448667057119</c:v>
                </c:pt>
                <c:pt idx="14">
                  <c:v>479.27944224590726</c:v>
                </c:pt>
                <c:pt idx="15">
                  <c:v>478.39934318602485</c:v>
                </c:pt>
                <c:pt idx="16">
                  <c:v>488.76488341046479</c:v>
                </c:pt>
                <c:pt idx="17">
                  <c:v>493.6011835606887</c:v>
                </c:pt>
                <c:pt idx="18">
                  <c:v>504.50360993587162</c:v>
                </c:pt>
                <c:pt idx="19">
                  <c:v>513.80921980096537</c:v>
                </c:pt>
                <c:pt idx="20">
                  <c:v>511.65786574887852</c:v>
                </c:pt>
                <c:pt idx="21">
                  <c:v>505.41840717633391</c:v>
                </c:pt>
                <c:pt idx="22">
                  <c:v>505.83038946650515</c:v>
                </c:pt>
                <c:pt idx="23">
                  <c:v>515.98039167337333</c:v>
                </c:pt>
                <c:pt idx="24">
                  <c:v>512.60517109446607</c:v>
                </c:pt>
                <c:pt idx="25">
                  <c:v>514.18735292910662</c:v>
                </c:pt>
                <c:pt idx="26">
                  <c:v>498.97415250588091</c:v>
                </c:pt>
                <c:pt idx="27">
                  <c:v>516.63482136159814</c:v>
                </c:pt>
                <c:pt idx="28">
                  <c:v>504.90466176194923</c:v>
                </c:pt>
                <c:pt idx="29">
                  <c:v>488.76088342794924</c:v>
                </c:pt>
                <c:pt idx="30">
                  <c:v>471.37988362427268</c:v>
                </c:pt>
                <c:pt idx="31">
                  <c:v>440.30167944467468</c:v>
                </c:pt>
                <c:pt idx="32">
                  <c:v>414.96730631578947</c:v>
                </c:pt>
                <c:pt idx="33">
                  <c:v>418.29234527687294</c:v>
                </c:pt>
              </c:numCache>
            </c:numRef>
          </c:val>
          <c:smooth val="0"/>
          <c:extLst>
            <c:ext xmlns:c16="http://schemas.microsoft.com/office/drawing/2014/chart" uri="{C3380CC4-5D6E-409C-BE32-E72D297353CC}">
              <c16:uniqueId val="{00000000-350C-4A13-8FD7-7FD4EEF619A4}"/>
            </c:ext>
          </c:extLst>
        </c:ser>
        <c:dLbls>
          <c:showLegendKey val="0"/>
          <c:showVal val="0"/>
          <c:showCatName val="0"/>
          <c:showSerName val="0"/>
          <c:showPercent val="0"/>
          <c:showBubbleSize val="0"/>
        </c:dLbls>
        <c:smooth val="0"/>
        <c:axId val="752571904"/>
        <c:axId val="752571072"/>
      </c:lineChart>
      <c:catAx>
        <c:axId val="75257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571072"/>
        <c:crosses val="autoZero"/>
        <c:auto val="1"/>
        <c:lblAlgn val="ctr"/>
        <c:lblOffset val="100"/>
        <c:noMultiLvlLbl val="0"/>
      </c:catAx>
      <c:valAx>
        <c:axId val="752571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571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Annual Fuel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044-4A11-8861-57C6B9327F8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5044-4A11-8861-57C6B9327F8D}"/>
              </c:ext>
            </c:extLst>
          </c:dPt>
          <c:errBars>
            <c:errBarType val="both"/>
            <c:errValType val="cust"/>
            <c:noEndCap val="0"/>
            <c:plus>
              <c:numRef>
                <c:f>'compact-v-midsize-fuel'!$L$10:$M$10</c:f>
                <c:numCache>
                  <c:formatCode>General</c:formatCode>
                  <c:ptCount val="2"/>
                  <c:pt idx="0">
                    <c:v>13.090168752978398</c:v>
                  </c:pt>
                  <c:pt idx="1">
                    <c:v>17.440573315687597</c:v>
                  </c:pt>
                </c:numCache>
              </c:numRef>
            </c:plus>
            <c:minus>
              <c:numRef>
                <c:f>'compact-v-midsize-fuel'!$L$11:$M$11</c:f>
                <c:numCache>
                  <c:formatCode>General</c:formatCode>
                  <c:ptCount val="2"/>
                  <c:pt idx="0">
                    <c:v>13.090168752978398</c:v>
                  </c:pt>
                  <c:pt idx="1">
                    <c:v>17.440573315687597</c:v>
                  </c:pt>
                </c:numCache>
              </c:numRef>
            </c:minus>
            <c:spPr>
              <a:noFill/>
              <a:ln w="9525" cap="flat" cmpd="sng" algn="ctr">
                <a:solidFill>
                  <a:schemeClr val="tx1">
                    <a:lumMod val="65000"/>
                    <a:lumOff val="35000"/>
                  </a:schemeClr>
                </a:solidFill>
                <a:round/>
              </a:ln>
              <a:effectLst/>
            </c:spPr>
          </c:errBars>
          <c:cat>
            <c:strRef>
              <c:f>'compact-v-midsize-fuel'!$L$5:$M$5</c:f>
              <c:strCache>
                <c:ptCount val="2"/>
                <c:pt idx="0">
                  <c:v>Compact Cars</c:v>
                </c:pt>
                <c:pt idx="1">
                  <c:v>Midsize Cars</c:v>
                </c:pt>
              </c:strCache>
            </c:strRef>
          </c:cat>
          <c:val>
            <c:numRef>
              <c:f>'compact-v-midsize-fuel'!$L$6:$M$6</c:f>
              <c:numCache>
                <c:formatCode>General</c:formatCode>
                <c:ptCount val="2"/>
                <c:pt idx="0">
                  <c:v>1705.5555555555557</c:v>
                </c:pt>
                <c:pt idx="1">
                  <c:v>1895.8703071672355</c:v>
                </c:pt>
              </c:numCache>
            </c:numRef>
          </c:val>
          <c:extLst>
            <c:ext xmlns:c16="http://schemas.microsoft.com/office/drawing/2014/chart" uri="{C3380CC4-5D6E-409C-BE32-E72D297353CC}">
              <c16:uniqueId val="{00000004-5044-4A11-8861-57C6B9327F8D}"/>
            </c:ext>
          </c:extLst>
        </c:ser>
        <c:dLbls>
          <c:showLegendKey val="0"/>
          <c:showVal val="0"/>
          <c:showCatName val="0"/>
          <c:showSerName val="0"/>
          <c:showPercent val="0"/>
          <c:showBubbleSize val="0"/>
        </c:dLbls>
        <c:gapWidth val="219"/>
        <c:overlap val="-27"/>
        <c:axId val="1202806511"/>
        <c:axId val="1202811087"/>
      </c:barChart>
      <c:catAx>
        <c:axId val="1202806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2811087"/>
        <c:crosses val="autoZero"/>
        <c:auto val="1"/>
        <c:lblAlgn val="ctr"/>
        <c:lblOffset val="100"/>
        <c:noMultiLvlLbl val="0"/>
      </c:catAx>
      <c:valAx>
        <c:axId val="1202811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2806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of Tailpipe CO2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3-9EC7-423F-9CB2-7872BB94FA3C}"/>
              </c:ext>
            </c:extLst>
          </c:dPt>
          <c:errBars>
            <c:errBarType val="both"/>
            <c:errValType val="cust"/>
            <c:noEndCap val="0"/>
            <c:plus>
              <c:numRef>
                <c:f>'compact-v-midszie-CO2'!$L$10:$M$10</c:f>
                <c:numCache>
                  <c:formatCode>General</c:formatCode>
                  <c:ptCount val="2"/>
                  <c:pt idx="0">
                    <c:v>2.5644206231606925</c:v>
                  </c:pt>
                  <c:pt idx="1">
                    <c:v>3.583140144765927</c:v>
                  </c:pt>
                </c:numCache>
              </c:numRef>
            </c:plus>
            <c:minus>
              <c:numRef>
                <c:f>'compact-v-midszie-CO2'!$L$11:$M$11</c:f>
                <c:numCache>
                  <c:formatCode>General</c:formatCode>
                  <c:ptCount val="2"/>
                  <c:pt idx="0">
                    <c:v>2.5644206231606925</c:v>
                  </c:pt>
                  <c:pt idx="1">
                    <c:v>3.583140144765927</c:v>
                  </c:pt>
                </c:numCache>
              </c:numRef>
            </c:minus>
            <c:spPr>
              <a:noFill/>
              <a:ln w="9525" cap="flat" cmpd="sng" algn="ctr">
                <a:solidFill>
                  <a:schemeClr val="tx1">
                    <a:lumMod val="65000"/>
                    <a:lumOff val="35000"/>
                  </a:schemeClr>
                </a:solidFill>
                <a:round/>
              </a:ln>
              <a:effectLst/>
            </c:spPr>
          </c:errBars>
          <c:cat>
            <c:strRef>
              <c:f>'compact-v-midszie-CO2'!$L$5:$M$5</c:f>
              <c:strCache>
                <c:ptCount val="2"/>
                <c:pt idx="0">
                  <c:v>Compact Cars</c:v>
                </c:pt>
                <c:pt idx="1">
                  <c:v>Midsize Cars</c:v>
                </c:pt>
              </c:strCache>
            </c:strRef>
          </c:cat>
          <c:val>
            <c:numRef>
              <c:f>'compact-v-midszie-CO2'!$L$6:$M$6</c:f>
              <c:numCache>
                <c:formatCode>General</c:formatCode>
                <c:ptCount val="2"/>
                <c:pt idx="0">
                  <c:v>402.43366569237151</c:v>
                </c:pt>
                <c:pt idx="1">
                  <c:v>444.57558379453525</c:v>
                </c:pt>
              </c:numCache>
            </c:numRef>
          </c:val>
          <c:extLst>
            <c:ext xmlns:c16="http://schemas.microsoft.com/office/drawing/2014/chart" uri="{C3380CC4-5D6E-409C-BE32-E72D297353CC}">
              <c16:uniqueId val="{00000000-9EC7-423F-9CB2-7872BB94FA3C}"/>
            </c:ext>
          </c:extLst>
        </c:ser>
        <c:dLbls>
          <c:showLegendKey val="0"/>
          <c:showVal val="0"/>
          <c:showCatName val="0"/>
          <c:showSerName val="0"/>
          <c:showPercent val="0"/>
          <c:showBubbleSize val="0"/>
        </c:dLbls>
        <c:gapWidth val="219"/>
        <c:overlap val="-27"/>
        <c:axId val="1324395663"/>
        <c:axId val="1324389839"/>
      </c:barChart>
      <c:catAx>
        <c:axId val="1324395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4389839"/>
        <c:crosses val="autoZero"/>
        <c:auto val="1"/>
        <c:lblAlgn val="ctr"/>
        <c:lblOffset val="100"/>
        <c:noMultiLvlLbl val="0"/>
      </c:catAx>
      <c:valAx>
        <c:axId val="1324389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43956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Tailpipe</a:t>
            </a:r>
            <a:r>
              <a:rPr lang="en-US" baseline="0"/>
              <a:t> CO2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7030A0"/>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4BF3-4FD7-BD9F-42E4D995C6C9}"/>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4BF3-4FD7-BD9F-42E4D995C6C9}"/>
              </c:ext>
            </c:extLst>
          </c:dPt>
          <c:errBars>
            <c:errBarType val="both"/>
            <c:errValType val="cust"/>
            <c:noEndCap val="0"/>
            <c:plus>
              <c:numRef>
                <c:f>'regular-v-premium-CO2'!$L$10:$M$10</c:f>
                <c:numCache>
                  <c:formatCode>General</c:formatCode>
                  <c:ptCount val="2"/>
                  <c:pt idx="0">
                    <c:v>1.5012286471443919</c:v>
                  </c:pt>
                  <c:pt idx="1">
                    <c:v>2.1308037582174526</c:v>
                  </c:pt>
                </c:numCache>
              </c:numRef>
            </c:plus>
            <c:minus>
              <c:numRef>
                <c:f>'regular-v-premium-CO2'!$L$11:$M$11</c:f>
                <c:numCache>
                  <c:formatCode>General</c:formatCode>
                  <c:ptCount val="2"/>
                  <c:pt idx="0">
                    <c:v>1.5012286471443919</c:v>
                  </c:pt>
                  <c:pt idx="1">
                    <c:v>2.1308037582174526</c:v>
                  </c:pt>
                </c:numCache>
              </c:numRef>
            </c:minus>
            <c:spPr>
              <a:noFill/>
              <a:ln w="25400" cap="flat" cmpd="sng" algn="ctr">
                <a:solidFill>
                  <a:schemeClr val="tx1">
                    <a:lumMod val="65000"/>
                    <a:lumOff val="35000"/>
                  </a:schemeClr>
                </a:solidFill>
                <a:round/>
              </a:ln>
              <a:effectLst/>
            </c:spPr>
          </c:errBars>
          <c:cat>
            <c:strRef>
              <c:f>'regular-v-premium-CO2'!$L$5:$M$5</c:f>
              <c:strCache>
                <c:ptCount val="2"/>
                <c:pt idx="0">
                  <c:v>Regular</c:v>
                </c:pt>
                <c:pt idx="1">
                  <c:v>Premium</c:v>
                </c:pt>
              </c:strCache>
            </c:strRef>
          </c:cat>
          <c:val>
            <c:numRef>
              <c:f>'regular-v-premium-CO2'!$L$6:$M$6</c:f>
              <c:numCache>
                <c:formatCode>General</c:formatCode>
                <c:ptCount val="2"/>
                <c:pt idx="0">
                  <c:v>470.17640717907165</c:v>
                </c:pt>
                <c:pt idx="1">
                  <c:v>480.80972215112183</c:v>
                </c:pt>
              </c:numCache>
            </c:numRef>
          </c:val>
          <c:extLst>
            <c:ext xmlns:c16="http://schemas.microsoft.com/office/drawing/2014/chart" uri="{C3380CC4-5D6E-409C-BE32-E72D297353CC}">
              <c16:uniqueId val="{00000004-4BF3-4FD7-BD9F-42E4D995C6C9}"/>
            </c:ext>
          </c:extLst>
        </c:ser>
        <c:dLbls>
          <c:showLegendKey val="0"/>
          <c:showVal val="0"/>
          <c:showCatName val="0"/>
          <c:showSerName val="0"/>
          <c:showPercent val="0"/>
          <c:showBubbleSize val="0"/>
        </c:dLbls>
        <c:gapWidth val="219"/>
        <c:overlap val="-27"/>
        <c:axId val="1369135231"/>
        <c:axId val="1369137311"/>
      </c:barChart>
      <c:catAx>
        <c:axId val="136913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137311"/>
        <c:crosses val="autoZero"/>
        <c:auto val="1"/>
        <c:lblAlgn val="ctr"/>
        <c:lblOffset val="100"/>
        <c:noMultiLvlLbl val="0"/>
      </c:catAx>
      <c:valAx>
        <c:axId val="1369137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135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'compact-v-midsize-fuel'!$B$4:$B$5511</cx:f>
        <cx:lvl ptCount="5508" formatCode="General">
          <cx:pt idx="0">1600</cx:pt>
          <cx:pt idx="1">1750</cx:pt>
          <cx:pt idx="2">1750</cx:pt>
          <cx:pt idx="3">2050</cx:pt>
          <cx:pt idx="4">2050</cx:pt>
          <cx:pt idx="5">2200</cx:pt>
          <cx:pt idx="6">2200</cx:pt>
          <cx:pt idx="7">2500</cx:pt>
          <cx:pt idx="8">2050</cx:pt>
          <cx:pt idx="9">1450</cx:pt>
          <cx:pt idx="10">2100</cx:pt>
          <cx:pt idx="11">2000</cx:pt>
          <cx:pt idx="12">1350</cx:pt>
          <cx:pt idx="13">1450</cx:pt>
          <cx:pt idx="14">1350</cx:pt>
          <cx:pt idx="15">1450</cx:pt>
          <cx:pt idx="16">1400</cx:pt>
          <cx:pt idx="17">1750</cx:pt>
          <cx:pt idx="18">1850</cx:pt>
          <cx:pt idx="19">1750</cx:pt>
          <cx:pt idx="20">1950</cx:pt>
          <cx:pt idx="21">1450</cx:pt>
          <cx:pt idx="22">1400</cx:pt>
          <cx:pt idx="23">1750</cx:pt>
          <cx:pt idx="24">1450</cx:pt>
          <cx:pt idx="25">1450</cx:pt>
          <cx:pt idx="26">1750</cx:pt>
          <cx:pt idx="27">1950</cx:pt>
          <cx:pt idx="28">2050</cx:pt>
          <cx:pt idx="29">1450</cx:pt>
          <cx:pt idx="30">1350</cx:pt>
          <cx:pt idx="31">1450</cx:pt>
          <cx:pt idx="32">1850</cx:pt>
          <cx:pt idx="33">1950</cx:pt>
          <cx:pt idx="34">1350</cx:pt>
          <cx:pt idx="35">1200</cx:pt>
          <cx:pt idx="36">2050</cx:pt>
          <cx:pt idx="37">2050</cx:pt>
          <cx:pt idx="38">2050</cx:pt>
          <cx:pt idx="39">1850</cx:pt>
          <cx:pt idx="40">1600</cx:pt>
          <cx:pt idx="41">1350</cx:pt>
          <cx:pt idx="42">1150</cx:pt>
          <cx:pt idx="43">1150</cx:pt>
          <cx:pt idx="44">1300</cx:pt>
          <cx:pt idx="45">1500</cx:pt>
          <cx:pt idx="46">1350</cx:pt>
          <cx:pt idx="47">1300</cx:pt>
          <cx:pt idx="48">2000</cx:pt>
          <cx:pt idx="49">2100</cx:pt>
          <cx:pt idx="50">1450</cx:pt>
          <cx:pt idx="51">1300</cx:pt>
          <cx:pt idx="52">1050</cx:pt>
          <cx:pt idx="53">1350</cx:pt>
          <cx:pt idx="54">1500</cx:pt>
          <cx:pt idx="55">1400</cx:pt>
          <cx:pt idx="56">1450</cx:pt>
          <cx:pt idx="57">1400</cx:pt>
          <cx:pt idx="58">1100</cx:pt>
          <cx:pt idx="59">1300</cx:pt>
          <cx:pt idx="60">1150</cx:pt>
          <cx:pt idx="61">950</cx:pt>
          <cx:pt idx="62">1150</cx:pt>
          <cx:pt idx="63">1450</cx:pt>
          <cx:pt idx="64">1500</cx:pt>
          <cx:pt idx="65">1400</cx:pt>
          <cx:pt idx="66">2050</cx:pt>
          <cx:pt idx="67">1850</cx:pt>
          <cx:pt idx="68">1950</cx:pt>
          <cx:pt idx="69">1850</cx:pt>
          <cx:pt idx="70">2050</cx:pt>
          <cx:pt idx="71">2500</cx:pt>
          <cx:pt idx="72">2050</cx:pt>
          <cx:pt idx="73">1850</cx:pt>
          <cx:pt idx="74">1950</cx:pt>
          <cx:pt idx="75">2050</cx:pt>
          <cx:pt idx="76">1450</cx:pt>
          <cx:pt idx="77">1300</cx:pt>
          <cx:pt idx="78">1050</cx:pt>
          <cx:pt idx="79">1350</cx:pt>
          <cx:pt idx="80">1400</cx:pt>
          <cx:pt idx="81">1100</cx:pt>
          <cx:pt idx="82">1300</cx:pt>
          <cx:pt idx="83">950</cx:pt>
          <cx:pt idx="84">1150</cx:pt>
          <cx:pt idx="85">1150</cx:pt>
          <cx:pt idx="86">1500</cx:pt>
          <cx:pt idx="87">1400</cx:pt>
          <cx:pt idx="88">1500</cx:pt>
          <cx:pt idx="89">1950</cx:pt>
          <cx:pt idx="90">1850</cx:pt>
          <cx:pt idx="91">1500</cx:pt>
          <cx:pt idx="92">1400</cx:pt>
          <cx:pt idx="93">1150</cx:pt>
          <cx:pt idx="94">2050</cx:pt>
          <cx:pt idx="95">1850</cx:pt>
          <cx:pt idx="96">1850</cx:pt>
          <cx:pt idx="97">2050</cx:pt>
          <cx:pt idx="98">2350</cx:pt>
          <cx:pt idx="99">2700</cx:pt>
          <cx:pt idx="100">1650</cx:pt>
          <cx:pt idx="101">1650</cx:pt>
          <cx:pt idx="102">1450</cx:pt>
          <cx:pt idx="103">1400</cx:pt>
          <cx:pt idx="104">1750</cx:pt>
          <cx:pt idx="105">1450</cx:pt>
          <cx:pt idx="106">1350</cx:pt>
          <cx:pt idx="107">1450</cx:pt>
          <cx:pt idx="108">1350</cx:pt>
          <cx:pt idx="109">1850</cx:pt>
          <cx:pt idx="110">1950</cx:pt>
          <cx:pt idx="111">1950</cx:pt>
          <cx:pt idx="112">1850</cx:pt>
          <cx:pt idx="113">2350</cx:pt>
          <cx:pt idx="114">1750</cx:pt>
          <cx:pt idx="115">1500</cx:pt>
          <cx:pt idx="116">1150</cx:pt>
          <cx:pt idx="117">1150</cx:pt>
          <cx:pt idx="118">1300</cx:pt>
          <cx:pt idx="119">1500</cx:pt>
          <cx:pt idx="120">1350</cx:pt>
          <cx:pt idx="121">1300</cx:pt>
          <cx:pt idx="122">1450</cx:pt>
          <cx:pt idx="123">1400</cx:pt>
          <cx:pt idx="124">1750</cx:pt>
          <cx:pt idx="125">2100</cx:pt>
          <cx:pt idx="126">1450</cx:pt>
          <cx:pt idx="127">2000</cx:pt>
          <cx:pt idx="128">1350</cx:pt>
          <cx:pt idx="129">1250</cx:pt>
          <cx:pt idx="130">1350</cx:pt>
          <cx:pt idx="131">1500</cx:pt>
          <cx:pt idx="132">1100</cx:pt>
          <cx:pt idx="133">1200</cx:pt>
          <cx:pt idx="134">1150</cx:pt>
          <cx:pt idx="135">1650</cx:pt>
          <cx:pt idx="136">1250</cx:pt>
          <cx:pt idx="137">4350</cx:pt>
          <cx:pt idx="138">2050</cx:pt>
          <cx:pt idx="139">1950</cx:pt>
          <cx:pt idx="140">1850</cx:pt>
          <cx:pt idx="141">1650</cx:pt>
          <cx:pt idx="142">1450</cx:pt>
          <cx:pt idx="143">1150</cx:pt>
          <cx:pt idx="144">1350</cx:pt>
          <cx:pt idx="145">1600</cx:pt>
          <cx:pt idx="146">1400</cx:pt>
          <cx:pt idx="147">1450</cx:pt>
          <cx:pt idx="148">1350</cx:pt>
          <cx:pt idx="149">1300</cx:pt>
          <cx:pt idx="150">1350</cx:pt>
          <cx:pt idx="151">1300</cx:pt>
          <cx:pt idx="152">1200</cx:pt>
          <cx:pt idx="153">1250</cx:pt>
          <cx:pt idx="154">1050</cx:pt>
          <cx:pt idx="155">2250</cx:pt>
          <cx:pt idx="156">2250</cx:pt>
          <cx:pt idx="157">1100</cx:pt>
          <cx:pt idx="158">1500</cx:pt>
          <cx:pt idx="159">1400</cx:pt>
          <cx:pt idx="160">1350</cx:pt>
          <cx:pt idx="161">1150</cx:pt>
          <cx:pt idx="162">1100</cx:pt>
          <cx:pt idx="163">1500</cx:pt>
          <cx:pt idx="164">1600</cx:pt>
          <cx:pt idx="165">1350</cx:pt>
          <cx:pt idx="166">1400</cx:pt>
          <cx:pt idx="167">1250</cx:pt>
          <cx:pt idx="168">1950</cx:pt>
          <cx:pt idx="169">1850</cx:pt>
          <cx:pt idx="170">2050</cx:pt>
          <cx:pt idx="171">2050</cx:pt>
          <cx:pt idx="172">1750</cx:pt>
          <cx:pt idx="173">1600</cx:pt>
          <cx:pt idx="174">2050</cx:pt>
          <cx:pt idx="175">2250</cx:pt>
          <cx:pt idx="176">1900</cx:pt>
          <cx:pt idx="177">1600</cx:pt>
          <cx:pt idx="178">1400</cx:pt>
          <cx:pt idx="179">1850</cx:pt>
          <cx:pt idx="180">1950</cx:pt>
          <cx:pt idx="181">1850</cx:pt>
          <cx:pt idx="182">1600</cx:pt>
          <cx:pt idx="183">1450</cx:pt>
          <cx:pt idx="184">1850</cx:pt>
          <cx:pt idx="185">1950</cx:pt>
          <cx:pt idx="186">1600</cx:pt>
          <cx:pt idx="187">1400</cx:pt>
          <cx:pt idx="188">1450</cx:pt>
          <cx:pt idx="189">1950</cx:pt>
          <cx:pt idx="190">1950</cx:pt>
          <cx:pt idx="191">1850</cx:pt>
          <cx:pt idx="192">1500</cx:pt>
          <cx:pt idx="193">1350</cx:pt>
          <cx:pt idx="194">1150</cx:pt>
          <cx:pt idx="195">1650</cx:pt>
          <cx:pt idx="196">1400</cx:pt>
          <cx:pt idx="197">2000</cx:pt>
          <cx:pt idx="198">1300</cx:pt>
          <cx:pt idx="199">1350</cx:pt>
          <cx:pt idx="200">1300</cx:pt>
          <cx:pt idx="201">1300</cx:pt>
          <cx:pt idx="202">1500</cx:pt>
          <cx:pt idx="203">1450</cx:pt>
          <cx:pt idx="204">1600</cx:pt>
          <cx:pt idx="205">1850</cx:pt>
          <cx:pt idx="206">1950</cx:pt>
          <cx:pt idx="207">1850</cx:pt>
          <cx:pt idx="208">2500</cx:pt>
          <cx:pt idx="209">1850</cx:pt>
          <cx:pt idx="210">1950</cx:pt>
          <cx:pt idx="211">1300</cx:pt>
          <cx:pt idx="212">1300</cx:pt>
          <cx:pt idx="213">1300</cx:pt>
          <cx:pt idx="214">1150</cx:pt>
          <cx:pt idx="215">1500</cx:pt>
          <cx:pt idx="216">1450</cx:pt>
          <cx:pt idx="217">1600</cx:pt>
          <cx:pt idx="218">1850</cx:pt>
          <cx:pt idx="219">1600</cx:pt>
          <cx:pt idx="220">1400</cx:pt>
          <cx:pt idx="221">1850</cx:pt>
          <cx:pt idx="222">1950</cx:pt>
          <cx:pt idx="223">1150</cx:pt>
          <cx:pt idx="224">1650</cx:pt>
          <cx:pt idx="225">1400</cx:pt>
          <cx:pt idx="226">1850</cx:pt>
          <cx:pt idx="227">2250</cx:pt>
          <cx:pt idx="228">1900</cx:pt>
          <cx:pt idx="229">1400</cx:pt>
          <cx:pt idx="230">1450</cx:pt>
          <cx:pt idx="231">1350</cx:pt>
          <cx:pt idx="232">2050</cx:pt>
          <cx:pt idx="233">2650</cx:pt>
          <cx:pt idx="234">1700</cx:pt>
          <cx:pt idx="235">1950</cx:pt>
          <cx:pt idx="236">1750</cx:pt>
          <cx:pt idx="237">2200</cx:pt>
          <cx:pt idx="238">2050</cx:pt>
          <cx:pt idx="239">2350</cx:pt>
          <cx:pt idx="240">2200</cx:pt>
          <cx:pt idx="241">2100</cx:pt>
          <cx:pt idx="242">1450</cx:pt>
          <cx:pt idx="243">2000</cx:pt>
          <cx:pt idx="244">1300</cx:pt>
          <cx:pt idx="245">1600</cx:pt>
          <cx:pt idx="246">1400</cx:pt>
          <cx:pt idx="247">1500</cx:pt>
          <cx:pt idx="248">1450</cx:pt>
          <cx:pt idx="249">1750</cx:pt>
          <cx:pt idx="250">1650</cx:pt>
          <cx:pt idx="251">1450</cx:pt>
          <cx:pt idx="252">1850</cx:pt>
          <cx:pt idx="253">2050</cx:pt>
          <cx:pt idx="254">1600</cx:pt>
          <cx:pt idx="255">1400</cx:pt>
          <cx:pt idx="256">1450</cx:pt>
          <cx:pt idx="257">1850</cx:pt>
          <cx:pt idx="258">1850</cx:pt>
          <cx:pt idx="259">1350</cx:pt>
          <cx:pt idx="260">1200</cx:pt>
          <cx:pt idx="261">1950</cx:pt>
          <cx:pt idx="262">1850</cx:pt>
          <cx:pt idx="263">1650</cx:pt>
          <cx:pt idx="264">1400</cx:pt>
          <cx:pt idx="265">1150</cx:pt>
          <cx:pt idx="266">1300</cx:pt>
          <cx:pt idx="267">1500</cx:pt>
          <cx:pt idx="268">1350</cx:pt>
          <cx:pt idx="269">1900</cx:pt>
          <cx:pt idx="270">2100</cx:pt>
          <cx:pt idx="271">1500</cx:pt>
          <cx:pt idx="272">1200</cx:pt>
          <cx:pt idx="273">1350</cx:pt>
          <cx:pt idx="274">1600</cx:pt>
          <cx:pt idx="275">1450</cx:pt>
          <cx:pt idx="276">1150</cx:pt>
          <cx:pt idx="277">1000</cx:pt>
          <cx:pt idx="278">1150</cx:pt>
          <cx:pt idx="279">1400</cx:pt>
          <cx:pt idx="280">1500</cx:pt>
          <cx:pt idx="281">1500</cx:pt>
          <cx:pt idx="282">1950</cx:pt>
          <cx:pt idx="283">1750</cx:pt>
          <cx:pt idx="284">1950</cx:pt>
          <cx:pt idx="285">1850</cx:pt>
          <cx:pt idx="286">1850</cx:pt>
          <cx:pt idx="287">1850</cx:pt>
          <cx:pt idx="288">1750</cx:pt>
          <cx:pt idx="289">2050</cx:pt>
          <cx:pt idx="290">1950</cx:pt>
          <cx:pt idx="291">1750</cx:pt>
          <cx:pt idx="292">1950</cx:pt>
          <cx:pt idx="293">1850</cx:pt>
          <cx:pt idx="294">1850</cx:pt>
          <cx:pt idx="295">1500</cx:pt>
          <cx:pt idx="296">1200</cx:pt>
          <cx:pt idx="297">1350</cx:pt>
          <cx:pt idx="298">1600</cx:pt>
          <cx:pt idx="299">1450</cx:pt>
          <cx:pt idx="300">1150</cx:pt>
          <cx:pt idx="301">1150</cx:pt>
          <cx:pt idx="302">1400</cx:pt>
          <cx:pt idx="303">1500</cx:pt>
          <cx:pt idx="304">1500</cx:pt>
          <cx:pt idx="305">1950</cx:pt>
          <cx:pt idx="306">1850</cx:pt>
          <cx:pt idx="307">1450</cx:pt>
          <cx:pt idx="308">1400</cx:pt>
          <cx:pt idx="309">1300</cx:pt>
          <cx:pt idx="310">1500</cx:pt>
          <cx:pt idx="311">1400</cx:pt>
          <cx:pt idx="312">1600</cx:pt>
          <cx:pt idx="313">2350</cx:pt>
          <cx:pt idx="314">2250</cx:pt>
          <cx:pt idx="315">3250</cx:pt>
          <cx:pt idx="316">1750</cx:pt>
          <cx:pt idx="317">1500</cx:pt>
          <cx:pt idx="318">1450</cx:pt>
          <cx:pt idx="319">1750</cx:pt>
          <cx:pt idx="320">1450</cx:pt>
          <cx:pt idx="321">2100</cx:pt>
          <cx:pt idx="322">2000</cx:pt>
          <cx:pt idx="323">1300</cx:pt>
          <cx:pt idx="324">1600</cx:pt>
          <cx:pt idx="325">1400</cx:pt>
          <cx:pt idx="326">1850</cx:pt>
          <cx:pt idx="327">1850</cx:pt>
          <cx:pt idx="328">1850</cx:pt>
          <cx:pt idx="329">1850</cx:pt>
          <cx:pt idx="330">2350</cx:pt>
          <cx:pt idx="331">2250</cx:pt>
          <cx:pt idx="332">1750</cx:pt>
          <cx:pt idx="333">1500</cx:pt>
          <cx:pt idx="334">1150</cx:pt>
          <cx:pt idx="335">1300</cx:pt>
          <cx:pt idx="336">1500</cx:pt>
          <cx:pt idx="337">1350</cx:pt>
          <cx:pt idx="338">1500</cx:pt>
          <cx:pt idx="339">1450</cx:pt>
          <cx:pt idx="340">1750</cx:pt>
          <cx:pt idx="341">1450</cx:pt>
          <cx:pt idx="342">2100</cx:pt>
          <cx:pt idx="343">2000</cx:pt>
          <cx:pt idx="344">1300</cx:pt>
          <cx:pt idx="345">1400</cx:pt>
          <cx:pt idx="346">1400</cx:pt>
          <cx:pt idx="347">1050</cx:pt>
          <cx:pt idx="348">1150</cx:pt>
          <cx:pt idx="349">1150</cx:pt>
          <cx:pt idx="350">1500</cx:pt>
          <cx:pt idx="351">1200</cx:pt>
          <cx:pt idx="352">4350</cx:pt>
          <cx:pt idx="353">1950</cx:pt>
          <cx:pt idx="354">1950</cx:pt>
          <cx:pt idx="355">1850</cx:pt>
          <cx:pt idx="356">1750</cx:pt>
          <cx:pt idx="357">1650</cx:pt>
          <cx:pt idx="358">1400</cx:pt>
          <cx:pt idx="359">1650</cx:pt>
          <cx:pt idx="360">1500</cx:pt>
          <cx:pt idx="361">1450</cx:pt>
          <cx:pt idx="362">1500</cx:pt>
          <cx:pt idx="363">2900</cx:pt>
          <cx:pt idx="364">1350</cx:pt>
          <cx:pt idx="365">1400</cx:pt>
          <cx:pt idx="366">1300</cx:pt>
          <cx:pt idx="367">1350</cx:pt>
          <cx:pt idx="368">1300</cx:pt>
          <cx:pt idx="369">1200</cx:pt>
          <cx:pt idx="370">2350</cx:pt>
          <cx:pt idx="371">2250</cx:pt>
          <cx:pt idx="372">1100</cx:pt>
          <cx:pt idx="373">1600</cx:pt>
          <cx:pt idx="374">1350</cx:pt>
          <cx:pt idx="375">1400</cx:pt>
          <cx:pt idx="376">1150</cx:pt>
          <cx:pt idx="377">1100</cx:pt>
          <cx:pt idx="378">1600</cx:pt>
          <cx:pt idx="379">1350</cx:pt>
          <cx:pt idx="380">1600</cx:pt>
          <cx:pt idx="381">1400</cx:pt>
          <cx:pt idx="382">1950</cx:pt>
          <cx:pt idx="383">1850</cx:pt>
          <cx:pt idx="384">1750</cx:pt>
          <cx:pt idx="385">1600</cx:pt>
          <cx:pt idx="386">1750</cx:pt>
          <cx:pt idx="387">1850</cx:pt>
          <cx:pt idx="388">1750</cx:pt>
          <cx:pt idx="389">1950</cx:pt>
          <cx:pt idx="390">1850</cx:pt>
          <cx:pt idx="391">2050</cx:pt>
          <cx:pt idx="392">1950</cx:pt>
          <cx:pt idx="393">2350</cx:pt>
          <cx:pt idx="394">2650</cx:pt>
          <cx:pt idx="395">1850</cx:pt>
          <cx:pt idx="396">1750</cx:pt>
          <cx:pt idx="397">2200</cx:pt>
          <cx:pt idx="398">2200</cx:pt>
          <cx:pt idx="399">2350</cx:pt>
          <cx:pt idx="400">2350</cx:pt>
          <cx:pt idx="401">1450</cx:pt>
          <cx:pt idx="402">2000</cx:pt>
          <cx:pt idx="403">1400</cx:pt>
          <cx:pt idx="404">1900</cx:pt>
          <cx:pt idx="405">1400</cx:pt>
          <cx:pt idx="406">1350</cx:pt>
          <cx:pt idx="407">1500</cx:pt>
          <cx:pt idx="408">1500</cx:pt>
          <cx:pt idx="409">1750</cx:pt>
          <cx:pt idx="410">1500</cx:pt>
          <cx:pt idx="411">1400</cx:pt>
          <cx:pt idx="412">1750</cx:pt>
          <cx:pt idx="413">1750</cx:pt>
          <cx:pt idx="414">1450</cx:pt>
          <cx:pt idx="415">1400</cx:pt>
          <cx:pt idx="416">1750</cx:pt>
          <cx:pt idx="417">1750</cx:pt>
          <cx:pt idx="418">1450</cx:pt>
          <cx:pt idx="419">1400</cx:pt>
          <cx:pt idx="420">1400</cx:pt>
          <cx:pt idx="421">1750</cx:pt>
          <cx:pt idx="422">1750</cx:pt>
          <cx:pt idx="423">1450</cx:pt>
          <cx:pt idx="424">1400</cx:pt>
          <cx:pt idx="425">1750</cx:pt>
          <cx:pt idx="426">1750</cx:pt>
          <cx:pt idx="427">1350</cx:pt>
          <cx:pt idx="428">1250</cx:pt>
          <cx:pt idx="429">1950</cx:pt>
          <cx:pt idx="430">1850</cx:pt>
          <cx:pt idx="431">1450</cx:pt>
          <cx:pt idx="432">1300</cx:pt>
          <cx:pt idx="433">1650</cx:pt>
          <cx:pt idx="434">1600</cx:pt>
          <cx:pt idx="435">1600</cx:pt>
          <cx:pt idx="436">1400</cx:pt>
          <cx:pt idx="437">2100</cx:pt>
          <cx:pt idx="438">1600</cx:pt>
          <cx:pt idx="439">2250</cx:pt>
          <cx:pt idx="440">1600</cx:pt>
          <cx:pt idx="441">2250</cx:pt>
          <cx:pt idx="442">1400</cx:pt>
          <cx:pt idx="443">1400</cx:pt>
          <cx:pt idx="444">2000</cx:pt>
          <cx:pt idx="445">2100</cx:pt>
          <cx:pt idx="446">1400</cx:pt>
          <cx:pt idx="447">1150</cx:pt>
          <cx:pt idx="448">1250</cx:pt>
          <cx:pt idx="449">1400</cx:pt>
          <cx:pt idx="450">1100</cx:pt>
          <cx:pt idx="451">1450</cx:pt>
          <cx:pt idx="452">1450</cx:pt>
          <cx:pt idx="453">1600</cx:pt>
          <cx:pt idx="454">1400</cx:pt>
          <cx:pt idx="455">1600</cx:pt>
          <cx:pt idx="456">1850</cx:pt>
          <cx:pt idx="457">1950</cx:pt>
          <cx:pt idx="458">1850</cx:pt>
          <cx:pt idx="459">1850</cx:pt>
          <cx:pt idx="460">1850</cx:pt>
          <cx:pt idx="461">1500</cx:pt>
          <cx:pt idx="462">1350</cx:pt>
          <cx:pt idx="463">1500</cx:pt>
          <cx:pt idx="464">1400</cx:pt>
          <cx:pt idx="465">1850</cx:pt>
          <cx:pt idx="466">1850</cx:pt>
          <cx:pt idx="467">1400</cx:pt>
          <cx:pt idx="468">1150</cx:pt>
          <cx:pt idx="469">1250</cx:pt>
          <cx:pt idx="470">1400</cx:pt>
          <cx:pt idx="471">1100</cx:pt>
          <cx:pt idx="472">1650</cx:pt>
          <cx:pt idx="473">1400</cx:pt>
          <cx:pt idx="474">1600</cx:pt>
          <cx:pt idx="475">1850</cx:pt>
          <cx:pt idx="476">2050</cx:pt>
          <cx:pt idx="477">1750</cx:pt>
          <cx:pt idx="478">1450</cx:pt>
          <cx:pt idx="479">1400</cx:pt>
          <cx:pt idx="480">1300</cx:pt>
          <cx:pt idx="481">1600</cx:pt>
          <cx:pt idx="482">1400</cx:pt>
          <cx:pt idx="483">1600</cx:pt>
          <cx:pt idx="484">2250</cx:pt>
          <cx:pt idx="485">1600</cx:pt>
          <cx:pt idx="486">2350</cx:pt>
          <cx:pt idx="487">3250</cx:pt>
          <cx:pt idx="488">1750</cx:pt>
          <cx:pt idx="489">1750</cx:pt>
          <cx:pt idx="490">1750</cx:pt>
          <cx:pt idx="491">1500</cx:pt>
          <cx:pt idx="492">1500</cx:pt>
          <cx:pt idx="493">1750</cx:pt>
          <cx:pt idx="494">1450</cx:pt>
          <cx:pt idx="495">1400</cx:pt>
          <cx:pt idx="496">1400</cx:pt>
          <cx:pt idx="497">1350</cx:pt>
          <cx:pt idx="498">1750</cx:pt>
          <cx:pt idx="499">1750</cx:pt>
          <cx:pt idx="500">1850</cx:pt>
          <cx:pt idx="501">2350</cx:pt>
          <cx:pt idx="502">2250</cx:pt>
          <cx:pt idx="503">1850</cx:pt>
          <cx:pt idx="504">1950</cx:pt>
          <cx:pt idx="505">1700</cx:pt>
          <cx:pt idx="506">1950</cx:pt>
          <cx:pt idx="507">1950</cx:pt>
          <cx:pt idx="508">1600</cx:pt>
          <cx:pt idx="509">1400</cx:pt>
          <cx:pt idx="510">2250</cx:pt>
          <cx:pt idx="511">1600</cx:pt>
          <cx:pt idx="512">2250</cx:pt>
          <cx:pt idx="513">1600</cx:pt>
          <cx:pt idx="514">1400</cx:pt>
          <cx:pt idx="515">1400</cx:pt>
          <cx:pt idx="516">2000</cx:pt>
          <cx:pt idx="517">2100</cx:pt>
          <cx:pt idx="518">2100</cx:pt>
          <cx:pt idx="519">1900</cx:pt>
          <cx:pt idx="520">1500</cx:pt>
          <cx:pt idx="521">1500</cx:pt>
          <cx:pt idx="522">1750</cx:pt>
          <cx:pt idx="523">2000</cx:pt>
          <cx:pt idx="524">1400</cx:pt>
          <cx:pt idx="525">1900</cx:pt>
          <cx:pt idx="526">1400</cx:pt>
          <cx:pt idx="527">1350</cx:pt>
          <cx:pt idx="528">1400</cx:pt>
          <cx:pt idx="529">1100</cx:pt>
          <cx:pt idx="530">1150</cx:pt>
          <cx:pt idx="531">1150</cx:pt>
          <cx:pt idx="532">1500</cx:pt>
          <cx:pt idx="533">1250</cx:pt>
          <cx:pt idx="534">1400</cx:pt>
          <cx:pt idx="535">4350</cx:pt>
          <cx:pt idx="536">1950</cx:pt>
          <cx:pt idx="537">1950</cx:pt>
          <cx:pt idx="538">1950</cx:pt>
          <cx:pt idx="539">2100</cx:pt>
          <cx:pt idx="540">1750</cx:pt>
          <cx:pt idx="541">1650</cx:pt>
          <cx:pt idx="542">1650</cx:pt>
          <cx:pt idx="543">1650</cx:pt>
          <cx:pt idx="544">1600</cx:pt>
          <cx:pt idx="545">1500</cx:pt>
          <cx:pt idx="546">1400</cx:pt>
          <cx:pt idx="547">1850</cx:pt>
          <cx:pt idx="548">1650</cx:pt>
          <cx:pt idx="549">1450</cx:pt>
          <cx:pt idx="550">1350</cx:pt>
          <cx:pt idx="551">1350</cx:pt>
          <cx:pt idx="552">1300</cx:pt>
          <cx:pt idx="553">1200</cx:pt>
          <cx:pt idx="554">2350</cx:pt>
          <cx:pt idx="555">2250</cx:pt>
          <cx:pt idx="556">1150</cx:pt>
          <cx:pt idx="557">1600</cx:pt>
          <cx:pt idx="558">1350</cx:pt>
          <cx:pt idx="559">1500</cx:pt>
          <cx:pt idx="560">1600</cx:pt>
          <cx:pt idx="561">1400</cx:pt>
          <cx:pt idx="562">1600</cx:pt>
          <cx:pt idx="563">1350</cx:pt>
          <cx:pt idx="564">1500</cx:pt>
          <cx:pt idx="565">1600</cx:pt>
          <cx:pt idx="566">1400</cx:pt>
          <cx:pt idx="567">1950</cx:pt>
          <cx:pt idx="568">1850</cx:pt>
          <cx:pt idx="569">1750</cx:pt>
          <cx:pt idx="570">1600</cx:pt>
          <cx:pt idx="571">2200</cx:pt>
          <cx:pt idx="572">2050</cx:pt>
          <cx:pt idx="573">1950</cx:pt>
          <cx:pt idx="574">1950</cx:pt>
          <cx:pt idx="575">1850</cx:pt>
          <cx:pt idx="576">1950</cx:pt>
          <cx:pt idx="577">1850</cx:pt>
          <cx:pt idx="578">1950</cx:pt>
          <cx:pt idx="579">1850</cx:pt>
          <cx:pt idx="580">1850</cx:pt>
          <cx:pt idx="581">1850</cx:pt>
          <cx:pt idx="582">2050</cx:pt>
          <cx:pt idx="583">2200</cx:pt>
          <cx:pt idx="584">3500</cx:pt>
          <cx:pt idx="585">1400</cx:pt>
          <cx:pt idx="586">1350</cx:pt>
          <cx:pt idx="587">1400</cx:pt>
          <cx:pt idx="588">1300</cx:pt>
          <cx:pt idx="589">1400</cx:pt>
          <cx:pt idx="590">1450</cx:pt>
          <cx:pt idx="591">1450</cx:pt>
          <cx:pt idx="592">1750</cx:pt>
          <cx:pt idx="593">1750</cx:pt>
          <cx:pt idx="594">1650</cx:pt>
          <cx:pt idx="595">1450</cx:pt>
          <cx:pt idx="596">1400</cx:pt>
          <cx:pt idx="597">1750</cx:pt>
          <cx:pt idx="598">1750</cx:pt>
          <cx:pt idx="599">1750</cx:pt>
          <cx:pt idx="600">1400</cx:pt>
          <cx:pt idx="601">1350</cx:pt>
          <cx:pt idx="602">1750</cx:pt>
          <cx:pt idx="603">1650</cx:pt>
          <cx:pt idx="604">1450</cx:pt>
          <cx:pt idx="605">1400</cx:pt>
          <cx:pt idx="606">1750</cx:pt>
          <cx:pt idx="607">1750</cx:pt>
          <cx:pt idx="608">1750</cx:pt>
          <cx:pt idx="609">1350</cx:pt>
          <cx:pt idx="610">1200</cx:pt>
          <cx:pt idx="611">1500</cx:pt>
          <cx:pt idx="612">1450</cx:pt>
          <cx:pt idx="613">2100</cx:pt>
          <cx:pt idx="614">1500</cx:pt>
          <cx:pt idx="615">2000</cx:pt>
          <cx:pt idx="616">1600</cx:pt>
          <cx:pt idx="617">1500</cx:pt>
          <cx:pt idx="618">1950</cx:pt>
          <cx:pt idx="619">1850</cx:pt>
          <cx:pt idx="620">1450</cx:pt>
          <cx:pt idx="621">1250</cx:pt>
          <cx:pt idx="622">1250</cx:pt>
          <cx:pt idx="623">1650</cx:pt>
          <cx:pt idx="624">1600</cx:pt>
          <cx:pt idx="625">1450</cx:pt>
          <cx:pt idx="626">1400</cx:pt>
          <cx:pt idx="627">2100</cx:pt>
          <cx:pt idx="628">1500</cx:pt>
          <cx:pt idx="629">1400</cx:pt>
          <cx:pt idx="630">2000</cx:pt>
          <cx:pt idx="631">1600</cx:pt>
          <cx:pt idx="632">1500</cx:pt>
          <cx:pt idx="633">1450</cx:pt>
          <cx:pt idx="634">1100</cx:pt>
          <cx:pt idx="635">1400</cx:pt>
          <cx:pt idx="636">1250</cx:pt>
          <cx:pt idx="637">1450</cx:pt>
          <cx:pt idx="638">1400</cx:pt>
          <cx:pt idx="639">1650</cx:pt>
          <cx:pt idx="640">1450</cx:pt>
          <cx:pt idx="641">1850</cx:pt>
          <cx:pt idx="642">2050</cx:pt>
          <cx:pt idx="643">1850</cx:pt>
          <cx:pt idx="644">1650</cx:pt>
          <cx:pt idx="645">1850</cx:pt>
          <cx:pt idx="646">1450</cx:pt>
          <cx:pt idx="647">1350</cx:pt>
          <cx:pt idx="648">1600</cx:pt>
          <cx:pt idx="649">1450</cx:pt>
          <cx:pt idx="650">1950</cx:pt>
          <cx:pt idx="651">2250</cx:pt>
          <cx:pt idx="652">1650</cx:pt>
          <cx:pt idx="653">1950</cx:pt>
          <cx:pt idx="654">1650</cx:pt>
          <cx:pt idx="655">1450</cx:pt>
          <cx:pt idx="656">1850</cx:pt>
          <cx:pt idx="657">1450</cx:pt>
          <cx:pt idx="658">1300</cx:pt>
          <cx:pt idx="659">2050</cx:pt>
          <cx:pt idx="660">1750</cx:pt>
          <cx:pt idx="661">1450</cx:pt>
          <cx:pt idx="662">1400</cx:pt>
          <cx:pt idx="663">2100</cx:pt>
          <cx:pt idx="664">1900</cx:pt>
          <cx:pt idx="665">1300</cx:pt>
          <cx:pt idx="666">2250</cx:pt>
          <cx:pt idx="667">2350</cx:pt>
          <cx:pt idx="668">2350</cx:pt>
          <cx:pt idx="669">2350</cx:pt>
          <cx:pt idx="670">2650</cx:pt>
          <cx:pt idx="671">3250</cx:pt>
          <cx:pt idx="672">1850</cx:pt>
          <cx:pt idx="673">1950</cx:pt>
          <cx:pt idx="674">1950</cx:pt>
          <cx:pt idx="675">1400</cx:pt>
          <cx:pt idx="676">1350</cx:pt>
          <cx:pt idx="677">1500</cx:pt>
          <cx:pt idx="678">1450</cx:pt>
          <cx:pt idx="679">1750</cx:pt>
          <cx:pt idx="680">1400</cx:pt>
          <cx:pt idx="681">1350</cx:pt>
          <cx:pt idx="682">1400</cx:pt>
          <cx:pt idx="683">1300</cx:pt>
          <cx:pt idx="684">2350</cx:pt>
          <cx:pt idx="685">2250</cx:pt>
          <cx:pt idx="686">1850</cx:pt>
          <cx:pt idx="687">1950</cx:pt>
          <cx:pt idx="688">2350</cx:pt>
          <cx:pt idx="689">2350</cx:pt>
          <cx:pt idx="690">1450</cx:pt>
          <cx:pt idx="691">1400</cx:pt>
          <cx:pt idx="692">2100</cx:pt>
          <cx:pt idx="693">1500</cx:pt>
          <cx:pt idx="694">1400</cx:pt>
          <cx:pt idx="695">2000</cx:pt>
          <cx:pt idx="696">1600</cx:pt>
          <cx:pt idx="697">1500</cx:pt>
          <cx:pt idx="698">2100</cx:pt>
          <cx:pt idx="699">2000</cx:pt>
          <cx:pt idx="700">1400</cx:pt>
          <cx:pt idx="701">1350</cx:pt>
          <cx:pt idx="702">1450</cx:pt>
          <cx:pt idx="703">1450</cx:pt>
          <cx:pt idx="704">1350</cx:pt>
          <cx:pt idx="705">1200</cx:pt>
          <cx:pt idx="706">1150</cx:pt>
          <cx:pt idx="707">1450</cx:pt>
          <cx:pt idx="708">2100</cx:pt>
          <cx:pt idx="709">1900</cx:pt>
          <cx:pt idx="710">1400</cx:pt>
          <cx:pt idx="711">1300</cx:pt>
          <cx:pt idx="712">1950</cx:pt>
          <cx:pt idx="713">1950</cx:pt>
          <cx:pt idx="714">1850</cx:pt>
          <cx:pt idx="715">1650</cx:pt>
          <cx:pt idx="716">2000</cx:pt>
          <cx:pt idx="717">1650</cx:pt>
          <cx:pt idx="718">1650</cx:pt>
          <cx:pt idx="719">1750</cx:pt>
          <cx:pt idx="720">1500</cx:pt>
          <cx:pt idx="721">1400</cx:pt>
          <cx:pt idx="722">1650</cx:pt>
          <cx:pt idx="723">1750</cx:pt>
          <cx:pt idx="724">1450</cx:pt>
          <cx:pt idx="725">1400</cx:pt>
          <cx:pt idx="726">1650</cx:pt>
          <cx:pt idx="727">1400</cx:pt>
          <cx:pt idx="728">1850</cx:pt>
          <cx:pt idx="729">1850</cx:pt>
          <cx:pt idx="730">2350</cx:pt>
          <cx:pt idx="731">1500</cx:pt>
          <cx:pt idx="732">1400</cx:pt>
          <cx:pt idx="733">1600</cx:pt>
          <cx:pt idx="734">1500</cx:pt>
          <cx:pt idx="735">1400</cx:pt>
          <cx:pt idx="736">1600</cx:pt>
          <cx:pt idx="737">1950</cx:pt>
          <cx:pt idx="738">1850</cx:pt>
          <cx:pt idx="739">1850</cx:pt>
          <cx:pt idx="740">1650</cx:pt>
          <cx:pt idx="741">2200</cx:pt>
          <cx:pt idx="742">1950</cx:pt>
          <cx:pt idx="743">1850</cx:pt>
          <cx:pt idx="744">1950</cx:pt>
          <cx:pt idx="745">1950</cx:pt>
          <cx:pt idx="746">1950</cx:pt>
          <cx:pt idx="747">1950</cx:pt>
          <cx:pt idx="748">2350</cx:pt>
          <cx:pt idx="749">2200</cx:pt>
          <cx:pt idx="750">2200</cx:pt>
          <cx:pt idx="751">1400</cx:pt>
          <cx:pt idx="752">1350</cx:pt>
          <cx:pt idx="753">1450</cx:pt>
          <cx:pt idx="754">1500</cx:pt>
          <cx:pt idx="755">1750</cx:pt>
          <cx:pt idx="756">1450</cx:pt>
          <cx:pt idx="757">1400</cx:pt>
          <cx:pt idx="758">1750</cx:pt>
          <cx:pt idx="759">1750</cx:pt>
          <cx:pt idx="760">1400</cx:pt>
          <cx:pt idx="761">1350</cx:pt>
          <cx:pt idx="762">1750</cx:pt>
          <cx:pt idx="763">1750</cx:pt>
          <cx:pt idx="764">2000</cx:pt>
          <cx:pt idx="765">2350</cx:pt>
          <cx:pt idx="766">1600</cx:pt>
          <cx:pt idx="767">1450</cx:pt>
          <cx:pt idx="768">2000</cx:pt>
          <cx:pt idx="769">1400</cx:pt>
          <cx:pt idx="770">1250</cx:pt>
          <cx:pt idx="771">1300</cx:pt>
          <cx:pt idx="772">1650</cx:pt>
          <cx:pt idx="773">1600</cx:pt>
          <cx:pt idx="774">1450</cx:pt>
          <cx:pt idx="775">1350</cx:pt>
          <cx:pt idx="776">1500</cx:pt>
          <cx:pt idx="777">1400</cx:pt>
          <cx:pt idx="778">2250</cx:pt>
          <cx:pt idx="779">1600</cx:pt>
          <cx:pt idx="780">2000</cx:pt>
          <cx:pt idx="781">1450</cx:pt>
          <cx:pt idx="782">1400</cx:pt>
          <cx:pt idx="783">1250</cx:pt>
          <cx:pt idx="784">1500</cx:pt>
          <cx:pt idx="785">1500</cx:pt>
          <cx:pt idx="786">1400</cx:pt>
          <cx:pt idx="787">1100</cx:pt>
          <cx:pt idx="788">1300</cx:pt>
          <cx:pt idx="789">1400</cx:pt>
          <cx:pt idx="790">1450</cx:pt>
          <cx:pt idx="791">1400</cx:pt>
          <cx:pt idx="792">1600</cx:pt>
          <cx:pt idx="793">2000</cx:pt>
          <cx:pt idx="794">1450</cx:pt>
          <cx:pt idx="795">1650</cx:pt>
          <cx:pt idx="796">1450</cx:pt>
          <cx:pt idx="797">1650</cx:pt>
          <cx:pt idx="798">1850</cx:pt>
          <cx:pt idx="799">1500</cx:pt>
          <cx:pt idx="800">1600</cx:pt>
          <cx:pt idx="801">1450</cx:pt>
          <cx:pt idx="802">2350</cx:pt>
          <cx:pt idx="803">1650</cx:pt>
          <cx:pt idx="804">1450</cx:pt>
          <cx:pt idx="805">1650</cx:pt>
          <cx:pt idx="806">1850</cx:pt>
          <cx:pt idx="807">1450</cx:pt>
          <cx:pt idx="808">1300</cx:pt>
          <cx:pt idx="809">2050</cx:pt>
          <cx:pt idx="810">1850</cx:pt>
          <cx:pt idx="811">1450</cx:pt>
          <cx:pt idx="812">1400</cx:pt>
          <cx:pt idx="813">1900</cx:pt>
          <cx:pt idx="814">2100</cx:pt>
          <cx:pt idx="815">1300</cx:pt>
          <cx:pt idx="816">2250</cx:pt>
          <cx:pt idx="817">2350</cx:pt>
          <cx:pt idx="818">2650</cx:pt>
          <cx:pt idx="819">3250</cx:pt>
          <cx:pt idx="820">1600</cx:pt>
          <cx:pt idx="821">1650</cx:pt>
          <cx:pt idx="822">1500</cx:pt>
          <cx:pt idx="823">1950</cx:pt>
          <cx:pt idx="824">1950</cx:pt>
          <cx:pt idx="825">1450</cx:pt>
          <cx:pt idx="826">1400</cx:pt>
          <cx:pt idx="827">1500</cx:pt>
          <cx:pt idx="828">1450</cx:pt>
          <cx:pt idx="829">1750</cx:pt>
          <cx:pt idx="830">1850</cx:pt>
          <cx:pt idx="831">1850</cx:pt>
          <cx:pt idx="832">2100</cx:pt>
          <cx:pt idx="833">2100</cx:pt>
          <cx:pt idx="834">1750</cx:pt>
          <cx:pt idx="835">1750</cx:pt>
          <cx:pt idx="836">2350</cx:pt>
          <cx:pt idx="837">2250</cx:pt>
          <cx:pt idx="838">1950</cx:pt>
          <cx:pt idx="839">1950</cx:pt>
          <cx:pt idx="840">2350</cx:pt>
          <cx:pt idx="841">2350</cx:pt>
          <cx:pt idx="842">1450</cx:pt>
          <cx:pt idx="843">1350</cx:pt>
          <cx:pt idx="844">1500</cx:pt>
          <cx:pt idx="845">1400</cx:pt>
          <cx:pt idx="846">2250</cx:pt>
          <cx:pt idx="847">1600</cx:pt>
          <cx:pt idx="848">2000</cx:pt>
          <cx:pt idx="849">1450</cx:pt>
          <cx:pt idx="850">2000</cx:pt>
          <cx:pt idx="851">1900</cx:pt>
          <cx:pt idx="852">1450</cx:pt>
          <cx:pt idx="853">1400</cx:pt>
          <cx:pt idx="854">1500</cx:pt>
          <cx:pt idx="855">1450</cx:pt>
          <cx:pt idx="856">1350</cx:pt>
          <cx:pt idx="857">1200</cx:pt>
          <cx:pt idx="858">1150</cx:pt>
          <cx:pt idx="859">1600</cx:pt>
          <cx:pt idx="860">1450</cx:pt>
          <cx:pt idx="861">1500</cx:pt>
          <cx:pt idx="862">2100</cx:pt>
          <cx:pt idx="863">1300</cx:pt>
          <cx:pt idx="864">1900</cx:pt>
          <cx:pt idx="865">1850</cx:pt>
          <cx:pt idx="866">1950</cx:pt>
          <cx:pt idx="867">1600</cx:pt>
          <cx:pt idx="868">2000</cx:pt>
          <cx:pt idx="869">1600</cx:pt>
          <cx:pt idx="870">1650</cx:pt>
          <cx:pt idx="871">1500</cx:pt>
          <cx:pt idx="872">1400</cx:pt>
          <cx:pt idx="873">1750</cx:pt>
          <cx:pt idx="874">1650</cx:pt>
          <cx:pt idx="875">1650</cx:pt>
          <cx:pt idx="876">1450</cx:pt>
          <cx:pt idx="877">1400</cx:pt>
          <cx:pt idx="878">1400</cx:pt>
          <cx:pt idx="879">1650</cx:pt>
          <cx:pt idx="880">1850</cx:pt>
          <cx:pt idx="881">1850</cx:pt>
          <cx:pt idx="882">2250</cx:pt>
          <cx:pt idx="883">1150</cx:pt>
          <cx:pt idx="884">1600</cx:pt>
          <cx:pt idx="885">1400</cx:pt>
          <cx:pt idx="886">1600</cx:pt>
          <cx:pt idx="887">1150</cx:pt>
          <cx:pt idx="888">1600</cx:pt>
          <cx:pt idx="889">1400</cx:pt>
          <cx:pt idx="890">1600</cx:pt>
          <cx:pt idx="891">1850</cx:pt>
          <cx:pt idx="892">1850</cx:pt>
          <cx:pt idx="893">1650</cx:pt>
          <cx:pt idx="894">1650</cx:pt>
          <cx:pt idx="895">1950</cx:pt>
          <cx:pt idx="896">2050</cx:pt>
          <cx:pt idx="897">1750</cx:pt>
          <cx:pt idx="898">1950</cx:pt>
          <cx:pt idx="899">1850</cx:pt>
          <cx:pt idx="900">1950</cx:pt>
          <cx:pt idx="901">1850</cx:pt>
          <cx:pt idx="902">1950</cx:pt>
          <cx:pt idx="903">1950</cx:pt>
          <cx:pt idx="904">2200</cx:pt>
          <cx:pt idx="905">2200</cx:pt>
          <cx:pt idx="906">1500</cx:pt>
          <cx:pt idx="907">1500</cx:pt>
          <cx:pt idx="908">1750</cx:pt>
          <cx:pt idx="909">1450</cx:pt>
          <cx:pt idx="910">1400</cx:pt>
          <cx:pt idx="911">1500</cx:pt>
          <cx:pt idx="912">1750</cx:pt>
          <cx:pt idx="913">1750</cx:pt>
          <cx:pt idx="914">1400</cx:pt>
          <cx:pt idx="915">1350</cx:pt>
          <cx:pt idx="916">1750</cx:pt>
          <cx:pt idx="917">1750</cx:pt>
          <cx:pt idx="918">2100</cx:pt>
          <cx:pt idx="919">2350</cx:pt>
          <cx:pt idx="920">1650</cx:pt>
          <cx:pt idx="921">1850</cx:pt>
          <cx:pt idx="922">1750</cx:pt>
          <cx:pt idx="923">1650</cx:pt>
          <cx:pt idx="924">1600</cx:pt>
          <cx:pt idx="925">1600</cx:pt>
          <cx:pt idx="926">2000</cx:pt>
          <cx:pt idx="927">1450</cx:pt>
          <cx:pt idx="928">2250</cx:pt>
          <cx:pt idx="929">1650</cx:pt>
          <cx:pt idx="930">2000</cx:pt>
          <cx:pt idx="931">1450</cx:pt>
          <cx:pt idx="932">1400</cx:pt>
          <cx:pt idx="933">1300</cx:pt>
          <cx:pt idx="934">1500</cx:pt>
          <cx:pt idx="935">1500</cx:pt>
          <cx:pt idx="936">1350</cx:pt>
          <cx:pt idx="937">1100</cx:pt>
          <cx:pt idx="938">1450</cx:pt>
          <cx:pt idx="939">1300</cx:pt>
          <cx:pt idx="940">1650</cx:pt>
          <cx:pt idx="941">2250</cx:pt>
          <cx:pt idx="942">1450</cx:pt>
          <cx:pt idx="943">2000</cx:pt>
          <cx:pt idx="944">1650</cx:pt>
          <cx:pt idx="945">1850</cx:pt>
          <cx:pt idx="946">1650</cx:pt>
          <cx:pt idx="947">1450</cx:pt>
          <cx:pt idx="948">1650</cx:pt>
          <cx:pt idx="949">1850</cx:pt>
          <cx:pt idx="950">1600</cx:pt>
          <cx:pt idx="951">1500</cx:pt>
          <cx:pt idx="952">1350</cx:pt>
          <cx:pt idx="953">1150</cx:pt>
          <cx:pt idx="954">1400</cx:pt>
          <cx:pt idx="955">2500</cx:pt>
          <cx:pt idx="956">1850</cx:pt>
          <cx:pt idx="957">1850</cx:pt>
          <cx:pt idx="958">1650</cx:pt>
          <cx:pt idx="959">1450</cx:pt>
          <cx:pt idx="960">1650</cx:pt>
          <cx:pt idx="961">1850</cx:pt>
          <cx:pt idx="962">1400</cx:pt>
          <cx:pt idx="963">1250</cx:pt>
          <cx:pt idx="964">1450</cx:pt>
          <cx:pt idx="965">1650</cx:pt>
          <cx:pt idx="966">1500</cx:pt>
          <cx:pt idx="967">1300</cx:pt>
          <cx:pt idx="968">1450</cx:pt>
          <cx:pt idx="969">1500</cx:pt>
          <cx:pt idx="970">1500</cx:pt>
          <cx:pt idx="971">2350</cx:pt>
          <cx:pt idx="972">2350</cx:pt>
          <cx:pt idx="973">2500</cx:pt>
          <cx:pt idx="974">2650</cx:pt>
          <cx:pt idx="975">3000</cx:pt>
          <cx:pt idx="976">1750</cx:pt>
          <cx:pt idx="977">1650</cx:pt>
          <cx:pt idx="978">1850</cx:pt>
          <cx:pt idx="979">1650</cx:pt>
          <cx:pt idx="980">1600</cx:pt>
          <cx:pt idx="981">1950</cx:pt>
          <cx:pt idx="982">1500</cx:pt>
          <cx:pt idx="983">1500</cx:pt>
          <cx:pt idx="984">1500</cx:pt>
          <cx:pt idx="985">1500</cx:pt>
          <cx:pt idx="986">1750</cx:pt>
          <cx:pt idx="987">1750</cx:pt>
          <cx:pt idx="988">2000</cx:pt>
          <cx:pt idx="989">1750</cx:pt>
          <cx:pt idx="990">1600</cx:pt>
          <cx:pt idx="991">1450</cx:pt>
          <cx:pt idx="992">2250</cx:pt>
          <cx:pt idx="993">1650</cx:pt>
          <cx:pt idx="994">2000</cx:pt>
          <cx:pt idx="995">1450</cx:pt>
          <cx:pt idx="996">1500</cx:pt>
          <cx:pt idx="997">1500</cx:pt>
          <cx:pt idx="998">1500</cx:pt>
          <cx:pt idx="999">1500</cx:pt>
          <cx:pt idx="1000">1350</cx:pt>
          <cx:pt idx="1001">1250</cx:pt>
          <cx:pt idx="1002">1150</cx:pt>
          <cx:pt idx="1003">1500</cx:pt>
          <cx:pt idx="1004">1400</cx:pt>
          <cx:pt idx="1005">1450</cx:pt>
          <cx:pt idx="1006">2000</cx:pt>
          <cx:pt idx="1007">1350</cx:pt>
          <cx:pt idx="1008">1900</cx:pt>
          <cx:pt idx="1009">1850</cx:pt>
          <cx:pt idx="1010">1950</cx:pt>
          <cx:pt idx="1011">2000</cx:pt>
          <cx:pt idx="1012">1600</cx:pt>
          <cx:pt idx="1013">1600</cx:pt>
          <cx:pt idx="1014">2000</cx:pt>
          <cx:pt idx="1015">1650</cx:pt>
          <cx:pt idx="1016">1600</cx:pt>
          <cx:pt idx="1017">1750</cx:pt>
          <cx:pt idx="1018">1750</cx:pt>
          <cx:pt idx="1019">1750</cx:pt>
          <cx:pt idx="1020">1600</cx:pt>
          <cx:pt idx="1021">1400</cx:pt>
          <cx:pt idx="1022">1750</cx:pt>
          <cx:pt idx="1023">1450</cx:pt>
          <cx:pt idx="1024">1750</cx:pt>
          <cx:pt idx="1025">1450</cx:pt>
          <cx:pt idx="1026">1650</cx:pt>
          <cx:pt idx="1027">1350</cx:pt>
          <cx:pt idx="1028">1850</cx:pt>
          <cx:pt idx="1029">1850</cx:pt>
          <cx:pt idx="1030">2250</cx:pt>
          <cx:pt idx="1031">1500</cx:pt>
          <cx:pt idx="1032">1400</cx:pt>
          <cx:pt idx="1033">1600</cx:pt>
          <cx:pt idx="1034">1150</cx:pt>
          <cx:pt idx="1035">1500</cx:pt>
          <cx:pt idx="1036">1400</cx:pt>
          <cx:pt idx="1037">1600</cx:pt>
          <cx:pt idx="1038">1750</cx:pt>
          <cx:pt idx="1039">1650</cx:pt>
          <cx:pt idx="1040">1950</cx:pt>
          <cx:pt idx="1041">2050</cx:pt>
          <cx:pt idx="1042">2350</cx:pt>
          <cx:pt idx="1043">2250</cx:pt>
          <cx:pt idx="1044">2350</cx:pt>
          <cx:pt idx="1045">2250</cx:pt>
          <cx:pt idx="1046">2350</cx:pt>
          <cx:pt idx="1047">1950</cx:pt>
          <cx:pt idx="1048">1950</cx:pt>
          <cx:pt idx="1049">3250</cx:pt>
          <cx:pt idx="1050">2350</cx:pt>
          <cx:pt idx="1051">2350</cx:pt>
          <cx:pt idx="1052">2200</cx:pt>
          <cx:pt idx="1053">2200</cx:pt>
          <cx:pt idx="1054">1450</cx:pt>
          <cx:pt idx="1055">1600</cx:pt>
          <cx:pt idx="1056">1850</cx:pt>
          <cx:pt idx="1057">1450</cx:pt>
          <cx:pt idx="1058">1450</cx:pt>
          <cx:pt idx="1059">1750</cx:pt>
          <cx:pt idx="1060">1750</cx:pt>
          <cx:pt idx="1061">1750</cx:pt>
          <cx:pt idx="1062">1600</cx:pt>
          <cx:pt idx="1063">2250</cx:pt>
          <cx:pt idx="1064">2100</cx:pt>
          <cx:pt idx="1065">1750</cx:pt>
          <cx:pt idx="1066">1750</cx:pt>
          <cx:pt idx="1067">1650</cx:pt>
          <cx:pt idx="1068">1600</cx:pt>
          <cx:pt idx="1069">1600</cx:pt>
          <cx:pt idx="1070">1500</cx:pt>
          <cx:pt idx="1071">1600</cx:pt>
          <cx:pt idx="1072">2350</cx:pt>
          <cx:pt idx="1073">1400</cx:pt>
          <cx:pt idx="1074">2100</cx:pt>
          <cx:pt idx="1075">1350</cx:pt>
          <cx:pt idx="1076">1400</cx:pt>
          <cx:pt idx="1077">1200</cx:pt>
          <cx:pt idx="1078">1250</cx:pt>
          <cx:pt idx="1079">1500</cx:pt>
          <cx:pt idx="1080">1400</cx:pt>
          <cx:pt idx="1081">1400</cx:pt>
          <cx:pt idx="1082">1250</cx:pt>
          <cx:pt idx="1083">1150</cx:pt>
          <cx:pt idx="1084">2250</cx:pt>
          <cx:pt idx="1085">1650</cx:pt>
          <cx:pt idx="1086">1450</cx:pt>
          <cx:pt idx="1087">2000</cx:pt>
          <cx:pt idx="1088">1850</cx:pt>
          <cx:pt idx="1089">1850</cx:pt>
          <cx:pt idx="1090">1650</cx:pt>
          <cx:pt idx="1091">1500</cx:pt>
          <cx:pt idx="1092">1650</cx:pt>
          <cx:pt idx="1093">1850</cx:pt>
          <cx:pt idx="1094">1600</cx:pt>
          <cx:pt idx="1095">1500</cx:pt>
          <cx:pt idx="1096">1350</cx:pt>
          <cx:pt idx="1097">1300</cx:pt>
          <cx:pt idx="1098">1250</cx:pt>
          <cx:pt idx="1099">1350</cx:pt>
          <cx:pt idx="1100">1200</cx:pt>
          <cx:pt idx="1101">1400</cx:pt>
          <cx:pt idx="1102">1600</cx:pt>
          <cx:pt idx="1103">1450</cx:pt>
          <cx:pt idx="1104">2800</cx:pt>
          <cx:pt idx="1105">2800</cx:pt>
          <cx:pt idx="1106">2800</cx:pt>
          <cx:pt idx="1107">2800</cx:pt>
          <cx:pt idx="1108">2500</cx:pt>
          <cx:pt idx="1109">2050</cx:pt>
          <cx:pt idx="1110">1850</cx:pt>
          <cx:pt idx="1111">1850</cx:pt>
          <cx:pt idx="1112">1650</cx:pt>
          <cx:pt idx="1113">1500</cx:pt>
          <cx:pt idx="1114">1650</cx:pt>
          <cx:pt idx="1115">1850</cx:pt>
          <cx:pt idx="1116">1500</cx:pt>
          <cx:pt idx="1117">1400</cx:pt>
          <cx:pt idx="1118">1400</cx:pt>
          <cx:pt idx="1119">1250</cx:pt>
          <cx:pt idx="1120">2100</cx:pt>
          <cx:pt idx="1121">2100</cx:pt>
          <cx:pt idx="1122">1650</cx:pt>
          <cx:pt idx="1123">1500</cx:pt>
          <cx:pt idx="1124">1400</cx:pt>
          <cx:pt idx="1125">1250</cx:pt>
          <cx:pt idx="1126">1450</cx:pt>
          <cx:pt idx="1127">1500</cx:pt>
          <cx:pt idx="1128">1300</cx:pt>
          <cx:pt idx="1129">1450</cx:pt>
          <cx:pt idx="1130">1500</cx:pt>
          <cx:pt idx="1131">2350</cx:pt>
          <cx:pt idx="1132">2250</cx:pt>
          <cx:pt idx="1133">2500</cx:pt>
          <cx:pt idx="1134">2650</cx:pt>
          <cx:pt idx="1135">1850</cx:pt>
          <cx:pt idx="1136">3000</cx:pt>
          <cx:pt idx="1137">1650</cx:pt>
          <cx:pt idx="1138">1750</cx:pt>
          <cx:pt idx="1139">1850</cx:pt>
          <cx:pt idx="1140">2250</cx:pt>
          <cx:pt idx="1141">1600</cx:pt>
          <cx:pt idx="1142">1650</cx:pt>
          <cx:pt idx="1143">1850</cx:pt>
          <cx:pt idx="1144">1450</cx:pt>
          <cx:pt idx="1145">1750</cx:pt>
          <cx:pt idx="1146">2100</cx:pt>
          <cx:pt idx="1147">1600</cx:pt>
          <cx:pt idx="1148">1500</cx:pt>
          <cx:pt idx="1149">1850</cx:pt>
          <cx:pt idx="1150">1750</cx:pt>
          <cx:pt idx="1151">2000</cx:pt>
          <cx:pt idx="1152">1650</cx:pt>
          <cx:pt idx="1153">1600</cx:pt>
          <cx:pt idx="1154">1500</cx:pt>
          <cx:pt idx="1155">1600</cx:pt>
          <cx:pt idx="1156">2350</cx:pt>
          <cx:pt idx="1157">2100</cx:pt>
          <cx:pt idx="1158">1400</cx:pt>
          <cx:pt idx="1159">1450</cx:pt>
          <cx:pt idx="1160">1750</cx:pt>
          <cx:pt idx="1161">1600</cx:pt>
          <cx:pt idx="1162">1500</cx:pt>
          <cx:pt idx="1163">1350</cx:pt>
          <cx:pt idx="1164">1250</cx:pt>
          <cx:pt idx="1165">1150</cx:pt>
          <cx:pt idx="1166">1500</cx:pt>
          <cx:pt idx="1167">1400</cx:pt>
          <cx:pt idx="1168">1850</cx:pt>
          <cx:pt idx="1169">2000</cx:pt>
          <cx:pt idx="1170">1600</cx:pt>
          <cx:pt idx="1171">1950</cx:pt>
          <cx:pt idx="1172">1750</cx:pt>
          <cx:pt idx="1173">1350</cx:pt>
          <cx:pt idx="1174">1450</cx:pt>
          <cx:pt idx="1175">1300</cx:pt>
          <cx:pt idx="1176">1400</cx:pt>
          <cx:pt idx="1177">1650</cx:pt>
          <cx:pt idx="1178">1600</cx:pt>
          <cx:pt idx="1179">2250</cx:pt>
          <cx:pt idx="1180">1750</cx:pt>
          <cx:pt idx="1181">1750</cx:pt>
          <cx:pt idx="1182">2350</cx:pt>
          <cx:pt idx="1183">2250</cx:pt>
          <cx:pt idx="1184">1600</cx:pt>
          <cx:pt idx="1185">1400</cx:pt>
          <cx:pt idx="1186">1450</cx:pt>
          <cx:pt idx="1187">1750</cx:pt>
          <cx:pt idx="1188">1450</cx:pt>
          <cx:pt idx="1189">1350</cx:pt>
          <cx:pt idx="1190">1850</cx:pt>
          <cx:pt idx="1191">1850</cx:pt>
          <cx:pt idx="1192">2250</cx:pt>
          <cx:pt idx="1193">1500</cx:pt>
          <cx:pt idx="1194">1400</cx:pt>
          <cx:pt idx="1195">1600</cx:pt>
          <cx:pt idx="1196">1150</cx:pt>
          <cx:pt idx="1197">1150</cx:pt>
          <cx:pt idx="1198">1500</cx:pt>
          <cx:pt idx="1199">1400</cx:pt>
          <cx:pt idx="1200">1600</cx:pt>
          <cx:pt idx="1201">1950</cx:pt>
          <cx:pt idx="1202">1750</cx:pt>
          <cx:pt idx="1203">1650</cx:pt>
          <cx:pt idx="1204">2800</cx:pt>
          <cx:pt idx="1205">4250</cx:pt>
          <cx:pt idx="1206">2250</cx:pt>
          <cx:pt idx="1207">2250</cx:pt>
          <cx:pt idx="1208">2100</cx:pt>
          <cx:pt idx="1209">2100</cx:pt>
          <cx:pt idx="1210">2350</cx:pt>
          <cx:pt idx="1211">2250</cx:pt>
          <cx:pt idx="1212">2350</cx:pt>
          <cx:pt idx="1213">3000</cx:pt>
          <cx:pt idx="1214">2050</cx:pt>
          <cx:pt idx="1215">2200</cx:pt>
          <cx:pt idx="1216">1500</cx:pt>
          <cx:pt idx="1217">1750</cx:pt>
          <cx:pt idx="1218">1450</cx:pt>
          <cx:pt idx="1219">1400</cx:pt>
          <cx:pt idx="1220">1900</cx:pt>
          <cx:pt idx="1221">1650</cx:pt>
          <cx:pt idx="1222">1750</cx:pt>
          <cx:pt idx="1223">1450</cx:pt>
          <cx:pt idx="1224">1400</cx:pt>
          <cx:pt idx="1225">1650</cx:pt>
          <cx:pt idx="1226">1750</cx:pt>
          <cx:pt idx="1227">1600</cx:pt>
          <cx:pt idx="1228">2100</cx:pt>
          <cx:pt idx="1229">2000</cx:pt>
          <cx:pt idx="1230">1750</cx:pt>
          <cx:pt idx="1231">1750</cx:pt>
          <cx:pt idx="1232">1650</cx:pt>
          <cx:pt idx="1233">1650</cx:pt>
          <cx:pt idx="1234">1600</cx:pt>
          <cx:pt idx="1235">1500</cx:pt>
          <cx:pt idx="1236">1400</cx:pt>
          <cx:pt idx="1237">1600</cx:pt>
          <cx:pt idx="1238">2100</cx:pt>
          <cx:pt idx="1239">1500</cx:pt>
          <cx:pt idx="1240">2100</cx:pt>
          <cx:pt idx="1241">1650</cx:pt>
          <cx:pt idx="1242">1650</cx:pt>
          <cx:pt idx="1243">1500</cx:pt>
          <cx:pt idx="1244">1400</cx:pt>
          <cx:pt idx="1245">1350</cx:pt>
          <cx:pt idx="1246">1200</cx:pt>
          <cx:pt idx="1247">1150</cx:pt>
          <cx:pt idx="1248">1650</cx:pt>
          <cx:pt idx="1249">2250</cx:pt>
          <cx:pt idx="1250">1450</cx:pt>
          <cx:pt idx="1251">2000</cx:pt>
          <cx:pt idx="1252">1950</cx:pt>
          <cx:pt idx="1253">1850</cx:pt>
          <cx:pt idx="1254">1750</cx:pt>
          <cx:pt idx="1255">1450</cx:pt>
          <cx:pt idx="1256">1850</cx:pt>
          <cx:pt idx="1257">1650</cx:pt>
          <cx:pt idx="1258">1650</cx:pt>
          <cx:pt idx="1259">1600</cx:pt>
          <cx:pt idx="1260">1600</cx:pt>
          <cx:pt idx="1261">1450</cx:pt>
          <cx:pt idx="1262">1450</cx:pt>
          <cx:pt idx="1263">1600</cx:pt>
          <cx:pt idx="1264">1600</cx:pt>
          <cx:pt idx="1265">1350</cx:pt>
          <cx:pt idx="1266">1300</cx:pt>
          <cx:pt idx="1267">1250</cx:pt>
          <cx:pt idx="1268">1350</cx:pt>
          <cx:pt idx="1269">1200</cx:pt>
          <cx:pt idx="1270">1450</cx:pt>
          <cx:pt idx="1271">3850</cx:pt>
          <cx:pt idx="1272">3850</cx:pt>
          <cx:pt idx="1273">1600</cx:pt>
          <cx:pt idx="1274">1450</cx:pt>
          <cx:pt idx="1275">2350</cx:pt>
          <cx:pt idx="1276">2500</cx:pt>
          <cx:pt idx="1277">1950</cx:pt>
          <cx:pt idx="1278">1850</cx:pt>
          <cx:pt idx="1279">1750</cx:pt>
          <cx:pt idx="1280">1450</cx:pt>
          <cx:pt idx="1281">1850</cx:pt>
          <cx:pt idx="1282">1650</cx:pt>
          <cx:pt idx="1283">1500</cx:pt>
          <cx:pt idx="1284">1400</cx:pt>
          <cx:pt idx="1285">1350</cx:pt>
          <cx:pt idx="1286">1200</cx:pt>
          <cx:pt idx="1287">1450</cx:pt>
          <cx:pt idx="1288">1500</cx:pt>
          <cx:pt idx="1289">1300</cx:pt>
          <cx:pt idx="1290">1450</cx:pt>
          <cx:pt idx="1291">1400</cx:pt>
          <cx:pt idx="1292">1250</cx:pt>
          <cx:pt idx="1293">1550</cx:pt>
          <cx:pt idx="1294">2350</cx:pt>
          <cx:pt idx="1295">2100</cx:pt>
          <cx:pt idx="1296">2650</cx:pt>
          <cx:pt idx="1297">2650</cx:pt>
          <cx:pt idx="1298">3000</cx:pt>
          <cx:pt idx="1299">2350</cx:pt>
          <cx:pt idx="1300">2250</cx:pt>
          <cx:pt idx="1301">1650</cx:pt>
          <cx:pt idx="1302">1650</cx:pt>
          <cx:pt idx="1303">1850</cx:pt>
          <cx:pt idx="1304">2250</cx:pt>
          <cx:pt idx="1305">1500</cx:pt>
          <cx:pt idx="1306">1750</cx:pt>
          <cx:pt idx="1307">1750</cx:pt>
          <cx:pt idx="1308">1600</cx:pt>
          <cx:pt idx="1309">1500</cx:pt>
          <cx:pt idx="1310">1900</cx:pt>
          <cx:pt idx="1311">1350</cx:pt>
          <cx:pt idx="1312">2100</cx:pt>
          <cx:pt idx="1313">1750</cx:pt>
          <cx:pt idx="1314">1750</cx:pt>
          <cx:pt idx="1315">2000</cx:pt>
          <cx:pt idx="1316">1650</cx:pt>
          <cx:pt idx="1317">1500</cx:pt>
          <cx:pt idx="1318">1400</cx:pt>
          <cx:pt idx="1319">1600</cx:pt>
          <cx:pt idx="1320">2100</cx:pt>
          <cx:pt idx="1321">1500</cx:pt>
          <cx:pt idx="1322">2100</cx:pt>
          <cx:pt idx="1323">1650</cx:pt>
          <cx:pt idx="1324">1650</cx:pt>
          <cx:pt idx="1325">1600</cx:pt>
          <cx:pt idx="1326">1500</cx:pt>
          <cx:pt idx="1327">1350</cx:pt>
          <cx:pt idx="1328">1900</cx:pt>
          <cx:pt idx="1329">1750</cx:pt>
          <cx:pt idx="1330">1400</cx:pt>
          <cx:pt idx="1331">1250</cx:pt>
          <cx:pt idx="1332">1150</cx:pt>
          <cx:pt idx="1333">1850</cx:pt>
          <cx:pt idx="1334">1650</cx:pt>
          <cx:pt idx="1335">1850</cx:pt>
          <cx:pt idx="1336">1750</cx:pt>
          <cx:pt idx="1337">1350</cx:pt>
          <cx:pt idx="1338">1450</cx:pt>
          <cx:pt idx="1339">1250</cx:pt>
          <cx:pt idx="1340">1400</cx:pt>
          <cx:pt idx="1341">1600</cx:pt>
          <cx:pt idx="1342">1500</cx:pt>
          <cx:pt idx="1343">1750</cx:pt>
          <cx:pt idx="1344">1750</cx:pt>
          <cx:pt idx="1345">2350</cx:pt>
          <cx:pt idx="1346">2250</cx:pt>
          <cx:pt idx="1347">1600</cx:pt>
          <cx:pt idx="1348">1400</cx:pt>
          <cx:pt idx="1349">2250</cx:pt>
          <cx:pt idx="1350">1500</cx:pt>
          <cx:pt idx="1351">1400</cx:pt>
          <cx:pt idx="1352">1650</cx:pt>
          <cx:pt idx="1353">1150</cx:pt>
          <cx:pt idx="1354">1500</cx:pt>
          <cx:pt idx="1355">1400</cx:pt>
          <cx:pt idx="1356">1650</cx:pt>
          <cx:pt idx="1357">1750</cx:pt>
          <cx:pt idx="1358">1650</cx:pt>
          <cx:pt idx="1359">2800</cx:pt>
          <cx:pt idx="1360">2250</cx:pt>
          <cx:pt idx="1361">2350</cx:pt>
          <cx:pt idx="1362">2100</cx:pt>
          <cx:pt idx="1363">2100</cx:pt>
          <cx:pt idx="1364">2350</cx:pt>
          <cx:pt idx="1365">2250</cx:pt>
          <cx:pt idx="1366">2350</cx:pt>
          <cx:pt idx="1367">2350</cx:pt>
          <cx:pt idx="1368">2350</cx:pt>
          <cx:pt idx="1369">2350</cx:pt>
          <cx:pt idx="1370">2500</cx:pt>
          <cx:pt idx="1371">2100</cx:pt>
          <cx:pt idx="1372">2250</cx:pt>
          <cx:pt idx="1373">2100</cx:pt>
          <cx:pt idx="1374">3000</cx:pt>
          <cx:pt idx="1375">2050</cx:pt>
          <cx:pt idx="1376">2200</cx:pt>
          <cx:pt idx="1377">1500</cx:pt>
          <cx:pt idx="1378">1650</cx:pt>
          <cx:pt idx="1379">1500</cx:pt>
          <cx:pt idx="1380">1400</cx:pt>
          <cx:pt idx="1381">2000</cx:pt>
          <cx:pt idx="1382">1650</cx:pt>
          <cx:pt idx="1383">1750</cx:pt>
          <cx:pt idx="1384">1500</cx:pt>
          <cx:pt idx="1385">1400</cx:pt>
          <cx:pt idx="1386">1650</cx:pt>
          <cx:pt idx="1387">1500</cx:pt>
          <cx:pt idx="1388">1750</cx:pt>
          <cx:pt idx="1389">1650</cx:pt>
          <cx:pt idx="1390">1750</cx:pt>
          <cx:pt idx="1391">1650</cx:pt>
          <cx:pt idx="1392">1500</cx:pt>
          <cx:pt idx="1393">1500</cx:pt>
          <cx:pt idx="1394">1350</cx:pt>
          <cx:pt idx="1395">1500</cx:pt>
          <cx:pt idx="1396">1400</cx:pt>
          <cx:pt idx="1397">1650</cx:pt>
          <cx:pt idx="1398">1750</cx:pt>
          <cx:pt idx="1399">1500</cx:pt>
          <cx:pt idx="1400">1400</cx:pt>
          <cx:pt idx="1401">1400</cx:pt>
          <cx:pt idx="1402">1200</cx:pt>
          <cx:pt idx="1403">1150</cx:pt>
          <cx:pt idx="1404">1650</cx:pt>
          <cx:pt idx="1405">1450</cx:pt>
          <cx:pt idx="1406">1850</cx:pt>
          <cx:pt idx="1407">1650</cx:pt>
          <cx:pt idx="1408">1450</cx:pt>
          <cx:pt idx="1409">1350</cx:pt>
          <cx:pt idx="1410">1400</cx:pt>
          <cx:pt idx="1411">1300</cx:pt>
          <cx:pt idx="1412">1600</cx:pt>
          <cx:pt idx="1413">1450</cx:pt>
          <cx:pt idx="1414">1600</cx:pt>
          <cx:pt idx="1415">1600</cx:pt>
          <cx:pt idx="1416">1650</cx:pt>
          <cx:pt idx="1417">1350</cx:pt>
          <cx:pt idx="1418">1300</cx:pt>
          <cx:pt idx="1419">1400</cx:pt>
          <cx:pt idx="1420">1250</cx:pt>
          <cx:pt idx="1421">1450</cx:pt>
          <cx:pt idx="1422">1600</cx:pt>
          <cx:pt idx="1423">1450</cx:pt>
          <cx:pt idx="1424">2350</cx:pt>
          <cx:pt idx="1425">1950</cx:pt>
          <cx:pt idx="1426">1950</cx:pt>
          <cx:pt idx="1427">1650</cx:pt>
          <cx:pt idx="1428">1450</cx:pt>
          <cx:pt idx="1429">1850</cx:pt>
          <cx:pt idx="1430">1650</cx:pt>
          <cx:pt idx="1431">1500</cx:pt>
          <cx:pt idx="1432">1400</cx:pt>
          <cx:pt idx="1433">1400</cx:pt>
          <cx:pt idx="1434">1250</cx:pt>
          <cx:pt idx="1435">1450</cx:pt>
          <cx:pt idx="1436">1500</cx:pt>
          <cx:pt idx="1437">1450</cx:pt>
          <cx:pt idx="1438">1300</cx:pt>
          <cx:pt idx="1439">1400</cx:pt>
          <cx:pt idx="1440">1400</cx:pt>
          <cx:pt idx="1441">1300</cx:pt>
          <cx:pt idx="1442">1250</cx:pt>
          <cx:pt idx="1443">2350</cx:pt>
          <cx:pt idx="1444">2350</cx:pt>
          <cx:pt idx="1445">2350</cx:pt>
          <cx:pt idx="1446">1650</cx:pt>
          <cx:pt idx="1447">2100</cx:pt>
          <cx:pt idx="1448">1600</cx:pt>
          <cx:pt idx="1449">1600</cx:pt>
          <cx:pt idx="1450">1500</cx:pt>
          <cx:pt idx="1451">1450</cx:pt>
          <cx:pt idx="1452">2000</cx:pt>
          <cx:pt idx="1453">1650</cx:pt>
          <cx:pt idx="1454">1500</cx:pt>
          <cx:pt idx="1455">1350</cx:pt>
          <cx:pt idx="1456">1500</cx:pt>
          <cx:pt idx="1457">1400</cx:pt>
          <cx:pt idx="1458">1650</cx:pt>
          <cx:pt idx="1459">1750</cx:pt>
          <cx:pt idx="1460">1600</cx:pt>
          <cx:pt idx="1461">1500</cx:pt>
          <cx:pt idx="1462">1450</cx:pt>
          <cx:pt idx="1463">2000</cx:pt>
          <cx:pt idx="1464">1650</cx:pt>
          <cx:pt idx="1465">1400</cx:pt>
          <cx:pt idx="1466">1250</cx:pt>
          <cx:pt idx="1467">1150</cx:pt>
          <cx:pt idx="1468">3850</cx:pt>
          <cx:pt idx="1469">1950</cx:pt>
          <cx:pt idx="1470">1650</cx:pt>
          <cx:pt idx="1471">2000</cx:pt>
          <cx:pt idx="1472">1950</cx:pt>
          <cx:pt idx="1473">1750</cx:pt>
          <cx:pt idx="1474">1350</cx:pt>
          <cx:pt idx="1475">1450</cx:pt>
          <cx:pt idx="1476">1250</cx:pt>
          <cx:pt idx="1477">1400</cx:pt>
          <cx:pt idx="1478">1600</cx:pt>
          <cx:pt idx="1479">1500</cx:pt>
          <cx:pt idx="1480">1650</cx:pt>
          <cx:pt idx="1481">1650</cx:pt>
          <cx:pt idx="1482">2350</cx:pt>
          <cx:pt idx="1483">2250</cx:pt>
          <cx:pt idx="1484">1600</cx:pt>
          <cx:pt idx="1485">1400</cx:pt>
          <cx:pt idx="1486">1450</cx:pt>
          <cx:pt idx="1487">1350</cx:pt>
          <cx:pt idx="1488">1400</cx:pt>
          <cx:pt idx="1489">1350</cx:pt>
          <cx:pt idx="1490">1650</cx:pt>
          <cx:pt idx="1491">1450</cx:pt>
          <cx:pt idx="1492">1650</cx:pt>
          <cx:pt idx="1493">1500</cx:pt>
          <cx:pt idx="1494">1750</cx:pt>
          <cx:pt idx="1495">1650</cx:pt>
          <cx:pt idx="1496">2350</cx:pt>
          <cx:pt idx="1497">2250</cx:pt>
          <cx:pt idx="1498">2250</cx:pt>
          <cx:pt idx="1499">2250</cx:pt>
          <cx:pt idx="1500">2100</cx:pt>
          <cx:pt idx="1501">2100</cx:pt>
          <cx:pt idx="1502">2650</cx:pt>
          <cx:pt idx="1503">2350</cx:pt>
          <cx:pt idx="1504">1950</cx:pt>
          <cx:pt idx="1505">2800</cx:pt>
          <cx:pt idx="1506">2350</cx:pt>
          <cx:pt idx="1507">2250</cx:pt>
          <cx:pt idx="1508">1950</cx:pt>
          <cx:pt idx="1509">1950</cx:pt>
          <cx:pt idx="1510">2250</cx:pt>
          <cx:pt idx="1511">2100</cx:pt>
          <cx:pt idx="1512">2250</cx:pt>
          <cx:pt idx="1513">2100</cx:pt>
          <cx:pt idx="1514">2350</cx:pt>
          <cx:pt idx="1515">2500</cx:pt>
          <cx:pt idx="1516">2500</cx:pt>
          <cx:pt idx="1517">2500</cx:pt>
          <cx:pt idx="1518">2500</cx:pt>
          <cx:pt idx="1519">1500</cx:pt>
          <cx:pt idx="1520">1600</cx:pt>
          <cx:pt idx="1521">1650</cx:pt>
          <cx:pt idx="1522">1450</cx:pt>
          <cx:pt idx="1523">1400</cx:pt>
          <cx:pt idx="1524">2000</cx:pt>
          <cx:pt idx="1525">1750</cx:pt>
          <cx:pt idx="1526">1650</cx:pt>
          <cx:pt idx="1527">1750</cx:pt>
          <cx:pt idx="1528">1450</cx:pt>
          <cx:pt idx="1529">1750</cx:pt>
          <cx:pt idx="1530">1650</cx:pt>
          <cx:pt idx="1531">1600</cx:pt>
          <cx:pt idx="1532">1650</cx:pt>
          <cx:pt idx="1533">1650</cx:pt>
          <cx:pt idx="1534">1650</cx:pt>
          <cx:pt idx="1535">1450</cx:pt>
          <cx:pt idx="1536">1500</cx:pt>
          <cx:pt idx="1537">1400</cx:pt>
          <cx:pt idx="1538">1600</cx:pt>
          <cx:pt idx="1539">1500</cx:pt>
          <cx:pt idx="1540">1850</cx:pt>
          <cx:pt idx="1541">1950</cx:pt>
          <cx:pt idx="1542">1500</cx:pt>
          <cx:pt idx="1543">1400</cx:pt>
          <cx:pt idx="1544">1350</cx:pt>
          <cx:pt idx="1545">1200</cx:pt>
          <cx:pt idx="1546">1650</cx:pt>
          <cx:pt idx="1547">1450</cx:pt>
          <cx:pt idx="1548">1850</cx:pt>
          <cx:pt idx="1549">1650</cx:pt>
          <cx:pt idx="1550">1450</cx:pt>
          <cx:pt idx="1551">1350</cx:pt>
          <cx:pt idx="1552">1400</cx:pt>
          <cx:pt idx="1553">1300</cx:pt>
          <cx:pt idx="1554">1450</cx:pt>
          <cx:pt idx="1555">1350</cx:pt>
          <cx:pt idx="1556">1600</cx:pt>
          <cx:pt idx="1557">1500</cx:pt>
          <cx:pt idx="1558">1400</cx:pt>
          <cx:pt idx="1559">1450</cx:pt>
          <cx:pt idx="1560">1600</cx:pt>
          <cx:pt idx="1561">1600</cx:pt>
          <cx:pt idx="1562">1650</cx:pt>
          <cx:pt idx="1563">1300</cx:pt>
          <cx:pt idx="1564">1600</cx:pt>
          <cx:pt idx="1565">1450</cx:pt>
          <cx:pt idx="1566">3250</cx:pt>
          <cx:pt idx="1567">2350</cx:pt>
          <cx:pt idx="1568">1950</cx:pt>
          <cx:pt idx="1569">1650</cx:pt>
          <cx:pt idx="1570">1450</cx:pt>
          <cx:pt idx="1571">1850</cx:pt>
          <cx:pt idx="1572">1650</cx:pt>
          <cx:pt idx="1573">1500</cx:pt>
          <cx:pt idx="1574">1400</cx:pt>
          <cx:pt idx="1575">1350</cx:pt>
          <cx:pt idx="1576">1200</cx:pt>
          <cx:pt idx="1577">1450</cx:pt>
          <cx:pt idx="1578">1600</cx:pt>
          <cx:pt idx="1579">1300</cx:pt>
          <cx:pt idx="1580">1450</cx:pt>
          <cx:pt idx="1581">1400</cx:pt>
          <cx:pt idx="1582">1400</cx:pt>
          <cx:pt idx="1583">1250</cx:pt>
          <cx:pt idx="1584">1300</cx:pt>
          <cx:pt idx="1585">1900</cx:pt>
          <cx:pt idx="1586">2100</cx:pt>
          <cx:pt idx="1587">2250</cx:pt>
          <cx:pt idx="1588">2350</cx:pt>
          <cx:pt idx="1589">2650</cx:pt>
          <cx:pt idx="1590">3000</cx:pt>
          <cx:pt idx="1591">3250</cx:pt>
          <cx:pt idx="1592">2350</cx:pt>
          <cx:pt idx="1593">2350</cx:pt>
          <cx:pt idx="1594">2100</cx:pt>
          <cx:pt idx="1595">1600</cx:pt>
          <cx:pt idx="1596">1500</cx:pt>
          <cx:pt idx="1597">1900</cx:pt>
          <cx:pt idx="1598">1500</cx:pt>
          <cx:pt idx="1599">1600</cx:pt>
          <cx:pt idx="1600">1600</cx:pt>
          <cx:pt idx="1601">1450</cx:pt>
          <cx:pt idx="1602">2000</cx:pt>
          <cx:pt idx="1603">1650</cx:pt>
          <cx:pt idx="1604">1500</cx:pt>
          <cx:pt idx="1605">1400</cx:pt>
          <cx:pt idx="1606">1600</cx:pt>
          <cx:pt idx="1607">1500</cx:pt>
          <cx:pt idx="1608">1850</cx:pt>
          <cx:pt idx="1609">1950</cx:pt>
          <cx:pt idx="1610">1500</cx:pt>
          <cx:pt idx="1611">1600</cx:pt>
          <cx:pt idx="1612">1650</cx:pt>
          <cx:pt idx="1613">2000</cx:pt>
          <cx:pt idx="1614">1450</cx:pt>
          <cx:pt idx="1615">1650</cx:pt>
          <cx:pt idx="1616">3850</cx:pt>
          <cx:pt idx="1617">1350</cx:pt>
          <cx:pt idx="1618">1450</cx:pt>
          <cx:pt idx="1619">1400</cx:pt>
          <cx:pt idx="1620">1250</cx:pt>
          <cx:pt idx="1621">1600</cx:pt>
          <cx:pt idx="1622">1500</cx:pt>
          <cx:pt idx="1623">1650</cx:pt>
          <cx:pt idx="1624">1650</cx:pt>
          <cx:pt idx="1625">2350</cx:pt>
          <cx:pt idx="1626">2250</cx:pt>
          <cx:pt idx="1627">1450</cx:pt>
          <cx:pt idx="1628">1350</cx:pt>
          <cx:pt idx="1629">1400</cx:pt>
          <cx:pt idx="1630">1350</cx:pt>
          <cx:pt idx="1631">1650</cx:pt>
          <cx:pt idx="1632">1450</cx:pt>
          <cx:pt idx="1633">1650</cx:pt>
          <cx:pt idx="1634">1500</cx:pt>
          <cx:pt idx="1635">1850</cx:pt>
          <cx:pt idx="1636">1950</cx:pt>
          <cx:pt idx="1637">1950</cx:pt>
          <cx:pt idx="1638">2350</cx:pt>
          <cx:pt idx="1639">2250</cx:pt>
          <cx:pt idx="1640">2250</cx:pt>
          <cx:pt idx="1641">2250</cx:pt>
          <cx:pt idx="1642">2100</cx:pt>
          <cx:pt idx="1643">2650</cx:pt>
          <cx:pt idx="1644">2350</cx:pt>
          <cx:pt idx="1645">1850</cx:pt>
          <cx:pt idx="1646">2250</cx:pt>
          <cx:pt idx="1647">1950</cx:pt>
          <cx:pt idx="1648">1950</cx:pt>
          <cx:pt idx="1649">2350</cx:pt>
          <cx:pt idx="1650">2250</cx:pt>
          <cx:pt idx="1651">2100</cx:pt>
          <cx:pt idx="1652">2250</cx:pt>
          <cx:pt idx="1653">2250</cx:pt>
          <cx:pt idx="1654">2000</cx:pt>
          <cx:pt idx="1655">1850</cx:pt>
          <cx:pt idx="1656">2250</cx:pt>
          <cx:pt idx="1657">2100</cx:pt>
          <cx:pt idx="1658">2350</cx:pt>
          <cx:pt idx="1659">2500</cx:pt>
          <cx:pt idx="1660">2350</cx:pt>
          <cx:pt idx="1661">2650</cx:pt>
          <cx:pt idx="1662">1600</cx:pt>
          <cx:pt idx="1663">1600</cx:pt>
          <cx:pt idx="1664">1750</cx:pt>
          <cx:pt idx="1665">1750</cx:pt>
          <cx:pt idx="1666">1400</cx:pt>
          <cx:pt idx="1667">1650</cx:pt>
          <cx:pt idx="1668">1650</cx:pt>
          <cx:pt idx="1669">1350</cx:pt>
          <cx:pt idx="1670">1500</cx:pt>
          <cx:pt idx="1671">1600</cx:pt>
          <cx:pt idx="1672">1650</cx:pt>
          <cx:pt idx="1673">1650</cx:pt>
          <cx:pt idx="1674">1650</cx:pt>
          <cx:pt idx="1675">1600</cx:pt>
          <cx:pt idx="1676">1500</cx:pt>
          <cx:pt idx="1677">1500</cx:pt>
          <cx:pt idx="1678">1650</cx:pt>
          <cx:pt idx="1679">1650</cx:pt>
          <cx:pt idx="1680">1450</cx:pt>
          <cx:pt idx="1681">1650</cx:pt>
          <cx:pt idx="1682">1600</cx:pt>
          <cx:pt idx="1683">1500</cx:pt>
          <cx:pt idx="1684">1500</cx:pt>
          <cx:pt idx="1685">1650</cx:pt>
          <cx:pt idx="1686">1350</cx:pt>
          <cx:pt idx="1687">1250</cx:pt>
          <cx:pt idx="1688">1450</cx:pt>
          <cx:pt idx="1689">1600</cx:pt>
          <cx:pt idx="1690">1650</cx:pt>
          <cx:pt idx="1691">1600</cx:pt>
          <cx:pt idx="1692">1450</cx:pt>
          <cx:pt idx="1693">1350</cx:pt>
          <cx:pt idx="1694">1200</cx:pt>
          <cx:pt idx="1695">1400</cx:pt>
          <cx:pt idx="1696">1300</cx:pt>
          <cx:pt idx="1697">1350</cx:pt>
          <cx:pt idx="1698">1300</cx:pt>
          <cx:pt idx="1699">1400</cx:pt>
          <cx:pt idx="1700">1400</cx:pt>
          <cx:pt idx="1701">1250</cx:pt>
          <cx:pt idx="1702">1600</cx:pt>
          <cx:pt idx="1703">1500</cx:pt>
          <cx:pt idx="1704">1500</cx:pt>
          <cx:pt idx="1705">1600</cx:pt>
          <cx:pt idx="1706">1450</cx:pt>
          <cx:pt idx="1707">1400</cx:pt>
          <cx:pt idx="1708">1850</cx:pt>
          <cx:pt idx="1709">1300</cx:pt>
          <cx:pt idx="1710">1250</cx:pt>
          <cx:pt idx="1711">1600</cx:pt>
          <cx:pt idx="1712">1600</cx:pt>
          <cx:pt idx="1713">1600</cx:pt>
          <cx:pt idx="1714">1650</cx:pt>
          <cx:pt idx="1715">1650</cx:pt>
          <cx:pt idx="1716">1600</cx:pt>
          <cx:pt idx="1717">1600</cx:pt>
          <cx:pt idx="1718">1450</cx:pt>
          <cx:pt idx="1719">1450</cx:pt>
          <cx:pt idx="1720">3500</cx:pt>
          <cx:pt idx="1721">2350</cx:pt>
          <cx:pt idx="1722">1650</cx:pt>
          <cx:pt idx="1723">1450</cx:pt>
          <cx:pt idx="1724">1600</cx:pt>
          <cx:pt idx="1725">1650</cx:pt>
          <cx:pt idx="1726">1600</cx:pt>
          <cx:pt idx="1727">1450</cx:pt>
          <cx:pt idx="1728">1350</cx:pt>
          <cx:pt idx="1729">1200</cx:pt>
          <cx:pt idx="1730">2000</cx:pt>
          <cx:pt idx="1731">2100</cx:pt>
          <cx:pt idx="1732">1350</cx:pt>
          <cx:pt idx="1733">1150</cx:pt>
          <cx:pt idx="1734">1450</cx:pt>
          <cx:pt idx="1735">1600</cx:pt>
          <cx:pt idx="1736">1300</cx:pt>
          <cx:pt idx="1737">1400</cx:pt>
          <cx:pt idx="1738">1400</cx:pt>
          <cx:pt idx="1739">1250</cx:pt>
          <cx:pt idx="1740">1900</cx:pt>
          <cx:pt idx="1741">2100</cx:pt>
          <cx:pt idx="1742">2350</cx:pt>
          <cx:pt idx="1743">2100</cx:pt>
          <cx:pt idx="1744">2350</cx:pt>
          <cx:pt idx="1745">2800</cx:pt>
          <cx:pt idx="1746">3250</cx:pt>
          <cx:pt idx="1747">2250</cx:pt>
          <cx:pt idx="1748">2250</cx:pt>
          <cx:pt idx="1749">1600</cx:pt>
          <cx:pt idx="1750">1500</cx:pt>
          <cx:pt idx="1751">1750</cx:pt>
          <cx:pt idx="1752">1500</cx:pt>
          <cx:pt idx="1753">1600</cx:pt>
          <cx:pt idx="1754">1600</cx:pt>
          <cx:pt idx="1755">1750</cx:pt>
          <cx:pt idx="1756">1750</cx:pt>
          <cx:pt idx="1757">1350</cx:pt>
          <cx:pt idx="1758">1250</cx:pt>
          <cx:pt idx="1759">1500</cx:pt>
          <cx:pt idx="1760">1600</cx:pt>
          <cx:pt idx="1761">1600</cx:pt>
          <cx:pt idx="1762">1750</cx:pt>
          <cx:pt idx="1763">1650</cx:pt>
          <cx:pt idx="1764">1400</cx:pt>
          <cx:pt idx="1765">1500</cx:pt>
          <cx:pt idx="1766">1600</cx:pt>
          <cx:pt idx="1767">3850</cx:pt>
          <cx:pt idx="1768">1400</cx:pt>
          <cx:pt idx="1769">1300</cx:pt>
          <cx:pt idx="1770">1250</cx:pt>
          <cx:pt idx="1771">1350</cx:pt>
          <cx:pt idx="1772">1500</cx:pt>
          <cx:pt idx="1773">1450</cx:pt>
          <cx:pt idx="1774">1600</cx:pt>
          <cx:pt idx="1775">1650</cx:pt>
          <cx:pt idx="1776">1400</cx:pt>
          <cx:pt idx="1777">1300</cx:pt>
          <cx:pt idx="1778">1350</cx:pt>
          <cx:pt idx="1779">1300</cx:pt>
          <cx:pt idx="1780">1600</cx:pt>
          <cx:pt idx="1781">1450</cx:pt>
          <cx:pt idx="1782">1850</cx:pt>
          <cx:pt idx="1783">1600</cx:pt>
          <cx:pt idx="1784">1450</cx:pt>
          <cx:pt idx="1785">1950</cx:pt>
          <cx:pt idx="1786">1850</cx:pt>
          <cx:pt idx="1787">1950</cx:pt>
          <cx:pt idx="1788">2100</cx:pt>
          <cx:pt idx="1789">2250</cx:pt>
          <cx:pt idx="1790">2250</cx:pt>
          <cx:pt idx="1791">2100</cx:pt>
          <cx:pt idx="1792">2250</cx:pt>
          <cx:pt idx="1793">2100</cx:pt>
          <cx:pt idx="1794">2250</cx:pt>
          <cx:pt idx="1795">2250</cx:pt>
          <cx:pt idx="1796">1850</cx:pt>
          <cx:pt idx="1797">1850</cx:pt>
          <cx:pt idx="1798">1500</cx:pt>
          <cx:pt idx="1799">1650</cx:pt>
          <cx:pt idx="1800">1450</cx:pt>
          <cx:pt idx="1801">1350</cx:pt>
          <cx:pt idx="1802">1650</cx:pt>
          <cx:pt idx="1803">1450</cx:pt>
          <cx:pt idx="1804">1400</cx:pt>
          <cx:pt idx="1805">1350</cx:pt>
          <cx:pt idx="1806">1500</cx:pt>
          <cx:pt idx="1807">1500</cx:pt>
          <cx:pt idx="1808">1450</cx:pt>
          <cx:pt idx="1809">1650</cx:pt>
          <cx:pt idx="1810">1650</cx:pt>
          <cx:pt idx="1811">1600</cx:pt>
          <cx:pt idx="1812">1750</cx:pt>
          <cx:pt idx="1813">1650</cx:pt>
          <cx:pt idx="1814">1450</cx:pt>
          <cx:pt idx="1815">1650</cx:pt>
          <cx:pt idx="1816">1500</cx:pt>
          <cx:pt idx="1817">1750</cx:pt>
          <cx:pt idx="1818">1400</cx:pt>
          <cx:pt idx="1819">1250</cx:pt>
          <cx:pt idx="1820">1500</cx:pt>
          <cx:pt idx="1821">1400</cx:pt>
          <cx:pt idx="1822">1650</cx:pt>
          <cx:pt idx="1823">1600</cx:pt>
          <cx:pt idx="1824">1600</cx:pt>
          <cx:pt idx="1825">1450</cx:pt>
          <cx:pt idx="1826">1400</cx:pt>
          <cx:pt idx="1827">1150</cx:pt>
          <cx:pt idx="1828">1400</cx:pt>
          <cx:pt idx="1829">1200</cx:pt>
          <cx:pt idx="1830">1350</cx:pt>
          <cx:pt idx="1831">1300</cx:pt>
          <cx:pt idx="1832">1450</cx:pt>
          <cx:pt idx="1833">1300</cx:pt>
          <cx:pt idx="1834">1650</cx:pt>
          <cx:pt idx="1835">1450</cx:pt>
          <cx:pt idx="1836">1500</cx:pt>
          <cx:pt idx="1837">1600</cx:pt>
          <cx:pt idx="1838">1400</cx:pt>
          <cx:pt idx="1839">1450</cx:pt>
          <cx:pt idx="1840">1850</cx:pt>
          <cx:pt idx="1841">1300</cx:pt>
          <cx:pt idx="1842">1350</cx:pt>
          <cx:pt idx="1843">1250</cx:pt>
          <cx:pt idx="1844">1300</cx:pt>
          <cx:pt idx="1845">1400</cx:pt>
          <cx:pt idx="1846">1300</cx:pt>
          <cx:pt idx="1847">1500</cx:pt>
          <cx:pt idx="1848">1450</cx:pt>
          <cx:pt idx="1849">1600</cx:pt>
          <cx:pt idx="1850">1450</cx:pt>
          <cx:pt idx="1851">3000</cx:pt>
          <cx:pt idx="1852">2350</cx:pt>
          <cx:pt idx="1853">1650</cx:pt>
          <cx:pt idx="1854">1500</cx:pt>
          <cx:pt idx="1855">1400</cx:pt>
          <cx:pt idx="1856">1650</cx:pt>
          <cx:pt idx="1857">1600</cx:pt>
          <cx:pt idx="1858">1600</cx:pt>
          <cx:pt idx="1859">1450</cx:pt>
          <cx:pt idx="1860">1400</cx:pt>
          <cx:pt idx="1861">1150</cx:pt>
          <cx:pt idx="1862">2100</cx:pt>
          <cx:pt idx="1863">2100</cx:pt>
          <cx:pt idx="1864">1300</cx:pt>
          <cx:pt idx="1865">1150</cx:pt>
          <cx:pt idx="1866">1500</cx:pt>
          <cx:pt idx="1867">1400</cx:pt>
          <cx:pt idx="1868">1850</cx:pt>
          <cx:pt idx="1869">2250</cx:pt>
          <cx:pt idx="1870">2350</cx:pt>
          <cx:pt idx="1871">1450</cx:pt>
          <cx:pt idx="1872">2250</cx:pt>
          <cx:pt idx="1873">2650</cx:pt>
          <cx:pt idx="1874">3000</cx:pt>
          <cx:pt idx="1875">2350</cx:pt>
          <cx:pt idx="1876">2250</cx:pt>
          <cx:pt idx="1877">1600</cx:pt>
          <cx:pt idx="1878">1500</cx:pt>
          <cx:pt idx="1879">1500</cx:pt>
          <cx:pt idx="1880">1500</cx:pt>
          <cx:pt idx="1881">1650</cx:pt>
          <cx:pt idx="1882">1400</cx:pt>
          <cx:pt idx="1883">1250</cx:pt>
          <cx:pt idx="1884">1500</cx:pt>
          <cx:pt idx="1885">1500</cx:pt>
          <cx:pt idx="1886">1650</cx:pt>
          <cx:pt idx="1887">1450</cx:pt>
          <cx:pt idx="1888">1400</cx:pt>
          <cx:pt idx="1889">1350</cx:pt>
          <cx:pt idx="1890">1500</cx:pt>
          <cx:pt idx="1891">1500</cx:pt>
          <cx:pt idx="1892">3500</cx:pt>
          <cx:pt idx="1893">1400</cx:pt>
          <cx:pt idx="1894">1300</cx:pt>
          <cx:pt idx="1895">1350</cx:pt>
          <cx:pt idx="1896">1200</cx:pt>
          <cx:pt idx="1897">1450</cx:pt>
          <cx:pt idx="1898">1400</cx:pt>
          <cx:pt idx="1899">1600</cx:pt>
          <cx:pt idx="1900">1600</cx:pt>
          <cx:pt idx="1901">1750</cx:pt>
          <cx:pt idx="1902">1400</cx:pt>
          <cx:pt idx="1903">1200</cx:pt>
          <cx:pt idx="1904">1350</cx:pt>
          <cx:pt idx="1905">1300</cx:pt>
          <cx:pt idx="1906">1000</cx:pt>
          <cx:pt idx="1907">1600</cx:pt>
          <cx:pt idx="1908">1500</cx:pt>
          <cx:pt idx="1909">1850</cx:pt>
          <cx:pt idx="1910">1000</cx:pt>
          <cx:pt idx="1911">1600</cx:pt>
          <cx:pt idx="1912">1500</cx:pt>
          <cx:pt idx="1913">1850</cx:pt>
          <cx:pt idx="1914">1850</cx:pt>
          <cx:pt idx="1915">2250</cx:pt>
          <cx:pt idx="1916">2100</cx:pt>
          <cx:pt idx="1917">2250</cx:pt>
          <cx:pt idx="1918">2000</cx:pt>
          <cx:pt idx="1919">2250</cx:pt>
          <cx:pt idx="1920">2100</cx:pt>
          <cx:pt idx="1921">2000</cx:pt>
          <cx:pt idx="1922">2250</cx:pt>
          <cx:pt idx="1923">2250</cx:pt>
          <cx:pt idx="1924">2250</cx:pt>
          <cx:pt idx="1925">2250</cx:pt>
          <cx:pt idx="1926">1850</cx:pt>
          <cx:pt idx="1927">1850</cx:pt>
          <cx:pt idx="1928">2250</cx:pt>
          <cx:pt idx="1929">2000</cx:pt>
          <cx:pt idx="1930">2350</cx:pt>
          <cx:pt idx="1931">2650</cx:pt>
          <cx:pt idx="1932">1500</cx:pt>
          <cx:pt idx="1933">1650</cx:pt>
          <cx:pt idx="1934">1450</cx:pt>
          <cx:pt idx="1935">1400</cx:pt>
          <cx:pt idx="1936">1350</cx:pt>
          <cx:pt idx="1937">1450</cx:pt>
          <cx:pt idx="1938">1500</cx:pt>
          <cx:pt idx="1939">1500</cx:pt>
          <cx:pt idx="1940">1650</cx:pt>
          <cx:pt idx="1941">1600</cx:pt>
          <cx:pt idx="1942">1750</cx:pt>
          <cx:pt idx="1943">1650</cx:pt>
          <cx:pt idx="1944">1850</cx:pt>
          <cx:pt idx="1945">1850</cx:pt>
          <cx:pt idx="1946">1650</cx:pt>
          <cx:pt idx="1947">1450</cx:pt>
          <cx:pt idx="1948">1650</cx:pt>
          <cx:pt idx="1949">1500</cx:pt>
          <cx:pt idx="1950">1750</cx:pt>
          <cx:pt idx="1951">1400</cx:pt>
          <cx:pt idx="1952">1200</cx:pt>
          <cx:pt idx="1953">1500</cx:pt>
          <cx:pt idx="1954">1450</cx:pt>
          <cx:pt idx="1955">1600</cx:pt>
          <cx:pt idx="1956">1650</cx:pt>
          <cx:pt idx="1957">1350</cx:pt>
          <cx:pt idx="1958">1250</cx:pt>
          <cx:pt idx="1959">1450</cx:pt>
          <cx:pt idx="1960">1300</cx:pt>
          <cx:pt idx="1961">1500</cx:pt>
          <cx:pt idx="1962">1450</cx:pt>
          <cx:pt idx="1963">1500</cx:pt>
          <cx:pt idx="1964">1600</cx:pt>
          <cx:pt idx="1965">1400</cx:pt>
          <cx:pt idx="1966">1450</cx:pt>
          <cx:pt idx="1967">1850</cx:pt>
          <cx:pt idx="1968">1300</cx:pt>
          <cx:pt idx="1969">1250</cx:pt>
          <cx:pt idx="1970">1500</cx:pt>
          <cx:pt idx="1971">1450</cx:pt>
          <cx:pt idx="1972">2350</cx:pt>
          <cx:pt idx="1973">1850</cx:pt>
          <cx:pt idx="1974">1500</cx:pt>
          <cx:pt idx="1975">1450</cx:pt>
          <cx:pt idx="1976">1600</cx:pt>
          <cx:pt idx="1977">1650</cx:pt>
          <cx:pt idx="1978">1350</cx:pt>
          <cx:pt idx="1979">1250</cx:pt>
          <cx:pt idx="1980">2100</cx:pt>
          <cx:pt idx="1981">2100</cx:pt>
          <cx:pt idx="1982">1400</cx:pt>
          <cx:pt idx="1983">1200</cx:pt>
          <cx:pt idx="1984">1500</cx:pt>
          <cx:pt idx="1985">1400</cx:pt>
          <cx:pt idx="1986">1850</cx:pt>
          <cx:pt idx="1987">2100</cx:pt>
          <cx:pt idx="1988">2250</cx:pt>
          <cx:pt idx="1989">2650</cx:pt>
          <cx:pt idx="1990">3000</cx:pt>
          <cx:pt idx="1991">1600</cx:pt>
          <cx:pt idx="1992">1500</cx:pt>
          <cx:pt idx="1993">1750</cx:pt>
          <cx:pt idx="1994">1250</cx:pt>
          <cx:pt idx="1995">1150</cx:pt>
          <cx:pt idx="1996">1350</cx:pt>
          <cx:pt idx="1997">1250</cx:pt>
          <cx:pt idx="1998">1500</cx:pt>
          <cx:pt idx="1999">1500</cx:pt>
          <cx:pt idx="2000">1650</cx:pt>
          <cx:pt idx="2001">1400</cx:pt>
          <cx:pt idx="2002">1200</cx:pt>
          <cx:pt idx="2003">1500</cx:pt>
          <cx:pt idx="2004">1500</cx:pt>
          <cx:pt idx="2005">1650</cx:pt>
          <cx:pt idx="2006">1450</cx:pt>
          <cx:pt idx="2007">1400</cx:pt>
          <cx:pt idx="2008">1350</cx:pt>
          <cx:pt idx="2009">1450</cx:pt>
          <cx:pt idx="2010">1500</cx:pt>
          <cx:pt idx="2011">1500</cx:pt>
          <cx:pt idx="2012">3500</cx:pt>
          <cx:pt idx="2013">1400</cx:pt>
          <cx:pt idx="2014">1300</cx:pt>
          <cx:pt idx="2015">1300</cx:pt>
          <cx:pt idx="2016">1250</cx:pt>
          <cx:pt idx="2017">1450</cx:pt>
          <cx:pt idx="2018">1500</cx:pt>
          <cx:pt idx="2019">1500</cx:pt>
          <cx:pt idx="2020">1650</cx:pt>
          <cx:pt idx="2021">1650</cx:pt>
          <cx:pt idx="2022">1050</cx:pt>
          <cx:pt idx="2023">1600</cx:pt>
          <cx:pt idx="2024">1450</cx:pt>
          <cx:pt idx="2025">1850</cx:pt>
          <cx:pt idx="2026">1050</cx:pt>
          <cx:pt idx="2027">1600</cx:pt>
          <cx:pt idx="2028">1450</cx:pt>
          <cx:pt idx="2029">1850</cx:pt>
          <cx:pt idx="2030">1850</cx:pt>
          <cx:pt idx="2031">2250</cx:pt>
          <cx:pt idx="2032">2100</cx:pt>
          <cx:pt idx="2033">2250</cx:pt>
          <cx:pt idx="2034">1900</cx:pt>
          <cx:pt idx="2035">1850</cx:pt>
          <cx:pt idx="2036">2100</cx:pt>
          <cx:pt idx="2037">2000</cx:pt>
          <cx:pt idx="2038">2100</cx:pt>
          <cx:pt idx="2039">1900</cx:pt>
          <cx:pt idx="2040">2250</cx:pt>
          <cx:pt idx="2041">2100</cx:pt>
          <cx:pt idx="2042">3500</cx:pt>
          <cx:pt idx="2043">1500</cx:pt>
          <cx:pt idx="2044">1450</cx:pt>
          <cx:pt idx="2045">1850</cx:pt>
          <cx:pt idx="2046">1750</cx:pt>
          <cx:pt idx="2047">1950</cx:pt>
          <cx:pt idx="2048">2200</cx:pt>
          <cx:pt idx="2049">1500</cx:pt>
          <cx:pt idx="2050">1650</cx:pt>
          <cx:pt idx="2051">1350</cx:pt>
          <cx:pt idx="2052">1250</cx:pt>
          <cx:pt idx="2053">1200</cx:pt>
          <cx:pt idx="2054">1600</cx:pt>
          <cx:pt idx="2055">1600</cx:pt>
          <cx:pt idx="2056">1500</cx:pt>
          <cx:pt idx="2057">1500</cx:pt>
          <cx:pt idx="2058">1750</cx:pt>
          <cx:pt idx="2059">1750</cx:pt>
          <cx:pt idx="2060">1600</cx:pt>
          <cx:pt idx="2061">1750</cx:pt>
          <cx:pt idx="2062">1750</cx:pt>
          <cx:pt idx="2063">1400</cx:pt>
          <cx:pt idx="2064">1350</cx:pt>
          <cx:pt idx="2065">1450</cx:pt>
          <cx:pt idx="2066">1350</cx:pt>
          <cx:pt idx="2067">1400</cx:pt>
          <cx:pt idx="2068">1450</cx:pt>
          <cx:pt idx="2069">1600</cx:pt>
          <cx:pt idx="2070">1500</cx:pt>
          <cx:pt idx="2071">1600</cx:pt>
          <cx:pt idx="2072">1600</cx:pt>
          <cx:pt idx="2073">1500</cx:pt>
          <cx:pt idx="2074">1500</cx:pt>
          <cx:pt idx="2075">1750</cx:pt>
          <cx:pt idx="2076">1750</cx:pt>
          <cx:pt idx="2077">1450</cx:pt>
          <cx:pt idx="2078">1200</cx:pt>
          <cx:pt idx="2079">1450</cx:pt>
          <cx:pt idx="2080">1400</cx:pt>
          <cx:pt idx="2081">1600</cx:pt>
          <cx:pt idx="2082">1650</cx:pt>
          <cx:pt idx="2083">1400</cx:pt>
          <cx:pt idx="2084">1250</cx:pt>
          <cx:pt idx="2085">1350</cx:pt>
          <cx:pt idx="2086">1250</cx:pt>
          <cx:pt idx="2087">1600</cx:pt>
          <cx:pt idx="2088">1450</cx:pt>
          <cx:pt idx="2089">2350</cx:pt>
          <cx:pt idx="2090">2500</cx:pt>
          <cx:pt idx="2091">1500</cx:pt>
          <cx:pt idx="2092">1450</cx:pt>
          <cx:pt idx="2093">1750</cx:pt>
          <cx:pt idx="2094">1450</cx:pt>
          <cx:pt idx="2095">1400</cx:pt>
          <cx:pt idx="2096">1600</cx:pt>
          <cx:pt idx="2097">1750</cx:pt>
          <cx:pt idx="2098">1400</cx:pt>
          <cx:pt idx="2099">1250</cx:pt>
          <cx:pt idx="2100">2100</cx:pt>
          <cx:pt idx="2101">2100</cx:pt>
          <cx:pt idx="2102">1400</cx:pt>
          <cx:pt idx="2103">1200</cx:pt>
          <cx:pt idx="2104">1500</cx:pt>
          <cx:pt idx="2105">1400</cx:pt>
          <cx:pt idx="2106">1850</cx:pt>
          <cx:pt idx="2107">2000</cx:pt>
          <cx:pt idx="2108">2500</cx:pt>
          <cx:pt idx="2109">2650</cx:pt>
          <cx:pt idx="2110">3000</cx:pt>
          <cx:pt idx="2111">1600</cx:pt>
          <cx:pt idx="2112">1500</cx:pt>
          <cx:pt idx="2113">1500</cx:pt>
          <cx:pt idx="2114">1450</cx:pt>
          <cx:pt idx="2115">1500</cx:pt>
          <cx:pt idx="2116">1450</cx:pt>
          <cx:pt idx="2117">1650</cx:pt>
          <cx:pt idx="2118">1450</cx:pt>
          <cx:pt idx="2119">1200</cx:pt>
          <cx:pt idx="2120">1500</cx:pt>
          <cx:pt idx="2121">1450</cx:pt>
          <cx:pt idx="2122">1650</cx:pt>
          <cx:pt idx="2123">1400</cx:pt>
          <cx:pt idx="2124">1300</cx:pt>
          <cx:pt idx="2125">1350</cx:pt>
          <cx:pt idx="2126">1250</cx:pt>
          <cx:pt idx="2127">1450</cx:pt>
          <cx:pt idx="2128">1500</cx:pt>
          <cx:pt idx="2129">1500</cx:pt>
          <cx:pt idx="2130">1750</cx:pt>
          <cx:pt idx="2131">1650</cx:pt>
          <cx:pt idx="2132">1350</cx:pt>
          <cx:pt idx="2133">1250</cx:pt>
          <cx:pt idx="2134">1150</cx:pt>
          <cx:pt idx="2135">1600</cx:pt>
          <cx:pt idx="2136">1450</cx:pt>
          <cx:pt idx="2137">1850</cx:pt>
          <cx:pt idx="2138">1050</cx:pt>
          <cx:pt idx="2139">1600</cx:pt>
          <cx:pt idx="2140">1450</cx:pt>
          <cx:pt idx="2141">1850</cx:pt>
          <cx:pt idx="2142">1850</cx:pt>
          <cx:pt idx="2143">2250</cx:pt>
          <cx:pt idx="2144">2250</cx:pt>
          <cx:pt idx="2145">2100</cx:pt>
          <cx:pt idx="2146">2350</cx:pt>
          <cx:pt idx="2147">1900</cx:pt>
          <cx:pt idx="2148">1750</cx:pt>
          <cx:pt idx="2149">2100</cx:pt>
          <cx:pt idx="2150">2000</cx:pt>
          <cx:pt idx="2151">2250</cx:pt>
          <cx:pt idx="2152">1900</cx:pt>
          <cx:pt idx="2153">2250</cx:pt>
          <cx:pt idx="2154">2100</cx:pt>
          <cx:pt idx="2155">3500</cx:pt>
          <cx:pt idx="2156">1500</cx:pt>
          <cx:pt idx="2157">1450</cx:pt>
          <cx:pt idx="2158">1750</cx:pt>
          <cx:pt idx="2159">1650</cx:pt>
          <cx:pt idx="2160">1750</cx:pt>
          <cx:pt idx="2161">1650</cx:pt>
          <cx:pt idx="2162">1850</cx:pt>
          <cx:pt idx="2163">1650</cx:pt>
          <cx:pt idx="2164">1950</cx:pt>
          <cx:pt idx="2165">2200</cx:pt>
          <cx:pt idx="2166">2200</cx:pt>
          <cx:pt idx="2167">1350</cx:pt>
          <cx:pt idx="2168">1250</cx:pt>
          <cx:pt idx="2169">1200</cx:pt>
          <cx:pt idx="2170">1600</cx:pt>
          <cx:pt idx="2171">1500</cx:pt>
          <cx:pt idx="2172">1750</cx:pt>
          <cx:pt idx="2173">1600</cx:pt>
          <cx:pt idx="2174">1750</cx:pt>
          <cx:pt idx="2175">1750</cx:pt>
          <cx:pt idx="2176">1400</cx:pt>
          <cx:pt idx="2177">1350</cx:pt>
          <cx:pt idx="2178">1450</cx:pt>
          <cx:pt idx="2179">1350</cx:pt>
          <cx:pt idx="2180">1600</cx:pt>
          <cx:pt idx="2181">1500</cx:pt>
          <cx:pt idx="2182">1600</cx:pt>
          <cx:pt idx="2183">1500</cx:pt>
          <cx:pt idx="2184">1750</cx:pt>
          <cx:pt idx="2185">1450</cx:pt>
          <cx:pt idx="2186">1250</cx:pt>
          <cx:pt idx="2187">1500</cx:pt>
          <cx:pt idx="2188">1400</cx:pt>
          <cx:pt idx="2189">1650</cx:pt>
          <cx:pt idx="2190">1750</cx:pt>
          <cx:pt idx="2191">1400</cx:pt>
          <cx:pt idx="2192">1250</cx:pt>
          <cx:pt idx="2193">1600</cx:pt>
          <cx:pt idx="2194">1450</cx:pt>
          <cx:pt idx="2195">1600</cx:pt>
          <cx:pt idx="2196">1500</cx:pt>
          <cx:pt idx="2197">2350</cx:pt>
          <cx:pt idx="2198">2500</cx:pt>
          <cx:pt idx="2199">1500</cx:pt>
          <cx:pt idx="2200">1450</cx:pt>
          <cx:pt idx="2201">1850</cx:pt>
          <cx:pt idx="2202">1500</cx:pt>
          <cx:pt idx="2203">1400</cx:pt>
          <cx:pt idx="2204">1650</cx:pt>
          <cx:pt idx="2205">1750</cx:pt>
          <cx:pt idx="2206">1500</cx:pt>
          <cx:pt idx="2207">1400</cx:pt>
          <cx:pt idx="2208">1650</cx:pt>
          <cx:pt idx="2209">1750</cx:pt>
          <cx:pt idx="2210">1400</cx:pt>
          <cx:pt idx="2211">1250</cx:pt>
          <cx:pt idx="2212">2100</cx:pt>
          <cx:pt idx="2213">2100</cx:pt>
          <cx:pt idx="2214">1350</cx:pt>
          <cx:pt idx="2215">1300</cx:pt>
          <cx:pt idx="2216">1500</cx:pt>
          <cx:pt idx="2217">1400</cx:pt>
          <cx:pt idx="2218">1900</cx:pt>
          <cx:pt idx="2219">2000</cx:pt>
          <cx:pt idx="2220">2350</cx:pt>
          <cx:pt idx="2221">2650</cx:pt>
          <cx:pt idx="2222">3000</cx:pt>
          <cx:pt idx="2223">1500</cx:pt>
          <cx:pt idx="2224">1450</cx:pt>
          <cx:pt idx="2225">1500</cx:pt>
          <cx:pt idx="2226">1750</cx:pt>
          <cx:pt idx="2227">1450</cx:pt>
          <cx:pt idx="2228">1250</cx:pt>
          <cx:pt idx="2229">1500</cx:pt>
          <cx:pt idx="2230">1750</cx:pt>
          <cx:pt idx="2231">1300</cx:pt>
          <cx:pt idx="2232">1350</cx:pt>
          <cx:pt idx="2233">1300</cx:pt>
          <cx:pt idx="2234">1200</cx:pt>
          <cx:pt idx="2235">1600</cx:pt>
          <cx:pt idx="2236">1600</cx:pt>
          <cx:pt idx="2237">1650</cx:pt>
          <cx:pt idx="2238">1650</cx:pt>
          <cx:pt idx="2239">1500</cx:pt>
          <cx:pt idx="2240">1450</cx:pt>
          <cx:pt idx="2241">1750</cx:pt>
          <cx:pt idx="2242">1650</cx:pt>
          <cx:pt idx="2243">1350</cx:pt>
          <cx:pt idx="2244">1250</cx:pt>
          <cx:pt idx="2245">1150</cx:pt>
          <cx:pt idx="2246">1600</cx:pt>
          <cx:pt idx="2247">1450</cx:pt>
          <cx:pt idx="2248">1600</cx:pt>
          <cx:pt idx="2249">1450</cx:pt>
          <cx:pt idx="2250">1850</cx:pt>
          <cx:pt idx="2251">1050</cx:pt>
          <cx:pt idx="2252">1600</cx:pt>
          <cx:pt idx="2253">1450</cx:pt>
          <cx:pt idx="2254">1850</cx:pt>
          <cx:pt idx="2255">1850</cx:pt>
          <cx:pt idx="2256">1150</cx:pt>
          <cx:pt idx="2257">1000</cx:pt>
          <cx:pt idx="2258">1600</cx:pt>
          <cx:pt idx="2259">1450</cx:pt>
          <cx:pt idx="2260">1600</cx:pt>
          <cx:pt idx="2261">1450</cx:pt>
          <cx:pt idx="2262">1650</cx:pt>
          <cx:pt idx="2263">1150</cx:pt>
          <cx:pt idx="2264">1000</cx:pt>
          <cx:pt idx="2265">1600</cx:pt>
          <cx:pt idx="2266">1450</cx:pt>
          <cx:pt idx="2267">1850</cx:pt>
          <cx:pt idx="2268">1750</cx:pt>
          <cx:pt idx="2269">2100</cx:pt>
          <cx:pt idx="2270">2100</cx:pt>
          <cx:pt idx="2271">2100</cx:pt>
          <cx:pt idx="2272">2000</cx:pt>
          <cx:pt idx="2273">1750</cx:pt>
          <cx:pt idx="2274">2250</cx:pt>
          <cx:pt idx="2275">2000</cx:pt>
          <cx:pt idx="2276">2100</cx:pt>
          <cx:pt idx="2277">1900</cx:pt>
          <cx:pt idx="2278">2350</cx:pt>
          <cx:pt idx="2279">2250</cx:pt>
          <cx:pt idx="2280">2350</cx:pt>
          <cx:pt idx="2281">2350</cx:pt>
          <cx:pt idx="2282">3500</cx:pt>
          <cx:pt idx="2283">2100</cx:pt>
          <cx:pt idx="2284">2250</cx:pt>
          <cx:pt idx="2285">2000</cx:pt>
          <cx:pt idx="2286">2100</cx:pt>
          <cx:pt idx="2287">2250</cx:pt>
          <cx:pt idx="2288">2000</cx:pt>
          <cx:pt idx="2289">2250</cx:pt>
          <cx:pt idx="2290">2250</cx:pt>
          <cx:pt idx="2291">2000</cx:pt>
          <cx:pt idx="2292">2350</cx:pt>
          <cx:pt idx="2293">2650</cx:pt>
          <cx:pt idx="2294">2650</cx:pt>
          <cx:pt idx="2295">2800</cx:pt>
          <cx:pt idx="2296">1350</cx:pt>
          <cx:pt idx="2297">1250</cx:pt>
          <cx:pt idx="2298">1150</cx:pt>
          <cx:pt idx="2299">1750</cx:pt>
          <cx:pt idx="2300">1750</cx:pt>
          <cx:pt idx="2301">1850</cx:pt>
          <cx:pt idx="2302">1400</cx:pt>
          <cx:pt idx="2303">1350</cx:pt>
          <cx:pt idx="2304">1450</cx:pt>
          <cx:pt idx="2305">1350</cx:pt>
          <cx:pt idx="2306">1600</cx:pt>
          <cx:pt idx="2307">1500</cx:pt>
          <cx:pt idx="2308">1750</cx:pt>
          <cx:pt idx="2309">1450</cx:pt>
          <cx:pt idx="2310">1300</cx:pt>
          <cx:pt idx="2311">1500</cx:pt>
          <cx:pt idx="2312">1400</cx:pt>
          <cx:pt idx="2313">1650</cx:pt>
          <cx:pt idx="2314">1650</cx:pt>
          <cx:pt idx="2315">1350</cx:pt>
          <cx:pt idx="2316">1300</cx:pt>
          <cx:pt idx="2317">1350</cx:pt>
          <cx:pt idx="2318">1450</cx:pt>
          <cx:pt idx="2319">1300</cx:pt>
          <cx:pt idx="2320">1400</cx:pt>
          <cx:pt idx="2321">1350</cx:pt>
          <cx:pt idx="2322">1250</cx:pt>
          <cx:pt idx="2323">1600</cx:pt>
          <cx:pt idx="2324">1450</cx:pt>
          <cx:pt idx="2325">1500</cx:pt>
          <cx:pt idx="2326">1450</cx:pt>
          <cx:pt idx="2327">2350</cx:pt>
          <cx:pt idx="2328">2650</cx:pt>
          <cx:pt idx="2329">1500</cx:pt>
          <cx:pt idx="2330">1600</cx:pt>
          <cx:pt idx="2331">1750</cx:pt>
          <cx:pt idx="2332">1400</cx:pt>
          <cx:pt idx="2333">1650</cx:pt>
          <cx:pt idx="2334">1650</cx:pt>
          <cx:pt idx="2335">1500</cx:pt>
          <cx:pt idx="2336">1400</cx:pt>
          <cx:pt idx="2337">1650</cx:pt>
          <cx:pt idx="2338">1650</cx:pt>
          <cx:pt idx="2339">2100</cx:pt>
          <cx:pt idx="2340">2100</cx:pt>
          <cx:pt idx="2341">1350</cx:pt>
          <cx:pt idx="2342">1300</cx:pt>
          <cx:pt idx="2343">1500</cx:pt>
          <cx:pt idx="2344">1400</cx:pt>
          <cx:pt idx="2345">1900</cx:pt>
          <cx:pt idx="2346">2000</cx:pt>
          <cx:pt idx="2347">2350</cx:pt>
          <cx:pt idx="2348">2500</cx:pt>
          <cx:pt idx="2349">1650</cx:pt>
          <cx:pt idx="2350">1450</cx:pt>
          <cx:pt idx="2351">1350</cx:pt>
          <cx:pt idx="2352">1350</cx:pt>
          <cx:pt idx="2353">1500</cx:pt>
          <cx:pt idx="2354">1450</cx:pt>
          <cx:pt idx="2355">1500</cx:pt>
          <cx:pt idx="2356">1500</cx:pt>
          <cx:pt idx="2357">1650</cx:pt>
          <cx:pt idx="2358">1450</cx:pt>
          <cx:pt idx="2359">1300</cx:pt>
          <cx:pt idx="2360">1500</cx:pt>
          <cx:pt idx="2361">1500</cx:pt>
          <cx:pt idx="2362">1650</cx:pt>
          <cx:pt idx="2363">1300</cx:pt>
          <cx:pt idx="2364">1350</cx:pt>
          <cx:pt idx="2365">1200</cx:pt>
          <cx:pt idx="2366">1300</cx:pt>
          <cx:pt idx="2367">1650</cx:pt>
          <cx:pt idx="2368">1650</cx:pt>
          <cx:pt idx="2369">1500</cx:pt>
          <cx:pt idx="2370">1450</cx:pt>
          <cx:pt idx="2371">1750</cx:pt>
          <cx:pt idx="2372">1650</cx:pt>
          <cx:pt idx="2373">1350</cx:pt>
          <cx:pt idx="2374">1250</cx:pt>
          <cx:pt idx="2375">1150</cx:pt>
          <cx:pt idx="2376">1150</cx:pt>
          <cx:pt idx="2377">1100</cx:pt>
          <cx:pt idx="2378">1900</cx:pt>
          <cx:pt idx="2379">1750</cx:pt>
          <cx:pt idx="2380">1150</cx:pt>
          <cx:pt idx="2381">1000</cx:pt>
          <cx:pt idx="2382">1600</cx:pt>
          <cx:pt idx="2383">1450</cx:pt>
          <cx:pt idx="2384">1900</cx:pt>
          <cx:pt idx="2385">1750</cx:pt>
          <cx:pt idx="2386">1600</cx:pt>
          <cx:pt idx="2387">1450</cx:pt>
          <cx:pt idx="2388">1650</cx:pt>
          <cx:pt idx="2389">1900</cx:pt>
          <cx:pt idx="2390">1750</cx:pt>
          <cx:pt idx="2391">1150</cx:pt>
          <cx:pt idx="2392">1000</cx:pt>
          <cx:pt idx="2393">1600</cx:pt>
          <cx:pt idx="2394">1450</cx:pt>
          <cx:pt idx="2395">1850</cx:pt>
          <cx:pt idx="2396">1750</cx:pt>
          <cx:pt idx="2397">2100</cx:pt>
          <cx:pt idx="2398">2000</cx:pt>
          <cx:pt idx="2399">2100</cx:pt>
          <cx:pt idx="2400">2000</cx:pt>
          <cx:pt idx="2401">1400</cx:pt>
          <cx:pt idx="2402">2100</cx:pt>
          <cx:pt idx="2403">1850</cx:pt>
          <cx:pt idx="2404">2000</cx:pt>
          <cx:pt idx="2405">2250</cx:pt>
          <cx:pt idx="2406">1900</cx:pt>
          <cx:pt idx="2407">2100</cx:pt>
          <cx:pt idx="2408">2250</cx:pt>
          <cx:pt idx="2409">2350</cx:pt>
          <cx:pt idx="2410">2350</cx:pt>
          <cx:pt idx="2411">2350</cx:pt>
          <cx:pt idx="2412">3500</cx:pt>
          <cx:pt idx="2413">2100</cx:pt>
          <cx:pt idx="2414">2000</cx:pt>
          <cx:pt idx="2415">2250</cx:pt>
          <cx:pt idx="2416">2100</cx:pt>
          <cx:pt idx="2417">2000</cx:pt>
          <cx:pt idx="2418">2100</cx:pt>
          <cx:pt idx="2419">2100</cx:pt>
          <cx:pt idx="2420">2350</cx:pt>
          <cx:pt idx="2421">2100</cx:pt>
          <cx:pt idx="2422">2000</cx:pt>
          <cx:pt idx="2423">2000</cx:pt>
          <cx:pt idx="2424">2250</cx:pt>
          <cx:pt idx="2425">2350</cx:pt>
          <cx:pt idx="2426">2650</cx:pt>
          <cx:pt idx="2427">2650</cx:pt>
          <cx:pt idx="2428">2800</cx:pt>
          <cx:pt idx="2429">1500</cx:pt>
          <cx:pt idx="2430">1450</cx:pt>
          <cx:pt idx="2431">1450</cx:pt>
          <cx:pt idx="2432">1650</cx:pt>
          <cx:pt idx="2433">1500</cx:pt>
          <cx:pt idx="2434">1300</cx:pt>
          <cx:pt idx="2435">1150</cx:pt>
          <cx:pt idx="2436">1150</cx:pt>
          <cx:pt idx="2437">1650</cx:pt>
          <cx:pt idx="2438">1500</cx:pt>
          <cx:pt idx="2439">1750</cx:pt>
          <cx:pt idx="2440">1650</cx:pt>
          <cx:pt idx="2441">1750</cx:pt>
          <cx:pt idx="2442">1750</cx:pt>
          <cx:pt idx="2443">1650</cx:pt>
          <cx:pt idx="2444">1400</cx:pt>
          <cx:pt idx="2445">1350</cx:pt>
          <cx:pt idx="2446">1500</cx:pt>
          <cx:pt idx="2447">1400</cx:pt>
          <cx:pt idx="2448">1600</cx:pt>
          <cx:pt idx="2449">1500</cx:pt>
          <cx:pt idx="2450">1450</cx:pt>
          <cx:pt idx="2451">1350</cx:pt>
          <cx:pt idx="2452">1650</cx:pt>
          <cx:pt idx="2453">1500</cx:pt>
          <cx:pt idx="2454">1750</cx:pt>
          <cx:pt idx="2455">1650</cx:pt>
          <cx:pt idx="2456">1750</cx:pt>
          <cx:pt idx="2457">1350</cx:pt>
          <cx:pt idx="2458">1400</cx:pt>
          <cx:pt idx="2459">1450</cx:pt>
          <cx:pt idx="2460">1250</cx:pt>
          <cx:pt idx="2461">1400</cx:pt>
          <cx:pt idx="2462">1200</cx:pt>
          <cx:pt idx="2463">1200</cx:pt>
          <cx:pt idx="2464">1150</cx:pt>
          <cx:pt idx="2465">1150</cx:pt>
          <cx:pt idx="2466">1400</cx:pt>
          <cx:pt idx="2467">1250</cx:pt>
          <cx:pt idx="2468">1400</cx:pt>
          <cx:pt idx="2469">1300</cx:pt>
          <cx:pt idx="2470">1400</cx:pt>
          <cx:pt idx="2471">1400</cx:pt>
          <cx:pt idx="2472">1500</cx:pt>
          <cx:pt idx="2473">1450</cx:pt>
          <cx:pt idx="2474">2350</cx:pt>
          <cx:pt idx="2475">2650</cx:pt>
          <cx:pt idx="2476">1400</cx:pt>
          <cx:pt idx="2477">1350</cx:pt>
          <cx:pt idx="2478">1500</cx:pt>
          <cx:pt idx="2479">1450</cx:pt>
          <cx:pt idx="2480">1750</cx:pt>
          <cx:pt idx="2481">1450</cx:pt>
          <cx:pt idx="2482">1650</cx:pt>
          <cx:pt idx="2483">1650</cx:pt>
          <cx:pt idx="2484">2100</cx:pt>
          <cx:pt idx="2485">2100</cx:pt>
          <cx:pt idx="2486">1350</cx:pt>
          <cx:pt idx="2487">1250</cx:pt>
          <cx:pt idx="2488">1450</cx:pt>
          <cx:pt idx="2489">1450</cx:pt>
          <cx:pt idx="2490">2100</cx:pt>
          <cx:pt idx="2491">2250</cx:pt>
          <cx:pt idx="2492">2250</cx:pt>
          <cx:pt idx="2493">2500</cx:pt>
          <cx:pt idx="2494">2500</cx:pt>
          <cx:pt idx="2495">2650</cx:pt>
          <cx:pt idx="2496">1300</cx:pt>
          <cx:pt idx="2497">1150</cx:pt>
          <cx:pt idx="2498">1400</cx:pt>
          <cx:pt idx="2499">1250</cx:pt>
          <cx:pt idx="2500">1650</cx:pt>
          <cx:pt idx="2501">1500</cx:pt>
          <cx:pt idx="2502">1350</cx:pt>
          <cx:pt idx="2503">1350</cx:pt>
          <cx:pt idx="2504">1500</cx:pt>
          <cx:pt idx="2505">1450</cx:pt>
          <cx:pt idx="2506">1600</cx:pt>
          <cx:pt idx="2507">1500</cx:pt>
          <cx:pt idx="2508">1600</cx:pt>
          <cx:pt idx="2509">1450</cx:pt>
          <cx:pt idx="2510">1350</cx:pt>
          <cx:pt idx="2511">1600</cx:pt>
          <cx:pt idx="2512">1500</cx:pt>
          <cx:pt idx="2513">1600</cx:pt>
          <cx:pt idx="2514">1500</cx:pt>
          <cx:pt idx="2515">1450</cx:pt>
          <cx:pt idx="2516">1500</cx:pt>
          <cx:pt idx="2517">1650</cx:pt>
          <cx:pt idx="2518">1500</cx:pt>
          <cx:pt idx="2519">1300</cx:pt>
          <cx:pt idx="2520">1350</cx:pt>
          <cx:pt idx="2521">1200</cx:pt>
          <cx:pt idx="2522">1300</cx:pt>
          <cx:pt idx="2523">1650</cx:pt>
          <cx:pt idx="2524">1650</cx:pt>
          <cx:pt idx="2525">1450</cx:pt>
          <cx:pt idx="2526">1450</cx:pt>
          <cx:pt idx="2527">1750</cx:pt>
          <cx:pt idx="2528">1750</cx:pt>
          <cx:pt idx="2529">1300</cx:pt>
          <cx:pt idx="2530">1150</cx:pt>
          <cx:pt idx="2531">1150</cx:pt>
          <cx:pt idx="2532">1150</cx:pt>
          <cx:pt idx="2533">1100</cx:pt>
          <cx:pt idx="2534">850</cx:pt>
          <cx:pt idx="2535">1900</cx:pt>
          <cx:pt idx="2536">1750</cx:pt>
          <cx:pt idx="2537">1150</cx:pt>
          <cx:pt idx="2538">1000</cx:pt>
          <cx:pt idx="2539">1600</cx:pt>
          <cx:pt idx="2540">1450</cx:pt>
          <cx:pt idx="2541">1900</cx:pt>
          <cx:pt idx="2542">1750</cx:pt>
          <cx:pt idx="2543">1650</cx:pt>
          <cx:pt idx="2544">1900</cx:pt>
          <cx:pt idx="2545">1750</cx:pt>
          <cx:pt idx="2546">1150</cx:pt>
          <cx:pt idx="2547">1000</cx:pt>
          <cx:pt idx="2548">1600</cx:pt>
          <cx:pt idx="2549">1450</cx:pt>
          <cx:pt idx="2550">1850</cx:pt>
          <cx:pt idx="2551">1750</cx:pt>
          <cx:pt idx="2552">2350</cx:pt>
          <cx:pt idx="2553">2100</cx:pt>
          <cx:pt idx="2554">2000</cx:pt>
          <cx:pt idx="2555">2000</cx:pt>
          <cx:pt idx="2556">1850</cx:pt>
          <cx:pt idx="2557">2000</cx:pt>
          <cx:pt idx="2558">2100</cx:pt>
          <cx:pt idx="2559">2000</cx:pt>
          <cx:pt idx="2560">2000</cx:pt>
          <cx:pt idx="2561">2000</cx:pt>
          <cx:pt idx="2562">2000</cx:pt>
          <cx:pt idx="2563">1400</cx:pt>
          <cx:pt idx="2564">1100</cx:pt>
          <cx:pt idx="2565">2000</cx:pt>
          <cx:pt idx="2566">2000</cx:pt>
          <cx:pt idx="2567">1850</cx:pt>
          <cx:pt idx="2568">2250</cx:pt>
          <cx:pt idx="2569">2100</cx:pt>
          <cx:pt idx="2570">2000</cx:pt>
          <cx:pt idx="2571">2350</cx:pt>
          <cx:pt idx="2572">2350</cx:pt>
          <cx:pt idx="2573">2350</cx:pt>
          <cx:pt idx="2574">2350</cx:pt>
          <cx:pt idx="2575">2000</cx:pt>
          <cx:pt idx="2576">2100</cx:pt>
          <cx:pt idx="2577">2100</cx:pt>
          <cx:pt idx="2578">2250</cx:pt>
          <cx:pt idx="2579">2100</cx:pt>
          <cx:pt idx="2580">1900</cx:pt>
          <cx:pt idx="2581">2350</cx:pt>
          <cx:pt idx="2582">2100</cx:pt>
          <cx:pt idx="2583">2000</cx:pt>
          <cx:pt idx="2584">2100</cx:pt>
          <cx:pt idx="2585">2250</cx:pt>
          <cx:pt idx="2586">1900</cx:pt>
          <cx:pt idx="2587">2350</cx:pt>
          <cx:pt idx="2588">2650</cx:pt>
          <cx:pt idx="2589">2650</cx:pt>
          <cx:pt idx="2590">2800</cx:pt>
          <cx:pt idx="2591">1450</cx:pt>
          <cx:pt idx="2592">1450</cx:pt>
          <cx:pt idx="2593">1400</cx:pt>
          <cx:pt idx="2594">1450</cx:pt>
          <cx:pt idx="2595">1650</cx:pt>
          <cx:pt idx="2596">1500</cx:pt>
          <cx:pt idx="2597">1300</cx:pt>
          <cx:pt idx="2598">1150</cx:pt>
          <cx:pt idx="2599">1150</cx:pt>
          <cx:pt idx="2600">1650</cx:pt>
          <cx:pt idx="2601">1600</cx:pt>
          <cx:pt idx="2602">1750</cx:pt>
          <cx:pt idx="2603">1650</cx:pt>
          <cx:pt idx="2604">1750</cx:pt>
          <cx:pt idx="2605">1600</cx:pt>
          <cx:pt idx="2606">1750</cx:pt>
          <cx:pt idx="2607">1750</cx:pt>
          <cx:pt idx="2608">1750</cx:pt>
          <cx:pt idx="2609">1500</cx:pt>
          <cx:pt idx="2610">1400</cx:pt>
          <cx:pt idx="2611">1400</cx:pt>
          <cx:pt idx="2612">1350</cx:pt>
          <cx:pt idx="2613">1600</cx:pt>
          <cx:pt idx="2614">1500</cx:pt>
          <cx:pt idx="2615">1450</cx:pt>
          <cx:pt idx="2616">1300</cx:pt>
          <cx:pt idx="2617">1650</cx:pt>
          <cx:pt idx="2618">1600</cx:pt>
          <cx:pt idx="2619">1750</cx:pt>
          <cx:pt idx="2620">1650</cx:pt>
          <cx:pt idx="2621">1750</cx:pt>
          <cx:pt idx="2622">1350</cx:pt>
          <cx:pt idx="2623">1400</cx:pt>
          <cx:pt idx="2624">1400</cx:pt>
          <cx:pt idx="2625">2100</cx:pt>
          <cx:pt idx="2626">1250</cx:pt>
          <cx:pt idx="2627">1400</cx:pt>
          <cx:pt idx="2628">1150</cx:pt>
          <cx:pt idx="2629">1200</cx:pt>
          <cx:pt idx="2630">1150</cx:pt>
          <cx:pt idx="2631">1150</cx:pt>
          <cx:pt idx="2632">1400</cx:pt>
          <cx:pt idx="2633">1400</cx:pt>
          <cx:pt idx="2634">1250</cx:pt>
          <cx:pt idx="2635">1400</cx:pt>
          <cx:pt idx="2636">1300</cx:pt>
          <cx:pt idx="2637">1400</cx:pt>
          <cx:pt idx="2638">1400</cx:pt>
          <cx:pt idx="2639">1500</cx:pt>
          <cx:pt idx="2640">1450</cx:pt>
          <cx:pt idx="2641">2250</cx:pt>
          <cx:pt idx="2642">2100</cx:pt>
          <cx:pt idx="2643">2250</cx:pt>
          <cx:pt idx="2644">2250</cx:pt>
          <cx:pt idx="2645">2350</cx:pt>
          <cx:pt idx="2646">2350</cx:pt>
          <cx:pt idx="2647">2650</cx:pt>
          <cx:pt idx="2648">1450</cx:pt>
          <cx:pt idx="2649">1350</cx:pt>
          <cx:pt idx="2650">1600</cx:pt>
          <cx:pt idx="2651">1450</cx:pt>
          <cx:pt idx="2652">2250</cx:pt>
          <cx:pt idx="2653">2350</cx:pt>
          <cx:pt idx="2654">1450</cx:pt>
          <cx:pt idx="2655">1650</cx:pt>
          <cx:pt idx="2656">1650</cx:pt>
          <cx:pt idx="2657">2100</cx:pt>
          <cx:pt idx="2658">2100</cx:pt>
          <cx:pt idx="2659">1450</cx:pt>
          <cx:pt idx="2660">1450</cx:pt>
          <cx:pt idx="2661">1450</cx:pt>
          <cx:pt idx="2662">2000</cx:pt>
          <cx:pt idx="2663">2100</cx:pt>
          <cx:pt idx="2664">2100</cx:pt>
          <cx:pt idx="2665">2350</cx:pt>
          <cx:pt idx="2666">2500</cx:pt>
          <cx:pt idx="2667">2250</cx:pt>
          <cx:pt idx="2668">2500</cx:pt>
          <cx:pt idx="2669">2500</cx:pt>
          <cx:pt idx="2670">2650</cx:pt>
          <cx:pt idx="2671">1500</cx:pt>
          <cx:pt idx="2672">1350</cx:pt>
          <cx:pt idx="2673">1500</cx:pt>
          <cx:pt idx="2674">1400</cx:pt>
          <cx:pt idx="2675">1600</cx:pt>
          <cx:pt idx="2676">1500</cx:pt>
          <cx:pt idx="2677">1600</cx:pt>
          <cx:pt idx="2678">1350</cx:pt>
          <cx:pt idx="2679">1300</cx:pt>
          <cx:pt idx="2680">1450</cx:pt>
          <cx:pt idx="2681">1400</cx:pt>
          <cx:pt idx="2682">1650</cx:pt>
          <cx:pt idx="2683">1450</cx:pt>
          <cx:pt idx="2684">1400</cx:pt>
          <cx:pt idx="2685">1650</cx:pt>
          <cx:pt idx="2686">1450</cx:pt>
          <cx:pt idx="2687">1450</cx:pt>
          <cx:pt idx="2688">1400</cx:pt>
          <cx:pt idx="2689">1450</cx:pt>
          <cx:pt idx="2690">1650</cx:pt>
          <cx:pt idx="2691">1500</cx:pt>
          <cx:pt idx="2692">1300</cx:pt>
          <cx:pt idx="2693">1350</cx:pt>
          <cx:pt idx="2694">1300</cx:pt>
          <cx:pt idx="2695">1200</cx:pt>
          <cx:pt idx="2696">1650</cx:pt>
          <cx:pt idx="2697">1650</cx:pt>
          <cx:pt idx="2698">2100</cx:pt>
          <cx:pt idx="2699">1400</cx:pt>
          <cx:pt idx="2700">1350</cx:pt>
          <cx:pt idx="2701">1450</cx:pt>
          <cx:pt idx="2702">1450</cx:pt>
          <cx:pt idx="2703">1750</cx:pt>
          <cx:pt idx="2704">1750</cx:pt>
          <cx:pt idx="2705">1300</cx:pt>
          <cx:pt idx="2706">1150</cx:pt>
          <cx:pt idx="2707">1150</cx:pt>
          <cx:pt idx="2708">1150</cx:pt>
          <cx:pt idx="2709">1100</cx:pt>
          <cx:pt idx="2710">850</cx:pt>
          <cx:pt idx="2711">1150</cx:pt>
          <cx:pt idx="2712">1000</cx:pt>
          <cx:pt idx="2713">1500</cx:pt>
          <cx:pt idx="2714">1450</cx:pt>
          <cx:pt idx="2715">1850</cx:pt>
          <cx:pt idx="2716">1600</cx:pt>
          <cx:pt idx="2717">1750</cx:pt>
          <cx:pt idx="2718">1900</cx:pt>
          <cx:pt idx="2719">1650</cx:pt>
          <cx:pt idx="2720">1600</cx:pt>
          <cx:pt idx="2721">1600</cx:pt>
          <cx:pt idx="2722">1750</cx:pt>
          <cx:pt idx="2723">1900</cx:pt>
          <cx:pt idx="2724">1150</cx:pt>
          <cx:pt idx="2725">1000</cx:pt>
          <cx:pt idx="2726">1500</cx:pt>
          <cx:pt idx="2727">1450</cx:pt>
          <cx:pt idx="2728">1850</cx:pt>
          <cx:pt idx="2729">1750</cx:pt>
          <cx:pt idx="2730">2250</cx:pt>
          <cx:pt idx="2731">2000</cx:pt>
          <cx:pt idx="2732">2100</cx:pt>
          <cx:pt idx="2733">1900</cx:pt>
          <cx:pt idx="2734">2100</cx:pt>
          <cx:pt idx="2735">2100</cx:pt>
          <cx:pt idx="2736">2000</cx:pt>
          <cx:pt idx="2737">2000</cx:pt>
          <cx:pt idx="2738">2000</cx:pt>
          <cx:pt idx="2739">2000</cx:pt>
          <cx:pt idx="2740">1100</cx:pt>
          <cx:pt idx="2741">2100</cx:pt>
          <cx:pt idx="2742">2000</cx:pt>
          <cx:pt idx="2743">1850</cx:pt>
          <cx:pt idx="2744">1850</cx:pt>
          <cx:pt idx="2745">2000</cx:pt>
          <cx:pt idx="2746">2000</cx:pt>
          <cx:pt idx="2747">2000</cx:pt>
          <cx:pt idx="2748">2350</cx:pt>
          <cx:pt idx="2749">2250</cx:pt>
          <cx:pt idx="2750">3500</cx:pt>
          <cx:pt idx="2751">2000</cx:pt>
          <cx:pt idx="2752">2000</cx:pt>
          <cx:pt idx="2753">2100</cx:pt>
          <cx:pt idx="2754">2100</cx:pt>
          <cx:pt idx="2755">2100</cx:pt>
          <cx:pt idx="2756">1900</cx:pt>
          <cx:pt idx="2757">2250</cx:pt>
          <cx:pt idx="2758">2100</cx:pt>
          <cx:pt idx="2759">2000</cx:pt>
          <cx:pt idx="2760">2000</cx:pt>
          <cx:pt idx="2761">2100</cx:pt>
          <cx:pt idx="2762">1900</cx:pt>
          <cx:pt idx="2763">2350</cx:pt>
          <cx:pt idx="2764">2650</cx:pt>
          <cx:pt idx="2765">2500</cx:pt>
          <cx:pt idx="2766">2800</cx:pt>
          <cx:pt idx="2767">1400</cx:pt>
          <cx:pt idx="2768">1400</cx:pt>
          <cx:pt idx="2769">1650</cx:pt>
          <cx:pt idx="2770">1650</cx:pt>
          <cx:pt idx="2771">1450</cx:pt>
          <cx:pt idx="2772">1450</cx:pt>
          <cx:pt idx="2773">1750</cx:pt>
          <cx:pt idx="2774">1650</cx:pt>
          <cx:pt idx="2775">1750</cx:pt>
          <cx:pt idx="2776">1600</cx:pt>
          <cx:pt idx="2777">1650</cx:pt>
          <cx:pt idx="2778">1750</cx:pt>
          <cx:pt idx="2779">1650</cx:pt>
          <cx:pt idx="2780">1500</cx:pt>
          <cx:pt idx="2781">1450</cx:pt>
          <cx:pt idx="2782">1750</cx:pt>
          <cx:pt idx="2783">1600</cx:pt>
          <cx:pt idx="2784">1400</cx:pt>
          <cx:pt idx="2785">1250</cx:pt>
          <cx:pt idx="2786">1900</cx:pt>
          <cx:pt idx="2787">1650</cx:pt>
          <cx:pt idx="2788">1650</cx:pt>
          <cx:pt idx="2789">1450</cx:pt>
          <cx:pt idx="2790">1450</cx:pt>
          <cx:pt idx="2791">1750</cx:pt>
          <cx:pt idx="2792">1650</cx:pt>
          <cx:pt idx="2793">1750</cx:pt>
          <cx:pt idx="2794">1350</cx:pt>
          <cx:pt idx="2795">1450</cx:pt>
          <cx:pt idx="2796">1300</cx:pt>
          <cx:pt idx="2797">1450</cx:pt>
          <cx:pt idx="2798">1750</cx:pt>
          <cx:pt idx="2799">1500</cx:pt>
          <cx:pt idx="2800">1400</cx:pt>
          <cx:pt idx="2801">1100</cx:pt>
          <cx:pt idx="2802">1200</cx:pt>
          <cx:pt idx="2803">1200</cx:pt>
          <cx:pt idx="2804">1150</cx:pt>
          <cx:pt idx="2805">1050</cx:pt>
          <cx:pt idx="2806">1150</cx:pt>
          <cx:pt idx="2807">1400</cx:pt>
          <cx:pt idx="2808">850</cx:pt>
          <cx:pt idx="2809">850</cx:pt>
          <cx:pt idx="2810">1350</cx:pt>
          <cx:pt idx="2811">1250</cx:pt>
          <cx:pt idx="2812">1350</cx:pt>
          <cx:pt idx="2813">1300</cx:pt>
          <cx:pt idx="2814">1400</cx:pt>
          <cx:pt idx="2815">1400</cx:pt>
          <cx:pt idx="2816">1400</cx:pt>
          <cx:pt idx="2817">2100</cx:pt>
          <cx:pt idx="2818">1850</cx:pt>
          <cx:pt idx="2819">2250</cx:pt>
          <cx:pt idx="2820">2350</cx:pt>
          <cx:pt idx="2821">2250</cx:pt>
          <cx:pt idx="2822">2100</cx:pt>
          <cx:pt idx="2823">2250</cx:pt>
          <cx:pt idx="2824">2250</cx:pt>
          <cx:pt idx="2825">2350</cx:pt>
          <cx:pt idx="2826">2350</cx:pt>
          <cx:pt idx="2827">2650</cx:pt>
          <cx:pt idx="2828">1400</cx:pt>
          <cx:pt idx="2829">1350</cx:pt>
          <cx:pt idx="2830">1600</cx:pt>
          <cx:pt idx="2831">1450</cx:pt>
          <cx:pt idx="2832">2350</cx:pt>
          <cx:pt idx="2833">2350</cx:pt>
          <cx:pt idx="2834">1450</cx:pt>
          <cx:pt idx="2835">1850</cx:pt>
          <cx:pt idx="2836">1450</cx:pt>
          <cx:pt idx="2837">1450</cx:pt>
          <cx:pt idx="2838">1850</cx:pt>
          <cx:pt idx="2839">1900</cx:pt>
          <cx:pt idx="2840">1750</cx:pt>
          <cx:pt idx="2841">1900</cx:pt>
          <cx:pt idx="2842">2250</cx:pt>
          <cx:pt idx="2843">2350</cx:pt>
          <cx:pt idx="2844">2250</cx:pt>
          <cx:pt idx="2845">2500</cx:pt>
          <cx:pt idx="2846">2100</cx:pt>
          <cx:pt idx="2847">2350</cx:pt>
          <cx:pt idx="2848">2250</cx:pt>
          <cx:pt idx="2849">2250</cx:pt>
          <cx:pt idx="2850">2350</cx:pt>
          <cx:pt idx="2851">2650</cx:pt>
          <cx:pt idx="2852">2800</cx:pt>
          <cx:pt idx="2853">3000</cx:pt>
          <cx:pt idx="2854">1500</cx:pt>
          <cx:pt idx="2855">1350</cx:pt>
          <cx:pt idx="2856">1450</cx:pt>
          <cx:pt idx="2857">1350</cx:pt>
          <cx:pt idx="2858">2250</cx:pt>
          <cx:pt idx="2859">1300</cx:pt>
          <cx:pt idx="2860">1250</cx:pt>
          <cx:pt idx="2861">1600</cx:pt>
          <cx:pt idx="2862">1500</cx:pt>
          <cx:pt idx="2863">1500</cx:pt>
          <cx:pt idx="2864">1400</cx:pt>
          <cx:pt idx="2865">1400</cx:pt>
          <cx:pt idx="2866">1650</cx:pt>
          <cx:pt idx="2867">1400</cx:pt>
          <cx:pt idx="2868">1400</cx:pt>
          <cx:pt idx="2869">1650</cx:pt>
          <cx:pt idx="2870">1400</cx:pt>
          <cx:pt idx="2871">1400</cx:pt>
          <cx:pt idx="2872">1500</cx:pt>
          <cx:pt idx="2873">1500</cx:pt>
          <cx:pt idx="2874">1450</cx:pt>
          <cx:pt idx="2875">1450</cx:pt>
          <cx:pt idx="2876">1400</cx:pt>
          <cx:pt idx="2877">1650</cx:pt>
          <cx:pt idx="2878">1650</cx:pt>
          <cx:pt idx="2879">1650</cx:pt>
          <cx:pt idx="2880">2250</cx:pt>
          <cx:pt idx="2881">1400</cx:pt>
          <cx:pt idx="2882">1400</cx:pt>
          <cx:pt idx="2883">1500</cx:pt>
          <cx:pt idx="2884">1450</cx:pt>
          <cx:pt idx="2885">1450</cx:pt>
          <cx:pt idx="2886">1750</cx:pt>
          <cx:pt idx="2887">1250</cx:pt>
          <cx:pt idx="2888">1150</cx:pt>
          <cx:pt idx="2889">1150</cx:pt>
          <cx:pt idx="2890">1050</cx:pt>
          <cx:pt idx="2891">850</cx:pt>
          <cx:pt idx="2892">1150</cx:pt>
          <cx:pt idx="2893">1000</cx:pt>
          <cx:pt idx="2894">1500</cx:pt>
          <cx:pt idx="2895">1450</cx:pt>
          <cx:pt idx="2896">1900</cx:pt>
          <cx:pt idx="2897">1150</cx:pt>
          <cx:pt idx="2898">1000</cx:pt>
          <cx:pt idx="2899">1500</cx:pt>
          <cx:pt idx="2900">1450</cx:pt>
          <cx:pt idx="2901">1900</cx:pt>
          <cx:pt idx="2902">1900</cx:pt>
          <cx:pt idx="2903">2250</cx:pt>
          <cx:pt idx="2904">2350</cx:pt>
          <cx:pt idx="2905">1900</cx:pt>
          <cx:pt idx="2906">2250</cx:pt>
          <cx:pt idx="2907">2000</cx:pt>
          <cx:pt idx="2908">2000</cx:pt>
          <cx:pt idx="2909">1850</cx:pt>
          <cx:pt idx="2910">2000</cx:pt>
          <cx:pt idx="2911">1900</cx:pt>
          <cx:pt idx="2912">3450</cx:pt>
          <cx:pt idx="2913">1100</cx:pt>
          <cx:pt idx="2914">850</cx:pt>
          <cx:pt idx="2915">850</cx:pt>
          <cx:pt idx="2916">2000</cx:pt>
          <cx:pt idx="2917">2000</cx:pt>
          <cx:pt idx="2918">2000</cx:pt>
          <cx:pt idx="2919">1900</cx:pt>
          <cx:pt idx="2920">1750</cx:pt>
          <cx:pt idx="2921">1850</cx:pt>
          <cx:pt idx="2922">1900</cx:pt>
          <cx:pt idx="2923">1750</cx:pt>
          <cx:pt idx="2924">1900</cx:pt>
          <cx:pt idx="2925">2350</cx:pt>
          <cx:pt idx="2926">1650</cx:pt>
          <cx:pt idx="2927">1900</cx:pt>
          <cx:pt idx="2928">1850</cx:pt>
          <cx:pt idx="2929">1850</cx:pt>
          <cx:pt idx="2930">1850</cx:pt>
          <cx:pt idx="2931">2000</cx:pt>
          <cx:pt idx="2932">1900</cx:pt>
          <cx:pt idx="2933">2000</cx:pt>
          <cx:pt idx="2934">2250</cx:pt>
          <cx:pt idx="2935">2250</cx:pt>
          <cx:pt idx="2936">2650</cx:pt>
          <cx:pt idx="2937">2350</cx:pt>
          <cx:pt idx="2938">3500</cx:pt>
          <cx:pt idx="2939">2000</cx:pt>
          <cx:pt idx="2940">2100</cx:pt>
          <cx:pt idx="2941">1900</cx:pt>
          <cx:pt idx="2942">2100</cx:pt>
          <cx:pt idx="2943">2100</cx:pt>
          <cx:pt idx="2944">2000</cx:pt>
          <cx:pt idx="2945">2100</cx:pt>
          <cx:pt idx="2946">2000</cx:pt>
          <cx:pt idx="2947">2000</cx:pt>
          <cx:pt idx="2948">2250</cx:pt>
          <cx:pt idx="2949">1350</cx:pt>
          <cx:pt idx="2950">1300</cx:pt>
          <cx:pt idx="2951">1400</cx:pt>
          <cx:pt idx="2952">1300</cx:pt>
          <cx:pt idx="2953">1600</cx:pt>
          <cx:pt idx="2954">1600</cx:pt>
          <cx:pt idx="2955">1650</cx:pt>
          <cx:pt idx="2956">1450</cx:pt>
          <cx:pt idx="2957">2000</cx:pt>
          <cx:pt idx="2958">2000</cx:pt>
          <cx:pt idx="2959">2000</cx:pt>
          <cx:pt idx="2960">1600</cx:pt>
          <cx:pt idx="2961">1750</cx:pt>
          <cx:pt idx="2962">1350</cx:pt>
          <cx:pt idx="2963">1300</cx:pt>
          <cx:pt idx="2964">1600</cx:pt>
          <cx:pt idx="2965">1600</cx:pt>
          <cx:pt idx="2966">1400</cx:pt>
          <cx:pt idx="2967">1250</cx:pt>
          <cx:pt idx="2968">1900</cx:pt>
          <cx:pt idx="2969">1650</cx:pt>
          <cx:pt idx="2970">1450</cx:pt>
          <cx:pt idx="2971">2000</cx:pt>
          <cx:pt idx="2972">2000</cx:pt>
          <cx:pt idx="2973">2000</cx:pt>
          <cx:pt idx="2974">1400</cx:pt>
          <cx:pt idx="2975">1450</cx:pt>
          <cx:pt idx="2976">1300</cx:pt>
          <cx:pt idx="2977">1400</cx:pt>
          <cx:pt idx="2978">2000</cx:pt>
          <cx:pt idx="2979">1450</cx:pt>
          <cx:pt idx="2980">1400</cx:pt>
          <cx:pt idx="2981">1100</cx:pt>
          <cx:pt idx="2982">1200</cx:pt>
          <cx:pt idx="2983">1150</cx:pt>
          <cx:pt idx="2984">1150</cx:pt>
          <cx:pt idx="2985">1150</cx:pt>
          <cx:pt idx="2986">1050</cx:pt>
          <cx:pt idx="2987">1400</cx:pt>
          <cx:pt idx="2988">850</cx:pt>
          <cx:pt idx="2989">850</cx:pt>
          <cx:pt idx="2990">850</cx:pt>
          <cx:pt idx="2991">850</cx:pt>
          <cx:pt idx="2992">1350</cx:pt>
          <cx:pt idx="2993">1250</cx:pt>
          <cx:pt idx="2994">1350</cx:pt>
          <cx:pt idx="2995">1300</cx:pt>
          <cx:pt idx="2996">1450</cx:pt>
          <cx:pt idx="2997">1350</cx:pt>
          <cx:pt idx="2998">1750</cx:pt>
          <cx:pt idx="2999">2100</cx:pt>
          <cx:pt idx="3000">1850</cx:pt>
          <cx:pt idx="3001">1950</cx:pt>
          <cx:pt idx="3002">2250</cx:pt>
          <cx:pt idx="3003">2350</cx:pt>
          <cx:pt idx="3004">2250</cx:pt>
          <cx:pt idx="3005">2350</cx:pt>
          <cx:pt idx="3006">1400</cx:pt>
          <cx:pt idx="3007">1450</cx:pt>
          <cx:pt idx="3008">1350</cx:pt>
          <cx:pt idx="3009">1400</cx:pt>
          <cx:pt idx="3010">1600</cx:pt>
          <cx:pt idx="3011">1450</cx:pt>
          <cx:pt idx="3012">2350</cx:pt>
          <cx:pt idx="3013">2350</cx:pt>
          <cx:pt idx="3014">1300</cx:pt>
          <cx:pt idx="3015">1350</cx:pt>
          <cx:pt idx="3016">1350</cx:pt>
          <cx:pt idx="3017">1400</cx:pt>
          <cx:pt idx="3018">1500</cx:pt>
          <cx:pt idx="3019">2250</cx:pt>
          <cx:pt idx="3020">2100</cx:pt>
          <cx:pt idx="3021">1850</cx:pt>
          <cx:pt idx="3022">1850</cx:pt>
          <cx:pt idx="3023">1850</cx:pt>
          <cx:pt idx="3024">1850</cx:pt>
          <cx:pt idx="3025">2250</cx:pt>
          <cx:pt idx="3026">2250</cx:pt>
          <cx:pt idx="3027">2650</cx:pt>
          <cx:pt idx="3028">2250</cx:pt>
          <cx:pt idx="3029">2250</cx:pt>
          <cx:pt idx="3030">2500</cx:pt>
          <cx:pt idx="3031">2800</cx:pt>
          <cx:pt idx="3032">3000</cx:pt>
          <cx:pt idx="3033">1450</cx:pt>
          <cx:pt idx="3034">1300</cx:pt>
          <cx:pt idx="3035">1600</cx:pt>
          <cx:pt idx="3036">1500</cx:pt>
          <cx:pt idx="3037">2250</cx:pt>
          <cx:pt idx="3038">1300</cx:pt>
          <cx:pt idx="3039">1300</cx:pt>
          <cx:pt idx="3040">1600</cx:pt>
          <cx:pt idx="3041">1500</cx:pt>
          <cx:pt idx="3042">1400</cx:pt>
          <cx:pt idx="3043">1300</cx:pt>
          <cx:pt idx="3044">1650</cx:pt>
          <cx:pt idx="3045">1400</cx:pt>
          <cx:pt idx="3046">1300</cx:pt>
          <cx:pt idx="3047">1650</cx:pt>
          <cx:pt idx="3048">2500</cx:pt>
          <cx:pt idx="3049">2250</cx:pt>
          <cx:pt idx="3050">1400</cx:pt>
          <cx:pt idx="3051">1300</cx:pt>
          <cx:pt idx="3052">1450</cx:pt>
          <cx:pt idx="3053">1900</cx:pt>
          <cx:pt idx="3054">2000</cx:pt>
          <cx:pt idx="3055">1600</cx:pt>
          <cx:pt idx="3056">2000</cx:pt>
          <cx:pt idx="3057">1850</cx:pt>
          <cx:pt idx="3058">1450</cx:pt>
          <cx:pt idx="3059">1450</cx:pt>
          <cx:pt idx="3060">1350</cx:pt>
          <cx:pt idx="3061">1650</cx:pt>
          <cx:pt idx="3062">1650</cx:pt>
          <cx:pt idx="3063">1650</cx:pt>
          <cx:pt idx="3064">2250</cx:pt>
          <cx:pt idx="3065">1450</cx:pt>
          <cx:pt idx="3066">1450</cx:pt>
          <cx:pt idx="3067">1500</cx:pt>
          <cx:pt idx="3068">1600</cx:pt>
          <cx:pt idx="3069">1600</cx:pt>
          <cx:pt idx="3070">1350</cx:pt>
          <cx:pt idx="3071">1300</cx:pt>
          <cx:pt idx="3072">1450</cx:pt>
          <cx:pt idx="3073">1450</cx:pt>
          <cx:pt idx="3074">1650</cx:pt>
          <cx:pt idx="3075">1250</cx:pt>
          <cx:pt idx="3076">1150</cx:pt>
          <cx:pt idx="3077">1150</cx:pt>
          <cx:pt idx="3078">1050</cx:pt>
          <cx:pt idx="3079">1050</cx:pt>
          <cx:pt idx="3080">1200</cx:pt>
          <cx:pt idx="3081">1450</cx:pt>
          <cx:pt idx="3082">1450</cx:pt>
          <cx:pt idx="3083">1750</cx:pt>
          <cx:pt idx="3084">1900</cx:pt>
          <cx:pt idx="3085">1900</cx:pt>
          <cx:pt idx="3086">1750</cx:pt>
          <cx:pt idx="3087">1900</cx:pt>
          <cx:pt idx="3088">1900</cx:pt>
          <cx:pt idx="3089">1050</cx:pt>
          <cx:pt idx="3090">1200</cx:pt>
          <cx:pt idx="3091">1450</cx:pt>
          <cx:pt idx="3092">1450</cx:pt>
          <cx:pt idx="3093">1900</cx:pt>
          <cx:pt idx="3094">1900</cx:pt>
          <cx:pt idx="3095">2000</cx:pt>
          <cx:pt idx="3096">2250</cx:pt>
          <cx:pt idx="3097">2350</cx:pt>
          <cx:pt idx="3098">2350</cx:pt>
          <cx:pt idx="3099">1900</cx:pt>
          <cx:pt idx="3100">1900</cx:pt>
          <cx:pt idx="3101">1850</cx:pt>
          <cx:pt idx="3102">2100</cx:pt>
          <cx:pt idx="3103">2000</cx:pt>
          <cx:pt idx="3104">2000</cx:pt>
          <cx:pt idx="3105">1900</cx:pt>
          <cx:pt idx="3106">1900</cx:pt>
          <cx:pt idx="3107">1900</cx:pt>
          <cx:pt idx="3108">2250</cx:pt>
          <cx:pt idx="3109">2250</cx:pt>
          <cx:pt idx="3110">1100</cx:pt>
          <cx:pt idx="3111">3450</cx:pt>
          <cx:pt idx="3112">3450</cx:pt>
          <cx:pt idx="3113">4150</cx:pt>
          <cx:pt idx="3114">4050</cx:pt>
          <cx:pt idx="3115">4050</cx:pt>
          <cx:pt idx="3116">1900</cx:pt>
          <cx:pt idx="3117">1850</cx:pt>
          <cx:pt idx="3118">1850</cx:pt>
          <cx:pt idx="3119">1850</cx:pt>
          <cx:pt idx="3120">1900</cx:pt>
          <cx:pt idx="3121">1900</cx:pt>
          <cx:pt idx="3122">2000</cx:pt>
          <cx:pt idx="3123">2250</cx:pt>
          <cx:pt idx="3124">2250</cx:pt>
          <cx:pt idx="3125">2650</cx:pt>
          <cx:pt idx="3126">2650</cx:pt>
          <cx:pt idx="3127">3500</cx:pt>
          <cx:pt idx="3128">2000</cx:pt>
          <cx:pt idx="3129">2100</cx:pt>
          <cx:pt idx="3130">2100</cx:pt>
          <cx:pt idx="3131">2100</cx:pt>
          <cx:pt idx="3132">2000</cx:pt>
          <cx:pt idx="3133">2100</cx:pt>
          <cx:pt idx="3134">2000</cx:pt>
          <cx:pt idx="3135">2000</cx:pt>
          <cx:pt idx="3136">2250</cx:pt>
          <cx:pt idx="3137">1350</cx:pt>
          <cx:pt idx="3138">1300</cx:pt>
          <cx:pt idx="3139">1350</cx:pt>
          <cx:pt idx="3140">1300</cx:pt>
          <cx:pt idx="3141">1400</cx:pt>
          <cx:pt idx="3142">1350</cx:pt>
          <cx:pt idx="3143">1600</cx:pt>
          <cx:pt idx="3144">1600</cx:pt>
          <cx:pt idx="3145">1600</cx:pt>
          <cx:pt idx="3146">1600</cx:pt>
          <cx:pt idx="3147">1650</cx:pt>
          <cx:pt idx="3148">1450</cx:pt>
          <cx:pt idx="3149">2000</cx:pt>
          <cx:pt idx="3150">2000</cx:pt>
          <cx:pt idx="3151">2000</cx:pt>
          <cx:pt idx="3152">1600</cx:pt>
          <cx:pt idx="3153">1400</cx:pt>
          <cx:pt idx="3154">1250</cx:pt>
          <cx:pt idx="3155">1900</cx:pt>
          <cx:pt idx="3156">1650</cx:pt>
          <cx:pt idx="3157">1450</cx:pt>
          <cx:pt idx="3158">2000</cx:pt>
          <cx:pt idx="3159">2000</cx:pt>
          <cx:pt idx="3160">2000</cx:pt>
          <cx:pt idx="3161">1400</cx:pt>
          <cx:pt idx="3162">1350</cx:pt>
          <cx:pt idx="3163">1500</cx:pt>
          <cx:pt idx="3164">1100</cx:pt>
          <cx:pt idx="3165">1200</cx:pt>
          <cx:pt idx="3166">1150</cx:pt>
          <cx:pt idx="3167">1150</cx:pt>
          <cx:pt idx="3168">1050</cx:pt>
          <cx:pt idx="3169">1150</cx:pt>
          <cx:pt idx="3170">1400</cx:pt>
          <cx:pt idx="3171">850</cx:pt>
          <cx:pt idx="3172">850</cx:pt>
          <cx:pt idx="3173">850</cx:pt>
          <cx:pt idx="3174">850</cx:pt>
          <cx:pt idx="3175">1350</cx:pt>
          <cx:pt idx="3176">1250</cx:pt>
          <cx:pt idx="3177">1350</cx:pt>
          <cx:pt idx="3178">1300</cx:pt>
          <cx:pt idx="3179">2100</cx:pt>
          <cx:pt idx="3180">1850</cx:pt>
          <cx:pt idx="3181">1950</cx:pt>
          <cx:pt idx="3182">2250</cx:pt>
          <cx:pt idx="3183">2250</cx:pt>
          <cx:pt idx="3184">2100</cx:pt>
          <cx:pt idx="3185">2350</cx:pt>
          <cx:pt idx="3186">2250</cx:pt>
          <cx:pt idx="3187">1450</cx:pt>
          <cx:pt idx="3188">1400</cx:pt>
          <cx:pt idx="3189">2350</cx:pt>
          <cx:pt idx="3190">2350</cx:pt>
          <cx:pt idx="3191">1300</cx:pt>
          <cx:pt idx="3192">1350</cx:pt>
          <cx:pt idx="3193">1400</cx:pt>
          <cx:pt idx="3194">1500</cx:pt>
          <cx:pt idx="3195">1750</cx:pt>
          <cx:pt idx="3196">1850</cx:pt>
          <cx:pt idx="3197">1750</cx:pt>
          <cx:pt idx="3198">1850</cx:pt>
          <cx:pt idx="3199">2250</cx:pt>
          <cx:pt idx="3200">2250</cx:pt>
          <cx:pt idx="3201">2100</cx:pt>
          <cx:pt idx="3202">2350</cx:pt>
          <cx:pt idx="3203">2650</cx:pt>
          <cx:pt idx="3204">2500</cx:pt>
          <cx:pt idx="3205">2800</cx:pt>
          <cx:pt idx="3206">3000</cx:pt>
          <cx:pt idx="3207">3250</cx:pt>
          <cx:pt idx="3208">1450</cx:pt>
          <cx:pt idx="3209">1350</cx:pt>
          <cx:pt idx="3210">1600</cx:pt>
          <cx:pt idx="3211">1500</cx:pt>
          <cx:pt idx="3212">2250</cx:pt>
          <cx:pt idx="3213">2250</cx:pt>
          <cx:pt idx="3214">1300</cx:pt>
          <cx:pt idx="3215">1300</cx:pt>
          <cx:pt idx="3216">1600</cx:pt>
          <cx:pt idx="3217">1500</cx:pt>
          <cx:pt idx="3218">1500</cx:pt>
          <cx:pt idx="3219">1650</cx:pt>
          <cx:pt idx="3220">1400</cx:pt>
          <cx:pt idx="3221">1650</cx:pt>
          <cx:pt idx="3222">2350</cx:pt>
          <cx:pt idx="3223">1400</cx:pt>
          <cx:pt idx="3224">1350</cx:pt>
          <cx:pt idx="3225">1350</cx:pt>
          <cx:pt idx="3226">1300</cx:pt>
          <cx:pt idx="3227">1350</cx:pt>
          <cx:pt idx="3228">1300</cx:pt>
          <cx:pt idx="3229">1850</cx:pt>
          <cx:pt idx="3230">1600</cx:pt>
          <cx:pt idx="3231">1900</cx:pt>
          <cx:pt idx="3232">1600</cx:pt>
          <cx:pt idx="3233">1850</cx:pt>
          <cx:pt idx="3234">1450</cx:pt>
          <cx:pt idx="3235">1350</cx:pt>
          <cx:pt idx="3236">2250</cx:pt>
          <cx:pt idx="3237">1500</cx:pt>
          <cx:pt idx="3238">1500</cx:pt>
          <cx:pt idx="3239">2250</cx:pt>
          <cx:pt idx="3240">1450</cx:pt>
          <cx:pt idx="3241">1450</cx:pt>
          <cx:pt idx="3242">1500</cx:pt>
          <cx:pt idx="3243">1600</cx:pt>
          <cx:pt idx="3244">1600</cx:pt>
          <cx:pt idx="3245">1600</cx:pt>
          <cx:pt idx="3246">1600</cx:pt>
          <cx:pt idx="3247">1350</cx:pt>
          <cx:pt idx="3248">1300</cx:pt>
          <cx:pt idx="3249">1350</cx:pt>
          <cx:pt idx="3250">1300</cx:pt>
          <cx:pt idx="3251">1450</cx:pt>
          <cx:pt idx="3252">1450</cx:pt>
          <cx:pt idx="3253">1650</cx:pt>
          <cx:pt idx="3254">1650</cx:pt>
          <cx:pt idx="3255">1200</cx:pt>
          <cx:pt idx="3256">1150</cx:pt>
          <cx:pt idx="3257">1700</cx:pt>
          <cx:pt idx="3258">1150</cx:pt>
          <cx:pt idx="3259">1050</cx:pt>
          <cx:pt idx="3260">1100</cx:pt>
          <cx:pt idx="3261">1200</cx:pt>
          <cx:pt idx="3262">1450</cx:pt>
          <cx:pt idx="3263">1450</cx:pt>
          <cx:pt idx="3264">1750</cx:pt>
          <cx:pt idx="3265">1900</cx:pt>
          <cx:pt idx="3266">1900</cx:pt>
          <cx:pt idx="3267">1750</cx:pt>
          <cx:pt idx="3268">1900</cx:pt>
          <cx:pt idx="3269">1900</cx:pt>
          <cx:pt idx="3270">1100</cx:pt>
          <cx:pt idx="3271">1200</cx:pt>
          <cx:pt idx="3272">1450</cx:pt>
          <cx:pt idx="3273">1450</cx:pt>
          <cx:pt idx="3274">1900</cx:pt>
          <cx:pt idx="3275">2000</cx:pt>
          <cx:pt idx="3276">2250</cx:pt>
          <cx:pt idx="3277">2100</cx:pt>
          <cx:pt idx="3278">2100</cx:pt>
          <cx:pt idx="3279">1900</cx:pt>
          <cx:pt idx="3280">1900</cx:pt>
          <cx:pt idx="3281">1900</cx:pt>
          <cx:pt idx="3282">1900</cx:pt>
          <cx:pt idx="3283">2100</cx:pt>
          <cx:pt idx="3284">1900</cx:pt>
          <cx:pt idx="3285">1900</cx:pt>
          <cx:pt idx="3286">2000</cx:pt>
          <cx:pt idx="3287">2000</cx:pt>
          <cx:pt idx="3288">1900</cx:pt>
          <cx:pt idx="3289">2250</cx:pt>
          <cx:pt idx="3290">2350</cx:pt>
          <cx:pt idx="3291">4150</cx:pt>
          <cx:pt idx="3292">4150</cx:pt>
          <cx:pt idx="3293">4300</cx:pt>
          <cx:pt idx="3294">3450</cx:pt>
          <cx:pt idx="3295">3450</cx:pt>
          <cx:pt idx="3296">1100</cx:pt>
          <cx:pt idx="3297">1750</cx:pt>
          <cx:pt idx="3298">1750</cx:pt>
          <cx:pt idx="3299">1850</cx:pt>
          <cx:pt idx="3300">1900</cx:pt>
          <cx:pt idx="3301">2250</cx:pt>
          <cx:pt idx="3302">1900</cx:pt>
          <cx:pt idx="3303">2650</cx:pt>
          <cx:pt idx="3304">1600</cx:pt>
          <cx:pt idx="3305">1600</cx:pt>
          <cx:pt idx="3306">1150</cx:pt>
          <cx:pt idx="3307">1150</cx:pt>
          <cx:pt idx="3308">1750</cx:pt>
          <cx:pt idx="3309">1750</cx:pt>
          <cx:pt idx="3310">2000</cx:pt>
          <cx:pt idx="3311">1850</cx:pt>
          <cx:pt idx="3312">1900</cx:pt>
          <cx:pt idx="3313">2250</cx:pt>
          <cx:pt idx="3314">2100</cx:pt>
          <cx:pt idx="3315">2650</cx:pt>
          <cx:pt idx="3316">2650</cx:pt>
          <cx:pt idx="3317">3250</cx:pt>
          <cx:pt idx="3318">2000</cx:pt>
          <cx:pt idx="3319">2000</cx:pt>
          <cx:pt idx="3320">2100</cx:pt>
          <cx:pt idx="3321">2100</cx:pt>
          <cx:pt idx="3322">2000</cx:pt>
          <cx:pt idx="3323">2000</cx:pt>
          <cx:pt idx="3324">2100</cx:pt>
          <cx:pt idx="3325">2100</cx:pt>
          <cx:pt idx="3326">2100</cx:pt>
          <cx:pt idx="3327">1600</cx:pt>
          <cx:pt idx="3328">1500</cx:pt>
          <cx:pt idx="3329">1600</cx:pt>
          <cx:pt idx="3330">1500</cx:pt>
          <cx:pt idx="3331">1600</cx:pt>
          <cx:pt idx="3332">1400</cx:pt>
          <cx:pt idx="3333">1350</cx:pt>
          <cx:pt idx="3334">1500</cx:pt>
          <cx:pt idx="3335">1250</cx:pt>
          <cx:pt idx="3336">1200</cx:pt>
          <cx:pt idx="3337">2100</cx:pt>
          <cx:pt idx="3338">1850</cx:pt>
          <cx:pt idx="3339">1950</cx:pt>
          <cx:pt idx="3340">2250</cx:pt>
          <cx:pt idx="3341">2350</cx:pt>
          <cx:pt idx="3342">2250</cx:pt>
          <cx:pt idx="3343">1200</cx:pt>
          <cx:pt idx="3344">1200</cx:pt>
          <cx:pt idx="3345">1300</cx:pt>
          <cx:pt idx="3346">1350</cx:pt>
          <cx:pt idx="3347">1400</cx:pt>
          <cx:pt idx="3348">1450</cx:pt>
          <cx:pt idx="3349">1900</cx:pt>
          <cx:pt idx="3350">2000</cx:pt>
          <cx:pt idx="3351">2000</cx:pt>
          <cx:pt idx="3352">2100</cx:pt>
          <cx:pt idx="3353">2000</cx:pt>
          <cx:pt idx="3354">2000</cx:pt>
          <cx:pt idx="3355">2250</cx:pt>
          <cx:pt idx="3356">2500</cx:pt>
          <cx:pt idx="3357">2500</cx:pt>
          <cx:pt idx="3358">2650</cx:pt>
          <cx:pt idx="3359">3000</cx:pt>
          <cx:pt idx="3360">3000</cx:pt>
          <cx:pt idx="3361">2650</cx:pt>
          <cx:pt idx="3362">2800</cx:pt>
          <cx:pt idx="3363">1400</cx:pt>
          <cx:pt idx="3364">1350</cx:pt>
          <cx:pt idx="3365">1600</cx:pt>
          <cx:pt idx="3366">1500</cx:pt>
          <cx:pt idx="3367">2250</cx:pt>
          <cx:pt idx="3368">2350</cx:pt>
          <cx:pt idx="3369">1300</cx:pt>
          <cx:pt idx="3370">1300</cx:pt>
          <cx:pt idx="3371">1600</cx:pt>
          <cx:pt idx="3372">1500</cx:pt>
          <cx:pt idx="3373">1450</cx:pt>
          <cx:pt idx="3374">1500</cx:pt>
          <cx:pt idx="3375">1650</cx:pt>
          <cx:pt idx="3376">1850</cx:pt>
          <cx:pt idx="3377">1850</cx:pt>
          <cx:pt idx="3378">1750</cx:pt>
          <cx:pt idx="3379">1850</cx:pt>
          <cx:pt idx="3380">2650</cx:pt>
          <cx:pt idx="3381">2350</cx:pt>
          <cx:pt idx="3382">1850</cx:pt>
          <cx:pt idx="3383">1850</cx:pt>
          <cx:pt idx="3384">2250</cx:pt>
          <cx:pt idx="3385">2250</cx:pt>
          <cx:pt idx="3386">1850</cx:pt>
          <cx:pt idx="3387">1450</cx:pt>
          <cx:pt idx="3388">1350</cx:pt>
          <cx:pt idx="3389">1750</cx:pt>
          <cx:pt idx="3390">1700</cx:pt>
          <cx:pt idx="3391">2100</cx:pt>
          <cx:pt idx="3392">1600</cx:pt>
          <cx:pt idx="3393">1500</cx:pt>
          <cx:pt idx="3394">2250</cx:pt>
          <cx:pt idx="3395">1450</cx:pt>
          <cx:pt idx="3396">1450</cx:pt>
          <cx:pt idx="3397">1500</cx:pt>
          <cx:pt idx="3398">1600</cx:pt>
          <cx:pt idx="3399">1500</cx:pt>
          <cx:pt idx="3400">1600</cx:pt>
          <cx:pt idx="3401">1500</cx:pt>
          <cx:pt idx="3402">1450</cx:pt>
          <cx:pt idx="3403">1450</cx:pt>
          <cx:pt idx="3404">1650</cx:pt>
          <cx:pt idx="3405">1650</cx:pt>
          <cx:pt idx="3406">1200</cx:pt>
          <cx:pt idx="3407">1150</cx:pt>
          <cx:pt idx="3408">1700</cx:pt>
          <cx:pt idx="3409">1150</cx:pt>
          <cx:pt idx="3410">1200</cx:pt>
          <cx:pt idx="3411">1450</cx:pt>
          <cx:pt idx="3412">1450</cx:pt>
          <cx:pt idx="3413">1600</cx:pt>
          <cx:pt idx="3414">1600</cx:pt>
          <cx:pt idx="3415">1750</cx:pt>
          <cx:pt idx="3416">1900</cx:pt>
          <cx:pt idx="3417">1150</cx:pt>
          <cx:pt idx="3418">1150</cx:pt>
          <cx:pt idx="3419">1750</cx:pt>
          <cx:pt idx="3420">1700</cx:pt>
          <cx:pt idx="3421">1600</cx:pt>
          <cx:pt idx="3422">1600</cx:pt>
          <cx:pt idx="3423">2000</cx:pt>
          <cx:pt idx="3424">2100</cx:pt>
          <cx:pt idx="3425">1900</cx:pt>
          <cx:pt idx="3426">1900</cx:pt>
          <cx:pt idx="3427">1850</cx:pt>
          <cx:pt idx="3428">1900</cx:pt>
          <cx:pt idx="3429">2100</cx:pt>
          <cx:pt idx="3430">2100</cx:pt>
          <cx:pt idx="3431">1900</cx:pt>
          <cx:pt idx="3432">1900</cx:pt>
          <cx:pt idx="3433">2000</cx:pt>
          <cx:pt idx="3434">2000</cx:pt>
          <cx:pt idx="3435">1900</cx:pt>
          <cx:pt idx="3436">1900</cx:pt>
          <cx:pt idx="3437">2250</cx:pt>
          <cx:pt idx="3438">2350</cx:pt>
          <cx:pt idx="3439">1650</cx:pt>
          <cx:pt idx="3440">1650</cx:pt>
          <cx:pt idx="3441">850</cx:pt>
          <cx:pt idx="3442">1850</cx:pt>
          <cx:pt idx="3443">1900</cx:pt>
          <cx:pt idx="3444">1700</cx:pt>
          <cx:pt idx="3445">1750</cx:pt>
          <cx:pt idx="3446">1350</cx:pt>
          <cx:pt idx="3447">1300</cx:pt>
          <cx:pt idx="3448">1500</cx:pt>
          <cx:pt idx="3449">1250</cx:pt>
          <cx:pt idx="3450">1200</cx:pt>
          <cx:pt idx="3451">1850</cx:pt>
          <cx:pt idx="3452">1450</cx:pt>
          <cx:pt idx="3453">1750</cx:pt>
          <cx:pt idx="3454">1700</cx:pt>
          <cx:pt idx="3455">1600</cx:pt>
          <cx:pt idx="3456">1500</cx:pt>
          <cx:pt idx="3457">1750</cx:pt>
          <cx:pt idx="3458">1700</cx:pt>
          <cx:pt idx="3459">1750</cx:pt>
          <cx:pt idx="3460">1700</cx:pt>
          <cx:pt idx="3461">1750</cx:pt>
          <cx:pt idx="3462">1750</cx:pt>
          <cx:pt idx="3463">2000</cx:pt>
          <cx:pt idx="3464">1850</cx:pt>
          <cx:pt idx="3465">1900</cx:pt>
          <cx:pt idx="3466">2250</cx:pt>
          <cx:pt idx="3467">2100</cx:pt>
          <cx:pt idx="3468">2800</cx:pt>
          <cx:pt idx="3469">2800</cx:pt>
          <cx:pt idx="3470">2650</cx:pt>
          <cx:pt idx="3471">3250</cx:pt>
          <cx:pt idx="3472">1350</cx:pt>
          <cx:pt idx="3473">1300</cx:pt>
          <cx:pt idx="3474">1600</cx:pt>
          <cx:pt idx="3475">1500</cx:pt>
          <cx:pt idx="3476">1600</cx:pt>
          <cx:pt idx="3477">1500</cx:pt>
          <cx:pt idx="3478">2350</cx:pt>
          <cx:pt idx="3479">1300</cx:pt>
          <cx:pt idx="3480">1350</cx:pt>
          <cx:pt idx="3481">1400</cx:pt>
          <cx:pt idx="3482">2000</cx:pt>
          <cx:pt idx="3483">1450</cx:pt>
          <cx:pt idx="3484">1900</cx:pt>
          <cx:pt idx="3485">2100</cx:pt>
          <cx:pt idx="3486">2000</cx:pt>
          <cx:pt idx="3487">2100</cx:pt>
          <cx:pt idx="3488">2250</cx:pt>
          <cx:pt idx="3489">2650</cx:pt>
          <cx:pt idx="3490">3000</cx:pt>
          <cx:pt idx="3491">1650</cx:pt>
          <cx:pt idx="3492">1650</cx:pt>
          <cx:pt idx="3493">1650</cx:pt>
          <cx:pt idx="3494">1850</cx:pt>
          <cx:pt idx="3495">1950</cx:pt>
          <cx:pt idx="3496">1450</cx:pt>
          <cx:pt idx="3497">1350</cx:pt>
          <cx:pt idx="3498">2000</cx:pt>
          <cx:pt idx="3499">2100</cx:pt>
          <cx:pt idx="3500">2100</cx:pt>
          <cx:pt idx="3501">1600</cx:pt>
          <cx:pt idx="3502">1500</cx:pt>
          <cx:pt idx="3503">1600</cx:pt>
          <cx:pt idx="3504">1500</cx:pt>
          <cx:pt idx="3505">1400</cx:pt>
          <cx:pt idx="3506">1400</cx:pt>
          <cx:pt idx="3507">1650</cx:pt>
          <cx:pt idx="3508">1650</cx:pt>
          <cx:pt idx="3509">1600</cx:pt>
          <cx:pt idx="3510">1600</cx:pt>
          <cx:pt idx="3511">1600</cx:pt>
          <cx:pt idx="3512">1600</cx:pt>
          <cx:pt idx="3513">2000</cx:pt>
          <cx:pt idx="3514">2000</cx:pt>
          <cx:pt idx="3515">1900</cx:pt>
          <cx:pt idx="3516">1850</cx:pt>
          <cx:pt idx="3517">1900</cx:pt>
          <cx:pt idx="3518">1900</cx:pt>
          <cx:pt idx="3519">2100</cx:pt>
          <cx:pt idx="3520">2000</cx:pt>
          <cx:pt idx="3521">2000</cx:pt>
          <cx:pt idx="3522">2000</cx:pt>
          <cx:pt idx="3523">1900</cx:pt>
          <cx:pt idx="3524">1900</cx:pt>
          <cx:pt idx="3525">2250</cx:pt>
          <cx:pt idx="3526">2350</cx:pt>
          <cx:pt idx="3527">4300</cx:pt>
          <cx:pt idx="3528">4300</cx:pt>
          <cx:pt idx="3529">1900</cx:pt>
          <cx:pt idx="3530">1850</cx:pt>
          <cx:pt idx="3531">2000</cx:pt>
          <cx:pt idx="3532">1900</cx:pt>
          <cx:pt idx="3533">2100</cx:pt>
          <cx:pt idx="3534">2100</cx:pt>
          <cx:pt idx="3535">2100</cx:pt>
          <cx:pt idx="3536">2000</cx:pt>
          <cx:pt idx="3537">2250</cx:pt>
          <cx:pt idx="3538">1650</cx:pt>
          <cx:pt idx="3539">2000</cx:pt>
          <cx:pt idx="3540">1600</cx:pt>
          <cx:pt idx="3541">850</cx:pt>
          <cx:pt idx="3542">1200</cx:pt>
          <cx:pt idx="3543">1200</cx:pt>
          <cx:pt idx="3544">2650</cx:pt>
          <cx:pt idx="3545">1400</cx:pt>
          <cx:pt idx="3546">1350</cx:pt>
          <cx:pt idx="3547">1900</cx:pt>
          <cx:pt idx="3548">1900</cx:pt>
          <cx:pt idx="3549">1850</cx:pt>
          <cx:pt idx="3550">1950</cx:pt>
          <cx:pt idx="3551">1850</cx:pt>
          <cx:pt idx="3552">1450</cx:pt>
          <cx:pt idx="3553">1450</cx:pt>
          <cx:pt idx="3554">1500</cx:pt>
          <cx:pt idx="3555">1200</cx:pt>
          <cx:pt idx="3556">1150</cx:pt>
          <cx:pt idx="3557">3000</cx:pt>
          <cx:pt idx="3558">2100</cx:pt>
          <cx:pt idx="3559">2100</cx:pt>
          <cx:pt idx="3560">2350</cx:pt>
          <cx:pt idx="3561">3000</cx:pt>
          <cx:pt idx="3562">1450</cx:pt>
          <cx:pt idx="3563">1450</cx:pt>
          <cx:pt idx="3564">2000</cx:pt>
          <cx:pt idx="3565">1600</cx:pt>
          <cx:pt idx="3566">2100</cx:pt>
          <cx:pt idx="3567">1600</cx:pt>
          <cx:pt idx="3568">2100</cx:pt>
          <cx:pt idx="3569">1700</cx:pt>
          <cx:pt idx="3570">1700</cx:pt>
          <cx:pt idx="3571">1900</cx:pt>
          <cx:pt idx="3572">1850</cx:pt>
          <cx:pt idx="3573">1750</cx:pt>
          <cx:pt idx="3574">1750</cx:pt>
          <cx:pt idx="3575">2000</cx:pt>
          <cx:pt idx="3576">1850</cx:pt>
          <cx:pt idx="3577">1900</cx:pt>
          <cx:pt idx="3578">2250</cx:pt>
          <cx:pt idx="3579">2100</cx:pt>
          <cx:pt idx="3580">2800</cx:pt>
          <cx:pt idx="3581">2800</cx:pt>
          <cx:pt idx="3582">2650</cx:pt>
          <cx:pt idx="3583">3850</cx:pt>
          <cx:pt idx="3584">1350</cx:pt>
          <cx:pt idx="3585">1300</cx:pt>
          <cx:pt idx="3586">2000</cx:pt>
          <cx:pt idx="3587">1650</cx:pt>
          <cx:pt idx="3588">1900</cx:pt>
          <cx:pt idx="3589">1500</cx:pt>
          <cx:pt idx="3590">1300</cx:pt>
          <cx:pt idx="3591">1350</cx:pt>
          <cx:pt idx="3592">1400</cx:pt>
          <cx:pt idx="3593">1450</cx:pt>
          <cx:pt idx="3594">2500</cx:pt>
          <cx:pt idx="3595">3250</cx:pt>
          <cx:pt idx="3596">3250</cx:pt>
          <cx:pt idx="3597">2650</cx:pt>
          <cx:pt idx="3598">3000</cx:pt>
          <cx:pt idx="3599">1400</cx:pt>
          <cx:pt idx="3600">1600</cx:pt>
          <cx:pt idx="3601">1750</cx:pt>
          <cx:pt idx="3602">1750</cx:pt>
          <cx:pt idx="3603">1950</cx:pt>
          <cx:pt idx="3604">2000</cx:pt>
          <cx:pt idx="3605">1600</cx:pt>
          <cx:pt idx="3606">1900</cx:pt>
          <cx:pt idx="3607">1600</cx:pt>
          <cx:pt idx="3608">2100</cx:pt>
          <cx:pt idx="3609">1600</cx:pt>
          <cx:pt idx="3610">1500</cx:pt>
          <cx:pt idx="3611">1600</cx:pt>
          <cx:pt idx="3612">1500</cx:pt>
          <cx:pt idx="3613">1400</cx:pt>
          <cx:pt idx="3614">1400</cx:pt>
          <cx:pt idx="3615">1650</cx:pt>
          <cx:pt idx="3616">1650</cx:pt>
          <cx:pt idx="3617">1200</cx:pt>
          <cx:pt idx="3618">1150</cx:pt>
          <cx:pt idx="3619">1750</cx:pt>
          <cx:pt idx="3620">1750</cx:pt>
          <cx:pt idx="3621">1450</cx:pt>
          <cx:pt idx="3622">1450</cx:pt>
          <cx:pt idx="3623">2100</cx:pt>
          <cx:pt idx="3624">1450</cx:pt>
          <cx:pt idx="3625">1450</cx:pt>
          <cx:pt idx="3626">1850</cx:pt>
          <cx:pt idx="3627">1850</cx:pt>
          <cx:pt idx="3628">1850</cx:pt>
          <cx:pt idx="3629">1900</cx:pt>
          <cx:pt idx="3630">2100</cx:pt>
          <cx:pt idx="3631">2000</cx:pt>
          <cx:pt idx="3632">1850</cx:pt>
          <cx:pt idx="3633">1850</cx:pt>
          <cx:pt idx="3634">1850</cx:pt>
          <cx:pt idx="3635">1900</cx:pt>
          <cx:pt idx="3636">2000</cx:pt>
          <cx:pt idx="3637">2000</cx:pt>
          <cx:pt idx="3638">2000</cx:pt>
          <cx:pt idx="3639">2000</cx:pt>
          <cx:pt idx="3640">1900</cx:pt>
          <cx:pt idx="3641">1900</cx:pt>
          <cx:pt idx="3642">1350</cx:pt>
          <cx:pt idx="3643">1400</cx:pt>
          <cx:pt idx="3644">3250</cx:pt>
          <cx:pt idx="3645">2000</cx:pt>
          <cx:pt idx="3646">1900</cx:pt>
          <cx:pt idx="3647">2100</cx:pt>
          <cx:pt idx="3648">2100</cx:pt>
          <cx:pt idx="3649">2100</cx:pt>
          <cx:pt idx="3650">2100</cx:pt>
          <cx:pt idx="3651">2250</cx:pt>
          <cx:pt idx="3652">2100</cx:pt>
          <cx:pt idx="3653">1250</cx:pt>
          <cx:pt idx="3654">1250</cx:pt>
          <cx:pt idx="3655">1450</cx:pt>
          <cx:pt idx="3656">1400</cx:pt>
          <cx:pt idx="3657">1600</cx:pt>
          <cx:pt idx="3658">1750</cx:pt>
          <cx:pt idx="3659">850</cx:pt>
          <cx:pt idx="3660">1250</cx:pt>
          <cx:pt idx="3661">1200</cx:pt>
          <cx:pt idx="3662">1200</cx:pt>
          <cx:pt idx="3663">1200</cx:pt>
          <cx:pt idx="3664">1850</cx:pt>
          <cx:pt idx="3665">2000</cx:pt>
          <cx:pt idx="3666">2100</cx:pt>
          <cx:pt idx="3667">3000</cx:pt>
          <cx:pt idx="3668">1850</cx:pt>
          <cx:pt idx="3669">2250</cx:pt>
          <cx:pt idx="3670">2350</cx:pt>
          <cx:pt idx="3671">3950</cx:pt>
          <cx:pt idx="3672">2100</cx:pt>
          <cx:pt idx="3673">2000</cx:pt>
          <cx:pt idx="3674">2650</cx:pt>
          <cx:pt idx="3675">2350</cx:pt>
          <cx:pt idx="3676">2250</cx:pt>
          <cx:pt idx="3677">1300</cx:pt>
          <cx:pt idx="3678">1300</cx:pt>
          <cx:pt idx="3679">1300</cx:pt>
          <cx:pt idx="3680">1300</cx:pt>
          <cx:pt idx="3681">2650</cx:pt>
          <cx:pt idx="3682">2800</cx:pt>
          <cx:pt idx="3683">2350</cx:pt>
          <cx:pt idx="3684">2250</cx:pt>
          <cx:pt idx="3685">1850</cx:pt>
          <cx:pt idx="3686">1700</cx:pt>
          <cx:pt idx="3687">3850</cx:pt>
          <cx:pt idx="3688">3850</cx:pt>
          <cx:pt idx="3689">1250</cx:pt>
          <cx:pt idx="3690">2650</cx:pt>
          <cx:pt idx="3691">1500</cx:pt>
          <cx:pt idx="3692">1500</cx:pt>
          <cx:pt idx="3693">1450</cx:pt>
          <cx:pt idx="3694">1400</cx:pt>
          <cx:pt idx="3695">1250</cx:pt>
          <cx:pt idx="3696">2100</cx:pt>
          <cx:pt idx="3697">2100</cx:pt>
          <cx:pt idx="3698">2100</cx:pt>
          <cx:pt idx="3699">2000</cx:pt>
          <cx:pt idx="3700">1600</cx:pt>
          <cx:pt idx="3701">1600</cx:pt>
          <cx:pt idx="3702">1400</cx:pt>
          <cx:pt idx="3703">1400</cx:pt>
          <cx:pt idx="3704">1150</cx:pt>
          <cx:pt idx="3705">1150</cx:pt>
          <cx:pt idx="3706">1700</cx:pt>
          <cx:pt idx="3707">1700</cx:pt>
          <cx:pt idx="3708">1450</cx:pt>
          <cx:pt idx="3709">1450</cx:pt>
          <cx:pt idx="3710">1700</cx:pt>
          <cx:pt idx="3711">1700</cx:pt>
          <cx:pt idx="3712">1450</cx:pt>
          <cx:pt idx="3713">1450</cx:pt>
          <cx:pt idx="3714">2100</cx:pt>
          <cx:pt idx="3715">3250</cx:pt>
          <cx:pt idx="3716">1150</cx:pt>
          <cx:pt idx="3717">1200</cx:pt>
          <cx:pt idx="3718">1200</cx:pt>
          <cx:pt idx="3719">1400</cx:pt>
          <cx:pt idx="3720">1450</cx:pt>
          <cx:pt idx="3721">1300</cx:pt>
          <cx:pt idx="3722">1400</cx:pt>
          <cx:pt idx="3723">3000</cx:pt>
          <cx:pt idx="3724">2100</cx:pt>
          <cx:pt idx="3725">1150</cx:pt>
          <cx:pt idx="3726">1350</cx:pt>
          <cx:pt idx="3727">1400</cx:pt>
          <cx:pt idx="3728">1750</cx:pt>
          <cx:pt idx="3729">1600</cx:pt>
          <cx:pt idx="3730">1750</cx:pt>
          <cx:pt idx="3731">1950</cx:pt>
          <cx:pt idx="3732">3000</cx:pt>
          <cx:pt idx="3733">3000</cx:pt>
          <cx:pt idx="3734">1300</cx:pt>
          <cx:pt idx="3735">1300</cx:pt>
          <cx:pt idx="3736">1500</cx:pt>
          <cx:pt idx="3737">1500</cx:pt>
          <cx:pt idx="3738">1500</cx:pt>
          <cx:pt idx="3739">1500</cx:pt>
          <cx:pt idx="3740">1750</cx:pt>
          <cx:pt idx="3741">1650</cx:pt>
          <cx:pt idx="3742">1500</cx:pt>
          <cx:pt idx="3743">1500</cx:pt>
          <cx:pt idx="3744">1500</cx:pt>
          <cx:pt idx="3745">1450</cx:pt>
          <cx:pt idx="3746">1650</cx:pt>
          <cx:pt idx="3747">1650</cx:pt>
          <cx:pt idx="3748">1650</cx:pt>
          <cx:pt idx="3749">1600</cx:pt>
          <cx:pt idx="3750">1500</cx:pt>
          <cx:pt idx="3751">1550</cx:pt>
          <cx:pt idx="3752">1700</cx:pt>
          <cx:pt idx="3753">1700</cx:pt>
          <cx:pt idx="3754">1850</cx:pt>
          <cx:pt idx="3755">2000</cx:pt>
          <cx:pt idx="3756">1900</cx:pt>
          <cx:pt idx="3757">2100</cx:pt>
          <cx:pt idx="3758">2100</cx:pt>
          <cx:pt idx="3759">2100</cx:pt>
          <cx:pt idx="3760">2100</cx:pt>
          <cx:pt idx="3761">2250</cx:pt>
          <cx:pt idx="3762">2100</cx:pt>
          <cx:pt idx="3763">2650</cx:pt>
          <cx:pt idx="3764">2650</cx:pt>
          <cx:pt idx="3765">1500</cx:pt>
          <cx:pt idx="3766">1750</cx:pt>
          <cx:pt idx="3767">2350</cx:pt>
          <cx:pt idx="3768">1750</cx:pt>
          <cx:pt idx="3769">1850</cx:pt>
          <cx:pt idx="3770">1850</cx:pt>
          <cx:pt idx="3771">2200</cx:pt>
          <cx:pt idx="3772">1250</cx:pt>
          <cx:pt idx="3773">1300</cx:pt>
          <cx:pt idx="3774">1400</cx:pt>
          <cx:pt idx="3775">1450</cx:pt>
          <cx:pt idx="3776">1600</cx:pt>
          <cx:pt idx="3777">1750</cx:pt>
          <cx:pt idx="3778">850</cx:pt>
          <cx:pt idx="3779">1150</cx:pt>
          <cx:pt idx="3780">1150</cx:pt>
          <cx:pt idx="3781">2100</cx:pt>
          <cx:pt idx="3782">2800</cx:pt>
          <cx:pt idx="3783">2500</cx:pt>
          <cx:pt idx="3784">3250</cx:pt>
          <cx:pt idx="3785">3000</cx:pt>
          <cx:pt idx="3786">3250</cx:pt>
          <cx:pt idx="3787">2350</cx:pt>
          <cx:pt idx="3788">2250</cx:pt>
          <cx:pt idx="3789">1950</cx:pt>
          <cx:pt idx="3790">1950</cx:pt>
          <cx:pt idx="3791">1850</cx:pt>
          <cx:pt idx="3792">1950</cx:pt>
          <cx:pt idx="3793">2000</cx:pt>
          <cx:pt idx="3794">1600</cx:pt>
          <cx:pt idx="3795">2000</cx:pt>
          <cx:pt idx="3796">1600</cx:pt>
          <cx:pt idx="3797">1400</cx:pt>
          <cx:pt idx="3798">1350</cx:pt>
          <cx:pt idx="3799">1450</cx:pt>
          <cx:pt idx="3800">1400</cx:pt>
          <cx:pt idx="3801">1700</cx:pt>
          <cx:pt idx="3802">1850</cx:pt>
          <cx:pt idx="3803">2000</cx:pt>
          <cx:pt idx="3804">2100</cx:pt>
          <cx:pt idx="3805">3600</cx:pt>
          <cx:pt idx="3806">3950</cx:pt>
          <cx:pt idx="3807">4050</cx:pt>
          <cx:pt idx="3808">1850</cx:pt>
          <cx:pt idx="3809">1650</cx:pt>
          <cx:pt idx="3810">1650</cx:pt>
          <cx:pt idx="3811">1500</cx:pt>
          <cx:pt idx="3812">1600</cx:pt>
          <cx:pt idx="3813">850</cx:pt>
          <cx:pt idx="3814">850</cx:pt>
          <cx:pt idx="3815">1150</cx:pt>
          <cx:pt idx="3816">1250</cx:pt>
          <cx:pt idx="3817">1250</cx:pt>
          <cx:pt idx="3818">1350</cx:pt>
          <cx:pt idx="3819">1350</cx:pt>
          <cx:pt idx="3820">1250</cx:pt>
          <cx:pt idx="3821">1300</cx:pt>
          <cx:pt idx="3822">1450</cx:pt>
          <cx:pt idx="3823">1400</cx:pt>
          <cx:pt idx="3824">1200</cx:pt>
          <cx:pt idx="3825">1150</cx:pt>
          <cx:pt idx="3826">1400</cx:pt>
          <cx:pt idx="3827">1400</cx:pt>
          <cx:pt idx="3828">1650</cx:pt>
          <cx:pt idx="3829">1600</cx:pt>
          <cx:pt idx="3830">1850</cx:pt>
          <cx:pt idx="3831">1850</cx:pt>
          <cx:pt idx="3832">1750</cx:pt>
          <cx:pt idx="3833">1450</cx:pt>
          <cx:pt idx="3834">1750</cx:pt>
          <cx:pt idx="3835">1950</cx:pt>
          <cx:pt idx="3836">1950</cx:pt>
          <cx:pt idx="3837">2350</cx:pt>
          <cx:pt idx="3838">2350</cx:pt>
          <cx:pt idx="3839">2200</cx:pt>
          <cx:pt idx="3840">1450</cx:pt>
          <cx:pt idx="3841">1750</cx:pt>
          <cx:pt idx="3842">1600</cx:pt>
          <cx:pt idx="3843">1350</cx:pt>
          <cx:pt idx="3844">1400</cx:pt>
          <cx:pt idx="3845">1400</cx:pt>
          <cx:pt idx="3846">1500</cx:pt>
          <cx:pt idx="3847">1500</cx:pt>
          <cx:pt idx="3848">1850</cx:pt>
          <cx:pt idx="3849">1850</cx:pt>
          <cx:pt idx="3850">1650</cx:pt>
          <cx:pt idx="3851">1400</cx:pt>
          <cx:pt idx="3852">2200</cx:pt>
          <cx:pt idx="3853">1400</cx:pt>
          <cx:pt idx="3854">1400</cx:pt>
          <cx:pt idx="3855">1300</cx:pt>
          <cx:pt idx="3856">1400</cx:pt>
          <cx:pt idx="3857">1950</cx:pt>
          <cx:pt idx="3858">1950</cx:pt>
          <cx:pt idx="3859">1500</cx:pt>
          <cx:pt idx="3860">1300</cx:pt>
          <cx:pt idx="3861">1150</cx:pt>
          <cx:pt idx="3862">1500</cx:pt>
          <cx:pt idx="3863">1350</cx:pt>
          <cx:pt idx="3864">1500</cx:pt>
          <cx:pt idx="3865">1100</cx:pt>
          <cx:pt idx="3866">1350</cx:pt>
          <cx:pt idx="3867">1450</cx:pt>
          <cx:pt idx="3868">1450</cx:pt>
          <cx:pt idx="3869">1400</cx:pt>
          <cx:pt idx="3870">1450</cx:pt>
          <cx:pt idx="3871">1000</cx:pt>
          <cx:pt idx="3872">1150</cx:pt>
          <cx:pt idx="3873">1150</cx:pt>
          <cx:pt idx="3874">1500</cx:pt>
          <cx:pt idx="3875">1600</cx:pt>
          <cx:pt idx="3876">1450</cx:pt>
          <cx:pt idx="3877">1950</cx:pt>
          <cx:pt idx="3878">1850</cx:pt>
          <cx:pt idx="3879">2050</cx:pt>
          <cx:pt idx="3880">1850</cx:pt>
          <cx:pt idx="3881">2050</cx:pt>
          <cx:pt idx="3882">2500</cx:pt>
          <cx:pt idx="3883">2500</cx:pt>
          <cx:pt idx="3884">1950</cx:pt>
          <cx:pt idx="3885">1850</cx:pt>
          <cx:pt idx="3886">2050</cx:pt>
          <cx:pt idx="3887">1850</cx:pt>
          <cx:pt idx="3888">2050</cx:pt>
          <cx:pt idx="3889">1500</cx:pt>
          <cx:pt idx="3890">1100</cx:pt>
          <cx:pt idx="3891">1300</cx:pt>
          <cx:pt idx="3892">1450</cx:pt>
          <cx:pt idx="3893">1450</cx:pt>
          <cx:pt idx="3894">1400</cx:pt>
          <cx:pt idx="3895">1450</cx:pt>
          <cx:pt idx="3896">1000</cx:pt>
          <cx:pt idx="3897">1150</cx:pt>
          <cx:pt idx="3898">1150</cx:pt>
          <cx:pt idx="3899">1600</cx:pt>
          <cx:pt idx="3900">1600</cx:pt>
          <cx:pt idx="3901">1450</cx:pt>
          <cx:pt idx="3902">1500</cx:pt>
          <cx:pt idx="3903">1400</cx:pt>
          <cx:pt idx="3904">1150</cx:pt>
          <cx:pt idx="3905">1750</cx:pt>
          <cx:pt idx="3906">1750</cx:pt>
          <cx:pt idx="3907">1750</cx:pt>
          <cx:pt idx="3908">1750</cx:pt>
          <cx:pt idx="3909">2350</cx:pt>
          <cx:pt idx="3910">2700</cx:pt>
          <cx:pt idx="3911">1450</cx:pt>
          <cx:pt idx="3912">1350</cx:pt>
          <cx:pt idx="3913">1400</cx:pt>
          <cx:pt idx="3914">1400</cx:pt>
          <cx:pt idx="3915">1400</cx:pt>
          <cx:pt idx="3916">1500</cx:pt>
          <cx:pt idx="3917">1450</cx:pt>
          <cx:pt idx="3918">1850</cx:pt>
          <cx:pt idx="3919">1850</cx:pt>
          <cx:pt idx="3920">2050</cx:pt>
          <cx:pt idx="3921">1850</cx:pt>
          <cx:pt idx="3922">1750</cx:pt>
          <cx:pt idx="3923">1750</cx:pt>
          <cx:pt idx="3924">1550</cx:pt>
          <cx:pt idx="3925">1600</cx:pt>
          <cx:pt idx="3926">1750</cx:pt>
          <cx:pt idx="3927">1600</cx:pt>
          <cx:pt idx="3928">1150</cx:pt>
          <cx:pt idx="3929">1500</cx:pt>
          <cx:pt idx="3930">1350</cx:pt>
          <cx:pt idx="3931">1450</cx:pt>
          <cx:pt idx="3932">1750</cx:pt>
          <cx:pt idx="3933">1600</cx:pt>
          <cx:pt idx="3934">1350</cx:pt>
          <cx:pt idx="3935">1200</cx:pt>
          <cx:pt idx="3936">1400</cx:pt>
          <cx:pt idx="3937">1450</cx:pt>
          <cx:pt idx="3938">1100</cx:pt>
          <cx:pt idx="3939">1200</cx:pt>
          <cx:pt idx="3940">4350</cx:pt>
          <cx:pt idx="3941">1950</cx:pt>
          <cx:pt idx="3942">1950</cx:pt>
          <cx:pt idx="3943">1650</cx:pt>
          <cx:pt idx="3944">1750</cx:pt>
          <cx:pt idx="3945">1200</cx:pt>
          <cx:pt idx="3946">1350</cx:pt>
          <cx:pt idx="3947">1300</cx:pt>
          <cx:pt idx="3948">1300</cx:pt>
          <cx:pt idx="3949">1200</cx:pt>
          <cx:pt idx="3950">1250</cx:pt>
          <cx:pt idx="3951">1000</cx:pt>
          <cx:pt idx="3952">1050</cx:pt>
          <cx:pt idx="3953">1450</cx:pt>
          <cx:pt idx="3954">1450</cx:pt>
          <cx:pt idx="3955">1150</cx:pt>
          <cx:pt idx="3956">1150</cx:pt>
          <cx:pt idx="3957">1950</cx:pt>
          <cx:pt idx="3958">1950</cx:pt>
          <cx:pt idx="3959">2050</cx:pt>
          <cx:pt idx="3960">1950</cx:pt>
          <cx:pt idx="3961">1750</cx:pt>
          <cx:pt idx="3962">1850</cx:pt>
          <cx:pt idx="3963">1500</cx:pt>
          <cx:pt idx="3964">1600</cx:pt>
          <cx:pt idx="3965">1600</cx:pt>
          <cx:pt idx="3966">1500</cx:pt>
          <cx:pt idx="3967">1750</cx:pt>
          <cx:pt idx="3968">1950</cx:pt>
          <cx:pt idx="3969">1950</cx:pt>
          <cx:pt idx="3970">2350</cx:pt>
          <cx:pt idx="3971">2200</cx:pt>
          <cx:pt idx="3972">1450</cx:pt>
          <cx:pt idx="3973">1750</cx:pt>
          <cx:pt idx="3974">1600</cx:pt>
          <cx:pt idx="3975">1350</cx:pt>
          <cx:pt idx="3976">1600</cx:pt>
          <cx:pt idx="3977">1450</cx:pt>
          <cx:pt idx="3978">1500</cx:pt>
          <cx:pt idx="3979">1500</cx:pt>
          <cx:pt idx="3980">1850</cx:pt>
          <cx:pt idx="3981">1750</cx:pt>
          <cx:pt idx="3982">1650</cx:pt>
          <cx:pt idx="3983">1400</cx:pt>
          <cx:pt idx="3984">2200</cx:pt>
          <cx:pt idx="3985">1600</cx:pt>
          <cx:pt idx="3986">1450</cx:pt>
          <cx:pt idx="3987">1400</cx:pt>
          <cx:pt idx="3988">1500</cx:pt>
          <cx:pt idx="3989">1350</cx:pt>
          <cx:pt idx="3990">1200</cx:pt>
          <cx:pt idx="3991">1650</cx:pt>
          <cx:pt idx="3992">1400</cx:pt>
          <cx:pt idx="3993">1500</cx:pt>
          <cx:pt idx="3994">1300</cx:pt>
          <cx:pt idx="3995">1400</cx:pt>
          <cx:pt idx="3996">1450</cx:pt>
          <cx:pt idx="3997">1400</cx:pt>
          <cx:pt idx="3998">1450</cx:pt>
          <cx:pt idx="3999">1150</cx:pt>
          <cx:pt idx="4000">1150</cx:pt>
          <cx:pt idx="4001">1650</cx:pt>
          <cx:pt idx="4002">1600</cx:pt>
          <cx:pt idx="4003">1950</cx:pt>
          <cx:pt idx="4004">1850</cx:pt>
          <cx:pt idx="4005">1950</cx:pt>
          <cx:pt idx="4006">1850</cx:pt>
          <cx:pt idx="4007">2200</cx:pt>
          <cx:pt idx="4008">1950</cx:pt>
          <cx:pt idx="4009">1850</cx:pt>
          <cx:pt idx="4010">1950</cx:pt>
          <cx:pt idx="4011">1850</cx:pt>
          <cx:pt idx="4012">2200</cx:pt>
          <cx:pt idx="4013">1500</cx:pt>
          <cx:pt idx="4014">1350</cx:pt>
          <cx:pt idx="4015">1400</cx:pt>
          <cx:pt idx="4016">1450</cx:pt>
          <cx:pt idx="4017">1400</cx:pt>
          <cx:pt idx="4018">1450</cx:pt>
          <cx:pt idx="4019">1150</cx:pt>
          <cx:pt idx="4020">1150</cx:pt>
          <cx:pt idx="4021">1650</cx:pt>
          <cx:pt idx="4022">1600</cx:pt>
          <cx:pt idx="4023">1500</cx:pt>
          <cx:pt idx="4024">1400</cx:pt>
          <cx:pt idx="4025">1150</cx:pt>
          <cx:pt idx="4026">1750</cx:pt>
          <cx:pt idx="4027">1750</cx:pt>
          <cx:pt idx="4028">2350</cx:pt>
          <cx:pt idx="4029">2700</cx:pt>
          <cx:pt idx="4030">1450</cx:pt>
          <cx:pt idx="4031">1350</cx:pt>
          <cx:pt idx="4032">1600</cx:pt>
          <cx:pt idx="4033">1450</cx:pt>
          <cx:pt idx="4034">1400</cx:pt>
          <cx:pt idx="4035">1500</cx:pt>
          <cx:pt idx="4036">1450</cx:pt>
          <cx:pt idx="4037">1850</cx:pt>
          <cx:pt idx="4038">1750</cx:pt>
          <cx:pt idx="4039">2050</cx:pt>
          <cx:pt idx="4040">1850</cx:pt>
          <cx:pt idx="4041">1750</cx:pt>
          <cx:pt idx="4042">1750</cx:pt>
          <cx:pt idx="4043">1550</cx:pt>
          <cx:pt idx="4044">1600</cx:pt>
          <cx:pt idx="4045">1200</cx:pt>
          <cx:pt idx="4046">1650</cx:pt>
          <cx:pt idx="4047">1400</cx:pt>
          <cx:pt idx="4048">1450</cx:pt>
          <cx:pt idx="4049">1750</cx:pt>
          <cx:pt idx="4050">1600</cx:pt>
          <cx:pt idx="4051">1350</cx:pt>
          <cx:pt idx="4052">1450</cx:pt>
          <cx:pt idx="4053">1450</cx:pt>
          <cx:pt idx="4054">1450</cx:pt>
          <cx:pt idx="4055">1100</cx:pt>
          <cx:pt idx="4056">1150</cx:pt>
          <cx:pt idx="4057">1200</cx:pt>
          <cx:pt idx="4058">1150</cx:pt>
          <cx:pt idx="4059">4350</cx:pt>
          <cx:pt idx="4060">1950</cx:pt>
          <cx:pt idx="4061">1950</cx:pt>
          <cx:pt idx="4062">1650</cx:pt>
          <cx:pt idx="4063">1750</cx:pt>
          <cx:pt idx="4064">1350</cx:pt>
          <cx:pt idx="4065">1300</cx:pt>
          <cx:pt idx="4066">1350</cx:pt>
          <cx:pt idx="4067">1200</cx:pt>
          <cx:pt idx="4068">1050</cx:pt>
          <cx:pt idx="4069">1250</cx:pt>
          <cx:pt idx="4070">1250</cx:pt>
          <cx:pt idx="4071">1950</cx:pt>
          <cx:pt idx="4072">1850</cx:pt>
          <cx:pt idx="4073">2050</cx:pt>
          <cx:pt idx="4074">1950</cx:pt>
          <cx:pt idx="4075">1750</cx:pt>
          <cx:pt idx="4076">1850</cx:pt>
          <cx:pt idx="4077">1500</cx:pt>
          <cx:pt idx="4078">1600</cx:pt>
          <cx:pt idx="4079">1850</cx:pt>
          <cx:pt idx="4080">1700</cx:pt>
          <cx:pt idx="4081">2000</cx:pt>
          <cx:pt idx="4082">1650</cx:pt>
          <cx:pt idx="4083">1700</cx:pt>
          <cx:pt idx="4084">1850</cx:pt>
          <cx:pt idx="4085">2000</cx:pt>
          <cx:pt idx="4086">2000</cx:pt>
          <cx:pt idx="4087">3250</cx:pt>
          <cx:pt idx="4088">1250</cx:pt>
          <cx:pt idx="4089">1150</cx:pt>
          <cx:pt idx="4090">1300</cx:pt>
          <cx:pt idx="4091">1200</cx:pt>
          <cx:pt idx="4092">1150</cx:pt>
          <cx:pt idx="4093">1850</cx:pt>
          <cx:pt idx="4094">2650</cx:pt>
          <cx:pt idx="4095">1950</cx:pt>
          <cx:pt idx="4096">1000</cx:pt>
          <cx:pt idx="4097">2100</cx:pt>
          <cx:pt idx="4098">1500</cx:pt>
          <cx:pt idx="4099">1400</cx:pt>
          <cx:pt idx="4100">1400</cx:pt>
          <cx:pt idx="4101">1350</cx:pt>
          <cx:pt idx="4102">2250</cx:pt>
          <cx:pt idx="4103">2350</cx:pt>
          <cx:pt idx="4104">3000</cx:pt>
          <cx:pt idx="4105">3000</cx:pt>
          <cx:pt idx="4106">2000</cx:pt>
          <cx:pt idx="4107">1600</cx:pt>
          <cx:pt idx="4108">2000</cx:pt>
          <cx:pt idx="4109">1600</cx:pt>
          <cx:pt idx="4110">1350</cx:pt>
          <cx:pt idx="4111">1250</cx:pt>
          <cx:pt idx="4112">1350</cx:pt>
          <cx:pt idx="4113">1350</cx:pt>
          <cx:pt idx="4114">1400</cx:pt>
          <cx:pt idx="4115">1350</cx:pt>
          <cx:pt idx="4116">1700</cx:pt>
          <cx:pt idx="4117">1700</cx:pt>
          <cx:pt idx="4118">1400</cx:pt>
          <cx:pt idx="4119">1400</cx:pt>
          <cx:pt idx="4120">1700</cx:pt>
          <cx:pt idx="4121">1700</cx:pt>
          <cx:pt idx="4122">1450</cx:pt>
          <cx:pt idx="4123">1450</cx:pt>
          <cx:pt idx="4124">1600</cx:pt>
          <cx:pt idx="4125">1450</cx:pt>
          <cx:pt idx="4126">1450</cx:pt>
          <cx:pt idx="4127">1250</cx:pt>
          <cx:pt idx="4128">1150</cx:pt>
          <cx:pt idx="4129">1650</cx:pt>
          <cx:pt idx="4130">1650</cx:pt>
          <cx:pt idx="4131">1850</cx:pt>
          <cx:pt idx="4132">1650</cx:pt>
          <cx:pt idx="4133">1850</cx:pt>
          <cx:pt idx="4134">1650</cx:pt>
          <cx:pt idx="4135">2500</cx:pt>
          <cx:pt idx="4136">3250</cx:pt>
          <cx:pt idx="4137">3250</cx:pt>
          <cx:pt idx="4138">3250</cx:pt>
          <cx:pt idx="4139">2350</cx:pt>
          <cx:pt idx="4140">2350</cx:pt>
          <cx:pt idx="4141">2350</cx:pt>
          <cx:pt idx="4142">4250</cx:pt>
          <cx:pt idx="4143">3250</cx:pt>
          <cx:pt idx="4144">3250</cx:pt>
          <cx:pt idx="4145">3250</cx:pt>
          <cx:pt idx="4146">2350</cx:pt>
          <cx:pt idx="4147">2350</cx:pt>
          <cx:pt idx="4148">2800</cx:pt>
          <cx:pt idx="4149">1600</cx:pt>
          <cx:pt idx="4150">2050</cx:pt>
          <cx:pt idx="4151">1450</cx:pt>
          <cx:pt idx="4152">1300</cx:pt>
          <cx:pt idx="4153">1500</cx:pt>
          <cx:pt idx="4154">2250</cx:pt>
          <cx:pt idx="4155">2250</cx:pt>
          <cx:pt idx="4156">2500</cx:pt>
          <cx:pt idx="4157">2650</cx:pt>
          <cx:pt idx="4158">2100</cx:pt>
          <cx:pt idx="4159">1600</cx:pt>
          <cx:pt idx="4160">1600</cx:pt>
          <cx:pt idx="4161">1950</cx:pt>
          <cx:pt idx="4162">1400</cx:pt>
          <cx:pt idx="4163">2800</cx:pt>
          <cx:pt idx="4164">1450</cx:pt>
          <cx:pt idx="4165">1400</cx:pt>
          <cx:pt idx="4166">1850</cx:pt>
          <cx:pt idx="4167">1750</cx:pt>
          <cx:pt idx="4168">1500</cx:pt>
          <cx:pt idx="4169">1350</cx:pt>
          <cx:pt idx="4170">1650</cx:pt>
          <cx:pt idx="4171">1750</cx:pt>
          <cx:pt idx="4172">1750</cx:pt>
          <cx:pt idx="4173">1650</cx:pt>
          <cx:pt idx="4174">1750</cx:pt>
          <cx:pt idx="4175">1750</cx:pt>
          <cx:pt idx="4176">2350</cx:pt>
          <cx:pt idx="4177">1400</cx:pt>
          <cx:pt idx="4178">1750</cx:pt>
          <cx:pt idx="4179">1250</cx:pt>
          <cx:pt idx="4180">1250</cx:pt>
          <cx:pt idx="4181">1150</cx:pt>
          <cx:pt idx="4182">1150</cx:pt>
          <cx:pt idx="4183">2000</cx:pt>
          <cx:pt idx="4184">2500</cx:pt>
          <cx:pt idx="4185">2650</cx:pt>
          <cx:pt idx="4186">1400</cx:pt>
          <cx:pt idx="4187">3000</cx:pt>
          <cx:pt idx="4188">1350</cx:pt>
          <cx:pt idx="4189">2950</cx:pt>
          <cx:pt idx="4190">3200</cx:pt>
          <cx:pt idx="4191">1600</cx:pt>
          <cx:pt idx="4192">1750</cx:pt>
          <cx:pt idx="4193">1950</cx:pt>
          <cx:pt idx="4194">2000</cx:pt>
          <cx:pt idx="4195">2100</cx:pt>
          <cx:pt idx="4196">1550</cx:pt>
          <cx:pt idx="4197">1550</cx:pt>
          <cx:pt idx="4198">1450</cx:pt>
          <cx:pt idx="4199">1450</cx:pt>
          <cx:pt idx="4200">1600</cx:pt>
          <cx:pt idx="4201">1450</cx:pt>
          <cx:pt idx="4202">1450</cx:pt>
          <cx:pt idx="4203">3950</cx:pt>
          <cx:pt idx="4204">2000</cx:pt>
          <cx:pt idx="4205">4050</cx:pt>
          <cx:pt idx="4206">2100</cx:pt>
          <cx:pt idx="4207">2100</cx:pt>
          <cx:pt idx="4208">3000</cx:pt>
          <cx:pt idx="4209">3000</cx:pt>
          <cx:pt idx="4210">3250</cx:pt>
          <cx:pt idx="4211">1500</cx:pt>
          <cx:pt idx="4212">1750</cx:pt>
          <cx:pt idx="4213">1500</cx:pt>
          <cx:pt idx="4214">1650</cx:pt>
          <cx:pt idx="4215">1900</cx:pt>
          <cx:pt idx="4216">1450</cx:pt>
          <cx:pt idx="4217">1600</cx:pt>
          <cx:pt idx="4218">2800</cx:pt>
          <cx:pt idx="4219">3000</cx:pt>
          <cx:pt idx="4220">1400</cx:pt>
          <cx:pt idx="4221">1400</cx:pt>
          <cx:pt idx="4222">1600</cx:pt>
          <cx:pt idx="4223">1750</cx:pt>
          <cx:pt idx="4224">3200</cx:pt>
          <cx:pt idx="4225">3850</cx:pt>
          <cx:pt idx="4226">3850</cx:pt>
          <cx:pt idx="4227">2650</cx:pt>
          <cx:pt idx="4228">2650</cx:pt>
          <cx:pt idx="4229">3600</cx:pt>
          <cx:pt idx="4230">850</cx:pt>
          <cx:pt idx="4231">1150</cx:pt>
          <cx:pt idx="4232">1150</cx:pt>
          <cx:pt idx="4233">1850</cx:pt>
          <cx:pt idx="4234">1900</cx:pt>
          <cx:pt idx="4235">1900</cx:pt>
          <cx:pt idx="4236">2100</cx:pt>
          <cx:pt idx="4237">2100</cx:pt>
          <cx:pt idx="4238">1450</cx:pt>
          <cx:pt idx="4239">2100</cx:pt>
          <cx:pt idx="4240">2100</cx:pt>
          <cx:pt idx="4241">2100</cx:pt>
          <cx:pt idx="4242">2250</cx:pt>
          <cx:pt idx="4243">1150</cx:pt>
          <cx:pt idx="4244">1350</cx:pt>
          <cx:pt idx="4245">1350</cx:pt>
          <cx:pt idx="4246">1400</cx:pt>
          <cx:pt idx="4247">1450</cx:pt>
          <cx:pt idx="4248">1400</cx:pt>
          <cx:pt idx="4249">1400</cx:pt>
          <cx:pt idx="4250">1900</cx:pt>
          <cx:pt idx="4251">1900</cx:pt>
          <cx:pt idx="4252">2100</cx:pt>
          <cx:pt idx="4253">2100</cx:pt>
          <cx:pt idx="4254">1450</cx:pt>
          <cx:pt idx="4255">1900</cx:pt>
          <cx:pt idx="4256">1900</cx:pt>
          <cx:pt idx="4257">2000</cx:pt>
          <cx:pt idx="4258">2000</cx:pt>
          <cx:pt idx="4259">2650</cx:pt>
          <cx:pt idx="4260">2650</cx:pt>
          <cx:pt idx="4261">1150</cx:pt>
          <cx:pt idx="4262">1150</cx:pt>
          <cx:pt idx="4263">3000</cx:pt>
          <cx:pt idx="4264">1600</cx:pt>
          <cx:pt idx="4265">1600</cx:pt>
          <cx:pt idx="4266">1450</cx:pt>
          <cx:pt idx="4267">1450</cx:pt>
          <cx:pt idx="4268">1700</cx:pt>
          <cx:pt idx="4269">1750</cx:pt>
          <cx:pt idx="4270">1700</cx:pt>
          <cx:pt idx="4271">2000</cx:pt>
          <cx:pt idx="4272">2000</cx:pt>
          <cx:pt idx="4273">1700</cx:pt>
          <cx:pt idx="4274">1700</cx:pt>
          <cx:pt idx="4275">2250</cx:pt>
          <cx:pt idx="4276">2000</cx:pt>
          <cx:pt idx="4277">1250</cx:pt>
          <cx:pt idx="4278">1200</cx:pt>
          <cx:pt idx="4279">1250</cx:pt>
          <cx:pt idx="4280">1200</cx:pt>
          <cx:pt idx="4281">1600</cx:pt>
          <cx:pt idx="4282">1850</cx:pt>
          <cx:pt idx="4283">1850</cx:pt>
          <cx:pt idx="4284">1750</cx:pt>
          <cx:pt idx="4285">1150</cx:pt>
          <cx:pt idx="4286">1150</cx:pt>
          <cx:pt idx="4287">1200</cx:pt>
          <cx:pt idx="4288">2100</cx:pt>
          <cx:pt idx="4289">2000</cx:pt>
          <cx:pt idx="4290">2100</cx:pt>
          <cx:pt idx="4291">2800</cx:pt>
          <cx:pt idx="4292">2650</cx:pt>
          <cx:pt idx="4293">1300</cx:pt>
          <cx:pt idx="4294">1250</cx:pt>
          <cx:pt idx="4295">1400</cx:pt>
          <cx:pt idx="4296">1350</cx:pt>
          <cx:pt idx="4297">2100</cx:pt>
          <cx:pt idx="4298">2250</cx:pt>
          <cx:pt idx="4299">2250</cx:pt>
          <cx:pt idx="4300">3000</cx:pt>
          <cx:pt idx="4301">3000</cx:pt>
          <cx:pt idx="4302">1150</cx:pt>
          <cx:pt idx="4303">1200</cx:pt>
          <cx:pt idx="4304">1250</cx:pt>
          <cx:pt idx="4305">1300</cx:pt>
          <cx:pt idx="4306">1500</cx:pt>
          <cx:pt idx="4307">1400</cx:pt>
          <cx:pt idx="4308">1650</cx:pt>
          <cx:pt idx="4309">1450</cx:pt>
          <cx:pt idx="4310">1300</cx:pt>
          <cx:pt idx="4311">1300</cx:pt>
          <cx:pt idx="4312">1350</cx:pt>
          <cx:pt idx="4313">1350</cx:pt>
          <cx:pt idx="4314">1700</cx:pt>
          <cx:pt idx="4315">1550</cx:pt>
          <cx:pt idx="4316">1400</cx:pt>
          <cx:pt idx="4317">1250</cx:pt>
          <cx:pt idx="4318">2100</cx:pt>
          <cx:pt idx="4319">850</cx:pt>
          <cx:pt idx="4320">1350</cx:pt>
          <cx:pt idx="4321">1350</cx:pt>
          <cx:pt idx="4322">1650</cx:pt>
          <cx:pt idx="4323">1500</cx:pt>
          <cx:pt idx="4324">1850</cx:pt>
          <cx:pt idx="4325">4050</cx:pt>
          <cx:pt idx="4326">4050</cx:pt>
          <cx:pt idx="4327">1550</cx:pt>
          <cx:pt idx="4328">1400</cx:pt>
          <cx:pt idx="4329">1500</cx:pt>
          <cx:pt idx="4330">1500</cx:pt>
          <cx:pt idx="4331">1650</cx:pt>
          <cx:pt idx="4332">1550</cx:pt>
          <cx:pt idx="4333">1400</cx:pt>
          <cx:pt idx="4334">1400</cx:pt>
          <cx:pt idx="4335">1350</cx:pt>
          <cx:pt idx="4336">1250</cx:pt>
          <cx:pt idx="4337">1350</cx:pt>
          <cx:pt idx="4338">1400</cx:pt>
          <cx:pt idx="4339">1350</cx:pt>
          <cx:pt idx="4340">1400</cx:pt>
          <cx:pt idx="4341">1450</cx:pt>
          <cx:pt idx="4342">1450</cx:pt>
          <cx:pt idx="4343">1400</cx:pt>
          <cx:pt idx="4344">1400</cx:pt>
          <cx:pt idx="4345">850</cx:pt>
          <cx:pt idx="4346">850</cx:pt>
          <cx:pt idx="4347">1050</cx:pt>
          <cx:pt idx="4348">1200</cx:pt>
          <cx:pt idx="4349">1150</cx:pt>
          <cx:pt idx="4350">1450</cx:pt>
          <cx:pt idx="4351">1400</cx:pt>
          <cx:pt idx="4352">1400</cx:pt>
          <cx:pt idx="4353">1400</cx:pt>
          <cx:pt idx="4354">1850</cx:pt>
          <cx:pt idx="4355">1600</cx:pt>
          <cx:pt idx="4356">1500</cx:pt>
          <cx:pt idx="4357">1600</cx:pt>
          <cx:pt idx="4358">3400</cx:pt>
          <cx:pt idx="4359">1650</cx:pt>
          <cx:pt idx="4360">2350</cx:pt>
          <cx:pt idx="4361">2050</cx:pt>
          <cx:pt idx="4362">2500</cx:pt>
          <cx:pt idx="4363">2650</cx:pt>
          <cx:pt idx="4364">1250</cx:pt>
          <cx:pt idx="4365">1300</cx:pt>
          <cx:pt idx="4366">1350</cx:pt>
          <cx:pt idx="4367">1350</cx:pt>
          <cx:pt idx="4368">850</cx:pt>
          <cx:pt idx="4369">1450</cx:pt>
          <cx:pt idx="4370">1500</cx:pt>
          <cx:pt idx="4371">1750</cx:pt>
          <cx:pt idx="4372">1600</cx:pt>
          <cx:pt idx="4373">2350</cx:pt>
          <cx:pt idx="4374">3000</cx:pt>
          <cx:pt idx="4375">2500</cx:pt>
          <cx:pt idx="4376">3000</cx:pt>
          <cx:pt idx="4377">2350</cx:pt>
          <cx:pt idx="4378">2500</cx:pt>
          <cx:pt idx="4379">1700</cx:pt>
          <cx:pt idx="4380">1750</cx:pt>
          <cx:pt idx="4381">1700</cx:pt>
          <cx:pt idx="4382">2000</cx:pt>
          <cx:pt idx="4383">2000</cx:pt>
          <cx:pt idx="4384">5900</cx:pt>
          <cx:pt idx="4385">1150</cx:pt>
          <cx:pt idx="4386">1150</cx:pt>
          <cx:pt idx="4387">1200</cx:pt>
          <cx:pt idx="4388">1100</cx:pt>
          <cx:pt idx="4389">1150</cx:pt>
          <cx:pt idx="4390">1150</cx:pt>
          <cx:pt idx="4391">1700</cx:pt>
          <cx:pt idx="4392">1100</cx:pt>
          <cx:pt idx="4393">800</cx:pt>
          <cx:pt idx="4394">1150</cx:pt>
          <cx:pt idx="4395">1100</cx:pt>
          <cx:pt idx="4396">1600</cx:pt>
          <cx:pt idx="4397">1500</cx:pt>
          <cx:pt idx="4398">1700</cx:pt>
          <cx:pt idx="4399">1750</cx:pt>
          <cx:pt idx="4400">2100</cx:pt>
          <cx:pt idx="4401">1350</cx:pt>
          <cx:pt idx="4402">1350</cx:pt>
          <cx:pt idx="4403">1550</cx:pt>
          <cx:pt idx="4404">1700</cx:pt>
          <cx:pt idx="4405">1550</cx:pt>
          <cx:pt idx="4406">1650</cx:pt>
          <cx:pt idx="4407">1350</cx:pt>
          <cx:pt idx="4408">1350</cx:pt>
          <cx:pt idx="4409">1450</cx:pt>
          <cx:pt idx="4410">1650</cx:pt>
          <cx:pt idx="4411">1500</cx:pt>
          <cx:pt idx="4412">2800</cx:pt>
          <cx:pt idx="4413">1600</cx:pt>
          <cx:pt idx="4414">1850</cx:pt>
          <cx:pt idx="4415">1950</cx:pt>
          <cx:pt idx="4416">1600</cx:pt>
          <cx:pt idx="4417">1750</cx:pt>
          <cx:pt idx="4418">1600</cx:pt>
          <cx:pt idx="4419">3400</cx:pt>
          <cx:pt idx="4420">3000</cx:pt>
          <cx:pt idx="4421">3000</cx:pt>
          <cx:pt idx="4422">3300</cx:pt>
          <cx:pt idx="4423">3050</cx:pt>
          <cx:pt idx="4424">1400</cx:pt>
          <cx:pt idx="4425">1400</cx:pt>
          <cx:pt idx="4426">1450</cx:pt>
          <cx:pt idx="4427">1650</cx:pt>
          <cx:pt idx="4428">1500</cx:pt>
          <cx:pt idx="4429">1500</cx:pt>
          <cx:pt idx="4430">1400</cx:pt>
          <cx:pt idx="4431">2100</cx:pt>
          <cx:pt idx="4432">3450</cx:pt>
          <cx:pt idx="4433">3050</cx:pt>
          <cx:pt idx="4434">1400</cx:pt>
          <cx:pt idx="4435">1250</cx:pt>
          <cx:pt idx="4436">1850</cx:pt>
          <cx:pt idx="4437">1750</cx:pt>
          <cx:pt idx="4438">1700</cx:pt>
          <cx:pt idx="4439">1900</cx:pt>
          <cx:pt idx="4440">2350</cx:pt>
          <cx:pt idx="4441">2500</cx:pt>
          <cx:pt idx="4442">1250</cx:pt>
          <cx:pt idx="4443">1200</cx:pt>
          <cx:pt idx="4444">1350</cx:pt>
          <cx:pt idx="4445">1350</cx:pt>
          <cx:pt idx="4446">1650</cx:pt>
          <cx:pt idx="4447">1500</cx:pt>
          <cx:pt idx="4448">1150</cx:pt>
          <cx:pt idx="4449">1150</cx:pt>
          <cx:pt idx="4450">1250</cx:pt>
          <cx:pt idx="4451">1300</cx:pt>
          <cx:pt idx="4452">1350</cx:pt>
          <cx:pt idx="4453">1350</cx:pt>
          <cx:pt idx="4454">1150</cx:pt>
          <cx:pt idx="4455">1100</cx:pt>
          <cx:pt idx="4456">850</cx:pt>
          <cx:pt idx="4457">1250</cx:pt>
          <cx:pt idx="4458">1300</cx:pt>
          <cx:pt idx="4459">1150</cx:pt>
          <cx:pt idx="4460">1150</cx:pt>
          <cx:pt idx="4461">2100</cx:pt>
          <cx:pt idx="4462">4050</cx:pt>
          <cx:pt idx="4463">1700</cx:pt>
          <cx:pt idx="4464">1850</cx:pt>
          <cx:pt idx="4465">2800</cx:pt>
          <cx:pt idx="4466">2350</cx:pt>
          <cx:pt idx="4467">3000</cx:pt>
          <cx:pt idx="4468">2350</cx:pt>
          <cx:pt idx="4469">3000</cx:pt>
          <cx:pt idx="4470">2250</cx:pt>
          <cx:pt idx="4471">2250</cx:pt>
          <cx:pt idx="4472">1550</cx:pt>
          <cx:pt idx="4473">1400</cx:pt>
          <cx:pt idx="4474">1500</cx:pt>
          <cx:pt idx="4475">1500</cx:pt>
          <cx:pt idx="4476">1650</cx:pt>
          <cx:pt idx="4477">1550</cx:pt>
          <cx:pt idx="4478">1150</cx:pt>
          <cx:pt idx="4479">1300</cx:pt>
          <cx:pt idx="4480">1250</cx:pt>
          <cx:pt idx="4481">1050</cx:pt>
          <cx:pt idx="4482">1150</cx:pt>
          <cx:pt idx="4483">1250</cx:pt>
          <cx:pt idx="4484">1150</cx:pt>
          <cx:pt idx="4485">2000</cx:pt>
          <cx:pt idx="4486">2250</cx:pt>
          <cx:pt idx="4487">1350</cx:pt>
          <cx:pt idx="4488">1250</cx:pt>
          <cx:pt idx="4489">1350</cx:pt>
          <cx:pt idx="4490">1400</cx:pt>
          <cx:pt idx="4491">1350</cx:pt>
          <cx:pt idx="4492">1400</cx:pt>
          <cx:pt idx="4493">1450</cx:pt>
          <cx:pt idx="4494">1450</cx:pt>
          <cx:pt idx="4495">1400</cx:pt>
          <cx:pt idx="4496">1400</cx:pt>
          <cx:pt idx="4497">1150</cx:pt>
          <cx:pt idx="4498">1050</cx:pt>
          <cx:pt idx="4499">1650</cx:pt>
          <cx:pt idx="4500">1850</cx:pt>
          <cx:pt idx="4501">2500</cx:pt>
          <cx:pt idx="4502">1100</cx:pt>
          <cx:pt idx="4503">850</cx:pt>
          <cx:pt idx="4504">850</cx:pt>
          <cx:pt idx="4505">1050</cx:pt>
          <cx:pt idx="4506">1150</cx:pt>
          <cx:pt idx="4507">1100</cx:pt>
          <cx:pt idx="4508">1250</cx:pt>
          <cx:pt idx="4509">1250</cx:pt>
          <cx:pt idx="4510">1400</cx:pt>
          <cx:pt idx="4511">1350</cx:pt>
          <cx:pt idx="4512">2100</cx:pt>
          <cx:pt idx="4513">1400</cx:pt>
          <cx:pt idx="4514">2250</cx:pt>
          <cx:pt idx="4515">2250</cx:pt>
          <cx:pt idx="4516">3150</cx:pt>
          <cx:pt idx="4517">2650</cx:pt>
          <cx:pt idx="4518">1650</cx:pt>
          <cx:pt idx="4519">1550</cx:pt>
          <cx:pt idx="4520">1650</cx:pt>
          <cx:pt idx="4521">1850</cx:pt>
          <cx:pt idx="4522">2500</cx:pt>
          <cx:pt idx="4523">1200</cx:pt>
          <cx:pt idx="4524">1200</cx:pt>
          <cx:pt idx="4525">700</cx:pt>
          <cx:pt idx="4526">1900</cx:pt>
          <cx:pt idx="4527">1700</cx:pt>
          <cx:pt idx="4528">2000</cx:pt>
          <cx:pt idx="4529">2100</cx:pt>
          <cx:pt idx="4530">1700</cx:pt>
          <cx:pt idx="4531">1150</cx:pt>
          <cx:pt idx="4532">1100</cx:pt>
          <cx:pt idx="4533">1100</cx:pt>
          <cx:pt idx="4534">600</cx:pt>
          <cx:pt idx="4535">1150</cx:pt>
          <cx:pt idx="4536">2500</cx:pt>
          <cx:pt idx="4537">2450</cx:pt>
          <cx:pt idx="4538">2400</cx:pt>
          <cx:pt idx="4539">3600</cx:pt>
          <cx:pt idx="4540">1000</cx:pt>
          <cx:pt idx="4541">2350</cx:pt>
          <cx:pt idx="4542">5900</cx:pt>
          <cx:pt idx="4543">1150</cx:pt>
          <cx:pt idx="4544">1100</cx:pt>
          <cx:pt idx="4545">2650</cx:pt>
          <cx:pt idx="4546">3000</cx:pt>
          <cx:pt idx="4547">1850</cx:pt>
          <cx:pt idx="4548">1600</cx:pt>
          <cx:pt idx="4549">1750</cx:pt>
          <cx:pt idx="4550">1950</cx:pt>
          <cx:pt idx="4551">3150</cx:pt>
          <cx:pt idx="4552">1650</cx:pt>
          <cx:pt idx="4553">1400</cx:pt>
          <cx:pt idx="4554">1400</cx:pt>
          <cx:pt idx="4555">1150</cx:pt>
          <cx:pt idx="4556">2000</cx:pt>
          <cx:pt idx="4557">2250</cx:pt>
          <cx:pt idx="4558">1650</cx:pt>
          <cx:pt idx="4559">2000</cx:pt>
          <cx:pt idx="4560">2100</cx:pt>
          <cx:pt idx="4561">1100</cx:pt>
          <cx:pt idx="4562">1150</cx:pt>
          <cx:pt idx="4563">1150</cx:pt>
          <cx:pt idx="4564">1150</cx:pt>
          <cx:pt idx="4565">1300</cx:pt>
          <cx:pt idx="4566">1250</cx:pt>
          <cx:pt idx="4567">1250</cx:pt>
          <cx:pt idx="4568">1300</cx:pt>
          <cx:pt idx="4569">1350</cx:pt>
          <cx:pt idx="4570">1350</cx:pt>
          <cx:pt idx="4571">1250</cx:pt>
          <cx:pt idx="4572">1550</cx:pt>
          <cx:pt idx="4573">1900</cx:pt>
          <cx:pt idx="4574">1650</cx:pt>
          <cx:pt idx="4575">1450</cx:pt>
          <cx:pt idx="4576">1450</cx:pt>
          <cx:pt idx="4577">1450</cx:pt>
          <cx:pt idx="4578">1500</cx:pt>
          <cx:pt idx="4579">1750</cx:pt>
          <cx:pt idx="4580">1550</cx:pt>
          <cx:pt idx="4581">1650</cx:pt>
          <cx:pt idx="4582">1850</cx:pt>
          <cx:pt idx="4583">1650</cx:pt>
          <cx:pt idx="4584">1750</cx:pt>
          <cx:pt idx="4585">1450</cx:pt>
          <cx:pt idx="4586">1350</cx:pt>
          <cx:pt idx="4587">1200</cx:pt>
          <cx:pt idx="4588">1250</cx:pt>
          <cx:pt idx="4589">2350</cx:pt>
          <cx:pt idx="4590">2350</cx:pt>
          <cx:pt idx="4591">2100</cx:pt>
          <cx:pt idx="4592">2250</cx:pt>
          <cx:pt idx="4593">2250</cx:pt>
          <cx:pt idx="4594">1400</cx:pt>
          <cx:pt idx="4595">1250</cx:pt>
          <cx:pt idx="4596">1150</cx:pt>
          <cx:pt idx="4597">1900</cx:pt>
          <cx:pt idx="4598">3550</cx:pt>
          <cx:pt idx="4599">1700</cx:pt>
          <cx:pt idx="4600">1850</cx:pt>
          <cx:pt idx="4601">2800</cx:pt>
          <cx:pt idx="4602">3000</cx:pt>
          <cx:pt idx="4603">3000</cx:pt>
          <cx:pt idx="4604">3000</cx:pt>
          <cx:pt idx="4605">1750</cx:pt>
          <cx:pt idx="4606">1650</cx:pt>
          <cx:pt idx="4607">1650</cx:pt>
          <cx:pt idx="4608">1650</cx:pt>
          <cx:pt idx="4609">1850</cx:pt>
          <cx:pt idx="4610">1750</cx:pt>
          <cx:pt idx="4611">1850</cx:pt>
          <cx:pt idx="4612">3400</cx:pt>
          <cx:pt idx="4613">1650</cx:pt>
          <cx:pt idx="4614">1150</cx:pt>
          <cx:pt idx="4615">1150</cx:pt>
          <cx:pt idx="4616">1200</cx:pt>
          <cx:pt idx="4617">1350</cx:pt>
          <cx:pt idx="4618">2400</cx:pt>
          <cx:pt idx="4619">2400</cx:pt>
          <cx:pt idx="4620">2500</cx:pt>
          <cx:pt idx="4621">2400</cx:pt>
          <cx:pt idx="4622">1150</cx:pt>
          <cx:pt idx="4623">1150</cx:pt>
          <cx:pt idx="4624">1100</cx:pt>
          <cx:pt idx="4625">1250</cx:pt>
          <cx:pt idx="4626">1300</cx:pt>
          <cx:pt idx="4627">1500</cx:pt>
          <cx:pt idx="4628">1400</cx:pt>
          <cx:pt idx="4629">1850</cx:pt>
          <cx:pt idx="4630">3850</cx:pt>
          <cx:pt idx="4631">3000</cx:pt>
          <cx:pt idx="4632">1550</cx:pt>
          <cx:pt idx="4633">1400</cx:pt>
          <cx:pt idx="4634">1500</cx:pt>
          <cx:pt idx="4635">1500</cx:pt>
          <cx:pt idx="4636">1650</cx:pt>
          <cx:pt idx="4637">1550</cx:pt>
          <cx:pt idx="4638">1500</cx:pt>
          <cx:pt idx="4639">1650</cx:pt>
          <cx:pt idx="4640">1550</cx:pt>
          <cx:pt idx="4641">1250</cx:pt>
          <cx:pt idx="4642">1250</cx:pt>
          <cx:pt idx="4643">1400</cx:pt>
          <cx:pt idx="4644">1350</cx:pt>
          <cx:pt idx="4645">2100</cx:pt>
          <cx:pt idx="4646">1400</cx:pt>
          <cx:pt idx="4647">2250</cx:pt>
          <cx:pt idx="4648">2250</cx:pt>
          <cx:pt idx="4649">1200</cx:pt>
          <cx:pt idx="4650">1200</cx:pt>
          <cx:pt idx="4651">1350</cx:pt>
          <cx:pt idx="4652">1400</cx:pt>
          <cx:pt idx="4653">1700</cx:pt>
          <cx:pt idx="4654">1700</cx:pt>
          <cx:pt idx="4655">1350</cx:pt>
          <cx:pt idx="4656">1400</cx:pt>
          <cx:pt idx="4657">1650</cx:pt>
          <cx:pt idx="4658">1550</cx:pt>
          <cx:pt idx="4659">1650</cx:pt>
          <cx:pt idx="4660">1550</cx:pt>
          <cx:pt idx="4661">1350</cx:pt>
          <cx:pt idx="4662">1350</cx:pt>
          <cx:pt idx="4663">600</cx:pt>
          <cx:pt idx="4664">1650</cx:pt>
          <cx:pt idx="4665">1500</cx:pt>
          <cx:pt idx="4666">1350</cx:pt>
          <cx:pt idx="4667">1250</cx:pt>
          <cx:pt idx="4668">1350</cx:pt>
          <cx:pt idx="4669">1400</cx:pt>
          <cx:pt idx="4670">1400</cx:pt>
          <cx:pt idx="4671">1450</cx:pt>
          <cx:pt idx="4672">1450</cx:pt>
          <cx:pt idx="4673">1400</cx:pt>
          <cx:pt idx="4674">1400</cx:pt>
          <cx:pt idx="4675">1500</cx:pt>
          <cx:pt idx="4676">2250</cx:pt>
          <cx:pt idx="4677">2250</cx:pt>
          <cx:pt idx="4678">2500</cx:pt>
          <cx:pt idx="4679">2650</cx:pt>
          <cx:pt idx="4680">1550</cx:pt>
          <cx:pt idx="4681">1700</cx:pt>
          <cx:pt idx="4682">1100</cx:pt>
          <cx:pt idx="4683">1750</cx:pt>
          <cx:pt idx="4684">1700</cx:pt>
          <cx:pt idx="4685">1900</cx:pt>
          <cx:pt idx="4686">3650</cx:pt>
          <cx:pt idx="4687">1450</cx:pt>
          <cx:pt idx="4688">1650</cx:pt>
          <cx:pt idx="4689">3450</cx:pt>
          <cx:pt idx="4690">3400</cx:pt>
          <cx:pt idx="4691">1600</cx:pt>
          <cx:pt idx="4692">850</cx:pt>
          <cx:pt idx="4693">850</cx:pt>
          <cx:pt idx="4694">1000</cx:pt>
          <cx:pt idx="4695">1150</cx:pt>
          <cx:pt idx="4696">1150</cx:pt>
          <cx:pt idx="4697">1500</cx:pt>
          <cx:pt idx="4698">850</cx:pt>
          <cx:pt idx="4699">1100</cx:pt>
          <cx:pt idx="4700">1050</cx:pt>
          <cx:pt idx="4701">5450</cx:pt>
          <cx:pt idx="4702">1450</cx:pt>
          <cx:pt idx="4703">700</cx:pt>
          <cx:pt idx="4704">1500</cx:pt>
          <cx:pt idx="4705">2500</cx:pt>
          <cx:pt idx="4706">2650</cx:pt>
          <cx:pt idx="4707">2450</cx:pt>
          <cx:pt idx="4708">950</cx:pt>
          <cx:pt idx="4709">1550</cx:pt>
          <cx:pt idx="4710">1550</cx:pt>
          <cx:pt idx="4711">1700</cx:pt>
          <cx:pt idx="4712">1550</cx:pt>
          <cx:pt idx="4713">1400</cx:pt>
          <cx:pt idx="4714">1850</cx:pt>
          <cx:pt idx="4715">2250</cx:pt>
          <cx:pt idx="4716">1500</cx:pt>
          <cx:pt idx="4717">1000</cx:pt>
          <cx:pt idx="4718">1100</cx:pt>
          <cx:pt idx="4719">1150</cx:pt>
          <cx:pt idx="4720">1050</cx:pt>
          <cx:pt idx="4721">800</cx:pt>
          <cx:pt idx="4722">5450</cx:pt>
          <cx:pt idx="4723">1850</cx:pt>
          <cx:pt idx="4724">2100</cx:pt>
          <cx:pt idx="4725">2500</cx:pt>
          <cx:pt idx="4726">2650</cx:pt>
          <cx:pt idx="4727">1550</cx:pt>
          <cx:pt idx="4728">1700</cx:pt>
          <cx:pt idx="4729">2100</cx:pt>
          <cx:pt idx="4730">2250</cx:pt>
          <cx:pt idx="4731">1250</cx:pt>
          <cx:pt idx="4732">1250</cx:pt>
          <cx:pt idx="4733">1400</cx:pt>
          <cx:pt idx="4734">1350</cx:pt>
          <cx:pt idx="4735">2100</cx:pt>
          <cx:pt idx="4736">1400</cx:pt>
          <cx:pt idx="4737">2250</cx:pt>
          <cx:pt idx="4738">2250</cx:pt>
          <cx:pt idx="4739">1000</cx:pt>
          <cx:pt idx="4740">1150</cx:pt>
          <cx:pt idx="4741">1150</cx:pt>
          <cx:pt idx="4742">1100</cx:pt>
          <cx:pt idx="4743">1450</cx:pt>
          <cx:pt idx="4744">1350</cx:pt>
          <cx:pt idx="4745">1450</cx:pt>
          <cx:pt idx="4746">1900</cx:pt>
          <cx:pt idx="4747">2000</cx:pt>
          <cx:pt idx="4748">1750</cx:pt>
          <cx:pt idx="4749">1850</cx:pt>
          <cx:pt idx="4750">1850</cx:pt>
          <cx:pt idx="4751">1900</cx:pt>
          <cx:pt idx="4752">3550</cx:pt>
          <cx:pt idx="4753">2350</cx:pt>
          <cx:pt idx="4754">2350</cx:pt>
          <cx:pt idx="4755">2250</cx:pt>
          <cx:pt idx="4756">2250</cx:pt>
          <cx:pt idx="4757">1350</cx:pt>
          <cx:pt idx="4758">1350</cx:pt>
          <cx:pt idx="4759">2100</cx:pt>
          <cx:pt idx="4760">1650</cx:pt>
          <cx:pt idx="4761">1450</cx:pt>
          <cx:pt idx="4762">1500</cx:pt>
          <cx:pt idx="4763">1650</cx:pt>
          <cx:pt idx="4764">2000</cx:pt>
          <cx:pt idx="4765">2100</cx:pt>
          <cx:pt idx="4766">3650</cx:pt>
          <cx:pt idx="4767">1650</cx:pt>
          <cx:pt idx="4768">1650</cx:pt>
          <cx:pt idx="4769">1450</cx:pt>
          <cx:pt idx="4770">1450</cx:pt>
          <cx:pt idx="4771">1650</cx:pt>
          <cx:pt idx="4772">1500</cx:pt>
          <cx:pt idx="4773">1500</cx:pt>
          <cx:pt idx="4774">1600</cx:pt>
          <cx:pt idx="4775">1950</cx:pt>
          <cx:pt idx="4776">1600</cx:pt>
          <cx:pt idx="4777">1750</cx:pt>
          <cx:pt idx="4778">1250</cx:pt>
          <cx:pt idx="4779">1650</cx:pt>
          <cx:pt idx="4780">1850</cx:pt>
          <cx:pt idx="4781">1200</cx:pt>
          <cx:pt idx="4782">3850</cx:pt>
          <cx:pt idx="4783">2350</cx:pt>
          <cx:pt idx="4784">2350</cx:pt>
          <cx:pt idx="4785">1700</cx:pt>
          <cx:pt idx="4786">1700</cx:pt>
          <cx:pt idx="4787">1850</cx:pt>
          <cx:pt idx="4788">2350</cx:pt>
          <cx:pt idx="4789">1200</cx:pt>
          <cx:pt idx="4790">1850</cx:pt>
          <cx:pt idx="4791">2000</cx:pt>
          <cx:pt idx="4792">2250</cx:pt>
          <cx:pt idx="4793">1050</cx:pt>
          <cx:pt idx="4794">1100</cx:pt>
          <cx:pt idx="4795">1650</cx:pt>
          <cx:pt idx="4796">1150</cx:pt>
          <cx:pt idx="4797">1200</cx:pt>
          <cx:pt idx="4798">1550</cx:pt>
          <cx:pt idx="4799">1650</cx:pt>
          <cx:pt idx="4800">1400</cx:pt>
          <cx:pt idx="4801">1250</cx:pt>
          <cx:pt idx="4802">1150</cx:pt>
          <cx:pt idx="4803">1150</cx:pt>
          <cx:pt idx="4804">1200</cx:pt>
          <cx:pt idx="4805">1350</cx:pt>
          <cx:pt idx="4806">2450</cx:pt>
          <cx:pt idx="4807">2450</cx:pt>
          <cx:pt idx="4808">2500</cx:pt>
          <cx:pt idx="4809">1550</cx:pt>
          <cx:pt idx="4810">1550</cx:pt>
          <cx:pt idx="4811">1500</cx:pt>
          <cx:pt idx="4812">1500</cx:pt>
          <cx:pt idx="4813">1650</cx:pt>
          <cx:pt idx="4814">1550</cx:pt>
          <cx:pt idx="4815">1500</cx:pt>
          <cx:pt idx="4816">1500</cx:pt>
          <cx:pt idx="4817">1650</cx:pt>
          <cx:pt idx="4818">1550</cx:pt>
          <cx:pt idx="4819">1650</cx:pt>
          <cx:pt idx="4820">1550</cx:pt>
          <cx:pt idx="4821">1650</cx:pt>
          <cx:pt idx="4822">1550</cx:pt>
          <cx:pt idx="4823">1500</cx:pt>
          <cx:pt idx="4824">1550</cx:pt>
          <cx:pt idx="4825">1700</cx:pt>
          <cx:pt idx="4826">1750</cx:pt>
          <cx:pt idx="4827">1050</cx:pt>
          <cx:pt idx="4828">1150</cx:pt>
          <cx:pt idx="4829">2650</cx:pt>
          <cx:pt idx="4830">3000</cx:pt>
          <cx:pt idx="4831">1100</cx:pt>
          <cx:pt idx="4832">1150</cx:pt>
          <cx:pt idx="4833">1200</cx:pt>
          <cx:pt idx="4834">1250</cx:pt>
          <cx:pt idx="4835">2400</cx:pt>
          <cx:pt idx="4836">1350</cx:pt>
          <cx:pt idx="4837">1400</cx:pt>
          <cx:pt idx="4838">1400</cx:pt>
          <cx:pt idx="4839">1500</cx:pt>
          <cx:pt idx="4840">1700</cx:pt>
          <cx:pt idx="4841">2800</cx:pt>
          <cx:pt idx="4842">3000</cx:pt>
          <cx:pt idx="4843">3000</cx:pt>
          <cx:pt idx="4844">1400</cx:pt>
          <cx:pt idx="4845">1400</cx:pt>
          <cx:pt idx="4846">1350</cx:pt>
          <cx:pt idx="4847">1400</cx:pt>
          <cx:pt idx="4848">1400</cx:pt>
          <cx:pt idx="4849">600</cx:pt>
          <cx:pt idx="4850">1850</cx:pt>
          <cx:pt idx="4851">1550</cx:pt>
          <cx:pt idx="4852">1650</cx:pt>
          <cx:pt idx="4853">1650</cx:pt>
          <cx:pt idx="4854">1550</cx:pt>
          <cx:pt idx="4855">1850</cx:pt>
          <cx:pt idx="4856">1600</cx:pt>
          <cx:pt idx="4857">3400</cx:pt>
          <cx:pt idx="4858">1150</cx:pt>
          <cx:pt idx="4859">1150</cx:pt>
          <cx:pt idx="4860">3000</cx:pt>
          <cx:pt idx="4861">1250</cx:pt>
          <cx:pt idx="4862">1150</cx:pt>
          <cx:pt idx="4863">950</cx:pt>
          <cx:pt idx="4864">1550</cx:pt>
          <cx:pt idx="4865">1700</cx:pt>
          <cx:pt idx="4866">1050</cx:pt>
          <cx:pt idx="4867">1050</cx:pt>
          <cx:pt idx="4868">1550</cx:pt>
          <cx:pt idx="4869">1650</cx:pt>
          <cx:pt idx="4870">1650</cx:pt>
          <cx:pt idx="4871">1700</cx:pt>
          <cx:pt idx="4872">1850</cx:pt>
          <cx:pt idx="4873">1750</cx:pt>
          <cx:pt idx="4874">1850</cx:pt>
          <cx:pt idx="4875">1150</cx:pt>
          <cx:pt idx="4876">1100</cx:pt>
          <cx:pt idx="4877">1900</cx:pt>
          <cx:pt idx="4878">3000</cx:pt>
          <cx:pt idx="4879">1700</cx:pt>
          <cx:pt idx="4880">1750</cx:pt>
          <cx:pt idx="4881">1900</cx:pt>
          <cx:pt idx="4882">850</cx:pt>
          <cx:pt idx="4883">850</cx:pt>
          <cx:pt idx="4884">950</cx:pt>
          <cx:pt idx="4885">900</cx:pt>
          <cx:pt idx="4886">1500</cx:pt>
          <cx:pt idx="4887">1650</cx:pt>
          <cx:pt idx="4888">1400</cx:pt>
          <cx:pt idx="4889">850</cx:pt>
          <cx:pt idx="4890">1350</cx:pt>
          <cx:pt idx="4891">1300</cx:pt>
          <cx:pt idx="4892">1150</cx:pt>
          <cx:pt idx="4893">1150</cx:pt>
          <cx:pt idx="4894">1150</cx:pt>
          <cx:pt idx="4895">1650</cx:pt>
          <cx:pt idx="4896">1150</cx:pt>
          <cx:pt idx="4897">1150</cx:pt>
          <cx:pt idx="4898">1150</cx:pt>
          <cx:pt idx="4899">1200</cx:pt>
          <cx:pt idx="4900">1400</cx:pt>
          <cx:pt idx="4901">1450</cx:pt>
          <cx:pt idx="4902">1250</cx:pt>
          <cx:pt idx="4903">1300</cx:pt>
          <cx:pt idx="4904">700</cx:pt>
          <cx:pt idx="4905">1300</cx:pt>
          <cx:pt idx="4906">1300</cx:pt>
          <cx:pt idx="4907">1500</cx:pt>
          <cx:pt idx="4908">1750</cx:pt>
          <cx:pt idx="4909">2250</cx:pt>
          <cx:pt idx="4910">1600</cx:pt>
          <cx:pt idx="4911">2000</cx:pt>
          <cx:pt idx="4912">800</cx:pt>
          <cx:pt idx="4913">1000</cx:pt>
          <cx:pt idx="4914">1750</cx:pt>
          <cx:pt idx="4915">1700</cx:pt>
          <cx:pt idx="4916">1900</cx:pt>
          <cx:pt idx="4917">2000</cx:pt>
          <cx:pt idx="4918">1050</cx:pt>
          <cx:pt idx="4919">1700</cx:pt>
          <cx:pt idx="4920">1050</cx:pt>
          <cx:pt idx="4921">1100</cx:pt>
          <cx:pt idx="4922">1150</cx:pt>
          <cx:pt idx="4923">1550</cx:pt>
          <cx:pt idx="4924">2800</cx:pt>
          <cx:pt idx="4925">2250</cx:pt>
          <cx:pt idx="4926">1550</cx:pt>
          <cx:pt idx="4927">1550</cx:pt>
          <cx:pt idx="4928">1500</cx:pt>
          <cx:pt idx="4929">1500</cx:pt>
          <cx:pt idx="4930">1650</cx:pt>
          <cx:pt idx="4931">1550</cx:pt>
          <cx:pt idx="4932">1500</cx:pt>
          <cx:pt idx="4933">1500</cx:pt>
          <cx:pt idx="4934">1650</cx:pt>
          <cx:pt idx="4935">1550</cx:pt>
          <cx:pt idx="4936">1650</cx:pt>
          <cx:pt idx="4937">1550</cx:pt>
          <cx:pt idx="4938">1650</cx:pt>
          <cx:pt idx="4939">1550</cx:pt>
          <cx:pt idx="4940">1500</cx:pt>
          <cx:pt idx="4941">1500</cx:pt>
          <cx:pt idx="4942">1200</cx:pt>
          <cx:pt idx="4943">1550</cx:pt>
          <cx:pt idx="4944">1700</cx:pt>
          <cx:pt idx="4945">1750</cx:pt>
          <cx:pt idx="4946">1850</cx:pt>
          <cx:pt idx="4947">1450</cx:pt>
          <cx:pt idx="4948">1450</cx:pt>
          <cx:pt idx="4949">2250</cx:pt>
          <cx:pt idx="4950">2250</cx:pt>
          <cx:pt idx="4951">1050</cx:pt>
          <cx:pt idx="4952">1150</cx:pt>
          <cx:pt idx="4953">1200</cx:pt>
          <cx:pt idx="4954">1650</cx:pt>
          <cx:pt idx="4955">2100</cx:pt>
          <cx:pt idx="4956">2500</cx:pt>
          <cx:pt idx="4957">2650</cx:pt>
          <cx:pt idx="4958">1650</cx:pt>
          <cx:pt idx="4959">5450</cx:pt>
          <cx:pt idx="4960">1250</cx:pt>
          <cx:pt idx="4961">1300</cx:pt>
          <cx:pt idx="4962">1400</cx:pt>
          <cx:pt idx="4963">1450</cx:pt>
          <cx:pt idx="4964">2100</cx:pt>
          <cx:pt idx="4965">2250</cx:pt>
          <cx:pt idx="4966">1750</cx:pt>
          <cx:pt idx="4967">2100</cx:pt>
          <cx:pt idx="4968">2250</cx:pt>
          <cx:pt idx="4969">1450</cx:pt>
          <cx:pt idx="4970">1450</cx:pt>
          <cx:pt idx="4971">1600</cx:pt>
          <cx:pt idx="4972">1650</cx:pt>
          <cx:pt idx="4973">1150</cx:pt>
          <cx:pt idx="4974">1250</cx:pt>
          <cx:pt idx="4975">950</cx:pt>
          <cx:pt idx="4976">900</cx:pt>
          <cx:pt idx="4977">1350</cx:pt>
          <cx:pt idx="4978">1350</cx:pt>
          <cx:pt idx="4979">1650</cx:pt>
          <cx:pt idx="4980">1650</cx:pt>
          <cx:pt idx="4981">3350</cx:pt>
          <cx:pt idx="4982">2000</cx:pt>
          <cx:pt idx="4983">2100</cx:pt>
          <cx:pt idx="4984">1650</cx:pt>
          <cx:pt idx="4985">1500</cx:pt>
          <cx:pt idx="4986">2800</cx:pt>
          <cx:pt idx="4987">1950</cx:pt>
          <cx:pt idx="4988">1500</cx:pt>
          <cx:pt idx="4989">1700</cx:pt>
          <cx:pt idx="4990">1200</cx:pt>
          <cx:pt idx="4991">1450</cx:pt>
          <cx:pt idx="4992">1500</cx:pt>
          <cx:pt idx="4993">1100</cx:pt>
          <cx:pt idx="4994">1200</cx:pt>
          <cx:pt idx="4995">1250</cx:pt>
          <cx:pt idx="4996">1200</cx:pt>
          <cx:pt idx="4997">1600</cx:pt>
          <cx:pt idx="4998">1650</cx:pt>
          <cx:pt idx="4999">1750</cx:pt>
          <cx:pt idx="5000">2250</cx:pt>
          <cx:pt idx="5001">3000</cx:pt>
          <cx:pt idx="5002">2650</cx:pt>
          <cx:pt idx="5003">1850</cx:pt>
          <cx:pt idx="5004">1400</cx:pt>
          <cx:pt idx="5005">1050</cx:pt>
          <cx:pt idx="5006">1050</cx:pt>
          <cx:pt idx="5007">1150</cx:pt>
          <cx:pt idx="5008">1100</cx:pt>
          <cx:pt idx="5009">1200</cx:pt>
          <cx:pt idx="5010">1500</cx:pt>
          <cx:pt idx="5011">1400</cx:pt>
          <cx:pt idx="5012">1150</cx:pt>
          <cx:pt idx="5013">1150</cx:pt>
          <cx:pt idx="5014">1100</cx:pt>
          <cx:pt idx="5015">1050</cx:pt>
          <cx:pt idx="5016">2100</cx:pt>
          <cx:pt idx="5017">1700</cx:pt>
          <cx:pt idx="5018">1700</cx:pt>
          <cx:pt idx="5019">1500</cx:pt>
          <cx:pt idx="5020">1550</cx:pt>
          <cx:pt idx="5021">1650</cx:pt>
          <cx:pt idx="5022">1650</cx:pt>
          <cx:pt idx="5023">1550</cx:pt>
          <cx:pt idx="5024">1650</cx:pt>
          <cx:pt idx="5025">1650</cx:pt>
          <cx:pt idx="5026">1150</cx:pt>
          <cx:pt idx="5027">1200</cx:pt>
          <cx:pt idx="5028">1350</cx:pt>
          <cx:pt idx="5029">1300</cx:pt>
          <cx:pt idx="5030">2000</cx:pt>
          <cx:pt idx="5031">1850</cx:pt>
          <cx:pt idx="5032">1900</cx:pt>
          <cx:pt idx="5033">1750</cx:pt>
          <cx:pt idx="5034">1750</cx:pt>
          <cx:pt idx="5035">1300</cx:pt>
          <cx:pt idx="5036">1300</cx:pt>
          <cx:pt idx="5037">1650</cx:pt>
          <cx:pt idx="5038">1650</cx:pt>
          <cx:pt idx="5039">1200</cx:pt>
          <cx:pt idx="5040">1550</cx:pt>
          <cx:pt idx="5041">1650</cx:pt>
          <cx:pt idx="5042">1100</cx:pt>
          <cx:pt idx="5043">1200</cx:pt>
          <cx:pt idx="5044">1100</cx:pt>
          <cx:pt idx="5045">1100</cx:pt>
          <cx:pt idx="5046">1850</cx:pt>
          <cx:pt idx="5047">1850</cx:pt>
          <cx:pt idx="5048">1700</cx:pt>
          <cx:pt idx="5049">1750</cx:pt>
          <cx:pt idx="5050">1850</cx:pt>
          <cx:pt idx="5051">1850</cx:pt>
          <cx:pt idx="5052">1550</cx:pt>
          <cx:pt idx="5053">1700</cx:pt>
          <cx:pt idx="5054">1750</cx:pt>
          <cx:pt idx="5055">1850</cx:pt>
          <cx:pt idx="5056">1850</cx:pt>
          <cx:pt idx="5057">1250</cx:pt>
          <cx:pt idx="5058">1200</cx:pt>
          <cx:pt idx="5059">1400</cx:pt>
          <cx:pt idx="5060">1350</cx:pt>
          <cx:pt idx="5061">1400</cx:pt>
          <cx:pt idx="5062">1100</cx:pt>
          <cx:pt idx="5063">1700</cx:pt>
          <cx:pt idx="5064">1550</cx:pt>
          <cx:pt idx="5065">1050</cx:pt>
          <cx:pt idx="5066">1150</cx:pt>
          <cx:pt idx="5067">1500</cx:pt>
          <cx:pt idx="5068">1150</cx:pt>
          <cx:pt idx="5069">1550</cx:pt>
          <cx:pt idx="5070">3000</cx:pt>
          <cx:pt idx="5071">3000</cx:pt>
          <cx:pt idx="5072">1700</cx:pt>
          <cx:pt idx="5073">850</cx:pt>
          <cx:pt idx="5074">1250</cx:pt>
          <cx:pt idx="5075">1150</cx:pt>
          <cx:pt idx="5076">1250</cx:pt>
          <cx:pt idx="5077">1150</cx:pt>
          <cx:pt idx="5078">1150</cx:pt>
          <cx:pt idx="5079">1200</cx:pt>
          <cx:pt idx="5080">1200</cx:pt>
          <cx:pt idx="5081">1350</cx:pt>
          <cx:pt idx="5082">800</cx:pt>
          <cx:pt idx="5083">1050</cx:pt>
          <cx:pt idx="5084">1100</cx:pt>
          <cx:pt idx="5085">1150</cx:pt>
          <cx:pt idx="5086">1050</cx:pt>
          <cx:pt idx="5087">1700</cx:pt>
          <cx:pt idx="5088">950</cx:pt>
          <cx:pt idx="5089">1350</cx:pt>
          <cx:pt idx="5090">1400</cx:pt>
          <cx:pt idx="5091">1400</cx:pt>
          <cx:pt idx="5092">1500</cx:pt>
          <cx:pt idx="5093">2100</cx:pt>
          <cx:pt idx="5094">2250</cx:pt>
          <cx:pt idx="5095">2250</cx:pt>
          <cx:pt idx="5096">700</cx:pt>
          <cx:pt idx="5097">1150</cx:pt>
          <cx:pt idx="5098">1150</cx:pt>
          <cx:pt idx="5099">2250</cx:pt>
          <cx:pt idx="5100">2350</cx:pt>
          <cx:pt idx="5101">550</cx:pt>
          <cx:pt idx="5102">2350</cx:pt>
          <cx:pt idx="5103">1000</cx:pt>
          <cx:pt idx="5104">2100</cx:pt>
          <cx:pt idx="5105">2250</cx:pt>
          <cx:pt idx="5106">1750</cx:pt>
          <cx:pt idx="5107">1900</cx:pt>
          <cx:pt idx="5108">1650</cx:pt>
          <cx:pt idx="5109">3000</cx:pt>
          <cx:pt idx="5110">1650</cx:pt>
          <cx:pt idx="5111">1550</cx:pt>
          <cx:pt idx="5112">2800</cx:pt>
          <cx:pt idx="5113">1400</cx:pt>
          <cx:pt idx="5114">1100</cx:pt>
          <cx:pt idx="5115">1150</cx:pt>
          <cx:pt idx="5116">1150</cx:pt>
          <cx:pt idx="5117">1200</cx:pt>
          <cx:pt idx="5118">1350</cx:pt>
          <cx:pt idx="5119">2400</cx:pt>
          <cx:pt idx="5120">2450</cx:pt>
          <cx:pt idx="5121">2500</cx:pt>
          <cx:pt idx="5122">1050</cx:pt>
          <cx:pt idx="5123">600</cx:pt>
          <cx:pt idx="5124">1500</cx:pt>
          <cx:pt idx="5125">1150</cx:pt>
          <cx:pt idx="5126">1150</cx:pt>
          <cx:pt idx="5127">1450</cx:pt>
          <cx:pt idx="5128">1200</cx:pt>
          <cx:pt idx="5129">1250</cx:pt>
          <cx:pt idx="5130">1150</cx:pt>
          <cx:pt idx="5131">1150</cx:pt>
          <cx:pt idx="5132">1150</cx:pt>
          <cx:pt idx="5133">1850</cx:pt>
          <cx:pt idx="5134">1850</cx:pt>
          <cx:pt idx="5135">2350</cx:pt>
          <cx:pt idx="5136">2350</cx:pt>
          <cx:pt idx="5137">2500</cx:pt>
          <cx:pt idx="5138">2650</cx:pt>
          <cx:pt idx="5139">1850</cx:pt>
          <cx:pt idx="5140">2250</cx:pt>
          <cx:pt idx="5141">2100</cx:pt>
          <cx:pt idx="5142">1050</cx:pt>
          <cx:pt idx="5143">950</cx:pt>
          <cx:pt idx="5144">2000</cx:pt>
          <cx:pt idx="5145">1100</cx:pt>
          <cx:pt idx="5146">1050</cx:pt>
          <cx:pt idx="5147">2100</cx:pt>
          <cx:pt idx="5148">2100</cx:pt>
          <cx:pt idx="5149">1400</cx:pt>
          <cx:pt idx="5150">1450</cx:pt>
          <cx:pt idx="5151">1250</cx:pt>
          <cx:pt idx="5152">1300</cx:pt>
          <cx:pt idx="5153">1150</cx:pt>
          <cx:pt idx="5154">1200</cx:pt>
          <cx:pt idx="5155">1650</cx:pt>
          <cx:pt idx="5156">1500</cx:pt>
          <cx:pt idx="5157">1500</cx:pt>
          <cx:pt idx="5158">1150</cx:pt>
          <cx:pt idx="5159">1550</cx:pt>
          <cx:pt idx="5160">1650</cx:pt>
          <cx:pt idx="5161">1500</cx:pt>
          <cx:pt idx="5162">2250</cx:pt>
          <cx:pt idx="5163">1200</cx:pt>
          <cx:pt idx="5164">2250</cx:pt>
          <cx:pt idx="5165">1150</cx:pt>
          <cx:pt idx="5166">1150</cx:pt>
          <cx:pt idx="5167">2250</cx:pt>
          <cx:pt idx="5168">3350</cx:pt>
          <cx:pt idx="5169">2000</cx:pt>
          <cx:pt idx="5170">2100</cx:pt>
          <cx:pt idx="5171">1650</cx:pt>
          <cx:pt idx="5172">1550</cx:pt>
          <cx:pt idx="5173">1850</cx:pt>
          <cx:pt idx="5174">1850</cx:pt>
          <cx:pt idx="5175">1700</cx:pt>
          <cx:pt idx="5176">1700</cx:pt>
          <cx:pt idx="5177">1450</cx:pt>
          <cx:pt idx="5178">1450</cx:pt>
          <cx:pt idx="5179">1450</cx:pt>
          <cx:pt idx="5180">1100</cx:pt>
          <cx:pt idx="5181">1200</cx:pt>
          <cx:pt idx="5182">1150</cx:pt>
          <cx:pt idx="5183">1250</cx:pt>
          <cx:pt idx="5184">1250</cx:pt>
          <cx:pt idx="5185">1200</cx:pt>
          <cx:pt idx="5186">1050</cx:pt>
          <cx:pt idx="5187">1050</cx:pt>
          <cx:pt idx="5188">1200</cx:pt>
          <cx:pt idx="5189">1150</cx:pt>
          <cx:pt idx="5190">1100</cx:pt>
          <cx:pt idx="5191">2250</cx:pt>
          <cx:pt idx="5192">2100</cx:pt>
          <cx:pt idx="5193">2350</cx:pt>
          <cx:pt idx="5194">1750</cx:pt>
          <cx:pt idx="5195">1900</cx:pt>
          <cx:pt idx="5196">1700</cx:pt>
          <cx:pt idx="5197">2350</cx:pt>
          <cx:pt idx="5198">2100</cx:pt>
          <cx:pt idx="5199">1550</cx:pt>
          <cx:pt idx="5200">1550</cx:pt>
          <cx:pt idx="5201">1050</cx:pt>
          <cx:pt idx="5202">1150</cx:pt>
          <cx:pt idx="5203">1200</cx:pt>
          <cx:pt idx="5204">1350</cx:pt>
          <cx:pt idx="5205">1350</cx:pt>
          <cx:pt idx="5206">1250</cx:pt>
          <cx:pt idx="5207">1250</cx:pt>
          <cx:pt idx="5208">1200</cx:pt>
          <cx:pt idx="5209">1200</cx:pt>
          <cx:pt idx="5210">1700</cx:pt>
          <cx:pt idx="5211">1700</cx:pt>
          <cx:pt idx="5212">1750</cx:pt>
          <cx:pt idx="5213">2800</cx:pt>
          <cx:pt idx="5214">1650</cx:pt>
          <cx:pt idx="5215">1650</cx:pt>
          <cx:pt idx="5216">1550</cx:pt>
          <cx:pt idx="5217">1550</cx:pt>
          <cx:pt idx="5218">1650</cx:pt>
          <cx:pt idx="5219">1650</cx:pt>
          <cx:pt idx="5220">1650</cx:pt>
          <cx:pt idx="5221">1750</cx:pt>
          <cx:pt idx="5222">1850</cx:pt>
          <cx:pt idx="5223">1750</cx:pt>
          <cx:pt idx="5224">2100</cx:pt>
          <cx:pt idx="5225">1450</cx:pt>
          <cx:pt idx="5226">1450</cx:pt>
          <cx:pt idx="5227">1500</cx:pt>
          <cx:pt idx="5228">1500</cx:pt>
          <cx:pt idx="5229">1650</cx:pt>
          <cx:pt idx="5230">1550</cx:pt>
          <cx:pt idx="5231">1500</cx:pt>
          <cx:pt idx="5232">1500</cx:pt>
          <cx:pt idx="5233">1650</cx:pt>
          <cx:pt idx="5234">1550</cx:pt>
          <cx:pt idx="5235">1650</cx:pt>
          <cx:pt idx="5236">1550</cx:pt>
          <cx:pt idx="5237">1650</cx:pt>
          <cx:pt idx="5238">1550</cx:pt>
          <cx:pt idx="5239">1200</cx:pt>
          <cx:pt idx="5240">1250</cx:pt>
          <cx:pt idx="5241">1250</cx:pt>
          <cx:pt idx="5242">1300</cx:pt>
          <cx:pt idx="5243">1300</cx:pt>
          <cx:pt idx="5244">1350</cx:pt>
          <cx:pt idx="5245">1500</cx:pt>
          <cx:pt idx="5246">1150</cx:pt>
          <cx:pt idx="5247">2100</cx:pt>
          <cx:pt idx="5248">2250</cx:pt>
          <cx:pt idx="5249">1550</cx:pt>
          <cx:pt idx="5250">1850</cx:pt>
          <cx:pt idx="5251">1900</cx:pt>
          <cx:pt idx="5252">1850</cx:pt>
          <cx:pt idx="5253">2100</cx:pt>
          <cx:pt idx="5254">2250</cx:pt>
          <cx:pt idx="5255">1700</cx:pt>
          <cx:pt idx="5256">1850</cx:pt>
          <cx:pt idx="5257">1450</cx:pt>
          <cx:pt idx="5258">1200</cx:pt>
          <cx:pt idx="5259">1550</cx:pt>
          <cx:pt idx="5260">2100</cx:pt>
          <cx:pt idx="5261">1500</cx:pt>
          <cx:pt idx="5262">2800</cx:pt>
          <cx:pt idx="5263">1200</cx:pt>
          <cx:pt idx="5264">1550</cx:pt>
          <cx:pt idx="5265">1100</cx:pt>
          <cx:pt idx="5266">1550</cx:pt>
          <cx:pt idx="5267">1350</cx:pt>
          <cx:pt idx="5268">1250</cx:pt>
          <cx:pt idx="5269">1150</cx:pt>
          <cx:pt idx="5270">950</cx:pt>
          <cx:pt idx="5271">1100</cx:pt>
          <cx:pt idx="5272">550</cx:pt>
          <cx:pt idx="5273">1850</cx:pt>
          <cx:pt idx="5274">1700</cx:pt>
          <cx:pt idx="5275">1850</cx:pt>
          <cx:pt idx="5276">1450</cx:pt>
          <cx:pt idx="5277">1700</cx:pt>
          <cx:pt idx="5278">1600</cx:pt>
          <cx:pt idx="5279">850</cx:pt>
          <cx:pt idx="5280">1650</cx:pt>
          <cx:pt idx="5281">2000</cx:pt>
          <cx:pt idx="5282">1900</cx:pt>
          <cx:pt idx="5283">2000</cx:pt>
          <cx:pt idx="5284">3000</cx:pt>
          <cx:pt idx="5285">3000</cx:pt>
          <cx:pt idx="5286">1350</cx:pt>
          <cx:pt idx="5287">1750</cx:pt>
          <cx:pt idx="5288">1500</cx:pt>
          <cx:pt idx="5289">1700</cx:pt>
          <cx:pt idx="5290">1700</cx:pt>
          <cx:pt idx="5291">600</cx:pt>
          <cx:pt idx="5292">1050</cx:pt>
          <cx:pt idx="5293">2400</cx:pt>
          <cx:pt idx="5294">2450</cx:pt>
          <cx:pt idx="5295">2500</cx:pt>
          <cx:pt idx="5296">1150</cx:pt>
          <cx:pt idx="5297">1150</cx:pt>
          <cx:pt idx="5298">1200</cx:pt>
          <cx:pt idx="5299">1100</cx:pt>
          <cx:pt idx="5300">3000</cx:pt>
          <cx:pt idx="5301">1650</cx:pt>
          <cx:pt idx="5302">1550</cx:pt>
          <cx:pt idx="5303">1400</cx:pt>
          <cx:pt idx="5304">1650</cx:pt>
          <cx:pt idx="5305">1050</cx:pt>
          <cx:pt idx="5306">700</cx:pt>
          <cx:pt idx="5307">2100</cx:pt>
          <cx:pt idx="5308">2250</cx:pt>
          <cx:pt idx="5309">1250</cx:pt>
          <cx:pt idx="5310">1150</cx:pt>
          <cx:pt idx="5311">1400</cx:pt>
          <cx:pt idx="5312">1350</cx:pt>
          <cx:pt idx="5313">1200</cx:pt>
          <cx:pt idx="5314">1100</cx:pt>
          <cx:pt idx="5315">1600</cx:pt>
          <cx:pt idx="5316">2250</cx:pt>
          <cx:pt idx="5317">1350</cx:pt>
          <cx:pt idx="5318">1700</cx:pt>
          <cx:pt idx="5319">1700</cx:pt>
          <cx:pt idx="5320">1750</cx:pt>
          <cx:pt idx="5321">1400</cx:pt>
          <cx:pt idx="5322">1500</cx:pt>
          <cx:pt idx="5323">1050</cx:pt>
          <cx:pt idx="5324">1100</cx:pt>
          <cx:pt idx="5325">1050</cx:pt>
          <cx:pt idx="5326">1000</cx:pt>
          <cx:pt idx="5327">1150</cx:pt>
          <cx:pt idx="5328">1050</cx:pt>
          <cx:pt idx="5329">2800</cx:pt>
          <cx:pt idx="5330">1350</cx:pt>
          <cx:pt idx="5331">950</cx:pt>
          <cx:pt idx="5332">900</cx:pt>
          <cx:pt idx="5333">1550</cx:pt>
          <cx:pt idx="5334">1500</cx:pt>
          <cx:pt idx="5335">1850</cx:pt>
          <cx:pt idx="5336">2000</cx:pt>
          <cx:pt idx="5337">2250</cx:pt>
          <cx:pt idx="5338">1450</cx:pt>
          <cx:pt idx="5339">1850</cx:pt>
          <cx:pt idx="5340">1900</cx:pt>
          <cx:pt idx="5341">2500</cx:pt>
          <cx:pt idx="5342">2650</cx:pt>
          <cx:pt idx="5343">1000</cx:pt>
          <cx:pt idx="5344">950</cx:pt>
          <cx:pt idx="5345">1450</cx:pt>
          <cx:pt idx="5346">2350</cx:pt>
          <cx:pt idx="5347">2350</cx:pt>
          <cx:pt idx="5348">1750</cx:pt>
          <cx:pt idx="5349">1150</cx:pt>
          <cx:pt idx="5350">1150</cx:pt>
          <cx:pt idx="5351">1150</cx:pt>
          <cx:pt idx="5352">1300</cx:pt>
          <cx:pt idx="5353">1150</cx:pt>
          <cx:pt idx="5354">1150</cx:pt>
          <cx:pt idx="5355">1750</cx:pt>
          <cx:pt idx="5356">1850</cx:pt>
          <cx:pt idx="5357">1150</cx:pt>
          <cx:pt idx="5358">1200</cx:pt>
          <cx:pt idx="5359">3000</cx:pt>
          <cx:pt idx="5360">3000</cx:pt>
          <cx:pt idx="5361">1200</cx:pt>
          <cx:pt idx="5362">1200</cx:pt>
          <cx:pt idx="5363">1350</cx:pt>
          <cx:pt idx="5364">1350</cx:pt>
          <cx:pt idx="5365">1400</cx:pt>
          <cx:pt idx="5366">1650</cx:pt>
          <cx:pt idx="5367">1850</cx:pt>
          <cx:pt idx="5368">850</cx:pt>
          <cx:pt idx="5369">2250</cx:pt>
          <cx:pt idx="5370">2350</cx:pt>
          <cx:pt idx="5371">1500</cx:pt>
          <cx:pt idx="5372">1700</cx:pt>
          <cx:pt idx="5373">1700</cx:pt>
          <cx:pt idx="5374">1500</cx:pt>
          <cx:pt idx="5375">2100</cx:pt>
          <cx:pt idx="5376">2250</cx:pt>
          <cx:pt idx="5377">2100</cx:pt>
          <cx:pt idx="5378">2250</cx:pt>
          <cx:pt idx="5379">1450</cx:pt>
          <cx:pt idx="5380">1450</cx:pt>
          <cx:pt idx="5381">1600</cx:pt>
          <cx:pt idx="5382">1650</cx:pt>
          <cx:pt idx="5383">1850</cx:pt>
          <cx:pt idx="5384">2250</cx:pt>
          <cx:pt idx="5385">1850</cx:pt>
          <cx:pt idx="5386">1550</cx:pt>
          <cx:pt idx="5387">1700</cx:pt>
          <cx:pt idx="5388">1650</cx:pt>
          <cx:pt idx="5389">1550</cx:pt>
          <cx:pt idx="5390">1550</cx:pt>
          <cx:pt idx="5391">1700</cx:pt>
          <cx:pt idx="5392">1550</cx:pt>
          <cx:pt idx="5393">1700</cx:pt>
          <cx:pt idx="5394">1650</cx:pt>
          <cx:pt idx="5395">1550</cx:pt>
          <cx:pt idx="5396">1650</cx:pt>
          <cx:pt idx="5397">1700</cx:pt>
          <cx:pt idx="5398">1350</cx:pt>
          <cx:pt idx="5399">2100</cx:pt>
          <cx:pt idx="5400">2250</cx:pt>
          <cx:pt idx="5401">1700</cx:pt>
          <cx:pt idx="5402">1250</cx:pt>
          <cx:pt idx="5403">1250</cx:pt>
          <cx:pt idx="5404">1150</cx:pt>
          <cx:pt idx="5405">1100</cx:pt>
          <cx:pt idx="5406">1050</cx:pt>
          <cx:pt idx="5407">1050</cx:pt>
          <cx:pt idx="5408">1100</cx:pt>
          <cx:pt idx="5409">1150</cx:pt>
          <cx:pt idx="5410">1100</cx:pt>
          <cx:pt idx="5411">1150</cx:pt>
          <cx:pt idx="5412">1550</cx:pt>
          <cx:pt idx="5413">3000</cx:pt>
          <cx:pt idx="5414">1700</cx:pt>
          <cx:pt idx="5415">1700</cx:pt>
          <cx:pt idx="5416">1100</cx:pt>
          <cx:pt idx="5417">1050</cx:pt>
          <cx:pt idx="5418">1700</cx:pt>
          <cx:pt idx="5419">1700</cx:pt>
          <cx:pt idx="5420">1100</cx:pt>
          <cx:pt idx="5421">1050</cx:pt>
          <cx:pt idx="5422">1300</cx:pt>
          <cx:pt idx="5423">1250</cx:pt>
          <cx:pt idx="5424">1300</cx:pt>
          <cx:pt idx="5425">1300</cx:pt>
          <cx:pt idx="5426">1200</cx:pt>
          <cx:pt idx="5427">1200</cx:pt>
          <cx:pt idx="5428">1200</cx:pt>
          <cx:pt idx="5429">1350</cx:pt>
          <cx:pt idx="5430">1850</cx:pt>
          <cx:pt idx="5431">1700</cx:pt>
          <cx:pt idx="5432">1850</cx:pt>
          <cx:pt idx="5433">1850</cx:pt>
          <cx:pt idx="5434">1700</cx:pt>
          <cx:pt idx="5435">1850</cx:pt>
          <cx:pt idx="5436">1700</cx:pt>
          <cx:pt idx="5437">1200</cx:pt>
          <cx:pt idx="5438">1250</cx:pt>
          <cx:pt idx="5439">1050</cx:pt>
          <cx:pt idx="5440">1000</cx:pt>
          <cx:pt idx="5441">1500</cx:pt>
          <cx:pt idx="5442">2000</cx:pt>
          <cx:pt idx="5443">2100</cx:pt>
          <cx:pt idx="5444">2800</cx:pt>
          <cx:pt idx="5445">1550</cx:pt>
          <cx:pt idx="5446">1700</cx:pt>
          <cx:pt idx="5447">1050</cx:pt>
          <cx:pt idx="5448">1150</cx:pt>
          <cx:pt idx="5449">1200</cx:pt>
          <cx:pt idx="5450">1700</cx:pt>
          <cx:pt idx="5451">1850</cx:pt>
          <cx:pt idx="5452">1400</cx:pt>
          <cx:pt idx="5453">1150</cx:pt>
          <cx:pt idx="5454">1150</cx:pt>
          <cx:pt idx="5455">1050</cx:pt>
          <cx:pt idx="5456">1150</cx:pt>
          <cx:pt idx="5457">1250</cx:pt>
          <cx:pt idx="5458">1300</cx:pt>
          <cx:pt idx="5459">1350</cx:pt>
          <cx:pt idx="5460">2000</cx:pt>
          <cx:pt idx="5461">2100</cx:pt>
          <cx:pt idx="5462">1550</cx:pt>
          <cx:pt idx="5463">2100</cx:pt>
          <cx:pt idx="5464">2350</cx:pt>
          <cx:pt idx="5465">1250</cx:pt>
          <cx:pt idx="5466">1150</cx:pt>
          <cx:pt idx="5467">1350</cx:pt>
          <cx:pt idx="5468">1750</cx:pt>
          <cx:pt idx="5469">2250</cx:pt>
          <cx:pt idx="5470">3050</cx:pt>
          <cx:pt idx="5471">1250</cx:pt>
          <cx:pt idx="5472">1100</cx:pt>
          <cx:pt idx="5473">1050</cx:pt>
          <cx:pt idx="5474">1000</cx:pt>
          <cx:pt idx="5475">1000</cx:pt>
          <cx:pt idx="5476">1450</cx:pt>
          <cx:pt idx="5477">1350</cx:pt>
          <cx:pt idx="5478">1250</cx:pt>
          <cx:pt idx="5479">1300</cx:pt>
          <cx:pt idx="5480">1450</cx:pt>
          <cx:pt idx="5481">1500</cx:pt>
          <cx:pt idx="5482">1150</cx:pt>
          <cx:pt idx="5483">1100</cx:pt>
          <cx:pt idx="5484">1200</cx:pt>
          <cx:pt idx="5485">1150</cx:pt>
          <cx:pt idx="5486">1150</cx:pt>
          <cx:pt idx="5487">2650</cx:pt>
          <cx:pt idx="5488">2000</cx:pt>
          <cx:pt idx="5489">1900</cx:pt>
          <cx:pt idx="5490">2000</cx:pt>
          <cx:pt idx="5491">1650</cx:pt>
          <cx:pt idx="5492">1150</cx:pt>
          <cx:pt idx="5493">1850</cx:pt>
          <cx:pt idx="5494">1050</cx:pt>
          <cx:pt idx="5495">1550</cx:pt>
          <cx:pt idx="5496">1200</cx:pt>
          <cx:pt idx="5497">1150</cx:pt>
          <cx:pt idx="5498">1050</cx:pt>
          <cx:pt idx="5499">1150</cx:pt>
          <cx:pt idx="5500">1200</cx:pt>
          <cx:pt idx="5501">1250</cx:pt>
          <cx:pt idx="5502">2400</cx:pt>
          <cx:pt idx="5503">2500</cx:pt>
          <cx:pt idx="5504">2650</cx:pt>
          <cx:pt idx="5505">1400</cx:pt>
          <cx:pt idx="5506">600</cx:pt>
          <cx:pt idx="5507">750</cx:pt>
        </cx:lvl>
      </cx:numDim>
    </cx:data>
  </cx:chartData>
  <cx:chart>
    <cx:title pos="t" align="ctr" overlay="0">
      <cx:tx>
        <cx:txData>
          <cx:v>Distribution of Annual Fuel Cost for Compact Cars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Annual Fuel Cost for Compact Cars</a:t>
          </a:r>
        </a:p>
      </cx:txPr>
    </cx:title>
    <cx:plotArea>
      <cx:plotAreaRegion>
        <cx:series layoutId="clusteredColumn" uniqueId="{6917B025-93A5-42DA-A75E-0E206EA77D1A}">
          <cx:tx>
            <cx:txData>
              <cx:f>'compact-v-midsize-fuel'!$B$3</cx:f>
              <cx:v>Sum of Total Annual Fuel Cost</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'compact-v-midsize-fuel'!$E$4:$E$4398</cx:f>
        <cx:lvl ptCount="4395" formatCode="General">
          <cx:pt idx="0">2050</cx:pt>
          <cx:pt idx="1">2050</cx:pt>
          <cx:pt idx="2">1850</cx:pt>
          <cx:pt idx="3">1450</cx:pt>
          <cx:pt idx="4">1850</cx:pt>
          <cx:pt idx="5">1850</cx:pt>
          <cx:pt idx="6">1850</cx:pt>
          <cx:pt idx="7">1500</cx:pt>
          <cx:pt idx="8">1850</cx:pt>
          <cx:pt idx="9">2350</cx:pt>
          <cx:pt idx="10">1950</cx:pt>
          <cx:pt idx="11">1850</cx:pt>
          <cx:pt idx="12">1700</cx:pt>
          <cx:pt idx="13">1850</cx:pt>
          <cx:pt idx="14">2500</cx:pt>
          <cx:pt idx="15">2050</cx:pt>
          <cx:pt idx="16">1850</cx:pt>
          <cx:pt idx="17">2050</cx:pt>
          <cx:pt idx="18">1950</cx:pt>
          <cx:pt idx="19">2050</cx:pt>
          <cx:pt idx="20">1950</cx:pt>
          <cx:pt idx="21">1450</cx:pt>
          <cx:pt idx="22">1450</cx:pt>
          <cx:pt idx="23">1750</cx:pt>
          <cx:pt idx="24">1750</cx:pt>
          <cx:pt idx="25">1750</cx:pt>
          <cx:pt idx="26">1750</cx:pt>
          <cx:pt idx="27">1500</cx:pt>
          <cx:pt idx="28">1450</cx:pt>
          <cx:pt idx="29">1400</cx:pt>
          <cx:pt idx="30">1750</cx:pt>
          <cx:pt idx="31">1850</cx:pt>
          <cx:pt idx="32">1750</cx:pt>
          <cx:pt idx="33">1950</cx:pt>
          <cx:pt idx="34">1950</cx:pt>
          <cx:pt idx="35">1850</cx:pt>
          <cx:pt idx="36">2050</cx:pt>
          <cx:pt idx="37">1950</cx:pt>
          <cx:pt idx="38">1850</cx:pt>
          <cx:pt idx="39">1600</cx:pt>
          <cx:pt idx="40">2250</cx:pt>
          <cx:pt idx="41">1850</cx:pt>
          <cx:pt idx="42">2250</cx:pt>
          <cx:pt idx="43">1650</cx:pt>
          <cx:pt idx="44">1450</cx:pt>
          <cx:pt idx="45">2100</cx:pt>
          <cx:pt idx="46">2250</cx:pt>
          <cx:pt idx="47">1850</cx:pt>
          <cx:pt idx="48">2500</cx:pt>
          <cx:pt idx="49">1500</cx:pt>
          <cx:pt idx="50">1400</cx:pt>
          <cx:pt idx="51">1400</cx:pt>
          <cx:pt idx="52">1600</cx:pt>
          <cx:pt idx="53">1750</cx:pt>
          <cx:pt idx="54">2500</cx:pt>
          <cx:pt idx="55">3500</cx:pt>
          <cx:pt idx="56">2250</cx:pt>
          <cx:pt idx="57">1650</cx:pt>
          <cx:pt idx="58">1450</cx:pt>
          <cx:pt idx="59">2100</cx:pt>
          <cx:pt idx="60">2250</cx:pt>
          <cx:pt idx="61">1650</cx:pt>
          <cx:pt idx="62">1850</cx:pt>
          <cx:pt idx="63">1750</cx:pt>
          <cx:pt idx="64">1950</cx:pt>
          <cx:pt idx="65">2050</cx:pt>
          <cx:pt idx="66">2500</cx:pt>
          <cx:pt idx="67">2500</cx:pt>
          <cx:pt idx="68">1750</cx:pt>
          <cx:pt idx="69">2050</cx:pt>
          <cx:pt idx="70">1750</cx:pt>
          <cx:pt idx="71">2050</cx:pt>
          <cx:pt idx="72">1750</cx:pt>
          <cx:pt idx="73">1950</cx:pt>
          <cx:pt idx="74">2050</cx:pt>
          <cx:pt idx="75">4350</cx:pt>
          <cx:pt idx="76">2700</cx:pt>
          <cx:pt idx="77">1450</cx:pt>
          <cx:pt idx="78">1850</cx:pt>
          <cx:pt idx="79">1850</cx:pt>
          <cx:pt idx="80">1850</cx:pt>
          <cx:pt idx="81">1500</cx:pt>
          <cx:pt idx="82">1850</cx:pt>
          <cx:pt idx="83">1700</cx:pt>
          <cx:pt idx="84">2050</cx:pt>
          <cx:pt idx="85">1950</cx:pt>
          <cx:pt idx="86">1850</cx:pt>
          <cx:pt idx="87">2050</cx:pt>
          <cx:pt idx="88">1850</cx:pt>
          <cx:pt idx="89">1650</cx:pt>
          <cx:pt idx="90">2250</cx:pt>
          <cx:pt idx="91">1850</cx:pt>
          <cx:pt idx="92">2500</cx:pt>
          <cx:pt idx="93">3500</cx:pt>
          <cx:pt idx="94">1500</cx:pt>
          <cx:pt idx="95">1400</cx:pt>
          <cx:pt idx="96">1400</cx:pt>
          <cx:pt idx="97">1600</cx:pt>
          <cx:pt idx="98">1750</cx:pt>
          <cx:pt idx="99">1850</cx:pt>
          <cx:pt idx="100">2050</cx:pt>
          <cx:pt idx="101">2050</cx:pt>
          <cx:pt idx="102">1850</cx:pt>
          <cx:pt idx="103">2050</cx:pt>
          <cx:pt idx="104">1950</cx:pt>
          <cx:pt idx="105">1450</cx:pt>
          <cx:pt idx="106">1750</cx:pt>
          <cx:pt idx="107">1750</cx:pt>
          <cx:pt idx="108">1850</cx:pt>
          <cx:pt idx="109">1750</cx:pt>
          <cx:pt idx="110">1500</cx:pt>
          <cx:pt idx="111">3900</cx:pt>
          <cx:pt idx="112">1950</cx:pt>
          <cx:pt idx="113">1650</cx:pt>
          <cx:pt idx="114">1600</cx:pt>
          <cx:pt idx="115">1850</cx:pt>
          <cx:pt idx="116">1700</cx:pt>
          <cx:pt idx="117">1600</cx:pt>
          <cx:pt idx="118">1950</cx:pt>
          <cx:pt idx="119">2050</cx:pt>
          <cx:pt idx="120">1850</cx:pt>
          <cx:pt idx="121">1950</cx:pt>
          <cx:pt idx="122">1450</cx:pt>
          <cx:pt idx="123">1950</cx:pt>
          <cx:pt idx="124">1850</cx:pt>
          <cx:pt idx="125">2050</cx:pt>
          <cx:pt idx="126">2050</cx:pt>
          <cx:pt idx="127">2050</cx:pt>
          <cx:pt idx="128">1850</cx:pt>
          <cx:pt idx="129">1500</cx:pt>
          <cx:pt idx="130">1850</cx:pt>
          <cx:pt idx="131">1950</cx:pt>
          <cx:pt idx="132">1850</cx:pt>
          <cx:pt idx="133">2200</cx:pt>
          <cx:pt idx="134">2050</cx:pt>
          <cx:pt idx="135">1650</cx:pt>
          <cx:pt idx="136">2250</cx:pt>
          <cx:pt idx="137">1850</cx:pt>
          <cx:pt idx="138">2250</cx:pt>
          <cx:pt idx="139">1650</cx:pt>
          <cx:pt idx="140">1500</cx:pt>
          <cx:pt idx="141">1500</cx:pt>
          <cx:pt idx="142">2250</cx:pt>
          <cx:pt idx="143">1850</cx:pt>
          <cx:pt idx="144">2650</cx:pt>
          <cx:pt idx="145">1750</cx:pt>
          <cx:pt idx="146">1450</cx:pt>
          <cx:pt idx="147">1400</cx:pt>
          <cx:pt idx="148">1400</cx:pt>
          <cx:pt idx="149">1650</cx:pt>
          <cx:pt idx="150">1850</cx:pt>
          <cx:pt idx="151">2650</cx:pt>
          <cx:pt idx="152">2250</cx:pt>
          <cx:pt idx="153">1650</cx:pt>
          <cx:pt idx="154">1500</cx:pt>
          <cx:pt idx="155">1500</cx:pt>
          <cx:pt idx="156">2250</cx:pt>
          <cx:pt idx="157">1650</cx:pt>
          <cx:pt idx="158">1850</cx:pt>
          <cx:pt idx="159">1750</cx:pt>
          <cx:pt idx="160">1950</cx:pt>
          <cx:pt idx="161">2500</cx:pt>
          <cx:pt idx="162">2500</cx:pt>
          <cx:pt idx="163">1750</cx:pt>
          <cx:pt idx="164">1950</cx:pt>
          <cx:pt idx="165">1850</cx:pt>
          <cx:pt idx="166">1950</cx:pt>
          <cx:pt idx="167">1950</cx:pt>
          <cx:pt idx="168">1950</cx:pt>
          <cx:pt idx="169">2050</cx:pt>
          <cx:pt idx="170">1650</cx:pt>
          <cx:pt idx="171">2250</cx:pt>
          <cx:pt idx="172">1850</cx:pt>
          <cx:pt idx="173">2650</cx:pt>
          <cx:pt idx="174">1750</cx:pt>
          <cx:pt idx="175">1450</cx:pt>
          <cx:pt idx="176">1400</cx:pt>
          <cx:pt idx="177">1400</cx:pt>
          <cx:pt idx="178">1650</cx:pt>
          <cx:pt idx="179">1850</cx:pt>
          <cx:pt idx="180">1950</cx:pt>
          <cx:pt idx="181">2200</cx:pt>
          <cx:pt idx="182">1950</cx:pt>
          <cx:pt idx="183">2200</cx:pt>
          <cx:pt idx="184">2050</cx:pt>
          <cx:pt idx="185">1850</cx:pt>
          <cx:pt idx="186">1500</cx:pt>
          <cx:pt idx="187">1950</cx:pt>
          <cx:pt idx="188">1950</cx:pt>
          <cx:pt idx="189">1950</cx:pt>
          <cx:pt idx="190">1850</cx:pt>
          <cx:pt idx="191">1850</cx:pt>
          <cx:pt idx="192">1500</cx:pt>
          <cx:pt idx="193">1850</cx:pt>
          <cx:pt idx="194">1750</cx:pt>
          <cx:pt idx="195">1750</cx:pt>
          <cx:pt idx="196">1950</cx:pt>
          <cx:pt idx="197">2350</cx:pt>
          <cx:pt idx="198">2050</cx:pt>
          <cx:pt idx="199">1850</cx:pt>
          <cx:pt idx="200">1750</cx:pt>
          <cx:pt idx="201">1950</cx:pt>
          <cx:pt idx="202">1950</cx:pt>
          <cx:pt idx="203">1500</cx:pt>
          <cx:pt idx="204">1450</cx:pt>
          <cx:pt idx="205">1850</cx:pt>
          <cx:pt idx="206">1750</cx:pt>
          <cx:pt idx="207">1850</cx:pt>
          <cx:pt idx="208">1750</cx:pt>
          <cx:pt idx="209">1950</cx:pt>
          <cx:pt idx="210">1850</cx:pt>
          <cx:pt idx="211">1950</cx:pt>
          <cx:pt idx="212">2250</cx:pt>
          <cx:pt idx="213">1600</cx:pt>
          <cx:pt idx="214">1650</cx:pt>
          <cx:pt idx="215">1600</cx:pt>
          <cx:pt idx="216">2250</cx:pt>
          <cx:pt idx="217">1350</cx:pt>
          <cx:pt idx="218">2100</cx:pt>
          <cx:pt idx="219">1650</cx:pt>
          <cx:pt idx="220">1450</cx:pt>
          <cx:pt idx="221">2250</cx:pt>
          <cx:pt idx="222">2250</cx:pt>
          <cx:pt idx="223">1650</cx:pt>
          <cx:pt idx="224">2650</cx:pt>
          <cx:pt idx="225">1500</cx:pt>
          <cx:pt idx="226">1600</cx:pt>
          <cx:pt idx="227">1350</cx:pt>
          <cx:pt idx="228">1850</cx:pt>
          <cx:pt idx="229">1650</cx:pt>
          <cx:pt idx="230">2350</cx:pt>
          <cx:pt idx="231">2650</cx:pt>
          <cx:pt idx="232">2900</cx:pt>
          <cx:pt idx="233">2250</cx:pt>
          <cx:pt idx="234">1600</cx:pt>
          <cx:pt idx="235">1350</cx:pt>
          <cx:pt idx="236">2100</cx:pt>
          <cx:pt idx="237">1650</cx:pt>
          <cx:pt idx="238">1450</cx:pt>
          <cx:pt idx="239">1600</cx:pt>
          <cx:pt idx="240">2250</cx:pt>
          <cx:pt idx="241">1650</cx:pt>
          <cx:pt idx="242">1750</cx:pt>
          <cx:pt idx="243">1950</cx:pt>
          <cx:pt idx="244">1750</cx:pt>
          <cx:pt idx="245">1500</cx:pt>
          <cx:pt idx="246">1750</cx:pt>
          <cx:pt idx="247">1850</cx:pt>
          <cx:pt idx="248">1850</cx:pt>
          <cx:pt idx="249">1750</cx:pt>
          <cx:pt idx="250">1950</cx:pt>
          <cx:pt idx="251">1750</cx:pt>
          <cx:pt idx="252">1750</cx:pt>
          <cx:pt idx="253">4350</cx:pt>
          <cx:pt idx="254">2800</cx:pt>
          <cx:pt idx="255">3250</cx:pt>
          <cx:pt idx="256">1500</cx:pt>
          <cx:pt idx="257">1850</cx:pt>
          <cx:pt idx="258">1750</cx:pt>
          <cx:pt idx="259">1850</cx:pt>
          <cx:pt idx="260">1750</cx:pt>
          <cx:pt idx="261">1750</cx:pt>
          <cx:pt idx="262">1950</cx:pt>
          <cx:pt idx="263">2050</cx:pt>
          <cx:pt idx="264">1850</cx:pt>
          <cx:pt idx="265">1750</cx:pt>
          <cx:pt idx="266">2250</cx:pt>
          <cx:pt idx="267">1600</cx:pt>
          <cx:pt idx="268">1650</cx:pt>
          <cx:pt idx="269">2650</cx:pt>
          <cx:pt idx="270">2350</cx:pt>
          <cx:pt idx="271">2900</cx:pt>
          <cx:pt idx="272">1500</cx:pt>
          <cx:pt idx="273">1600</cx:pt>
          <cx:pt idx="274">1350</cx:pt>
          <cx:pt idx="275">1650</cx:pt>
          <cx:pt idx="276">1850</cx:pt>
          <cx:pt idx="277">1950</cx:pt>
          <cx:pt idx="278">1950</cx:pt>
          <cx:pt idx="279">1850</cx:pt>
          <cx:pt idx="280">1950</cx:pt>
          <cx:pt idx="281">1950</cx:pt>
          <cx:pt idx="282">1950</cx:pt>
          <cx:pt idx="283">1850</cx:pt>
          <cx:pt idx="284">1950</cx:pt>
          <cx:pt idx="285">1500</cx:pt>
          <cx:pt idx="286">1850</cx:pt>
          <cx:pt idx="287">1750</cx:pt>
          <cx:pt idx="288">1950</cx:pt>
          <cx:pt idx="289">1850</cx:pt>
          <cx:pt idx="290">3900</cx:pt>
          <cx:pt idx="291">2900</cx:pt>
          <cx:pt idx="292">2900</cx:pt>
          <cx:pt idx="293">1950</cx:pt>
          <cx:pt idx="294">1650</cx:pt>
          <cx:pt idx="295">1750</cx:pt>
          <cx:pt idx="296">1600</cx:pt>
          <cx:pt idx="297">1700</cx:pt>
          <cx:pt idx="298">1600</cx:pt>
          <cx:pt idx="299">1950</cx:pt>
          <cx:pt idx="300">2650</cx:pt>
          <cx:pt idx="301">1950</cx:pt>
          <cx:pt idx="302">1950</cx:pt>
          <cx:pt idx="303">1850</cx:pt>
          <cx:pt idx="304">2050</cx:pt>
          <cx:pt idx="305">1850</cx:pt>
          <cx:pt idx="306">1950</cx:pt>
          <cx:pt idx="307">1950</cx:pt>
          <cx:pt idx="308">1950</cx:pt>
          <cx:pt idx="309">1500</cx:pt>
          <cx:pt idx="310">1750</cx:pt>
          <cx:pt idx="311">1650</cx:pt>
          <cx:pt idx="312">1850</cx:pt>
          <cx:pt idx="313">1850</cx:pt>
          <cx:pt idx="314">2350</cx:pt>
          <cx:pt idx="315">1950</cx:pt>
          <cx:pt idx="316">1950</cx:pt>
          <cx:pt idx="317">1850</cx:pt>
          <cx:pt idx="318">1950</cx:pt>
          <cx:pt idx="319">1950</cx:pt>
          <cx:pt idx="320">1500</cx:pt>
          <cx:pt idx="321">1750</cx:pt>
          <cx:pt idx="322">1650</cx:pt>
          <cx:pt idx="323">1750</cx:pt>
          <cx:pt idx="324">1850</cx:pt>
          <cx:pt idx="325">1850</cx:pt>
          <cx:pt idx="326">1950</cx:pt>
          <cx:pt idx="327">2250</cx:pt>
          <cx:pt idx="328">1650</cx:pt>
          <cx:pt idx="329">2000</cx:pt>
          <cx:pt idx="330">1650</cx:pt>
          <cx:pt idx="331">1500</cx:pt>
          <cx:pt idx="332">1650</cx:pt>
          <cx:pt idx="333">2250</cx:pt>
          <cx:pt idx="334">1450</cx:pt>
          <cx:pt idx="335">2000</cx:pt>
          <cx:pt idx="336">1650</cx:pt>
          <cx:pt idx="337">1500</cx:pt>
          <cx:pt idx="338">2250</cx:pt>
          <cx:pt idx="339">1650</cx:pt>
          <cx:pt idx="340">2500</cx:pt>
          <cx:pt idx="341">1600</cx:pt>
          <cx:pt idx="342">1650</cx:pt>
          <cx:pt idx="343">1400</cx:pt>
          <cx:pt idx="344">1650</cx:pt>
          <cx:pt idx="345">1650</cx:pt>
          <cx:pt idx="346">2500</cx:pt>
          <cx:pt idx="347">2500</cx:pt>
          <cx:pt idx="348">2900</cx:pt>
          <cx:pt idx="349">1650</cx:pt>
          <cx:pt idx="350">2250</cx:pt>
          <cx:pt idx="351">1450</cx:pt>
          <cx:pt idx="352">2000</cx:pt>
          <cx:pt idx="353">1650</cx:pt>
          <cx:pt idx="354">1500</cx:pt>
          <cx:pt idx="355">1650</cx:pt>
          <cx:pt idx="356">2250</cx:pt>
          <cx:pt idx="357">1650</cx:pt>
          <cx:pt idx="358">1750</cx:pt>
          <cx:pt idx="359">1450</cx:pt>
          <cx:pt idx="360">1750</cx:pt>
          <cx:pt idx="361">1850</cx:pt>
          <cx:pt idx="362">1850</cx:pt>
          <cx:pt idx="363">1750</cx:pt>
          <cx:pt idx="364">1950</cx:pt>
          <cx:pt idx="365">2800</cx:pt>
          <cx:pt idx="366">3250</cx:pt>
          <cx:pt idx="367">1750</cx:pt>
          <cx:pt idx="368">1500</cx:pt>
          <cx:pt idx="369">1750</cx:pt>
          <cx:pt idx="370">1650</cx:pt>
          <cx:pt idx="371">1850</cx:pt>
          <cx:pt idx="372">1850</cx:pt>
          <cx:pt idx="373">1950</cx:pt>
          <cx:pt idx="374">1950</cx:pt>
          <cx:pt idx="375">1850</cx:pt>
          <cx:pt idx="376">1650</cx:pt>
          <cx:pt idx="377">2250</cx:pt>
          <cx:pt idx="378">1650</cx:pt>
          <cx:pt idx="379">2500</cx:pt>
          <cx:pt idx="380">2500</cx:pt>
          <cx:pt idx="381">2900</cx:pt>
          <cx:pt idx="382">1600</cx:pt>
          <cx:pt idx="383">1650</cx:pt>
          <cx:pt idx="384">1400</cx:pt>
          <cx:pt idx="385">1650</cx:pt>
          <cx:pt idx="386">1650</cx:pt>
          <cx:pt idx="387">1850</cx:pt>
          <cx:pt idx="388">1850</cx:pt>
          <cx:pt idx="389">1850</cx:pt>
          <cx:pt idx="390">1950</cx:pt>
          <cx:pt idx="391">1500</cx:pt>
          <cx:pt idx="392">1750</cx:pt>
          <cx:pt idx="393">1750</cx:pt>
          <cx:pt idx="394">1750</cx:pt>
          <cx:pt idx="395">3900</cx:pt>
          <cx:pt idx="396">3900</cx:pt>
          <cx:pt idx="397">4350</cx:pt>
          <cx:pt idx="398">3900</cx:pt>
          <cx:pt idx="399">3900</cx:pt>
          <cx:pt idx="400">4350</cx:pt>
          <cx:pt idx="401">1950</cx:pt>
          <cx:pt idx="402">1650</cx:pt>
          <cx:pt idx="403">1600</cx:pt>
          <cx:pt idx="404">1750</cx:pt>
          <cx:pt idx="405">2050</cx:pt>
          <cx:pt idx="406">2050</cx:pt>
          <cx:pt idx="407">2050</cx:pt>
          <cx:pt idx="408">2050</cx:pt>
          <cx:pt idx="409">1750</cx:pt>
          <cx:pt idx="410">1950</cx:pt>
          <cx:pt idx="411">1950</cx:pt>
          <cx:pt idx="412">1850</cx:pt>
          <cx:pt idx="413">1950</cx:pt>
          <cx:pt idx="414">1750</cx:pt>
          <cx:pt idx="415">1950</cx:pt>
          <cx:pt idx="416">2350</cx:pt>
          <cx:pt idx="417">2200</cx:pt>
          <cx:pt idx="418">1450</cx:pt>
          <cx:pt idx="419">1750</cx:pt>
          <cx:pt idx="420">1650</cx:pt>
          <cx:pt idx="421">1750</cx:pt>
          <cx:pt idx="422">1650</cx:pt>
          <cx:pt idx="423">1750</cx:pt>
          <cx:pt idx="424">2050</cx:pt>
          <cx:pt idx="425">2050</cx:pt>
          <cx:pt idx="426">1450</cx:pt>
          <cx:pt idx="427">1750</cx:pt>
          <cx:pt idx="428">1650</cx:pt>
          <cx:pt idx="429">1650</cx:pt>
          <cx:pt idx="430">1750</cx:pt>
          <cx:pt idx="431">1950</cx:pt>
          <cx:pt idx="432">2100</cx:pt>
          <cx:pt idx="433">1500</cx:pt>
          <cx:pt idx="434">2000</cx:pt>
          <cx:pt idx="435">1400</cx:pt>
          <cx:pt idx="436">1600</cx:pt>
          <cx:pt idx="437">1500</cx:pt>
          <cx:pt idx="438">2100</cx:pt>
          <cx:pt idx="439">1850</cx:pt>
          <cx:pt idx="440">2350</cx:pt>
          <cx:pt idx="441">2500</cx:pt>
          <cx:pt idx="442">2250</cx:pt>
          <cx:pt idx="443">1450</cx:pt>
          <cx:pt idx="444">1400</cx:pt>
          <cx:pt idx="445">1600</cx:pt>
          <cx:pt idx="446">2800</cx:pt>
          <cx:pt idx="447">2350</cx:pt>
          <cx:pt idx="448">3500</cx:pt>
          <cx:pt idx="449">1600</cx:pt>
          <cx:pt idx="450">1850</cx:pt>
          <cx:pt idx="451">2100</cx:pt>
          <cx:pt idx="452">1500</cx:pt>
          <cx:pt idx="453">1400</cx:pt>
          <cx:pt idx="454">2000</cx:pt>
          <cx:pt idx="455">1600</cx:pt>
          <cx:pt idx="456">1500</cx:pt>
          <cx:pt idx="457">2100</cx:pt>
          <cx:pt idx="458">1500</cx:pt>
          <cx:pt idx="459">1600</cx:pt>
          <cx:pt idx="460">1750</cx:pt>
          <cx:pt idx="461">1450</cx:pt>
          <cx:pt idx="462">1650</cx:pt>
          <cx:pt idx="463">1850</cx:pt>
          <cx:pt idx="464">1950</cx:pt>
          <cx:pt idx="465">1650</cx:pt>
          <cx:pt idx="466">1850</cx:pt>
          <cx:pt idx="467">2050</cx:pt>
          <cx:pt idx="468">1950</cx:pt>
          <cx:pt idx="469">2250</cx:pt>
          <cx:pt idx="470">1600</cx:pt>
          <cx:pt idx="471">1450</cx:pt>
          <cx:pt idx="472">2000</cx:pt>
          <cx:pt idx="473">1850</cx:pt>
          <cx:pt idx="474">1950</cx:pt>
          <cx:pt idx="475">2650</cx:pt>
          <cx:pt idx="476">2800</cx:pt>
          <cx:pt idx="477">3250</cx:pt>
          <cx:pt idx="478">1450</cx:pt>
          <cx:pt idx="479">1750</cx:pt>
          <cx:pt idx="480">1650</cx:pt>
          <cx:pt idx="481">1750</cx:pt>
          <cx:pt idx="482">1650</cx:pt>
          <cx:pt idx="483">1750</cx:pt>
          <cx:pt idx="484">1950</cx:pt>
          <cx:pt idx="485">1750</cx:pt>
          <cx:pt idx="486">2100</cx:pt>
          <cx:pt idx="487">1500</cx:pt>
          <cx:pt idx="488">1600</cx:pt>
          <cx:pt idx="489">2350</cx:pt>
          <cx:pt idx="490">2800</cx:pt>
          <cx:pt idx="491">3500</cx:pt>
          <cx:pt idx="492">1450</cx:pt>
          <cx:pt idx="493">1400</cx:pt>
          <cx:pt idx="494">1600</cx:pt>
          <cx:pt idx="495">1650</cx:pt>
          <cx:pt idx="496">1750</cx:pt>
          <cx:pt idx="497">1450</cx:pt>
          <cx:pt idx="498">1750</cx:pt>
          <cx:pt idx="499">1650</cx:pt>
          <cx:pt idx="500">1650</cx:pt>
          <cx:pt idx="501">1950</cx:pt>
          <cx:pt idx="502">1750</cx:pt>
          <cx:pt idx="503">1400</cx:pt>
          <cx:pt idx="504">3900</cx:pt>
          <cx:pt idx="505">3900</cx:pt>
          <cx:pt idx="506">1950</cx:pt>
          <cx:pt idx="507">1750</cx:pt>
          <cx:pt idx="508">1750</cx:pt>
          <cx:pt idx="509">1650</cx:pt>
          <cx:pt idx="510">2200</cx:pt>
          <cx:pt idx="511">2500</cx:pt>
          <cx:pt idx="512">1950</cx:pt>
          <cx:pt idx="513">1850</cx:pt>
          <cx:pt idx="514">1950</cx:pt>
          <cx:pt idx="515">1950</cx:pt>
          <cx:pt idx="516">1850</cx:pt>
          <cx:pt idx="517">1950</cx:pt>
          <cx:pt idx="518">2350</cx:pt>
          <cx:pt idx="519">2200</cx:pt>
          <cx:pt idx="520">2200</cx:pt>
          <cx:pt idx="521">2350</cx:pt>
          <cx:pt idx="522">2200</cx:pt>
          <cx:pt idx="523">2700</cx:pt>
          <cx:pt idx="524">2700</cx:pt>
          <cx:pt idx="525">1500</cx:pt>
          <cx:pt idx="526">1750</cx:pt>
          <cx:pt idx="527">1650</cx:pt>
          <cx:pt idx="528">1750</cx:pt>
          <cx:pt idx="529">1650</cx:pt>
          <cx:pt idx="530">1650</cx:pt>
          <cx:pt idx="531">1750</cx:pt>
          <cx:pt idx="532">1750</cx:pt>
          <cx:pt idx="533">1950</cx:pt>
          <cx:pt idx="534">1950</cx:pt>
          <cx:pt idx="535">1500</cx:pt>
          <cx:pt idx="536">1750</cx:pt>
          <cx:pt idx="537">1650</cx:pt>
          <cx:pt idx="538">1450</cx:pt>
          <cx:pt idx="539">1400</cx:pt>
          <cx:pt idx="540">1750</cx:pt>
          <cx:pt idx="541">1750</cx:pt>
          <cx:pt idx="542">1500</cx:pt>
          <cx:pt idx="543">1400</cx:pt>
          <cx:pt idx="544">2000</cx:pt>
          <cx:pt idx="545">2250</cx:pt>
          <cx:pt idx="546">1600</cx:pt>
          <cx:pt idx="547">2000</cx:pt>
          <cx:pt idx="548">1450</cx:pt>
          <cx:pt idx="549">1850</cx:pt>
          <cx:pt idx="550">2500</cx:pt>
          <cx:pt idx="551">2250</cx:pt>
          <cx:pt idx="552">2100</cx:pt>
          <cx:pt idx="553">1450</cx:pt>
          <cx:pt idx="554">1400</cx:pt>
          <cx:pt idx="555">1500</cx:pt>
          <cx:pt idx="556">3000</cx:pt>
          <cx:pt idx="557">2500</cx:pt>
          <cx:pt idx="558">3500</cx:pt>
          <cx:pt idx="559">1600</cx:pt>
          <cx:pt idx="560">1850</cx:pt>
          <cx:pt idx="561">1500</cx:pt>
          <cx:pt idx="562">1400</cx:pt>
          <cx:pt idx="563">2000</cx:pt>
          <cx:pt idx="564">2250</cx:pt>
          <cx:pt idx="565">1600</cx:pt>
          <cx:pt idx="566">2000</cx:pt>
          <cx:pt idx="567">1450</cx:pt>
          <cx:pt idx="568">1500</cx:pt>
          <cx:pt idx="569">2250</cx:pt>
          <cx:pt idx="570">1600</cx:pt>
          <cx:pt idx="571">1450</cx:pt>
          <cx:pt idx="572">2000</cx:pt>
          <cx:pt idx="573">1850</cx:pt>
          <cx:pt idx="574">1500</cx:pt>
          <cx:pt idx="575">2250</cx:pt>
          <cx:pt idx="576">1600</cx:pt>
          <cx:pt idx="577">1650</cx:pt>
          <cx:pt idx="578">1450</cx:pt>
          <cx:pt idx="579">1650</cx:pt>
          <cx:pt idx="580">1650</cx:pt>
          <cx:pt idx="581">2250</cx:pt>
          <cx:pt idx="582">1750</cx:pt>
          <cx:pt idx="583">2500</cx:pt>
          <cx:pt idx="584">1750</cx:pt>
          <cx:pt idx="585">2350</cx:pt>
          <cx:pt idx="586">1650</cx:pt>
          <cx:pt idx="587">1750</cx:pt>
          <cx:pt idx="588">1950</cx:pt>
          <cx:pt idx="589">1750</cx:pt>
          <cx:pt idx="590">2500</cx:pt>
          <cx:pt idx="591">2350</cx:pt>
          <cx:pt idx="592">1950</cx:pt>
          <cx:pt idx="593">1650</cx:pt>
          <cx:pt idx="594">1750</cx:pt>
          <cx:pt idx="595">2050</cx:pt>
          <cx:pt idx="596">1950</cx:pt>
          <cx:pt idx="597">3000</cx:pt>
          <cx:pt idx="598">3000</cx:pt>
          <cx:pt idx="599">1600</cx:pt>
          <cx:pt idx="600">2250</cx:pt>
          <cx:pt idx="601">1450</cx:pt>
          <cx:pt idx="602">2000</cx:pt>
          <cx:pt idx="603">1850</cx:pt>
          <cx:pt idx="604">1950</cx:pt>
          <cx:pt idx="605">2650</cx:pt>
          <cx:pt idx="606">2800</cx:pt>
          <cx:pt idx="607">3250</cx:pt>
          <cx:pt idx="608">1500</cx:pt>
          <cx:pt idx="609">1750</cx:pt>
          <cx:pt idx="610">1650</cx:pt>
          <cx:pt idx="611">1650</cx:pt>
          <cx:pt idx="612">1650</cx:pt>
          <cx:pt idx="613">1750</cx:pt>
          <cx:pt idx="614">1750</cx:pt>
          <cx:pt idx="615">1750</cx:pt>
          <cx:pt idx="616">1500</cx:pt>
          <cx:pt idx="617">2250</cx:pt>
          <cx:pt idx="618">1600</cx:pt>
          <cx:pt idx="619">2000</cx:pt>
          <cx:pt idx="620">1450</cx:pt>
          <cx:pt idx="621">1850</cx:pt>
          <cx:pt idx="622">1500</cx:pt>
          <cx:pt idx="623">2250</cx:pt>
          <cx:pt idx="624">1600</cx:pt>
          <cx:pt idx="625">3000</cx:pt>
          <cx:pt idx="626">2500</cx:pt>
          <cx:pt idx="627">3500</cx:pt>
          <cx:pt idx="628">1450</cx:pt>
          <cx:pt idx="629">1400</cx:pt>
          <cx:pt idx="630">1500</cx:pt>
          <cx:pt idx="631">1650</cx:pt>
          <cx:pt idx="632">1750</cx:pt>
          <cx:pt idx="633">1750</cx:pt>
          <cx:pt idx="634">1500</cx:pt>
          <cx:pt idx="635">1750</cx:pt>
          <cx:pt idx="636">1650</cx:pt>
          <cx:pt idx="637">1950</cx:pt>
          <cx:pt idx="638">3500</cx:pt>
          <cx:pt idx="639">4250</cx:pt>
          <cx:pt idx="640">3500</cx:pt>
          <cx:pt idx="641">1950</cx:pt>
          <cx:pt idx="642">1850</cx:pt>
          <cx:pt idx="643">1750</cx:pt>
          <cx:pt idx="644">1950</cx:pt>
          <cx:pt idx="645">1850</cx:pt>
          <cx:pt idx="646">1750</cx:pt>
          <cx:pt idx="647">1650</cx:pt>
          <cx:pt idx="648">1650</cx:pt>
          <cx:pt idx="649">1950</cx:pt>
          <cx:pt idx="650">2050</cx:pt>
          <cx:pt idx="651">2350</cx:pt>
          <cx:pt idx="652">2350</cx:pt>
          <cx:pt idx="653">2500</cx:pt>
          <cx:pt idx="654">2350</cx:pt>
          <cx:pt idx="655">1950</cx:pt>
          <cx:pt idx="656">1950</cx:pt>
          <cx:pt idx="657">1950</cx:pt>
          <cx:pt idx="658">1950</cx:pt>
          <cx:pt idx="659">1950</cx:pt>
          <cx:pt idx="660">2200</cx:pt>
          <cx:pt idx="661">2200</cx:pt>
          <cx:pt idx="662">2200</cx:pt>
          <cx:pt idx="663">2700</cx:pt>
          <cx:pt idx="664">1500</cx:pt>
          <cx:pt idx="665">1750</cx:pt>
          <cx:pt idx="666">1650</cx:pt>
          <cx:pt idx="667">1750</cx:pt>
          <cx:pt idx="668">1850</cx:pt>
          <cx:pt idx="669">1850</cx:pt>
          <cx:pt idx="670">2500</cx:pt>
          <cx:pt idx="671">2500</cx:pt>
          <cx:pt idx="672">1450</cx:pt>
          <cx:pt idx="673">1400</cx:pt>
          <cx:pt idx="674">1750</cx:pt>
          <cx:pt idx="675">1750</cx:pt>
          <cx:pt idx="676">1650</cx:pt>
          <cx:pt idx="677">1750</cx:pt>
          <cx:pt idx="678">1750</cx:pt>
          <cx:pt idx="679">1850</cx:pt>
          <cx:pt idx="680">1850</cx:pt>
          <cx:pt idx="681">1850</cx:pt>
          <cx:pt idx="682">2250</cx:pt>
          <cx:pt idx="683">2100</cx:pt>
          <cx:pt idx="684">1650</cx:pt>
          <cx:pt idx="685">1850</cx:pt>
          <cx:pt idx="686">1850</cx:pt>
          <cx:pt idx="687">2350</cx:pt>
          <cx:pt idx="688">1650</cx:pt>
          <cx:pt idx="689">2000</cx:pt>
          <cx:pt idx="690">1450</cx:pt>
          <cx:pt idx="691">1850</cx:pt>
          <cx:pt idx="692">1750</cx:pt>
          <cx:pt idx="693">1650</cx:pt>
          <cx:pt idx="694">2250</cx:pt>
          <cx:pt idx="695">1750</cx:pt>
          <cx:pt idx="696">1750</cx:pt>
          <cx:pt idx="697">2350</cx:pt>
          <cx:pt idx="698">2350</cx:pt>
          <cx:pt idx="699">1750</cx:pt>
          <cx:pt idx="700">1650</cx:pt>
          <cx:pt idx="701">1950</cx:pt>
          <cx:pt idx="702">2500</cx:pt>
          <cx:pt idx="703">2350</cx:pt>
          <cx:pt idx="704">2350</cx:pt>
          <cx:pt idx="705">1750</cx:pt>
          <cx:pt idx="706">2350</cx:pt>
          <cx:pt idx="707">1950</cx:pt>
          <cx:pt idx="708">1650</cx:pt>
          <cx:pt idx="709">1750</cx:pt>
          <cx:pt idx="710">3000</cx:pt>
          <cx:pt idx="711">3000</cx:pt>
          <cx:pt idx="712">1600</cx:pt>
          <cx:pt idx="713">2250</cx:pt>
          <cx:pt idx="714">1450</cx:pt>
          <cx:pt idx="715">2000</cx:pt>
          <cx:pt idx="716">1950</cx:pt>
          <cx:pt idx="717">1950</cx:pt>
          <cx:pt idx="718">2650</cx:pt>
          <cx:pt idx="719">1850</cx:pt>
          <cx:pt idx="720">2800</cx:pt>
          <cx:pt idx="721">3250</cx:pt>
          <cx:pt idx="722">1500</cx:pt>
          <cx:pt idx="723">1750</cx:pt>
          <cx:pt idx="724">1650</cx:pt>
          <cx:pt idx="725">1600</cx:pt>
          <cx:pt idx="726">1500</cx:pt>
          <cx:pt idx="727">1750</cx:pt>
          <cx:pt idx="728">1850</cx:pt>
          <cx:pt idx="729">1650</cx:pt>
          <cx:pt idx="730">2000</cx:pt>
          <cx:pt idx="731">1450</cx:pt>
          <cx:pt idx="732">1850</cx:pt>
          <cx:pt idx="733">1600</cx:pt>
          <cx:pt idx="734">1750</cx:pt>
          <cx:pt idx="735">1850</cx:pt>
          <cx:pt idx="736">1500</cx:pt>
          <cx:pt idx="737">1750</cx:pt>
          <cx:pt idx="738">1950</cx:pt>
          <cx:pt idx="739">1750</cx:pt>
          <cx:pt idx="740">4250</cx:pt>
          <cx:pt idx="741">4250</cx:pt>
          <cx:pt idx="742">1650</cx:pt>
          <cx:pt idx="743">1650</cx:pt>
          <cx:pt idx="744">1950</cx:pt>
          <cx:pt idx="745">1750</cx:pt>
          <cx:pt idx="746">1750</cx:pt>
          <cx:pt idx="747">1650</cx:pt>
          <cx:pt idx="748">1950</cx:pt>
          <cx:pt idx="749">1850</cx:pt>
          <cx:pt idx="750">1950</cx:pt>
          <cx:pt idx="751">2050</cx:pt>
          <cx:pt idx="752">2350</cx:pt>
          <cx:pt idx="753">2350</cx:pt>
          <cx:pt idx="754">1950</cx:pt>
          <cx:pt idx="755">1950</cx:pt>
          <cx:pt idx="756">1950</cx:pt>
          <cx:pt idx="757">1950</cx:pt>
          <cx:pt idx="758">2200</cx:pt>
          <cx:pt idx="759">2200</cx:pt>
          <cx:pt idx="760">2200</cx:pt>
          <cx:pt idx="761">2700</cx:pt>
          <cx:pt idx="762">1600</cx:pt>
          <cx:pt idx="763">1850</cx:pt>
          <cx:pt idx="764">1750</cx:pt>
          <cx:pt idx="765">1750</cx:pt>
          <cx:pt idx="766">1750</cx:pt>
          <cx:pt idx="767">1850</cx:pt>
          <cx:pt idx="768">2350</cx:pt>
          <cx:pt idx="769">2350</cx:pt>
          <cx:pt idx="770">1450</cx:pt>
          <cx:pt idx="771">1450</cx:pt>
          <cx:pt idx="772">1750</cx:pt>
          <cx:pt idx="773">1750</cx:pt>
          <cx:pt idx="774">1650</cx:pt>
          <cx:pt idx="775">1750</cx:pt>
          <cx:pt idx="776">1750</cx:pt>
          <cx:pt idx="777">1950</cx:pt>
          <cx:pt idx="778">1950</cx:pt>
          <cx:pt idx="779">1850</cx:pt>
          <cx:pt idx="780">2650</cx:pt>
          <cx:pt idx="781">2250</cx:pt>
          <cx:pt idx="782">2100</cx:pt>
          <cx:pt idx="783">1750</cx:pt>
          <cx:pt idx="784">1750</cx:pt>
          <cx:pt idx="785">1850</cx:pt>
          <cx:pt idx="786">2100</cx:pt>
          <cx:pt idx="787">1600</cx:pt>
          <cx:pt idx="788">2250</cx:pt>
          <cx:pt idx="789">1400</cx:pt>
          <cx:pt idx="790">2100</cx:pt>
          <cx:pt idx="791">1750</cx:pt>
          <cx:pt idx="792">1650</cx:pt>
          <cx:pt idx="793">2250</cx:pt>
          <cx:pt idx="794">1850</cx:pt>
          <cx:pt idx="795">1750</cx:pt>
          <cx:pt idx="796">2350</cx:pt>
          <cx:pt idx="797">2350</cx:pt>
          <cx:pt idx="798">1950</cx:pt>
          <cx:pt idx="799">2350</cx:pt>
          <cx:pt idx="800">2700</cx:pt>
          <cx:pt idx="801">1750</cx:pt>
          <cx:pt idx="802">1650</cx:pt>
          <cx:pt idx="803">1950</cx:pt>
          <cx:pt idx="804">2500</cx:pt>
          <cx:pt idx="805">2800</cx:pt>
          <cx:pt idx="806">2800</cx:pt>
          <cx:pt idx="807">2800</cx:pt>
          <cx:pt idx="808">2500</cx:pt>
          <cx:pt idx="809">2200</cx:pt>
          <cx:pt idx="810">2350</cx:pt>
          <cx:pt idx="811">2350</cx:pt>
          <cx:pt idx="812">2050</cx:pt>
          <cx:pt idx="813">3250</cx:pt>
          <cx:pt idx="814">2350</cx:pt>
          <cx:pt idx="815">1750</cx:pt>
          <cx:pt idx="816">1950</cx:pt>
          <cx:pt idx="817">1950</cx:pt>
          <cx:pt idx="818">1650</cx:pt>
          <cx:pt idx="819">1850</cx:pt>
          <cx:pt idx="820">2250</cx:pt>
          <cx:pt idx="821">1600</cx:pt>
          <cx:pt idx="822">2000</cx:pt>
          <cx:pt idx="823">1450</cx:pt>
          <cx:pt idx="824">1950</cx:pt>
          <cx:pt idx="825">1950</cx:pt>
          <cx:pt idx="826">2650</cx:pt>
          <cx:pt idx="827">1850</cx:pt>
          <cx:pt idx="828">2800</cx:pt>
          <cx:pt idx="829">3000</cx:pt>
          <cx:pt idx="830">1600</cx:pt>
          <cx:pt idx="831">1850</cx:pt>
          <cx:pt idx="832">1750</cx:pt>
          <cx:pt idx="833">1650</cx:pt>
          <cx:pt idx="834">1750</cx:pt>
          <cx:pt idx="835">1950</cx:pt>
          <cx:pt idx="836">1950</cx:pt>
          <cx:pt idx="837">1850</cx:pt>
          <cx:pt idx="838">1600</cx:pt>
          <cx:pt idx="839">1400</cx:pt>
          <cx:pt idx="840">1750</cx:pt>
          <cx:pt idx="841">1650</cx:pt>
          <cx:pt idx="842">1750</cx:pt>
          <cx:pt idx="843">1950</cx:pt>
          <cx:pt idx="844">1950</cx:pt>
          <cx:pt idx="845">1600</cx:pt>
          <cx:pt idx="846">1750</cx:pt>
          <cx:pt idx="847">1750</cx:pt>
          <cx:pt idx="848">4250</cx:pt>
          <cx:pt idx="849">4250</cx:pt>
          <cx:pt idx="850">4250</cx:pt>
          <cx:pt idx="851">1650</cx:pt>
          <cx:pt idx="852">1650</cx:pt>
          <cx:pt idx="853">1950</cx:pt>
          <cx:pt idx="854">1750</cx:pt>
          <cx:pt idx="855">1750</cx:pt>
          <cx:pt idx="856">1600</cx:pt>
          <cx:pt idx="857">1950</cx:pt>
          <cx:pt idx="858">1950</cx:pt>
          <cx:pt idx="859">1950</cx:pt>
          <cx:pt idx="860">2350</cx:pt>
          <cx:pt idx="861">2800</cx:pt>
          <cx:pt idx="862">2350</cx:pt>
          <cx:pt idx="863">2250</cx:pt>
          <cx:pt idx="864">2250</cx:pt>
          <cx:pt idx="865">2500</cx:pt>
          <cx:pt idx="866">2350</cx:pt>
          <cx:pt idx="867">2200</cx:pt>
          <cx:pt idx="868">2200</cx:pt>
          <cx:pt idx="869">2700</cx:pt>
          <cx:pt idx="870">1600</cx:pt>
          <cx:pt idx="871">1850</cx:pt>
          <cx:pt idx="872">1750</cx:pt>
          <cx:pt idx="873">1750</cx:pt>
          <cx:pt idx="874">1750</cx:pt>
          <cx:pt idx="875">1850</cx:pt>
          <cx:pt idx="876">1850</cx:pt>
          <cx:pt idx="877">2350</cx:pt>
          <cx:pt idx="878">2350</cx:pt>
          <cx:pt idx="879">2700</cx:pt>
          <cx:pt idx="880">1650</cx:pt>
          <cx:pt idx="881">1750</cx:pt>
          <cx:pt idx="882">1750</cx:pt>
          <cx:pt idx="883">1950</cx:pt>
          <cx:pt idx="884">1950</cx:pt>
          <cx:pt idx="885">1850</cx:pt>
          <cx:pt idx="886">2800</cx:pt>
          <cx:pt idx="887">2650</cx:pt>
          <cx:pt idx="888">2250</cx:pt>
          <cx:pt idx="889">2250</cx:pt>
          <cx:pt idx="890">2100</cx:pt>
          <cx:pt idx="891">1600</cx:pt>
          <cx:pt idx="892">1750</cx:pt>
          <cx:pt idx="893">1850</cx:pt>
          <cx:pt idx="894">2250</cx:pt>
          <cx:pt idx="895">1600</cx:pt>
          <cx:pt idx="896">2250</cx:pt>
          <cx:pt idx="897">1500</cx:pt>
          <cx:pt idx="898">2000</cx:pt>
          <cx:pt idx="899">1750</cx:pt>
          <cx:pt idx="900">1750</cx:pt>
          <cx:pt idx="901">1650</cx:pt>
          <cx:pt idx="902">2250</cx:pt>
          <cx:pt idx="903">1850</cx:pt>
          <cx:pt idx="904">1750</cx:pt>
          <cx:pt idx="905">2500</cx:pt>
          <cx:pt idx="906">2350</cx:pt>
          <cx:pt idx="907">1950</cx:pt>
          <cx:pt idx="908">1750</cx:pt>
          <cx:pt idx="909">1750</cx:pt>
          <cx:pt idx="910">1950</cx:pt>
          <cx:pt idx="911">3850</cx:pt>
          <cx:pt idx="912">3850</cx:pt>
          <cx:pt idx="913">3850</cx:pt>
          <cx:pt idx="914">3850</cx:pt>
          <cx:pt idx="915">2500</cx:pt>
          <cx:pt idx="916">2800</cx:pt>
          <cx:pt idx="917">2350</cx:pt>
          <cx:pt idx="918">1750</cx:pt>
          <cx:pt idx="919">1950</cx:pt>
          <cx:pt idx="920">1950</cx:pt>
          <cx:pt idx="921">1650</cx:pt>
          <cx:pt idx="922">1850</cx:pt>
          <cx:pt idx="923">2250</cx:pt>
          <cx:pt idx="924">1600</cx:pt>
          <cx:pt idx="925">2000</cx:pt>
          <cx:pt idx="926">1450</cx:pt>
          <cx:pt idx="927">2250</cx:pt>
          <cx:pt idx="928">1600</cx:pt>
          <cx:pt idx="929">1850</cx:pt>
          <cx:pt idx="930">1750</cx:pt>
          <cx:pt idx="931">1750</cx:pt>
          <cx:pt idx="932">1750</cx:pt>
          <cx:pt idx="933">1950</cx:pt>
          <cx:pt idx="934">1950</cx:pt>
          <cx:pt idx="935">1850</cx:pt>
          <cx:pt idx="936">1600</cx:pt>
          <cx:pt idx="937">1500</cx:pt>
          <cx:pt idx="938">1750</cx:pt>
          <cx:pt idx="939">1650</cx:pt>
          <cx:pt idx="940">1750</cx:pt>
          <cx:pt idx="941">1750</cx:pt>
          <cx:pt idx="942">1950</cx:pt>
          <cx:pt idx="943">1950</cx:pt>
          <cx:pt idx="944">3850</cx:pt>
          <cx:pt idx="945">3850</cx:pt>
          <cx:pt idx="946">3850</cx:pt>
          <cx:pt idx="947">1650</cx:pt>
          <cx:pt idx="948">1600</cx:pt>
          <cx:pt idx="949">1600</cx:pt>
          <cx:pt idx="950">1850</cx:pt>
          <cx:pt idx="951">1850</cx:pt>
          <cx:pt idx="952">1650</cx:pt>
          <cx:pt idx="953">1600</cx:pt>
          <cx:pt idx="954">1950</cx:pt>
          <cx:pt idx="955">1750</cx:pt>
          <cx:pt idx="956">1950</cx:pt>
          <cx:pt idx="957">1750</cx:pt>
          <cx:pt idx="958">1850</cx:pt>
          <cx:pt idx="959">2250</cx:pt>
          <cx:pt idx="960">2250</cx:pt>
          <cx:pt idx="961">2650</cx:pt>
          <cx:pt idx="962">2650</cx:pt>
          <cx:pt idx="963">2700</cx:pt>
          <cx:pt idx="964">1500</cx:pt>
          <cx:pt idx="965">1850</cx:pt>
          <cx:pt idx="966">1650</cx:pt>
          <cx:pt idx="967">1750</cx:pt>
          <cx:pt idx="968">1750</cx:pt>
          <cx:pt idx="969">1750</cx:pt>
          <cx:pt idx="970">1750</cx:pt>
          <cx:pt idx="971">2350</cx:pt>
          <cx:pt idx="972">2500</cx:pt>
          <cx:pt idx="973">2350</cx:pt>
          <cx:pt idx="974">2500</cx:pt>
          <cx:pt idx="975">1650</cx:pt>
          <cx:pt idx="976">1750</cx:pt>
          <cx:pt idx="977">1750</cx:pt>
          <cx:pt idx="978">1950</cx:pt>
          <cx:pt idx="979">1950</cx:pt>
          <cx:pt idx="980">1750</cx:pt>
          <cx:pt idx="981">2800</cx:pt>
          <cx:pt idx="982">2800</cx:pt>
          <cx:pt idx="983">2250</cx:pt>
          <cx:pt idx="984">2250</cx:pt>
          <cx:pt idx="985">2100</cx:pt>
          <cx:pt idx="986">1650</cx:pt>
          <cx:pt idx="987">1650</cx:pt>
          <cx:pt idx="988">1750</cx:pt>
          <cx:pt idx="989">1650</cx:pt>
          <cx:pt idx="990">1500</cx:pt>
          <cx:pt idx="991">1400</cx:pt>
          <cx:pt idx="992">1750</cx:pt>
          <cx:pt idx="993">1650</cx:pt>
          <cx:pt idx="994">1650</cx:pt>
          <cx:pt idx="995">2250</cx:pt>
          <cx:pt idx="996">1750</cx:pt>
          <cx:pt idx="997">1750</cx:pt>
          <cx:pt idx="998">2500</cx:pt>
          <cx:pt idx="999">2350</cx:pt>
          <cx:pt idx="1000">1950</cx:pt>
          <cx:pt idx="1001">1750</cx:pt>
          <cx:pt idx="1002">1750</cx:pt>
          <cx:pt idx="1003">1950</cx:pt>
          <cx:pt idx="1004">2500</cx:pt>
          <cx:pt idx="1005">2800</cx:pt>
          <cx:pt idx="1006">2350</cx:pt>
          <cx:pt idx="1007">1850</cx:pt>
          <cx:pt idx="1008">1950</cx:pt>
          <cx:pt idx="1009">1650</cx:pt>
          <cx:pt idx="1010">1750</cx:pt>
          <cx:pt idx="1011">1500</cx:pt>
          <cx:pt idx="1012">1350</cx:pt>
          <cx:pt idx="1013">2250</cx:pt>
          <cx:pt idx="1014">2100</cx:pt>
          <cx:pt idx="1015">2250</cx:pt>
          <cx:pt idx="1016">1500</cx:pt>
          <cx:pt idx="1017">1850</cx:pt>
          <cx:pt idx="1018">1650</cx:pt>
          <cx:pt idx="1019">1750</cx:pt>
          <cx:pt idx="1020">1750</cx:pt>
          <cx:pt idx="1021">1950</cx:pt>
          <cx:pt idx="1022">1950</cx:pt>
          <cx:pt idx="1023">1750</cx:pt>
          <cx:pt idx="1024">1650</cx:pt>
          <cx:pt idx="1025">1500</cx:pt>
          <cx:pt idx="1026">1400</cx:pt>
          <cx:pt idx="1027">1750</cx:pt>
          <cx:pt idx="1028">1650</cx:pt>
          <cx:pt idx="1029">1750</cx:pt>
          <cx:pt idx="1030">1750</cx:pt>
          <cx:pt idx="1031">1950</cx:pt>
          <cx:pt idx="1032">1950</cx:pt>
          <cx:pt idx="1033">3850</cx:pt>
          <cx:pt idx="1034">3850</cx:pt>
          <cx:pt idx="1035">3850</cx:pt>
          <cx:pt idx="1036">1650</cx:pt>
          <cx:pt idx="1037">1600</cx:pt>
          <cx:pt idx="1038">1850</cx:pt>
          <cx:pt idx="1039">1950</cx:pt>
          <cx:pt idx="1040">1650</cx:pt>
          <cx:pt idx="1041">1600</cx:pt>
          <cx:pt idx="1042">1950</cx:pt>
          <cx:pt idx="1043">1750</cx:pt>
          <cx:pt idx="1044">1650</cx:pt>
          <cx:pt idx="1045">1650</cx:pt>
          <cx:pt idx="1046">1850</cx:pt>
          <cx:pt idx="1047">1750</cx:pt>
          <cx:pt idx="1048">1950</cx:pt>
          <cx:pt idx="1049">2500</cx:pt>
          <cx:pt idx="1050">2500</cx:pt>
          <cx:pt idx="1051">2700</cx:pt>
          <cx:pt idx="1052">1450</cx:pt>
          <cx:pt idx="1053">1750</cx:pt>
          <cx:pt idx="1054">1750</cx:pt>
          <cx:pt idx="1055">1750</cx:pt>
          <cx:pt idx="1056">2350</cx:pt>
          <cx:pt idx="1057">2350</cx:pt>
          <cx:pt idx="1058">1750</cx:pt>
          <cx:pt idx="1059">1950</cx:pt>
          <cx:pt idx="1060">2250</cx:pt>
          <cx:pt idx="1061">2250</cx:pt>
          <cx:pt idx="1062">2100</cx:pt>
          <cx:pt idx="1063">1600</cx:pt>
          <cx:pt idx="1064">1650</cx:pt>
          <cx:pt idx="1065">1500</cx:pt>
          <cx:pt idx="1066">1650</cx:pt>
          <cx:pt idx="1067">1850</cx:pt>
          <cx:pt idx="1068">1750</cx:pt>
          <cx:pt idx="1069">1650</cx:pt>
          <cx:pt idx="1070">2250</cx:pt>
          <cx:pt idx="1071">2250</cx:pt>
          <cx:pt idx="1072">1750</cx:pt>
          <cx:pt idx="1073">2350</cx:pt>
          <cx:pt idx="1074">1850</cx:pt>
          <cx:pt idx="1075">2250</cx:pt>
          <cx:pt idx="1076">1950</cx:pt>
          <cx:pt idx="1077">1650</cx:pt>
          <cx:pt idx="1078">1750</cx:pt>
          <cx:pt idx="1079">1950</cx:pt>
          <cx:pt idx="1080">1650</cx:pt>
          <cx:pt idx="1081">1650</cx:pt>
          <cx:pt idx="1082">1950</cx:pt>
          <cx:pt idx="1083">2500</cx:pt>
          <cx:pt idx="1084">2650</cx:pt>
          <cx:pt idx="1085">2350</cx:pt>
          <cx:pt idx="1086">2350</cx:pt>
          <cx:pt idx="1087">1850</cx:pt>
          <cx:pt idx="1088">1950</cx:pt>
          <cx:pt idx="1089">2350</cx:pt>
          <cx:pt idx="1090">1650</cx:pt>
          <cx:pt idx="1091">1750</cx:pt>
          <cx:pt idx="1092">1500</cx:pt>
          <cx:pt idx="1093">1350</cx:pt>
          <cx:pt idx="1094">2100</cx:pt>
          <cx:pt idx="1095">2100</cx:pt>
          <cx:pt idx="1096">2250</cx:pt>
          <cx:pt idx="1097">1450</cx:pt>
          <cx:pt idx="1098">1750</cx:pt>
          <cx:pt idx="1099">1750</cx:pt>
          <cx:pt idx="1100">1950</cx:pt>
          <cx:pt idx="1101">1650</cx:pt>
          <cx:pt idx="1102">1600</cx:pt>
          <cx:pt idx="1103">1500</cx:pt>
          <cx:pt idx="1104">1650</cx:pt>
          <cx:pt idx="1105">1850</cx:pt>
          <cx:pt idx="1106">1750</cx:pt>
          <cx:pt idx="1107">1950</cx:pt>
          <cx:pt idx="1108">3850</cx:pt>
          <cx:pt idx="1109">3850</cx:pt>
          <cx:pt idx="1110">3850</cx:pt>
          <cx:pt idx="1111">1850</cx:pt>
          <cx:pt idx="1112">1650</cx:pt>
          <cx:pt idx="1113">1850</cx:pt>
          <cx:pt idx="1114">1850</cx:pt>
          <cx:pt idx="1115">1650</cx:pt>
          <cx:pt idx="1116">1500</cx:pt>
          <cx:pt idx="1117">1850</cx:pt>
          <cx:pt idx="1118">1850</cx:pt>
          <cx:pt idx="1119">1750</cx:pt>
          <cx:pt idx="1120">1650</cx:pt>
          <cx:pt idx="1121">1850</cx:pt>
          <cx:pt idx="1122">1750</cx:pt>
          <cx:pt idx="1123">1950</cx:pt>
          <cx:pt idx="1124">2500</cx:pt>
          <cx:pt idx="1125">2500</cx:pt>
          <cx:pt idx="1126">2800</cx:pt>
          <cx:pt idx="1127">1750</cx:pt>
          <cx:pt idx="1128">1750</cx:pt>
          <cx:pt idx="1129">1750</cx:pt>
          <cx:pt idx="1130">1750</cx:pt>
          <cx:pt idx="1131">1750</cx:pt>
          <cx:pt idx="1132">1750</cx:pt>
          <cx:pt idx="1133">2350</cx:pt>
          <cx:pt idx="1134">1750</cx:pt>
          <cx:pt idx="1135">1750</cx:pt>
          <cx:pt idx="1136">1950</cx:pt>
          <cx:pt idx="1137">1650</cx:pt>
          <cx:pt idx="1138">1650</cx:pt>
          <cx:pt idx="1139">2000</cx:pt>
          <cx:pt idx="1140">2000</cx:pt>
          <cx:pt idx="1141">1600</cx:pt>
          <cx:pt idx="1142">1650</cx:pt>
          <cx:pt idx="1143">1650</cx:pt>
          <cx:pt idx="1144">1650</cx:pt>
          <cx:pt idx="1145">1650</cx:pt>
          <cx:pt idx="1146">2250</cx:pt>
          <cx:pt idx="1147">2250</cx:pt>
          <cx:pt idx="1148">1750</cx:pt>
          <cx:pt idx="1149">1750</cx:pt>
          <cx:pt idx="1150">2350</cx:pt>
          <cx:pt idx="1151">1850</cx:pt>
          <cx:pt idx="1152">2250</cx:pt>
          <cx:pt idx="1153">1950</cx:pt>
          <cx:pt idx="1154">1650</cx:pt>
          <cx:pt idx="1155">1650</cx:pt>
          <cx:pt idx="1156">2500</cx:pt>
          <cx:pt idx="1157">2650</cx:pt>
          <cx:pt idx="1158">2350</cx:pt>
          <cx:pt idx="1159">2250</cx:pt>
          <cx:pt idx="1160">1850</cx:pt>
          <cx:pt idx="1161">1950</cx:pt>
          <cx:pt idx="1162">2350</cx:pt>
          <cx:pt idx="1163">1650</cx:pt>
          <cx:pt idx="1164">1750</cx:pt>
          <cx:pt idx="1165">1500</cx:pt>
          <cx:pt idx="1166">1350</cx:pt>
          <cx:pt idx="1167">2100</cx:pt>
          <cx:pt idx="1168">2100</cx:pt>
          <cx:pt idx="1169">2250</cx:pt>
          <cx:pt idx="1170">2500</cx:pt>
          <cx:pt idx="1171">1750</cx:pt>
          <cx:pt idx="1172">1750</cx:pt>
          <cx:pt idx="1173">1750</cx:pt>
          <cx:pt idx="1174">1750</cx:pt>
          <cx:pt idx="1175">1950</cx:pt>
          <cx:pt idx="1176">1600</cx:pt>
          <cx:pt idx="1177">1650</cx:pt>
          <cx:pt idx="1178">1750</cx:pt>
          <cx:pt idx="1179">1750</cx:pt>
          <cx:pt idx="1180">1950</cx:pt>
          <cx:pt idx="1181">3850</cx:pt>
          <cx:pt idx="1182">3850</cx:pt>
          <cx:pt idx="1183">3850</cx:pt>
          <cx:pt idx="1184">3850</cx:pt>
          <cx:pt idx="1185">1650</cx:pt>
          <cx:pt idx="1186">1750</cx:pt>
          <cx:pt idx="1187">1650</cx:pt>
          <cx:pt idx="1188">1750</cx:pt>
          <cx:pt idx="1189">1850</cx:pt>
          <cx:pt idx="1190">1650</cx:pt>
          <cx:pt idx="1191">1500</cx:pt>
          <cx:pt idx="1192">1650</cx:pt>
          <cx:pt idx="1193">1750</cx:pt>
          <cx:pt idx="1194">1650</cx:pt>
          <cx:pt idx="1195">1950</cx:pt>
          <cx:pt idx="1196">1850</cx:pt>
          <cx:pt idx="1197">1850</cx:pt>
          <cx:pt idx="1198">1650</cx:pt>
          <cx:pt idx="1199">1650</cx:pt>
          <cx:pt idx="1200">1850</cx:pt>
          <cx:pt idx="1201">2250</cx:pt>
          <cx:pt idx="1202">1450</cx:pt>
          <cx:pt idx="1203">1650</cx:pt>
          <cx:pt idx="1204">1650</cx:pt>
          <cx:pt idx="1205">2350</cx:pt>
          <cx:pt idx="1206">1650</cx:pt>
          <cx:pt idx="1207">1950</cx:pt>
          <cx:pt idx="1208">1650</cx:pt>
          <cx:pt idx="1209">1650</cx:pt>
          <cx:pt idx="1210">1650</cx:pt>
          <cx:pt idx="1211">1650</cx:pt>
          <cx:pt idx="1212">2000</cx:pt>
          <cx:pt idx="1213">2000</cx:pt>
          <cx:pt idx="1214">1600</cx:pt>
          <cx:pt idx="1215">1350</cx:pt>
          <cx:pt idx="1216">1650</cx:pt>
          <cx:pt idx="1217">1750</cx:pt>
          <cx:pt idx="1218">1650</cx:pt>
          <cx:pt idx="1219">1650</cx:pt>
          <cx:pt idx="1220">1650</cx:pt>
          <cx:pt idx="1221">1750</cx:pt>
          <cx:pt idx="1222">2350</cx:pt>
          <cx:pt idx="1223">1850</cx:pt>
          <cx:pt idx="1224">1950</cx:pt>
          <cx:pt idx="1225">1650</cx:pt>
          <cx:pt idx="1226">1600</cx:pt>
          <cx:pt idx="1227">1850</cx:pt>
          <cx:pt idx="1228">2000</cx:pt>
          <cx:pt idx="1229">2000</cx:pt>
          <cx:pt idx="1230">2500</cx:pt>
          <cx:pt idx="1231">2500</cx:pt>
          <cx:pt idx="1232">3500</cx:pt>
          <cx:pt idx="1233">2350</cx:pt>
          <cx:pt idx="1234">2250</cx:pt>
          <cx:pt idx="1235">1850</cx:pt>
          <cx:pt idx="1236">1950</cx:pt>
          <cx:pt idx="1237">2250</cx:pt>
          <cx:pt idx="1238">1650</cx:pt>
          <cx:pt idx="1239">1650</cx:pt>
          <cx:pt idx="1240">1500</cx:pt>
          <cx:pt idx="1241">1350</cx:pt>
          <cx:pt idx="1242">2100</cx:pt>
          <cx:pt idx="1243">2100</cx:pt>
          <cx:pt idx="1244">2350</cx:pt>
          <cx:pt idx="1245">1450</cx:pt>
          <cx:pt idx="1246">1650</cx:pt>
          <cx:pt idx="1247">1650</cx:pt>
          <cx:pt idx="1248">1950</cx:pt>
          <cx:pt idx="1249">1600</cx:pt>
          <cx:pt idx="1250">1350</cx:pt>
          <cx:pt idx="1251">1650</cx:pt>
          <cx:pt idx="1252">1650</cx:pt>
          <cx:pt idx="1253">1950</cx:pt>
          <cx:pt idx="1254">3500</cx:pt>
          <cx:pt idx="1255">3500</cx:pt>
          <cx:pt idx="1256">3500</cx:pt>
          <cx:pt idx="1257">1650</cx:pt>
          <cx:pt idx="1258">1500</cx:pt>
          <cx:pt idx="1259">1650</cx:pt>
          <cx:pt idx="1260">1100</cx:pt>
          <cx:pt idx="1261">1750</cx:pt>
          <cx:pt idx="1262">1650</cx:pt>
          <cx:pt idx="1263">1950</cx:pt>
          <cx:pt idx="1264">1850</cx:pt>
          <cx:pt idx="1265">2250</cx:pt>
          <cx:pt idx="1266">2000</cx:pt>
          <cx:pt idx="1267">2000</cx:pt>
          <cx:pt idx="1268">2250</cx:pt>
          <cx:pt idx="1269">2350</cx:pt>
          <cx:pt idx="1270">2350</cx:pt>
          <cx:pt idx="1271">1650</cx:pt>
          <cx:pt idx="1272">1750</cx:pt>
          <cx:pt idx="1273">1750</cx:pt>
          <cx:pt idx="1274">2250</cx:pt>
          <cx:pt idx="1275">2250</cx:pt>
          <cx:pt idx="1276">2350</cx:pt>
          <cx:pt idx="1277">2350</cx:pt>
          <cx:pt idx="1278">1650</cx:pt>
          <cx:pt idx="1279">1950</cx:pt>
          <cx:pt idx="1280">1650</cx:pt>
          <cx:pt idx="1281">1650</cx:pt>
          <cx:pt idx="1282">1650</cx:pt>
          <cx:pt idx="1283">1650</cx:pt>
          <cx:pt idx="1284">2000</cx:pt>
          <cx:pt idx="1285">2000</cx:pt>
          <cx:pt idx="1286">1500</cx:pt>
          <cx:pt idx="1287">1300</cx:pt>
          <cx:pt idx="1288">1650</cx:pt>
          <cx:pt idx="1289">1650</cx:pt>
          <cx:pt idx="1290">1650</cx:pt>
          <cx:pt idx="1291">1750</cx:pt>
          <cx:pt idx="1292">1650</cx:pt>
          <cx:pt idx="1293">2350</cx:pt>
          <cx:pt idx="1294">1850</cx:pt>
          <cx:pt idx="1295">1950</cx:pt>
          <cx:pt idx="1296">1750</cx:pt>
          <cx:pt idx="1297">1650</cx:pt>
          <cx:pt idx="1298">1950</cx:pt>
          <cx:pt idx="1299">2000</cx:pt>
          <cx:pt idx="1300">2000</cx:pt>
          <cx:pt idx="1301">2350</cx:pt>
          <cx:pt idx="1302">2350</cx:pt>
          <cx:pt idx="1303">2250</cx:pt>
          <cx:pt idx="1304">1850</cx:pt>
          <cx:pt idx="1305">1950</cx:pt>
          <cx:pt idx="1306">2250</cx:pt>
          <cx:pt idx="1307">1750</cx:pt>
          <cx:pt idx="1308">1650</cx:pt>
          <cx:pt idx="1309">1450</cx:pt>
          <cx:pt idx="1310">1350</cx:pt>
          <cx:pt idx="1311">2100</cx:pt>
          <cx:pt idx="1312">2100</cx:pt>
          <cx:pt idx="1313">1500</cx:pt>
          <cx:pt idx="1314">2100</cx:pt>
          <cx:pt idx="1315">2350</cx:pt>
          <cx:pt idx="1316">2350</cx:pt>
          <cx:pt idx="1317">1650</cx:pt>
          <cx:pt idx="1318">1650</cx:pt>
          <cx:pt idx="1319">1950</cx:pt>
          <cx:pt idx="1320">2250</cx:pt>
          <cx:pt idx="1321">1500</cx:pt>
          <cx:pt idx="1322">1300</cx:pt>
          <cx:pt idx="1323">1650</cx:pt>
          <cx:pt idx="1324">2250</cx:pt>
          <cx:pt idx="1325">1750</cx:pt>
          <cx:pt idx="1326">3500</cx:pt>
          <cx:pt idx="1327">3500</cx:pt>
          <cx:pt idx="1328">3500</cx:pt>
          <cx:pt idx="1329">3500</cx:pt>
          <cx:pt idx="1330">3500</cx:pt>
          <cx:pt idx="1331">1850</cx:pt>
          <cx:pt idx="1332">1750</cx:pt>
          <cx:pt idx="1333">1750</cx:pt>
          <cx:pt idx="1334">1650</cx:pt>
          <cx:pt idx="1335">1850</cx:pt>
          <cx:pt idx="1336">1500</cx:pt>
          <cx:pt idx="1337">1500</cx:pt>
          <cx:pt idx="1338">1850</cx:pt>
          <cx:pt idx="1339">1650</cx:pt>
          <cx:pt idx="1340">1050</cx:pt>
          <cx:pt idx="1341">1950</cx:pt>
          <cx:pt idx="1342">1850</cx:pt>
          <cx:pt idx="1343">2250</cx:pt>
          <cx:pt idx="1344">2000</cx:pt>
          <cx:pt idx="1345">2100</cx:pt>
          <cx:pt idx="1346">2000</cx:pt>
          <cx:pt idx="1347">2250</cx:pt>
          <cx:pt idx="1348">2250</cx:pt>
          <cx:pt idx="1349">2350</cx:pt>
          <cx:pt idx="1350">2350</cx:pt>
          <cx:pt idx="1351">2350</cx:pt>
          <cx:pt idx="1352">3500</cx:pt>
          <cx:pt idx="1353">3500</cx:pt>
          <cx:pt idx="1354">1950</cx:pt>
          <cx:pt idx="1355">1650</cx:pt>
          <cx:pt idx="1356">1650</cx:pt>
          <cx:pt idx="1357">1850</cx:pt>
          <cx:pt idx="1358">1850</cx:pt>
          <cx:pt idx="1359">1950</cx:pt>
          <cx:pt idx="1360">1950</cx:pt>
          <cx:pt idx="1361">1950</cx:pt>
          <cx:pt idx="1362">1650</cx:pt>
          <cx:pt idx="1363">1650</cx:pt>
          <cx:pt idx="1364">1850</cx:pt>
          <cx:pt idx="1365">1450</cx:pt>
          <cx:pt idx="1366">1650</cx:pt>
          <cx:pt idx="1367">1600</cx:pt>
          <cx:pt idx="1368">1750</cx:pt>
          <cx:pt idx="1369">1750</cx:pt>
          <cx:pt idx="1370">1650</cx:pt>
          <cx:pt idx="1371">1650</cx:pt>
          <cx:pt idx="1372">1650</cx:pt>
          <cx:pt idx="1373">1300</cx:pt>
          <cx:pt idx="1374">1600</cx:pt>
          <cx:pt idx="1375">1750</cx:pt>
          <cx:pt idx="1376">1750</cx:pt>
          <cx:pt idx="1377">1850</cx:pt>
          <cx:pt idx="1378">1850</cx:pt>
          <cx:pt idx="1379">1750</cx:pt>
          <cx:pt idx="1380">1750</cx:pt>
          <cx:pt idx="1381">2350</cx:pt>
          <cx:pt idx="1382">1600</cx:pt>
          <cx:pt idx="1383">1500</cx:pt>
          <cx:pt idx="1384">1450</cx:pt>
          <cx:pt idx="1385">1450</cx:pt>
          <cx:pt idx="1386">1650</cx:pt>
          <cx:pt idx="1387">1750</cx:pt>
          <cx:pt idx="1388">1650</cx:pt>
          <cx:pt idx="1389">1950</cx:pt>
          <cx:pt idx="1390">1650</cx:pt>
          <cx:pt idx="1391">1650</cx:pt>
          <cx:pt idx="1392">2350</cx:pt>
          <cx:pt idx="1393">2350</cx:pt>
          <cx:pt idx="1394">2350</cx:pt>
          <cx:pt idx="1395">2250</cx:pt>
          <cx:pt idx="1396">2350</cx:pt>
          <cx:pt idx="1397">2250</cx:pt>
          <cx:pt idx="1398">2350</cx:pt>
          <cx:pt idx="1399">1850</cx:pt>
          <cx:pt idx="1400">1750</cx:pt>
          <cx:pt idx="1401">1600</cx:pt>
          <cx:pt idx="1402">1350</cx:pt>
          <cx:pt idx="1403">2100</cx:pt>
          <cx:pt idx="1404">2000</cx:pt>
          <cx:pt idx="1405">1500</cx:pt>
          <cx:pt idx="1406">2100</cx:pt>
          <cx:pt idx="1407">2000</cx:pt>
          <cx:pt idx="1408">2350</cx:pt>
          <cx:pt idx="1409">1650</cx:pt>
          <cx:pt idx="1410">1650</cx:pt>
          <cx:pt idx="1411">2350</cx:pt>
          <cx:pt idx="1412">1450</cx:pt>
          <cx:pt idx="1413">1650</cx:pt>
          <cx:pt idx="1414">1650</cx:pt>
          <cx:pt idx="1415">1500</cx:pt>
          <cx:pt idx="1416">1300</cx:pt>
          <cx:pt idx="1417">1600</cx:pt>
          <cx:pt idx="1418">1650</cx:pt>
          <cx:pt idx="1419">1650</cx:pt>
          <cx:pt idx="1420">1850</cx:pt>
          <cx:pt idx="1421">3500</cx:pt>
          <cx:pt idx="1422">1850</cx:pt>
          <cx:pt idx="1423">1850</cx:pt>
          <cx:pt idx="1424">1600</cx:pt>
          <cx:pt idx="1425">1650</cx:pt>
          <cx:pt idx="1426">1650</cx:pt>
          <cx:pt idx="1427">1750</cx:pt>
          <cx:pt idx="1428">1500</cx:pt>
          <cx:pt idx="1429">1450</cx:pt>
          <cx:pt idx="1430">1750</cx:pt>
          <cx:pt idx="1431">1650</cx:pt>
          <cx:pt idx="1432">1900</cx:pt>
          <cx:pt idx="1433">1750</cx:pt>
          <cx:pt idx="1434">1250</cx:pt>
          <cx:pt idx="1435">1050</cx:pt>
          <cx:pt idx="1436">2250</cx:pt>
          <cx:pt idx="1437">2000</cx:pt>
          <cx:pt idx="1438">2350</cx:pt>
          <cx:pt idx="1439">2250</cx:pt>
          <cx:pt idx="1440">2250</cx:pt>
          <cx:pt idx="1441">2000</cx:pt>
          <cx:pt idx="1442">2100</cx:pt>
          <cx:pt idx="1443">2000</cx:pt>
          <cx:pt idx="1444">2100</cx:pt>
          <cx:pt idx="1445">2350</cx:pt>
          <cx:pt idx="1446">2250</cx:pt>
          <cx:pt idx="1447">2350</cx:pt>
          <cx:pt idx="1448">2350</cx:pt>
          <cx:pt idx="1449">2350</cx:pt>
          <cx:pt idx="1450">3250</cx:pt>
          <cx:pt idx="1451">3500</cx:pt>
          <cx:pt idx="1452">1950</cx:pt>
          <cx:pt idx="1453">2200</cx:pt>
          <cx:pt idx="1454">1650</cx:pt>
          <cx:pt idx="1455">1650</cx:pt>
          <cx:pt idx="1456">2250</cx:pt>
          <cx:pt idx="1457">2250</cx:pt>
          <cx:pt idx="1458">2350</cx:pt>
          <cx:pt idx="1459">2350</cx:pt>
          <cx:pt idx="1460">2350</cx:pt>
          <cx:pt idx="1461">1650</cx:pt>
          <cx:pt idx="1462">1650</cx:pt>
          <cx:pt idx="1463">1500</cx:pt>
          <cx:pt idx="1464">1650</cx:pt>
          <cx:pt idx="1465">1750</cx:pt>
          <cx:pt idx="1466">1750</cx:pt>
          <cx:pt idx="1467">1650</cx:pt>
          <cx:pt idx="1468">1650</cx:pt>
          <cx:pt idx="1469">1300</cx:pt>
          <cx:pt idx="1470">1600</cx:pt>
          <cx:pt idx="1471">1750</cx:pt>
          <cx:pt idx="1472">1750</cx:pt>
          <cx:pt idx="1473">1750</cx:pt>
          <cx:pt idx="1474">1850</cx:pt>
          <cx:pt idx="1475">1750</cx:pt>
          <cx:pt idx="1476">2350</cx:pt>
          <cx:pt idx="1477">1600</cx:pt>
          <cx:pt idx="1478">1500</cx:pt>
          <cx:pt idx="1479">1450</cx:pt>
          <cx:pt idx="1480">1450</cx:pt>
          <cx:pt idx="1481">1650</cx:pt>
          <cx:pt idx="1482">1650</cx:pt>
          <cx:pt idx="1483">1600</cx:pt>
          <cx:pt idx="1484">1650</cx:pt>
          <cx:pt idx="1485">1650</cx:pt>
          <cx:pt idx="1486">1650</cx:pt>
          <cx:pt idx="1487">1650</cx:pt>
          <cx:pt idx="1488">2350</cx:pt>
          <cx:pt idx="1489">2500</cx:pt>
          <cx:pt idx="1490">2650</cx:pt>
          <cx:pt idx="1491">2350</cx:pt>
          <cx:pt idx="1492">2100</cx:pt>
          <cx:pt idx="1493">2350</cx:pt>
          <cx:pt idx="1494">2250</cx:pt>
          <cx:pt idx="1495">1750</cx:pt>
          <cx:pt idx="1496">1850</cx:pt>
          <cx:pt idx="1497">1600</cx:pt>
          <cx:pt idx="1498">1350</cx:pt>
          <cx:pt idx="1499">2100</cx:pt>
          <cx:pt idx="1500">2000</cx:pt>
          <cx:pt idx="1501">1500</cx:pt>
          <cx:pt idx="1502">2000</cx:pt>
          <cx:pt idx="1503">2000</cx:pt>
          <cx:pt idx="1504">2250</cx:pt>
          <cx:pt idx="1505">2350</cx:pt>
          <cx:pt idx="1506">1650</cx:pt>
          <cx:pt idx="1507">1500</cx:pt>
          <cx:pt idx="1508">1750</cx:pt>
          <cx:pt idx="1509">1650</cx:pt>
          <cx:pt idx="1510">1650</cx:pt>
          <cx:pt idx="1511">2350</cx:pt>
          <cx:pt idx="1512">1500</cx:pt>
          <cx:pt idx="1513">1650</cx:pt>
          <cx:pt idx="1514">1850</cx:pt>
          <cx:pt idx="1515">1650</cx:pt>
          <cx:pt idx="1516">1500</cx:pt>
          <cx:pt idx="1517">1300</cx:pt>
          <cx:pt idx="1518">1600</cx:pt>
          <cx:pt idx="1519">1650</cx:pt>
          <cx:pt idx="1520">1650</cx:pt>
          <cx:pt idx="1521">2250</cx:pt>
          <cx:pt idx="1522">3250</cx:pt>
          <cx:pt idx="1523">3500</cx:pt>
          <cx:pt idx="1524">1850</cx:pt>
          <cx:pt idx="1525">1650</cx:pt>
          <cx:pt idx="1526">2100</cx:pt>
          <cx:pt idx="1527">1850</cx:pt>
          <cx:pt idx="1528">1600</cx:pt>
          <cx:pt idx="1529">1850</cx:pt>
          <cx:pt idx="1530">1500</cx:pt>
          <cx:pt idx="1531">1450</cx:pt>
          <cx:pt idx="1532">1750</cx:pt>
          <cx:pt idx="1533">1650</cx:pt>
          <cx:pt idx="1534">1900</cx:pt>
          <cx:pt idx="1535">1750</cx:pt>
          <cx:pt idx="1536">2250</cx:pt>
          <cx:pt idx="1537">2000</cx:pt>
          <cx:pt idx="1538">2350</cx:pt>
          <cx:pt idx="1539">2100</cx:pt>
          <cx:pt idx="1540">2100</cx:pt>
          <cx:pt idx="1541">2100</cx:pt>
          <cx:pt idx="1542">2000</cx:pt>
          <cx:pt idx="1543">2000</cx:pt>
          <cx:pt idx="1544">2250</cx:pt>
          <cx:pt idx="1545">2250</cx:pt>
          <cx:pt idx="1546">2250</cx:pt>
          <cx:pt idx="1547">2100</cx:pt>
          <cx:pt idx="1548">2100</cx:pt>
          <cx:pt idx="1549">2350</cx:pt>
          <cx:pt idx="1550">2350</cx:pt>
          <cx:pt idx="1551">2350</cx:pt>
          <cx:pt idx="1552">2350</cx:pt>
          <cx:pt idx="1553">2350</cx:pt>
          <cx:pt idx="1554">2350</cx:pt>
          <cx:pt idx="1555">2350</cx:pt>
          <cx:pt idx="1556">2350</cx:pt>
          <cx:pt idx="1557">3500</cx:pt>
          <cx:pt idx="1558">3500</cx:pt>
          <cx:pt idx="1559">2350</cx:pt>
          <cx:pt idx="1560">2650</cx:pt>
          <cx:pt idx="1561">1650</cx:pt>
          <cx:pt idx="1562">1650</cx:pt>
          <cx:pt idx="1563">2250</cx:pt>
          <cx:pt idx="1564">2350</cx:pt>
          <cx:pt idx="1565">2250</cx:pt>
          <cx:pt idx="1566">2250</cx:pt>
          <cx:pt idx="1567">1650</cx:pt>
          <cx:pt idx="1568">1650</cx:pt>
          <cx:pt idx="1569">1650</cx:pt>
          <cx:pt idx="1570">1500</cx:pt>
          <cx:pt idx="1571">1650</cx:pt>
          <cx:pt idx="1572">1750</cx:pt>
          <cx:pt idx="1573">1750</cx:pt>
          <cx:pt idx="1574">1850</cx:pt>
          <cx:pt idx="1575">1650</cx:pt>
          <cx:pt idx="1576">1650</cx:pt>
          <cx:pt idx="1577">1600</cx:pt>
          <cx:pt idx="1578">1750</cx:pt>
          <cx:pt idx="1579">1750</cx:pt>
          <cx:pt idx="1580">1850</cx:pt>
          <cx:pt idx="1581">1500</cx:pt>
          <cx:pt idx="1582">1600</cx:pt>
          <cx:pt idx="1583">1450</cx:pt>
          <cx:pt idx="1584">1500</cx:pt>
          <cx:pt idx="1585">1650</cx:pt>
          <cx:pt idx="1586">1650</cx:pt>
          <cx:pt idx="1587">1600</cx:pt>
          <cx:pt idx="1588">1750</cx:pt>
          <cx:pt idx="1589">1650</cx:pt>
          <cx:pt idx="1590">1750</cx:pt>
          <cx:pt idx="1591">2350</cx:pt>
          <cx:pt idx="1592">2350</cx:pt>
          <cx:pt idx="1593">2650</cx:pt>
          <cx:pt idx="1594">2250</cx:pt>
          <cx:pt idx="1595">2500</cx:pt>
          <cx:pt idx="1596">2350</cx:pt>
          <cx:pt idx="1597">2250</cx:pt>
          <cx:pt idx="1598">2350</cx:pt>
          <cx:pt idx="1599">2250</cx:pt>
          <cx:pt idx="1600">2350</cx:pt>
          <cx:pt idx="1601">2350</cx:pt>
          <cx:pt idx="1602">2350</cx:pt>
          <cx:pt idx="1603">2500</cx:pt>
          <cx:pt idx="1604">2500</cx:pt>
          <cx:pt idx="1605">1750</cx:pt>
          <cx:pt idx="1606">1750</cx:pt>
          <cx:pt idx="1607">1600</cx:pt>
          <cx:pt idx="1608">1400</cx:pt>
          <cx:pt idx="1609">2100</cx:pt>
          <cx:pt idx="1610">2000</cx:pt>
          <cx:pt idx="1611">2000</cx:pt>
          <cx:pt idx="1612">2000</cx:pt>
          <cx:pt idx="1613">2350</cx:pt>
          <cx:pt idx="1614">2350</cx:pt>
          <cx:pt idx="1615">2500</cx:pt>
          <cx:pt idx="1616">2350</cx:pt>
          <cx:pt idx="1617">1650</cx:pt>
          <cx:pt idx="1618">2100</cx:pt>
          <cx:pt idx="1619">1750</cx:pt>
          <cx:pt idx="1620">1650</cx:pt>
          <cx:pt idx="1621">1750</cx:pt>
          <cx:pt idx="1622">1600</cx:pt>
          <cx:pt idx="1623">1300</cx:pt>
          <cx:pt idx="1624">1750</cx:pt>
          <cx:pt idx="1625">1650</cx:pt>
          <cx:pt idx="1626">1650</cx:pt>
          <cx:pt idx="1627">2250</cx:pt>
          <cx:pt idx="1628">2100</cx:pt>
          <cx:pt idx="1629">1750</cx:pt>
          <cx:pt idx="1630">1600</cx:pt>
          <cx:pt idx="1631">1900</cx:pt>
          <cx:pt idx="1632">2000</cx:pt>
          <cx:pt idx="1633">1750</cx:pt>
          <cx:pt idx="1634">2250</cx:pt>
          <cx:pt idx="1635">1650</cx:pt>
          <cx:pt idx="1636">2100</cx:pt>
          <cx:pt idx="1637">2250</cx:pt>
          <cx:pt idx="1638">1500</cx:pt>
          <cx:pt idx="1639">1450</cx:pt>
          <cx:pt idx="1640">1750</cx:pt>
          <cx:pt idx="1641">1500</cx:pt>
          <cx:pt idx="1642">1450</cx:pt>
          <cx:pt idx="1643">1750</cx:pt>
          <cx:pt idx="1644">1650</cx:pt>
          <cx:pt idx="1645">2000</cx:pt>
          <cx:pt idx="1646">1750</cx:pt>
          <cx:pt idx="1647">2250</cx:pt>
          <cx:pt idx="1648">2000</cx:pt>
          <cx:pt idx="1649">2350</cx:pt>
          <cx:pt idx="1650">2100</cx:pt>
          <cx:pt idx="1651">2000</cx:pt>
          <cx:pt idx="1652">2100</cx:pt>
          <cx:pt idx="1653">2000</cx:pt>
          <cx:pt idx="1654">1900</cx:pt>
          <cx:pt idx="1655">2250</cx:pt>
          <cx:pt idx="1656">2350</cx:pt>
          <cx:pt idx="1657">2250</cx:pt>
          <cx:pt idx="1658">2100</cx:pt>
          <cx:pt idx="1659">2350</cx:pt>
          <cx:pt idx="1660">2350</cx:pt>
          <cx:pt idx="1661">2350</cx:pt>
          <cx:pt idx="1662">2350</cx:pt>
          <cx:pt idx="1663">2350</cx:pt>
          <cx:pt idx="1664">2350</cx:pt>
          <cx:pt idx="1665">2350</cx:pt>
          <cx:pt idx="1666">2800</cx:pt>
          <cx:pt idx="1667">3500</cx:pt>
          <cx:pt idx="1668">2350</cx:pt>
          <cx:pt idx="1669">2650</cx:pt>
          <cx:pt idx="1670">1650</cx:pt>
          <cx:pt idx="1671">1650</cx:pt>
          <cx:pt idx="1672">2100</cx:pt>
          <cx:pt idx="1673">1950</cx:pt>
          <cx:pt idx="1674">2350</cx:pt>
          <cx:pt idx="1675">2350</cx:pt>
          <cx:pt idx="1676">1650</cx:pt>
          <cx:pt idx="1677">1650</cx:pt>
          <cx:pt idx="1678">1600</cx:pt>
          <cx:pt idx="1679">1650</cx:pt>
          <cx:pt idx="1680">1650</cx:pt>
          <cx:pt idx="1681">1750</cx:pt>
          <cx:pt idx="1682">1650</cx:pt>
          <cx:pt idx="1683">1750</cx:pt>
          <cx:pt idx="1684">1650</cx:pt>
          <cx:pt idx="1685">1650</cx:pt>
          <cx:pt idx="1686">1750</cx:pt>
          <cx:pt idx="1687">1650</cx:pt>
          <cx:pt idx="1688">1500</cx:pt>
          <cx:pt idx="1689">1500</cx:pt>
          <cx:pt idx="1690">1400</cx:pt>
          <cx:pt idx="1691">1450</cx:pt>
          <cx:pt idx="1692">1650</cx:pt>
          <cx:pt idx="1693">1650</cx:pt>
          <cx:pt idx="1694">1600</cx:pt>
          <cx:pt idx="1695">1750</cx:pt>
          <cx:pt idx="1696">1650</cx:pt>
          <cx:pt idx="1697">1750</cx:pt>
          <cx:pt idx="1698">1750</cx:pt>
          <cx:pt idx="1699">2350</cx:pt>
          <cx:pt idx="1700">2350</cx:pt>
          <cx:pt idx="1701">2350</cx:pt>
          <cx:pt idx="1702">2350</cx:pt>
          <cx:pt idx="1703">2650</cx:pt>
          <cx:pt idx="1704">2350</cx:pt>
          <cx:pt idx="1705">1750</cx:pt>
          <cx:pt idx="1706">1650</cx:pt>
          <cx:pt idx="1707">1850</cx:pt>
          <cx:pt idx="1708">1650</cx:pt>
          <cx:pt idx="1709">2350</cx:pt>
          <cx:pt idx="1710">2350</cx:pt>
          <cx:pt idx="1711">2250</cx:pt>
          <cx:pt idx="1712">2250</cx:pt>
          <cx:pt idx="1713">2350</cx:pt>
          <cx:pt idx="1714">2500</cx:pt>
          <cx:pt idx="1715">2500</cx:pt>
          <cx:pt idx="1716">1750</cx:pt>
          <cx:pt idx="1717">1850</cx:pt>
          <cx:pt idx="1718">1600</cx:pt>
          <cx:pt idx="1719">1400</cx:pt>
          <cx:pt idx="1720">2100</cx:pt>
          <cx:pt idx="1721">2000</cx:pt>
          <cx:pt idx="1722">2000</cx:pt>
          <cx:pt idx="1723">2100</cx:pt>
          <cx:pt idx="1724">2250</cx:pt>
          <cx:pt idx="1725">2350</cx:pt>
          <cx:pt idx="1726">2350</cx:pt>
          <cx:pt idx="1727">2350</cx:pt>
          <cx:pt idx="1728">1650</cx:pt>
          <cx:pt idx="1729">2100</cx:pt>
          <cx:pt idx="1730">1750</cx:pt>
          <cx:pt idx="1731">1600</cx:pt>
          <cx:pt idx="1732">1750</cx:pt>
          <cx:pt idx="1733">2350</cx:pt>
          <cx:pt idx="1734">1750</cx:pt>
          <cx:pt idx="1735">1650</cx:pt>
          <cx:pt idx="1736">1650</cx:pt>
          <cx:pt idx="1737">2100</cx:pt>
          <cx:pt idx="1738">3250</cx:pt>
          <cx:pt idx="1739">2000</cx:pt>
          <cx:pt idx="1740">1650</cx:pt>
          <cx:pt idx="1741">1900</cx:pt>
          <cx:pt idx="1742">1600</cx:pt>
          <cx:pt idx="1743">1900</cx:pt>
          <cx:pt idx="1744">1650</cx:pt>
          <cx:pt idx="1745">2250</cx:pt>
          <cx:pt idx="1746">1600</cx:pt>
          <cx:pt idx="1747">2000</cx:pt>
          <cx:pt idx="1748">2250</cx:pt>
          <cx:pt idx="1749">1450</cx:pt>
          <cx:pt idx="1750">1400</cx:pt>
          <cx:pt idx="1751">1750</cx:pt>
          <cx:pt idx="1752">1450</cx:pt>
          <cx:pt idx="1753">1450</cx:pt>
          <cx:pt idx="1754">1750</cx:pt>
          <cx:pt idx="1755">1750</cx:pt>
          <cx:pt idx="1756">2000</cx:pt>
          <cx:pt idx="1757">1850</cx:pt>
          <cx:pt idx="1758">2250</cx:pt>
          <cx:pt idx="1759">2000</cx:pt>
          <cx:pt idx="1760">2250</cx:pt>
          <cx:pt idx="1761">2100</cx:pt>
          <cx:pt idx="1762">3900</cx:pt>
          <cx:pt idx="1763">2000</cx:pt>
          <cx:pt idx="1764">2350</cx:pt>
          <cx:pt idx="1765">2250</cx:pt>
          <cx:pt idx="1766">2350</cx:pt>
          <cx:pt idx="1767">2350</cx:pt>
          <cx:pt idx="1768">2350</cx:pt>
          <cx:pt idx="1769">2350</cx:pt>
          <cx:pt idx="1770">2350</cx:pt>
          <cx:pt idx="1771">2800</cx:pt>
          <cx:pt idx="1772">3850</cx:pt>
          <cx:pt idx="1773">1650</cx:pt>
          <cx:pt idx="1774">2250</cx:pt>
          <cx:pt idx="1775">1750</cx:pt>
          <cx:pt idx="1776">1850</cx:pt>
          <cx:pt idx="1777">1850</cx:pt>
          <cx:pt idx="1778">1650</cx:pt>
          <cx:pt idx="1779">1600</cx:pt>
          <cx:pt idx="1780">1750</cx:pt>
          <cx:pt idx="1781">1600</cx:pt>
          <cx:pt idx="1782">1650</cx:pt>
          <cx:pt idx="1783">1650</cx:pt>
          <cx:pt idx="1784">1750</cx:pt>
          <cx:pt idx="1785">1650</cx:pt>
          <cx:pt idx="1786">1600</cx:pt>
          <cx:pt idx="1787">1650</cx:pt>
          <cx:pt idx="1788">1750</cx:pt>
          <cx:pt idx="1789">1650</cx:pt>
          <cx:pt idx="1790">1500</cx:pt>
          <cx:pt idx="1791">1500</cx:pt>
          <cx:pt idx="1792">1400</cx:pt>
          <cx:pt idx="1793">1450</cx:pt>
          <cx:pt idx="1794">1650</cx:pt>
          <cx:pt idx="1795">1600</cx:pt>
          <cx:pt idx="1796">1500</cx:pt>
          <cx:pt idx="1797">1750</cx:pt>
          <cx:pt idx="1798">1750</cx:pt>
          <cx:pt idx="1799">1850</cx:pt>
          <cx:pt idx="1800">1750</cx:pt>
          <cx:pt idx="1801">2350</cx:pt>
          <cx:pt idx="1802">2350</cx:pt>
          <cx:pt idx="1803">2350</cx:pt>
          <cx:pt idx="1804">2650</cx:pt>
          <cx:pt idx="1805">2350</cx:pt>
          <cx:pt idx="1806">1750</cx:pt>
          <cx:pt idx="1807">1650</cx:pt>
          <cx:pt idx="1808">1950</cx:pt>
          <cx:pt idx="1809">1850</cx:pt>
          <cx:pt idx="1810">1650</cx:pt>
          <cx:pt idx="1811">2250</cx:pt>
          <cx:pt idx="1812">2350</cx:pt>
          <cx:pt idx="1813">2250</cx:pt>
          <cx:pt idx="1814">2350</cx:pt>
          <cx:pt idx="1815">2500</cx:pt>
          <cx:pt idx="1816">2250</cx:pt>
          <cx:pt idx="1817">2250</cx:pt>
          <cx:pt idx="1818">2500</cx:pt>
          <cx:pt idx="1819">1650</cx:pt>
          <cx:pt idx="1820">1750</cx:pt>
          <cx:pt idx="1821">1600</cx:pt>
          <cx:pt idx="1822">1400</cx:pt>
          <cx:pt idx="1823">2100</cx:pt>
          <cx:pt idx="1824">2000</cx:pt>
          <cx:pt idx="1825">2000</cx:pt>
          <cx:pt idx="1826">2100</cx:pt>
          <cx:pt idx="1827">2350</cx:pt>
          <cx:pt idx="1828">2350</cx:pt>
          <cx:pt idx="1829">2350</cx:pt>
          <cx:pt idx="1830">2350</cx:pt>
          <cx:pt idx="1831">2000</cx:pt>
          <cx:pt idx="1832">1650</cx:pt>
          <cx:pt idx="1833">2100</cx:pt>
          <cx:pt idx="1834">1500</cx:pt>
          <cx:pt idx="1835">1500</cx:pt>
          <cx:pt idx="1836">1850</cx:pt>
          <cx:pt idx="1837">1650</cx:pt>
          <cx:pt idx="1838">1750</cx:pt>
          <cx:pt idx="1839">1650</cx:pt>
          <cx:pt idx="1840">1850</cx:pt>
          <cx:pt idx="1841">1850</cx:pt>
          <cx:pt idx="1842">1650</cx:pt>
          <cx:pt idx="1843">2250</cx:pt>
          <cx:pt idx="1844">1650</cx:pt>
          <cx:pt idx="1845">1750</cx:pt>
          <cx:pt idx="1846">3250</cx:pt>
          <cx:pt idx="1847">2000</cx:pt>
          <cx:pt idx="1848">1750</cx:pt>
          <cx:pt idx="1849">2100</cx:pt>
          <cx:pt idx="1850">2000</cx:pt>
          <cx:pt idx="1851">1650</cx:pt>
          <cx:pt idx="1852">1600</cx:pt>
          <cx:pt idx="1853">1900</cx:pt>
          <cx:pt idx="1854">2250</cx:pt>
          <cx:pt idx="1855">1450</cx:pt>
          <cx:pt idx="1856">1400</cx:pt>
          <cx:pt idx="1857">1650</cx:pt>
          <cx:pt idx="1858">1450</cx:pt>
          <cx:pt idx="1859">1450</cx:pt>
          <cx:pt idx="1860">1650</cx:pt>
          <cx:pt idx="1861">1850</cx:pt>
          <cx:pt idx="1862">1900</cx:pt>
          <cx:pt idx="1863">2000</cx:pt>
          <cx:pt idx="1864">2100</cx:pt>
          <cx:pt idx="1865">2250</cx:pt>
          <cx:pt idx="1866">2250</cx:pt>
          <cx:pt idx="1867">3600</cx:pt>
          <cx:pt idx="1868">2000</cx:pt>
          <cx:pt idx="1869">2350</cx:pt>
          <cx:pt idx="1870">2000</cx:pt>
          <cx:pt idx="1871">2250</cx:pt>
          <cx:pt idx="1872">2250</cx:pt>
          <cx:pt idx="1873">2250</cx:pt>
          <cx:pt idx="1874">2350</cx:pt>
          <cx:pt idx="1875">2350</cx:pt>
          <cx:pt idx="1876">2650</cx:pt>
          <cx:pt idx="1877">3850</cx:pt>
          <cx:pt idx="1878">1650</cx:pt>
          <cx:pt idx="1879">2250</cx:pt>
          <cx:pt idx="1880">1750</cx:pt>
          <cx:pt idx="1881">2250</cx:pt>
          <cx:pt idx="1882">2250</cx:pt>
          <cx:pt idx="1883">1850</cx:pt>
          <cx:pt idx="1884">1650</cx:pt>
          <cx:pt idx="1885">1600</cx:pt>
          <cx:pt idx="1886">1750</cx:pt>
          <cx:pt idx="1887">1600</cx:pt>
          <cx:pt idx="1888">1650</cx:pt>
          <cx:pt idx="1889">1650</cx:pt>
          <cx:pt idx="1890">1600</cx:pt>
          <cx:pt idx="1891">1650</cx:pt>
          <cx:pt idx="1892">1750</cx:pt>
          <cx:pt idx="1893">1650</cx:pt>
          <cx:pt idx="1894">1400</cx:pt>
          <cx:pt idx="1895">1350</cx:pt>
          <cx:pt idx="1896">1600</cx:pt>
          <cx:pt idx="1897">1650</cx:pt>
          <cx:pt idx="1898">1600</cx:pt>
          <cx:pt idx="1899">1500</cx:pt>
          <cx:pt idx="1900">1750</cx:pt>
          <cx:pt idx="1901">1750</cx:pt>
          <cx:pt idx="1902">1950</cx:pt>
          <cx:pt idx="1903">1750</cx:pt>
          <cx:pt idx="1904">2250</cx:pt>
          <cx:pt idx="1905">2250</cx:pt>
          <cx:pt idx="1906">2350</cx:pt>
          <cx:pt idx="1907">2500</cx:pt>
          <cx:pt idx="1908">2650</cx:pt>
          <cx:pt idx="1909">2350</cx:pt>
          <cx:pt idx="1910">1600</cx:pt>
          <cx:pt idx="1911">1500</cx:pt>
          <cx:pt idx="1912">1650</cx:pt>
          <cx:pt idx="1913">1650</cx:pt>
          <cx:pt idx="1914">1650</cx:pt>
          <cx:pt idx="1915">2250</cx:pt>
          <cx:pt idx="1916">2350</cx:pt>
          <cx:pt idx="1917">2100</cx:pt>
          <cx:pt idx="1918">2000</cx:pt>
          <cx:pt idx="1919">2350</cx:pt>
          <cx:pt idx="1920">2350</cx:pt>
          <cx:pt idx="1921">1650</cx:pt>
          <cx:pt idx="1922">1650</cx:pt>
          <cx:pt idx="1923">1450</cx:pt>
          <cx:pt idx="1924">1600</cx:pt>
          <cx:pt idx="1925">1750</cx:pt>
          <cx:pt idx="1926">1750</cx:pt>
          <cx:pt idx="1927">2100</cx:pt>
          <cx:pt idx="1928">2500</cx:pt>
          <cx:pt idx="1929">2350</cx:pt>
          <cx:pt idx="1930">1650</cx:pt>
          <cx:pt idx="1931">1650</cx:pt>
          <cx:pt idx="1932">2000</cx:pt>
          <cx:pt idx="1933">1500</cx:pt>
          <cx:pt idx="1934">1500</cx:pt>
          <cx:pt idx="1935">1850</cx:pt>
          <cx:pt idx="1936">1650</cx:pt>
          <cx:pt idx="1937">1750</cx:pt>
          <cx:pt idx="1938">1650</cx:pt>
          <cx:pt idx="1939">1950</cx:pt>
          <cx:pt idx="1940">1650</cx:pt>
          <cx:pt idx="1941">2250</cx:pt>
          <cx:pt idx="1942">1750</cx:pt>
          <cx:pt idx="1943">1650</cx:pt>
          <cx:pt idx="1944">2000</cx:pt>
          <cx:pt idx="1945">1600</cx:pt>
          <cx:pt idx="1946">1900</cx:pt>
          <cx:pt idx="1947">2250</cx:pt>
          <cx:pt idx="1948">1450</cx:pt>
          <cx:pt idx="1949">1450</cx:pt>
          <cx:pt idx="1950">1650</cx:pt>
          <cx:pt idx="1951">1450</cx:pt>
          <cx:pt idx="1952">1450</cx:pt>
          <cx:pt idx="1953">1650</cx:pt>
          <cx:pt idx="1954">1850</cx:pt>
          <cx:pt idx="1955">1900</cx:pt>
          <cx:pt idx="1956">2100</cx:pt>
          <cx:pt idx="1957">2100</cx:pt>
          <cx:pt idx="1958">2100</cx:pt>
          <cx:pt idx="1959">2250</cx:pt>
          <cx:pt idx="1960">3450</cx:pt>
          <cx:pt idx="1961">3450</cx:pt>
          <cx:pt idx="1962">3700</cx:pt>
          <cx:pt idx="1963">1650</cx:pt>
          <cx:pt idx="1964">2650</cx:pt>
          <cx:pt idx="1965">2800</cx:pt>
          <cx:pt idx="1966">2350</cx:pt>
          <cx:pt idx="1967">2000</cx:pt>
          <cx:pt idx="1968">2000</cx:pt>
          <cx:pt idx="1969">2000</cx:pt>
          <cx:pt idx="1970">2250</cx:pt>
          <cx:pt idx="1971">2250</cx:pt>
          <cx:pt idx="1972">2250</cx:pt>
          <cx:pt idx="1973">2350</cx:pt>
          <cx:pt idx="1974">3850</cx:pt>
          <cx:pt idx="1975">2100</cx:pt>
          <cx:pt idx="1976">2100</cx:pt>
          <cx:pt idx="1977">2000</cx:pt>
          <cx:pt idx="1978">2000</cx:pt>
          <cx:pt idx="1979">2100</cx:pt>
          <cx:pt idx="1980">2350</cx:pt>
          <cx:pt idx="1981">2250</cx:pt>
          <cx:pt idx="1982">2500</cx:pt>
          <cx:pt idx="1983">1650</cx:pt>
          <cx:pt idx="1984">1650</cx:pt>
          <cx:pt idx="1985">2100</cx:pt>
          <cx:pt idx="1986">2250</cx:pt>
          <cx:pt idx="1987">2250</cx:pt>
          <cx:pt idx="1988">1850</cx:pt>
          <cx:pt idx="1989">2500</cx:pt>
          <cx:pt idx="1990">1850</cx:pt>
          <cx:pt idx="1991">1850</cx:pt>
          <cx:pt idx="1992">1750</cx:pt>
          <cx:pt idx="1993">1400</cx:pt>
          <cx:pt idx="1994">1400</cx:pt>
          <cx:pt idx="1995">1500</cx:pt>
          <cx:pt idx="1996">1600</cx:pt>
          <cx:pt idx="1997">1650</cx:pt>
          <cx:pt idx="1998">2100</cx:pt>
          <cx:pt idx="1999">1600</cx:pt>
          <cx:pt idx="2000">1750</cx:pt>
          <cx:pt idx="2001">1600</cx:pt>
          <cx:pt idx="2002">1750</cx:pt>
          <cx:pt idx="2003">1450</cx:pt>
          <cx:pt idx="2004">1350</cx:pt>
          <cx:pt idx="2005">1600</cx:pt>
          <cx:pt idx="2006">1650</cx:pt>
          <cx:pt idx="2007">1350</cx:pt>
          <cx:pt idx="2008">1600</cx:pt>
          <cx:pt idx="2009">1500</cx:pt>
          <cx:pt idx="2010">1750</cx:pt>
          <cx:pt idx="2011">1750</cx:pt>
          <cx:pt idx="2012">1950</cx:pt>
          <cx:pt idx="2013">1750</cx:pt>
          <cx:pt idx="2014">2350</cx:pt>
          <cx:pt idx="2015">2250</cx:pt>
          <cx:pt idx="2016">2250</cx:pt>
          <cx:pt idx="2017">2250</cx:pt>
          <cx:pt idx="2018">2350</cx:pt>
          <cx:pt idx="2019">1400</cx:pt>
          <cx:pt idx="2020">1400</cx:pt>
          <cx:pt idx="2021">1600</cx:pt>
          <cx:pt idx="2022">1500</cx:pt>
          <cx:pt idx="2023">1650</cx:pt>
          <cx:pt idx="2024">1650</cx:pt>
          <cx:pt idx="2025">1650</cx:pt>
          <cx:pt idx="2026">2250</cx:pt>
          <cx:pt idx="2027">2350</cx:pt>
          <cx:pt idx="2028">2100</cx:pt>
          <cx:pt idx="2029">2000</cx:pt>
          <cx:pt idx="2030">2350</cx:pt>
          <cx:pt idx="2031">2350</cx:pt>
          <cx:pt idx="2032">1750</cx:pt>
          <cx:pt idx="2033">1750</cx:pt>
          <cx:pt idx="2034">1450</cx:pt>
          <cx:pt idx="2035">1600</cx:pt>
          <cx:pt idx="2036">1750</cx:pt>
          <cx:pt idx="2037">1850</cx:pt>
          <cx:pt idx="2038">2100</cx:pt>
          <cx:pt idx="2039">2250</cx:pt>
          <cx:pt idx="2040">2500</cx:pt>
          <cx:pt idx="2041">2650</cx:pt>
          <cx:pt idx="2042">2800</cx:pt>
          <cx:pt idx="2043">2350</cx:pt>
          <cx:pt idx="2044">2350</cx:pt>
          <cx:pt idx="2045">1500</cx:pt>
          <cx:pt idx="2046">2250</cx:pt>
          <cx:pt idx="2047">1500</cx:pt>
          <cx:pt idx="2048">1500</cx:pt>
          <cx:pt idx="2049">1750</cx:pt>
          <cx:pt idx="2050">1650</cx:pt>
          <cx:pt idx="2051">1650</cx:pt>
          <cx:pt idx="2052">1650</cx:pt>
          <cx:pt idx="2053">1650</cx:pt>
          <cx:pt idx="2054">1650</cx:pt>
          <cx:pt idx="2055">2250</cx:pt>
          <cx:pt idx="2056">2100</cx:pt>
          <cx:pt idx="2057">3250</cx:pt>
          <cx:pt idx="2058">1650</cx:pt>
          <cx:pt idx="2059">2000</cx:pt>
          <cx:pt idx="2060">1750</cx:pt>
          <cx:pt idx="2061">2100</cx:pt>
          <cx:pt idx="2062">1400</cx:pt>
          <cx:pt idx="2063">1650</cx:pt>
          <cx:pt idx="2064">1750</cx:pt>
          <cx:pt idx="2065">1450</cx:pt>
          <cx:pt idx="2066">1450</cx:pt>
          <cx:pt idx="2067">1650</cx:pt>
          <cx:pt idx="2068">1650</cx:pt>
          <cx:pt idx="2069">750</cx:pt>
          <cx:pt idx="2070">1850</cx:pt>
          <cx:pt idx="2071">1900</cx:pt>
          <cx:pt idx="2072">2100</cx:pt>
          <cx:pt idx="2073">2100</cx:pt>
          <cx:pt idx="2074">2100</cx:pt>
          <cx:pt idx="2075">2000</cx:pt>
          <cx:pt idx="2076">2100</cx:pt>
          <cx:pt idx="2077">2250</cx:pt>
          <cx:pt idx="2078">3450</cx:pt>
          <cx:pt idx="2079">3450</cx:pt>
          <cx:pt idx="2080">3450</cx:pt>
          <cx:pt idx="2081">3450</cx:pt>
          <cx:pt idx="2082">3700</cx:pt>
          <cx:pt idx="2083">1900</cx:pt>
          <cx:pt idx="2084">1450</cx:pt>
          <cx:pt idx="2085">2250</cx:pt>
          <cx:pt idx="2086">2000</cx:pt>
          <cx:pt idx="2087">2000</cx:pt>
          <cx:pt idx="2088">2350</cx:pt>
          <cx:pt idx="2089">3850</cx:pt>
          <cx:pt idx="2090">2100</cx:pt>
          <cx:pt idx="2091">2100</cx:pt>
          <cx:pt idx="2092">2000</cx:pt>
          <cx:pt idx="2093">2000</cx:pt>
          <cx:pt idx="2094">2100</cx:pt>
          <cx:pt idx="2095">2350</cx:pt>
          <cx:pt idx="2096">2250</cx:pt>
          <cx:pt idx="2097">2500</cx:pt>
          <cx:pt idx="2098">1650</cx:pt>
          <cx:pt idx="2099">1750</cx:pt>
          <cx:pt idx="2100">1650</cx:pt>
          <cx:pt idx="2101">1850</cx:pt>
          <cx:pt idx="2102">1850</cx:pt>
          <cx:pt idx="2103">1950</cx:pt>
          <cx:pt idx="2104">2650</cx:pt>
          <cx:pt idx="2105">1950</cx:pt>
          <cx:pt idx="2106">2350</cx:pt>
          <cx:pt idx="2107">2500</cx:pt>
          <cx:pt idx="2108">1400</cx:pt>
          <cx:pt idx="2109">1650</cx:pt>
          <cx:pt idx="2110">1400</cx:pt>
          <cx:pt idx="2111">1500</cx:pt>
          <cx:pt idx="2112">1600</cx:pt>
          <cx:pt idx="2113">2100</cx:pt>
          <cx:pt idx="2114">1650</cx:pt>
          <cx:pt idx="2115">1600</cx:pt>
          <cx:pt idx="2116">1600</cx:pt>
          <cx:pt idx="2117">3500</cx:pt>
          <cx:pt idx="2118">3850</cx:pt>
          <cx:pt idx="2119">1450</cx:pt>
          <cx:pt idx="2120">1350</cx:pt>
          <cx:pt idx="2121">1600</cx:pt>
          <cx:pt idx="2122">1650</cx:pt>
          <cx:pt idx="2123">1450</cx:pt>
          <cx:pt idx="2124">1350</cx:pt>
          <cx:pt idx="2125">1600</cx:pt>
          <cx:pt idx="2126">1500</cx:pt>
          <cx:pt idx="2127">1750</cx:pt>
          <cx:pt idx="2128">1750</cx:pt>
          <cx:pt idx="2129">1850</cx:pt>
          <cx:pt idx="2130">2350</cx:pt>
          <cx:pt idx="2131">2250</cx:pt>
          <cx:pt idx="2132">2250</cx:pt>
          <cx:pt idx="2133">2250</cx:pt>
          <cx:pt idx="2134">2350</cx:pt>
          <cx:pt idx="2135">2250</cx:pt>
          <cx:pt idx="2136">2100</cx:pt>
          <cx:pt idx="2137">2350</cx:pt>
          <cx:pt idx="2138">2250</cx:pt>
          <cx:pt idx="2139">1600</cx:pt>
          <cx:pt idx="2140">1500</cx:pt>
          <cx:pt idx="2141">1650</cx:pt>
          <cx:pt idx="2142">1650</cx:pt>
          <cx:pt idx="2143">1400</cx:pt>
          <cx:pt idx="2144">1400</cx:pt>
          <cx:pt idx="2145">1650</cx:pt>
          <cx:pt idx="2146">2250</cx:pt>
          <cx:pt idx="2147">2350</cx:pt>
          <cx:pt idx="2148">2100</cx:pt>
          <cx:pt idx="2149">2100</cx:pt>
          <cx:pt idx="2150">2350</cx:pt>
          <cx:pt idx="2151">2350</cx:pt>
          <cx:pt idx="2152">1750</cx:pt>
          <cx:pt idx="2153">1750</cx:pt>
          <cx:pt idx="2154">1500</cx:pt>
          <cx:pt idx="2155">1600</cx:pt>
          <cx:pt idx="2156">1750</cx:pt>
          <cx:pt idx="2157">1750</cx:pt>
          <cx:pt idx="2158">2100</cx:pt>
          <cx:pt idx="2159">2250</cx:pt>
          <cx:pt idx="2160">1450</cx:pt>
          <cx:pt idx="2161">2350</cx:pt>
          <cx:pt idx="2162">2650</cx:pt>
          <cx:pt idx="2163">2800</cx:pt>
          <cx:pt idx="2164">2350</cx:pt>
          <cx:pt idx="2165">1500</cx:pt>
          <cx:pt idx="2166">2250</cx:pt>
          <cx:pt idx="2167">1500</cx:pt>
          <cx:pt idx="2168">1450</cx:pt>
          <cx:pt idx="2169">1650</cx:pt>
          <cx:pt idx="2170">1650</cx:pt>
          <cx:pt idx="2171">1650</cx:pt>
          <cx:pt idx="2172">1650</cx:pt>
          <cx:pt idx="2173">1650</cx:pt>
          <cx:pt idx="2174">2100</cx:pt>
          <cx:pt idx="2175">1650</cx:pt>
          <cx:pt idx="2176">2250</cx:pt>
          <cx:pt idx="2177">3250</cx:pt>
          <cx:pt idx="2178">2000</cx:pt>
          <cx:pt idx="2179">2100</cx:pt>
          <cx:pt idx="2180">1650</cx:pt>
          <cx:pt idx="2181">1650</cx:pt>
          <cx:pt idx="2182">1400</cx:pt>
          <cx:pt idx="2183">1450</cx:pt>
          <cx:pt idx="2184">1650</cx:pt>
          <cx:pt idx="2185">1650</cx:pt>
          <cx:pt idx="2186">750</cx:pt>
          <cx:pt idx="2187">1850</cx:pt>
          <cx:pt idx="2188">1900</cx:pt>
          <cx:pt idx="2189">1450</cx:pt>
          <cx:pt idx="2190">2100</cx:pt>
          <cx:pt idx="2191">2100</cx:pt>
          <cx:pt idx="2192">2100</cx:pt>
          <cx:pt idx="2193">1900</cx:pt>
          <cx:pt idx="2194">2250</cx:pt>
          <cx:pt idx="2195">3450</cx:pt>
          <cx:pt idx="2196">3450</cx:pt>
          <cx:pt idx="2197">3450</cx:pt>
          <cx:pt idx="2198">3450</cx:pt>
          <cx:pt idx="2199">3700</cx:pt>
          <cx:pt idx="2200">1250</cx:pt>
          <cx:pt idx="2201">2250</cx:pt>
          <cx:pt idx="2202">1850</cx:pt>
          <cx:pt idx="2203">1850</cx:pt>
          <cx:pt idx="2204">2250</cx:pt>
          <cx:pt idx="2205">2000</cx:pt>
          <cx:pt idx="2206">2000</cx:pt>
          <cx:pt idx="2207">2000</cx:pt>
          <cx:pt idx="2208">2100</cx:pt>
          <cx:pt idx="2209">2350</cx:pt>
          <cx:pt idx="2210">2350</cx:pt>
          <cx:pt idx="2211">3850</cx:pt>
          <cx:pt idx="2212">3500</cx:pt>
          <cx:pt idx="2213">2000</cx:pt>
          <cx:pt idx="2214">2000</cx:pt>
          <cx:pt idx="2215">2100</cx:pt>
          <cx:pt idx="2216">2100</cx:pt>
          <cx:pt idx="2217">2000</cx:pt>
          <cx:pt idx="2218">2000</cx:pt>
          <cx:pt idx="2219">2100</cx:pt>
          <cx:pt idx="2220">2100</cx:pt>
          <cx:pt idx="2221">2100</cx:pt>
          <cx:pt idx="2222">2650</cx:pt>
          <cx:pt idx="2223">2350</cx:pt>
          <cx:pt idx="2224">2650</cx:pt>
          <cx:pt idx="2225">3250</cx:pt>
          <cx:pt idx="2226">1750</cx:pt>
          <cx:pt idx="2227">1650</cx:pt>
          <cx:pt idx="2228">1850</cx:pt>
          <cx:pt idx="2229">1850</cx:pt>
          <cx:pt idx="2230">1950</cx:pt>
          <cx:pt idx="2231">1850</cx:pt>
          <cx:pt idx="2232">2500</cx:pt>
          <cx:pt idx="2233">1850</cx:pt>
          <cx:pt idx="2234">2350</cx:pt>
          <cx:pt idx="2235">1950</cx:pt>
          <cx:pt idx="2236">2500</cx:pt>
          <cx:pt idx="2237">1750</cx:pt>
          <cx:pt idx="2238">1450</cx:pt>
          <cx:pt idx="2239">1500</cx:pt>
          <cx:pt idx="2240">1850</cx:pt>
          <cx:pt idx="2241">1650</cx:pt>
          <cx:pt idx="2242">2250</cx:pt>
          <cx:pt idx="2243">1600</cx:pt>
          <cx:pt idx="2244">1600</cx:pt>
          <cx:pt idx="2245">3850</cx:pt>
          <cx:pt idx="2246">3500</cx:pt>
          <cx:pt idx="2247">1450</cx:pt>
          <cx:pt idx="2248">1500</cx:pt>
          <cx:pt idx="2249">1650</cx:pt>
          <cx:pt idx="2250">1400</cx:pt>
          <cx:pt idx="2251">1350</cx:pt>
          <cx:pt idx="2252">1650</cx:pt>
          <cx:pt idx="2253">1650</cx:pt>
          <cx:pt idx="2254">1450</cx:pt>
          <cx:pt idx="2255">1350</cx:pt>
          <cx:pt idx="2256">2100</cx:pt>
          <cx:pt idx="2257">2250</cx:pt>
          <cx:pt idx="2258">2500</cx:pt>
          <cx:pt idx="2259">2500</cx:pt>
          <cx:pt idx="2260">2250</cx:pt>
          <cx:pt idx="2261">1600</cx:pt>
          <cx:pt idx="2262">1500</cx:pt>
          <cx:pt idx="2263">1650</cx:pt>
          <cx:pt idx="2264">1400</cx:pt>
          <cx:pt idx="2265">1400</cx:pt>
          <cx:pt idx="2266">2000</cx:pt>
          <cx:pt idx="2267">2000</cx:pt>
          <cx:pt idx="2268">1900</cx:pt>
          <cx:pt idx="2269">2250</cx:pt>
          <cx:pt idx="2270">2350</cx:pt>
          <cx:pt idx="2271">2350</cx:pt>
          <cx:pt idx="2272">1450</cx:pt>
          <cx:pt idx="2273">1500</cx:pt>
          <cx:pt idx="2274">1650</cx:pt>
          <cx:pt idx="2275">1750</cx:pt>
          <cx:pt idx="2276">1450</cx:pt>
          <cx:pt idx="2277">2250</cx:pt>
          <cx:pt idx="2278">1500</cx:pt>
          <cx:pt idx="2279">1750</cx:pt>
          <cx:pt idx="2280">1750</cx:pt>
          <cx:pt idx="2281">1450</cx:pt>
          <cx:pt idx="2282">2100</cx:pt>
          <cx:pt idx="2283">2250</cx:pt>
          <cx:pt idx="2284">2350</cx:pt>
          <cx:pt idx="2285">2650</cx:pt>
          <cx:pt idx="2286">2650</cx:pt>
          <cx:pt idx="2287">1500</cx:pt>
          <cx:pt idx="2288">2250</cx:pt>
          <cx:pt idx="2289">1500</cx:pt>
          <cx:pt idx="2290">1450</cx:pt>
          <cx:pt idx="2291">1650</cx:pt>
          <cx:pt idx="2292">1650</cx:pt>
          <cx:pt idx="2293">1650</cx:pt>
          <cx:pt idx="2294">1650</cx:pt>
          <cx:pt idx="2295">1650</cx:pt>
          <cx:pt idx="2296">2100</cx:pt>
          <cx:pt idx="2297">1650</cx:pt>
          <cx:pt idx="2298">2100</cx:pt>
          <cx:pt idx="2299">2250</cx:pt>
          <cx:pt idx="2300">3250</cx:pt>
          <cx:pt idx="2301">1750</cx:pt>
          <cx:pt idx="2302">1400</cx:pt>
          <cx:pt idx="2303">1450</cx:pt>
          <cx:pt idx="2304">1650</cx:pt>
          <cx:pt idx="2305">1650</cx:pt>
          <cx:pt idx="2306">750</cx:pt>
          <cx:pt idx="2307">1750</cx:pt>
          <cx:pt idx="2308">1900</cx:pt>
          <cx:pt idx="2309">2100</cx:pt>
          <cx:pt idx="2310">2250</cx:pt>
          <cx:pt idx="2311">2100</cx:pt>
          <cx:pt idx="2312">1900</cx:pt>
          <cx:pt idx="2313">3450</cx:pt>
          <cx:pt idx="2314">3450</cx:pt>
          <cx:pt idx="2315">3300</cx:pt>
          <cx:pt idx="2316">3450</cx:pt>
          <cx:pt idx="2317">3450</cx:pt>
          <cx:pt idx="2318">3000</cx:pt>
          <cx:pt idx="2319">2100</cx:pt>
          <cx:pt idx="2320">1400</cx:pt>
          <cx:pt idx="2321">1400</cx:pt>
          <cx:pt idx="2322">1400</cx:pt>
          <cx:pt idx="2323">1500</cx:pt>
          <cx:pt idx="2324">1900</cx:pt>
          <cx:pt idx="2325">2350</cx:pt>
          <cx:pt idx="2326">2350</cx:pt>
          <cx:pt idx="2327">2000</cx:pt>
          <cx:pt idx="2328">1900</cx:pt>
          <cx:pt idx="2329">2100</cx:pt>
          <cx:pt idx="2330">2100</cx:pt>
          <cx:pt idx="2331">2000</cx:pt>
          <cx:pt idx="2332">1900</cx:pt>
          <cx:pt idx="2333">2100</cx:pt>
          <cx:pt idx="2334">2100</cx:pt>
          <cx:pt idx="2335">2100</cx:pt>
          <cx:pt idx="2336">2350</cx:pt>
          <cx:pt idx="2337">2350</cx:pt>
          <cx:pt idx="2338">2650</cx:pt>
          <cx:pt idx="2339">1900</cx:pt>
          <cx:pt idx="2340">1450</cx:pt>
          <cx:pt idx="2341">1400</cx:pt>
          <cx:pt idx="2342">1500</cx:pt>
          <cx:pt idx="2343">1050</cx:pt>
          <cx:pt idx="2344">1750</cx:pt>
          <cx:pt idx="2345">1900</cx:pt>
          <cx:pt idx="2346">2100</cx:pt>
          <cx:pt idx="2347">2250</cx:pt>
          <cx:pt idx="2348">1650</cx:pt>
          <cx:pt idx="2349">1650</cx:pt>
          <cx:pt idx="2350">2000</cx:pt>
          <cx:pt idx="2351">2100</cx:pt>
          <cx:pt idx="2352">2350</cx:pt>
          <cx:pt idx="2353">2350</cx:pt>
          <cx:pt idx="2354">3250</cx:pt>
          <cx:pt idx="2355">1750</cx:pt>
          <cx:pt idx="2356">1650</cx:pt>
          <cx:pt idx="2357">1850</cx:pt>
          <cx:pt idx="2358">1850</cx:pt>
          <cx:pt idx="2359">1950</cx:pt>
          <cx:pt idx="2360">1850</cx:pt>
          <cx:pt idx="2361">2650</cx:pt>
          <cx:pt idx="2362">1850</cx:pt>
          <cx:pt idx="2363">2800</cx:pt>
          <cx:pt idx="2364">2350</cx:pt>
          <cx:pt idx="2365">1950</cx:pt>
          <cx:pt idx="2366">1400</cx:pt>
          <cx:pt idx="2367">1500</cx:pt>
          <cx:pt idx="2368">1850</cx:pt>
          <cx:pt idx="2369">1600</cx:pt>
          <cx:pt idx="2370">2250</cx:pt>
          <cx:pt idx="2371">2100</cx:pt>
          <cx:pt idx="2372">2250</cx:pt>
          <cx:pt idx="2373">2500</cx:pt>
          <cx:pt idx="2374">2350</cx:pt>
          <cx:pt idx="2375">1450</cx:pt>
          <cx:pt idx="2376">2250</cx:pt>
          <cx:pt idx="2377">1500</cx:pt>
          <cx:pt idx="2378">1750</cx:pt>
          <cx:pt idx="2379">1750</cx:pt>
          <cx:pt idx="2380">2250</cx:pt>
          <cx:pt idx="2381">2250</cx:pt>
          <cx:pt idx="2382">2650</cx:pt>
          <cx:pt idx="2383">2650</cx:pt>
          <cx:pt idx="2384">2800</cx:pt>
          <cx:pt idx="2385">1500</cx:pt>
          <cx:pt idx="2386">2250</cx:pt>
          <cx:pt idx="2387">2000</cx:pt>
          <cx:pt idx="2388">1250</cx:pt>
          <cx:pt idx="2389">1300</cx:pt>
          <cx:pt idx="2390">1250</cx:pt>
          <cx:pt idx="2391">2100</cx:pt>
          <cx:pt idx="2392">1650</cx:pt>
          <cx:pt idx="2393">2100</cx:pt>
          <cx:pt idx="2394">2250</cx:pt>
          <cx:pt idx="2395">3300</cx:pt>
          <cx:pt idx="2396">2250</cx:pt>
          <cx:pt idx="2397">2000</cx:pt>
          <cx:pt idx="2398">2000</cx:pt>
          <cx:pt idx="2399">2100</cx:pt>
          <cx:pt idx="2400">2650</cx:pt>
          <cx:pt idx="2401">2800</cx:pt>
          <cx:pt idx="2402">3850</cx:pt>
          <cx:pt idx="2403">3250</cx:pt>
          <cx:pt idx="2404">3250</cx:pt>
          <cx:pt idx="2405">2650</cx:pt>
          <cx:pt idx="2406">1450</cx:pt>
          <cx:pt idx="2407">3850</cx:pt>
          <cx:pt idx="2408">3500</cx:pt>
          <cx:pt idx="2409">1500</cx:pt>
          <cx:pt idx="2410">1500</cx:pt>
          <cx:pt idx="2411">1650</cx:pt>
          <cx:pt idx="2412">1850</cx:pt>
          <cx:pt idx="2413">1400</cx:pt>
          <cx:pt idx="2414">1350</cx:pt>
          <cx:pt idx="2415">1650</cx:pt>
          <cx:pt idx="2416">1650</cx:pt>
          <cx:pt idx="2417">1300</cx:pt>
          <cx:pt idx="2418">1250</cx:pt>
          <cx:pt idx="2419">1300</cx:pt>
          <cx:pt idx="2420">2100</cx:pt>
          <cx:pt idx="2421">2100</cx:pt>
          <cx:pt idx="2422">2250</cx:pt>
          <cx:pt idx="2423">1400</cx:pt>
          <cx:pt idx="2424">1400</cx:pt>
          <cx:pt idx="2425">1500</cx:pt>
          <cx:pt idx="2426">1900</cx:pt>
          <cx:pt idx="2427">2100</cx:pt>
          <cx:pt idx="2428">2250</cx:pt>
          <cx:pt idx="2429">2100</cx:pt>
          <cx:pt idx="2430">2250</cx:pt>
          <cx:pt idx="2431">1500</cx:pt>
          <cx:pt idx="2432">1500</cx:pt>
          <cx:pt idx="2433">1650</cx:pt>
          <cx:pt idx="2434">1850</cx:pt>
          <cx:pt idx="2435">1850</cx:pt>
          <cx:pt idx="2436">1750</cx:pt>
          <cx:pt idx="2437">1350</cx:pt>
          <cx:pt idx="2438">1350</cx:pt>
          <cx:pt idx="2439">1900</cx:pt>
          <cx:pt idx="2440">1900</cx:pt>
          <cx:pt idx="2441">1250</cx:pt>
          <cx:pt idx="2442">1300</cx:pt>
          <cx:pt idx="2443">2000</cx:pt>
          <cx:pt idx="2444">2100</cx:pt>
          <cx:pt idx="2445">750</cx:pt>
          <cx:pt idx="2446">3400</cx:pt>
          <cx:pt idx="2447">1350</cx:pt>
          <cx:pt idx="2448">1350</cx:pt>
          <cx:pt idx="2449">3000</cx:pt>
          <cx:pt idx="2450">3000</cx:pt>
          <cx:pt idx="2451">1500</cx:pt>
          <cx:pt idx="2452">2250</cx:pt>
          <cx:pt idx="2453">2350</cx:pt>
          <cx:pt idx="2454">2250</cx:pt>
          <cx:pt idx="2455">1050</cx:pt>
          <cx:pt idx="2456">1850</cx:pt>
          <cx:pt idx="2457">1350</cx:pt>
          <cx:pt idx="2458">1750</cx:pt>
          <cx:pt idx="2459">1300</cx:pt>
          <cx:pt idx="2460">2000</cx:pt>
          <cx:pt idx="2461">2000</cx:pt>
          <cx:pt idx="2462">2100</cx:pt>
          <cx:pt idx="2463">2100</cx:pt>
          <cx:pt idx="2464">2100</cx:pt>
          <cx:pt idx="2465">2100</cx:pt>
          <cx:pt idx="2466">2350</cx:pt>
          <cx:pt idx="2467">2350</cx:pt>
          <cx:pt idx="2468">3250</cx:pt>
          <cx:pt idx="2469">3250</cx:pt>
          <cx:pt idx="2470">2250</cx:pt>
          <cx:pt idx="2471">1450</cx:pt>
          <cx:pt idx="2472">1850</cx:pt>
          <cx:pt idx="2473">1950</cx:pt>
          <cx:pt idx="2474">1450</cx:pt>
          <cx:pt idx="2475">1850</cx:pt>
          <cx:pt idx="2476">1950</cx:pt>
          <cx:pt idx="2477">2100</cx:pt>
          <cx:pt idx="2478">2250</cx:pt>
          <cx:pt idx="2479">2500</cx:pt>
          <cx:pt idx="2480">2350</cx:pt>
          <cx:pt idx="2481">2000</cx:pt>
          <cx:pt idx="2482">1650</cx:pt>
          <cx:pt idx="2483">2250</cx:pt>
          <cx:pt idx="2484">3400</cx:pt>
          <cx:pt idx="2485">3400</cx:pt>
          <cx:pt idx="2486">2250</cx:pt>
          <cx:pt idx="2487">2000</cx:pt>
          <cx:pt idx="2488">2000</cx:pt>
          <cx:pt idx="2489">2100</cx:pt>
          <cx:pt idx="2490">2000</cx:pt>
          <cx:pt idx="2491">2100</cx:pt>
          <cx:pt idx="2492">2350</cx:pt>
          <cx:pt idx="2493">2350</cx:pt>
          <cx:pt idx="2494">2650</cx:pt>
          <cx:pt idx="2495">2800</cx:pt>
          <cx:pt idx="2496">3850</cx:pt>
          <cx:pt idx="2497">1750</cx:pt>
          <cx:pt idx="2498">1650</cx:pt>
          <cx:pt idx="2499">1750</cx:pt>
          <cx:pt idx="2500">1750</cx:pt>
          <cx:pt idx="2501">1750</cx:pt>
          <cx:pt idx="2502">2800</cx:pt>
          <cx:pt idx="2503">2350</cx:pt>
          <cx:pt idx="2504">1750</cx:pt>
          <cx:pt idx="2505">2650</cx:pt>
          <cx:pt idx="2506">1400</cx:pt>
          <cx:pt idx="2507">1600</cx:pt>
          <cx:pt idx="2508">1400</cx:pt>
          <cx:pt idx="2509">1600</cx:pt>
          <cx:pt idx="2510">1750</cx:pt>
          <cx:pt idx="2511">1300</cx:pt>
          <cx:pt idx="2512">1500</cx:pt>
          <cx:pt idx="2513">1500</cx:pt>
          <cx:pt idx="2514">1650</cx:pt>
          <cx:pt idx="2515">1750</cx:pt>
          <cx:pt idx="2516">1300</cx:pt>
          <cx:pt idx="2517">1350</cx:pt>
          <cx:pt idx="2518">1500</cx:pt>
          <cx:pt idx="2519">1500</cx:pt>
          <cx:pt idx="2520">1650</cx:pt>
          <cx:pt idx="2521">1750</cx:pt>
          <cx:pt idx="2522">1850</cx:pt>
          <cx:pt idx="2523">1600</cx:pt>
          <cx:pt idx="2524">1450</cx:pt>
          <cx:pt idx="2525">1450</cx:pt>
          <cx:pt idx="2526">1750</cx:pt>
          <cx:pt idx="2527">1750</cx:pt>
          <cx:pt idx="2528">2100</cx:pt>
          <cx:pt idx="2529">1500</cx:pt>
          <cx:pt idx="2530">2250</cx:pt>
          <cx:pt idx="2531">2350</cx:pt>
          <cx:pt idx="2532">2500</cx:pt>
          <cx:pt idx="2533">2650</cx:pt>
          <cx:pt idx="2534">2800</cx:pt>
          <cx:pt idx="2535">1200</cx:pt>
          <cx:pt idx="2536">1300</cx:pt>
          <cx:pt idx="2537">1250</cx:pt>
          <cx:pt idx="2538">1400</cx:pt>
          <cx:pt idx="2539">1600</cx:pt>
          <cx:pt idx="2540">1750</cx:pt>
          <cx:pt idx="2541">1300</cx:pt>
          <cx:pt idx="2542">1400</cx:pt>
          <cx:pt idx="2543">1400</cx:pt>
          <cx:pt idx="2544">1600</cx:pt>
          <cx:pt idx="2545">1050</cx:pt>
          <cx:pt idx="2546">1750</cx:pt>
          <cx:pt idx="2547">1900</cx:pt>
          <cx:pt idx="2548">2100</cx:pt>
          <cx:pt idx="2549">2250</cx:pt>
          <cx:pt idx="2550">2350</cx:pt>
          <cx:pt idx="2551">2250</cx:pt>
          <cx:pt idx="2552">2350</cx:pt>
          <cx:pt idx="2553">2250</cx:pt>
          <cx:pt idx="2554">3500</cx:pt>
          <cx:pt idx="2555">2100</cx:pt>
          <cx:pt idx="2556">2250</cx:pt>
          <cx:pt idx="2557">1850</cx:pt>
          <cx:pt idx="2558">1850</cx:pt>
          <cx:pt idx="2559">1650</cx:pt>
          <cx:pt idx="2560">1750</cx:pt>
          <cx:pt idx="2561">1600</cx:pt>
          <cx:pt idx="2562">1600</cx:pt>
          <cx:pt idx="2563">3850</cx:pt>
          <cx:pt idx="2564">3500</cx:pt>
          <cx:pt idx="2565">1250</cx:pt>
          <cx:pt idx="2566">1300</cx:pt>
          <cx:pt idx="2567">2100</cx:pt>
          <cx:pt idx="2568">2100</cx:pt>
          <cx:pt idx="2569">2250</cx:pt>
          <cx:pt idx="2570">1400</cx:pt>
          <cx:pt idx="2571">1400</cx:pt>
          <cx:pt idx="2572">1500</cx:pt>
          <cx:pt idx="2573">1900</cx:pt>
          <cx:pt idx="2574">1900</cx:pt>
          <cx:pt idx="2575">2100</cx:pt>
          <cx:pt idx="2576">2100</cx:pt>
          <cx:pt idx="2577">2250</cx:pt>
          <cx:pt idx="2578">2250</cx:pt>
          <cx:pt idx="2579">1500</cx:pt>
          <cx:pt idx="2580">2100</cx:pt>
          <cx:pt idx="2581">1350</cx:pt>
          <cx:pt idx="2582">1350</cx:pt>
          <cx:pt idx="2583">1900</cx:pt>
          <cx:pt idx="2584">1900</cx:pt>
          <cx:pt idx="2585">1050</cx:pt>
          <cx:pt idx="2586">2000</cx:pt>
          <cx:pt idx="2587">1250</cx:pt>
          <cx:pt idx="2588">1300</cx:pt>
          <cx:pt idx="2589">1350</cx:pt>
          <cx:pt idx="2590">1750</cx:pt>
          <cx:pt idx="2591">3000</cx:pt>
          <cx:pt idx="2592">3000</cx:pt>
          <cx:pt idx="2593">2000</cx:pt>
          <cx:pt idx="2594">2100</cx:pt>
          <cx:pt idx="2595">750</cx:pt>
          <cx:pt idx="2596">2800</cx:pt>
          <cx:pt idx="2597">1400</cx:pt>
          <cx:pt idx="2598">2350</cx:pt>
          <cx:pt idx="2599">3850</cx:pt>
          <cx:pt idx="2600">2250</cx:pt>
          <cx:pt idx="2601">1400</cx:pt>
          <cx:pt idx="2602">1400</cx:pt>
          <cx:pt idx="2603">1350</cx:pt>
          <cx:pt idx="2604">1300</cx:pt>
          <cx:pt idx="2605">2250</cx:pt>
          <cx:pt idx="2606">1500</cx:pt>
          <cx:pt idx="2607">1500</cx:pt>
          <cx:pt idx="2608">1400</cx:pt>
          <cx:pt idx="2609">1400</cx:pt>
          <cx:pt idx="2610">1050</cx:pt>
          <cx:pt idx="2611">1850</cx:pt>
          <cx:pt idx="2612">3500</cx:pt>
          <cx:pt idx="2613">1650</cx:pt>
          <cx:pt idx="2614">1850</cx:pt>
          <cx:pt idx="2615">1750</cx:pt>
          <cx:pt idx="2616">1650</cx:pt>
          <cx:pt idx="2617">1850</cx:pt>
          <cx:pt idx="2618">1850</cx:pt>
          <cx:pt idx="2619">1750</cx:pt>
          <cx:pt idx="2620">1750</cx:pt>
          <cx:pt idx="2621">2350</cx:pt>
          <cx:pt idx="2622">1750</cx:pt>
          <cx:pt idx="2623">2800</cx:pt>
          <cx:pt idx="2624">1750</cx:pt>
          <cx:pt idx="2625">2500</cx:pt>
          <cx:pt idx="2626">1350</cx:pt>
          <cx:pt idx="2627">1400</cx:pt>
          <cx:pt idx="2628">1600</cx:pt>
          <cx:pt idx="2629">1750</cx:pt>
          <cx:pt idx="2630">1200</cx:pt>
          <cx:pt idx="2631">1750</cx:pt>
          <cx:pt idx="2632">1500</cx:pt>
          <cx:pt idx="2633">1500</cx:pt>
          <cx:pt idx="2634">1650</cx:pt>
          <cx:pt idx="2635">1300</cx:pt>
          <cx:pt idx="2636">1250</cx:pt>
          <cx:pt idx="2637">2500</cx:pt>
          <cx:pt idx="2638">1750</cx:pt>
          <cx:pt idx="2639">1500</cx:pt>
          <cx:pt idx="2640">1500</cx:pt>
          <cx:pt idx="2641">1650</cx:pt>
          <cx:pt idx="2642">1850</cx:pt>
          <cx:pt idx="2643">1650</cx:pt>
          <cx:pt idx="2644">1500</cx:pt>
          <cx:pt idx="2645">1450</cx:pt>
          <cx:pt idx="2646">1750</cx:pt>
          <cx:pt idx="2647">2100</cx:pt>
          <cx:pt idx="2648">1500</cx:pt>
          <cx:pt idx="2649">1900</cx:pt>
          <cx:pt idx="2650">1250</cx:pt>
          <cx:pt idx="2651">1200</cx:pt>
          <cx:pt idx="2652">1300</cx:pt>
          <cx:pt idx="2653">3000</cx:pt>
          <cx:pt idx="2654">1300</cx:pt>
          <cx:pt idx="2655">1300</cx:pt>
          <cx:pt idx="2656">1350</cx:pt>
          <cx:pt idx="2657">1750</cx:pt>
          <cx:pt idx="2658">1200</cx:pt>
          <cx:pt idx="2659">1950</cx:pt>
          <cx:pt idx="2660">1950</cx:pt>
          <cx:pt idx="2661">1750</cx:pt>
          <cx:pt idx="2662">2350</cx:pt>
          <cx:pt idx="2663">2350</cx:pt>
          <cx:pt idx="2664">2650</cx:pt>
          <cx:pt idx="2665">2800</cx:pt>
          <cx:pt idx="2666">2000</cx:pt>
          <cx:pt idx="2667">2000</cx:pt>
          <cx:pt idx="2668">2100</cx:pt>
          <cx:pt idx="2669">2100</cx:pt>
          <cx:pt idx="2670">2100</cx:pt>
          <cx:pt idx="2671">2100</cx:pt>
          <cx:pt idx="2672">2250</cx:pt>
          <cx:pt idx="2673">2100</cx:pt>
          <cx:pt idx="2674">2350</cx:pt>
          <cx:pt idx="2675">2350</cx:pt>
          <cx:pt idx="2676">3250</cx:pt>
          <cx:pt idx="2677">3250</cx:pt>
          <cx:pt idx="2678">1450</cx:pt>
          <cx:pt idx="2679">1750</cx:pt>
          <cx:pt idx="2680">1450</cx:pt>
          <cx:pt idx="2681">1750</cx:pt>
          <cx:pt idx="2682">3500</cx:pt>
          <cx:pt idx="2683">3850</cx:pt>
          <cx:pt idx="2684">1500</cx:pt>
          <cx:pt idx="2685">1900</cx:pt>
          <cx:pt idx="2686">2250</cx:pt>
          <cx:pt idx="2687">2350</cx:pt>
          <cx:pt idx="2688">2500</cx:pt>
          <cx:pt idx="2689">2650</cx:pt>
          <cx:pt idx="2690">2800</cx:pt>
          <cx:pt idx="2691">1350</cx:pt>
          <cx:pt idx="2692">1350</cx:pt>
          <cx:pt idx="2693">2000</cx:pt>
          <cx:pt idx="2694">1900</cx:pt>
          <cx:pt idx="2695">1050</cx:pt>
          <cx:pt idx="2696">750</cx:pt>
          <cx:pt idx="2697">3400</cx:pt>
          <cx:pt idx="2698">3400</cx:pt>
          <cx:pt idx="2699">2000</cx:pt>
          <cx:pt idx="2700">2100</cx:pt>
          <cx:pt idx="2701">1900</cx:pt>
          <cx:pt idx="2702">2100</cx:pt>
          <cx:pt idx="2703">2100</cx:pt>
          <cx:pt idx="2704">2250</cx:pt>
          <cx:pt idx="2705">2350</cx:pt>
          <cx:pt idx="2706">2250</cx:pt>
          <cx:pt idx="2707">2350</cx:pt>
          <cx:pt idx="2708">2000</cx:pt>
          <cx:pt idx="2709">1350</cx:pt>
          <cx:pt idx="2710">1750</cx:pt>
          <cx:pt idx="2711">2000</cx:pt>
          <cx:pt idx="2712">2100</cx:pt>
          <cx:pt idx="2713">2100</cx:pt>
          <cx:pt idx="2714">1650</cx:pt>
          <cx:pt idx="2715">1750</cx:pt>
          <cx:pt idx="2716">2350</cx:pt>
          <cx:pt idx="2717">2350</cx:pt>
          <cx:pt idx="2718">1900</cx:pt>
          <cx:pt idx="2719">2000</cx:pt>
          <cx:pt idx="2720">2100</cx:pt>
          <cx:pt idx="2721">2100</cx:pt>
          <cx:pt idx="2722">2100</cx:pt>
          <cx:pt idx="2723">2100</cx:pt>
          <cx:pt idx="2724">2250</cx:pt>
          <cx:pt idx="2725">2100</cx:pt>
          <cx:pt idx="2726">2350</cx:pt>
          <cx:pt idx="2727">2350</cx:pt>
          <cx:pt idx="2728">3250</cx:pt>
          <cx:pt idx="2729">3250</cx:pt>
          <cx:pt idx="2730">1850</cx:pt>
          <cx:pt idx="2731">1650</cx:pt>
          <cx:pt idx="2732">1650</cx:pt>
          <cx:pt idx="2733">1650</cx:pt>
          <cx:pt idx="2734">1650</cx:pt>
          <cx:pt idx="2735">1850</cx:pt>
          <cx:pt idx="2736">3600</cx:pt>
          <cx:pt idx="2737">1400</cx:pt>
          <cx:pt idx="2738">1450</cx:pt>
          <cx:pt idx="2739">1650</cx:pt>
          <cx:pt idx="2740">3550</cx:pt>
          <cx:pt idx="2741">900</cx:pt>
          <cx:pt idx="2742">1300</cx:pt>
          <cx:pt idx="2743">1400</cx:pt>
          <cx:pt idx="2744">2250</cx:pt>
          <cx:pt idx="2745">2250</cx:pt>
          <cx:pt idx="2746">2500</cx:pt>
          <cx:pt idx="2747">3600</cx:pt>
          <cx:pt idx="2748">1400</cx:pt>
          <cx:pt idx="2749">1450</cx:pt>
          <cx:pt idx="2750">3550</cx:pt>
          <cx:pt idx="2751">900</cx:pt>
          <cx:pt idx="2752">1300</cx:pt>
          <cx:pt idx="2753">1400</cx:pt>
          <cx:pt idx="2754">1850</cx:pt>
          <cx:pt idx="2755">1650</cx:pt>
          <cx:pt idx="2756">2000</cx:pt>
          <cx:pt idx="2757">1350</cx:pt>
          <cx:pt idx="2758">1350</cx:pt>
          <cx:pt idx="2759">1500</cx:pt>
          <cx:pt idx="2760">1050</cx:pt>
          <cx:pt idx="2761">700</cx:pt>
          <cx:pt idx="2762">2000</cx:pt>
          <cx:pt idx="2763">1250</cx:pt>
          <cx:pt idx="2764">1300</cx:pt>
          <cx:pt idx="2765">1200</cx:pt>
          <cx:pt idx="2766">1250</cx:pt>
          <cx:pt idx="2767">1200</cx:pt>
          <cx:pt idx="2768">1150</cx:pt>
          <cx:pt idx="2769">2050</cx:pt>
          <cx:pt idx="2770">2050</cx:pt>
          <cx:pt idx="2771">1850</cx:pt>
          <cx:pt idx="2772">2700</cx:pt>
          <cx:pt idx="2773">2500</cx:pt>
          <cx:pt idx="2774">1500</cx:pt>
          <cx:pt idx="2775">1750</cx:pt>
          <cx:pt idx="2776">1850</cx:pt>
          <cx:pt idx="2777">1550</cx:pt>
          <cx:pt idx="2778">1850</cx:pt>
          <cx:pt idx="2779">2200</cx:pt>
          <cx:pt idx="2780">2050</cx:pt>
          <cx:pt idx="2781">1700</cx:pt>
          <cx:pt idx="2782">1850</cx:pt>
          <cx:pt idx="2783">2350</cx:pt>
          <cx:pt idx="2784">2350</cx:pt>
          <cx:pt idx="2785">2200</cx:pt>
          <cx:pt idx="2786">1850</cx:pt>
          <cx:pt idx="2787">2050</cx:pt>
          <cx:pt idx="2788">1850</cx:pt>
          <cx:pt idx="2789">2050</cx:pt>
          <cx:pt idx="2790">1850</cx:pt>
          <cx:pt idx="2791">1500</cx:pt>
          <cx:pt idx="2792">1500</cx:pt>
          <cx:pt idx="2793">1850</cx:pt>
          <cx:pt idx="2794">1550</cx:pt>
          <cx:pt idx="2795">1500</cx:pt>
          <cx:pt idx="2796">1450</cx:pt>
          <cx:pt idx="2797">1850</cx:pt>
          <cx:pt idx="2798">1850</cx:pt>
          <cx:pt idx="2799">1950</cx:pt>
          <cx:pt idx="2800">1950</cx:pt>
          <cx:pt idx="2801">2350</cx:pt>
          <cx:pt idx="2802">2050</cx:pt>
          <cx:pt idx="2803">1850</cx:pt>
          <cx:pt idx="2804">1850</cx:pt>
          <cx:pt idx="2805">1600</cx:pt>
          <cx:pt idx="2806">1850</cx:pt>
          <cx:pt idx="2807">1750</cx:pt>
          <cx:pt idx="2808">1950</cx:pt>
          <cx:pt idx="2809">1600</cx:pt>
          <cx:pt idx="2810">1450</cx:pt>
          <cx:pt idx="2811">1600</cx:pt>
          <cx:pt idx="2812">1850</cx:pt>
          <cx:pt idx="2813">1500</cx:pt>
          <cx:pt idx="2814">1750</cx:pt>
          <cx:pt idx="2815">2350</cx:pt>
          <cx:pt idx="2816">1500</cx:pt>
          <cx:pt idx="2817">1400</cx:pt>
          <cx:pt idx="2818">1450</cx:pt>
          <cx:pt idx="2819">1750</cx:pt>
          <cx:pt idx="2820">2350</cx:pt>
          <cx:pt idx="2821">2700</cx:pt>
          <cx:pt idx="2822">1500</cx:pt>
          <cx:pt idx="2823">1450</cx:pt>
          <cx:pt idx="2824">1600</cx:pt>
          <cx:pt idx="2825">1850</cx:pt>
          <cx:pt idx="2826">1600</cx:pt>
          <cx:pt idx="2827">1750</cx:pt>
          <cx:pt idx="2828">1750</cx:pt>
          <cx:pt idx="2829">1750</cx:pt>
          <cx:pt idx="2830">2050</cx:pt>
          <cx:pt idx="2831">1850</cx:pt>
          <cx:pt idx="2832">1950</cx:pt>
          <cx:pt idx="2833">2050</cx:pt>
          <cx:pt idx="2834">2500</cx:pt>
          <cx:pt idx="2835">1700</cx:pt>
          <cx:pt idx="2836">2200</cx:pt>
          <cx:pt idx="2837">1700</cx:pt>
          <cx:pt idx="2838">2200</cx:pt>
          <cx:pt idx="2839">1750</cx:pt>
          <cx:pt idx="2840">2050</cx:pt>
          <cx:pt idx="2841">1850</cx:pt>
          <cx:pt idx="2842">1950</cx:pt>
          <cx:pt idx="2843">2050</cx:pt>
          <cx:pt idx="2844">4350</cx:pt>
          <cx:pt idx="2845">2700</cx:pt>
          <cx:pt idx="2846">1500</cx:pt>
          <cx:pt idx="2847">1750</cx:pt>
          <cx:pt idx="2848">1850</cx:pt>
          <cx:pt idx="2849">1550</cx:pt>
          <cx:pt idx="2850">1850</cx:pt>
          <cx:pt idx="2851">1700</cx:pt>
          <cx:pt idx="2852">1700</cx:pt>
          <cx:pt idx="2853">2200</cx:pt>
          <cx:pt idx="2854">2050</cx:pt>
          <cx:pt idx="2855">1850</cx:pt>
          <cx:pt idx="2856">1850</cx:pt>
          <cx:pt idx="2857">2350</cx:pt>
          <cx:pt idx="2858">2200</cx:pt>
          <cx:pt idx="2859">1850</cx:pt>
          <cx:pt idx="2860">2350</cx:pt>
          <cx:pt idx="2861">2700</cx:pt>
          <cx:pt idx="2862">1500</cx:pt>
          <cx:pt idx="2863">1400</cx:pt>
          <cx:pt idx="2864">1450</cx:pt>
          <cx:pt idx="2865">1750</cx:pt>
          <cx:pt idx="2866">1850</cx:pt>
          <cx:pt idx="2867">2350</cx:pt>
          <cx:pt idx="2868">2050</cx:pt>
          <cx:pt idx="2869">1850</cx:pt>
          <cx:pt idx="2870">1850</cx:pt>
          <cx:pt idx="2871">1850</cx:pt>
          <cx:pt idx="2872">2350</cx:pt>
          <cx:pt idx="2873">2050</cx:pt>
          <cx:pt idx="2874">1850</cx:pt>
          <cx:pt idx="2875">1850</cx:pt>
          <cx:pt idx="2876">1500</cx:pt>
          <cx:pt idx="2877">1850</cx:pt>
          <cx:pt idx="2878">1850</cx:pt>
          <cx:pt idx="2879">1500</cx:pt>
          <cx:pt idx="2880">1850</cx:pt>
          <cx:pt idx="2881">1550</cx:pt>
          <cx:pt idx="2882">3900</cx:pt>
          <cx:pt idx="2883">1950</cx:pt>
          <cx:pt idx="2884">1850</cx:pt>
          <cx:pt idx="2885">1700</cx:pt>
          <cx:pt idx="2886">1550</cx:pt>
          <cx:pt idx="2887">1950</cx:pt>
          <cx:pt idx="2888">2050</cx:pt>
          <cx:pt idx="2889">1950</cx:pt>
          <cx:pt idx="2890">1850</cx:pt>
          <cx:pt idx="2891">1500</cx:pt>
          <cx:pt idx="2892">1950</cx:pt>
          <cx:pt idx="2893">1850</cx:pt>
          <cx:pt idx="2894">1600</cx:pt>
          <cx:pt idx="2895">1600</cx:pt>
          <cx:pt idx="2896">1950</cx:pt>
          <cx:pt idx="2897">2200</cx:pt>
          <cx:pt idx="2898">2050</cx:pt>
          <cx:pt idx="2899">1750</cx:pt>
          <cx:pt idx="2900">2350</cx:pt>
          <cx:pt idx="2901">2200</cx:pt>
          <cx:pt idx="2902">2200</cx:pt>
          <cx:pt idx="2903">2200</cx:pt>
          <cx:pt idx="2904">1500</cx:pt>
          <cx:pt idx="2905">1500</cx:pt>
          <cx:pt idx="2906">1850</cx:pt>
          <cx:pt idx="2907">1600</cx:pt>
          <cx:pt idx="2908">1600</cx:pt>
          <cx:pt idx="2909">1500</cx:pt>
          <cx:pt idx="2910">1450</cx:pt>
          <cx:pt idx="2911">1850</cx:pt>
          <cx:pt idx="2912">1750</cx:pt>
          <cx:pt idx="2913">1950</cx:pt>
          <cx:pt idx="2914">2200</cx:pt>
          <cx:pt idx="2915">2050</cx:pt>
          <cx:pt idx="2916">1650</cx:pt>
          <cx:pt idx="2917">1850</cx:pt>
          <cx:pt idx="2918">1850</cx:pt>
          <cx:pt idx="2919">2050</cx:pt>
          <cx:pt idx="2920">1650</cx:pt>
          <cx:pt idx="2921">1400</cx:pt>
          <cx:pt idx="2922">1850</cx:pt>
          <cx:pt idx="2923">1650</cx:pt>
          <cx:pt idx="2924">1600</cx:pt>
          <cx:pt idx="2925">1850</cx:pt>
          <cx:pt idx="2926">2350</cx:pt>
          <cx:pt idx="2927">1650</cx:pt>
          <cx:pt idx="2928">1450</cx:pt>
          <cx:pt idx="2929">1400</cx:pt>
          <cx:pt idx="2930">1850</cx:pt>
          <cx:pt idx="2931">2350</cx:pt>
          <cx:pt idx="2932">1650</cx:pt>
          <cx:pt idx="2933">1400</cx:pt>
          <cx:pt idx="2934">1650</cx:pt>
          <cx:pt idx="2935">1850</cx:pt>
          <cx:pt idx="2936">1600</cx:pt>
          <cx:pt idx="2937">1750</cx:pt>
          <cx:pt idx="2938">1850</cx:pt>
          <cx:pt idx="2939">1850</cx:pt>
          <cx:pt idx="2940">1950</cx:pt>
          <cx:pt idx="2941">1850</cx:pt>
          <cx:pt idx="2942">2200</cx:pt>
          <cx:pt idx="2943">1600</cx:pt>
          <cx:pt idx="2944">2200</cx:pt>
          <cx:pt idx="2945">1600</cx:pt>
          <cx:pt idx="2946">1850</cx:pt>
          <cx:pt idx="2947">1950</cx:pt>
          <cx:pt idx="2948">1850</cx:pt>
          <cx:pt idx="2949">2200</cx:pt>
          <cx:pt idx="2950">4350</cx:pt>
          <cx:pt idx="2951">2700</cx:pt>
          <cx:pt idx="2952">1500</cx:pt>
          <cx:pt idx="2953">1950</cx:pt>
          <cx:pt idx="2954">1850</cx:pt>
          <cx:pt idx="2955">1600</cx:pt>
          <cx:pt idx="2956">1600</cx:pt>
          <cx:pt idx="2957">1950</cx:pt>
          <cx:pt idx="2958">1750</cx:pt>
          <cx:pt idx="2959">2200</cx:pt>
          <cx:pt idx="2960">2200</cx:pt>
          <cx:pt idx="2961">2350</cx:pt>
          <cx:pt idx="2962">2200</cx:pt>
          <cx:pt idx="2963">2350</cx:pt>
          <cx:pt idx="2964">1650</cx:pt>
          <cx:pt idx="2965">1450</cx:pt>
          <cx:pt idx="2966">1400</cx:pt>
          <cx:pt idx="2967">1850</cx:pt>
          <cx:pt idx="2968">1950</cx:pt>
          <cx:pt idx="2969">2200</cx:pt>
          <cx:pt idx="2970">2050</cx:pt>
          <cx:pt idx="2971">1950</cx:pt>
          <cx:pt idx="2972">2200</cx:pt>
          <cx:pt idx="2973">2050</cx:pt>
          <cx:pt idx="2974">1500</cx:pt>
          <cx:pt idx="2975">1850</cx:pt>
          <cx:pt idx="2976">1750</cx:pt>
          <cx:pt idx="2977">1500</cx:pt>
          <cx:pt idx="2978">1850</cx:pt>
          <cx:pt idx="2979">1600</cx:pt>
          <cx:pt idx="2980">1600</cx:pt>
          <cx:pt idx="2981">3900</cx:pt>
          <cx:pt idx="2982">1950</cx:pt>
          <cx:pt idx="2983">1850</cx:pt>
          <cx:pt idx="2984">1750</cx:pt>
          <cx:pt idx="2985">1950</cx:pt>
          <cx:pt idx="2986">2350</cx:pt>
          <cx:pt idx="2987">2000</cx:pt>
          <cx:pt idx="2988">2650</cx:pt>
          <cx:pt idx="2989">3500</cx:pt>
          <cx:pt idx="2990">2650</cx:pt>
          <cx:pt idx="2991">3000</cx:pt>
          <cx:pt idx="2992">1950</cx:pt>
          <cx:pt idx="2993">2050</cx:pt>
          <cx:pt idx="2994">1600</cx:pt>
          <cx:pt idx="2995">3200</cx:pt>
          <cx:pt idx="2996">1350</cx:pt>
          <cx:pt idx="2997">1750</cx:pt>
          <cx:pt idx="2998">2950</cx:pt>
          <cx:pt idx="2999">1400</cx:pt>
          <cx:pt idx="3000">3000</cx:pt>
          <cx:pt idx="3001">1200</cx:pt>
          <cx:pt idx="3002">1400</cx:pt>
          <cx:pt idx="3003">1500</cx:pt>
          <cx:pt idx="3004">1400</cx:pt>
          <cx:pt idx="3005">1500</cx:pt>
          <cx:pt idx="3006">1750</cx:pt>
          <cx:pt idx="3007">1450</cx:pt>
          <cx:pt idx="3008">3000</cx:pt>
          <cx:pt idx="3009">2950</cx:pt>
          <cx:pt idx="3010">1350</cx:pt>
          <cx:pt idx="3011">1750</cx:pt>
          <cx:pt idx="3012">1600</cx:pt>
          <cx:pt idx="3013">1750</cx:pt>
          <cx:pt idx="3014">2000</cx:pt>
          <cx:pt idx="3015">1350</cx:pt>
          <cx:pt idx="3016">1700</cx:pt>
          <cx:pt idx="3017">1950</cx:pt>
          <cx:pt idx="3018">1850</cx:pt>
          <cx:pt idx="3019">1650</cx:pt>
          <cx:pt idx="3020">3250</cx:pt>
          <cx:pt idx="3021">1750</cx:pt>
          <cx:pt idx="3022">1750</cx:pt>
          <cx:pt idx="3023">2800</cx:pt>
          <cx:pt idx="3024">3250</cx:pt>
          <cx:pt idx="3025">3250</cx:pt>
          <cx:pt idx="3026">2800</cx:pt>
          <cx:pt idx="3027">2800</cx:pt>
          <cx:pt idx="3028">2350</cx:pt>
          <cx:pt idx="3029">2350</cx:pt>
          <cx:pt idx="3030">2500</cx:pt>
          <cx:pt idx="3031">2500</cx:pt>
          <cx:pt idx="3032">2500</cx:pt>
          <cx:pt idx="3033">2500</cx:pt>
          <cx:pt idx="3034">2500</cx:pt>
          <cx:pt idx="3035">2350</cx:pt>
          <cx:pt idx="3036">2350</cx:pt>
          <cx:pt idx="3037">2350</cx:pt>
          <cx:pt idx="3038">2350</cx:pt>
          <cx:pt idx="3039">3250</cx:pt>
          <cx:pt idx="3040">3250</cx:pt>
          <cx:pt idx="3041">2350</cx:pt>
          <cx:pt idx="3042">1750</cx:pt>
          <cx:pt idx="3043">2050</cx:pt>
          <cx:pt idx="3044">2500</cx:pt>
          <cx:pt idx="3045">2500</cx:pt>
          <cx:pt idx="3046">2500</cx:pt>
          <cx:pt idx="3047">2500</cx:pt>
          <cx:pt idx="3048">2500</cx:pt>
          <cx:pt idx="3049">2350</cx:pt>
          <cx:pt idx="3050">2350</cx:pt>
          <cx:pt idx="3051">2350</cx:pt>
          <cx:pt idx="3052">2200</cx:pt>
          <cx:pt idx="3053">2350</cx:pt>
          <cx:pt idx="3054">2350</cx:pt>
          <cx:pt idx="3055">2350</cx:pt>
          <cx:pt idx="3056">3250</cx:pt>
          <cx:pt idx="3057">1650</cx:pt>
          <cx:pt idx="3058">1950</cx:pt>
          <cx:pt idx="3059">1950</cx:pt>
          <cx:pt idx="3060">1750</cx:pt>
          <cx:pt idx="3061">1650</cx:pt>
          <cx:pt idx="3062">1650</cx:pt>
          <cx:pt idx="3063">2250</cx:pt>
          <cx:pt idx="3064">1850</cx:pt>
          <cx:pt idx="3065">1650</cx:pt>
          <cx:pt idx="3066">1850</cx:pt>
          <cx:pt idx="3067">1950</cx:pt>
          <cx:pt idx="3068">1750</cx:pt>
          <cx:pt idx="3069">2250</cx:pt>
          <cx:pt idx="3070">2350</cx:pt>
          <cx:pt idx="3071">2350</cx:pt>
          <cx:pt idx="3072">1850</cx:pt>
          <cx:pt idx="3073">2500</cx:pt>
          <cx:pt idx="3074">1850</cx:pt>
          <cx:pt idx="3075">2250</cx:pt>
          <cx:pt idx="3076">2000</cx:pt>
          <cx:pt idx="3077">2350</cx:pt>
          <cx:pt idx="3078">1450</cx:pt>
          <cx:pt idx="3079">1750</cx:pt>
          <cx:pt idx="3080">2250</cx:pt>
          <cx:pt idx="3081">2350</cx:pt>
          <cx:pt idx="3082">2350</cx:pt>
          <cx:pt idx="3083">1850</cx:pt>
          <cx:pt idx="3084">2000</cx:pt>
          <cx:pt idx="3085">1450</cx:pt>
          <cx:pt idx="3086">1750</cx:pt>
          <cx:pt idx="3087">1450</cx:pt>
          <cx:pt idx="3088">1750</cx:pt>
          <cx:pt idx="3089">1650</cx:pt>
          <cx:pt idx="3090">1200</cx:pt>
          <cx:pt idx="3091">1200</cx:pt>
          <cx:pt idx="3092">1900</cx:pt>
          <cx:pt idx="3093">2800</cx:pt>
          <cx:pt idx="3094">1750</cx:pt>
          <cx:pt idx="3095">1900</cx:pt>
          <cx:pt idx="3096">1600</cx:pt>
          <cx:pt idx="3097">1650</cx:pt>
          <cx:pt idx="3098">1900</cx:pt>
          <cx:pt idx="3099">1200</cx:pt>
          <cx:pt idx="3100">1300</cx:pt>
          <cx:pt idx="3101">1350</cx:pt>
          <cx:pt idx="3102">1750</cx:pt>
          <cx:pt idx="3103">1200</cx:pt>
          <cx:pt idx="3104">2000</cx:pt>
          <cx:pt idx="3105">3200</cx:pt>
          <cx:pt idx="3106">2000</cx:pt>
          <cx:pt idx="3107">2100</cx:pt>
          <cx:pt idx="3108">2100</cx:pt>
          <cx:pt idx="3109">3400</cx:pt>
          <cx:pt idx="3110">3400</cx:pt>
          <cx:pt idx="3111">2100</cx:pt>
          <cx:pt idx="3112">2250</cx:pt>
          <cx:pt idx="3113">2350</cx:pt>
          <cx:pt idx="3114">2250</cx:pt>
          <cx:pt idx="3115">2350</cx:pt>
          <cx:pt idx="3116">1450</cx:pt>
          <cx:pt idx="3117">1900</cx:pt>
          <cx:pt idx="3118">2100</cx:pt>
          <cx:pt idx="3119">3850</cx:pt>
          <cx:pt idx="3120">3500</cx:pt>
          <cx:pt idx="3121">1300</cx:pt>
          <cx:pt idx="3122">1500</cx:pt>
          <cx:pt idx="3123">1650</cx:pt>
          <cx:pt idx="3124">1050</cx:pt>
          <cx:pt idx="3125">1250</cx:pt>
          <cx:pt idx="3126">1200</cx:pt>
          <cx:pt idx="3127">1300</cx:pt>
          <cx:pt idx="3128">1150</cx:pt>
          <cx:pt idx="3129">1250</cx:pt>
          <cx:pt idx="3130">1850</cx:pt>
          <cx:pt idx="3131">1500</cx:pt>
          <cx:pt idx="3132">2100</cx:pt>
          <cx:pt idx="3133">1900</cx:pt>
          <cx:pt idx="3134">2100</cx:pt>
          <cx:pt idx="3135">2000</cx:pt>
          <cx:pt idx="3136">1700</cx:pt>
          <cx:pt idx="3137">1900</cx:pt>
          <cx:pt idx="3138">2500</cx:pt>
          <cx:pt idx="3139">2100</cx:pt>
          <cx:pt idx="3140">2100</cx:pt>
          <cx:pt idx="3141">1500</cx:pt>
          <cx:pt idx="3142">2000</cx:pt>
          <cx:pt idx="3143">2100</cx:pt>
          <cx:pt idx="3144">2250</cx:pt>
          <cx:pt idx="3145">2350</cx:pt>
          <cx:pt idx="3146">2250</cx:pt>
          <cx:pt idx="3147">2500</cx:pt>
          <cx:pt idx="3148">1400</cx:pt>
          <cx:pt idx="3149">1600</cx:pt>
          <cx:pt idx="3150">2000</cx:pt>
          <cx:pt idx="3151">1750</cx:pt>
          <cx:pt idx="3152">1350</cx:pt>
          <cx:pt idx="3153">1400</cx:pt>
          <cx:pt idx="3154">1500</cx:pt>
          <cx:pt idx="3155">1050</cx:pt>
          <cx:pt idx="3156">2000</cx:pt>
          <cx:pt idx="3157">2250</cx:pt>
          <cx:pt idx="3158">1750</cx:pt>
          <cx:pt idx="3159">2000</cx:pt>
          <cx:pt idx="3160">2650</cx:pt>
          <cx:pt idx="3161">6450</cx:pt>
          <cx:pt idx="3162">1450</cx:pt>
          <cx:pt idx="3163">1350</cx:pt>
          <cx:pt idx="3164">1350</cx:pt>
          <cx:pt idx="3165">1450</cx:pt>
          <cx:pt idx="3166">1450</cx:pt>
          <cx:pt idx="3167">1850</cx:pt>
          <cx:pt idx="3168">1650</cx:pt>
          <cx:pt idx="3169">1850</cx:pt>
          <cx:pt idx="3170">1650</cx:pt>
          <cx:pt idx="3171">1400</cx:pt>
          <cx:pt idx="3172">3700</cx:pt>
          <cx:pt idx="3173">900</cx:pt>
          <cx:pt idx="3174">900</cx:pt>
          <cx:pt idx="3175">3700</cx:pt>
          <cx:pt idx="3176">900</cx:pt>
          <cx:pt idx="3177">1400</cx:pt>
          <cx:pt idx="3178">3300</cx:pt>
          <cx:pt idx="3179">3300</cx:pt>
          <cx:pt idx="3180">1500</cx:pt>
          <cx:pt idx="3181">1650</cx:pt>
          <cx:pt idx="3182">1650</cx:pt>
          <cx:pt idx="3183">1350</cx:pt>
          <cx:pt idx="3184">1750</cx:pt>
          <cx:pt idx="3185">3000</cx:pt>
          <cx:pt idx="3186">2650</cx:pt>
          <cx:pt idx="3187">1750</cx:pt>
          <cx:pt idx="3188">1750</cx:pt>
          <cx:pt idx="3189">1650</cx:pt>
          <cx:pt idx="3190">1650</cx:pt>
          <cx:pt idx="3191">1850</cx:pt>
          <cx:pt idx="3192">1650</cx:pt>
          <cx:pt idx="3193">1650</cx:pt>
          <cx:pt idx="3194">1850</cx:pt>
          <cx:pt idx="3195">3050</cx:pt>
          <cx:pt idx="3196">2350</cx:pt>
          <cx:pt idx="3197">2250</cx:pt>
          <cx:pt idx="3198">2350</cx:pt>
          <cx:pt idx="3199">2800</cx:pt>
          <cx:pt idx="3200">1150</cx:pt>
          <cx:pt idx="3201">1300</cx:pt>
          <cx:pt idx="3202">1250</cx:pt>
          <cx:pt idx="3203">1250</cx:pt>
          <cx:pt idx="3204">1250</cx:pt>
          <cx:pt idx="3205">2000</cx:pt>
          <cx:pt idx="3206">1600</cx:pt>
          <cx:pt idx="3207">1650</cx:pt>
          <cx:pt idx="3208">2100</cx:pt>
          <cx:pt idx="3209">1200</cx:pt>
          <cx:pt idx="3210">1350</cx:pt>
          <cx:pt idx="3211">2000</cx:pt>
          <cx:pt idx="3212">2100</cx:pt>
          <cx:pt idx="3213">2100</cx:pt>
          <cx:pt idx="3214">1750</cx:pt>
          <cx:pt idx="3215">1850</cx:pt>
          <cx:pt idx="3216">2350</cx:pt>
          <cx:pt idx="3217">2000</cx:pt>
          <cx:pt idx="3218">2100</cx:pt>
          <cx:pt idx="3219">2100</cx:pt>
          <cx:pt idx="3220">1650</cx:pt>
          <cx:pt idx="3221">2100</cx:pt>
          <cx:pt idx="3222">1500</cx:pt>
          <cx:pt idx="3223">1450</cx:pt>
          <cx:pt idx="3224">1200</cx:pt>
          <cx:pt idx="3225">1350</cx:pt>
          <cx:pt idx="3226">1350</cx:pt>
          <cx:pt idx="3227">1750</cx:pt>
          <cx:pt idx="3228">1900</cx:pt>
          <cx:pt idx="3229">1450</cx:pt>
          <cx:pt idx="3230">1400</cx:pt>
          <cx:pt idx="3231">2100</cx:pt>
          <cx:pt idx="3232">1850</cx:pt>
          <cx:pt idx="3233">1900</cx:pt>
          <cx:pt idx="3234">1300</cx:pt>
          <cx:pt idx="3235">1300</cx:pt>
          <cx:pt idx="3236">1600</cx:pt>
          <cx:pt idx="3237">2250</cx:pt>
          <cx:pt idx="3238">2350</cx:pt>
          <cx:pt idx="3239">2250</cx:pt>
          <cx:pt idx="3240">2350</cx:pt>
          <cx:pt idx="3241">2100</cx:pt>
          <cx:pt idx="3242">1350</cx:pt>
          <cx:pt idx="3243">1600</cx:pt>
          <cx:pt idx="3244">1050</cx:pt>
          <cx:pt idx="3245">750</cx:pt>
          <cx:pt idx="3246">1250</cx:pt>
          <cx:pt idx="3247">1200</cx:pt>
          <cx:pt idx="3248">1150</cx:pt>
          <cx:pt idx="3249">1350</cx:pt>
          <cx:pt idx="3250">1750</cx:pt>
          <cx:pt idx="3251">650</cx:pt>
          <cx:pt idx="3252">1150</cx:pt>
          <cx:pt idx="3253">1100</cx:pt>
          <cx:pt idx="3254">3250</cx:pt>
          <cx:pt idx="3255">3450</cx:pt>
          <cx:pt idx="3256">3150</cx:pt>
          <cx:pt idx="3257">1450</cx:pt>
          <cx:pt idx="3258">1500</cx:pt>
          <cx:pt idx="3259">3400</cx:pt>
          <cx:pt idx="3260">1450</cx:pt>
          <cx:pt idx="3261">1500</cx:pt>
          <cx:pt idx="3262">3400</cx:pt>
          <cx:pt idx="3263">1100</cx:pt>
          <cx:pt idx="3264">1100</cx:pt>
          <cx:pt idx="3265">1250</cx:pt>
          <cx:pt idx="3266">950</cx:pt>
          <cx:pt idx="3267">1350</cx:pt>
          <cx:pt idx="3268">1350</cx:pt>
          <cx:pt idx="3269">1850</cx:pt>
          <cx:pt idx="3270">2000</cx:pt>
          <cx:pt idx="3271">2100</cx:pt>
          <cx:pt idx="3272">1500</cx:pt>
          <cx:pt idx="3273">1900</cx:pt>
          <cx:pt idx="3274">1900</cx:pt>
          <cx:pt idx="3275">5900</cx:pt>
          <cx:pt idx="3276">1100</cx:pt>
          <cx:pt idx="3277">1100</cx:pt>
          <cx:pt idx="3278">1450</cx:pt>
          <cx:pt idx="3279">2000</cx:pt>
          <cx:pt idx="3280">2100</cx:pt>
          <cx:pt idx="3281">2250</cx:pt>
          <cx:pt idx="3282">2350</cx:pt>
          <cx:pt idx="3283">1400</cx:pt>
          <cx:pt idx="3284">1450</cx:pt>
          <cx:pt idx="3285">1650</cx:pt>
          <cx:pt idx="3286">1150</cx:pt>
          <cx:pt idx="3287">3400</cx:pt>
          <cx:pt idx="3288">3150</cx:pt>
          <cx:pt idx="3289">3600</cx:pt>
          <cx:pt idx="3290">3800</cx:pt>
          <cx:pt idx="3291">1250</cx:pt>
          <cx:pt idx="3292">1250</cx:pt>
          <cx:pt idx="3293">1650</cx:pt>
          <cx:pt idx="3294">3000</cx:pt>
          <cx:pt idx="3295">2650</cx:pt>
          <cx:pt idx="3296">1850</cx:pt>
          <cx:pt idx="3297">1650</cx:pt>
          <cx:pt idx="3298">1150</cx:pt>
          <cx:pt idx="3299">1350</cx:pt>
          <cx:pt idx="3300">1150</cx:pt>
          <cx:pt idx="3301">1200</cx:pt>
          <cx:pt idx="3302">1350</cx:pt>
          <cx:pt idx="3303">1750</cx:pt>
          <cx:pt idx="3304">3050</cx:pt>
          <cx:pt idx="3305">1100</cx:pt>
          <cx:pt idx="3306">1450</cx:pt>
          <cx:pt idx="3307">1500</cx:pt>
          <cx:pt idx="3308">3400</cx:pt>
          <cx:pt idx="3309">2500</cx:pt>
          <cx:pt idx="3310">1450</cx:pt>
          <cx:pt idx="3311">1500</cx:pt>
          <cx:pt idx="3312">3400</cx:pt>
          <cx:pt idx="3313">1450</cx:pt>
          <cx:pt idx="3314">1850</cx:pt>
          <cx:pt idx="3315">3700</cx:pt>
          <cx:pt idx="3316">900</cx:pt>
          <cx:pt idx="3317">1400</cx:pt>
          <cx:pt idx="3318">1350</cx:pt>
          <cx:pt idx="3319">1450</cx:pt>
          <cx:pt idx="3320">1650</cx:pt>
          <cx:pt idx="3321">3300</cx:pt>
          <cx:pt idx="3322">1850</cx:pt>
          <cx:pt idx="3323">900</cx:pt>
          <cx:pt idx="3324">1650</cx:pt>
          <cx:pt idx="3325">1200</cx:pt>
          <cx:pt idx="3326">1350</cx:pt>
          <cx:pt idx="3327">1350</cx:pt>
          <cx:pt idx="3328">1750</cx:pt>
          <cx:pt idx="3329">1350</cx:pt>
          <cx:pt idx="3330">1600</cx:pt>
          <cx:pt idx="3331">3450</cx:pt>
          <cx:pt idx="3332">3050</cx:pt>
          <cx:pt idx="3333">1500</cx:pt>
          <cx:pt idx="3334">1650</cx:pt>
          <cx:pt idx="3335">3450</cx:pt>
          <cx:pt idx="3336">3050</cx:pt>
          <cx:pt idx="3337">2000</cx:pt>
          <cx:pt idx="3338">1650</cx:pt>
          <cx:pt idx="3339">2000</cx:pt>
          <cx:pt idx="3340">1250</cx:pt>
          <cx:pt idx="3341">1200</cx:pt>
          <cx:pt idx="3342">3250</cx:pt>
          <cx:pt idx="3343">2350</cx:pt>
          <cx:pt idx="3344">2500</cx:pt>
          <cx:pt idx="3345">1600</cx:pt>
          <cx:pt idx="3346">3200</cx:pt>
          <cx:pt idx="3347">1500</cx:pt>
          <cx:pt idx="3348">3400</cx:pt>
          <cx:pt idx="3349">1650</cx:pt>
          <cx:pt idx="3350">1650</cx:pt>
          <cx:pt idx="3351">2350</cx:pt>
          <cx:pt idx="3352">2050</cx:pt>
          <cx:pt idx="3353">2500</cx:pt>
          <cx:pt idx="3354">2500</cx:pt>
          <cx:pt idx="3355">2250</cx:pt>
          <cx:pt idx="3356">1200</cx:pt>
          <cx:pt idx="3357">1250</cx:pt>
          <cx:pt idx="3358">1150</cx:pt>
          <cx:pt idx="3359">1350</cx:pt>
          <cx:pt idx="3360">1350</cx:pt>
          <cx:pt idx="3361">1350</cx:pt>
          <cx:pt idx="3362">1300</cx:pt>
          <cx:pt idx="3363">1300</cx:pt>
          <cx:pt idx="3364">1450</cx:pt>
          <cx:pt idx="3365">1900</cx:pt>
          <cx:pt idx="3366">1750</cx:pt>
          <cx:pt idx="3367">1600</cx:pt>
          <cx:pt idx="3368">1400</cx:pt>
          <cx:pt idx="3369">2000</cx:pt>
          <cx:pt idx="3370">1750</cx:pt>
          <cx:pt idx="3371">1250</cx:pt>
          <cx:pt idx="3372">1450</cx:pt>
          <cx:pt idx="3373">750</cx:pt>
          <cx:pt idx="3374">1400</cx:pt>
          <cx:pt idx="3375">1350</cx:pt>
          <cx:pt idx="3376">1850</cx:pt>
          <cx:pt idx="3377">950</cx:pt>
          <cx:pt idx="3378">1100</cx:pt>
          <cx:pt idx="3379">2100</cx:pt>
          <cx:pt idx="3380">1550</cx:pt>
          <cx:pt idx="3381">1650</cx:pt>
          <cx:pt idx="3382">1850</cx:pt>
          <cx:pt idx="3383">1850</cx:pt>
          <cx:pt idx="3384">1750</cx:pt>
          <cx:pt idx="3385">2500</cx:pt>
          <cx:pt idx="3386">2100</cx:pt>
          <cx:pt idx="3387">1900</cx:pt>
          <cx:pt idx="3388">2250</cx:pt>
          <cx:pt idx="3389">2100</cx:pt>
          <cx:pt idx="3390">1850</cx:pt>
          <cx:pt idx="3391">1900</cx:pt>
          <cx:pt idx="3392">1600</cx:pt>
          <cx:pt idx="3393">2250</cx:pt>
          <cx:pt idx="3394">2350</cx:pt>
          <cx:pt idx="3395">2250</cx:pt>
          <cx:pt idx="3396">2350</cx:pt>
          <cx:pt idx="3397">2100</cx:pt>
          <cx:pt idx="3398">1150</cx:pt>
          <cx:pt idx="3399">1150</cx:pt>
          <cx:pt idx="3400">1850</cx:pt>
          <cx:pt idx="3401">1550</cx:pt>
          <cx:pt idx="3402">1900</cx:pt>
          <cx:pt idx="3403">2100</cx:pt>
          <cx:pt idx="3404">2250</cx:pt>
          <cx:pt idx="3405">850</cx:pt>
          <cx:pt idx="3406">900</cx:pt>
          <cx:pt idx="3407">650</cx:pt>
          <cx:pt idx="3408">3600</cx:pt>
          <cx:pt idx="3409">1600</cx:pt>
          <cx:pt idx="3410">950</cx:pt>
          <cx:pt idx="3411">950</cx:pt>
          <cx:pt idx="3412">1200</cx:pt>
          <cx:pt idx="3413">1850</cx:pt>
          <cx:pt idx="3414">2000</cx:pt>
          <cx:pt idx="3415">1650</cx:pt>
          <cx:pt idx="3416">1100</cx:pt>
          <cx:pt idx="3417">1100</cx:pt>
          <cx:pt idx="3418">1100</cx:pt>
          <cx:pt idx="3419">1150</cx:pt>
          <cx:pt idx="3420">1100</cx:pt>
          <cx:pt idx="3421">1450</cx:pt>
          <cx:pt idx="3422">1450</cx:pt>
          <cx:pt idx="3423">1150</cx:pt>
          <cx:pt idx="3424">3850</cx:pt>
          <cx:pt idx="3425">3500</cx:pt>
          <cx:pt idx="3426">3250</cx:pt>
          <cx:pt idx="3427">3250</cx:pt>
          <cx:pt idx="3428">1350</cx:pt>
          <cx:pt idx="3429">5900</cx:pt>
          <cx:pt idx="3430">2000</cx:pt>
          <cx:pt idx="3431">1200</cx:pt>
          <cx:pt idx="3432">1200</cx:pt>
          <cx:pt idx="3433">2650</cx:pt>
          <cx:pt idx="3434">2500</cx:pt>
          <cx:pt idx="3435">1350</cx:pt>
          <cx:pt idx="3436">1200</cx:pt>
          <cx:pt idx="3437">2100</cx:pt>
          <cx:pt idx="3438">700</cx:pt>
          <cx:pt idx="3439">1650</cx:pt>
          <cx:pt idx="3440">2250</cx:pt>
          <cx:pt idx="3441">2350</cx:pt>
          <cx:pt idx="3442">1450</cx:pt>
          <cx:pt idx="3443">2000</cx:pt>
          <cx:pt idx="3444">1450</cx:pt>
          <cx:pt idx="3445">1300</cx:pt>
          <cx:pt idx="3446">1750</cx:pt>
          <cx:pt idx="3447">3600</cx:pt>
          <cx:pt idx="3448">3550</cx:pt>
          <cx:pt idx="3449">3150</cx:pt>
          <cx:pt idx="3450">3550</cx:pt>
          <cx:pt idx="3451">1650</cx:pt>
          <cx:pt idx="3452">1150</cx:pt>
          <cx:pt idx="3453">1150</cx:pt>
          <cx:pt idx="3454">1100</cx:pt>
          <cx:pt idx="3455">1150</cx:pt>
          <cx:pt idx="3456">1200</cx:pt>
          <cx:pt idx="3457">1350</cx:pt>
          <cx:pt idx="3458">1650</cx:pt>
          <cx:pt idx="3459">1850</cx:pt>
          <cx:pt idx="3460">1650</cx:pt>
          <cx:pt idx="3461">1650</cx:pt>
          <cx:pt idx="3462">1100</cx:pt>
          <cx:pt idx="3463">1150</cx:pt>
          <cx:pt idx="3464">1300</cx:pt>
          <cx:pt idx="3465">1150</cx:pt>
          <cx:pt idx="3466">1150</cx:pt>
          <cx:pt idx="3467">1350</cx:pt>
          <cx:pt idx="3468">1300</cx:pt>
          <cx:pt idx="3469">1300</cx:pt>
          <cx:pt idx="3470">1200</cx:pt>
          <cx:pt idx="3471">1250</cx:pt>
          <cx:pt idx="3472">1150</cx:pt>
          <cx:pt idx="3473">1350</cx:pt>
          <cx:pt idx="3474">1350</cx:pt>
          <cx:pt idx="3475">1150</cx:pt>
          <cx:pt idx="3476">1400</cx:pt>
          <cx:pt idx="3477">1850</cx:pt>
          <cx:pt idx="3478">1650</cx:pt>
          <cx:pt idx="3479">1500</cx:pt>
          <cx:pt idx="3480">1750</cx:pt>
          <cx:pt idx="3481">2000</cx:pt>
          <cx:pt idx="3482">2000</cx:pt>
          <cx:pt idx="3483">1600</cx:pt>
          <cx:pt idx="3484">3800</cx:pt>
          <cx:pt idx="3485">3200</cx:pt>
          <cx:pt idx="3486">1500</cx:pt>
          <cx:pt idx="3487">1200</cx:pt>
          <cx:pt idx="3488">1250</cx:pt>
          <cx:pt idx="3489">1450</cx:pt>
          <cx:pt idx="3490">850</cx:pt>
          <cx:pt idx="3491">1900</cx:pt>
          <cx:pt idx="3492">1850</cx:pt>
          <cx:pt idx="3493">2100</cx:pt>
          <cx:pt idx="3494">2250</cx:pt>
          <cx:pt idx="3495">1350</cx:pt>
          <cx:pt idx="3496">1400</cx:pt>
          <cx:pt idx="3497">1600</cx:pt>
          <cx:pt idx="3498">1850</cx:pt>
          <cx:pt idx="3499">1900</cx:pt>
          <cx:pt idx="3500">2100</cx:pt>
          <cx:pt idx="3501">2100</cx:pt>
          <cx:pt idx="3502">1550</cx:pt>
          <cx:pt idx="3503">1650</cx:pt>
          <cx:pt idx="3504">1750</cx:pt>
          <cx:pt idx="3505">1850</cx:pt>
          <cx:pt idx="3506">1750</cx:pt>
          <cx:pt idx="3507">2100</cx:pt>
          <cx:pt idx="3508">2500</cx:pt>
          <cx:pt idx="3509">1350</cx:pt>
          <cx:pt idx="3510">3400</cx:pt>
          <cx:pt idx="3511">1500</cx:pt>
          <cx:pt idx="3512">1500</cx:pt>
          <cx:pt idx="3513">3400</cx:pt>
          <cx:pt idx="3514">2500</cx:pt>
          <cx:pt idx="3515">2050</cx:pt>
          <cx:pt idx="3516">1650</cx:pt>
          <cx:pt idx="3517">2350</cx:pt>
          <cx:pt idx="3518">2500</cx:pt>
          <cx:pt idx="3519">1500</cx:pt>
          <cx:pt idx="3520">1500</cx:pt>
          <cx:pt idx="3521">1150</cx:pt>
          <cx:pt idx="3522">1150</cx:pt>
          <cx:pt idx="3523">2000</cx:pt>
          <cx:pt idx="3524">3550</cx:pt>
          <cx:pt idx="3525">3700</cx:pt>
          <cx:pt idx="3526">2000</cx:pt>
          <cx:pt idx="3527">1650</cx:pt>
          <cx:pt idx="3528">2250</cx:pt>
          <cx:pt idx="3529">2500</cx:pt>
          <cx:pt idx="3530">2650</cx:pt>
          <cx:pt idx="3531">1600</cx:pt>
          <cx:pt idx="3532">1400</cx:pt>
          <cx:pt idx="3533">850</cx:pt>
          <cx:pt idx="3534">1200</cx:pt>
          <cx:pt idx="3535">1300</cx:pt>
          <cx:pt idx="3536">1350</cx:pt>
          <cx:pt idx="3537">1350</cx:pt>
          <cx:pt idx="3538">1400</cx:pt>
          <cx:pt idx="3539">1850</cx:pt>
          <cx:pt idx="3540">2100</cx:pt>
          <cx:pt idx="3541">2000</cx:pt>
          <cx:pt idx="3542">2250</cx:pt>
          <cx:pt idx="3543">3250</cx:pt>
          <cx:pt idx="3544">1450</cx:pt>
          <cx:pt idx="3545">1300</cx:pt>
          <cx:pt idx="3546">1300</cx:pt>
          <cx:pt idx="3547">3250</cx:pt>
          <cx:pt idx="3548">3250</cx:pt>
          <cx:pt idx="3549">1200</cx:pt>
          <cx:pt idx="3550">1300</cx:pt>
          <cx:pt idx="3551">1400</cx:pt>
          <cx:pt idx="3552">1450</cx:pt>
          <cx:pt idx="3553">1650</cx:pt>
          <cx:pt idx="3554">1900</cx:pt>
          <cx:pt idx="3555">1150</cx:pt>
          <cx:pt idx="3556">1900</cx:pt>
          <cx:pt idx="3557">2100</cx:pt>
          <cx:pt idx="3558">2100</cx:pt>
          <cx:pt idx="3559">1250</cx:pt>
          <cx:pt idx="3560">1350</cx:pt>
          <cx:pt idx="3561">1400</cx:pt>
          <cx:pt idx="3562">1650</cx:pt>
          <cx:pt idx="3563">1600</cx:pt>
          <cx:pt idx="3564">900</cx:pt>
          <cx:pt idx="3565">1200</cx:pt>
          <cx:pt idx="3566">1250</cx:pt>
          <cx:pt idx="3567">2000</cx:pt>
          <cx:pt idx="3568">2250</cx:pt>
          <cx:pt idx="3569">2250</cx:pt>
          <cx:pt idx="3570">2350</cx:pt>
          <cx:pt idx="3571">2250</cx:pt>
          <cx:pt idx="3572">2350</cx:pt>
          <cx:pt idx="3573">750</cx:pt>
          <cx:pt idx="3574">700</cx:pt>
          <cx:pt idx="3575">900</cx:pt>
          <cx:pt idx="3576">2350</cx:pt>
          <cx:pt idx="3577">1650</cx:pt>
          <cx:pt idx="3578">1550</cx:pt>
          <cx:pt idx="3579">1150</cx:pt>
          <cx:pt idx="3580">1050</cx:pt>
          <cx:pt idx="3581">1050</cx:pt>
          <cx:pt idx="3582">1450</cx:pt>
          <cx:pt idx="3583">1650</cx:pt>
          <cx:pt idx="3584">1850</cx:pt>
          <cx:pt idx="3585">2100</cx:pt>
          <cx:pt idx="3586">1250</cx:pt>
          <cx:pt idx="3587">850</cx:pt>
          <cx:pt idx="3588">850</cx:pt>
          <cx:pt idx="3589">900</cx:pt>
          <cx:pt idx="3590">1400</cx:pt>
          <cx:pt idx="3591">1400</cx:pt>
          <cx:pt idx="3592">900</cx:pt>
          <cx:pt idx="3593">1200</cx:pt>
          <cx:pt idx="3594">1150</cx:pt>
          <cx:pt idx="3595">2800</cx:pt>
          <cx:pt idx="3596">1050</cx:pt>
          <cx:pt idx="3597">1250</cx:pt>
          <cx:pt idx="3598">1250</cx:pt>
          <cx:pt idx="3599">1850</cx:pt>
          <cx:pt idx="3600">1200</cx:pt>
          <cx:pt idx="3601">1250</cx:pt>
          <cx:pt idx="3602">1200</cx:pt>
          <cx:pt idx="3603">1350</cx:pt>
          <cx:pt idx="3604">950</cx:pt>
          <cx:pt idx="3605">950</cx:pt>
          <cx:pt idx="3606">950</cx:pt>
          <cx:pt idx="3607">950</cx:pt>
          <cx:pt idx="3608">5450</cx:pt>
          <cx:pt idx="3609">1900</cx:pt>
          <cx:pt idx="3610">1750</cx:pt>
          <cx:pt idx="3611">3450</cx:pt>
          <cx:pt idx="3612">750</cx:pt>
          <cx:pt idx="3613">550</cx:pt>
          <cx:pt idx="3614">1200</cx:pt>
          <cx:pt idx="3615">3450</cx:pt>
          <cx:pt idx="3616">1850</cx:pt>
          <cx:pt idx="3617">2000</cx:pt>
          <cx:pt idx="3618">1300</cx:pt>
          <cx:pt idx="3619">2500</cx:pt>
          <cx:pt idx="3620">2650</cx:pt>
          <cx:pt idx="3621">1150</cx:pt>
          <cx:pt idx="3622">1150</cx:pt>
          <cx:pt idx="3623">1200</cx:pt>
          <cx:pt idx="3624">1350</cx:pt>
          <cx:pt idx="3625">1850</cx:pt>
          <cx:pt idx="3626">2250</cx:pt>
          <cx:pt idx="3627">2250</cx:pt>
          <cx:pt idx="3628">1450</cx:pt>
          <cx:pt idx="3629">1750</cx:pt>
          <cx:pt idx="3630">1850</cx:pt>
          <cx:pt idx="3631">1500</cx:pt>
          <cx:pt idx="3632">1650</cx:pt>
          <cx:pt idx="3633">4600</cx:pt>
          <cx:pt idx="3634">2000</cx:pt>
          <cx:pt idx="3635">2250</cx:pt>
          <cx:pt idx="3636">2100</cx:pt>
          <cx:pt idx="3637">2100</cx:pt>
          <cx:pt idx="3638">2250</cx:pt>
          <cx:pt idx="3639">2000</cx:pt>
          <cx:pt idx="3640">2000</cx:pt>
          <cx:pt idx="3641">2000</cx:pt>
          <cx:pt idx="3642">1500</cx:pt>
          <cx:pt idx="3643">1850</cx:pt>
          <cx:pt idx="3644">3450</cx:pt>
          <cx:pt idx="3645">1250</cx:pt>
          <cx:pt idx="3646">1250</cx:pt>
          <cx:pt idx="3647">3800</cx:pt>
          <cx:pt idx="3648">1650</cx:pt>
          <cx:pt idx="3649">1650</cx:pt>
          <cx:pt idx="3650">1650</cx:pt>
          <cx:pt idx="3651">1450</cx:pt>
          <cx:pt idx="3652">1250</cx:pt>
          <cx:pt idx="3653">1250</cx:pt>
          <cx:pt idx="3654">3250</cx:pt>
          <cx:pt idx="3655">3250</cx:pt>
          <cx:pt idx="3656">1650</cx:pt>
          <cx:pt idx="3657">1450</cx:pt>
          <cx:pt idx="3658">1100</cx:pt>
          <cx:pt idx="3659">1600</cx:pt>
          <cx:pt idx="3660">1500</cx:pt>
          <cx:pt idx="3661">1200</cx:pt>
          <cx:pt idx="3662">1850</cx:pt>
          <cx:pt idx="3663">1850</cx:pt>
          <cx:pt idx="3664">1900</cx:pt>
          <cx:pt idx="3665">1900</cx:pt>
          <cx:pt idx="3666">1100</cx:pt>
          <cx:pt idx="3667">1050</cx:pt>
          <cx:pt idx="3668">2250</cx:pt>
          <cx:pt idx="3669">2350</cx:pt>
          <cx:pt idx="3670">1250</cx:pt>
          <cx:pt idx="3671">1250</cx:pt>
          <cx:pt idx="3672">1400</cx:pt>
          <cx:pt idx="3673">1350</cx:pt>
          <cx:pt idx="3674">1650</cx:pt>
          <cx:pt idx="3675">1850</cx:pt>
          <cx:pt idx="3676">2650</cx:pt>
          <cx:pt idx="3677">2650</cx:pt>
          <cx:pt idx="3678">3000</cx:pt>
          <cx:pt idx="3679">3000</cx:pt>
          <cx:pt idx="3680">1150</cx:pt>
          <cx:pt idx="3681">1100</cx:pt>
          <cx:pt idx="3682">1100</cx:pt>
          <cx:pt idx="3683">1150</cx:pt>
          <cx:pt idx="3684">1200</cx:pt>
          <cx:pt idx="3685">1250</cx:pt>
          <cx:pt idx="3686">1300</cx:pt>
          <cx:pt idx="3687">1200</cx:pt>
          <cx:pt idx="3688">1400</cx:pt>
          <cx:pt idx="3689">1350</cx:pt>
          <cx:pt idx="3690">1350</cx:pt>
          <cx:pt idx="3691">900</cx:pt>
          <cx:pt idx="3692">1850</cx:pt>
          <cx:pt idx="3693">1400</cx:pt>
          <cx:pt idx="3694">1350</cx:pt>
          <cx:pt idx="3695">1650</cx:pt>
          <cx:pt idx="3696">1600</cx:pt>
          <cx:pt idx="3697">1850</cx:pt>
          <cx:pt idx="3698">1650</cx:pt>
          <cx:pt idx="3699">1850</cx:pt>
          <cx:pt idx="3700">1300</cx:pt>
          <cx:pt idx="3701">1350</cx:pt>
          <cx:pt idx="3702">2100</cx:pt>
          <cx:pt idx="3703">2250</cx:pt>
          <cx:pt idx="3704">1650</cx:pt>
          <cx:pt idx="3705">1450</cx:pt>
          <cx:pt idx="3706">1500</cx:pt>
          <cx:pt idx="3707">1450</cx:pt>
          <cx:pt idx="3708">1450</cx:pt>
          <cx:pt idx="3709">1500</cx:pt>
          <cx:pt idx="3710">3400</cx:pt>
          <cx:pt idx="3711">1450</cx:pt>
          <cx:pt idx="3712">1500</cx:pt>
          <cx:pt idx="3713">3400</cx:pt>
          <cx:pt idx="3714">1850</cx:pt>
          <cx:pt idx="3715">2150</cx:pt>
          <cx:pt idx="3716">2350</cx:pt>
          <cx:pt idx="3717">2250</cx:pt>
          <cx:pt idx="3718">2350</cx:pt>
          <cx:pt idx="3719">2800</cx:pt>
          <cx:pt idx="3720">1150</cx:pt>
          <cx:pt idx="3721">1400</cx:pt>
          <cx:pt idx="3722">1600</cx:pt>
          <cx:pt idx="3723">2350</cx:pt>
          <cx:pt idx="3724">2500</cx:pt>
          <cx:pt idx="3725">2500</cx:pt>
          <cx:pt idx="3726">1150</cx:pt>
          <cx:pt idx="3727">1100</cx:pt>
          <cx:pt idx="3728">1250</cx:pt>
          <cx:pt idx="3729">850</cx:pt>
          <cx:pt idx="3730">900</cx:pt>
          <cx:pt idx="3731">1400</cx:pt>
          <cx:pt idx="3732">3250</cx:pt>
          <cx:pt idx="3733">1200</cx:pt>
          <cx:pt idx="3734">850</cx:pt>
          <cx:pt idx="3735">1200</cx:pt>
          <cx:pt idx="3736">1450</cx:pt>
          <cx:pt idx="3737">1650</cx:pt>
          <cx:pt idx="3738">900</cx:pt>
          <cx:pt idx="3739">1850</cx:pt>
          <cx:pt idx="3740">2000</cx:pt>
          <cx:pt idx="3741">2100</cx:pt>
          <cx:pt idx="3742">1300</cx:pt>
          <cx:pt idx="3743">1150</cx:pt>
          <cx:pt idx="3744">1400</cx:pt>
          <cx:pt idx="3745">4600</cx:pt>
          <cx:pt idx="3746">3950</cx:pt>
          <cx:pt idx="3747">1900</cx:pt>
          <cx:pt idx="3748">750</cx:pt>
          <cx:pt idx="3749">1200</cx:pt>
          <cx:pt idx="3750">1250</cx:pt>
          <cx:pt idx="3751">1150</cx:pt>
          <cx:pt idx="3752">1100</cx:pt>
          <cx:pt idx="3753">1100</cx:pt>
          <cx:pt idx="3754">1150</cx:pt>
          <cx:pt idx="3755">1050</cx:pt>
          <cx:pt idx="3756">1050</cx:pt>
          <cx:pt idx="3757">1650</cx:pt>
          <cx:pt idx="3758">1600</cx:pt>
          <cx:pt idx="3759">1450</cx:pt>
          <cx:pt idx="3760">1350</cx:pt>
          <cx:pt idx="3761">2250</cx:pt>
          <cx:pt idx="3762">1300</cx:pt>
          <cx:pt idx="3763">1300</cx:pt>
          <cx:pt idx="3764">1300</cx:pt>
          <cx:pt idx="3765">2800</cx:pt>
          <cx:pt idx="3766">1200</cx:pt>
          <cx:pt idx="3767">1400</cx:pt>
          <cx:pt idx="3768">1350</cx:pt>
          <cx:pt idx="3769">2250</cx:pt>
          <cx:pt idx="3770">2350</cx:pt>
          <cx:pt idx="3771">2250</cx:pt>
          <cx:pt idx="3772">2350</cx:pt>
          <cx:pt idx="3773">850</cx:pt>
          <cx:pt idx="3774">1450</cx:pt>
          <cx:pt idx="3775">2000</cx:pt>
          <cx:pt idx="3776">1350</cx:pt>
          <cx:pt idx="3777">2100</cx:pt>
          <cx:pt idx="3778">850</cx:pt>
          <cx:pt idx="3779">1400</cx:pt>
          <cx:pt idx="3780">1450</cx:pt>
          <cx:pt idx="3781">750</cx:pt>
          <cx:pt idx="3782">700</cx:pt>
          <cx:pt idx="3783">1850</cx:pt>
          <cx:pt idx="3784">2350</cx:pt>
          <cx:pt idx="3785">1300</cx:pt>
          <cx:pt idx="3786">1300</cx:pt>
          <cx:pt idx="3787">1300</cx:pt>
          <cx:pt idx="3788">1400</cx:pt>
          <cx:pt idx="3789">950</cx:pt>
          <cx:pt idx="3790">950</cx:pt>
          <cx:pt idx="3791">1150</cx:pt>
          <cx:pt idx="3792">1150</cx:pt>
          <cx:pt idx="3793">1150</cx:pt>
          <cx:pt idx="3794">1250</cx:pt>
          <cx:pt idx="3795">1300</cx:pt>
          <cx:pt idx="3796">1300</cx:pt>
          <cx:pt idx="3797">2250</cx:pt>
          <cx:pt idx="3798">2350</cx:pt>
          <cx:pt idx="3799">1350</cx:pt>
          <cx:pt idx="3800">2000</cx:pt>
          <cx:pt idx="3801">2100</cx:pt>
          <cx:pt idx="3802">950</cx:pt>
          <cx:pt idx="3803">950</cx:pt>
          <cx:pt idx="3804">1150</cx:pt>
          <cx:pt idx="3805">1050</cx:pt>
          <cx:pt idx="3806">1050</cx:pt>
          <cx:pt idx="3807">1100</cx:pt>
          <cx:pt idx="3808">1150</cx:pt>
          <cx:pt idx="3809">1100</cx:pt>
          <cx:pt idx="3810">1200</cx:pt>
          <cx:pt idx="3811">1200</cx:pt>
          <cx:pt idx="3812">900</cx:pt>
          <cx:pt idx="3813">1600</cx:pt>
          <cx:pt idx="3814">600</cx:pt>
          <cx:pt idx="3815">2350</cx:pt>
          <cx:pt idx="3816">1600</cx:pt>
          <cx:pt idx="3817">1400</cx:pt>
          <cx:pt idx="3818">2500</cx:pt>
          <cx:pt idx="3819">1300</cx:pt>
          <cx:pt idx="3820">1500</cx:pt>
          <cx:pt idx="3821">1200</cx:pt>
          <cx:pt idx="3822">1650</cx:pt>
          <cx:pt idx="3823">3250</cx:pt>
          <cx:pt idx="3824">1450</cx:pt>
          <cx:pt idx="3825">600</cx:pt>
          <cx:pt idx="3826">2100</cx:pt>
          <cx:pt idx="3827">1900</cx:pt>
          <cx:pt idx="3828">1900</cx:pt>
          <cx:pt idx="3829">5450</cx:pt>
          <cx:pt idx="3830">4600</cx:pt>
          <cx:pt idx="3831">1350</cx:pt>
          <cx:pt idx="3832">1200</cx:pt>
          <cx:pt idx="3833">1200</cx:pt>
          <cx:pt idx="3834">1850</cx:pt>
          <cx:pt idx="3835">1850</cx:pt>
          <cx:pt idx="3836">2100</cx:pt>
          <cx:pt idx="3837">2100</cx:pt>
          <cx:pt idx="3838">2350</cx:pt>
          <cx:pt idx="3839">2500</cx:pt>
          <cx:pt idx="3840">2650</cx:pt>
          <cx:pt idx="3841">1600</cx:pt>
          <cx:pt idx="3842">1650</cx:pt>
          <cx:pt idx="3843">3450</cx:pt>
          <cx:pt idx="3844">1250</cx:pt>
          <cx:pt idx="3845">1250</cx:pt>
          <cx:pt idx="3846">1450</cx:pt>
          <cx:pt idx="3847">3700</cx:pt>
          <cx:pt idx="3848">1450</cx:pt>
          <cx:pt idx="3849">1500</cx:pt>
          <cx:pt idx="3850">1650</cx:pt>
          <cx:pt idx="3851">1150</cx:pt>
          <cx:pt idx="3852">1150</cx:pt>
          <cx:pt idx="3853">1250</cx:pt>
          <cx:pt idx="3854">1150</cx:pt>
          <cx:pt idx="3855">1350</cx:pt>
          <cx:pt idx="3856">1200</cx:pt>
          <cx:pt idx="3857">1200</cx:pt>
          <cx:pt idx="3858">1450</cx:pt>
          <cx:pt idx="3859">1250</cx:pt>
          <cx:pt idx="3860">1250</cx:pt>
          <cx:pt idx="3861">1850</cx:pt>
          <cx:pt idx="3862">1150</cx:pt>
          <cx:pt idx="3863">1350</cx:pt>
          <cx:pt idx="3864">1500</cx:pt>
          <cx:pt idx="3865">1850</cx:pt>
          <cx:pt idx="3866">2000</cx:pt>
          <cx:pt idx="3867">2000</cx:pt>
          <cx:pt idx="3868">2650</cx:pt>
          <cx:pt idx="3869">3000</cx:pt>
          <cx:pt idx="3870">1150</cx:pt>
          <cx:pt idx="3871">1150</cx:pt>
          <cx:pt idx="3872">1150</cx:pt>
          <cx:pt idx="3873">1150</cx:pt>
          <cx:pt idx="3874">2350</cx:pt>
          <cx:pt idx="3875">1200</cx:pt>
          <cx:pt idx="3876">1500</cx:pt>
          <cx:pt idx="3877">1400</cx:pt>
          <cx:pt idx="3878">1350</cx:pt>
          <cx:pt idx="3879">1350</cx:pt>
          <cx:pt idx="3880">1200</cx:pt>
          <cx:pt idx="3881">1250</cx:pt>
          <cx:pt idx="3882">950</cx:pt>
          <cx:pt idx="3883">950</cx:pt>
          <cx:pt idx="3884">2100</cx:pt>
          <cx:pt idx="3885">1400</cx:pt>
          <cx:pt idx="3886">1350</cx:pt>
          <cx:pt idx="3887">2350</cx:pt>
          <cx:pt idx="3888">2250</cx:pt>
          <cx:pt idx="3889">1600</cx:pt>
          <cx:pt idx="3890">1100</cx:pt>
          <cx:pt idx="3891">1200</cx:pt>
          <cx:pt idx="3892">1250</cx:pt>
          <cx:pt idx="3893">1200</cx:pt>
          <cx:pt idx="3894">800</cx:pt>
          <cx:pt idx="3895">1600</cx:pt>
          <cx:pt idx="3896">850</cx:pt>
          <cx:pt idx="3897">1100</cx:pt>
          <cx:pt idx="3898">1050</cx:pt>
          <cx:pt idx="3899">1150</cx:pt>
          <cx:pt idx="3900">1100</cx:pt>
          <cx:pt idx="3901">1200</cx:pt>
          <cx:pt idx="3902">1650</cx:pt>
          <cx:pt idx="3903">1650</cx:pt>
          <cx:pt idx="3904">850</cx:pt>
          <cx:pt idx="3905">2000</cx:pt>
          <cx:pt idx="3906">900</cx:pt>
          <cx:pt idx="3907">1250</cx:pt>
          <cx:pt idx="3908">1150</cx:pt>
          <cx:pt idx="3909">1250</cx:pt>
          <cx:pt idx="3910">1650</cx:pt>
          <cx:pt idx="3911">1750</cx:pt>
          <cx:pt idx="3912">1850</cx:pt>
          <cx:pt idx="3913">2750</cx:pt>
          <cx:pt idx="3914">3200</cx:pt>
          <cx:pt idx="3915">3400</cx:pt>
          <cx:pt idx="3916">2050</cx:pt>
          <cx:pt idx="3917">2350</cx:pt>
          <cx:pt idx="3918">1150</cx:pt>
          <cx:pt idx="3919">2100</cx:pt>
          <cx:pt idx="3920">2250</cx:pt>
          <cx:pt idx="3921">1450</cx:pt>
          <cx:pt idx="3922">1500</cx:pt>
          <cx:pt idx="3923">2350</cx:pt>
          <cx:pt idx="3924">2500</cx:pt>
          <cx:pt idx="3925">2500</cx:pt>
          <cx:pt idx="3926">2350</cx:pt>
          <cx:pt idx="3927">950</cx:pt>
          <cx:pt idx="3928">950</cx:pt>
          <cx:pt idx="3929">1400</cx:pt>
          <cx:pt idx="3930">2750</cx:pt>
          <cx:pt idx="3931">1300</cx:pt>
          <cx:pt idx="3932">1200</cx:pt>
          <cx:pt idx="3933">1300</cx:pt>
          <cx:pt idx="3934">1300</cx:pt>
          <cx:pt idx="3935">1300</cx:pt>
          <cx:pt idx="3936">1400</cx:pt>
          <cx:pt idx="3937">1350</cx:pt>
          <cx:pt idx="3938">1100</cx:pt>
          <cx:pt idx="3939">1150</cx:pt>
          <cx:pt idx="3940">1150</cx:pt>
          <cx:pt idx="3941">1050</cx:pt>
          <cx:pt idx="3942">1050</cx:pt>
          <cx:pt idx="3943">1150</cx:pt>
          <cx:pt idx="3944">1650</cx:pt>
          <cx:pt idx="3945">3250</cx:pt>
          <cx:pt idx="3946">3250</cx:pt>
          <cx:pt idx="3947">1650</cx:pt>
          <cx:pt idx="3948">1400</cx:pt>
          <cx:pt idx="3949">1450</cx:pt>
          <cx:pt idx="3950">1300</cx:pt>
          <cx:pt idx="3951">1150</cx:pt>
          <cx:pt idx="3952">1200</cx:pt>
          <cx:pt idx="3953">1900</cx:pt>
          <cx:pt idx="3954">2100</cx:pt>
          <cx:pt idx="3955">750</cx:pt>
          <cx:pt idx="3956">700</cx:pt>
          <cx:pt idx="3957">1300</cx:pt>
          <cx:pt idx="3958">1300</cx:pt>
          <cx:pt idx="3959">1150</cx:pt>
          <cx:pt idx="3960">1100</cx:pt>
          <cx:pt idx="3961">750</cx:pt>
          <cx:pt idx="3962">2800</cx:pt>
          <cx:pt idx="3963">1350</cx:pt>
          <cx:pt idx="3964">1250</cx:pt>
          <cx:pt idx="3965">1300</cx:pt>
          <cx:pt idx="3966">2250</cx:pt>
          <cx:pt idx="3967">2350</cx:pt>
          <cx:pt idx="3968">2000</cx:pt>
          <cx:pt idx="3969">2100</cx:pt>
          <cx:pt idx="3970">850</cx:pt>
          <cx:pt idx="3971">1450</cx:pt>
          <cx:pt idx="3972">1200</cx:pt>
          <cx:pt idx="3973">2650</cx:pt>
          <cx:pt idx="3974">1250</cx:pt>
          <cx:pt idx="3975">1400</cx:pt>
          <cx:pt idx="3976">850</cx:pt>
          <cx:pt idx="3977">900</cx:pt>
          <cx:pt idx="3978">900</cx:pt>
          <cx:pt idx="3979">2650</cx:pt>
          <cx:pt idx="3980">2000</cx:pt>
          <cx:pt idx="3981">1850</cx:pt>
          <cx:pt idx="3982">1350</cx:pt>
          <cx:pt idx="3983">850</cx:pt>
          <cx:pt idx="3984">1850</cx:pt>
          <cx:pt idx="3985">1850</cx:pt>
          <cx:pt idx="3986">1900</cx:pt>
          <cx:pt idx="3987">1900</cx:pt>
          <cx:pt idx="3988">1850</cx:pt>
          <cx:pt idx="3989">1250</cx:pt>
          <cx:pt idx="3990">1850</cx:pt>
          <cx:pt idx="3991">3650</cx:pt>
          <cx:pt idx="3992">3550</cx:pt>
          <cx:pt idx="3993">1850</cx:pt>
          <cx:pt idx="3994">1900</cx:pt>
          <cx:pt idx="3995">1200</cx:pt>
          <cx:pt idx="3996">2250</cx:pt>
          <cx:pt idx="3997">2350</cx:pt>
          <cx:pt idx="3998">1700</cx:pt>
          <cx:pt idx="3999">1450</cx:pt>
          <cx:pt idx="4000">1300</cx:pt>
          <cx:pt idx="4001">2250</cx:pt>
          <cx:pt idx="4002">2350</cx:pt>
          <cx:pt idx="4003">2250</cx:pt>
          <cx:pt idx="4004">2350</cx:pt>
          <cx:pt idx="4005">2100</cx:pt>
          <cx:pt idx="4006">1300</cx:pt>
          <cx:pt idx="4007">800</cx:pt>
          <cx:pt idx="4008">1150</cx:pt>
          <cx:pt idx="4009">1100</cx:pt>
          <cx:pt idx="4010">1050</cx:pt>
          <cx:pt idx="4011">1150</cx:pt>
          <cx:pt idx="4012">1100</cx:pt>
          <cx:pt idx="4013">1200</cx:pt>
          <cx:pt idx="4014">1750</cx:pt>
          <cx:pt idx="4015">1750</cx:pt>
          <cx:pt idx="4016">3000</cx:pt>
          <cx:pt idx="4017">1300</cx:pt>
          <cx:pt idx="4018">1300</cx:pt>
          <cx:pt idx="4019">3400</cx:pt>
          <cx:pt idx="4020">1850</cx:pt>
          <cx:pt idx="4021">1400</cx:pt>
          <cx:pt idx="4022">2500</cx:pt>
          <cx:pt idx="4023">2650</cx:pt>
          <cx:pt idx="4024">1150</cx:pt>
          <cx:pt idx="4025">1150</cx:pt>
          <cx:pt idx="4026">1150</cx:pt>
          <cx:pt idx="4027">1250</cx:pt>
          <cx:pt idx="4028">1250</cx:pt>
          <cx:pt idx="4029">850</cx:pt>
          <cx:pt idx="4030">850</cx:pt>
          <cx:pt idx="4031">1500</cx:pt>
          <cx:pt idx="4032">2000</cx:pt>
          <cx:pt idx="4033">2000</cx:pt>
          <cx:pt idx="4034">1700</cx:pt>
          <cx:pt idx="4035">1200</cx:pt>
          <cx:pt idx="4036">1250</cx:pt>
          <cx:pt idx="4037">1400</cx:pt>
          <cx:pt idx="4038">1350</cx:pt>
          <cx:pt idx="4039">1350</cx:pt>
          <cx:pt idx="4040">850</cx:pt>
          <cx:pt idx="4041">850</cx:pt>
          <cx:pt idx="4042">1400</cx:pt>
          <cx:pt idx="4043">1350</cx:pt>
          <cx:pt idx="4044">1650</cx:pt>
          <cx:pt idx="4045">1750</cx:pt>
          <cx:pt idx="4046">1850</cx:pt>
          <cx:pt idx="4047">1850</cx:pt>
          <cx:pt idx="4048">3650</cx:pt>
          <cx:pt idx="4049">3550</cx:pt>
          <cx:pt idx="4050">1850</cx:pt>
          <cx:pt idx="4051">1150</cx:pt>
          <cx:pt idx="4052">1250</cx:pt>
          <cx:pt idx="4053">1850</cx:pt>
          <cx:pt idx="4054">2250</cx:pt>
          <cx:pt idx="4055">2350</cx:pt>
          <cx:pt idx="4056">2000</cx:pt>
          <cx:pt idx="4057">1850</cx:pt>
          <cx:pt idx="4058">900</cx:pt>
          <cx:pt idx="4059">2500</cx:pt>
          <cx:pt idx="4060">1200</cx:pt>
          <cx:pt idx="4061">1250</cx:pt>
          <cx:pt idx="4062">2250</cx:pt>
          <cx:pt idx="4063">2250</cx:pt>
          <cx:pt idx="4064">1700</cx:pt>
          <cx:pt idx="4065">1200</cx:pt>
          <cx:pt idx="4066">1150</cx:pt>
          <cx:pt idx="4067">2250</cx:pt>
          <cx:pt idx="4068">2350</cx:pt>
          <cx:pt idx="4069">2800</cx:pt>
          <cx:pt idx="4070">1200</cx:pt>
          <cx:pt idx="4071">1400</cx:pt>
          <cx:pt idx="4072">1300</cx:pt>
          <cx:pt idx="4073">1300</cx:pt>
          <cx:pt idx="4074">1200</cx:pt>
          <cx:pt idx="4075">1350</cx:pt>
          <cx:pt idx="4076">1200</cx:pt>
          <cx:pt idx="4077">1500</cx:pt>
          <cx:pt idx="4078">3700</cx:pt>
          <cx:pt idx="4079">1600</cx:pt>
          <cx:pt idx="4080">1450</cx:pt>
          <cx:pt idx="4081">1450</cx:pt>
          <cx:pt idx="4082">3450</cx:pt>
          <cx:pt idx="4083">1650</cx:pt>
          <cx:pt idx="4084">1250</cx:pt>
          <cx:pt idx="4085">1250</cx:pt>
          <cx:pt idx="4086">1500</cx:pt>
          <cx:pt idx="4087">1050</cx:pt>
          <cx:pt idx="4088">1200</cx:pt>
          <cx:pt idx="4089">1150</cx:pt>
          <cx:pt idx="4090">1150</cx:pt>
          <cx:pt idx="4091">1250</cx:pt>
          <cx:pt idx="4092">1150</cx:pt>
          <cx:pt idx="4093">1350</cx:pt>
          <cx:pt idx="4094">950</cx:pt>
          <cx:pt idx="4095">950</cx:pt>
          <cx:pt idx="4096">1300</cx:pt>
          <cx:pt idx="4097">1300</cx:pt>
          <cx:pt idx="4098">1400</cx:pt>
          <cx:pt idx="4099">2750</cx:pt>
          <cx:pt idx="4100">1100</cx:pt>
          <cx:pt idx="4101">1050</cx:pt>
          <cx:pt idx="4102">1200</cx:pt>
          <cx:pt idx="4103">1150</cx:pt>
          <cx:pt idx="4104">1100</cx:pt>
          <cx:pt idx="4105">1750</cx:pt>
          <cx:pt idx="4106">1300</cx:pt>
          <cx:pt idx="4107">2750</cx:pt>
          <cx:pt idx="4108">3400</cx:pt>
          <cx:pt idx="4109">1650</cx:pt>
          <cx:pt idx="4110">1850</cx:pt>
          <cx:pt idx="4111">2100</cx:pt>
          <cx:pt idx="4112">2250</cx:pt>
          <cx:pt idx="4113">3200</cx:pt>
          <cx:pt idx="4114">1550</cx:pt>
          <cx:pt idx="4115">1300</cx:pt>
          <cx:pt idx="4116">1300</cx:pt>
          <cx:pt idx="4117">2250</cx:pt>
          <cx:pt idx="4118">1700</cx:pt>
          <cx:pt idx="4119">1450</cx:pt>
          <cx:pt idx="4120">2500</cx:pt>
          <cx:pt idx="4121">850</cx:pt>
          <cx:pt idx="4122">1450</cx:pt>
          <cx:pt idx="4123">1250</cx:pt>
          <cx:pt idx="4124">850</cx:pt>
          <cx:pt idx="4125">900</cx:pt>
          <cx:pt idx="4126">1400</cx:pt>
          <cx:pt idx="4127">1150</cx:pt>
          <cx:pt idx="4128">1150</cx:pt>
          <cx:pt idx="4129">1100</cx:pt>
          <cx:pt idx="4130">1150</cx:pt>
          <cx:pt idx="4131">1050</cx:pt>
          <cx:pt idx="4132">1050</cx:pt>
          <cx:pt idx="4133">1300</cx:pt>
          <cx:pt idx="4134">1850</cx:pt>
          <cx:pt idx="4135">2650</cx:pt>
          <cx:pt idx="4136">2650</cx:pt>
          <cx:pt idx="4137">1650</cx:pt>
          <cx:pt idx="4138">1400</cx:pt>
          <cx:pt idx="4139">1450</cx:pt>
          <cx:pt idx="4140">1300</cx:pt>
          <cx:pt idx="4141">1150</cx:pt>
          <cx:pt idx="4142">1200</cx:pt>
          <cx:pt idx="4143">3400</cx:pt>
          <cx:pt idx="4144">1600</cx:pt>
          <cx:pt idx="4145">2800</cx:pt>
          <cx:pt idx="4146">1150</cx:pt>
          <cx:pt idx="4147">1150</cx:pt>
          <cx:pt idx="4148">900</cx:pt>
          <cx:pt idx="4149">1500</cx:pt>
          <cx:pt idx="4150">2050</cx:pt>
          <cx:pt idx="4151">2350</cx:pt>
          <cx:pt idx="4152">2350</cx:pt>
          <cx:pt idx="4153">2500</cx:pt>
          <cx:pt idx="4154">2650</cx:pt>
          <cx:pt idx="4155">2650</cx:pt>
          <cx:pt idx="4156">2350</cx:pt>
          <cx:pt idx="4157">2500</cx:pt>
          <cx:pt idx="4158">3250</cx:pt>
          <cx:pt idx="4159">3250</cx:pt>
          <cx:pt idx="4160">1500</cx:pt>
          <cx:pt idx="4161">1200</cx:pt>
          <cx:pt idx="4162">1400</cx:pt>
          <cx:pt idx="4163">800</cx:pt>
          <cx:pt idx="4164">850</cx:pt>
          <cx:pt idx="4165">1850</cx:pt>
          <cx:pt idx="4166">600</cx:pt>
          <cx:pt idx="4167">600</cx:pt>
          <cx:pt idx="4168">1000</cx:pt>
          <cx:pt idx="4169">1150</cx:pt>
          <cx:pt idx="4170">1050</cx:pt>
          <cx:pt idx="4171">2250</cx:pt>
          <cx:pt idx="4172">2350</cx:pt>
          <cx:pt idx="4173">2250</cx:pt>
          <cx:pt idx="4174">2350</cx:pt>
          <cx:pt idx="4175">2100</cx:pt>
          <cx:pt idx="4176">1550</cx:pt>
          <cx:pt idx="4177">1700</cx:pt>
          <cx:pt idx="4178">850</cx:pt>
          <cx:pt idx="4179">1450</cx:pt>
          <cx:pt idx="4180">1650</cx:pt>
          <cx:pt idx="4181">2250</cx:pt>
          <cx:pt idx="4182">2350</cx:pt>
          <cx:pt idx="4183">1350</cx:pt>
          <cx:pt idx="4184">2000</cx:pt>
          <cx:pt idx="4185">2100</cx:pt>
          <cx:pt idx="4186">1350</cx:pt>
          <cx:pt idx="4187">1500</cx:pt>
          <cx:pt idx="4188">1500</cx:pt>
          <cx:pt idx="4189">1150</cx:pt>
          <cx:pt idx="4190">1150</cx:pt>
          <cx:pt idx="4191">1350</cx:pt>
          <cx:pt idx="4192">1150</cx:pt>
          <cx:pt idx="4193">1650</cx:pt>
          <cx:pt idx="4194">1350</cx:pt>
          <cx:pt idx="4195">1850</cx:pt>
          <cx:pt idx="4196">1900</cx:pt>
          <cx:pt idx="4197">1750</cx:pt>
          <cx:pt idx="4198">1900</cx:pt>
          <cx:pt idx="4199">650</cx:pt>
          <cx:pt idx="4200">600</cx:pt>
          <cx:pt idx="4201">1150</cx:pt>
          <cx:pt idx="4202">1100</cx:pt>
          <cx:pt idx="4203">1050</cx:pt>
          <cx:pt idx="4204">1050</cx:pt>
          <cx:pt idx="4205">1100</cx:pt>
          <cx:pt idx="4206">1200</cx:pt>
          <cx:pt idx="4207">2250</cx:pt>
          <cx:pt idx="4208">750</cx:pt>
          <cx:pt idx="4209">1900</cx:pt>
          <cx:pt idx="4210">1300</cx:pt>
          <cx:pt idx="4211">1650</cx:pt>
          <cx:pt idx="4212">1750</cx:pt>
          <cx:pt idx="4213">1900</cx:pt>
          <cx:pt idx="4214">1900</cx:pt>
          <cx:pt idx="4215">1650</cx:pt>
          <cx:pt idx="4216">1750</cx:pt>
          <cx:pt idx="4217">1300</cx:pt>
          <cx:pt idx="4218">1500</cx:pt>
          <cx:pt idx="4219">1300</cx:pt>
          <cx:pt idx="4220">850</cx:pt>
          <cx:pt idx="4221">1000</cx:pt>
          <cx:pt idx="4222">850</cx:pt>
          <cx:pt idx="4223">1500</cx:pt>
          <cx:pt idx="4224">1450</cx:pt>
          <cx:pt idx="4225">1400</cx:pt>
          <cx:pt idx="4226">1850</cx:pt>
          <cx:pt idx="4227">1900</cx:pt>
          <cx:pt idx="4228">1400</cx:pt>
          <cx:pt idx="4229">1500</cx:pt>
          <cx:pt idx="4230">1200</cx:pt>
          <cx:pt idx="4231">1850</cx:pt>
          <cx:pt idx="4232">2000</cx:pt>
          <cx:pt idx="4233">850</cx:pt>
          <cx:pt idx="4234">1750</cx:pt>
          <cx:pt idx="4235">1500</cx:pt>
          <cx:pt idx="4236">1850</cx:pt>
          <cx:pt idx="4237">1850</cx:pt>
          <cx:pt idx="4238">1250</cx:pt>
          <cx:pt idx="4239">1350</cx:pt>
          <cx:pt idx="4240">850</cx:pt>
          <cx:pt idx="4241">850</cx:pt>
          <cx:pt idx="4242">1700</cx:pt>
          <cx:pt idx="4243">1450</cx:pt>
          <cx:pt idx="4244">1100</cx:pt>
          <cx:pt idx="4245">1250</cx:pt>
          <cx:pt idx="4246">1550</cx:pt>
          <cx:pt idx="4247">1700</cx:pt>
          <cx:pt idx="4248">1700</cx:pt>
          <cx:pt idx="4249">1750</cx:pt>
          <cx:pt idx="4250">1750</cx:pt>
          <cx:pt idx="4251">1650</cx:pt>
          <cx:pt idx="4252">1400</cx:pt>
          <cx:pt idx="4253">1450</cx:pt>
          <cx:pt idx="4254">1350</cx:pt>
          <cx:pt idx="4255">1150</cx:pt>
          <cx:pt idx="4256">1200</cx:pt>
          <cx:pt idx="4257">1750</cx:pt>
          <cx:pt idx="4258">1650</cx:pt>
          <cx:pt idx="4259">2250</cx:pt>
          <cx:pt idx="4260">2250</cx:pt>
          <cx:pt idx="4261">2250</cx:pt>
          <cx:pt idx="4262">1750</cx:pt>
          <cx:pt idx="4263">1750</cx:pt>
          <cx:pt idx="4264">2000</cx:pt>
          <cx:pt idx="4265">2350</cx:pt>
          <cx:pt idx="4266">2500</cx:pt>
          <cx:pt idx="4267">1300</cx:pt>
          <cx:pt idx="4268">1500</cx:pt>
          <cx:pt idx="4269">1300</cx:pt>
          <cx:pt idx="4270">2350</cx:pt>
          <cx:pt idx="4271">2000</cx:pt>
          <cx:pt idx="4272">1450</cx:pt>
          <cx:pt idx="4273">1600</cx:pt>
          <cx:pt idx="4274">1500</cx:pt>
          <cx:pt idx="4275">1500</cx:pt>
          <cx:pt idx="4276">750</cx:pt>
          <cx:pt idx="4277">850</cx:pt>
          <cx:pt idx="4278">1550</cx:pt>
          <cx:pt idx="4279">850</cx:pt>
          <cx:pt idx="4280">900</cx:pt>
          <cx:pt idx="4281">1850</cx:pt>
          <cx:pt idx="4282">1450</cx:pt>
          <cx:pt idx="4283">1400</cx:pt>
          <cx:pt idx="4284">1500</cx:pt>
          <cx:pt idx="4285">1900</cx:pt>
          <cx:pt idx="4286">1700</cx:pt>
          <cx:pt idx="4287">2350</cx:pt>
          <cx:pt idx="4288">1750</cx:pt>
          <cx:pt idx="4289">2500</cx:pt>
          <cx:pt idx="4290">1150</cx:pt>
          <cx:pt idx="4291">2800</cx:pt>
          <cx:pt idx="4292">800</cx:pt>
          <cx:pt idx="4293">1700</cx:pt>
          <cx:pt idx="4294">1500</cx:pt>
          <cx:pt idx="4295">3000</cx:pt>
          <cx:pt idx="4296">1250</cx:pt>
          <cx:pt idx="4297">1200</cx:pt>
          <cx:pt idx="4298">1150</cx:pt>
          <cx:pt idx="4299">900</cx:pt>
          <cx:pt idx="4300">2800</cx:pt>
          <cx:pt idx="4301">650</cx:pt>
          <cx:pt idx="4302">600</cx:pt>
          <cx:pt idx="4303">1650</cx:pt>
          <cx:pt idx="4304">750</cx:pt>
          <cx:pt idx="4305">1300</cx:pt>
          <cx:pt idx="4306">2750</cx:pt>
          <cx:pt idx="4307">3200</cx:pt>
          <cx:pt idx="4308">3400</cx:pt>
          <cx:pt idx="4309">1850</cx:pt>
          <cx:pt idx="4310">1900</cx:pt>
          <cx:pt idx="4311">1900</cx:pt>
          <cx:pt idx="4312">1900</cx:pt>
          <cx:pt idx="4313">1650</cx:pt>
          <cx:pt idx="4314">1750</cx:pt>
          <cx:pt idx="4315">1100</cx:pt>
          <cx:pt idx="4316">1150</cx:pt>
          <cx:pt idx="4317">1450</cx:pt>
          <cx:pt idx="4318">850</cx:pt>
          <cx:pt idx="4319">1150</cx:pt>
          <cx:pt idx="4320">1150</cx:pt>
          <cx:pt idx="4321">1150</cx:pt>
          <cx:pt idx="4322">1150</cx:pt>
          <cx:pt idx="4323">1350</cx:pt>
          <cx:pt idx="4324">1150</cx:pt>
          <cx:pt idx="4325">1100</cx:pt>
          <cx:pt idx="4326">1150</cx:pt>
          <cx:pt idx="4327">1050</cx:pt>
          <cx:pt idx="4328">1050</cx:pt>
          <cx:pt idx="4329">1200</cx:pt>
          <cx:pt idx="4330">1400</cx:pt>
          <cx:pt idx="4331">1700</cx:pt>
          <cx:pt idx="4332">2250</cx:pt>
          <cx:pt idx="4333">2350</cx:pt>
          <cx:pt idx="4334">2250</cx:pt>
          <cx:pt idx="4335">2350</cx:pt>
          <cx:pt idx="4336">1850</cx:pt>
          <cx:pt idx="4337">1900</cx:pt>
          <cx:pt idx="4338">1900</cx:pt>
          <cx:pt idx="4339">1650</cx:pt>
          <cx:pt idx="4340">1750</cx:pt>
          <cx:pt idx="4341">1350</cx:pt>
          <cx:pt idx="4342">1650</cx:pt>
          <cx:pt idx="4343">3250</cx:pt>
          <cx:pt idx="4344">1900</cx:pt>
          <cx:pt idx="4345">1100</cx:pt>
          <cx:pt idx="4346">1050</cx:pt>
          <cx:pt idx="4347">1000</cx:pt>
          <cx:pt idx="4348">950</cx:pt>
          <cx:pt idx="4349">1700</cx:pt>
          <cx:pt idx="4350">1150</cx:pt>
          <cx:pt idx="4351">1100</cx:pt>
          <cx:pt idx="4352">1500</cx:pt>
          <cx:pt idx="4353">1450</cx:pt>
          <cx:pt idx="4354">1450</cx:pt>
          <cx:pt idx="4355">850</cx:pt>
          <cx:pt idx="4356">1500</cx:pt>
          <cx:pt idx="4357">2050</cx:pt>
          <cx:pt idx="4358">2350</cx:pt>
          <cx:pt idx="4359">2350</cx:pt>
          <cx:pt idx="4360">2650</cx:pt>
          <cx:pt idx="4361">2350</cx:pt>
          <cx:pt idx="4362">2650</cx:pt>
          <cx:pt idx="4363">1150</cx:pt>
          <cx:pt idx="4364">1150</cx:pt>
          <cx:pt idx="4365">1250</cx:pt>
          <cx:pt idx="4366">1150</cx:pt>
          <cx:pt idx="4367">1150</cx:pt>
          <cx:pt idx="4368">1100</cx:pt>
          <cx:pt idx="4369">1150</cx:pt>
          <cx:pt idx="4370">2100</cx:pt>
          <cx:pt idx="4371">2250</cx:pt>
          <cx:pt idx="4372">2350</cx:pt>
          <cx:pt idx="4373">1400</cx:pt>
          <cx:pt idx="4374">2000</cx:pt>
          <cx:pt idx="4375">2100</cx:pt>
          <cx:pt idx="4376">2000</cx:pt>
          <cx:pt idx="4377">1650</cx:pt>
          <cx:pt idx="4378">850</cx:pt>
          <cx:pt idx="4379">2500</cx:pt>
          <cx:pt idx="4380">2500</cx:pt>
          <cx:pt idx="4381">600</cx:pt>
          <cx:pt idx="4382">1750</cx:pt>
          <cx:pt idx="4383">500</cx:pt>
          <cx:pt idx="4384">1400</cx:pt>
          <cx:pt idx="4385">1650</cx:pt>
          <cx:pt idx="4386">900</cx:pt>
          <cx:pt idx="4387">1550</cx:pt>
          <cx:pt idx="4388">1650</cx:pt>
          <cx:pt idx="4389">1550</cx:pt>
          <cx:pt idx="4390">1550</cx:pt>
          <cx:pt idx="4391">650</cx:pt>
          <cx:pt idx="4392">1650</cx:pt>
          <cx:pt idx="4393">1300</cx:pt>
          <cx:pt idx="4394">1350</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Distribution of Annual Fuel Cost for </a:t>
            </a:r>
            <a:r>
              <a:rPr lang="en-US" sz="1400" b="0" i="0" u="none" strike="noStrike" baseline="0">
                <a:solidFill>
                  <a:sysClr val="windowText" lastClr="000000">
                    <a:lumMod val="65000"/>
                    <a:lumOff val="35000"/>
                  </a:sysClr>
                </a:solidFill>
                <a:latin typeface="Calibri" panose="020F0502020204030204"/>
              </a:rPr>
              <a:t>Midsize Cars</a:t>
            </a:r>
          </a:p>
        </cx:rich>
      </cx:tx>
    </cx:title>
    <cx:plotArea>
      <cx:plotAreaRegion>
        <cx:series layoutId="clusteredColumn" uniqueId="{6F2BB572-892E-4C23-B929-D05442959B0F}">
          <cx:tx>
            <cx:txData>
              <cx:f>'compact-v-midsize-fuel'!$E$3</cx:f>
              <cx:v>Sum of Total Annual Fuel Cost</cx:v>
            </cx:txData>
          </cx:tx>
          <cx:spPr>
            <a:solidFill>
              <a:schemeClr val="accent2"/>
            </a:solidFill>
          </cx:spPr>
          <cx:dataId val="0"/>
          <cx:layoutPr>
            <cx:binning intervalClosed="r"/>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'compact-v-midszie-CO2'!$B$4:$B$5511</cx:f>
        <cx:lvl ptCount="5508" formatCode="General">
          <cx:pt idx="0">424.16666666666703</cx:pt>
          <cx:pt idx="1">444.35000000000002</cx:pt>
          <cx:pt idx="2">444.35000000000002</cx:pt>
          <cx:pt idx="3">522.76470588235304</cx:pt>
          <cx:pt idx="4">522.76470588235304</cx:pt>
          <cx:pt idx="5">555.4375</cx:pt>
          <cx:pt idx="6">555.4375</cx:pt>
          <cx:pt idx="7">522.76470588235304</cx:pt>
          <cx:pt idx="8">522.76470588235304</cx:pt>
          <cx:pt idx="9">370.29166666666703</cx:pt>
          <cx:pt idx="10">444.35000000000002</cx:pt>
          <cx:pt idx="11">423.19047619047598</cx:pt>
          <cx:pt idx="12">341.80769230769198</cx:pt>
          <cx:pt idx="13">370.29166666666703</cx:pt>
          <cx:pt idx="14">341.80769230769198</cx:pt>
          <cx:pt idx="15">370.29166666666703</cx:pt>
          <cx:pt idx="16">355.48000000000002</cx:pt>
          <cx:pt idx="17">444.35000000000002</cx:pt>
          <cx:pt idx="18">467.73684210526301</cx:pt>
          <cx:pt idx="19">444.35000000000002</cx:pt>
          <cx:pt idx="20">493.722222222222</cx:pt>
          <cx:pt idx="21">370.29166666666703</cx:pt>
          <cx:pt idx="22">355.48000000000002</cx:pt>
          <cx:pt idx="23">444.35000000000002</cx:pt>
          <cx:pt idx="24">370.29166666666703</cx:pt>
          <cx:pt idx="25">370.29166666666703</cx:pt>
          <cx:pt idx="26">444.35000000000002</cx:pt>
          <cx:pt idx="27">493.722222222222</cx:pt>
          <cx:pt idx="28">522.76470588235304</cx:pt>
          <cx:pt idx="29">370.29166666666703</cx:pt>
          <cx:pt idx="30">341.80769230769198</cx:pt>
          <cx:pt idx="31">370.29166666666703</cx:pt>
          <cx:pt idx="32">467.73684210526301</cx:pt>
          <cx:pt idx="33">493.722222222222</cx:pt>
          <cx:pt idx="34">341.80769230769198</cx:pt>
          <cx:pt idx="35">306.44827586206901</cx:pt>
          <cx:pt idx="36">522.76470588235304</cx:pt>
          <cx:pt idx="37">522.76470588235304</cx:pt>
          <cx:pt idx="38">522.76470588235304</cx:pt>
          <cx:pt idx="39">467.73684210526301</cx:pt>
          <cx:pt idx="40">403.95454545454498</cx:pt>
          <cx:pt idx="41">341.80769230769198</cx:pt>
          <cx:pt idx="42">296.23333333333301</cx:pt>
          <cx:pt idx="43">296.23333333333301</cx:pt>
          <cx:pt idx="44">329.14814814814798</cx:pt>
          <cx:pt idx="45">386.39130434782601</cx:pt>
          <cx:pt idx="46">341.80769230769198</cx:pt>
          <cx:pt idx="47">329.14814814814798</cx:pt>
          <cx:pt idx="48">423.19047619047598</cx:pt>
          <cx:pt idx="49">444.35000000000002</cx:pt>
          <cx:pt idx="50">370.29166666666703</cx:pt>
          <cx:pt idx="51">329.14814814814798</cx:pt>
          <cx:pt idx="52">269.30303030303003</cx:pt>
          <cx:pt idx="53">341.80769230769198</cx:pt>
          <cx:pt idx="54">386.39130434782601</cx:pt>
          <cx:pt idx="55">355.48000000000002</cx:pt>
          <cx:pt idx="56">370.29166666666703</cx:pt>
          <cx:pt idx="57">355.48000000000002</cx:pt>
          <cx:pt idx="58">277.71875</cx:pt>
          <cx:pt idx="59">329.14814814814798</cx:pt>
          <cx:pt idx="60">299.41176470588198</cx:pt>
          <cx:pt idx="61">254.5</cx:pt>
          <cx:pt idx="62">299.41176470588198</cx:pt>
          <cx:pt idx="63">370.29166666666703</cx:pt>
          <cx:pt idx="64">386.39130434782601</cx:pt>
          <cx:pt idx="65">355.48000000000002</cx:pt>
          <cx:pt idx="66">522.76470588235304</cx:pt>
          <cx:pt idx="67">467.73684210526301</cx:pt>
          <cx:pt idx="68">493.722222222222</cx:pt>
          <cx:pt idx="69">467.73684210526301</cx:pt>
          <cx:pt idx="70">522.76470588235304</cx:pt>
          <cx:pt idx="71">634.78571428571399</cx:pt>
          <cx:pt idx="72">522.76470588235304</cx:pt>
          <cx:pt idx="73">467.73684210526301</cx:pt>
          <cx:pt idx="74">493.722222222222</cx:pt>
          <cx:pt idx="75">522.76470588235304</cx:pt>
          <cx:pt idx="76">370.29166666666703</cx:pt>
          <cx:pt idx="77">329.14814814814798</cx:pt>
          <cx:pt idx="78">269.30303030303003</cx:pt>
          <cx:pt idx="79">341.80769230769198</cx:pt>
          <cx:pt idx="80">355.48000000000002</cx:pt>
          <cx:pt idx="81">277.71875</cx:pt>
          <cx:pt idx="82">329.14814814814798</cx:pt>
          <cx:pt idx="83">254.5</cx:pt>
          <cx:pt idx="84">299.41176470588198</cx:pt>
          <cx:pt idx="85">299.41176470588198</cx:pt>
          <cx:pt idx="86">386.39130434782601</cx:pt>
          <cx:pt idx="87">355.48000000000002</cx:pt>
          <cx:pt idx="88">386.39130434782601</cx:pt>
          <cx:pt idx="89">493.722222222222</cx:pt>
          <cx:pt idx="90">467.73684210526301</cx:pt>
          <cx:pt idx="91">386.39130434782601</cx:pt>
          <cx:pt idx="92">355.48000000000002</cx:pt>
          <cx:pt idx="93">308.48484848484799</cx:pt>
          <cx:pt idx="94">535.78947368421098</cx:pt>
          <cx:pt idx="95">484.76190476190499</cx:pt>
          <cx:pt idx="96">484.76190476190499</cx:pt>
          <cx:pt idx="97">535.78947368421098</cx:pt>
          <cx:pt idx="98">592.46666666666704</cx:pt>
          <cx:pt idx="99">683.61538461538498</cx:pt>
          <cx:pt idx="100">423.19047619047598</cx:pt>
          <cx:pt idx="101">423.19047619047598</cx:pt>
          <cx:pt idx="102">370.29166666666703</cx:pt>
          <cx:pt idx="103">355.48000000000002</cx:pt>
          <cx:pt idx="104">444.35000000000002</cx:pt>
          <cx:pt idx="105">370.29166666666703</cx:pt>
          <cx:pt idx="106">341.80769230769198</cx:pt>
          <cx:pt idx="107">370.29166666666703</cx:pt>
          <cx:pt idx="108">341.80769230769198</cx:pt>
          <cx:pt idx="109">467.73684210526301</cx:pt>
          <cx:pt idx="110">493.722222222222</cx:pt>
          <cx:pt idx="111">493.722222222222</cx:pt>
          <cx:pt idx="112">467.73684210526301</cx:pt>
          <cx:pt idx="113">493.722222222222</cx:pt>
          <cx:pt idx="114">462.72727272727298</cx:pt>
          <cx:pt idx="115">391.538461538462</cx:pt>
          <cx:pt idx="116">296.23333333333301</cx:pt>
          <cx:pt idx="117">296.23333333333301</cx:pt>
          <cx:pt idx="118">329.14814814814798</cx:pt>
          <cx:pt idx="119">386.39130434782601</cx:pt>
          <cx:pt idx="120">341.80769230769198</cx:pt>
          <cx:pt idx="121">329.14814814814798</cx:pt>
          <cx:pt idx="122">370.29166666666703</cx:pt>
          <cx:pt idx="123">355.48000000000002</cx:pt>
          <cx:pt idx="124">444.35000000000002</cx:pt>
          <cx:pt idx="125">444.35000000000002</cx:pt>
          <cx:pt idx="126">370.29166666666703</cx:pt>
          <cx:pt idx="127">423.19047619047598</cx:pt>
          <cx:pt idx="128">341.80769230769198</cx:pt>
          <cx:pt idx="129">317.392857142857</cx:pt>
          <cx:pt idx="130">341.80769230769198</cx:pt>
          <cx:pt idx="131">386.39130434782601</cx:pt>
          <cx:pt idx="132">277.71875</cx:pt>
          <cx:pt idx="133">306.44827586206901</cx:pt>
          <cx:pt idx="134">296.23333333333301</cx:pt>
          <cx:pt idx="135">423.19047619047598</cx:pt>
          <cx:pt idx="136">317.392857142857</cx:pt>
          <cx:pt idx="137">1110.875</cx:pt>
          <cx:pt idx="138">522.76470588235304</cx:pt>
          <cx:pt idx="139">493.722222222222</cx:pt>
          <cx:pt idx="140">467.73684210526301</cx:pt>
          <cx:pt idx="141">423.19047619047598</cx:pt>
          <cx:pt idx="142">370.29166666666703</cx:pt>
          <cx:pt idx="143">296.23333333333301</cx:pt>
          <cx:pt idx="144">341.80769230769198</cx:pt>
          <cx:pt idx="145">403.95454545454498</cx:pt>
          <cx:pt idx="146">355.48000000000002</cx:pt>
          <cx:pt idx="147">377.03703703703701</cx:pt>
          <cx:pt idx="148">341.80769230769198</cx:pt>
          <cx:pt idx="149">329.14814814814798</cx:pt>
          <cx:pt idx="150">341.80769230769198</cx:pt>
          <cx:pt idx="151">329.14814814814798</cx:pt>
          <cx:pt idx="152">306.44827586206901</cx:pt>
          <cx:pt idx="153">328.38709677419399</cx:pt>
          <cx:pt idx="154">282.777777777778</cx:pt>
          <cx:pt idx="155">467.73684210526301</cx:pt>
          <cx:pt idx="156">467.73684210526301</cx:pt>
          <cx:pt idx="157">290.857142857143</cx:pt>
          <cx:pt idx="158">386.39130434782601</cx:pt>
          <cx:pt idx="159">355.48000000000002</cx:pt>
          <cx:pt idx="160">341.80769230769198</cx:pt>
          <cx:pt idx="161">299.41176470588198</cx:pt>
          <cx:pt idx="162">290.857142857143</cx:pt>
          <cx:pt idx="163">386.39130434782601</cx:pt>
          <cx:pt idx="164">403.95454545454498</cx:pt>
          <cx:pt idx="165">341.80769230769198</cx:pt>
          <cx:pt idx="166">355.48000000000002</cx:pt>
          <cx:pt idx="167">328.38709677419399</cx:pt>
          <cx:pt idx="168">493.722222222222</cx:pt>
          <cx:pt idx="169">467.73684210526301</cx:pt>
          <cx:pt idx="170">522.76470588235304</cx:pt>
          <cx:pt idx="171">522.76470588235304</cx:pt>
          <cx:pt idx="172">444.35000000000002</cx:pt>
          <cx:pt idx="173">403.95454545454498</cx:pt>
          <cx:pt idx="174">522.76470588235304</cx:pt>
          <cx:pt idx="175">467.73684210526301</cx:pt>
          <cx:pt idx="176">403.95454545454498</cx:pt>
          <cx:pt idx="177">403.95454545454498</cx:pt>
          <cx:pt idx="178">355.48000000000002</cx:pt>
          <cx:pt idx="179">467.73684210526301</cx:pt>
          <cx:pt idx="180">493.722222222222</cx:pt>
          <cx:pt idx="181">467.73684210526301</cx:pt>
          <cx:pt idx="182">403.95454545454498</cx:pt>
          <cx:pt idx="183">370.29166666666703</cx:pt>
          <cx:pt idx="184">467.73684210526301</cx:pt>
          <cx:pt idx="185">493.722222222222</cx:pt>
          <cx:pt idx="186">403.95454545454498</cx:pt>
          <cx:pt idx="187">355.48000000000002</cx:pt>
          <cx:pt idx="188">370.29166666666703</cx:pt>
          <cx:pt idx="189">493.722222222222</cx:pt>
          <cx:pt idx="190">493.722222222222</cx:pt>
          <cx:pt idx="191">467.73684210526301</cx:pt>
          <cx:pt idx="192">386.39130434782601</cx:pt>
          <cx:pt idx="193">341.80769230769198</cx:pt>
          <cx:pt idx="194">296.23333333333301</cx:pt>
          <cx:pt idx="195">423.19047619047598</cx:pt>
          <cx:pt idx="196">355.48000000000002</cx:pt>
          <cx:pt idx="197">423.19047619047598</cx:pt>
          <cx:pt idx="198">329.14814814814798</cx:pt>
          <cx:pt idx="199">341.80769230769198</cx:pt>
          <cx:pt idx="200">329.14814814814798</cx:pt>
          <cx:pt idx="201">329.14814814814798</cx:pt>
          <cx:pt idx="202">386.39130434782601</cx:pt>
          <cx:pt idx="203">370.29166666666703</cx:pt>
          <cx:pt idx="204">403.95454545454498</cx:pt>
          <cx:pt idx="205">467.73684210526301</cx:pt>
          <cx:pt idx="206">493.722222222222</cx:pt>
          <cx:pt idx="207">467.73684210526301</cx:pt>
          <cx:pt idx="208">634.78571428571399</cx:pt>
          <cx:pt idx="209">467.73684210526301</cx:pt>
          <cx:pt idx="210">493.722222222222</cx:pt>
          <cx:pt idx="211">329.14814814814798</cx:pt>
          <cx:pt idx="212">329.14814814814798</cx:pt>
          <cx:pt idx="213">329.14814814814798</cx:pt>
          <cx:pt idx="214">299.41176470588198</cx:pt>
          <cx:pt idx="215">386.39130434782601</cx:pt>
          <cx:pt idx="216">370.29166666666703</cx:pt>
          <cx:pt idx="217">403.95454545454498</cx:pt>
          <cx:pt idx="218">467.73684210526301</cx:pt>
          <cx:pt idx="219">403.95454545454498</cx:pt>
          <cx:pt idx="220">355.48000000000002</cx:pt>
          <cx:pt idx="221">467.73684210526301</cx:pt>
          <cx:pt idx="222">493.722222222222</cx:pt>
          <cx:pt idx="223">296.23333333333301</cx:pt>
          <cx:pt idx="224">423.19047619047598</cx:pt>
          <cx:pt idx="225">355.48000000000002</cx:pt>
          <cx:pt idx="226">467.73684210526301</cx:pt>
          <cx:pt idx="227">467.73684210526301</cx:pt>
          <cx:pt idx="228">403.95454545454498</cx:pt>
          <cx:pt idx="229">355.48000000000002</cx:pt>
          <cx:pt idx="230">370.29166666666703</cx:pt>
          <cx:pt idx="231">341.80769230769198</cx:pt>
          <cx:pt idx="232">522.76470588235304</cx:pt>
          <cx:pt idx="233">555.4375</cx:pt>
          <cx:pt idx="234">442.60869565217399</cx:pt>
          <cx:pt idx="235">493.722222222222</cx:pt>
          <cx:pt idx="236">444.35000000000002</cx:pt>
          <cx:pt idx="237">555.4375</cx:pt>
          <cx:pt idx="238">522.76470588235304</cx:pt>
          <cx:pt idx="239">592.46666666666704</cx:pt>
          <cx:pt idx="240">555.4375</cx:pt>
          <cx:pt idx="241">444.35000000000002</cx:pt>
          <cx:pt idx="242">370.29166666666703</cx:pt>
          <cx:pt idx="243">423.19047619047598</cx:pt>
          <cx:pt idx="244">329.14814814814798</cx:pt>
          <cx:pt idx="245">403.95454545454498</cx:pt>
          <cx:pt idx="246">355.48000000000002</cx:pt>
          <cx:pt idx="247">386.39130434782601</cx:pt>
          <cx:pt idx="248">370.29166666666703</cx:pt>
          <cx:pt idx="249">444.35000000000002</cx:pt>
          <cx:pt idx="250">423.19047619047598</cx:pt>
          <cx:pt idx="251">370.29166666666703</cx:pt>
          <cx:pt idx="252">467.73684210526301</cx:pt>
          <cx:pt idx="253">522.76470588235304</cx:pt>
          <cx:pt idx="254">403.95454545454498</cx:pt>
          <cx:pt idx="255">355.48000000000002</cx:pt>
          <cx:pt idx="256">370.29166666666703</cx:pt>
          <cx:pt idx="257">467.73684210526301</cx:pt>
          <cx:pt idx="258">467.73684210526301</cx:pt>
          <cx:pt idx="259">341.80769230769198</cx:pt>
          <cx:pt idx="260">306.44827586206901</cx:pt>
          <cx:pt idx="261">493.722222222222</cx:pt>
          <cx:pt idx="262">467.73684210526301</cx:pt>
          <cx:pt idx="263">423.19047619047598</cx:pt>
          <cx:pt idx="264">355.48000000000002</cx:pt>
          <cx:pt idx="265">296.23333333333301</cx:pt>
          <cx:pt idx="266">329.14814814814798</cx:pt>
          <cx:pt idx="267">386.39130434782601</cx:pt>
          <cx:pt idx="268">341.80769230769198</cx:pt>
          <cx:pt idx="269">403.95454545454498</cx:pt>
          <cx:pt idx="270">444.35000000000002</cx:pt>
          <cx:pt idx="271">386.39130434782601</cx:pt>
          <cx:pt idx="272">306.44827586206901</cx:pt>
          <cx:pt idx="273">341.80769230769198</cx:pt>
          <cx:pt idx="274">403.95454545454498</cx:pt>
          <cx:pt idx="275">370.29166666666703</cx:pt>
          <cx:pt idx="276">299.41176470588198</cx:pt>
          <cx:pt idx="277">267.89473684210498</cx:pt>
          <cx:pt idx="278">299.41176470588198</cx:pt>
          <cx:pt idx="279">355.48000000000002</cx:pt>
          <cx:pt idx="280">386.39130434782601</cx:pt>
          <cx:pt idx="281">386.39130434782601</cx:pt>
          <cx:pt idx="282">493.722222222222</cx:pt>
          <cx:pt idx="283">444.35000000000002</cx:pt>
          <cx:pt idx="284">493.722222222222</cx:pt>
          <cx:pt idx="285">467.73684210526301</cx:pt>
          <cx:pt idx="286">467.73684210526301</cx:pt>
          <cx:pt idx="287">467.73684210526301</cx:pt>
          <cx:pt idx="288">444.35000000000002</cx:pt>
          <cx:pt idx="289">522.76470588235304</cx:pt>
          <cx:pt idx="290">493.722222222222</cx:pt>
          <cx:pt idx="291">444.35000000000002</cx:pt>
          <cx:pt idx="292">493.722222222222</cx:pt>
          <cx:pt idx="293">467.73684210526301</cx:pt>
          <cx:pt idx="294">467.73684210526301</cx:pt>
          <cx:pt idx="295">386.39130434782601</cx:pt>
          <cx:pt idx="296">306.44827586206901</cx:pt>
          <cx:pt idx="297">341.80769230769198</cx:pt>
          <cx:pt idx="298">403.95454545454498</cx:pt>
          <cx:pt idx="299">370.29166666666703</cx:pt>
          <cx:pt idx="300">299.41176470588198</cx:pt>
          <cx:pt idx="301">299.41176470588198</cx:pt>
          <cx:pt idx="302">355.48000000000002</cx:pt>
          <cx:pt idx="303">386.39130434782601</cx:pt>
          <cx:pt idx="304">386.39130434782601</cx:pt>
          <cx:pt idx="305">493.722222222222</cx:pt>
          <cx:pt idx="306">467.73684210526301</cx:pt>
          <cx:pt idx="307">370.29166666666703</cx:pt>
          <cx:pt idx="308">355.48000000000002</cx:pt>
          <cx:pt idx="309">329.14814814814798</cx:pt>
          <cx:pt idx="310">386.39130434782601</cx:pt>
          <cx:pt idx="311">355.48000000000002</cx:pt>
          <cx:pt idx="312">403.95454545454498</cx:pt>
          <cx:pt idx="313">493.722222222222</cx:pt>
          <cx:pt idx="314">467.73684210526301</cx:pt>
          <cx:pt idx="315">683.61538461538498</cx:pt>
          <cx:pt idx="316">444.35000000000002</cx:pt>
          <cx:pt idx="317">386.39130434782601</cx:pt>
          <cx:pt idx="318">370.29166666666703</cx:pt>
          <cx:pt idx="319">444.35000000000002</cx:pt>
          <cx:pt idx="320">370.29166666666703</cx:pt>
          <cx:pt idx="321">444.35000000000002</cx:pt>
          <cx:pt idx="322">423.19047619047598</cx:pt>
          <cx:pt idx="323">329.14814814814798</cx:pt>
          <cx:pt idx="324">403.95454545454498</cx:pt>
          <cx:pt idx="325">355.48000000000002</cx:pt>
          <cx:pt idx="326">467.73684210526301</cx:pt>
          <cx:pt idx="327">467.73684210526301</cx:pt>
          <cx:pt idx="328">467.73684210526301</cx:pt>
          <cx:pt idx="329">467.73684210526301</cx:pt>
          <cx:pt idx="330">493.722222222222</cx:pt>
          <cx:pt idx="331">467.73684210526301</cx:pt>
          <cx:pt idx="332">462.72727272727298</cx:pt>
          <cx:pt idx="333">391.538461538462</cx:pt>
          <cx:pt idx="334">296.23333333333301</cx:pt>
          <cx:pt idx="335">329.14814814814798</cx:pt>
          <cx:pt idx="336">386.39130434782601</cx:pt>
          <cx:pt idx="337">341.80769230769198</cx:pt>
          <cx:pt idx="338">386.39130434782601</cx:pt>
          <cx:pt idx="339">370.29166666666703</cx:pt>
          <cx:pt idx="340">444.35000000000002</cx:pt>
          <cx:pt idx="341">370.29166666666703</cx:pt>
          <cx:pt idx="342">444.35000000000002</cx:pt>
          <cx:pt idx="343">423.19047619047598</cx:pt>
          <cx:pt idx="344">329.14814814814798</cx:pt>
          <cx:pt idx="345">355.48000000000002</cx:pt>
          <cx:pt idx="346">355.48000000000002</cx:pt>
          <cx:pt idx="347">269.30303030303003</cx:pt>
          <cx:pt idx="348">296.23333333333301</cx:pt>
          <cx:pt idx="349">286.677419354839</cx:pt>
          <cx:pt idx="350">386.39130434782601</cx:pt>
          <cx:pt idx="351">306.44827586206901</cx:pt>
          <cx:pt idx="352">1110.875</cx:pt>
          <cx:pt idx="353">493.722222222222</cx:pt>
          <cx:pt idx="354">493.722222222222</cx:pt>
          <cx:pt idx="355">467.73684210526301</cx:pt>
          <cx:pt idx="356">444.35000000000002</cx:pt>
          <cx:pt idx="357">423.19047619047598</cx:pt>
          <cx:pt idx="358">355.48000000000002</cx:pt>
          <cx:pt idx="359">423.19047619047598</cx:pt>
          <cx:pt idx="360">386.39130434782601</cx:pt>
          <cx:pt idx="361">370.29166666666703</cx:pt>
          <cx:pt idx="362">386.39130434782601</cx:pt>
          <cx:pt idx="363">740.58333333333303</cx:pt>
          <cx:pt idx="364">351.03448275862098</cx:pt>
          <cx:pt idx="365">355.48000000000002</cx:pt>
          <cx:pt idx="366">329.14814814814798</cx:pt>
          <cx:pt idx="367">341.80769230769198</cx:pt>
          <cx:pt idx="368">329.14814814814798</cx:pt>
          <cx:pt idx="369">306.44827586206901</cx:pt>
          <cx:pt idx="370">493.722222222222</cx:pt>
          <cx:pt idx="371">467.73684210526301</cx:pt>
          <cx:pt idx="372">290.857142857143</cx:pt>
          <cx:pt idx="373">403.95454545454498</cx:pt>
          <cx:pt idx="374">341.80769230769198</cx:pt>
          <cx:pt idx="375">355.48000000000002</cx:pt>
          <cx:pt idx="376">299.41176470588198</cx:pt>
          <cx:pt idx="377">290.857142857143</cx:pt>
          <cx:pt idx="378">403.95454545454498</cx:pt>
          <cx:pt idx="379">341.80769230769198</cx:pt>
          <cx:pt idx="380">403.95454545454498</cx:pt>
          <cx:pt idx="381">355.48000000000002</cx:pt>
          <cx:pt idx="382">493.722222222222</cx:pt>
          <cx:pt idx="383">467.73684210526301</cx:pt>
          <cx:pt idx="384">444.35000000000002</cx:pt>
          <cx:pt idx="385">403.95454545454498</cx:pt>
          <cx:pt idx="386">444.35000000000002</cx:pt>
          <cx:pt idx="387">467.73684210526301</cx:pt>
          <cx:pt idx="388">444.35000000000002</cx:pt>
          <cx:pt idx="389">493.722222222222</cx:pt>
          <cx:pt idx="390">467.73684210526301</cx:pt>
          <cx:pt idx="391">522.76470588235304</cx:pt>
          <cx:pt idx="392">493.722222222222</cx:pt>
          <cx:pt idx="393">592.46666666666704</cx:pt>
          <cx:pt idx="394">555.4375</cx:pt>
          <cx:pt idx="395">467.73684210526301</cx:pt>
          <cx:pt idx="396">444.35000000000002</cx:pt>
          <cx:pt idx="397">555.4375</cx:pt>
          <cx:pt idx="398">555.4375</cx:pt>
          <cx:pt idx="399">592.46666666666704</cx:pt>
          <cx:pt idx="400">592.46666666666704</cx:pt>
          <cx:pt idx="401">370.29166666666703</cx:pt>
          <cx:pt idx="402">423.19047619047598</cx:pt>
          <cx:pt idx="403">355.48000000000002</cx:pt>
          <cx:pt idx="404">403.95454545454498</cx:pt>
          <cx:pt idx="405">355.48000000000002</cx:pt>
          <cx:pt idx="406">341.80769230769198</cx:pt>
          <cx:pt idx="407">386.39130434782601</cx:pt>
          <cx:pt idx="408">386.39130434782601</cx:pt>
          <cx:pt idx="409">444.35000000000002</cx:pt>
          <cx:pt idx="410">386.39130434782601</cx:pt>
          <cx:pt idx="411">355.48000000000002</cx:pt>
          <cx:pt idx="412">444.35000000000002</cx:pt>
          <cx:pt idx="413">444.35000000000002</cx:pt>
          <cx:pt idx="414">370.29166666666703</cx:pt>
          <cx:pt idx="415">355.48000000000002</cx:pt>
          <cx:pt idx="416">444.35000000000002</cx:pt>
          <cx:pt idx="417">444.35000000000002</cx:pt>
          <cx:pt idx="418">370.29166666666703</cx:pt>
          <cx:pt idx="419">355.48000000000002</cx:pt>
          <cx:pt idx="420">355.48000000000002</cx:pt>
          <cx:pt idx="421">444.35000000000002</cx:pt>
          <cx:pt idx="422">444.35000000000002</cx:pt>
          <cx:pt idx="423">370.29166666666703</cx:pt>
          <cx:pt idx="424">355.48000000000002</cx:pt>
          <cx:pt idx="425">444.35000000000002</cx:pt>
          <cx:pt idx="426">444.35000000000002</cx:pt>
          <cx:pt idx="427">341.80769230769198</cx:pt>
          <cx:pt idx="428">317.392857142857</cx:pt>
          <cx:pt idx="429">493.722222222222</cx:pt>
          <cx:pt idx="430">467.73684210526301</cx:pt>
          <cx:pt idx="431">370.29166666666703</cx:pt>
          <cx:pt idx="432">329.14814814814798</cx:pt>
          <cx:pt idx="433">423.19047619047598</cx:pt>
          <cx:pt idx="434">403.95454545454498</cx:pt>
          <cx:pt idx="435">403.95454545454498</cx:pt>
          <cx:pt idx="436">355.48000000000002</cx:pt>
          <cx:pt idx="437">444.35000000000002</cx:pt>
          <cx:pt idx="438">403.95454545454498</cx:pt>
          <cx:pt idx="439">467.73684210526301</cx:pt>
          <cx:pt idx="440">403.95454545454498</cx:pt>
          <cx:pt idx="441">467.73684210526301</cx:pt>
          <cx:pt idx="442">355.48000000000002</cx:pt>
          <cx:pt idx="443">355.48000000000002</cx:pt>
          <cx:pt idx="444">423.19047619047598</cx:pt>
          <cx:pt idx="445">444.35000000000002</cx:pt>
          <cx:pt idx="446">355.48000000000002</cx:pt>
          <cx:pt idx="447">286.677419354839</cx:pt>
          <cx:pt idx="448">317.392857142857</cx:pt>
          <cx:pt idx="449">355.48000000000002</cx:pt>
          <cx:pt idx="450">290.857142857143</cx:pt>
          <cx:pt idx="451">370.29166666666703</cx:pt>
          <cx:pt idx="452">370.29166666666703</cx:pt>
          <cx:pt idx="453">403.95454545454498</cx:pt>
          <cx:pt idx="454">355.48000000000002</cx:pt>
          <cx:pt idx="455">403.95454545454498</cx:pt>
          <cx:pt idx="456">467.73684210526301</cx:pt>
          <cx:pt idx="457">493.722222222222</cx:pt>
          <cx:pt idx="458">467.73684210526301</cx:pt>
          <cx:pt idx="459">467.73684210526301</cx:pt>
          <cx:pt idx="460">467.73684210526301</cx:pt>
          <cx:pt idx="461">386.39130434782601</cx:pt>
          <cx:pt idx="462">341.80769230769198</cx:pt>
          <cx:pt idx="463">386.39130434782601</cx:pt>
          <cx:pt idx="464">355.48000000000002</cx:pt>
          <cx:pt idx="465">467.73684210526301</cx:pt>
          <cx:pt idx="466">467.73684210526301</cx:pt>
          <cx:pt idx="467">355.48000000000002</cx:pt>
          <cx:pt idx="468">286.677419354839</cx:pt>
          <cx:pt idx="469">317.392857142857</cx:pt>
          <cx:pt idx="470">355.48000000000002</cx:pt>
          <cx:pt idx="471">290.857142857143</cx:pt>
          <cx:pt idx="472">423.19047619047598</cx:pt>
          <cx:pt idx="473">355.48000000000002</cx:pt>
          <cx:pt idx="474">403.95454545454498</cx:pt>
          <cx:pt idx="475">467.73684210526301</cx:pt>
          <cx:pt idx="476">522.76470588235304</cx:pt>
          <cx:pt idx="477">444.35000000000002</cx:pt>
          <cx:pt idx="478">370.29166666666703</cx:pt>
          <cx:pt idx="479">355.48000000000002</cx:pt>
          <cx:pt idx="480">329.14814814814798</cx:pt>
          <cx:pt idx="481">403.95454545454498</cx:pt>
          <cx:pt idx="482">355.48000000000002</cx:pt>
          <cx:pt idx="483">403.95454545454498</cx:pt>
          <cx:pt idx="484">467.73684210526301</cx:pt>
          <cx:pt idx="485">424.16666666666703</cx:pt>
          <cx:pt idx="486">493.722222222222</cx:pt>
          <cx:pt idx="487">683.61538461538498</cx:pt>
          <cx:pt idx="488">444.35000000000002</cx:pt>
          <cx:pt idx="489">444.35000000000002</cx:pt>
          <cx:pt idx="490">444.35000000000002</cx:pt>
          <cx:pt idx="491">386.39130434782601</cx:pt>
          <cx:pt idx="492">386.39130434782601</cx:pt>
          <cx:pt idx="493">444.35000000000002</cx:pt>
          <cx:pt idx="494">370.29166666666703</cx:pt>
          <cx:pt idx="495">355.48000000000002</cx:pt>
          <cx:pt idx="496">355.48000000000002</cx:pt>
          <cx:pt idx="497">341.80769230769198</cx:pt>
          <cx:pt idx="498">444.35000000000002</cx:pt>
          <cx:pt idx="499">444.35000000000002</cx:pt>
          <cx:pt idx="500">467.73684210526301</cx:pt>
          <cx:pt idx="501">493.722222222222</cx:pt>
          <cx:pt idx="502">467.73684210526301</cx:pt>
          <cx:pt idx="503">467.73684210526301</cx:pt>
          <cx:pt idx="504">493.722222222222</cx:pt>
          <cx:pt idx="505">442.60869565217399</cx:pt>
          <cx:pt idx="506">493.722222222222</cx:pt>
          <cx:pt idx="507">493.722222222222</cx:pt>
          <cx:pt idx="508">403.95454545454498</cx:pt>
          <cx:pt idx="509">355.48000000000002</cx:pt>
          <cx:pt idx="510">467.73684210526301</cx:pt>
          <cx:pt idx="511">403.95454545454498</cx:pt>
          <cx:pt idx="512">467.73684210526301</cx:pt>
          <cx:pt idx="513">403.95454545454498</cx:pt>
          <cx:pt idx="514">355.48000000000002</cx:pt>
          <cx:pt idx="515">355.48000000000002</cx:pt>
          <cx:pt idx="516">423.19047619047598</cx:pt>
          <cx:pt idx="517">444.35000000000002</cx:pt>
          <cx:pt idx="518">444.35000000000002</cx:pt>
          <cx:pt idx="519">403.95454545454498</cx:pt>
          <cx:pt idx="520">386.39130434782601</cx:pt>
          <cx:pt idx="521">386.39130434782601</cx:pt>
          <cx:pt idx="522">444.35000000000002</cx:pt>
          <cx:pt idx="523">423.19047619047598</cx:pt>
          <cx:pt idx="524">355.48000000000002</cx:pt>
          <cx:pt idx="525">403.95454545454498</cx:pt>
          <cx:pt idx="526">355.48000000000002</cx:pt>
          <cx:pt idx="527">341.80769230769198</cx:pt>
          <cx:pt idx="528">355.48000000000002</cx:pt>
          <cx:pt idx="529">277.71875</cx:pt>
          <cx:pt idx="530">296.23333333333301</cx:pt>
          <cx:pt idx="531">286.677419354839</cx:pt>
          <cx:pt idx="532">386.39130434782601</cx:pt>
          <cx:pt idx="533">317.392857142857</cx:pt>
          <cx:pt idx="534">355.48000000000002</cx:pt>
          <cx:pt idx="535">1110.875</cx:pt>
          <cx:pt idx="536">493.722222222222</cx:pt>
          <cx:pt idx="537">493.722222222222</cx:pt>
          <cx:pt idx="538">493.722222222222</cx:pt>
          <cx:pt idx="539">444.35000000000002</cx:pt>
          <cx:pt idx="540">444.35000000000002</cx:pt>
          <cx:pt idx="541">423.19047619047598</cx:pt>
          <cx:pt idx="542">423.19047619047598</cx:pt>
          <cx:pt idx="543">423.19047619047598</cx:pt>
          <cx:pt idx="544">403.95454545454498</cx:pt>
          <cx:pt idx="545">386.39130434782601</cx:pt>
          <cx:pt idx="546">355.48000000000002</cx:pt>
          <cx:pt idx="547">467.73684210526301</cx:pt>
          <cx:pt idx="548">423.19047619047598</cx:pt>
          <cx:pt idx="549">370.29166666666703</cx:pt>
          <cx:pt idx="550">341.80769230769198</cx:pt>
          <cx:pt idx="551">341.80769230769198</cx:pt>
          <cx:pt idx="552">329.14814814814798</cx:pt>
          <cx:pt idx="553">306.44827586206901</cx:pt>
          <cx:pt idx="554">493.722222222222</cx:pt>
          <cx:pt idx="555">467.73684210526301</cx:pt>
          <cx:pt idx="556">308.48484848484799</cx:pt>
          <cx:pt idx="557">403.95454545454498</cx:pt>
          <cx:pt idx="558">341.80769230769198</cx:pt>
          <cx:pt idx="559">386.39130434782601</cx:pt>
          <cx:pt idx="560">403.95454545454498</cx:pt>
          <cx:pt idx="561">355.48000000000002</cx:pt>
          <cx:pt idx="562">403.95454545454498</cx:pt>
          <cx:pt idx="563">341.80769230769198</cx:pt>
          <cx:pt idx="564">386.39130434782601</cx:pt>
          <cx:pt idx="565">403.95454545454498</cx:pt>
          <cx:pt idx="566">355.48000000000002</cx:pt>
          <cx:pt idx="567">493.722222222222</cx:pt>
          <cx:pt idx="568">467.73684210526301</cx:pt>
          <cx:pt idx="569">444.35000000000002</cx:pt>
          <cx:pt idx="570">403.95454545454498</cx:pt>
          <cx:pt idx="571">555.4375</cx:pt>
          <cx:pt idx="572">522.76470588235304</cx:pt>
          <cx:pt idx="573">493.722222222222</cx:pt>
          <cx:pt idx="574">493.722222222222</cx:pt>
          <cx:pt idx="575">467.73684210526301</cx:pt>
          <cx:pt idx="576">493.722222222222</cx:pt>
          <cx:pt idx="577">467.73684210526301</cx:pt>
          <cx:pt idx="578">493.722222222222</cx:pt>
          <cx:pt idx="579">467.73684210526301</cx:pt>
          <cx:pt idx="580">467.73684210526301</cx:pt>
          <cx:pt idx="581">467.73684210526301</cx:pt>
          <cx:pt idx="582">522.76470588235304</cx:pt>
          <cx:pt idx="583">555.4375</cx:pt>
          <cx:pt idx="584">740.58333333333303</cx:pt>
          <cx:pt idx="585">355.48000000000002</cx:pt>
          <cx:pt idx="586">341.80769230769198</cx:pt>
          <cx:pt idx="587">355.48000000000002</cx:pt>
          <cx:pt idx="588">329.14814814814798</cx:pt>
          <cx:pt idx="589">355.48000000000002</cx:pt>
          <cx:pt idx="590">370.29166666666703</cx:pt>
          <cx:pt idx="591">370.29166666666703</cx:pt>
          <cx:pt idx="592">444.35000000000002</cx:pt>
          <cx:pt idx="593">444.35000000000002</cx:pt>
          <cx:pt idx="594">423.19047619047598</cx:pt>
          <cx:pt idx="595">370.29166666666703</cx:pt>
          <cx:pt idx="596">355.48000000000002</cx:pt>
          <cx:pt idx="597">444.35000000000002</cx:pt>
          <cx:pt idx="598">444.35000000000002</cx:pt>
          <cx:pt idx="599">444.35000000000002</cx:pt>
          <cx:pt idx="600">355.48000000000002</cx:pt>
          <cx:pt idx="601">341.80769230769198</cx:pt>
          <cx:pt idx="602">444.35000000000002</cx:pt>
          <cx:pt idx="603">423.19047619047598</cx:pt>
          <cx:pt idx="604">370.29166666666703</cx:pt>
          <cx:pt idx="605">355.48000000000002</cx:pt>
          <cx:pt idx="606">444.35000000000002</cx:pt>
          <cx:pt idx="607">444.35000000000002</cx:pt>
          <cx:pt idx="608">444.35000000000002</cx:pt>
          <cx:pt idx="609">341.80769230769198</cx:pt>
          <cx:pt idx="610">306.44827586206901</cx:pt>
          <cx:pt idx="611">386.39130434782601</cx:pt>
          <cx:pt idx="612">370.29166666666703</cx:pt>
          <cx:pt idx="613">444.35000000000002</cx:pt>
          <cx:pt idx="614">386.39130434782601</cx:pt>
          <cx:pt idx="615">423.19047619047598</cx:pt>
          <cx:pt idx="616">403.95454545454498</cx:pt>
          <cx:pt idx="617">386.39130434782601</cx:pt>
          <cx:pt idx="618">493.722222222222</cx:pt>
          <cx:pt idx="619">467.73684210526301</cx:pt>
          <cx:pt idx="620">370.29166666666703</cx:pt>
          <cx:pt idx="621">317.392857142857</cx:pt>
          <cx:pt idx="622">317.392857142857</cx:pt>
          <cx:pt idx="623">423.19047619047598</cx:pt>
          <cx:pt idx="624">403.95454545454498</cx:pt>
          <cx:pt idx="625">370.29166666666703</cx:pt>
          <cx:pt idx="626">355.48000000000002</cx:pt>
          <cx:pt idx="627">444.35000000000002</cx:pt>
          <cx:pt idx="628">386.39130434782601</cx:pt>
          <cx:pt idx="629">355.48000000000002</cx:pt>
          <cx:pt idx="630">423.19047619047598</cx:pt>
          <cx:pt idx="631">403.95454545454498</cx:pt>
          <cx:pt idx="632">386.39130434782601</cx:pt>
          <cx:pt idx="633">370.29166666666703</cx:pt>
          <cx:pt idx="634">277.71875</cx:pt>
          <cx:pt idx="635">355.48000000000002</cx:pt>
          <cx:pt idx="636">317.392857142857</cx:pt>
          <cx:pt idx="637">370.29166666666703</cx:pt>
          <cx:pt idx="638">355.48000000000002</cx:pt>
          <cx:pt idx="639">423.19047619047598</cx:pt>
          <cx:pt idx="640">370.29166666666703</cx:pt>
          <cx:pt idx="641">467.73684210526301</cx:pt>
          <cx:pt idx="642">522.76470588235304</cx:pt>
          <cx:pt idx="643">467.73684210526301</cx:pt>
          <cx:pt idx="644">423.19047619047598</cx:pt>
          <cx:pt idx="645">467.73684210526301</cx:pt>
          <cx:pt idx="646">370.29166666666703</cx:pt>
          <cx:pt idx="647">341.80769230769198</cx:pt>
          <cx:pt idx="648">403.95454545454498</cx:pt>
          <cx:pt idx="649">370.29166666666703</cx:pt>
          <cx:pt idx="650">493.722222222222</cx:pt>
          <cx:pt idx="651">467.73684210526301</cx:pt>
          <cx:pt idx="652">423.19047619047598</cx:pt>
          <cx:pt idx="653">493.722222222222</cx:pt>
          <cx:pt idx="654">423.19047619047598</cx:pt>
          <cx:pt idx="655">370.29166666666703</cx:pt>
          <cx:pt idx="656">467.73684210526301</cx:pt>
          <cx:pt idx="657">370.29166666666703</cx:pt>
          <cx:pt idx="658">329.14814814814798</cx:pt>
          <cx:pt idx="659">522.76470588235304</cx:pt>
          <cx:pt idx="660">444.35000000000002</cx:pt>
          <cx:pt idx="661">370.29166666666703</cx:pt>
          <cx:pt idx="662">355.48000000000002</cx:pt>
          <cx:pt idx="663">444.35000000000002</cx:pt>
          <cx:pt idx="664">403.95454545454498</cx:pt>
          <cx:pt idx="665">329.14814814814798</cx:pt>
          <cx:pt idx="666">467.73684210526301</cx:pt>
          <cx:pt idx="667">493.722222222222</cx:pt>
          <cx:pt idx="668">493.722222222222</cx:pt>
          <cx:pt idx="669">493.722222222222</cx:pt>
          <cx:pt idx="670">555.4375</cx:pt>
          <cx:pt idx="671">683.61538461538498</cx:pt>
          <cx:pt idx="672">467.73684210526301</cx:pt>
          <cx:pt idx="673">493.722222222222</cx:pt>
          <cx:pt idx="674">493.722222222222</cx:pt>
          <cx:pt idx="675">355.48000000000002</cx:pt>
          <cx:pt idx="676">341.80769230769198</cx:pt>
          <cx:pt idx="677">386.39130434782601</cx:pt>
          <cx:pt idx="678">370.29166666666703</cx:pt>
          <cx:pt idx="679">444.35000000000002</cx:pt>
          <cx:pt idx="680">355.48000000000002</cx:pt>
          <cx:pt idx="681">341.80769230769198</cx:pt>
          <cx:pt idx="682">355.48000000000002</cx:pt>
          <cx:pt idx="683">329.14814814814798</cx:pt>
          <cx:pt idx="684">493.722222222222</cx:pt>
          <cx:pt idx="685">467.73684210526301</cx:pt>
          <cx:pt idx="686">467.73684210526301</cx:pt>
          <cx:pt idx="687">493.722222222222</cx:pt>
          <cx:pt idx="688">493.722222222222</cx:pt>
          <cx:pt idx="689">493.722222222222</cx:pt>
          <cx:pt idx="690">370.29166666666703</cx:pt>
          <cx:pt idx="691">355.48000000000002</cx:pt>
          <cx:pt idx="692">444.35000000000002</cx:pt>
          <cx:pt idx="693">386.39130434782601</cx:pt>
          <cx:pt idx="694">355.48000000000002</cx:pt>
          <cx:pt idx="695">423.19047619047598</cx:pt>
          <cx:pt idx="696">403.95454545454498</cx:pt>
          <cx:pt idx="697">386.39130434782601</cx:pt>
          <cx:pt idx="698">444.35000000000002</cx:pt>
          <cx:pt idx="699">423.19047619047598</cx:pt>
          <cx:pt idx="700">355.48000000000002</cx:pt>
          <cx:pt idx="701">341.80769230769198</cx:pt>
          <cx:pt idx="702">370.29166666666703</cx:pt>
          <cx:pt idx="703">370.29166666666703</cx:pt>
          <cx:pt idx="704">341.80769230769198</cx:pt>
          <cx:pt idx="705">306.44827586206901</cx:pt>
          <cx:pt idx="706">296.23333333333301</cx:pt>
          <cx:pt idx="707">370.29166666666703</cx:pt>
          <cx:pt idx="708">444.35000000000002</cx:pt>
          <cx:pt idx="709">403.95454545454498</cx:pt>
          <cx:pt idx="710">355.48000000000002</cx:pt>
          <cx:pt idx="711">329.14814814814798</cx:pt>
          <cx:pt idx="712">493.722222222222</cx:pt>
          <cx:pt idx="713">493.722222222222</cx:pt>
          <cx:pt idx="714">467.73684210526301</cx:pt>
          <cx:pt idx="715">423.19047619047598</cx:pt>
          <cx:pt idx="716">423.19047619047598</cx:pt>
          <cx:pt idx="717">423.19047619047598</cx:pt>
          <cx:pt idx="718">423.19047619047598</cx:pt>
          <cx:pt idx="719">444.35000000000002</cx:pt>
          <cx:pt idx="720">386.39130434782601</cx:pt>
          <cx:pt idx="721">355.48000000000002</cx:pt>
          <cx:pt idx="722">423.19047619047598</cx:pt>
          <cx:pt idx="723">444.35000000000002</cx:pt>
          <cx:pt idx="724">370.29166666666703</cx:pt>
          <cx:pt idx="725">355.48000000000002</cx:pt>
          <cx:pt idx="726">423.19047619047598</cx:pt>
          <cx:pt idx="727">355.48000000000002</cx:pt>
          <cx:pt idx="728">467.73684210526301</cx:pt>
          <cx:pt idx="729">467.73684210526301</cx:pt>
          <cx:pt idx="730">493.722222222222</cx:pt>
          <cx:pt idx="731">386.39130434782601</cx:pt>
          <cx:pt idx="732">355.48000000000002</cx:pt>
          <cx:pt idx="733">403.95454545454498</cx:pt>
          <cx:pt idx="734">386.39130434782601</cx:pt>
          <cx:pt idx="735">355.48000000000002</cx:pt>
          <cx:pt idx="736">403.95454545454498</cx:pt>
          <cx:pt idx="737">493.722222222222</cx:pt>
          <cx:pt idx="738">467.73684210526301</cx:pt>
          <cx:pt idx="739">467.73684210526301</cx:pt>
          <cx:pt idx="740">423.19047619047598</cx:pt>
          <cx:pt idx="741">555.4375</cx:pt>
          <cx:pt idx="742">493.722222222222</cx:pt>
          <cx:pt idx="743">467.73684210526301</cx:pt>
          <cx:pt idx="744">493.722222222222</cx:pt>
          <cx:pt idx="745">493.722222222222</cx:pt>
          <cx:pt idx="746">493.722222222222</cx:pt>
          <cx:pt idx="747">493.722222222222</cx:pt>
          <cx:pt idx="748">592.46666666666704</cx:pt>
          <cx:pt idx="749">555.4375</cx:pt>
          <cx:pt idx="750">555.4375</cx:pt>
          <cx:pt idx="751">355.48000000000002</cx:pt>
          <cx:pt idx="752">341.80769230769198</cx:pt>
          <cx:pt idx="753">370.29166666666703</cx:pt>
          <cx:pt idx="754">386.39130434782601</cx:pt>
          <cx:pt idx="755">444.35000000000002</cx:pt>
          <cx:pt idx="756">370.29166666666703</cx:pt>
          <cx:pt idx="757">355.48000000000002</cx:pt>
          <cx:pt idx="758">444.35000000000002</cx:pt>
          <cx:pt idx="759">444.35000000000002</cx:pt>
          <cx:pt idx="760">355.48000000000002</cx:pt>
          <cx:pt idx="761">341.80769230769198</cx:pt>
          <cx:pt idx="762">444.35000000000002</cx:pt>
          <cx:pt idx="763">444.35000000000002</cx:pt>
          <cx:pt idx="764">423.19047619047598</cx:pt>
          <cx:pt idx="765">493.722222222222</cx:pt>
          <cx:pt idx="766">403.95454545454498</cx:pt>
          <cx:pt idx="767">370.29166666666703</cx:pt>
          <cx:pt idx="768">423.19047619047598</cx:pt>
          <cx:pt idx="769">355.48000000000002</cx:pt>
          <cx:pt idx="770">317.392857142857</cx:pt>
          <cx:pt idx="771">329.14814814814798</cx:pt>
          <cx:pt idx="772">423.19047619047598</cx:pt>
          <cx:pt idx="773">403.95454545454498</cx:pt>
          <cx:pt idx="774">370.29166666666703</cx:pt>
          <cx:pt idx="775">341.80769230769198</cx:pt>
          <cx:pt idx="776">386.39130434782601</cx:pt>
          <cx:pt idx="777">355.48000000000002</cx:pt>
          <cx:pt idx="778">467.73684210526301</cx:pt>
          <cx:pt idx="779">403.95454545454498</cx:pt>
          <cx:pt idx="780">423.19047619047598</cx:pt>
          <cx:pt idx="781">370.29166666666703</cx:pt>
          <cx:pt idx="782">355.48000000000002</cx:pt>
          <cx:pt idx="783">317.392857142857</cx:pt>
          <cx:pt idx="784">386.39130434782601</cx:pt>
          <cx:pt idx="785">386.39130434782601</cx:pt>
          <cx:pt idx="786">355.48000000000002</cx:pt>
          <cx:pt idx="787">277.71875</cx:pt>
          <cx:pt idx="788">329.14814814814798</cx:pt>
          <cx:pt idx="789">355.48000000000002</cx:pt>
          <cx:pt idx="790">370.29166666666703</cx:pt>
          <cx:pt idx="791">355.48000000000002</cx:pt>
          <cx:pt idx="792">403.95454545454498</cx:pt>
          <cx:pt idx="793">423.19047619047598</cx:pt>
          <cx:pt idx="794">370.29166666666703</cx:pt>
          <cx:pt idx="795">423.19047619047598</cx:pt>
          <cx:pt idx="796">370.29166666666703</cx:pt>
          <cx:pt idx="797">423.19047619047598</cx:pt>
          <cx:pt idx="798">467.73684210526301</cx:pt>
          <cx:pt idx="799">386.39130434782601</cx:pt>
          <cx:pt idx="800">403.95454545454498</cx:pt>
          <cx:pt idx="801">370.29166666666703</cx:pt>
          <cx:pt idx="802">493.722222222222</cx:pt>
          <cx:pt idx="803">423.19047619047598</cx:pt>
          <cx:pt idx="804">370.29166666666703</cx:pt>
          <cx:pt idx="805">423.19047619047598</cx:pt>
          <cx:pt idx="806">467.73684210526301</cx:pt>
          <cx:pt idx="807">370.29166666666703</cx:pt>
          <cx:pt idx="808">329.14814814814798</cx:pt>
          <cx:pt idx="809">522.76470588235304</cx:pt>
          <cx:pt idx="810">467.73684210526301</cx:pt>
          <cx:pt idx="811">370.29166666666703</cx:pt>
          <cx:pt idx="812">355.48000000000002</cx:pt>
          <cx:pt idx="813">403.95454545454498</cx:pt>
          <cx:pt idx="814">444.35000000000002</cx:pt>
          <cx:pt idx="815">329.14814814814798</cx:pt>
          <cx:pt idx="816">467.73684210526301</cx:pt>
          <cx:pt idx="817">493.722222222222</cx:pt>
          <cx:pt idx="818">555.4375</cx:pt>
          <cx:pt idx="819">683.61538461538498</cx:pt>
          <cx:pt idx="820">403.95454545454498</cx:pt>
          <cx:pt idx="821">423.19047619047598</cx:pt>
          <cx:pt idx="822">386.39130434782601</cx:pt>
          <cx:pt idx="823">493.722222222222</cx:pt>
          <cx:pt idx="824">493.722222222222</cx:pt>
          <cx:pt idx="825">370.29166666666703</cx:pt>
          <cx:pt idx="826">355.48000000000002</cx:pt>
          <cx:pt idx="827">386.39130434782601</cx:pt>
          <cx:pt idx="828">370.29166666666703</cx:pt>
          <cx:pt idx="829">444.35000000000002</cx:pt>
          <cx:pt idx="830">467.73684210526301</cx:pt>
          <cx:pt idx="831">467.73684210526301</cx:pt>
          <cx:pt idx="832">444.35000000000002</cx:pt>
          <cx:pt idx="833">444.35000000000002</cx:pt>
          <cx:pt idx="834">444.35000000000002</cx:pt>
          <cx:pt idx="835">444.35000000000002</cx:pt>
          <cx:pt idx="836">493.722222222222</cx:pt>
          <cx:pt idx="837">467.73684210526301</cx:pt>
          <cx:pt idx="838">493.722222222222</cx:pt>
          <cx:pt idx="839">493.722222222222</cx:pt>
          <cx:pt idx="840">493.722222222222</cx:pt>
          <cx:pt idx="841">493.722222222222</cx:pt>
          <cx:pt idx="842">370.29166666666703</cx:pt>
          <cx:pt idx="843">341.80769230769198</cx:pt>
          <cx:pt idx="844">386.39130434782601</cx:pt>
          <cx:pt idx="845">355.48000000000002</cx:pt>
          <cx:pt idx="846">467.73684210526301</cx:pt>
          <cx:pt idx="847">403.95454545454498</cx:pt>
          <cx:pt idx="848">423.19047619047598</cx:pt>
          <cx:pt idx="849">370.29166666666703</cx:pt>
          <cx:pt idx="850">423.19047619047598</cx:pt>
          <cx:pt idx="851">403.95454545454498</cx:pt>
          <cx:pt idx="852">370.29166666666703</cx:pt>
          <cx:pt idx="853">355.48000000000002</cx:pt>
          <cx:pt idx="854">386.39130434782601</cx:pt>
          <cx:pt idx="855">370.29166666666703</cx:pt>
          <cx:pt idx="856">341.80769230769198</cx:pt>
          <cx:pt idx="857">306.44827586206901</cx:pt>
          <cx:pt idx="858">296.23333333333301</cx:pt>
          <cx:pt idx="859">403.95454545454498</cx:pt>
          <cx:pt idx="860">370.29166666666703</cx:pt>
          <cx:pt idx="861">386.39130434782601</cx:pt>
          <cx:pt idx="862">444.35000000000002</cx:pt>
          <cx:pt idx="863">329.14814814814798</cx:pt>
          <cx:pt idx="864">403.95454545454498</cx:pt>
          <cx:pt idx="865">467.73684210526301</cx:pt>
          <cx:pt idx="866">493.722222222222</cx:pt>
          <cx:pt idx="867">403.95454545454498</cx:pt>
          <cx:pt idx="868">423.19047619047598</cx:pt>
          <cx:pt idx="869">403.95454545454498</cx:pt>
          <cx:pt idx="870">423.19047619047598</cx:pt>
          <cx:pt idx="871">386.39130434782601</cx:pt>
          <cx:pt idx="872">355.48000000000002</cx:pt>
          <cx:pt idx="873">444.35000000000002</cx:pt>
          <cx:pt idx="874">423.19047619047598</cx:pt>
          <cx:pt idx="875">423.19047619047598</cx:pt>
          <cx:pt idx="876">370.29166666666703</cx:pt>
          <cx:pt idx="877">355.48000000000002</cx:pt>
          <cx:pt idx="878">355.48000000000002</cx:pt>
          <cx:pt idx="879">423.19047619047598</cx:pt>
          <cx:pt idx="880">467.73684210526301</cx:pt>
          <cx:pt idx="881">467.73684210526301</cx:pt>
          <cx:pt idx="882">467.73684210526301</cx:pt>
          <cx:pt idx="883">299.41176470588198</cx:pt>
          <cx:pt idx="884">403.95454545454498</cx:pt>
          <cx:pt idx="885">355.48000000000002</cx:pt>
          <cx:pt idx="886">403.95454545454498</cx:pt>
          <cx:pt idx="887">299.41176470588198</cx:pt>
          <cx:pt idx="888">403.95454545454498</cx:pt>
          <cx:pt idx="889">355.48000000000002</cx:pt>
          <cx:pt idx="890">403.95454545454498</cx:pt>
          <cx:pt idx="891">467.73684210526301</cx:pt>
          <cx:pt idx="892">467.73684210526301</cx:pt>
          <cx:pt idx="893">423.19047619047598</cx:pt>
          <cx:pt idx="894">423.19047619047598</cx:pt>
          <cx:pt idx="895">493.722222222222</cx:pt>
          <cx:pt idx="896">522.76470588235304</cx:pt>
          <cx:pt idx="897">444.35000000000002</cx:pt>
          <cx:pt idx="898">493.722222222222</cx:pt>
          <cx:pt idx="899">467.73684210526301</cx:pt>
          <cx:pt idx="900">493.722222222222</cx:pt>
          <cx:pt idx="901">467.73684210526301</cx:pt>
          <cx:pt idx="902">493.722222222222</cx:pt>
          <cx:pt idx="903">493.722222222222</cx:pt>
          <cx:pt idx="904">555.4375</cx:pt>
          <cx:pt idx="905">555.4375</cx:pt>
          <cx:pt idx="906">386.39130434782601</cx:pt>
          <cx:pt idx="907">386.39130434782601</cx:pt>
          <cx:pt idx="908">444.35000000000002</cx:pt>
          <cx:pt idx="909">370.29166666666703</cx:pt>
          <cx:pt idx="910">355.48000000000002</cx:pt>
          <cx:pt idx="911">386.39130434782601</cx:pt>
          <cx:pt idx="912">444.35000000000002</cx:pt>
          <cx:pt idx="913">444.35000000000002</cx:pt>
          <cx:pt idx="914">355.48000000000002</cx:pt>
          <cx:pt idx="915">341.80769230769198</cx:pt>
          <cx:pt idx="916">444.35000000000002</cx:pt>
          <cx:pt idx="917">444.35000000000002</cx:pt>
          <cx:pt idx="918">444.35000000000002</cx:pt>
          <cx:pt idx="919">493.722222222222</cx:pt>
          <cx:pt idx="920">423.19047619047598</cx:pt>
          <cx:pt idx="921">467.73684210526301</cx:pt>
          <cx:pt idx="922">444.35000000000002</cx:pt>
          <cx:pt idx="923">423.19047619047598</cx:pt>
          <cx:pt idx="924">403.95454545454498</cx:pt>
          <cx:pt idx="925">403.95454545454498</cx:pt>
          <cx:pt idx="926">423.19047619047598</cx:pt>
          <cx:pt idx="927">370.29166666666703</cx:pt>
          <cx:pt idx="928">467.73684210526301</cx:pt>
          <cx:pt idx="929">423.19047619047598</cx:pt>
          <cx:pt idx="930">423.19047619047598</cx:pt>
          <cx:pt idx="931">370.29166666666703</cx:pt>
          <cx:pt idx="932">355.48000000000002</cx:pt>
          <cx:pt idx="933">329.14814814814798</cx:pt>
          <cx:pt idx="934">386.39130434782601</cx:pt>
          <cx:pt idx="935">386.39130434782601</cx:pt>
          <cx:pt idx="936">341.80769230769198</cx:pt>
          <cx:pt idx="937">277.71875</cx:pt>
          <cx:pt idx="938">370.29166666666703</cx:pt>
          <cx:pt idx="939">329.14814814814798</cx:pt>
          <cx:pt idx="940">423.19047619047598</cx:pt>
          <cx:pt idx="941">467.73684210526301</cx:pt>
          <cx:pt idx="942">370.29166666666703</cx:pt>
          <cx:pt idx="943">423.19047619047598</cx:pt>
          <cx:pt idx="944">423.19047619047598</cx:pt>
          <cx:pt idx="945">467.73684210526301</cx:pt>
          <cx:pt idx="946">423.19047619047598</cx:pt>
          <cx:pt idx="947">370.29166666666703</cx:pt>
          <cx:pt idx="948">423.19047619047598</cx:pt>
          <cx:pt idx="949">467.73684210526301</cx:pt>
          <cx:pt idx="950">403.95454545454498</cx:pt>
          <cx:pt idx="951">386.39130434782601</cx:pt>
          <cx:pt idx="952">341.80769230769198</cx:pt>
          <cx:pt idx="953">296.23333333333301</cx:pt>
          <cx:pt idx="954">355.48000000000002</cx:pt>
          <cx:pt idx="955">522.76470588235304</cx:pt>
          <cx:pt idx="956">467.73684210526301</cx:pt>
          <cx:pt idx="957">467.73684210526301</cx:pt>
          <cx:pt idx="958">423.19047619047598</cx:pt>
          <cx:pt idx="959">370.29166666666703</cx:pt>
          <cx:pt idx="960">423.19047619047598</cx:pt>
          <cx:pt idx="961">467.73684210526301</cx:pt>
          <cx:pt idx="962">355.48000000000002</cx:pt>
          <cx:pt idx="963">317.392857142857</cx:pt>
          <cx:pt idx="964">370.29166666666703</cx:pt>
          <cx:pt idx="965">423.19047619047598</cx:pt>
          <cx:pt idx="966">386.39130434782601</cx:pt>
          <cx:pt idx="967">329.14814814814798</cx:pt>
          <cx:pt idx="968">370.29166666666703</cx:pt>
          <cx:pt idx="969">386.39130434782601</cx:pt>
          <cx:pt idx="970">391.538461538462</cx:pt>
          <cx:pt idx="971">493.722222222222</cx:pt>
          <cx:pt idx="972">493.722222222222</cx:pt>
          <cx:pt idx="973">522.76470588235304</cx:pt>
          <cx:pt idx="974">555.4375</cx:pt>
          <cx:pt idx="975">634.78571428571399</cx:pt>
          <cx:pt idx="976">444.35000000000002</cx:pt>
          <cx:pt idx="977">423.19047619047598</cx:pt>
          <cx:pt idx="978">467.73684210526301</cx:pt>
          <cx:pt idx="979">423.19047619047598</cx:pt>
          <cx:pt idx="980">403.95454545454498</cx:pt>
          <cx:pt idx="981">493.722222222222</cx:pt>
          <cx:pt idx="982">386.39130434782601</cx:pt>
          <cx:pt idx="983">386.39130434782601</cx:pt>
          <cx:pt idx="984">386.39130434782601</cx:pt>
          <cx:pt idx="985">386.39130434782601</cx:pt>
          <cx:pt idx="986">444.35000000000002</cx:pt>
          <cx:pt idx="987">444.35000000000002</cx:pt>
          <cx:pt idx="988">423.19047619047598</cx:pt>
          <cx:pt idx="989">444.35000000000002</cx:pt>
          <cx:pt idx="990">403.95454545454498</cx:pt>
          <cx:pt idx="991">370.29166666666703</cx:pt>
          <cx:pt idx="992">467.73684210526301</cx:pt>
          <cx:pt idx="993">423.19047619047598</cx:pt>
          <cx:pt idx="994">423.19047619047598</cx:pt>
          <cx:pt idx="995">370.29166666666703</cx:pt>
          <cx:pt idx="996">386.39130434782601</cx:pt>
          <cx:pt idx="997">386.39130434782601</cx:pt>
          <cx:pt idx="998">386.39130434782601</cx:pt>
          <cx:pt idx="999">386.39130434782601</cx:pt>
          <cx:pt idx="1000">341.80769230769198</cx:pt>
          <cx:pt idx="1001">317.392857142857</cx:pt>
          <cx:pt idx="1002">296.23333333333301</cx:pt>
          <cx:pt idx="1003">386.39130434782601</cx:pt>
          <cx:pt idx="1004">355.48000000000002</cx:pt>
          <cx:pt idx="1005">370.29166666666703</cx:pt>
          <cx:pt idx="1006">423.19047619047598</cx:pt>
          <cx:pt idx="1007">341.80769230769198</cx:pt>
          <cx:pt idx="1008">403.95454545454498</cx:pt>
          <cx:pt idx="1009">467.73684210526301</cx:pt>
          <cx:pt idx="1010">493.722222222222</cx:pt>
          <cx:pt idx="1011">423.19047619047598</cx:pt>
          <cx:pt idx="1012">403.95454545454498</cx:pt>
          <cx:pt idx="1013">403.95454545454498</cx:pt>
          <cx:pt idx="1014">423.19047619047598</cx:pt>
          <cx:pt idx="1015">423.19047619047598</cx:pt>
          <cx:pt idx="1016">403.95454545454498</cx:pt>
          <cx:pt idx="1017">444.35000000000002</cx:pt>
          <cx:pt idx="1018">444.35000000000002</cx:pt>
          <cx:pt idx="1019">444.35000000000002</cx:pt>
          <cx:pt idx="1020">403.95454545454498</cx:pt>
          <cx:pt idx="1021">355.48000000000002</cx:pt>
          <cx:pt idx="1022">444.35000000000002</cx:pt>
          <cx:pt idx="1023">370.29166666666703</cx:pt>
          <cx:pt idx="1024">444.35000000000002</cx:pt>
          <cx:pt idx="1025">370.29166666666703</cx:pt>
          <cx:pt idx="1026">423.19047619047598</cx:pt>
          <cx:pt idx="1027">341.80769230769198</cx:pt>
          <cx:pt idx="1028">467.73684210526301</cx:pt>
          <cx:pt idx="1029">467.73684210526301</cx:pt>
          <cx:pt idx="1030">467.73684210526301</cx:pt>
          <cx:pt idx="1031">386.39130434782601</cx:pt>
          <cx:pt idx="1032">355.48000000000002</cx:pt>
          <cx:pt idx="1033">403.95454545454498</cx:pt>
          <cx:pt idx="1034">299.41176470588198</cx:pt>
          <cx:pt idx="1035">386.39130434782601</cx:pt>
          <cx:pt idx="1036">355.48000000000002</cx:pt>
          <cx:pt idx="1037">403.95454545454498</cx:pt>
          <cx:pt idx="1038">444.35000000000002</cx:pt>
          <cx:pt idx="1039">423.19047619047598</cx:pt>
          <cx:pt idx="1040">493.722222222222</cx:pt>
          <cx:pt idx="1041">522.76470588235304</cx:pt>
          <cx:pt idx="1042">493.722222222222</cx:pt>
          <cx:pt idx="1043">467.73684210526301</cx:pt>
          <cx:pt idx="1044">493.722222222222</cx:pt>
          <cx:pt idx="1045">467.73684210526301</cx:pt>
          <cx:pt idx="1046">493.722222222222</cx:pt>
          <cx:pt idx="1047">493.722222222222</cx:pt>
          <cx:pt idx="1048">493.722222222222</cx:pt>
          <cx:pt idx="1049">683.61538461538498</cx:pt>
          <cx:pt idx="1050">493.722222222222</cx:pt>
          <cx:pt idx="1051">493.722222222222</cx:pt>
          <cx:pt idx="1052">555.4375</cx:pt>
          <cx:pt idx="1053">555.4375</cx:pt>
          <cx:pt idx="1054">370.29166666666703</cx:pt>
          <cx:pt idx="1055">403.95454545454498</cx:pt>
          <cx:pt idx="1056">467.73684210526301</cx:pt>
          <cx:pt idx="1057">370.29166666666703</cx:pt>
          <cx:pt idx="1058">370.29166666666703</cx:pt>
          <cx:pt idx="1059">370.29166666666703</cx:pt>
          <cx:pt idx="1060">444.35000000000002</cx:pt>
          <cx:pt idx="1061">444.35000000000002</cx:pt>
          <cx:pt idx="1062">403.95454545454498</cx:pt>
          <cx:pt idx="1063">467.73684210526301</cx:pt>
          <cx:pt idx="1064">444.35000000000002</cx:pt>
          <cx:pt idx="1065">444.35000000000002</cx:pt>
          <cx:pt idx="1066">444.35000000000002</cx:pt>
          <cx:pt idx="1067">423.19047619047598</cx:pt>
          <cx:pt idx="1068">403.95454545454498</cx:pt>
          <cx:pt idx="1069">403.95454545454498</cx:pt>
          <cx:pt idx="1070">386.39130434782601</cx:pt>
          <cx:pt idx="1071">403.95454545454498</cx:pt>
          <cx:pt idx="1072">493.722222222222</cx:pt>
          <cx:pt idx="1073">355.48000000000002</cx:pt>
          <cx:pt idx="1074">444.35000000000002</cx:pt>
          <cx:pt idx="1075">341.80769230769198</cx:pt>
          <cx:pt idx="1076">355.48000000000002</cx:pt>
          <cx:pt idx="1077">306.44827586206901</cx:pt>
          <cx:pt idx="1078">317.392857142857</cx:pt>
          <cx:pt idx="1079">386.39130434782601</cx:pt>
          <cx:pt idx="1080">355.48000000000002</cx:pt>
          <cx:pt idx="1081">355.48000000000002</cx:pt>
          <cx:pt idx="1082">317.392857142857</cx:pt>
          <cx:pt idx="1083">296.23333333333301</cx:pt>
          <cx:pt idx="1084">467.73684210526301</cx:pt>
          <cx:pt idx="1085">423.19047619047598</cx:pt>
          <cx:pt idx="1086">370.29166666666703</cx:pt>
          <cx:pt idx="1087">423.19047619047598</cx:pt>
          <cx:pt idx="1088">467.73684210526301</cx:pt>
          <cx:pt idx="1089">467.73684210526301</cx:pt>
          <cx:pt idx="1090">423.19047619047598</cx:pt>
          <cx:pt idx="1091">386.39130434782601</cx:pt>
          <cx:pt idx="1092">423.19047619047598</cx:pt>
          <cx:pt idx="1093">467.73684210526301</cx:pt>
          <cx:pt idx="1094">403.95454545454498</cx:pt>
          <cx:pt idx="1095">386.39130434782601</cx:pt>
          <cx:pt idx="1096">341.80769230769198</cx:pt>
          <cx:pt idx="1097">329.14814814814798</cx:pt>
          <cx:pt idx="1098">317.392857142857</cx:pt>
          <cx:pt idx="1099">341.80769230769198</cx:pt>
          <cx:pt idx="1100">306.44827586206901</cx:pt>
          <cx:pt idx="1101">355.48000000000002</cx:pt>
          <cx:pt idx="1102">403.95454545454498</cx:pt>
          <cx:pt idx="1103">370.29166666666703</cx:pt>
          <cx:pt idx="1104">592.46666666666704</cx:pt>
          <cx:pt idx="1105">592.46666666666704</cx:pt>
          <cx:pt idx="1106">592.46666666666704</cx:pt>
          <cx:pt idx="1107">592.46666666666704</cx:pt>
          <cx:pt idx="1108">522.76470588235304</cx:pt>
          <cx:pt idx="1109">522.76470588235304</cx:pt>
          <cx:pt idx="1110">467.73684210526301</cx:pt>
          <cx:pt idx="1111">467.73684210526301</cx:pt>
          <cx:pt idx="1112">423.19047619047598</cx:pt>
          <cx:pt idx="1113">386.39130434782601</cx:pt>
          <cx:pt idx="1114">423.19047619047598</cx:pt>
          <cx:pt idx="1115">467.73684210526301</cx:pt>
          <cx:pt idx="1116">386.39130434782601</cx:pt>
          <cx:pt idx="1117">355.48000000000002</cx:pt>
          <cx:pt idx="1118">355.48000000000002</cx:pt>
          <cx:pt idx="1119">317.392857142857</cx:pt>
          <cx:pt idx="1120">444.35000000000002</cx:pt>
          <cx:pt idx="1121">444.35000000000002</cx:pt>
          <cx:pt idx="1122">423.19047619047598</cx:pt>
          <cx:pt idx="1123">386.39130434782601</cx:pt>
          <cx:pt idx="1124">355.48000000000002</cx:pt>
          <cx:pt idx="1125">317.392857142857</cx:pt>
          <cx:pt idx="1126">370.29166666666703</cx:pt>
          <cx:pt idx="1127">386.39130434782601</cx:pt>
          <cx:pt idx="1128">329.14814814814798</cx:pt>
          <cx:pt idx="1129">370.29166666666703</cx:pt>
          <cx:pt idx="1130">391.538461538462</cx:pt>
          <cx:pt idx="1131">493.722222222222</cx:pt>
          <cx:pt idx="1132">467.73684210526301</cx:pt>
          <cx:pt idx="1133">522.76470588235304</cx:pt>
          <cx:pt idx="1134">555.4375</cx:pt>
          <cx:pt idx="1135">484.76190476190499</cx:pt>
          <cx:pt idx="1136">634.78571428571399</cx:pt>
          <cx:pt idx="1137">423.19047619047598</cx:pt>
          <cx:pt idx="1138">444.35000000000002</cx:pt>
          <cx:pt idx="1139">467.73684210526301</cx:pt>
          <cx:pt idx="1140">467.73684210526301</cx:pt>
          <cx:pt idx="1141">403.95454545454498</cx:pt>
          <cx:pt idx="1142">423.19047619047598</cx:pt>
          <cx:pt idx="1143">467.73684210526301</cx:pt>
          <cx:pt idx="1144">370.29166666666703</cx:pt>
          <cx:pt idx="1145">370.29166666666703</cx:pt>
          <cx:pt idx="1146">444.35000000000002</cx:pt>
          <cx:pt idx="1147">403.95454545454498</cx:pt>
          <cx:pt idx="1148">386.39130434782601</cx:pt>
          <cx:pt idx="1149">467.73684210526301</cx:pt>
          <cx:pt idx="1150">444.35000000000002</cx:pt>
          <cx:pt idx="1151">423.19047619047598</cx:pt>
          <cx:pt idx="1152">423.19047619047598</cx:pt>
          <cx:pt idx="1153">403.95454545454498</cx:pt>
          <cx:pt idx="1154">386.39130434782601</cx:pt>
          <cx:pt idx="1155">403.95454545454498</cx:pt>
          <cx:pt idx="1156">493.722222222222</cx:pt>
          <cx:pt idx="1157">444.35000000000002</cx:pt>
          <cx:pt idx="1158">355.48000000000002</cx:pt>
          <cx:pt idx="1159">370.29166666666703</cx:pt>
          <cx:pt idx="1160">370.29166666666703</cx:pt>
          <cx:pt idx="1161">403.95454545454498</cx:pt>
          <cx:pt idx="1162">386.39130434782601</cx:pt>
          <cx:pt idx="1163">341.80769230769198</cx:pt>
          <cx:pt idx="1164">317.392857142857</cx:pt>
          <cx:pt idx="1165">296.23333333333301</cx:pt>
          <cx:pt idx="1166">386.39130434782601</cx:pt>
          <cx:pt idx="1167">355.48000000000002</cx:pt>
          <cx:pt idx="1168">467.73684210526301</cx:pt>
          <cx:pt idx="1169">423.19047619047598</cx:pt>
          <cx:pt idx="1170">403.95454545454498</cx:pt>
          <cx:pt idx="1171">493.722222222222</cx:pt>
          <cx:pt idx="1172">444.35000000000002</cx:pt>
          <cx:pt idx="1173">341.80769230769198</cx:pt>
          <cx:pt idx="1174">370.29166666666703</cx:pt>
          <cx:pt idx="1175">329.14814814814798</cx:pt>
          <cx:pt idx="1176">355.48000000000002</cx:pt>
          <cx:pt idx="1177">423.19047619047598</cx:pt>
          <cx:pt idx="1178">403.95454545454498</cx:pt>
          <cx:pt idx="1179">467.73684210526301</cx:pt>
          <cx:pt idx="1180">444.35000000000002</cx:pt>
          <cx:pt idx="1181">444.35000000000002</cx:pt>
          <cx:pt idx="1182">493.722222222222</cx:pt>
          <cx:pt idx="1183">467.73684210526301</cx:pt>
          <cx:pt idx="1184">403.95454545454498</cx:pt>
          <cx:pt idx="1185">355.48000000000002</cx:pt>
          <cx:pt idx="1186">370.29166666666703</cx:pt>
          <cx:pt idx="1187">444.35000000000002</cx:pt>
          <cx:pt idx="1188">370.29166666666703</cx:pt>
          <cx:pt idx="1189">341.80769230769198</cx:pt>
          <cx:pt idx="1190">467.73684210526301</cx:pt>
          <cx:pt idx="1191">467.73684210526301</cx:pt>
          <cx:pt idx="1192">467.73684210526301</cx:pt>
          <cx:pt idx="1193">386.39130434782601</cx:pt>
          <cx:pt idx="1194">355.48000000000002</cx:pt>
          <cx:pt idx="1195">403.95454545454498</cx:pt>
          <cx:pt idx="1196">299.41176470588198</cx:pt>
          <cx:pt idx="1197">308.48484848484799</cx:pt>
          <cx:pt idx="1198">386.39130434782601</cx:pt>
          <cx:pt idx="1199">355.48000000000002</cx:pt>
          <cx:pt idx="1200">403.95454545454498</cx:pt>
          <cx:pt idx="1201">493.722222222222</cx:pt>
          <cx:pt idx="1202">444.35000000000002</cx:pt>
          <cx:pt idx="1203">423.19047619047598</cx:pt>
          <cx:pt idx="1204">592.46666666666704</cx:pt>
          <cx:pt idx="1205">888.70000000000005</cx:pt>
          <cx:pt idx="1206">467.73684210526301</cx:pt>
          <cx:pt idx="1207">467.73684210526301</cx:pt>
          <cx:pt idx="1208">444.35000000000002</cx:pt>
          <cx:pt idx="1209">444.35000000000002</cx:pt>
          <cx:pt idx="1210">493.722222222222</cx:pt>
          <cx:pt idx="1211">467.73684210526301</cx:pt>
          <cx:pt idx="1212">493.722222222222</cx:pt>
          <cx:pt idx="1213">634.78571428571399</cx:pt>
          <cx:pt idx="1214">522.76470588235304</cx:pt>
          <cx:pt idx="1215">555.4375</cx:pt>
          <cx:pt idx="1216">386.39130434782601</cx:pt>
          <cx:pt idx="1217">444.35000000000002</cx:pt>
          <cx:pt idx="1218">370.29166666666703</cx:pt>
          <cx:pt idx="1219">355.48000000000002</cx:pt>
          <cx:pt idx="1220">403.95454545454498</cx:pt>
          <cx:pt idx="1221">423.19047619047598</cx:pt>
          <cx:pt idx="1222">444.35000000000002</cx:pt>
          <cx:pt idx="1223">370.29166666666703</cx:pt>
          <cx:pt idx="1224">355.48000000000002</cx:pt>
          <cx:pt idx="1225">423.19047619047598</cx:pt>
          <cx:pt idx="1226">444.35000000000002</cx:pt>
          <cx:pt idx="1227">403.95454545454498</cx:pt>
          <cx:pt idx="1228">444.35000000000002</cx:pt>
          <cx:pt idx="1229">423.19047619047598</cx:pt>
          <cx:pt idx="1230">444.35000000000002</cx:pt>
          <cx:pt idx="1231">444.35000000000002</cx:pt>
          <cx:pt idx="1232">423.19047619047598</cx:pt>
          <cx:pt idx="1233">423.19047619047598</cx:pt>
          <cx:pt idx="1234">403.95454545454498</cx:pt>
          <cx:pt idx="1235">386.39130434782601</cx:pt>
          <cx:pt idx="1236">355.48000000000002</cx:pt>
          <cx:pt idx="1237">403.95454545454498</cx:pt>
          <cx:pt idx="1238">444.35000000000002</cx:pt>
          <cx:pt idx="1239">386.39130434782601</cx:pt>
          <cx:pt idx="1240">444.35000000000002</cx:pt>
          <cx:pt idx="1241">423.19047619047598</cx:pt>
          <cx:pt idx="1242">423.19047619047598</cx:pt>
          <cx:pt idx="1243">386.39130434782601</cx:pt>
          <cx:pt idx="1244">355.48000000000002</cx:pt>
          <cx:pt idx="1245">341.80769230769198</cx:pt>
          <cx:pt idx="1246">306.44827586206901</cx:pt>
          <cx:pt idx="1247">296.23333333333301</cx:pt>
          <cx:pt idx="1248">423.19047619047598</cx:pt>
          <cx:pt idx="1249">467.73684210526301</cx:pt>
          <cx:pt idx="1250">370.29166666666703</cx:pt>
          <cx:pt idx="1251">423.19047619047598</cx:pt>
          <cx:pt idx="1252">493.722222222222</cx:pt>
          <cx:pt idx="1253">467.73684210526301</cx:pt>
          <cx:pt idx="1254">444.35000000000002</cx:pt>
          <cx:pt idx="1255">370.29166666666703</cx:pt>
          <cx:pt idx="1256">467.73684210526301</cx:pt>
          <cx:pt idx="1257">423.19047619047598</cx:pt>
          <cx:pt idx="1258">423.19047619047598</cx:pt>
          <cx:pt idx="1259">403.95454545454498</cx:pt>
          <cx:pt idx="1260">403.95454545454498</cx:pt>
          <cx:pt idx="1261">370.29166666666703</cx:pt>
          <cx:pt idx="1262">370.29166666666703</cx:pt>
          <cx:pt idx="1263">403.95454545454498</cx:pt>
          <cx:pt idx="1264">403.95454545454498</cx:pt>
          <cx:pt idx="1265">341.80769230769198</cx:pt>
          <cx:pt idx="1266">329.14814814814798</cx:pt>
          <cx:pt idx="1267">317.392857142857</cx:pt>
          <cx:pt idx="1268">341.80769230769198</cx:pt>
          <cx:pt idx="1269">306.44827586206901</cx:pt>
          <cx:pt idx="1270">370.29166666666703</cx:pt>
          <cx:pt idx="1271">807.90909090909099</cx:pt>
          <cx:pt idx="1272">807.90909090909099</cx:pt>
          <cx:pt idx="1273">403.95454545454498</cx:pt>
          <cx:pt idx="1274">370.29166666666703</cx:pt>
          <cx:pt idx="1275">592.46666666666704</cx:pt>
          <cx:pt idx="1276">522.76470588235304</cx:pt>
          <cx:pt idx="1277">493.722222222222</cx:pt>
          <cx:pt idx="1278">467.73684210526301</cx:pt>
          <cx:pt idx="1279">444.35000000000002</cx:pt>
          <cx:pt idx="1280">370.29166666666703</cx:pt>
          <cx:pt idx="1281">467.73684210526301</cx:pt>
          <cx:pt idx="1282">423.19047619047598</cx:pt>
          <cx:pt idx="1283">386.39130434782601</cx:pt>
          <cx:pt idx="1284">355.48000000000002</cx:pt>
          <cx:pt idx="1285">341.80769230769198</cx:pt>
          <cx:pt idx="1286">306.44827586206901</cx:pt>
          <cx:pt idx="1287">370.29166666666703</cx:pt>
          <cx:pt idx="1288">386.39130434782601</cx:pt>
          <cx:pt idx="1289">329.14814814814798</cx:pt>
          <cx:pt idx="1290">370.29166666666703</cx:pt>
          <cx:pt idx="1291">355.48000000000002</cx:pt>
          <cx:pt idx="1292">317.392857142857</cx:pt>
          <cx:pt idx="1293">407.19999999999999</cx:pt>
          <cx:pt idx="1294">493.722222222222</cx:pt>
          <cx:pt idx="1295">444.35000000000002</cx:pt>
          <cx:pt idx="1296">555.4375</cx:pt>
          <cx:pt idx="1297">555.4375</cx:pt>
          <cx:pt idx="1298">634.78571428571399</cx:pt>
          <cx:pt idx="1299">493.722222222222</cx:pt>
          <cx:pt idx="1300">467.73684210526301</cx:pt>
          <cx:pt idx="1301">423.19047619047598</cx:pt>
          <cx:pt idx="1302">423.19047619047598</cx:pt>
          <cx:pt idx="1303">467.73684210526301</cx:pt>
          <cx:pt idx="1304">467.73684210526301</cx:pt>
          <cx:pt idx="1305">386.39130434782601</cx:pt>
          <cx:pt idx="1306">444.35000000000002</cx:pt>
          <cx:pt idx="1307">444.35000000000002</cx:pt>
          <cx:pt idx="1308">403.95454545454498</cx:pt>
          <cx:pt idx="1309">386.39130434782601</cx:pt>
          <cx:pt idx="1310">403.95454545454498</cx:pt>
          <cx:pt idx="1311">341.80769230769198</cx:pt>
          <cx:pt idx="1312">444.35000000000002</cx:pt>
          <cx:pt idx="1313">444.35000000000002</cx:pt>
          <cx:pt idx="1314">444.35000000000002</cx:pt>
          <cx:pt idx="1315">423.19047619047598</cx:pt>
          <cx:pt idx="1316">423.19047619047598</cx:pt>
          <cx:pt idx="1317">386.39130434782601</cx:pt>
          <cx:pt idx="1318">355.48000000000002</cx:pt>
          <cx:pt idx="1319">403.95454545454498</cx:pt>
          <cx:pt idx="1320">444.35000000000002</cx:pt>
          <cx:pt idx="1321">386.39130434782601</cx:pt>
          <cx:pt idx="1322">444.35000000000002</cx:pt>
          <cx:pt idx="1323">423.19047619047598</cx:pt>
          <cx:pt idx="1324">423.19047619047598</cx:pt>
          <cx:pt idx="1325">403.95454545454498</cx:pt>
          <cx:pt idx="1326">386.39130434782601</cx:pt>
          <cx:pt idx="1327">341.80769230769198</cx:pt>
          <cx:pt idx="1328">403.95454545454498</cx:pt>
          <cx:pt idx="1329">444.35000000000002</cx:pt>
          <cx:pt idx="1330">355.48000000000002</cx:pt>
          <cx:pt idx="1331">317.392857142857</cx:pt>
          <cx:pt idx="1332">296.23333333333301</cx:pt>
          <cx:pt idx="1333">467.73684210526301</cx:pt>
          <cx:pt idx="1334">423.19047619047598</cx:pt>
          <cx:pt idx="1335">467.73684210526301</cx:pt>
          <cx:pt idx="1336">444.35000000000002</cx:pt>
          <cx:pt idx="1337">341.80769230769198</cx:pt>
          <cx:pt idx="1338">370.29166666666703</cx:pt>
          <cx:pt idx="1339">317.392857142857</cx:pt>
          <cx:pt idx="1340">355.48000000000002</cx:pt>
          <cx:pt idx="1341">403.95454545454498</cx:pt>
          <cx:pt idx="1342">386.39130434782601</cx:pt>
          <cx:pt idx="1343">444.35000000000002</cx:pt>
          <cx:pt idx="1344">444.35000000000002</cx:pt>
          <cx:pt idx="1345">493.722222222222</cx:pt>
          <cx:pt idx="1346">467.73684210526301</cx:pt>
          <cx:pt idx="1347">403.95454545454498</cx:pt>
          <cx:pt idx="1348">355.48000000000002</cx:pt>
          <cx:pt idx="1349">467.73684210526301</cx:pt>
          <cx:pt idx="1350">386.39130434782601</cx:pt>
          <cx:pt idx="1351">355.48000000000002</cx:pt>
          <cx:pt idx="1352">423.19047619047598</cx:pt>
          <cx:pt idx="1353">308.48484848484799</cx:pt>
          <cx:pt idx="1354">386.39130434782601</cx:pt>
          <cx:pt idx="1355">355.48000000000002</cx:pt>
          <cx:pt idx="1356">423.19047619047598</cx:pt>
          <cx:pt idx="1357">444.35000000000002</cx:pt>
          <cx:pt idx="1358">423.19047619047598</cx:pt>
          <cx:pt idx="1359">592.46666666666704</cx:pt>
          <cx:pt idx="1360">467.73684210526301</cx:pt>
          <cx:pt idx="1361">493.722222222222</cx:pt>
          <cx:pt idx="1362">444.35000000000002</cx:pt>
          <cx:pt idx="1363">444.35000000000002</cx:pt>
          <cx:pt idx="1364">493.722222222222</cx:pt>
          <cx:pt idx="1365">467.73684210526301</cx:pt>
          <cx:pt idx="1366">493.722222222222</cx:pt>
          <cx:pt idx="1367">493.722222222222</cx:pt>
          <cx:pt idx="1368">493.722222222222</cx:pt>
          <cx:pt idx="1369">493.722222222222</cx:pt>
          <cx:pt idx="1370">522.76470588235304</cx:pt>
          <cx:pt idx="1371">444.35000000000002</cx:pt>
          <cx:pt idx="1372">467.73684210526301</cx:pt>
          <cx:pt idx="1373">444.35000000000002</cx:pt>
          <cx:pt idx="1374">634.78571428571399</cx:pt>
          <cx:pt idx="1375">522.76470588235304</cx:pt>
          <cx:pt idx="1376">555.4375</cx:pt>
          <cx:pt idx="1377">386.39130434782601</cx:pt>
          <cx:pt idx="1378">423.19047619047598</cx:pt>
          <cx:pt idx="1379">386.39130434782601</cx:pt>
          <cx:pt idx="1380">355.48000000000002</cx:pt>
          <cx:pt idx="1381">423.19047619047598</cx:pt>
          <cx:pt idx="1382">423.19047619047598</cx:pt>
          <cx:pt idx="1383">444.35000000000002</cx:pt>
          <cx:pt idx="1384">386.39130434782601</cx:pt>
          <cx:pt idx="1385">355.48000000000002</cx:pt>
          <cx:pt idx="1386">423.19047619047598</cx:pt>
          <cx:pt idx="1387">386.39130434782601</cx:pt>
          <cx:pt idx="1388">444.35000000000002</cx:pt>
          <cx:pt idx="1389">423.19047619047598</cx:pt>
          <cx:pt idx="1390">444.35000000000002</cx:pt>
          <cx:pt idx="1391">423.19047619047598</cx:pt>
          <cx:pt idx="1392">386.39130434782601</cx:pt>
          <cx:pt idx="1393">386.39130434782601</cx:pt>
          <cx:pt idx="1394">341.80769230769198</cx:pt>
          <cx:pt idx="1395">386.39130434782601</cx:pt>
          <cx:pt idx="1396">355.48000000000002</cx:pt>
          <cx:pt idx="1397">423.19047619047598</cx:pt>
          <cx:pt idx="1398">444.35000000000002</cx:pt>
          <cx:pt idx="1399">386.39130434782601</cx:pt>
          <cx:pt idx="1400">355.48000000000002</cx:pt>
          <cx:pt idx="1401">355.48000000000002</cx:pt>
          <cx:pt idx="1402">306.44827586206901</cx:pt>
          <cx:pt idx="1403">296.23333333333301</cx:pt>
          <cx:pt idx="1404">423.19047619047598</cx:pt>
          <cx:pt idx="1405">370.29166666666703</cx:pt>
          <cx:pt idx="1406">467.73684210526301</cx:pt>
          <cx:pt idx="1407">423.19047619047598</cx:pt>
          <cx:pt idx="1408">370.29166666666703</cx:pt>
          <cx:pt idx="1409">341.80769230769198</cx:pt>
          <cx:pt idx="1410">355.48000000000002</cx:pt>
          <cx:pt idx="1411">329.14814814814798</cx:pt>
          <cx:pt idx="1412">403.95454545454498</cx:pt>
          <cx:pt idx="1413">370.29166666666703</cx:pt>
          <cx:pt idx="1414">403.95454545454498</cx:pt>
          <cx:pt idx="1415">403.95454545454498</cx:pt>
          <cx:pt idx="1416">423.19047619047598</cx:pt>
          <cx:pt idx="1417">341.80769230769198</cx:pt>
          <cx:pt idx="1418">329.14814814814798</cx:pt>
          <cx:pt idx="1419">355.48000000000002</cx:pt>
          <cx:pt idx="1420">317.392857142857</cx:pt>
          <cx:pt idx="1421">370.29166666666703</cx:pt>
          <cx:pt idx="1422">403.95454545454498</cx:pt>
          <cx:pt idx="1423">370.29166666666703</cx:pt>
          <cx:pt idx="1424">493.722222222222</cx:pt>
          <cx:pt idx="1425">493.722222222222</cx:pt>
          <cx:pt idx="1426">493.722222222222</cx:pt>
          <cx:pt idx="1427">423.19047619047598</cx:pt>
          <cx:pt idx="1428">370.29166666666703</cx:pt>
          <cx:pt idx="1429">467.73684210526301</cx:pt>
          <cx:pt idx="1430">423.19047619047598</cx:pt>
          <cx:pt idx="1431">386.39130434782601</cx:pt>
          <cx:pt idx="1432">355.48000000000002</cx:pt>
          <cx:pt idx="1433">355.48000000000002</cx:pt>
          <cx:pt idx="1434">317.392857142857</cx:pt>
          <cx:pt idx="1435">370.29166666666703</cx:pt>
          <cx:pt idx="1436">386.39130434782601</cx:pt>
          <cx:pt idx="1437">370.29166666666703</cx:pt>
          <cx:pt idx="1438">329.14814814814798</cx:pt>
          <cx:pt idx="1439">355.48000000000002</cx:pt>
          <cx:pt idx="1440">355.48000000000002</cx:pt>
          <cx:pt idx="1441">329.14814814814798</cx:pt>
          <cx:pt idx="1442">317.392857142857</cx:pt>
          <cx:pt idx="1443">493.722222222222</cx:pt>
          <cx:pt idx="1444">493.722222222222</cx:pt>
          <cx:pt idx="1445">493.722222222222</cx:pt>
          <cx:pt idx="1446">423.19047619047598</cx:pt>
          <cx:pt idx="1447">444.35000000000002</cx:pt>
          <cx:pt idx="1448">403.95454545454498</cx:pt>
          <cx:pt idx="1449">403.95454545454498</cx:pt>
          <cx:pt idx="1450">386.39130434782601</cx:pt>
          <cx:pt idx="1451">370.29166666666703</cx:pt>
          <cx:pt idx="1452">423.19047619047598</cx:pt>
          <cx:pt idx="1453">423.19047619047598</cx:pt>
          <cx:pt idx="1454">386.39130434782601</cx:pt>
          <cx:pt idx="1455">341.80769230769198</cx:pt>
          <cx:pt idx="1456">386.39130434782601</cx:pt>
          <cx:pt idx="1457">355.48000000000002</cx:pt>
          <cx:pt idx="1458">423.19047619047598</cx:pt>
          <cx:pt idx="1459">444.35000000000002</cx:pt>
          <cx:pt idx="1460">403.95454545454498</cx:pt>
          <cx:pt idx="1461">386.39130434782601</cx:pt>
          <cx:pt idx="1462">370.29166666666703</cx:pt>
          <cx:pt idx="1463">423.19047619047598</cx:pt>
          <cx:pt idx="1464">423.19047619047598</cx:pt>
          <cx:pt idx="1465">355.48000000000002</cx:pt>
          <cx:pt idx="1466">317.392857142857</cx:pt>
          <cx:pt idx="1467">296.23333333333301</cx:pt>
          <cx:pt idx="1468">807.90909090909099</cx:pt>
          <cx:pt idx="1469">493.722222222222</cx:pt>
          <cx:pt idx="1470">423.19047619047598</cx:pt>
          <cx:pt idx="1471">423.19047619047598</cx:pt>
          <cx:pt idx="1472">493.722222222222</cx:pt>
          <cx:pt idx="1473">444.35000000000002</cx:pt>
          <cx:pt idx="1474">341.80769230769198</cx:pt>
          <cx:pt idx="1475">370.29166666666703</cx:pt>
          <cx:pt idx="1476">317.392857142857</cx:pt>
          <cx:pt idx="1477">355.48000000000002</cx:pt>
          <cx:pt idx="1478">403.95454545454498</cx:pt>
          <cx:pt idx="1479">386.39130434782601</cx:pt>
          <cx:pt idx="1480">423.19047619047598</cx:pt>
          <cx:pt idx="1481">423.19047619047598</cx:pt>
          <cx:pt idx="1482">493.722222222222</cx:pt>
          <cx:pt idx="1483">467.73684210526301</cx:pt>
          <cx:pt idx="1484">403.95454545454498</cx:pt>
          <cx:pt idx="1485">355.48000000000002</cx:pt>
          <cx:pt idx="1486">370.29166666666703</cx:pt>
          <cx:pt idx="1487">341.80769230769198</cx:pt>
          <cx:pt idx="1488">355.48000000000002</cx:pt>
          <cx:pt idx="1489">341.80769230769198</cx:pt>
          <cx:pt idx="1490">423.19047619047598</cx:pt>
          <cx:pt idx="1491">370.29166666666703</cx:pt>
          <cx:pt idx="1492">423.19047619047598</cx:pt>
          <cx:pt idx="1493">386.39130434782601</cx:pt>
          <cx:pt idx="1494">444.35000000000002</cx:pt>
          <cx:pt idx="1495">423.19047619047598</cx:pt>
          <cx:pt idx="1496">493.722222222222</cx:pt>
          <cx:pt idx="1497">467.73684210526301</cx:pt>
          <cx:pt idx="1498">467.73684210526301</cx:pt>
          <cx:pt idx="1499">467.73684210526301</cx:pt>
          <cx:pt idx="1500">444.35000000000002</cx:pt>
          <cx:pt idx="1501">444.35000000000002</cx:pt>
          <cx:pt idx="1502">555.4375</cx:pt>
          <cx:pt idx="1503">493.722222222222</cx:pt>
          <cx:pt idx="1504">493.722222222222</cx:pt>
          <cx:pt idx="1505">592.46666666666704</cx:pt>
          <cx:pt idx="1506">493.722222222222</cx:pt>
          <cx:pt idx="1507">467.73684210526301</cx:pt>
          <cx:pt idx="1508">493.722222222222</cx:pt>
          <cx:pt idx="1509">493.722222222222</cx:pt>
          <cx:pt idx="1510">467.73684210526301</cx:pt>
          <cx:pt idx="1511">444.35000000000002</cx:pt>
          <cx:pt idx="1512">467.73684210526301</cx:pt>
          <cx:pt idx="1513">444.35000000000002</cx:pt>
          <cx:pt idx="1514">493.722222222222</cx:pt>
          <cx:pt idx="1515">522.76470588235304</cx:pt>
          <cx:pt idx="1516">522.76470588235304</cx:pt>
          <cx:pt idx="1517">522.76470588235304</cx:pt>
          <cx:pt idx="1518">522.76470588235304</cx:pt>
          <cx:pt idx="1519">386.39130434782601</cx:pt>
          <cx:pt idx="1520">403.95454545454498</cx:pt>
          <cx:pt idx="1521">423.19047619047598</cx:pt>
          <cx:pt idx="1522">370.29166666666703</cx:pt>
          <cx:pt idx="1523">355.48000000000002</cx:pt>
          <cx:pt idx="1524">423.19047619047598</cx:pt>
          <cx:pt idx="1525">444.35000000000002</cx:pt>
          <cx:pt idx="1526">423.19047619047598</cx:pt>
          <cx:pt idx="1527">444.35000000000002</cx:pt>
          <cx:pt idx="1528">370.29166666666703</cx:pt>
          <cx:pt idx="1529">444.35000000000002</cx:pt>
          <cx:pt idx="1530">423.19047619047598</cx:pt>
          <cx:pt idx="1531">403.95454545454498</cx:pt>
          <cx:pt idx="1532">423.19047619047598</cx:pt>
          <cx:pt idx="1533">423.19047619047598</cx:pt>
          <cx:pt idx="1534">423.19047619047598</cx:pt>
          <cx:pt idx="1535">370.29166666666703</cx:pt>
          <cx:pt idx="1536">386.39130434782601</cx:pt>
          <cx:pt idx="1537">355.48000000000002</cx:pt>
          <cx:pt idx="1538">403.95454545454498</cx:pt>
          <cx:pt idx="1539">386.39130434782601</cx:pt>
          <cx:pt idx="1540">467.73684210526301</cx:pt>
          <cx:pt idx="1541">493.722222222222</cx:pt>
          <cx:pt idx="1542">386.39130434782601</cx:pt>
          <cx:pt idx="1543">355.48000000000002</cx:pt>
          <cx:pt idx="1544">341.80769230769198</cx:pt>
          <cx:pt idx="1545">306.44827586206901</cx:pt>
          <cx:pt idx="1546">423.19047619047598</cx:pt>
          <cx:pt idx="1547">370.29166666666703</cx:pt>
          <cx:pt idx="1548">467.73684210526301</cx:pt>
          <cx:pt idx="1549">423.19047619047598</cx:pt>
          <cx:pt idx="1550">370.29166666666703</cx:pt>
          <cx:pt idx="1551">341.80769230769198</cx:pt>
          <cx:pt idx="1552">355.48000000000002</cx:pt>
          <cx:pt idx="1553">329.14814814814798</cx:pt>
          <cx:pt idx="1554">370.29166666666703</cx:pt>
          <cx:pt idx="1555">341.80769230769198</cx:pt>
          <cx:pt idx="1556">403.95454545454498</cx:pt>
          <cx:pt idx="1557">386.39130434782601</cx:pt>
          <cx:pt idx="1558">355.48000000000002</cx:pt>
          <cx:pt idx="1559">370.29166666666703</cx:pt>
          <cx:pt idx="1560">403.95454545454498</cx:pt>
          <cx:pt idx="1561">403.95454545454498</cx:pt>
          <cx:pt idx="1562">423.19047619047598</cx:pt>
          <cx:pt idx="1563">329.14814814814798</cx:pt>
          <cx:pt idx="1564">403.95454545454498</cx:pt>
          <cx:pt idx="1565">370.29166666666703</cx:pt>
          <cx:pt idx="1566">683.61538461538498</cx:pt>
          <cx:pt idx="1567">493.722222222222</cx:pt>
          <cx:pt idx="1568">493.722222222222</cx:pt>
          <cx:pt idx="1569">423.19047619047598</cx:pt>
          <cx:pt idx="1570">370.29166666666703</cx:pt>
          <cx:pt idx="1571">467.73684210526301</cx:pt>
          <cx:pt idx="1572">423.19047619047598</cx:pt>
          <cx:pt idx="1573">386.39130434782601</cx:pt>
          <cx:pt idx="1574">355.48000000000002</cx:pt>
          <cx:pt idx="1575">341.80769230769198</cx:pt>
          <cx:pt idx="1576">306.44827586206901</cx:pt>
          <cx:pt idx="1577">370.29166666666703</cx:pt>
          <cx:pt idx="1578">403.95454545454498</cx:pt>
          <cx:pt idx="1579">329.14814814814798</cx:pt>
          <cx:pt idx="1580">370.29166666666703</cx:pt>
          <cx:pt idx="1581">355.48000000000002</cx:pt>
          <cx:pt idx="1582">355.48000000000002</cx:pt>
          <cx:pt idx="1583">317.392857142857</cx:pt>
          <cx:pt idx="1584">329.14814814814798</cx:pt>
          <cx:pt idx="1585">403.95454545454498</cx:pt>
          <cx:pt idx="1586">444.35000000000002</cx:pt>
          <cx:pt idx="1587">467.73684210526301</cx:pt>
          <cx:pt idx="1588">493.722222222222</cx:pt>
          <cx:pt idx="1589">555.4375</cx:pt>
          <cx:pt idx="1590">634.78571428571399</cx:pt>
          <cx:pt idx="1591">683.61538461538498</cx:pt>
          <cx:pt idx="1592">493.722222222222</cx:pt>
          <cx:pt idx="1593">493.722222222222</cx:pt>
          <cx:pt idx="1594">444.35000000000002</cx:pt>
          <cx:pt idx="1595">403.95454545454498</cx:pt>
          <cx:pt idx="1596">386.39130434782601</cx:pt>
          <cx:pt idx="1597">403.95454545454498</cx:pt>
          <cx:pt idx="1598">386.39130434782601</cx:pt>
          <cx:pt idx="1599">403.95454545454498</cx:pt>
          <cx:pt idx="1600">403.95454545454498</cx:pt>
          <cx:pt idx="1601">370.29166666666703</cx:pt>
          <cx:pt idx="1602">423.19047619047598</cx:pt>
          <cx:pt idx="1603">423.19047619047598</cx:pt>
          <cx:pt idx="1604">386.39130434782601</cx:pt>
          <cx:pt idx="1605">355.48000000000002</cx:pt>
          <cx:pt idx="1606">403.95454545454498</cx:pt>
          <cx:pt idx="1607">386.39130434782601</cx:pt>
          <cx:pt idx="1608">467.73684210526301</cx:pt>
          <cx:pt idx="1609">493.722222222222</cx:pt>
          <cx:pt idx="1610">386.39130434782601</cx:pt>
          <cx:pt idx="1611">403.95454545454498</cx:pt>
          <cx:pt idx="1612">423.19047619047598</cx:pt>
          <cx:pt idx="1613">423.19047619047598</cx:pt>
          <cx:pt idx="1614">370.29166666666703</cx:pt>
          <cx:pt idx="1615">423.19047619047598</cx:pt>
          <cx:pt idx="1616">807.90909090909099</cx:pt>
          <cx:pt idx="1617">341.80769230769198</cx:pt>
          <cx:pt idx="1618">370.29166666666703</cx:pt>
          <cx:pt idx="1619">355.48000000000002</cx:pt>
          <cx:pt idx="1620">317.392857142857</cx:pt>
          <cx:pt idx="1621">403.95454545454498</cx:pt>
          <cx:pt idx="1622">386.39130434782601</cx:pt>
          <cx:pt idx="1623">423.19047619047598</cx:pt>
          <cx:pt idx="1624">423.19047619047598</cx:pt>
          <cx:pt idx="1625">493.722222222222</cx:pt>
          <cx:pt idx="1626">467.73684210526301</cx:pt>
          <cx:pt idx="1627">370.29166666666703</cx:pt>
          <cx:pt idx="1628">341.80769230769198</cx:pt>
          <cx:pt idx="1629">355.48000000000002</cx:pt>
          <cx:pt idx="1630">341.80769230769198</cx:pt>
          <cx:pt idx="1631">423.19047619047598</cx:pt>
          <cx:pt idx="1632">370.29166666666703</cx:pt>
          <cx:pt idx="1633">423.19047619047598</cx:pt>
          <cx:pt idx="1634">386.39130434782601</cx:pt>
          <cx:pt idx="1635">467.73684210526301</cx:pt>
          <cx:pt idx="1636">493.722222222222</cx:pt>
          <cx:pt idx="1637">493.722222222222</cx:pt>
          <cx:pt idx="1638">493.722222222222</cx:pt>
          <cx:pt idx="1639">467.73684210526301</cx:pt>
          <cx:pt idx="1640">467.73684210526301</cx:pt>
          <cx:pt idx="1641">467.73684210526301</cx:pt>
          <cx:pt idx="1642">444.35000000000002</cx:pt>
          <cx:pt idx="1643">555.4375</cx:pt>
          <cx:pt idx="1644">493.722222222222</cx:pt>
          <cx:pt idx="1645">467.73684210526301</cx:pt>
          <cx:pt idx="1646">467.73684210526301</cx:pt>
          <cx:pt idx="1647">493.722222222222</cx:pt>
          <cx:pt idx="1648">493.722222222222</cx:pt>
          <cx:pt idx="1649">493.722222222222</cx:pt>
          <cx:pt idx="1650">467.73684210526301</cx:pt>
          <cx:pt idx="1651">444.35000000000002</cx:pt>
          <cx:pt idx="1652">467.73684210526301</cx:pt>
          <cx:pt idx="1653">467.73684210526301</cx:pt>
          <cx:pt idx="1654">423.19047619047598</cx:pt>
          <cx:pt idx="1655">386.39130434782601</cx:pt>
          <cx:pt idx="1656">467.73684210526301</cx:pt>
          <cx:pt idx="1657">444.35000000000002</cx:pt>
          <cx:pt idx="1658">493.722222222222</cx:pt>
          <cx:pt idx="1659">522.76470588235304</cx:pt>
          <cx:pt idx="1660">493.722222222222</cx:pt>
          <cx:pt idx="1661">555.4375</cx:pt>
          <cx:pt idx="1662">403.95454545454498</cx:pt>
          <cx:pt idx="1663">403.95454545454498</cx:pt>
          <cx:pt idx="1664">444.35000000000002</cx:pt>
          <cx:pt idx="1665">444.35000000000002</cx:pt>
          <cx:pt idx="1666">355.48000000000002</cx:pt>
          <cx:pt idx="1667">423.19047619047598</cx:pt>
          <cx:pt idx="1668">423.19047619047598</cx:pt>
          <cx:pt idx="1669">341.80769230769198</cx:pt>
          <cx:pt idx="1670">386.39130434782601</cx:pt>
          <cx:pt idx="1671">403.95454545454498</cx:pt>
          <cx:pt idx="1672">423.19047619047598</cx:pt>
          <cx:pt idx="1673">423.19047619047598</cx:pt>
          <cx:pt idx="1674">423.19047619047598</cx:pt>
          <cx:pt idx="1675">403.95454545454498</cx:pt>
          <cx:pt idx="1676">386.39130434782601</cx:pt>
          <cx:pt idx="1677">386.39130434782601</cx:pt>
          <cx:pt idx="1678">423.19047619047598</cx:pt>
          <cx:pt idx="1679">423.19047619047598</cx:pt>
          <cx:pt idx="1680">370.29166666666703</cx:pt>
          <cx:pt idx="1681">423.19047619047598</cx:pt>
          <cx:pt idx="1682">403.95454545454498</cx:pt>
          <cx:pt idx="1683">386.39130434782601</cx:pt>
          <cx:pt idx="1684">386.39130434782601</cx:pt>
          <cx:pt idx="1685">423.19047619047598</cx:pt>
          <cx:pt idx="1686">341.80769230769198</cx:pt>
          <cx:pt idx="1687">317.392857142857</cx:pt>
          <cx:pt idx="1688">370.29166666666703</cx:pt>
          <cx:pt idx="1689">403.95454545454498</cx:pt>
          <cx:pt idx="1690">423.19047619047598</cx:pt>
          <cx:pt idx="1691">403.95454545454498</cx:pt>
          <cx:pt idx="1692">370.29166666666703</cx:pt>
          <cx:pt idx="1693">341.80769230769198</cx:pt>
          <cx:pt idx="1694">306.44827586206901</cx:pt>
          <cx:pt idx="1695">355.48000000000002</cx:pt>
          <cx:pt idx="1696">329.14814814814798</cx:pt>
          <cx:pt idx="1697">341.80769230769198</cx:pt>
          <cx:pt idx="1698">329.14814814814798</cx:pt>
          <cx:pt idx="1699">355.48000000000002</cx:pt>
          <cx:pt idx="1700">355.48000000000002</cx:pt>
          <cx:pt idx="1701">317.392857142857</cx:pt>
          <cx:pt idx="1702">403.95454545454498</cx:pt>
          <cx:pt idx="1703">386.39130434782601</cx:pt>
          <cx:pt idx="1704">386.39130434782601</cx:pt>
          <cx:pt idx="1705">403.95454545454498</cx:pt>
          <cx:pt idx="1706">370.29166666666703</cx:pt>
          <cx:pt idx="1707">355.48000000000002</cx:pt>
          <cx:pt idx="1708">467.73684210526301</cx:pt>
          <cx:pt idx="1709">329.14814814814798</cx:pt>
          <cx:pt idx="1710">317.392857142857</cx:pt>
          <cx:pt idx="1711">403.95454545454498</cx:pt>
          <cx:pt idx="1712">403.95454545454498</cx:pt>
          <cx:pt idx="1713">403.95454545454498</cx:pt>
          <cx:pt idx="1714">423.19047619047598</cx:pt>
          <cx:pt idx="1715">423.19047619047598</cx:pt>
          <cx:pt idx="1716">403.95454545454498</cx:pt>
          <cx:pt idx="1717">403.95454545454498</cx:pt>
          <cx:pt idx="1718">370.29166666666703</cx:pt>
          <cx:pt idx="1719">370.29166666666703</cx:pt>
          <cx:pt idx="1720">740.58333333333303</cx:pt>
          <cx:pt idx="1721">493.722222222222</cx:pt>
          <cx:pt idx="1722">423.19047619047598</cx:pt>
          <cx:pt idx="1723">370.29166666666703</cx:pt>
          <cx:pt idx="1724">403.95454545454498</cx:pt>
          <cx:pt idx="1725">423.19047619047598</cx:pt>
          <cx:pt idx="1726">403.95454545454498</cx:pt>
          <cx:pt idx="1727">370.29166666666703</cx:pt>
          <cx:pt idx="1728">341.80769230769198</cx:pt>
          <cx:pt idx="1729">306.44827586206901</cx:pt>
          <cx:pt idx="1730">423.19047619047598</cx:pt>
          <cx:pt idx="1731">444.35000000000002</cx:pt>
          <cx:pt idx="1732">341.80769230769198</cx:pt>
          <cx:pt idx="1733">296.23333333333301</cx:pt>
          <cx:pt idx="1734">370.29166666666703</cx:pt>
          <cx:pt idx="1735">403.95454545454498</cx:pt>
          <cx:pt idx="1736">329.14814814814798</cx:pt>
          <cx:pt idx="1737">355.48000000000002</cx:pt>
          <cx:pt idx="1738">355.48000000000002</cx:pt>
          <cx:pt idx="1739">317.392857142857</cx:pt>
          <cx:pt idx="1740">403.95454545454498</cx:pt>
          <cx:pt idx="1741">444.35000000000002</cx:pt>
          <cx:pt idx="1742">493.722222222222</cx:pt>
          <cx:pt idx="1743">444.35000000000002</cx:pt>
          <cx:pt idx="1744">493.722222222222</cx:pt>
          <cx:pt idx="1745">592.46666666666704</cx:pt>
          <cx:pt idx="1746">683.61538461538498</cx:pt>
          <cx:pt idx="1747">467.73684210526301</cx:pt>
          <cx:pt idx="1748">467.73684210526301</cx:pt>
          <cx:pt idx="1749">403.95454545454498</cx:pt>
          <cx:pt idx="1750">386.39130434782601</cx:pt>
          <cx:pt idx="1751">444.35000000000002</cx:pt>
          <cx:pt idx="1752">386.39130434782601</cx:pt>
          <cx:pt idx="1753">403.95454545454498</cx:pt>
          <cx:pt idx="1754">403.95454545454498</cx:pt>
          <cx:pt idx="1755">444.35000000000002</cx:pt>
          <cx:pt idx="1756">444.35000000000002</cx:pt>
          <cx:pt idx="1757">341.80769230769198</cx:pt>
          <cx:pt idx="1758">317.392857142857</cx:pt>
          <cx:pt idx="1759">386.39130434782601</cx:pt>
          <cx:pt idx="1760">403.95454545454498</cx:pt>
          <cx:pt idx="1761">403.95454545454498</cx:pt>
          <cx:pt idx="1762">444.35000000000002</cx:pt>
          <cx:pt idx="1763">423.19047619047598</cx:pt>
          <cx:pt idx="1764">355.48000000000002</cx:pt>
          <cx:pt idx="1765">386.39130434782601</cx:pt>
          <cx:pt idx="1766">403.95454545454498</cx:pt>
          <cx:pt idx="1767">807.90909090909099</cx:pt>
          <cx:pt idx="1768">355.48000000000002</cx:pt>
          <cx:pt idx="1769">329.14814814814798</cx:pt>
          <cx:pt idx="1770">317.392857142857</cx:pt>
          <cx:pt idx="1771">341.80769230769198</cx:pt>
          <cx:pt idx="1772">386.39130434782601</cx:pt>
          <cx:pt idx="1773">370.29166666666703</cx:pt>
          <cx:pt idx="1774">403.95454545454498</cx:pt>
          <cx:pt idx="1775">423.19047619047598</cx:pt>
          <cx:pt idx="1776">355.48000000000002</cx:pt>
          <cx:pt idx="1777">329.14814814814798</cx:pt>
          <cx:pt idx="1778">341.80769230769198</cx:pt>
          <cx:pt idx="1779">329.14814814814798</cx:pt>
          <cx:pt idx="1780">403.95454545454498</cx:pt>
          <cx:pt idx="1781">370.29166666666703</cx:pt>
          <cx:pt idx="1782">467.73684210526301</cx:pt>
          <cx:pt idx="1783">403.95454545454498</cx:pt>
          <cx:pt idx="1784">370.29166666666703</cx:pt>
          <cx:pt idx="1785">493.722222222222</cx:pt>
          <cx:pt idx="1786">467.73684210526301</cx:pt>
          <cx:pt idx="1787">493.722222222222</cx:pt>
          <cx:pt idx="1788">444.35000000000002</cx:pt>
          <cx:pt idx="1789">467.73684210526301</cx:pt>
          <cx:pt idx="1790">467.73684210526301</cx:pt>
          <cx:pt idx="1791">444.35000000000002</cx:pt>
          <cx:pt idx="1792">467.73684210526301</cx:pt>
          <cx:pt idx="1793">444.35000000000002</cx:pt>
          <cx:pt idx="1794">467.73684210526301</cx:pt>
          <cx:pt idx="1795">467.73684210526301</cx:pt>
          <cx:pt idx="1796">386.39130434782601</cx:pt>
          <cx:pt idx="1797">386.39130434782601</cx:pt>
          <cx:pt idx="1798">386.39130434782601</cx:pt>
          <cx:pt idx="1799">423.19047619047598</cx:pt>
          <cx:pt idx="1800">370.29166666666703</cx:pt>
          <cx:pt idx="1801">341.80769230769198</cx:pt>
          <cx:pt idx="1802">423.19047619047598</cx:pt>
          <cx:pt idx="1803">370.29166666666703</cx:pt>
          <cx:pt idx="1804">355.48000000000002</cx:pt>
          <cx:pt idx="1805">341.80769230769198</cx:pt>
          <cx:pt idx="1806">386.39130434782601</cx:pt>
          <cx:pt idx="1807">386.39130434782601</cx:pt>
          <cx:pt idx="1808">370.29166666666703</cx:pt>
          <cx:pt idx="1809">423.19047619047598</cx:pt>
          <cx:pt idx="1810">423.19047619047598</cx:pt>
          <cx:pt idx="1811">403.95454545454498</cx:pt>
          <cx:pt idx="1812">444.35000000000002</cx:pt>
          <cx:pt idx="1813">423.19047619047598</cx:pt>
          <cx:pt idx="1814">370.29166666666703</cx:pt>
          <cx:pt idx="1815">423.19047619047598</cx:pt>
          <cx:pt idx="1816">386.39130434782601</cx:pt>
          <cx:pt idx="1817">444.35000000000002</cx:pt>
          <cx:pt idx="1818">355.48000000000002</cx:pt>
          <cx:pt idx="1819">317.392857142857</cx:pt>
          <cx:pt idx="1820">386.39130434782601</cx:pt>
          <cx:pt idx="1821">355.48000000000002</cx:pt>
          <cx:pt idx="1822">423.19047619047598</cx:pt>
          <cx:pt idx="1823">403.95454545454498</cx:pt>
          <cx:pt idx="1824">403.95454545454498</cx:pt>
          <cx:pt idx="1825">370.29166666666703</cx:pt>
          <cx:pt idx="1826">355.48000000000002</cx:pt>
          <cx:pt idx="1827">296.23333333333301</cx:pt>
          <cx:pt idx="1828">355.48000000000002</cx:pt>
          <cx:pt idx="1829">306.44827586206901</cx:pt>
          <cx:pt idx="1830">341.80769230769198</cx:pt>
          <cx:pt idx="1831">329.14814814814798</cx:pt>
          <cx:pt idx="1832">370.29166666666703</cx:pt>
          <cx:pt idx="1833">329.14814814814798</cx:pt>
          <cx:pt idx="1834">423.19047619047598</cx:pt>
          <cx:pt idx="1835">370.29166666666703</cx:pt>
          <cx:pt idx="1836">386.39130434782601</cx:pt>
          <cx:pt idx="1837">403.95454545454498</cx:pt>
          <cx:pt idx="1838">355.48000000000002</cx:pt>
          <cx:pt idx="1839">370.29166666666703</cx:pt>
          <cx:pt idx="1840">467.73684210526301</cx:pt>
          <cx:pt idx="1841">329.14814814814798</cx:pt>
          <cx:pt idx="1842">341.80769230769198</cx:pt>
          <cx:pt idx="1843">317.392857142857</cx:pt>
          <cx:pt idx="1844">329.14814814814798</cx:pt>
          <cx:pt idx="1845">355.48000000000002</cx:pt>
          <cx:pt idx="1846">329.14814814814798</cx:pt>
          <cx:pt idx="1847">386.39130434782601</cx:pt>
          <cx:pt idx="1848">370.29166666666703</cx:pt>
          <cx:pt idx="1849">403.95454545454498</cx:pt>
          <cx:pt idx="1850">370.29166666666703</cx:pt>
          <cx:pt idx="1851">634.78571428571399</cx:pt>
          <cx:pt idx="1852">493.722222222222</cx:pt>
          <cx:pt idx="1853">423.19047619047598</cx:pt>
          <cx:pt idx="1854">386.39130434782601</cx:pt>
          <cx:pt idx="1855">355.48000000000002</cx:pt>
          <cx:pt idx="1856">423.19047619047598</cx:pt>
          <cx:pt idx="1857">403.95454545454498</cx:pt>
          <cx:pt idx="1858">403.95454545454498</cx:pt>
          <cx:pt idx="1859">370.29166666666703</cx:pt>
          <cx:pt idx="1860">355.48000000000002</cx:pt>
          <cx:pt idx="1861">296.23333333333301</cx:pt>
          <cx:pt idx="1862">444.35000000000002</cx:pt>
          <cx:pt idx="1863">444.35000000000002</cx:pt>
          <cx:pt idx="1864">329.14814814814798</cx:pt>
          <cx:pt idx="1865">296.23333333333301</cx:pt>
          <cx:pt idx="1866">386.39130434782601</cx:pt>
          <cx:pt idx="1867">355.48000000000002</cx:pt>
          <cx:pt idx="1868">386.39130434782601</cx:pt>
          <cx:pt idx="1869">467.73684210526301</cx:pt>
          <cx:pt idx="1870">493.722222222222</cx:pt>
          <cx:pt idx="1871">377.03703703703701</cx:pt>
          <cx:pt idx="1872">467.73684210526301</cx:pt>
          <cx:pt idx="1873">555.4375</cx:pt>
          <cx:pt idx="1874">634.78571428571399</cx:pt>
          <cx:pt idx="1875">493.722222222222</cx:pt>
          <cx:pt idx="1876">467.73684210526301</cx:pt>
          <cx:pt idx="1877">403.95454545454498</cx:pt>
          <cx:pt idx="1878">386.39130434782601</cx:pt>
          <cx:pt idx="1879">386.39130434782601</cx:pt>
          <cx:pt idx="1880">386.39130434782601</cx:pt>
          <cx:pt idx="1881">423.19047619047598</cx:pt>
          <cx:pt idx="1882">355.48000000000002</cx:pt>
          <cx:pt idx="1883">317.392857142857</cx:pt>
          <cx:pt idx="1884">386.39130434782601</cx:pt>
          <cx:pt idx="1885">386.39130434782601</cx:pt>
          <cx:pt idx="1886">423.19047619047598</cx:pt>
          <cx:pt idx="1887">370.29166666666703</cx:pt>
          <cx:pt idx="1888">355.48000000000002</cx:pt>
          <cx:pt idx="1889">341.80769230769198</cx:pt>
          <cx:pt idx="1890">386.39130434782601</cx:pt>
          <cx:pt idx="1891">386.39130434782601</cx:pt>
          <cx:pt idx="1892">740.58333333333303</cx:pt>
          <cx:pt idx="1893">355.48000000000002</cx:pt>
          <cx:pt idx="1894">329.14814814814798</cx:pt>
          <cx:pt idx="1895">341.80769230769198</cx:pt>
          <cx:pt idx="1896">306.44827586206901</cx:pt>
          <cx:pt idx="1897">370.29166666666703</cx:pt>
          <cx:pt idx="1898">355.48000000000002</cx:pt>
          <cx:pt idx="1899">403.95454545454498</cx:pt>
          <cx:pt idx="1900">403.95454545454498</cx:pt>
          <cx:pt idx="1901">444.35000000000002</cx:pt>
          <cx:pt idx="1902">355.48000000000002</cx:pt>
          <cx:pt idx="1903">306.44827586206901</cx:pt>
          <cx:pt idx="1904">341.80769230769198</cx:pt>
          <cx:pt idx="1905">329.14814814814798</cx:pt>
          <cx:pt idx="1906">267.89473684210498</cx:pt>
          <cx:pt idx="1907">403.95454545454498</cx:pt>
          <cx:pt idx="1908">386.39130434782601</cx:pt>
          <cx:pt idx="1909">467.73684210526301</cx:pt>
          <cx:pt idx="1910">267.89473684210498</cx:pt>
          <cx:pt idx="1911">403.95454545454498</cx:pt>
          <cx:pt idx="1912">386.39130434782601</cx:pt>
          <cx:pt idx="1913">467.73684210526301</cx:pt>
          <cx:pt idx="1914">467.73684210526301</cx:pt>
          <cx:pt idx="1915">467.73684210526301</cx:pt>
          <cx:pt idx="1916">444.35000000000002</cx:pt>
          <cx:pt idx="1917">467.73684210526301</cx:pt>
          <cx:pt idx="1918">423.19047619047598</cx:pt>
          <cx:pt idx="1919">467.73684210526301</cx:pt>
          <cx:pt idx="1920">444.35000000000002</cx:pt>
          <cx:pt idx="1921">423.19047619047598</cx:pt>
          <cx:pt idx="1922">467.73684210526301</cx:pt>
          <cx:pt idx="1923">467.73684210526301</cx:pt>
          <cx:pt idx="1924">467.73684210526301</cx:pt>
          <cx:pt idx="1925">467.73684210526301</cx:pt>
          <cx:pt idx="1926">386.39130434782601</cx:pt>
          <cx:pt idx="1927">386.39130434782601</cx:pt>
          <cx:pt idx="1928">467.73684210526301</cx:pt>
          <cx:pt idx="1929">423.19047619047598</cx:pt>
          <cx:pt idx="1930">493.722222222222</cx:pt>
          <cx:pt idx="1931">555.4375</cx:pt>
          <cx:pt idx="1932">386.39130434782601</cx:pt>
          <cx:pt idx="1933">423.19047619047598</cx:pt>
          <cx:pt idx="1934">370.29166666666703</cx:pt>
          <cx:pt idx="1935">355.48000000000002</cx:pt>
          <cx:pt idx="1936">341.80769230769198</cx:pt>
          <cx:pt idx="1937">370.29166666666703</cx:pt>
          <cx:pt idx="1938">386.39130434782601</cx:pt>
          <cx:pt idx="1939">386.39130434782601</cx:pt>
          <cx:pt idx="1940">423.19047619047598</cx:pt>
          <cx:pt idx="1941">403.95454545454498</cx:pt>
          <cx:pt idx="1942">444.35000000000002</cx:pt>
          <cx:pt idx="1943">423.19047619047598</cx:pt>
          <cx:pt idx="1944">467.73684210526301</cx:pt>
          <cx:pt idx="1945">467.73684210526301</cx:pt>
          <cx:pt idx="1946">423.19047619047598</cx:pt>
          <cx:pt idx="1947">370.29166666666703</cx:pt>
          <cx:pt idx="1948">423.19047619047598</cx:pt>
          <cx:pt idx="1949">386.39130434782601</cx:pt>
          <cx:pt idx="1950">444.35000000000002</cx:pt>
          <cx:pt idx="1951">355.48000000000002</cx:pt>
          <cx:pt idx="1952">306.44827586206901</cx:pt>
          <cx:pt idx="1953">386.39130434782601</cx:pt>
          <cx:pt idx="1954">370.29166666666703</cx:pt>
          <cx:pt idx="1955">403.95454545454498</cx:pt>
          <cx:pt idx="1956">423.19047619047598</cx:pt>
          <cx:pt idx="1957">341.80769230769198</cx:pt>
          <cx:pt idx="1958">317.392857142857</cx:pt>
          <cx:pt idx="1959">370.29166666666703</cx:pt>
          <cx:pt idx="1960">329.14814814814798</cx:pt>
          <cx:pt idx="1961">386.39130434782601</cx:pt>
          <cx:pt idx="1962">370.29166666666703</cx:pt>
          <cx:pt idx="1963">386.39130434782601</cx:pt>
          <cx:pt idx="1964">403.95454545454498</cx:pt>
          <cx:pt idx="1965">355.48000000000002</cx:pt>
          <cx:pt idx="1966">370.29166666666703</cx:pt>
          <cx:pt idx="1967">467.73684210526301</cx:pt>
          <cx:pt idx="1968">329.14814814814798</cx:pt>
          <cx:pt idx="1969">317.392857142857</cx:pt>
          <cx:pt idx="1970">386.39130434782601</cx:pt>
          <cx:pt idx="1971">370.29166666666703</cx:pt>
          <cx:pt idx="1972">493.722222222222</cx:pt>
          <cx:pt idx="1973">467.73684210526301</cx:pt>
          <cx:pt idx="1974">386.39130434782601</cx:pt>
          <cx:pt idx="1975">370.29166666666703</cx:pt>
          <cx:pt idx="1976">403.95454545454498</cx:pt>
          <cx:pt idx="1977">423.19047619047598</cx:pt>
          <cx:pt idx="1978">341.80769230769198</cx:pt>
          <cx:pt idx="1979">317.392857142857</cx:pt>
          <cx:pt idx="1980">444.35000000000002</cx:pt>
          <cx:pt idx="1981">444.35000000000002</cx:pt>
          <cx:pt idx="1982">355.48000000000002</cx:pt>
          <cx:pt idx="1983">306.44827586206901</cx:pt>
          <cx:pt idx="1984">386.39130434782601</cx:pt>
          <cx:pt idx="1985">355.48000000000002</cx:pt>
          <cx:pt idx="1986">386.39130434782601</cx:pt>
          <cx:pt idx="1987">444.35000000000002</cx:pt>
          <cx:pt idx="1988">467.73684210526301</cx:pt>
          <cx:pt idx="1989">555.4375</cx:pt>
          <cx:pt idx="1990">634.78571428571399</cx:pt>
          <cx:pt idx="1991">403.95454545454498</cx:pt>
          <cx:pt idx="1992">386.39130434782601</cx:pt>
          <cx:pt idx="1993">444.35000000000002</cx:pt>
          <cx:pt idx="1994">317.392857142857</cx:pt>
          <cx:pt idx="1995">286.677419354839</cx:pt>
          <cx:pt idx="1996">341.80769230769198</cx:pt>
          <cx:pt idx="1997">317.392857142857</cx:pt>
          <cx:pt idx="1998">386.39130434782601</cx:pt>
          <cx:pt idx="1999">386.39130434782601</cx:pt>
          <cx:pt idx="2000">423.19047619047598</cx:pt>
          <cx:pt idx="2001">355.48000000000002</cx:pt>
          <cx:pt idx="2002">306.44827586206901</cx:pt>
          <cx:pt idx="2003">386.39130434782601</cx:pt>
          <cx:pt idx="2004">386.39130434782601</cx:pt>
          <cx:pt idx="2005">423.19047619047598</cx:pt>
          <cx:pt idx="2006">370.29166666666703</cx:pt>
          <cx:pt idx="2007">355.48000000000002</cx:pt>
          <cx:pt idx="2008">341.80769230769198</cx:pt>
          <cx:pt idx="2009">370.29166666666703</cx:pt>
          <cx:pt idx="2010">386.39130434782601</cx:pt>
          <cx:pt idx="2011">386.39130434782601</cx:pt>
          <cx:pt idx="2012">740.58333333333303</cx:pt>
          <cx:pt idx="2013">355.48000000000002</cx:pt>
          <cx:pt idx="2014">329.14814814814798</cx:pt>
          <cx:pt idx="2015">329.14814814814798</cx:pt>
          <cx:pt idx="2016">317.392857142857</cx:pt>
          <cx:pt idx="2017">370.29166666666703</cx:pt>
          <cx:pt idx="2018">386.39130434782601</cx:pt>
          <cx:pt idx="2019">386.39130434782601</cx:pt>
          <cx:pt idx="2020">423.19047619047598</cx:pt>
          <cx:pt idx="2021">423.19047619047598</cx:pt>
          <cx:pt idx="2022">275.13513513513499</cx:pt>
          <cx:pt idx="2023">403.95454545454498</cx:pt>
          <cx:pt idx="2024">370.29166666666703</cx:pt>
          <cx:pt idx="2025">467.73684210526301</cx:pt>
          <cx:pt idx="2026">275.13513513513499</cx:pt>
          <cx:pt idx="2027">403.95454545454498</cx:pt>
          <cx:pt idx="2028">370.29166666666703</cx:pt>
          <cx:pt idx="2029">467.73684210526301</cx:pt>
          <cx:pt idx="2030">467.73684210526301</cx:pt>
          <cx:pt idx="2031">467.73684210526301</cx:pt>
          <cx:pt idx="2032">444.35000000000002</cx:pt>
          <cx:pt idx="2033">467.73684210526301</cx:pt>
          <cx:pt idx="2034">403.95454545454498</cx:pt>
          <cx:pt idx="2035">386.39130434782601</cx:pt>
          <cx:pt idx="2036">444.35000000000002</cx:pt>
          <cx:pt idx="2037">423.19047619047598</cx:pt>
          <cx:pt idx="2038">444.35000000000002</cx:pt>
          <cx:pt idx="2039">403.95454545454498</cx:pt>
          <cx:pt idx="2040">467.73684210526301</cx:pt>
          <cx:pt idx="2041">444.35000000000002</cx:pt>
          <cx:pt idx="2042">740.58333333333303</cx:pt>
          <cx:pt idx="2043">386.39130434782601</cx:pt>
          <cx:pt idx="2044">370.29166666666703</cx:pt>
          <cx:pt idx="2045">467.73684210526301</cx:pt>
          <cx:pt idx="2046">444.35000000000002</cx:pt>
          <cx:pt idx="2047">493.722222222222</cx:pt>
          <cx:pt idx="2048">555.4375</cx:pt>
          <cx:pt idx="2049">386.39130434782601</cx:pt>
          <cx:pt idx="2050">423.19047619047598</cx:pt>
          <cx:pt idx="2051">341.80769230769198</cx:pt>
          <cx:pt idx="2052">317.392857142857</cx:pt>
          <cx:pt idx="2053">306.44827586206901</cx:pt>
          <cx:pt idx="2054">403.95454545454498</cx:pt>
          <cx:pt idx="2055">403.95454545454498</cx:pt>
          <cx:pt idx="2056">386.39130434782601</cx:pt>
          <cx:pt idx="2057">386.39130434782601</cx:pt>
          <cx:pt idx="2058">444.35000000000002</cx:pt>
          <cx:pt idx="2059">444.35000000000002</cx:pt>
          <cx:pt idx="2060">403.95454545454498</cx:pt>
          <cx:pt idx="2061">444.35000000000002</cx:pt>
          <cx:pt idx="2062">444.35000000000002</cx:pt>
          <cx:pt idx="2063">355.48000000000002</cx:pt>
          <cx:pt idx="2064">341.80769230769198</cx:pt>
          <cx:pt idx="2065">370.29166666666703</cx:pt>
          <cx:pt idx="2066">341.80769230769198</cx:pt>
          <cx:pt idx="2067">355.48000000000002</cx:pt>
          <cx:pt idx="2068">370.29166666666703</cx:pt>
          <cx:pt idx="2069">403.95454545454498</cx:pt>
          <cx:pt idx="2070">386.39130434782601</cx:pt>
          <cx:pt idx="2071">403.95454545454498</cx:pt>
          <cx:pt idx="2072">403.95454545454498</cx:pt>
          <cx:pt idx="2073">386.39130434782601</cx:pt>
          <cx:pt idx="2074">386.39130434782601</cx:pt>
          <cx:pt idx="2075">444.35000000000002</cx:pt>
          <cx:pt idx="2076">444.35000000000002</cx:pt>
          <cx:pt idx="2077">370.29166666666703</cx:pt>
          <cx:pt idx="2078">306.44827586206901</cx:pt>
          <cx:pt idx="2079">370.29166666666703</cx:pt>
          <cx:pt idx="2080">355.48000000000002</cx:pt>
          <cx:pt idx="2081">403.95454545454498</cx:pt>
          <cx:pt idx="2082">423.19047619047598</cx:pt>
          <cx:pt idx="2083">355.48000000000002</cx:pt>
          <cx:pt idx="2084">317.392857142857</cx:pt>
          <cx:pt idx="2085">341.80769230769198</cx:pt>
          <cx:pt idx="2086">317.392857142857</cx:pt>
          <cx:pt idx="2087">403.95454545454498</cx:pt>
          <cx:pt idx="2088">370.29166666666703</cx:pt>
          <cx:pt idx="2089">493.722222222222</cx:pt>
          <cx:pt idx="2090">522.76470588235304</cx:pt>
          <cx:pt idx="2091">386.39130434782601</cx:pt>
          <cx:pt idx="2092">370.29166666666703</cx:pt>
          <cx:pt idx="2093">444.35000000000002</cx:pt>
          <cx:pt idx="2094">370.29166666666703</cx:pt>
          <cx:pt idx="2095">355.48000000000002</cx:pt>
          <cx:pt idx="2096">403.95454545454498</cx:pt>
          <cx:pt idx="2097">444.35000000000002</cx:pt>
          <cx:pt idx="2098">355.48000000000002</cx:pt>
          <cx:pt idx="2099">317.392857142857</cx:pt>
          <cx:pt idx="2100">444.35000000000002</cx:pt>
          <cx:pt idx="2101">444.35000000000002</cx:pt>
          <cx:pt idx="2102">355.48000000000002</cx:pt>
          <cx:pt idx="2103">306.44827586206901</cx:pt>
          <cx:pt idx="2104">386.39130434782601</cx:pt>
          <cx:pt idx="2105">355.48000000000002</cx:pt>
          <cx:pt idx="2106">386.39130434782601</cx:pt>
          <cx:pt idx="2107">423.19047619047598</cx:pt>
          <cx:pt idx="2108">522.76470588235304</cx:pt>
          <cx:pt idx="2109">555.4375</cx:pt>
          <cx:pt idx="2110">634.78571428571399</cx:pt>
          <cx:pt idx="2111">403.95454545454498</cx:pt>
          <cx:pt idx="2112">386.39130434782601</cx:pt>
          <cx:pt idx="2113">386.39130434782601</cx:pt>
          <cx:pt idx="2114">370.29166666666703</cx:pt>
          <cx:pt idx="2115">386.39130434782601</cx:pt>
          <cx:pt idx="2116">370.29166666666703</cx:pt>
          <cx:pt idx="2117">423.19047619047598</cx:pt>
          <cx:pt idx="2118">370.29166666666703</cx:pt>
          <cx:pt idx="2119">306.44827586206901</cx:pt>
          <cx:pt idx="2120">386.39130434782601</cx:pt>
          <cx:pt idx="2121">370.29166666666703</cx:pt>
          <cx:pt idx="2122">423.19047619047598</cx:pt>
          <cx:pt idx="2123">355.48000000000002</cx:pt>
          <cx:pt idx="2124">329.14814814814798</cx:pt>
          <cx:pt idx="2125">341.80769230769198</cx:pt>
          <cx:pt idx="2126">317.392857142857</cx:pt>
          <cx:pt idx="2127">370.29166666666703</cx:pt>
          <cx:pt idx="2128">386.39130434782601</cx:pt>
          <cx:pt idx="2129">386.39130434782601</cx:pt>
          <cx:pt idx="2130">444.35000000000002</cx:pt>
          <cx:pt idx="2131">423.19047619047598</cx:pt>
          <cx:pt idx="2132">341.80769230769198</cx:pt>
          <cx:pt idx="2133">317.392857142857</cx:pt>
          <cx:pt idx="2134">296.23333333333301</cx:pt>
          <cx:pt idx="2135">403.95454545454498</cx:pt>
          <cx:pt idx="2136">370.29166666666703</cx:pt>
          <cx:pt idx="2137">467.73684210526301</cx:pt>
          <cx:pt idx="2138">275.13513513513499</cx:pt>
          <cx:pt idx="2139">403.95454545454498</cx:pt>
          <cx:pt idx="2140">370.29166666666703</cx:pt>
          <cx:pt idx="2141">467.73684210526301</cx:pt>
          <cx:pt idx="2142">467.73684210526301</cx:pt>
          <cx:pt idx="2143">467.73684210526301</cx:pt>
          <cx:pt idx="2144">467.73684210526301</cx:pt>
          <cx:pt idx="2145">444.35000000000002</cx:pt>
          <cx:pt idx="2146">493.722222222222</cx:pt>
          <cx:pt idx="2147">403.95454545454498</cx:pt>
          <cx:pt idx="2148">370.29166666666703</cx:pt>
          <cx:pt idx="2149">444.35000000000002</cx:pt>
          <cx:pt idx="2150">423.19047619047598</cx:pt>
          <cx:pt idx="2151">467.73684210526301</cx:pt>
          <cx:pt idx="2152">403.95454545454498</cx:pt>
          <cx:pt idx="2153">467.73684210526301</cx:pt>
          <cx:pt idx="2154">444.35000000000002</cx:pt>
          <cx:pt idx="2155">740.58333333333303</cx:pt>
          <cx:pt idx="2156">386.39130434782601</cx:pt>
          <cx:pt idx="2157">370.29166666666703</cx:pt>
          <cx:pt idx="2158">444.35000000000002</cx:pt>
          <cx:pt idx="2159">423.19047619047598</cx:pt>
          <cx:pt idx="2160">444.35000000000002</cx:pt>
          <cx:pt idx="2161">423.19047619047598</cx:pt>
          <cx:pt idx="2162">467.73684210526301</cx:pt>
          <cx:pt idx="2163">423.19047619047598</cx:pt>
          <cx:pt idx="2164">493.722222222222</cx:pt>
          <cx:pt idx="2165">555.4375</cx:pt>
          <cx:pt idx="2166">555.4375</cx:pt>
          <cx:pt idx="2167">341.80769230769198</cx:pt>
          <cx:pt idx="2168">317.392857142857</cx:pt>
          <cx:pt idx="2169">306.44827586206901</cx:pt>
          <cx:pt idx="2170">403.95454545454498</cx:pt>
          <cx:pt idx="2171">386.39130434782601</cx:pt>
          <cx:pt idx="2172">444.35000000000002</cx:pt>
          <cx:pt idx="2173">403.95454545454498</cx:pt>
          <cx:pt idx="2174">444.35000000000002</cx:pt>
          <cx:pt idx="2175">444.35000000000002</cx:pt>
          <cx:pt idx="2176">355.48000000000002</cx:pt>
          <cx:pt idx="2177">341.80769230769198</cx:pt>
          <cx:pt idx="2178">370.29166666666703</cx:pt>
          <cx:pt idx="2179">341.80769230769198</cx:pt>
          <cx:pt idx="2180">403.95454545454498</cx:pt>
          <cx:pt idx="2181">386.39130434782601</cx:pt>
          <cx:pt idx="2182">403.95454545454498</cx:pt>
          <cx:pt idx="2183">386.39130434782601</cx:pt>
          <cx:pt idx="2184">444.35000000000002</cx:pt>
          <cx:pt idx="2185">370.29166666666703</cx:pt>
          <cx:pt idx="2186">317.392857142857</cx:pt>
          <cx:pt idx="2187">386.39130434782601</cx:pt>
          <cx:pt idx="2188">355.48000000000002</cx:pt>
          <cx:pt idx="2189">423.19047619047598</cx:pt>
          <cx:pt idx="2190">444.35000000000002</cx:pt>
          <cx:pt idx="2191">355.48000000000002</cx:pt>
          <cx:pt idx="2192">317.392857142857</cx:pt>
          <cx:pt idx="2193">403.95454545454498</cx:pt>
          <cx:pt idx="2194">370.29166666666703</cx:pt>
          <cx:pt idx="2195">403.95454545454498</cx:pt>
          <cx:pt idx="2196">386.39130434782601</cx:pt>
          <cx:pt idx="2197">493.722222222222</cx:pt>
          <cx:pt idx="2198">522.76470588235304</cx:pt>
          <cx:pt idx="2199">386.39130434782601</cx:pt>
          <cx:pt idx="2200">370.29166666666703</cx:pt>
          <cx:pt idx="2201">467.73684210526301</cx:pt>
          <cx:pt idx="2202">386.39130434782601</cx:pt>
          <cx:pt idx="2203">355.48000000000002</cx:pt>
          <cx:pt idx="2204">423.19047619047598</cx:pt>
          <cx:pt idx="2205">444.35000000000002</cx:pt>
          <cx:pt idx="2206">386.39130434782601</cx:pt>
          <cx:pt idx="2207">355.48000000000002</cx:pt>
          <cx:pt idx="2208">423.19047619047598</cx:pt>
          <cx:pt idx="2209">444.35000000000002</cx:pt>
          <cx:pt idx="2210">355.48000000000002</cx:pt>
          <cx:pt idx="2211">317.392857142857</cx:pt>
          <cx:pt idx="2212">444.35000000000002</cx:pt>
          <cx:pt idx="2213">444.35000000000002</cx:pt>
          <cx:pt idx="2214">341.80769230769198</cx:pt>
          <cx:pt idx="2215">329.14814814814798</cx:pt>
          <cx:pt idx="2216">386.39130434782601</cx:pt>
          <cx:pt idx="2217">355.48000000000002</cx:pt>
          <cx:pt idx="2218">403.95454545454498</cx:pt>
          <cx:pt idx="2219">423.19047619047598</cx:pt>
          <cx:pt idx="2220">493.722222222222</cx:pt>
          <cx:pt idx="2221">555.4375</cx:pt>
          <cx:pt idx="2222">634.78571428571399</cx:pt>
          <cx:pt idx="2223">386.39130434782601</cx:pt>
          <cx:pt idx="2224">370.29166666666703</cx:pt>
          <cx:pt idx="2225">386.39130434782601</cx:pt>
          <cx:pt idx="2226">444.35000000000002</cx:pt>
          <cx:pt idx="2227">370.29166666666703</cx:pt>
          <cx:pt idx="2228">317.392857142857</cx:pt>
          <cx:pt idx="2229">386.39130434782601</cx:pt>
          <cx:pt idx="2230">444.35000000000002</cx:pt>
          <cx:pt idx="2231">329.14814814814798</cx:pt>
          <cx:pt idx="2232">341.80769230769198</cx:pt>
          <cx:pt idx="2233">329.14814814814798</cx:pt>
          <cx:pt idx="2234">306.44827586206901</cx:pt>
          <cx:pt idx="2235">403.95454545454498</cx:pt>
          <cx:pt idx="2236">403.95454545454498</cx:pt>
          <cx:pt idx="2237">423.19047619047598</cx:pt>
          <cx:pt idx="2238">423.19047619047598</cx:pt>
          <cx:pt idx="2239">386.39130434782601</cx:pt>
          <cx:pt idx="2240">370.29166666666703</cx:pt>
          <cx:pt idx="2241">444.35000000000002</cx:pt>
          <cx:pt idx="2242">423.19047619047598</cx:pt>
          <cx:pt idx="2243">341.80769230769198</cx:pt>
          <cx:pt idx="2244">317.392857142857</cx:pt>
          <cx:pt idx="2245">296.23333333333301</cx:pt>
          <cx:pt idx="2246">403.95454545454498</cx:pt>
          <cx:pt idx="2247">370.29166666666703</cx:pt>
          <cx:pt idx="2248">403.95454545454498</cx:pt>
          <cx:pt idx="2249">370.29166666666703</cx:pt>
          <cx:pt idx="2250">467.73684210526301</cx:pt>
          <cx:pt idx="2251">275.13513513513499</cx:pt>
          <cx:pt idx="2252">403.95454545454498</cx:pt>
          <cx:pt idx="2253">370.29166666666703</cx:pt>
          <cx:pt idx="2254">467.73684210526301</cx:pt>
          <cx:pt idx="2255">467.73684210526301</cx:pt>
          <cx:pt idx="2256">308.48484848484799</cx:pt>
          <cx:pt idx="2257">267.89473684210498</cx:pt>
          <cx:pt idx="2258">403.95454545454498</cx:pt>
          <cx:pt idx="2259">370.29166666666703</cx:pt>
          <cx:pt idx="2260">403.95454545454498</cx:pt>
          <cx:pt idx="2261">370.29166666666703</cx:pt>
          <cx:pt idx="2262">423.19047619047598</cx:pt>
          <cx:pt idx="2263">308.48484848484799</cx:pt>
          <cx:pt idx="2264">267.89473684210498</cx:pt>
          <cx:pt idx="2265">403.95454545454498</cx:pt>
          <cx:pt idx="2266">370.29166666666703</cx:pt>
          <cx:pt idx="2267">467.73684210526301</cx:pt>
          <cx:pt idx="2268">444.35000000000002</cx:pt>
          <cx:pt idx="2269">444.35000000000002</cx:pt>
          <cx:pt idx="2270">444.35000000000002</cx:pt>
          <cx:pt idx="2271">444.35000000000002</cx:pt>
          <cx:pt idx="2272">423.19047619047598</cx:pt>
          <cx:pt idx="2273">370.29166666666703</cx:pt>
          <cx:pt idx="2274">467.73684210526301</cx:pt>
          <cx:pt idx="2275">423.19047619047598</cx:pt>
          <cx:pt idx="2276">444.35000000000002</cx:pt>
          <cx:pt idx="2277">403.95454545454498</cx:pt>
          <cx:pt idx="2278">493.722222222222</cx:pt>
          <cx:pt idx="2279">467.73684210526301</cx:pt>
          <cx:pt idx="2280">493.722222222222</cx:pt>
          <cx:pt idx="2281">493.722222222222</cx:pt>
          <cx:pt idx="2282">740.58333333333303</cx:pt>
          <cx:pt idx="2283">444.35000000000002</cx:pt>
          <cx:pt idx="2284">467.73684210526301</cx:pt>
          <cx:pt idx="2285">423.19047619047598</cx:pt>
          <cx:pt idx="2286">444.35000000000002</cx:pt>
          <cx:pt idx="2287">467.73684210526301</cx:pt>
          <cx:pt idx="2288">423.19047619047598</cx:pt>
          <cx:pt idx="2289">467.73684210526301</cx:pt>
          <cx:pt idx="2290">467.73684210526301</cx:pt>
          <cx:pt idx="2291">423.19047619047598</cx:pt>
          <cx:pt idx="2292">493.722222222222</cx:pt>
          <cx:pt idx="2293">555.4375</cx:pt>
          <cx:pt idx="2294">555.4375</cx:pt>
          <cx:pt idx="2295">592.46666666666704</cx:pt>
          <cx:pt idx="2296">341.80769230769198</cx:pt>
          <cx:pt idx="2297">317.392857142857</cx:pt>
          <cx:pt idx="2298">296.23333333333301</cx:pt>
          <cx:pt idx="2299">444.35000000000002</cx:pt>
          <cx:pt idx="2300">444.35000000000002</cx:pt>
          <cx:pt idx="2301">467.73684210526301</cx:pt>
          <cx:pt idx="2302">355.48000000000002</cx:pt>
          <cx:pt idx="2303">341.80769230769198</cx:pt>
          <cx:pt idx="2304">370.29166666666703</cx:pt>
          <cx:pt idx="2305">341.80769230769198</cx:pt>
          <cx:pt idx="2306">403.95454545454498</cx:pt>
          <cx:pt idx="2307">386.39130434782601</cx:pt>
          <cx:pt idx="2308">444.35000000000002</cx:pt>
          <cx:pt idx="2309">370.29166666666703</cx:pt>
          <cx:pt idx="2310">329.14814814814798</cx:pt>
          <cx:pt idx="2311">386.39130434782601</cx:pt>
          <cx:pt idx="2312">355.48000000000002</cx:pt>
          <cx:pt idx="2313">423.19047619047598</cx:pt>
          <cx:pt idx="2314">423.19047619047598</cx:pt>
          <cx:pt idx="2315">341.80769230769198</cx:pt>
          <cx:pt idx="2316">329.14814814814798</cx:pt>
          <cx:pt idx="2317">341.80769230769198</cx:pt>
          <cx:pt idx="2318">370.29166666666703</cx:pt>
          <cx:pt idx="2319">329.14814814814798</cx:pt>
          <cx:pt idx="2320">355.48000000000002</cx:pt>
          <cx:pt idx="2321">341.80769230769198</cx:pt>
          <cx:pt idx="2322">317.392857142857</cx:pt>
          <cx:pt idx="2323">403.95454545454498</cx:pt>
          <cx:pt idx="2324">370.29166666666703</cx:pt>
          <cx:pt idx="2325">386.39130434782601</cx:pt>
          <cx:pt idx="2326">370.29166666666703</cx:pt>
          <cx:pt idx="2327">493.722222222222</cx:pt>
          <cx:pt idx="2328">555.4375</cx:pt>
          <cx:pt idx="2329">386.39130434782601</cx:pt>
          <cx:pt idx="2330">403.95454545454498</cx:pt>
          <cx:pt idx="2331">444.35000000000002</cx:pt>
          <cx:pt idx="2332">355.48000000000002</cx:pt>
          <cx:pt idx="2333">423.19047619047598</cx:pt>
          <cx:pt idx="2334">423.19047619047598</cx:pt>
          <cx:pt idx="2335">386.39130434782601</cx:pt>
          <cx:pt idx="2336">355.48000000000002</cx:pt>
          <cx:pt idx="2337">423.19047619047598</cx:pt>
          <cx:pt idx="2338">423.19047619047598</cx:pt>
          <cx:pt idx="2339">444.35000000000002</cx:pt>
          <cx:pt idx="2340">444.35000000000002</cx:pt>
          <cx:pt idx="2341">341.80769230769198</cx:pt>
          <cx:pt idx="2342">329.14814814814798</cx:pt>
          <cx:pt idx="2343">386.39130434782601</cx:pt>
          <cx:pt idx="2344">355.48000000000002</cx:pt>
          <cx:pt idx="2345">403.95454545454498</cx:pt>
          <cx:pt idx="2346">423.19047619047598</cx:pt>
          <cx:pt idx="2347">493.722222222222</cx:pt>
          <cx:pt idx="2348">522.76470588235304</cx:pt>
          <cx:pt idx="2349">423.19047619047598</cx:pt>
          <cx:pt idx="2350">370.29166666666703</cx:pt>
          <cx:pt idx="2351">341.80769230769198</cx:pt>
          <cx:pt idx="2352">341.80769230769198</cx:pt>
          <cx:pt idx="2353">386.39130434782601</cx:pt>
          <cx:pt idx="2354">370.29166666666703</cx:pt>
          <cx:pt idx="2355">386.39130434782601</cx:pt>
          <cx:pt idx="2356">386.39130434782601</cx:pt>
          <cx:pt idx="2357">423.19047619047598</cx:pt>
          <cx:pt idx="2358">370.29166666666703</cx:pt>
          <cx:pt idx="2359">329.14814814814798</cx:pt>
          <cx:pt idx="2360">386.39130434782601</cx:pt>
          <cx:pt idx="2361">386.39130434782601</cx:pt>
          <cx:pt idx="2362">423.19047619047598</cx:pt>
          <cx:pt idx="2363">329.14814814814798</cx:pt>
          <cx:pt idx="2364">341.80769230769198</cx:pt>
          <cx:pt idx="2365">306.44827586206901</cx:pt>
          <cx:pt idx="2366">329.14814814814798</cx:pt>
          <cx:pt idx="2367">423.19047619047598</cx:pt>
          <cx:pt idx="2368">423.19047619047598</cx:pt>
          <cx:pt idx="2369">386.39130434782601</cx:pt>
          <cx:pt idx="2370">370.29166666666703</cx:pt>
          <cx:pt idx="2371">444.35000000000002</cx:pt>
          <cx:pt idx="2372">423.19047619047598</cx:pt>
          <cx:pt idx="2373">341.80769230769198</cx:pt>
          <cx:pt idx="2374">317.392857142857</cx:pt>
          <cx:pt idx="2375">296.23333333333301</cx:pt>
          <cx:pt idx="2376">296.23333333333301</cx:pt>
          <cx:pt idx="2377">277.71875</cx:pt>
          <cx:pt idx="2378">403.95454545454498</cx:pt>
          <cx:pt idx="2379">370.29166666666703</cx:pt>
          <cx:pt idx="2380">308.48484848484799</cx:pt>
          <cx:pt idx="2381">267.89473684210498</cx:pt>
          <cx:pt idx="2382">403.95454545454498</cx:pt>
          <cx:pt idx="2383">370.29166666666703</cx:pt>
          <cx:pt idx="2384">403.95454545454498</cx:pt>
          <cx:pt idx="2385">370.29166666666703</cx:pt>
          <cx:pt idx="2386">403.95454545454498</cx:pt>
          <cx:pt idx="2387">370.29166666666703</cx:pt>
          <cx:pt idx="2388">423.19047619047598</cx:pt>
          <cx:pt idx="2389">403.95454545454498</cx:pt>
          <cx:pt idx="2390">370.29166666666703</cx:pt>
          <cx:pt idx="2391">308.48484848484799</cx:pt>
          <cx:pt idx="2392">267.89473684210498</cx:pt>
          <cx:pt idx="2393">403.95454545454498</cx:pt>
          <cx:pt idx="2394">370.29166666666703</cx:pt>
          <cx:pt idx="2395">467.73684210526301</cx:pt>
          <cx:pt idx="2396">444.35000000000002</cx:pt>
          <cx:pt idx="2397">444.35000000000002</cx:pt>
          <cx:pt idx="2398">423.19047619047598</cx:pt>
          <cx:pt idx="2399">444.35000000000002</cx:pt>
          <cx:pt idx="2400">423.19047619047598</cx:pt>
          <cx:pt idx="2401">322.25113636363602</cx:pt>
          <cx:pt idx="2402">444.35000000000002</cx:pt>
          <cx:pt idx="2403">386.39130434782601</cx:pt>
          <cx:pt idx="2404">423.19047619047598</cx:pt>
          <cx:pt idx="2405">467.73684210526301</cx:pt>
          <cx:pt idx="2406">403.95454545454498</cx:pt>
          <cx:pt idx="2407">444.35000000000002</cx:pt>
          <cx:pt idx="2408">467.73684210526301</cx:pt>
          <cx:pt idx="2409">493.722222222222</cx:pt>
          <cx:pt idx="2410">493.722222222222</cx:pt>
          <cx:pt idx="2411">493.722222222222</cx:pt>
          <cx:pt idx="2412">740.58333333333303</cx:pt>
          <cx:pt idx="2413">444.35000000000002</cx:pt>
          <cx:pt idx="2414">423.19047619047598</cx:pt>
          <cx:pt idx="2415">467.73684210526301</cx:pt>
          <cx:pt idx="2416">444.35000000000002</cx:pt>
          <cx:pt idx="2417">423.19047619047598</cx:pt>
          <cx:pt idx="2418">444.35000000000002</cx:pt>
          <cx:pt idx="2419">444.35000000000002</cx:pt>
          <cx:pt idx="2420">493.722222222222</cx:pt>
          <cx:pt idx="2421">444.35000000000002</cx:pt>
          <cx:pt idx="2422">423.19047619047598</cx:pt>
          <cx:pt idx="2423">423.19047619047598</cx:pt>
          <cx:pt idx="2424">467.73684210526301</cx:pt>
          <cx:pt idx="2425">493.722222222222</cx:pt>
          <cx:pt idx="2426">555.4375</cx:pt>
          <cx:pt idx="2427">555.4375</cx:pt>
          <cx:pt idx="2428">592.46666666666704</cx:pt>
          <cx:pt idx="2429">386.39130434782601</cx:pt>
          <cx:pt idx="2430">370.29166666666703</cx:pt>
          <cx:pt idx="2431">370.29166666666703</cx:pt>
          <cx:pt idx="2432">423.19047619047598</cx:pt>
          <cx:pt idx="2433">386.39130434782601</cx:pt>
          <cx:pt idx="2434">329.14814814814798</cx:pt>
          <cx:pt idx="2435">296.23333333333301</cx:pt>
          <cx:pt idx="2436">286.677419354839</cx:pt>
          <cx:pt idx="2437">423.19047619047598</cx:pt>
          <cx:pt idx="2438">386.39130434782601</cx:pt>
          <cx:pt idx="2439">444.35000000000002</cx:pt>
          <cx:pt idx="2440">423.19047619047598</cx:pt>
          <cx:pt idx="2441">444.35000000000002</cx:pt>
          <cx:pt idx="2442">444.35000000000002</cx:pt>
          <cx:pt idx="2443">423.19047619047598</cx:pt>
          <cx:pt idx="2444">355.48000000000002</cx:pt>
          <cx:pt idx="2445">341.80769230769198</cx:pt>
          <cx:pt idx="2446">386.39130434782601</cx:pt>
          <cx:pt idx="2447">355.48000000000002</cx:pt>
          <cx:pt idx="2448">403.95454545454498</cx:pt>
          <cx:pt idx="2449">386.39130434782601</cx:pt>
          <cx:pt idx="2450">370.29166666666703</cx:pt>
          <cx:pt idx="2451">341.80769230769198</cx:pt>
          <cx:pt idx="2452">423.19047619047598</cx:pt>
          <cx:pt idx="2453">386.39130434782601</cx:pt>
          <cx:pt idx="2454">444.35000000000002</cx:pt>
          <cx:pt idx="2455">423.19047619047598</cx:pt>
          <cx:pt idx="2456">444.35000000000002</cx:pt>
          <cx:pt idx="2457">341.80769230769198</cx:pt>
          <cx:pt idx="2458">355.48000000000002</cx:pt>
          <cx:pt idx="2459">370.29166666666703</cx:pt>
          <cx:pt idx="2460">317.392857142857</cx:pt>
          <cx:pt idx="2461">355.48000000000002</cx:pt>
          <cx:pt idx="2462">306.44827586206901</cx:pt>
          <cx:pt idx="2463">306.44827586206901</cx:pt>
          <cx:pt idx="2464">286.677419354839</cx:pt>
          <cx:pt idx="2465">296.23333333333301</cx:pt>
          <cx:pt idx="2466">355.48000000000002</cx:pt>
          <cx:pt idx="2467">317.392857142857</cx:pt>
          <cx:pt idx="2468">355.48000000000002</cx:pt>
          <cx:pt idx="2469">329.14814814814798</cx:pt>
          <cx:pt idx="2470">355.48000000000002</cx:pt>
          <cx:pt idx="2471">355.48000000000002</cx:pt>
          <cx:pt idx="2472">386.39130434782601</cx:pt>
          <cx:pt idx="2473">370.29166666666703</cx:pt>
          <cx:pt idx="2474">493.722222222222</cx:pt>
          <cx:pt idx="2475">555.4375</cx:pt>
          <cx:pt idx="2476">355.48000000000002</cx:pt>
          <cx:pt idx="2477">341.80769230769198</cx:pt>
          <cx:pt idx="2478">386.39130434782601</cx:pt>
          <cx:pt idx="2479">370.29166666666703</cx:pt>
          <cx:pt idx="2480">444.35000000000002</cx:pt>
          <cx:pt idx="2481">370.29166666666703</cx:pt>
          <cx:pt idx="2482">423.19047619047598</cx:pt>
          <cx:pt idx="2483">423.19047619047598</cx:pt>
          <cx:pt idx="2484">444.35000000000002</cx:pt>
          <cx:pt idx="2485">444.35000000000002</cx:pt>
          <cx:pt idx="2486">341.80769230769198</cx:pt>
          <cx:pt idx="2487">317.392857142857</cx:pt>
          <cx:pt idx="2488">370.29166666666703</cx:pt>
          <cx:pt idx="2489">370.29166666666703</cx:pt>
          <cx:pt idx="2490">444.35000000000002</cx:pt>
          <cx:pt idx="2491">467.73684210526301</cx:pt>
          <cx:pt idx="2492">467.73684210526301</cx:pt>
          <cx:pt idx="2493">522.76470588235304</cx:pt>
          <cx:pt idx="2494">522.76470588235304</cx:pt>
          <cx:pt idx="2495">555.4375</cx:pt>
          <cx:pt idx="2496">329.14814814814798</cx:pt>
          <cx:pt idx="2497">296.23333333333301</cx:pt>
          <cx:pt idx="2498">355.48000000000002</cx:pt>
          <cx:pt idx="2499">317.392857142857</cx:pt>
          <cx:pt idx="2500">423.19047619047598</cx:pt>
          <cx:pt idx="2501">386.39130434782601</cx:pt>
          <cx:pt idx="2502">341.80769230769198</cx:pt>
          <cx:pt idx="2503">341.80769230769198</cx:pt>
          <cx:pt idx="2504">386.39130434782601</cx:pt>
          <cx:pt idx="2505">370.29166666666703</cx:pt>
          <cx:pt idx="2506">403.95454545454498</cx:pt>
          <cx:pt idx="2507">386.39130434782601</cx:pt>
          <cx:pt idx="2508">403.95454545454498</cx:pt>
          <cx:pt idx="2509">370.29166666666703</cx:pt>
          <cx:pt idx="2510">341.80769230769198</cx:pt>
          <cx:pt idx="2511">403.95454545454498</cx:pt>
          <cx:pt idx="2512">386.39130434782601</cx:pt>
          <cx:pt idx="2513">403.95454545454498</cx:pt>
          <cx:pt idx="2514">386.39130434782601</cx:pt>
          <cx:pt idx="2515">370.29166666666703</cx:pt>
          <cx:pt idx="2516">386.39130434782601</cx:pt>
          <cx:pt idx="2517">423.19047619047598</cx:pt>
          <cx:pt idx="2518">386.39130434782601</cx:pt>
          <cx:pt idx="2519">329.14814814814798</cx:pt>
          <cx:pt idx="2520">341.80769230769198</cx:pt>
          <cx:pt idx="2521">306.44827586206901</cx:pt>
          <cx:pt idx="2522">329.14814814814798</cx:pt>
          <cx:pt idx="2523">423.19047619047598</cx:pt>
          <cx:pt idx="2524">423.19047619047598</cx:pt>
          <cx:pt idx="2525">370.29166666666703</cx:pt>
          <cx:pt idx="2526">370.29166666666703</cx:pt>
          <cx:pt idx="2527">444.35000000000002</cx:pt>
          <cx:pt idx="2528">444.35000000000002</cx:pt>
          <cx:pt idx="2529">329.14814814814798</cx:pt>
          <cx:pt idx="2530">296.23333333333301</cx:pt>
          <cx:pt idx="2531">286.677419354839</cx:pt>
          <cx:pt idx="2532">296.23333333333301</cx:pt>
          <cx:pt idx="2533">277.71875</cx:pt>
          <cx:pt idx="2534">216.756097560976</cx:pt>
          <cx:pt idx="2535">403.95454545454498</cx:pt>
          <cx:pt idx="2536">370.29166666666703</cx:pt>
          <cx:pt idx="2537">308.48484848484799</cx:pt>
          <cx:pt idx="2538">267.89473684210498</cx:pt>
          <cx:pt idx="2539">403.95454545454498</cx:pt>
          <cx:pt idx="2540">370.29166666666703</cx:pt>
          <cx:pt idx="2541">403.95454545454498</cx:pt>
          <cx:pt idx="2542">370.29166666666703</cx:pt>
          <cx:pt idx="2543">423.19047619047598</cx:pt>
          <cx:pt idx="2544">403.95454545454498</cx:pt>
          <cx:pt idx="2545">370.29166666666703</cx:pt>
          <cx:pt idx="2546">308.48484848484799</cx:pt>
          <cx:pt idx="2547">267.89473684210498</cx:pt>
          <cx:pt idx="2548">403.95454545454498</cx:pt>
          <cx:pt idx="2549">370.29166666666703</cx:pt>
          <cx:pt idx="2550">467.73684210526301</cx:pt>
          <cx:pt idx="2551">444.35000000000002</cx:pt>
          <cx:pt idx="2552">493.722222222222</cx:pt>
          <cx:pt idx="2553">444.35000000000002</cx:pt>
          <cx:pt idx="2554">423.19047619047598</cx:pt>
          <cx:pt idx="2555">423.19047619047598</cx:pt>
          <cx:pt idx="2556">386.39130434782601</cx:pt>
          <cx:pt idx="2557">423.19047619047598</cx:pt>
          <cx:pt idx="2558">444.35000000000002</cx:pt>
          <cx:pt idx="2559">423.19047619047598</cx:pt>
          <cx:pt idx="2560">423.19047619047598</cx:pt>
          <cx:pt idx="2561">423.19047619047598</cx:pt>
          <cx:pt idx="2562">423.19047619047598</cx:pt>
          <cx:pt idx="2563">322.25113636363602</cx:pt>
          <cx:pt idx="2564">253.197321428571</cx:pt>
          <cx:pt idx="2565">423.19047619047598</cx:pt>
          <cx:pt idx="2566">423.19047619047598</cx:pt>
          <cx:pt idx="2567">386.39130434782601</cx:pt>
          <cx:pt idx="2568">467.73684210526301</cx:pt>
          <cx:pt idx="2569">444.35000000000002</cx:pt>
          <cx:pt idx="2570">423.19047619047598</cx:pt>
          <cx:pt idx="2571">493.722222222222</cx:pt>
          <cx:pt idx="2572">493.722222222222</cx:pt>
          <cx:pt idx="2573">493.722222222222</cx:pt>
          <cx:pt idx="2574">493.722222222222</cx:pt>
          <cx:pt idx="2575">423.19047619047598</cx:pt>
          <cx:pt idx="2576">444.35000000000002</cx:pt>
          <cx:pt idx="2577">444.35000000000002</cx:pt>
          <cx:pt idx="2578">467.73684210526301</cx:pt>
          <cx:pt idx="2579">444.35000000000002</cx:pt>
          <cx:pt idx="2580">403.95454545454498</cx:pt>
          <cx:pt idx="2581">493.722222222222</cx:pt>
          <cx:pt idx="2582">444.35000000000002</cx:pt>
          <cx:pt idx="2583">423.19047619047598</cx:pt>
          <cx:pt idx="2584">444.35000000000002</cx:pt>
          <cx:pt idx="2585">467.73684210526301</cx:pt>
          <cx:pt idx="2586">403.95454545454498</cx:pt>
          <cx:pt idx="2587">493.722222222222</cx:pt>
          <cx:pt idx="2588">555.4375</cx:pt>
          <cx:pt idx="2589">555.4375</cx:pt>
          <cx:pt idx="2590">592.46666666666704</cx:pt>
          <cx:pt idx="2591">370.29166666666703</cx:pt>
          <cx:pt idx="2592">370.29166666666703</cx:pt>
          <cx:pt idx="2593">355.48000000000002</cx:pt>
          <cx:pt idx="2594">370.29166666666703</cx:pt>
          <cx:pt idx="2595">423.19047619047598</cx:pt>
          <cx:pt idx="2596">386.39130434782601</cx:pt>
          <cx:pt idx="2597">329.14814814814798</cx:pt>
          <cx:pt idx="2598">296.23333333333301</cx:pt>
          <cx:pt idx="2599">286.677419354839</cx:pt>
          <cx:pt idx="2600">423.19047619047598</cx:pt>
          <cx:pt idx="2601">403.95454545454498</cx:pt>
          <cx:pt idx="2602">444.35000000000002</cx:pt>
          <cx:pt idx="2603">423.19047619047598</cx:pt>
          <cx:pt idx="2604">444.35000000000002</cx:pt>
          <cx:pt idx="2605">403.95454545454498</cx:pt>
          <cx:pt idx="2606">444.35000000000002</cx:pt>
          <cx:pt idx="2607">444.35000000000002</cx:pt>
          <cx:pt idx="2608">444.35000000000002</cx:pt>
          <cx:pt idx="2609">386.39130434782601</cx:pt>
          <cx:pt idx="2610">355.48000000000002</cx:pt>
          <cx:pt idx="2611">355.48000000000002</cx:pt>
          <cx:pt idx="2612">341.80769230769198</cx:pt>
          <cx:pt idx="2613">403.95454545454498</cx:pt>
          <cx:pt idx="2614">386.39130434782601</cx:pt>
          <cx:pt idx="2615">370.29166666666703</cx:pt>
          <cx:pt idx="2616">329.14814814814798</cx:pt>
          <cx:pt idx="2617">423.19047619047598</cx:pt>
          <cx:pt idx="2618">403.95454545454498</cx:pt>
          <cx:pt idx="2619">444.35000000000002</cx:pt>
          <cx:pt idx="2620">423.19047619047598</cx:pt>
          <cx:pt idx="2621">444.35000000000002</cx:pt>
          <cx:pt idx="2622">341.80769230769198</cx:pt>
          <cx:pt idx="2623">355.48000000000002</cx:pt>
          <cx:pt idx="2624">355.48000000000002</cx:pt>
          <cx:pt idx="2625">444.35000000000002</cx:pt>
          <cx:pt idx="2626">317.392857142857</cx:pt>
          <cx:pt idx="2627">355.48000000000002</cx:pt>
          <cx:pt idx="2628">296.23333333333301</cx:pt>
          <cx:pt idx="2629">306.44827586206901</cx:pt>
          <cx:pt idx="2630">286.677419354839</cx:pt>
          <cx:pt idx="2631">296.23333333333301</cx:pt>
          <cx:pt idx="2632">355.48000000000002</cx:pt>
          <cx:pt idx="2633">355.48000000000002</cx:pt>
          <cx:pt idx="2634">317.392857142857</cx:pt>
          <cx:pt idx="2635">355.48000000000002</cx:pt>
          <cx:pt idx="2636">329.14814814814798</cx:pt>
          <cx:pt idx="2637">355.48000000000002</cx:pt>
          <cx:pt idx="2638">355.48000000000002</cx:pt>
          <cx:pt idx="2639">386.39130434782601</cx:pt>
          <cx:pt idx="2640">370.29166666666703</cx:pt>
          <cx:pt idx="2641">467.73684210526301</cx:pt>
          <cx:pt idx="2642">444.35000000000002</cx:pt>
          <cx:pt idx="2643">467.73684210526301</cx:pt>
          <cx:pt idx="2644">467.73684210526301</cx:pt>
          <cx:pt idx="2645">493.722222222222</cx:pt>
          <cx:pt idx="2646">493.722222222222</cx:pt>
          <cx:pt idx="2647">555.4375</cx:pt>
          <cx:pt idx="2648">370.29166666666703</cx:pt>
          <cx:pt idx="2649">341.80769230769198</cx:pt>
          <cx:pt idx="2650">403.95454545454498</cx:pt>
          <cx:pt idx="2651">370.29166666666703</cx:pt>
          <cx:pt idx="2652">467.73684210526301</cx:pt>
          <cx:pt idx="2653">493.722222222222</cx:pt>
          <cx:pt idx="2654">370.29166666666703</cx:pt>
          <cx:pt idx="2655">423.19047619047598</cx:pt>
          <cx:pt idx="2656">423.19047619047598</cx:pt>
          <cx:pt idx="2657">444.35000000000002</cx:pt>
          <cx:pt idx="2658">444.35000000000002</cx:pt>
          <cx:pt idx="2659">370.29166666666703</cx:pt>
          <cx:pt idx="2660">370.29166666666703</cx:pt>
          <cx:pt idx="2661">370.29166666666703</cx:pt>
          <cx:pt idx="2662">423.19047619047598</cx:pt>
          <cx:pt idx="2663">444.35000000000002</cx:pt>
          <cx:pt idx="2664">444.35000000000002</cx:pt>
          <cx:pt idx="2665">493.722222222222</cx:pt>
          <cx:pt idx="2666">522.76470588235304</cx:pt>
          <cx:pt idx="2667">467.73684210526301</cx:pt>
          <cx:pt idx="2668">522.76470588235304</cx:pt>
          <cx:pt idx="2669">522.76470588235304</cx:pt>
          <cx:pt idx="2670">555.4375</cx:pt>
          <cx:pt idx="2671">386.39130434782601</cx:pt>
          <cx:pt idx="2672">341.80769230769198</cx:pt>
          <cx:pt idx="2673">386.39130434782601</cx:pt>
          <cx:pt idx="2674">355.48000000000002</cx:pt>
          <cx:pt idx="2675">403.95454545454498</cx:pt>
          <cx:pt idx="2676">386.39130434782601</cx:pt>
          <cx:pt idx="2677">403.95454545454498</cx:pt>
          <cx:pt idx="2678">341.80769230769198</cx:pt>
          <cx:pt idx="2679">329.14814814814798</cx:pt>
          <cx:pt idx="2680">370.29166666666703</cx:pt>
          <cx:pt idx="2681">355.48000000000002</cx:pt>
          <cx:pt idx="2682">423.19047619047598</cx:pt>
          <cx:pt idx="2683">370.29166666666703</cx:pt>
          <cx:pt idx="2684">355.48000000000002</cx:pt>
          <cx:pt idx="2685">423.19047619047598</cx:pt>
          <cx:pt idx="2686">370.29166666666703</cx:pt>
          <cx:pt idx="2687">370.29166666666703</cx:pt>
          <cx:pt idx="2688">355.48000000000002</cx:pt>
          <cx:pt idx="2689">370.29166666666703</cx:pt>
          <cx:pt idx="2690">423.19047619047598</cx:pt>
          <cx:pt idx="2691">386.39130434782601</cx:pt>
          <cx:pt idx="2692">329.14814814814798</cx:pt>
          <cx:pt idx="2693">341.80769230769198</cx:pt>
          <cx:pt idx="2694">329.14814814814798</cx:pt>
          <cx:pt idx="2695">306.44827586206901</cx:pt>
          <cx:pt idx="2696">423.19047619047598</cx:pt>
          <cx:pt idx="2697">423.19047619047598</cx:pt>
          <cx:pt idx="2698">444.35000000000002</cx:pt>
          <cx:pt idx="2699">355.48000000000002</cx:pt>
          <cx:pt idx="2700">341.80769230769198</cx:pt>
          <cx:pt idx="2701">370.29166666666703</cx:pt>
          <cx:pt idx="2702">370.29166666666703</cx:pt>
          <cx:pt idx="2703">444.35000000000002</cx:pt>
          <cx:pt idx="2704">444.35000000000002</cx:pt>
          <cx:pt idx="2705">329.14814814814798</cx:pt>
          <cx:pt idx="2706">296.23333333333301</cx:pt>
          <cx:pt idx="2707">286.677419354839</cx:pt>
          <cx:pt idx="2708">296.23333333333301</cx:pt>
          <cx:pt idx="2709">277.71875</cx:pt>
          <cx:pt idx="2710">216.756097560976</cx:pt>
          <cx:pt idx="2711">308.48484848484799</cx:pt>
          <cx:pt idx="2712">267.89473684210498</cx:pt>
          <cx:pt idx="2713">386.39130434782601</cx:pt>
          <cx:pt idx="2714">370.29166666666703</cx:pt>
          <cx:pt idx="2715">386.39130434782601</cx:pt>
          <cx:pt idx="2716">403.95454545454498</cx:pt>
          <cx:pt idx="2717">370.29166666666703</cx:pt>
          <cx:pt idx="2718">403.95454545454498</cx:pt>
          <cx:pt idx="2719">423.19047619047598</cx:pt>
          <cx:pt idx="2720">403.95454545454498</cx:pt>
          <cx:pt idx="2721">403.95454545454498</cx:pt>
          <cx:pt idx="2722">370.29166666666703</cx:pt>
          <cx:pt idx="2723">403.95454545454498</cx:pt>
          <cx:pt idx="2724">308.48484848484799</cx:pt>
          <cx:pt idx="2725">267.89473684210498</cx:pt>
          <cx:pt idx="2726">386.39130434782601</cx:pt>
          <cx:pt idx="2727">370.29166666666703</cx:pt>
          <cx:pt idx="2728">467.73684210526301</cx:pt>
          <cx:pt idx="2729">444.35000000000002</cx:pt>
          <cx:pt idx="2730">467.73684210526301</cx:pt>
          <cx:pt idx="2731">423.19047619047598</cx:pt>
          <cx:pt idx="2732">444.35000000000002</cx:pt>
          <cx:pt idx="2733">403.95454545454498</cx:pt>
          <cx:pt idx="2734">444.35000000000002</cx:pt>
          <cx:pt idx="2735">444.35000000000002</cx:pt>
          <cx:pt idx="2736">423.19047619047598</cx:pt>
          <cx:pt idx="2737">423.19047619047598</cx:pt>
          <cx:pt idx="2738">423.19047619047598</cx:pt>
          <cx:pt idx="2739">423.19047619047598</cx:pt>
          <cx:pt idx="2740">253.197321428571</cx:pt>
          <cx:pt idx="2741">444.35000000000002</cx:pt>
          <cx:pt idx="2742">423.19047619047598</cx:pt>
          <cx:pt idx="2743">386.39130434782601</cx:pt>
          <cx:pt idx="2744">386.39130434782601</cx:pt>
          <cx:pt idx="2745">423.19047619047598</cx:pt>
          <cx:pt idx="2746">423.19047619047598</cx:pt>
          <cx:pt idx="2747">423.19047619047598</cx:pt>
          <cx:pt idx="2748">493.722222222222</cx:pt>
          <cx:pt idx="2749">467.73684210526301</cx:pt>
          <cx:pt idx="2750">740.58333333333303</cx:pt>
          <cx:pt idx="2751">423.19047619047598</cx:pt>
          <cx:pt idx="2752">423.19047619047598</cx:pt>
          <cx:pt idx="2753">444.35000000000002</cx:pt>
          <cx:pt idx="2754">444.35000000000002</cx:pt>
          <cx:pt idx="2755">444.35000000000002</cx:pt>
          <cx:pt idx="2756">403.95454545454498</cx:pt>
          <cx:pt idx="2757">467.73684210526301</cx:pt>
          <cx:pt idx="2758">444.35000000000002</cx:pt>
          <cx:pt idx="2759">423.19047619047598</cx:pt>
          <cx:pt idx="2760">423.19047619047598</cx:pt>
          <cx:pt idx="2761">444.35000000000002</cx:pt>
          <cx:pt idx="2762">403.95454545454498</cx:pt>
          <cx:pt idx="2763">493.722222222222</cx:pt>
          <cx:pt idx="2764">555.4375</cx:pt>
          <cx:pt idx="2765">522.76470588235304</cx:pt>
          <cx:pt idx="2766">592.46666666666704</cx:pt>
          <cx:pt idx="2767">355.48000000000002</cx:pt>
          <cx:pt idx="2768">355.48000000000002</cx:pt>
          <cx:pt idx="2769">423.19047619047598</cx:pt>
          <cx:pt idx="2770">423.19047619047598</cx:pt>
          <cx:pt idx="2771">370.29166666666703</cx:pt>
          <cx:pt idx="2772">370.29166666666703</cx:pt>
          <cx:pt idx="2773">444.35000000000002</cx:pt>
          <cx:pt idx="2774">423.19047619047598</cx:pt>
          <cx:pt idx="2775">444.35000000000002</cx:pt>
          <cx:pt idx="2776">403.95454545454498</cx:pt>
          <cx:pt idx="2777">423.19047619047598</cx:pt>
          <cx:pt idx="2778">444.35000000000002</cx:pt>
          <cx:pt idx="2779">423.19047619047598</cx:pt>
          <cx:pt idx="2780">386.39130434782601</cx:pt>
          <cx:pt idx="2781">370.29166666666703</cx:pt>
          <cx:pt idx="2782">444.35000000000002</cx:pt>
          <cx:pt idx="2783">403.95454545454498</cx:pt>
          <cx:pt idx="2784">355.48000000000002</cx:pt>
          <cx:pt idx="2785">317.392857142857</cx:pt>
          <cx:pt idx="2786">403.95454545454498</cx:pt>
          <cx:pt idx="2787">423.19047619047598</cx:pt>
          <cx:pt idx="2788">423.19047619047598</cx:pt>
          <cx:pt idx="2789">370.29166666666703</cx:pt>
          <cx:pt idx="2790">370.29166666666703</cx:pt>
          <cx:pt idx="2791">444.35000000000002</cx:pt>
          <cx:pt idx="2792">423.19047619047598</cx:pt>
          <cx:pt idx="2793">444.35000000000002</cx:pt>
          <cx:pt idx="2794">341.80769230769198</cx:pt>
          <cx:pt idx="2795">370.29166666666703</cx:pt>
          <cx:pt idx="2796">329.14814814814798</cx:pt>
          <cx:pt idx="2797">370.29166666666703</cx:pt>
          <cx:pt idx="2798">444.35000000000002</cx:pt>
          <cx:pt idx="2799">386.39130434782601</cx:pt>
          <cx:pt idx="2800">355.48000000000002</cx:pt>
          <cx:pt idx="2801">277.71875</cx:pt>
          <cx:pt idx="2802">306.44827586206901</cx:pt>
          <cx:pt idx="2803">306.44827586206901</cx:pt>
          <cx:pt idx="2804">296.23333333333301</cx:pt>
          <cx:pt idx="2805">261.38235294117601</cx:pt>
          <cx:pt idx="2806">296.23333333333301</cx:pt>
          <cx:pt idx="2807">355.48000000000002</cx:pt>
          <cx:pt idx="2808">216.756097560976</cx:pt>
          <cx:pt idx="2809">216.756097560976</cx:pt>
          <cx:pt idx="2810">341.80769230769198</cx:pt>
          <cx:pt idx="2811">317.392857142857</cx:pt>
          <cx:pt idx="2812">341.80769230769198</cx:pt>
          <cx:pt idx="2813">329.14814814814798</cx:pt>
          <cx:pt idx="2814">355.48000000000002</cx:pt>
          <cx:pt idx="2815">355.48000000000002</cx:pt>
          <cx:pt idx="2816">355.48000000000002</cx:pt>
          <cx:pt idx="2817">444.35000000000002</cx:pt>
          <cx:pt idx="2818">467.73684210526301</cx:pt>
          <cx:pt idx="2819">467.73684210526301</cx:pt>
          <cx:pt idx="2820">493.722222222222</cx:pt>
          <cx:pt idx="2821">467.73684210526301</cx:pt>
          <cx:pt idx="2822">444.35000000000002</cx:pt>
          <cx:pt idx="2823">467.73684210526301</cx:pt>
          <cx:pt idx="2824">467.73684210526301</cx:pt>
          <cx:pt idx="2825">493.722222222222</cx:pt>
          <cx:pt idx="2826">493.722222222222</cx:pt>
          <cx:pt idx="2827">555.4375</cx:pt>
          <cx:pt idx="2828">355.48000000000002</cx:pt>
          <cx:pt idx="2829">341.80769230769198</cx:pt>
          <cx:pt idx="2830">403.95454545454498</cx:pt>
          <cx:pt idx="2831">370.29166666666703</cx:pt>
          <cx:pt idx="2832">493.722222222222</cx:pt>
          <cx:pt idx="2833">493.722222222222</cx:pt>
          <cx:pt idx="2834">370.29166666666703</cx:pt>
          <cx:pt idx="2835">386.39130434782601</cx:pt>
          <cx:pt idx="2836">370.29166666666703</cx:pt>
          <cx:pt idx="2837">370.29166666666703</cx:pt>
          <cx:pt idx="2838">386.39130434782601</cx:pt>
          <cx:pt idx="2839">403.95454545454498</cx:pt>
          <cx:pt idx="2840">370.29166666666703</cx:pt>
          <cx:pt idx="2841">403.95454545454498</cx:pt>
          <cx:pt idx="2842">467.73684210526301</cx:pt>
          <cx:pt idx="2843">493.722222222222</cx:pt>
          <cx:pt idx="2844">467.73684210526301</cx:pt>
          <cx:pt idx="2845">522.76470588235304</cx:pt>
          <cx:pt idx="2846">444.35000000000002</cx:pt>
          <cx:pt idx="2847">493.722222222222</cx:pt>
          <cx:pt idx="2848">467.73684210526301</cx:pt>
          <cx:pt idx="2849">467.73684210526301</cx:pt>
          <cx:pt idx="2850">493.722222222222</cx:pt>
          <cx:pt idx="2851">555.4375</cx:pt>
          <cx:pt idx="2852">592.46666666666704</cx:pt>
          <cx:pt idx="2853">634.78571428571399</cx:pt>
          <cx:pt idx="2854">386.39130434782601</cx:pt>
          <cx:pt idx="2855">341.80769230769198</cx:pt>
          <cx:pt idx="2856">370.29166666666703</cx:pt>
          <cx:pt idx="2857">341.80769230769198</cx:pt>
          <cx:pt idx="2858">467.73684210526301</cx:pt>
          <cx:pt idx="2859">329.14814814814798</cx:pt>
          <cx:pt idx="2860">317.392857142857</cx:pt>
          <cx:pt idx="2861">403.95454545454498</cx:pt>
          <cx:pt idx="2862">386.39130434782601</cx:pt>
          <cx:pt idx="2863">386.39130434782601</cx:pt>
          <cx:pt idx="2864">355.48000000000002</cx:pt>
          <cx:pt idx="2865">355.48000000000002</cx:pt>
          <cx:pt idx="2866">423.19047619047598</cx:pt>
          <cx:pt idx="2867">355.48000000000002</cx:pt>
          <cx:pt idx="2868">355.48000000000002</cx:pt>
          <cx:pt idx="2869">423.19047619047598</cx:pt>
          <cx:pt idx="2870">355.48000000000002</cx:pt>
          <cx:pt idx="2871">355.48000000000002</cx:pt>
          <cx:pt idx="2872">386.39130434782601</cx:pt>
          <cx:pt idx="2873">386.39130434782601</cx:pt>
          <cx:pt idx="2874">370.29166666666703</cx:pt>
          <cx:pt idx="2875">370.29166666666703</cx:pt>
          <cx:pt idx="2876">355.48000000000002</cx:pt>
          <cx:pt idx="2877">423.19047619047598</cx:pt>
          <cx:pt idx="2878">423.19047619047598</cx:pt>
          <cx:pt idx="2879">423.19047619047598</cx:pt>
          <cx:pt idx="2880">467.73684210526301</cx:pt>
          <cx:pt idx="2881">355.48000000000002</cx:pt>
          <cx:pt idx="2882">355.48000000000002</cx:pt>
          <cx:pt idx="2883">386.39130434782601</cx:pt>
          <cx:pt idx="2884">370.29166666666703</cx:pt>
          <cx:pt idx="2885">370.29166666666703</cx:pt>
          <cx:pt idx="2886">444.35000000000002</cx:pt>
          <cx:pt idx="2887">317.392857142857</cx:pt>
          <cx:pt idx="2888">286.677419354839</cx:pt>
          <cx:pt idx="2889">286.677419354839</cx:pt>
          <cx:pt idx="2890">269.30303030303003</cx:pt>
          <cx:pt idx="2891">216.756097560976</cx:pt>
          <cx:pt idx="2892">308.48484848484799</cx:pt>
          <cx:pt idx="2893">267.89473684210498</cx:pt>
          <cx:pt idx="2894">386.39130434782601</cx:pt>
          <cx:pt idx="2895">370.29166666666703</cx:pt>
          <cx:pt idx="2896">403.95454545454498</cx:pt>
          <cx:pt idx="2897">308.48484848484799</cx:pt>
          <cx:pt idx="2898">267.89473684210498</cx:pt>
          <cx:pt idx="2899">386.39130434782601</cx:pt>
          <cx:pt idx="2900">370.29166666666703</cx:pt>
          <cx:pt idx="2901">403.95454545454498</cx:pt>
          <cx:pt idx="2902">403.95454545454498</cx:pt>
          <cx:pt idx="2903">467.73684210526301</cx:pt>
          <cx:pt idx="2904">493.722222222222</cx:pt>
          <cx:pt idx="2905">403.95454545454498</cx:pt>
          <cx:pt idx="2906">467.73684210526301</cx:pt>
          <cx:pt idx="2907">423.19047619047598</cx:pt>
          <cx:pt idx="2908">423.19047619047598</cx:pt>
          <cx:pt idx="2909">386.39130434782601</cx:pt>
          <cx:pt idx="2910">423.19047619047598</cx:pt>
          <cx:pt idx="2911">403.95454545454498</cx:pt>
          <cx:pt idx="2912">810.81547619047592</cx:pt>
          <cx:pt idx="2913">253.197321428571</cx:pt>
          <cx:pt idx="2914">222.17500000000001</cx:pt>
          <cx:pt idx="2915">222.17500000000001</cx:pt>
          <cx:pt idx="2916">423.19047619047598</cx:pt>
          <cx:pt idx="2917">423.19047619047598</cx:pt>
          <cx:pt idx="2918">423.19047619047598</cx:pt>
          <cx:pt idx="2919">403.95454545454498</cx:pt>
          <cx:pt idx="2920">370.29166666666703</cx:pt>
          <cx:pt idx="2921">386.39130434782601</cx:pt>
          <cx:pt idx="2922">403.95454545454498</cx:pt>
          <cx:pt idx="2923">370.29166666666703</cx:pt>
          <cx:pt idx="2924">403.95454545454498</cx:pt>
          <cx:pt idx="2925">493.722222222222</cx:pt>
          <cx:pt idx="2926">423.19047619047598</cx:pt>
          <cx:pt idx="2927">403.95454545454498</cx:pt>
          <cx:pt idx="2928">386.39130434782601</cx:pt>
          <cx:pt idx="2929">386.39130434782601</cx:pt>
          <cx:pt idx="2930">386.39130434782601</cx:pt>
          <cx:pt idx="2931">423.19047619047598</cx:pt>
          <cx:pt idx="2932">403.95454545454498</cx:pt>
          <cx:pt idx="2933">423.19047619047598</cx:pt>
          <cx:pt idx="2934">467.73684210526301</cx:pt>
          <cx:pt idx="2935">467.73684210526301</cx:pt>
          <cx:pt idx="2936">555.4375</cx:pt>
          <cx:pt idx="2937">493.722222222222</cx:pt>
          <cx:pt idx="2938">740.58333333333303</cx:pt>
          <cx:pt idx="2939">423.19047619047598</cx:pt>
          <cx:pt idx="2940">444.35000000000002</cx:pt>
          <cx:pt idx="2941">403.95454545454498</cx:pt>
          <cx:pt idx="2942">444.35000000000002</cx:pt>
          <cx:pt idx="2943">444.35000000000002</cx:pt>
          <cx:pt idx="2944">423.19047619047598</cx:pt>
          <cx:pt idx="2945">444.35000000000002</cx:pt>
          <cx:pt idx="2946">423.19047619047598</cx:pt>
          <cx:pt idx="2947">423.19047619047598</cx:pt>
          <cx:pt idx="2948">467.73684210526301</cx:pt>
          <cx:pt idx="2949">341.80769230769198</cx:pt>
          <cx:pt idx="2950">329.14814814814798</cx:pt>
          <cx:pt idx="2951">355.48000000000002</cx:pt>
          <cx:pt idx="2952">329.14814814814798</cx:pt>
          <cx:pt idx="2953">403.95454545454498</cx:pt>
          <cx:pt idx="2954">403.95454545454498</cx:pt>
          <cx:pt idx="2955">423.19047619047598</cx:pt>
          <cx:pt idx="2956">370.29166666666703</cx:pt>
          <cx:pt idx="2957">423.19047619047598</cx:pt>
          <cx:pt idx="2958">423.19047619047598</cx:pt>
          <cx:pt idx="2959">423.19047619047598</cx:pt>
          <cx:pt idx="2960">403.95454545454498</cx:pt>
          <cx:pt idx="2961">444.35000000000002</cx:pt>
          <cx:pt idx="2962">341.80769230769198</cx:pt>
          <cx:pt idx="2963">329.14814814814798</cx:pt>
          <cx:pt idx="2964">403.95454545454498</cx:pt>
          <cx:pt idx="2965">403.95454545454498</cx:pt>
          <cx:pt idx="2966">355.48000000000002</cx:pt>
          <cx:pt idx="2967">317.392857142857</cx:pt>
          <cx:pt idx="2968">403.95454545454498</cx:pt>
          <cx:pt idx="2969">423.19047619047598</cx:pt>
          <cx:pt idx="2970">370.29166666666703</cx:pt>
          <cx:pt idx="2971">423.19047619047598</cx:pt>
          <cx:pt idx="2972">423.19047619047598</cx:pt>
          <cx:pt idx="2973">423.19047619047598</cx:pt>
          <cx:pt idx="2974">355.48000000000002</cx:pt>
          <cx:pt idx="2975">370.29166666666703</cx:pt>
          <cx:pt idx="2976">329.14814814814798</cx:pt>
          <cx:pt idx="2977">355.48000000000002</cx:pt>
          <cx:pt idx="2978">423.19047619047598</cx:pt>
          <cx:pt idx="2979">370.29166666666703</cx:pt>
          <cx:pt idx="2980">355.48000000000002</cx:pt>
          <cx:pt idx="2981">277.71875</cx:pt>
          <cx:pt idx="2982">306.44827586206901</cx:pt>
          <cx:pt idx="2983">296.23333333333301</cx:pt>
          <cx:pt idx="2984">296.23333333333301</cx:pt>
          <cx:pt idx="2985">296.23333333333301</cx:pt>
          <cx:pt idx="2986">261.38235294117601</cx:pt>
          <cx:pt idx="2987">355.48000000000002</cx:pt>
          <cx:pt idx="2988">222.17500000000001</cx:pt>
          <cx:pt idx="2989">216.756097560976</cx:pt>
          <cx:pt idx="2990">222.17500000000001</cx:pt>
          <cx:pt idx="2991">216.756097560976</cx:pt>
          <cx:pt idx="2992">341.80769230769198</cx:pt>
          <cx:pt idx="2993">317.392857142857</cx:pt>
          <cx:pt idx="2994">341.80769230769198</cx:pt>
          <cx:pt idx="2995">329.14814814814798</cx:pt>
          <cx:pt idx="2996">370.29166666666703</cx:pt>
          <cx:pt idx="2997">341.80769230769198</cx:pt>
          <cx:pt idx="2998">444.35000000000002</cx:pt>
          <cx:pt idx="2999">444.35000000000002</cx:pt>
          <cx:pt idx="3000">467.73684210526301</cx:pt>
          <cx:pt idx="3001">493.722222222222</cx:pt>
          <cx:pt idx="3002">467.73684210526301</cx:pt>
          <cx:pt idx="3003">493.722222222222</cx:pt>
          <cx:pt idx="3004">467.73684210526301</cx:pt>
          <cx:pt idx="3005">493.722222222222</cx:pt>
          <cx:pt idx="3006">355.48000000000002</cx:pt>
          <cx:pt idx="3007">370.29166666666703</cx:pt>
          <cx:pt idx="3008">341.80769230769198</cx:pt>
          <cx:pt idx="3009">355.48000000000002</cx:pt>
          <cx:pt idx="3010">403.95454545454498</cx:pt>
          <cx:pt idx="3011">370.29166666666703</cx:pt>
          <cx:pt idx="3012">493.722222222222</cx:pt>
          <cx:pt idx="3013">493.722222222222</cx:pt>
          <cx:pt idx="3014">329.14814814814798</cx:pt>
          <cx:pt idx="3015">341.80769230769198</cx:pt>
          <cx:pt idx="3016">341.80769230769198</cx:pt>
          <cx:pt idx="3017">355.48000000000002</cx:pt>
          <cx:pt idx="3018">386.39130434782601</cx:pt>
          <cx:pt idx="3019">467.73684210526301</cx:pt>
          <cx:pt idx="3020">444.35000000000002</cx:pt>
          <cx:pt idx="3021">386.39130434782601</cx:pt>
          <cx:pt idx="3022">386.39130434782601</cx:pt>
          <cx:pt idx="3023">386.39130434782601</cx:pt>
          <cx:pt idx="3024">386.39130434782601</cx:pt>
          <cx:pt idx="3025">467.73684210526301</cx:pt>
          <cx:pt idx="3026">467.73684210526301</cx:pt>
          <cx:pt idx="3027">555.4375</cx:pt>
          <cx:pt idx="3028">467.73684210526301</cx:pt>
          <cx:pt idx="3029">467.73684210526301</cx:pt>
          <cx:pt idx="3030">522.76470588235304</cx:pt>
          <cx:pt idx="3031">592.46666666666704</cx:pt>
          <cx:pt idx="3032">634.78571428571399</cx:pt>
          <cx:pt idx="3033">370.29166666666703</cx:pt>
          <cx:pt idx="3034">329.14814814814798</cx:pt>
          <cx:pt idx="3035">403.95454545454498</cx:pt>
          <cx:pt idx="3036">386.39130434782601</cx:pt>
          <cx:pt idx="3037">467.73684210526301</cx:pt>
          <cx:pt idx="3038">329.14814814814798</cx:pt>
          <cx:pt idx="3039">329.14814814814798</cx:pt>
          <cx:pt idx="3040">403.95454545454498</cx:pt>
          <cx:pt idx="3041">386.39130434782601</cx:pt>
          <cx:pt idx="3042">355.48000000000002</cx:pt>
          <cx:pt idx="3043">329.14814814814798</cx:pt>
          <cx:pt idx="3044">423.19047619047598</cx:pt>
          <cx:pt idx="3045">355.48000000000002</cx:pt>
          <cx:pt idx="3046">329.14814814814798</cx:pt>
          <cx:pt idx="3047">423.19047619047598</cx:pt>
          <cx:pt idx="3048">522.76470588235304</cx:pt>
          <cx:pt idx="3049">467.73684210526301</cx:pt>
          <cx:pt idx="3050">355.48000000000002</cx:pt>
          <cx:pt idx="3051">329.14814814814798</cx:pt>
          <cx:pt idx="3052">370.29166666666703</cx:pt>
          <cx:pt idx="3053">403.95454545454498</cx:pt>
          <cx:pt idx="3054">423.19047619047598</cx:pt>
          <cx:pt idx="3055">403.95454545454498</cx:pt>
          <cx:pt idx="3056">423.19047619047598</cx:pt>
          <cx:pt idx="3057">386.39130434782601</cx:pt>
          <cx:pt idx="3058">370.29166666666703</cx:pt>
          <cx:pt idx="3059">370.29166666666703</cx:pt>
          <cx:pt idx="3060">341.80769230769198</cx:pt>
          <cx:pt idx="3061">423.19047619047598</cx:pt>
          <cx:pt idx="3062">423.19047619047598</cx:pt>
          <cx:pt idx="3063">423.19047619047598</cx:pt>
          <cx:pt idx="3064">467.73684210526301</cx:pt>
          <cx:pt idx="3065">370.29166666666703</cx:pt>
          <cx:pt idx="3066">370.29166666666703</cx:pt>
          <cx:pt idx="3067">386.39130434782601</cx:pt>
          <cx:pt idx="3068">403.95454545454498</cx:pt>
          <cx:pt idx="3069">403.95454545454498</cx:pt>
          <cx:pt idx="3070">341.80769230769198</cx:pt>
          <cx:pt idx="3071">329.14814814814798</cx:pt>
          <cx:pt idx="3072">370.29166666666703</cx:pt>
          <cx:pt idx="3073">370.29166666666703</cx:pt>
          <cx:pt idx="3074">423.19047619047598</cx:pt>
          <cx:pt idx="3075">317.392857142857</cx:pt>
          <cx:pt idx="3076">286.677419354839</cx:pt>
          <cx:pt idx="3077">286.677419354839</cx:pt>
          <cx:pt idx="3078">269.30303030303003</cx:pt>
          <cx:pt idx="3079">282.777777777778</cx:pt>
          <cx:pt idx="3080">318.125</cx:pt>
          <cx:pt idx="3081">370.29166666666703</cx:pt>
          <cx:pt idx="3082">370.29166666666703</cx:pt>
          <cx:pt idx="3083">370.29166666666703</cx:pt>
          <cx:pt idx="3084">403.95454545454498</cx:pt>
          <cx:pt idx="3085">403.95454545454498</cx:pt>
          <cx:pt idx="3086">370.29166666666703</cx:pt>
          <cx:pt idx="3087">403.95454545454498</cx:pt>
          <cx:pt idx="3088">403.95454545454498</cx:pt>
          <cx:pt idx="3089">282.777777777778</cx:pt>
          <cx:pt idx="3090">318.125</cx:pt>
          <cx:pt idx="3091">370.29166666666703</cx:pt>
          <cx:pt idx="3092">370.29166666666703</cx:pt>
          <cx:pt idx="3093">403.95454545454498</cx:pt>
          <cx:pt idx="3094">403.95454545454498</cx:pt>
          <cx:pt idx="3095">423.19047619047598</cx:pt>
          <cx:pt idx="3096">467.73684210526301</cx:pt>
          <cx:pt idx="3097">493.722222222222</cx:pt>
          <cx:pt idx="3098">493.722222222222</cx:pt>
          <cx:pt idx="3099">403.95454545454498</cx:pt>
          <cx:pt idx="3100">403.95454545454498</cx:pt>
          <cx:pt idx="3101">386.39130434782601</cx:pt>
          <cx:pt idx="3102">444.35000000000002</cx:pt>
          <cx:pt idx="3103">423.19047619047598</cx:pt>
          <cx:pt idx="3104">423.19047619047598</cx:pt>
          <cx:pt idx="3105">403.95454545454498</cx:pt>
          <cx:pt idx="3106">403.95454545454498</cx:pt>
          <cx:pt idx="3107">403.95454545454498</cx:pt>
          <cx:pt idx="3108">467.73684210526301</cx:pt>
          <cx:pt idx="3109">467.73684210526301</cx:pt>
          <cx:pt idx="3110">253.197321428571</cx:pt>
          <cx:pt idx="3111">810.81547619047592</cx:pt>
          <cx:pt idx="3112">810.81547619047592</cx:pt>
          <cx:pt idx="3113">887.35000000000002</cx:pt>
          <cx:pt idx="3114">857.81666666666706</cx:pt>
          <cx:pt idx="3115">857.81666666666706</cx:pt>
          <cx:pt idx="3116">403.95454545454498</cx:pt>
          <cx:pt idx="3117">386.39130434782601</cx:pt>
          <cx:pt idx="3118">386.39130434782601</cx:pt>
          <cx:pt idx="3119">386.39130434782601</cx:pt>
          <cx:pt idx="3120">403.95454545454498</cx:pt>
          <cx:pt idx="3121">403.95454545454498</cx:pt>
          <cx:pt idx="3122">423.19047619047598</cx:pt>
          <cx:pt idx="3123">467.73684210526301</cx:pt>
          <cx:pt idx="3124">467.73684210526301</cx:pt>
          <cx:pt idx="3125">555.4375</cx:pt>
          <cx:pt idx="3126">555.4375</cx:pt>
          <cx:pt idx="3127">740.58333333333303</cx:pt>
          <cx:pt idx="3128">423.19047619047598</cx:pt>
          <cx:pt idx="3129">444.35000000000002</cx:pt>
          <cx:pt idx="3130">444.35000000000002</cx:pt>
          <cx:pt idx="3131">444.35000000000002</cx:pt>
          <cx:pt idx="3132">423.19047619047598</cx:pt>
          <cx:pt idx="3133">444.35000000000002</cx:pt>
          <cx:pt idx="3134">423.19047619047598</cx:pt>
          <cx:pt idx="3135">423.19047619047598</cx:pt>
          <cx:pt idx="3136">467.73684210526301</cx:pt>
          <cx:pt idx="3137">341.80769230769198</cx:pt>
          <cx:pt idx="3138">329.14814814814798</cx:pt>
          <cx:pt idx="3139">341.80769230769198</cx:pt>
          <cx:pt idx="3140">329.14814814814798</cx:pt>
          <cx:pt idx="3141">355.48000000000002</cx:pt>
          <cx:pt idx="3142">341.80769230769198</cx:pt>
          <cx:pt idx="3143">403.95454545454498</cx:pt>
          <cx:pt idx="3144">403.95454545454498</cx:pt>
          <cx:pt idx="3145">403.95454545454498</cx:pt>
          <cx:pt idx="3146">403.95454545454498</cx:pt>
          <cx:pt idx="3147">423.19047619047598</cx:pt>
          <cx:pt idx="3148">370.29166666666703</cx:pt>
          <cx:pt idx="3149">423.19047619047598</cx:pt>
          <cx:pt idx="3150">423.19047619047598</cx:pt>
          <cx:pt idx="3151">423.19047619047598</cx:pt>
          <cx:pt idx="3152">403.95454545454498</cx:pt>
          <cx:pt idx="3153">355.48000000000002</cx:pt>
          <cx:pt idx="3154">317.392857142857</cx:pt>
          <cx:pt idx="3155">403.95454545454498</cx:pt>
          <cx:pt idx="3156">423.19047619047598</cx:pt>
          <cx:pt idx="3157">370.29166666666703</cx:pt>
          <cx:pt idx="3158">423.19047619047598</cx:pt>
          <cx:pt idx="3159">423.19047619047598</cx:pt>
          <cx:pt idx="3160">423.19047619047598</cx:pt>
          <cx:pt idx="3161">355.48000000000002</cx:pt>
          <cx:pt idx="3162">341.80769230769198</cx:pt>
          <cx:pt idx="3163">386.39130434782601</cx:pt>
          <cx:pt idx="3164">277.71875</cx:pt>
          <cx:pt idx="3165">306.44827586206901</cx:pt>
          <cx:pt idx="3166">296.23333333333301</cx:pt>
          <cx:pt idx="3167">296.23333333333301</cx:pt>
          <cx:pt idx="3168">261.38235294117601</cx:pt>
          <cx:pt idx="3169">296.23333333333301</cx:pt>
          <cx:pt idx="3170">355.48000000000002</cx:pt>
          <cx:pt idx="3171">222.17500000000001</cx:pt>
          <cx:pt idx="3172">216.756097560976</cx:pt>
          <cx:pt idx="3173">222.17500000000001</cx:pt>
          <cx:pt idx="3174">216.756097560976</cx:pt>
          <cx:pt idx="3175">341.80769230769198</cx:pt>
          <cx:pt idx="3176">317.392857142857</cx:pt>
          <cx:pt idx="3177">341.80769230769198</cx:pt>
          <cx:pt idx="3178">329.14814814814798</cx:pt>
          <cx:pt idx="3179">444.35000000000002</cx:pt>
          <cx:pt idx="3180">467.73684210526301</cx:pt>
          <cx:pt idx="3181">493.722222222222</cx:pt>
          <cx:pt idx="3182">467.73684210526301</cx:pt>
          <cx:pt idx="3183">467.73684210526301</cx:pt>
          <cx:pt idx="3184">444.35000000000002</cx:pt>
          <cx:pt idx="3185">493.722222222222</cx:pt>
          <cx:pt idx="3186">467.73684210526301</cx:pt>
          <cx:pt idx="3187">370.29166666666703</cx:pt>
          <cx:pt idx="3188">355.48000000000002</cx:pt>
          <cx:pt idx="3189">493.722222222222</cx:pt>
          <cx:pt idx="3190">493.722222222222</cx:pt>
          <cx:pt idx="3191">329.14814814814798</cx:pt>
          <cx:pt idx="3192">341.80769230769198</cx:pt>
          <cx:pt idx="3193">355.48000000000002</cx:pt>
          <cx:pt idx="3194">386.39130434782601</cx:pt>
          <cx:pt idx="3195">370.29166666666703</cx:pt>
          <cx:pt idx="3196">386.39130434782601</cx:pt>
          <cx:pt idx="3197">370.29166666666703</cx:pt>
          <cx:pt idx="3198">386.39130434782601</cx:pt>
          <cx:pt idx="3199">467.73684210526301</cx:pt>
          <cx:pt idx="3200">467.73684210526301</cx:pt>
          <cx:pt idx="3201">444.35000000000002</cx:pt>
          <cx:pt idx="3202">493.722222222222</cx:pt>
          <cx:pt idx="3203">555.4375</cx:pt>
          <cx:pt idx="3204">522.76470588235304</cx:pt>
          <cx:pt idx="3205">592.46666666666704</cx:pt>
          <cx:pt idx="3206">634.78571428571399</cx:pt>
          <cx:pt idx="3207">683.61538461538498</cx:pt>
          <cx:pt idx="3208">370.29166666666703</cx:pt>
          <cx:pt idx="3209">341.80769230769198</cx:pt>
          <cx:pt idx="3210">403.95454545454498</cx:pt>
          <cx:pt idx="3211">386.39130434782601</cx:pt>
          <cx:pt idx="3212">467.73684210526301</cx:pt>
          <cx:pt idx="3213">467.73684210526301</cx:pt>
          <cx:pt idx="3214">329.14814814814798</cx:pt>
          <cx:pt idx="3215">329.14814814814798</cx:pt>
          <cx:pt idx="3216">403.95454545454498</cx:pt>
          <cx:pt idx="3217">386.39130434782601</cx:pt>
          <cx:pt idx="3218">386.39130434782601</cx:pt>
          <cx:pt idx="3219">423.19047619047598</cx:pt>
          <cx:pt idx="3220">355.48000000000002</cx:pt>
          <cx:pt idx="3221">423.19047619047598</cx:pt>
          <cx:pt idx="3222">493.722222222222</cx:pt>
          <cx:pt idx="3223">355.48000000000002</cx:pt>
          <cx:pt idx="3224">341.80769230769198</cx:pt>
          <cx:pt idx="3225">341.80769230769198</cx:pt>
          <cx:pt idx="3226">329.14814814814798</cx:pt>
          <cx:pt idx="3227">341.80769230769198</cx:pt>
          <cx:pt idx="3228">329.14814814814798</cx:pt>
          <cx:pt idx="3229">386.39130434782601</cx:pt>
          <cx:pt idx="3230">403.95454545454498</cx:pt>
          <cx:pt idx="3231">403.95454545454498</cx:pt>
          <cx:pt idx="3232">403.95454545454498</cx:pt>
          <cx:pt idx="3233">386.39130434782601</cx:pt>
          <cx:pt idx="3234">370.29166666666703</cx:pt>
          <cx:pt idx="3235">341.80769230769198</cx:pt>
          <cx:pt idx="3236">467.73684210526301</cx:pt>
          <cx:pt idx="3237">386.39130434782601</cx:pt>
          <cx:pt idx="3238">386.39130434782601</cx:pt>
          <cx:pt idx="3239">467.73684210526301</cx:pt>
          <cx:pt idx="3240">370.29166666666703</cx:pt>
          <cx:pt idx="3241">370.29166666666703</cx:pt>
          <cx:pt idx="3242">386.39130434782601</cx:pt>
          <cx:pt idx="3243">403.95454545454498</cx:pt>
          <cx:pt idx="3244">403.95454545454498</cx:pt>
          <cx:pt idx="3245">403.95454545454498</cx:pt>
          <cx:pt idx="3246">403.95454545454498</cx:pt>
          <cx:pt idx="3247">341.80769230769198</cx:pt>
          <cx:pt idx="3248">329.14814814814798</cx:pt>
          <cx:pt idx="3249">341.80769230769198</cx:pt>
          <cx:pt idx="3250">329.14814814814798</cx:pt>
          <cx:pt idx="3251">370.29166666666703</cx:pt>
          <cx:pt idx="3252">370.29166666666703</cx:pt>
          <cx:pt idx="3253">423.19047619047598</cx:pt>
          <cx:pt idx="3254">423.19047619047598</cx:pt>
          <cx:pt idx="3255">306.44827586206901</cx:pt>
          <cx:pt idx="3256">286.677419354839</cx:pt>
          <cx:pt idx="3257">355.48000000000002</cx:pt>
          <cx:pt idx="3258">286.677419354839</cx:pt>
          <cx:pt idx="3259">269.30303030303003</cx:pt>
          <cx:pt idx="3260">290.857142857143</cx:pt>
          <cx:pt idx="3261">318.125</cx:pt>
          <cx:pt idx="3262">370.29166666666703</cx:pt>
          <cx:pt idx="3263">370.29166666666703</cx:pt>
          <cx:pt idx="3264">370.29166666666703</cx:pt>
          <cx:pt idx="3265">403.95454545454498</cx:pt>
          <cx:pt idx="3266">403.95454545454498</cx:pt>
          <cx:pt idx="3267">370.29166666666703</cx:pt>
          <cx:pt idx="3268">403.95454545454498</cx:pt>
          <cx:pt idx="3269">403.95454545454498</cx:pt>
          <cx:pt idx="3270">290.857142857143</cx:pt>
          <cx:pt idx="3271">318.125</cx:pt>
          <cx:pt idx="3272">370.29166666666703</cx:pt>
          <cx:pt idx="3273">370.29166666666703</cx:pt>
          <cx:pt idx="3274">403.95454545454498</cx:pt>
          <cx:pt idx="3275">423.19047619047598</cx:pt>
          <cx:pt idx="3276">467.73684210526301</cx:pt>
          <cx:pt idx="3277">444.35000000000002</cx:pt>
          <cx:pt idx="3278">444.35000000000002</cx:pt>
          <cx:pt idx="3279">403.95454545454498</cx:pt>
          <cx:pt idx="3280">403.95454545454498</cx:pt>
          <cx:pt idx="3281">403.95454545454498</cx:pt>
          <cx:pt idx="3282">403.95454545454498</cx:pt>
          <cx:pt idx="3283">444.35000000000002</cx:pt>
          <cx:pt idx="3284">403.95454545454498</cx:pt>
          <cx:pt idx="3285">403.95454545454498</cx:pt>
          <cx:pt idx="3286">423.19047619047598</cx:pt>
          <cx:pt idx="3287">423.19047619047598</cx:pt>
          <cx:pt idx="3288">403.95454545454498</cx:pt>
          <cx:pt idx="3289">467.73684210526301</cx:pt>
          <cx:pt idx="3290">493.722222222222</cx:pt>
          <cx:pt idx="3291">887.35000000000002</cx:pt>
          <cx:pt idx="3292">887.35000000000002</cx:pt>
          <cx:pt idx="3293">910.73684210526301</cx:pt>
          <cx:pt idx="3294">810.81547619047592</cx:pt>
          <cx:pt idx="3295">810.81547619047592</cx:pt>
          <cx:pt idx="3296">253.197321428571</cx:pt>
          <cx:pt idx="3297">370.29166666666703</cx:pt>
          <cx:pt idx="3298">370.29166666666703</cx:pt>
          <cx:pt idx="3299">386.39130434782601</cx:pt>
          <cx:pt idx="3300">403.95454545454498</cx:pt>
          <cx:pt idx="3301">467.73684210526301</cx:pt>
          <cx:pt idx="3302">403.95454545454498</cx:pt>
          <cx:pt idx="3303">555.4375</cx:pt>
          <cx:pt idx="3304">403.95454545454498</cx:pt>
          <cx:pt idx="3305">403.95454545454498</cx:pt>
          <cx:pt idx="3306">299.41176470588198</cx:pt>
          <cx:pt idx="3307">308.48484848484799</cx:pt>
          <cx:pt idx="3308">370.29166666666703</cx:pt>
          <cx:pt idx="3309">370.29166666666703</cx:pt>
          <cx:pt idx="3310">423.19047619047598</cx:pt>
          <cx:pt idx="3311">386.39130434782601</cx:pt>
          <cx:pt idx="3312">403.95454545454498</cx:pt>
          <cx:pt idx="3313">467.73684210526301</cx:pt>
          <cx:pt idx="3314">444.35000000000002</cx:pt>
          <cx:pt idx="3315">555.4375</cx:pt>
          <cx:pt idx="3316">555.4375</cx:pt>
          <cx:pt idx="3317">683.61538461538498</cx:pt>
          <cx:pt idx="3318">423.19047619047598</cx:pt>
          <cx:pt idx="3319">423.19047619047598</cx:pt>
          <cx:pt idx="3320">444.35000000000002</cx:pt>
          <cx:pt idx="3321">444.35000000000002</cx:pt>
          <cx:pt idx="3322">423.19047619047598</cx:pt>
          <cx:pt idx="3323">423.19047619047598</cx:pt>
          <cx:pt idx="3324">444.35000000000002</cx:pt>
          <cx:pt idx="3325">444.35000000000002</cx:pt>
          <cx:pt idx="3326">444.35000000000002</cx:pt>
          <cx:pt idx="3327">403.95454545454498</cx:pt>
          <cx:pt idx="3328">386.39130434782601</cx:pt>
          <cx:pt idx="3329">403.95454545454498</cx:pt>
          <cx:pt idx="3330">386.39130434782601</cx:pt>
          <cx:pt idx="3331">403.95454545454498</cx:pt>
          <cx:pt idx="3332">355.48000000000002</cx:pt>
          <cx:pt idx="3333">341.80769230769198</cx:pt>
          <cx:pt idx="3334">386.39130434782601</cx:pt>
          <cx:pt idx="3335">317.392857142857</cx:pt>
          <cx:pt idx="3336">306.44827586206901</cx:pt>
          <cx:pt idx="3337">444.35000000000002</cx:pt>
          <cx:pt idx="3338">467.73684210526301</cx:pt>
          <cx:pt idx="3339">493.722222222222</cx:pt>
          <cx:pt idx="3340">467.73684210526301</cx:pt>
          <cx:pt idx="3341">493.722222222222</cx:pt>
          <cx:pt idx="3342">467.73684210526301</cx:pt>
          <cx:pt idx="3343">306.44827586206901</cx:pt>
          <cx:pt idx="3344">306.44827586206901</cx:pt>
          <cx:pt idx="3345">329.14814814814798</cx:pt>
          <cx:pt idx="3346">341.80769230769198</cx:pt>
          <cx:pt idx="3347">355.48000000000002</cx:pt>
          <cx:pt idx="3348">370.29166666666703</cx:pt>
          <cx:pt idx="3349">403.95454545454498</cx:pt>
          <cx:pt idx="3350">423.19047619047598</cx:pt>
          <cx:pt idx="3351">423.19047619047598</cx:pt>
          <cx:pt idx="3352">444.35000000000002</cx:pt>
          <cx:pt idx="3353">423.19047619047598</cx:pt>
          <cx:pt idx="3354">423.19047619047598</cx:pt>
          <cx:pt idx="3355">467.73684210526301</cx:pt>
          <cx:pt idx="3356">522.76470588235304</cx:pt>
          <cx:pt idx="3357">522.76470588235304</cx:pt>
          <cx:pt idx="3358">555.4375</cx:pt>
          <cx:pt idx="3359">634.78571428571399</cx:pt>
          <cx:pt idx="3360">634.78571428571399</cx:pt>
          <cx:pt idx="3361">555.4375</cx:pt>
          <cx:pt idx="3362">592.46666666666704</cx:pt>
          <cx:pt idx="3363">355.48000000000002</cx:pt>
          <cx:pt idx="3364">341.80769230769198</cx:pt>
          <cx:pt idx="3365">403.95454545454498</cx:pt>
          <cx:pt idx="3366">386.39130434782601</cx:pt>
          <cx:pt idx="3367">467.73684210526301</cx:pt>
          <cx:pt idx="3368">493.722222222222</cx:pt>
          <cx:pt idx="3369">329.14814814814798</cx:pt>
          <cx:pt idx="3370">329.14814814814798</cx:pt>
          <cx:pt idx="3371">403.95454545454498</cx:pt>
          <cx:pt idx="3372">386.39130434782601</cx:pt>
          <cx:pt idx="3373">370.29166666666703</cx:pt>
          <cx:pt idx="3374">386.39130434782601</cx:pt>
          <cx:pt idx="3375">423.19047619047598</cx:pt>
          <cx:pt idx="3376">467.73684210526301</cx:pt>
          <cx:pt idx="3377">467.73684210526301</cx:pt>
          <cx:pt idx="3378">444.35000000000002</cx:pt>
          <cx:pt idx="3379">467.73684210526301</cx:pt>
          <cx:pt idx="3380">555.4375</cx:pt>
          <cx:pt idx="3381">493.722222222222</cx:pt>
          <cx:pt idx="3382">386.39130434782601</cx:pt>
          <cx:pt idx="3383">386.39130434782601</cx:pt>
          <cx:pt idx="3384">467.73684210526301</cx:pt>
          <cx:pt idx="3385">467.73684210526301</cx:pt>
          <cx:pt idx="3386">386.39130434782601</cx:pt>
          <cx:pt idx="3387">370.29166666666703</cx:pt>
          <cx:pt idx="3388">341.80769230769198</cx:pt>
          <cx:pt idx="3389">370.29166666666703</cx:pt>
          <cx:pt idx="3390">355.48000000000002</cx:pt>
          <cx:pt idx="3391">444.35000000000002</cx:pt>
          <cx:pt idx="3392">403.95454545454498</cx:pt>
          <cx:pt idx="3393">386.39130434782601</cx:pt>
          <cx:pt idx="3394">467.73684210526301</cx:pt>
          <cx:pt idx="3395">370.29166666666703</cx:pt>
          <cx:pt idx="3396">370.29166666666703</cx:pt>
          <cx:pt idx="3397">386.39130434782601</cx:pt>
          <cx:pt idx="3398">403.95454545454498</cx:pt>
          <cx:pt idx="3399">386.39130434782601</cx:pt>
          <cx:pt idx="3400">403.95454545454498</cx:pt>
          <cx:pt idx="3401">386.39130434782601</cx:pt>
          <cx:pt idx="3402">370.29166666666703</cx:pt>
          <cx:pt idx="3403">370.29166666666703</cx:pt>
          <cx:pt idx="3404">423.19047619047598</cx:pt>
          <cx:pt idx="3405">423.19047619047598</cx:pt>
          <cx:pt idx="3406">306.44827586206901</cx:pt>
          <cx:pt idx="3407">286.677419354839</cx:pt>
          <cx:pt idx="3408">355.48000000000002</cx:pt>
          <cx:pt idx="3409">299.41176470588198</cx:pt>
          <cx:pt idx="3410">318.125</cx:pt>
          <cx:pt idx="3411">370.29166666666703</cx:pt>
          <cx:pt idx="3412">370.29166666666703</cx:pt>
          <cx:pt idx="3413">403.95454545454498</cx:pt>
          <cx:pt idx="3414">403.95454545454498</cx:pt>
          <cx:pt idx="3415">370.29166666666703</cx:pt>
          <cx:pt idx="3416">403.95454545454498</cx:pt>
          <cx:pt idx="3417">308.48484848484799</cx:pt>
          <cx:pt idx="3418">308.48484848484799</cx:pt>
          <cx:pt idx="3419">370.29166666666703</cx:pt>
          <cx:pt idx="3420">355.48000000000002</cx:pt>
          <cx:pt idx="3421">403.95454545454498</cx:pt>
          <cx:pt idx="3422">403.95454545454498</cx:pt>
          <cx:pt idx="3423">423.19047619047598</cx:pt>
          <cx:pt idx="3424">444.35000000000002</cx:pt>
          <cx:pt idx="3425">403.95454545454498</cx:pt>
          <cx:pt idx="3426">403.95454545454498</cx:pt>
          <cx:pt idx="3427">386.39130434782601</cx:pt>
          <cx:pt idx="3428">403.95454545454498</cx:pt>
          <cx:pt idx="3429">444.35000000000002</cx:pt>
          <cx:pt idx="3430">444.35000000000002</cx:pt>
          <cx:pt idx="3431">403.95454545454498</cx:pt>
          <cx:pt idx="3432">403.95454545454498</cx:pt>
          <cx:pt idx="3433">423.19047619047598</cx:pt>
          <cx:pt idx="3434">423.19047619047598</cx:pt>
          <cx:pt idx="3435">403.95454545454498</cx:pt>
          <cx:pt idx="3436">403.95454545454498</cx:pt>
          <cx:pt idx="3437">467.73684210526301</cx:pt>
          <cx:pt idx="3438">493.722222222222</cx:pt>
          <cx:pt idx="3439">423.19047619047598</cx:pt>
          <cx:pt idx="3440">423.19047619047598</cx:pt>
          <cx:pt idx="3441">211.59523809523799</cx:pt>
          <cx:pt idx="3442">386.39130434782601</cx:pt>
          <cx:pt idx="3443">403.95454545454498</cx:pt>
          <cx:pt idx="3444">355.48000000000002</cx:pt>
          <cx:pt idx="3445">370.29166666666703</cx:pt>
          <cx:pt idx="3446">341.80769230769198</cx:pt>
          <cx:pt idx="3447">329.14814814814798</cx:pt>
          <cx:pt idx="3448">386.39130434782601</cx:pt>
          <cx:pt idx="3449">317.392857142857</cx:pt>
          <cx:pt idx="3450">306.44827586206901</cx:pt>
          <cx:pt idx="3451">386.39130434782601</cx:pt>
          <cx:pt idx="3452">370.29166666666703</cx:pt>
          <cx:pt idx="3453">370.29166666666703</cx:pt>
          <cx:pt idx="3454">355.48000000000002</cx:pt>
          <cx:pt idx="3455">403.95454545454498</cx:pt>
          <cx:pt idx="3456">386.39130434782601</cx:pt>
          <cx:pt idx="3457">370.29166666666703</cx:pt>
          <cx:pt idx="3458">355.48000000000002</cx:pt>
          <cx:pt idx="3459">370.29166666666703</cx:pt>
          <cx:pt idx="3460">355.48000000000002</cx:pt>
          <cx:pt idx="3461">370.29166666666703</cx:pt>
          <cx:pt idx="3462">370.29166666666703</cx:pt>
          <cx:pt idx="3463">423.19047619047598</cx:pt>
          <cx:pt idx="3464">386.39130434782601</cx:pt>
          <cx:pt idx="3465">403.95454545454498</cx:pt>
          <cx:pt idx="3466">467.73684210526301</cx:pt>
          <cx:pt idx="3467">444.35000000000002</cx:pt>
          <cx:pt idx="3468">592.46666666666704</cx:pt>
          <cx:pt idx="3469">592.46666666666704</cx:pt>
          <cx:pt idx="3470">555.4375</cx:pt>
          <cx:pt idx="3471">683.61538461538498</cx:pt>
          <cx:pt idx="3472">341.80769230769198</cx:pt>
          <cx:pt idx="3473">329.14814814814798</cx:pt>
          <cx:pt idx="3474">403.95454545454498</cx:pt>
          <cx:pt idx="3475">386.39130434782601</cx:pt>
          <cx:pt idx="3476">403.95454545454498</cx:pt>
          <cx:pt idx="3477">386.39130434782601</cx:pt>
          <cx:pt idx="3478">493.722222222222</cx:pt>
          <cx:pt idx="3479">329.14814814814798</cx:pt>
          <cx:pt idx="3480">341.80769230769198</cx:pt>
          <cx:pt idx="3481">355.48000000000002</cx:pt>
          <cx:pt idx="3482">423.19047619047598</cx:pt>
          <cx:pt idx="3483">370.29166666666703</cx:pt>
          <cx:pt idx="3484">403.95454545454498</cx:pt>
          <cx:pt idx="3485">444.35000000000002</cx:pt>
          <cx:pt idx="3486">423.19047619047598</cx:pt>
          <cx:pt idx="3487">444.35000000000002</cx:pt>
          <cx:pt idx="3488">467.73684210526301</cx:pt>
          <cx:pt idx="3489">555.4375</cx:pt>
          <cx:pt idx="3490">634.78571428571399</cx:pt>
          <cx:pt idx="3491">423.19047619047598</cx:pt>
          <cx:pt idx="3492">423.19047619047598</cx:pt>
          <cx:pt idx="3493">423.19047619047598</cx:pt>
          <cx:pt idx="3494">467.73684210526301</cx:pt>
          <cx:pt idx="3495">493.722222222222</cx:pt>
          <cx:pt idx="3496">370.29166666666703</cx:pt>
          <cx:pt idx="3497">341.80769230769198</cx:pt>
          <cx:pt idx="3498">423.19047619047598</cx:pt>
          <cx:pt idx="3499">444.35000000000002</cx:pt>
          <cx:pt idx="3500">444.35000000000002</cx:pt>
          <cx:pt idx="3501">403.95454545454498</cx:pt>
          <cx:pt idx="3502">386.39130434782601</cx:pt>
          <cx:pt idx="3503">403.95454545454498</cx:pt>
          <cx:pt idx="3504">386.39130434782601</cx:pt>
          <cx:pt idx="3505">355.48000000000002</cx:pt>
          <cx:pt idx="3506">355.48000000000002</cx:pt>
          <cx:pt idx="3507">423.19047619047598</cx:pt>
          <cx:pt idx="3508">423.19047619047598</cx:pt>
          <cx:pt idx="3509">403.95454545454498</cx:pt>
          <cx:pt idx="3510">403.95454545454498</cx:pt>
          <cx:pt idx="3511">403.95454545454498</cx:pt>
          <cx:pt idx="3512">403.95454545454498</cx:pt>
          <cx:pt idx="3513">423.19047619047598</cx:pt>
          <cx:pt idx="3514">423.19047619047598</cx:pt>
          <cx:pt idx="3515">403.95454545454498</cx:pt>
          <cx:pt idx="3516">386.39130434782601</cx:pt>
          <cx:pt idx="3517">403.95454545454498</cx:pt>
          <cx:pt idx="3518">403.95454545454498</cx:pt>
          <cx:pt idx="3519">444.35000000000002</cx:pt>
          <cx:pt idx="3520">423.19047619047598</cx:pt>
          <cx:pt idx="3521">423.19047619047598</cx:pt>
          <cx:pt idx="3522">423.19047619047598</cx:pt>
          <cx:pt idx="3523">403.95454545454498</cx:pt>
          <cx:pt idx="3524">403.95454545454498</cx:pt>
          <cx:pt idx="3525">467.73684210526301</cx:pt>
          <cx:pt idx="3526">493.722222222222</cx:pt>
          <cx:pt idx="3527">910.73684210526301</cx:pt>
          <cx:pt idx="3528">910.73684210526301</cx:pt>
          <cx:pt idx="3529">403.95454545454498</cx:pt>
          <cx:pt idx="3530">386.39130434782601</cx:pt>
          <cx:pt idx="3531">423.19047619047598</cx:pt>
          <cx:pt idx="3532">403.95454545454498</cx:pt>
          <cx:pt idx="3533">444.35000000000002</cx:pt>
          <cx:pt idx="3534">444.35000000000002</cx:pt>
          <cx:pt idx="3535">444.35000000000002</cx:pt>
          <cx:pt idx="3536">423.19047619047598</cx:pt>
          <cx:pt idx="3537">467.73684210526301</cx:pt>
          <cx:pt idx="3538">423.19047619047598</cx:pt>
          <cx:pt idx="3539">423.19047619047598</cx:pt>
          <cx:pt idx="3540">403.95454545454498</cx:pt>
          <cx:pt idx="3541">211.59523809523799</cx:pt>
          <cx:pt idx="3542">306.44827586206901</cx:pt>
          <cx:pt idx="3543">306.44827586206901</cx:pt>
          <cx:pt idx="3544">555.4375</cx:pt>
          <cx:pt idx="3545">355.48000000000002</cx:pt>
          <cx:pt idx="3546">341.80769230769198</cx:pt>
          <cx:pt idx="3547">403.95454545454498</cx:pt>
          <cx:pt idx="3548">403.95454545454498</cx:pt>
          <cx:pt idx="3549">467.73684210526301</cx:pt>
          <cx:pt idx="3550">493.722222222222</cx:pt>
          <cx:pt idx="3551">386.39130434782601</cx:pt>
          <cx:pt idx="3552">370.29166666666703</cx:pt>
          <cx:pt idx="3553">370.29166666666703</cx:pt>
          <cx:pt idx="3554">386.39130434782601</cx:pt>
          <cx:pt idx="3555">306.44827586206901</cx:pt>
          <cx:pt idx="3556">286.677419354839</cx:pt>
          <cx:pt idx="3557">634.78571428571399</cx:pt>
          <cx:pt idx="3558">444.35000000000002</cx:pt>
          <cx:pt idx="3559">444.35000000000002</cx:pt>
          <cx:pt idx="3560">493.722222222222</cx:pt>
          <cx:pt idx="3561">634.78571428571399</cx:pt>
          <cx:pt idx="3562">370.29166666666703</cx:pt>
          <cx:pt idx="3563">370.29166666666703</cx:pt>
          <cx:pt idx="3564">423.19047619047598</cx:pt>
          <cx:pt idx="3565">403.95454545454498</cx:pt>
          <cx:pt idx="3566">444.35000000000002</cx:pt>
          <cx:pt idx="3567">403.95454545454498</cx:pt>
          <cx:pt idx="3568">444.35000000000002</cx:pt>
          <cx:pt idx="3569">355.48000000000002</cx:pt>
          <cx:pt idx="3570">355.48000000000002</cx:pt>
          <cx:pt idx="3571">403.95454545454498</cx:pt>
          <cx:pt idx="3572">386.39130434782601</cx:pt>
          <cx:pt idx="3573">370.29166666666703</cx:pt>
          <cx:pt idx="3574">370.29166666666703</cx:pt>
          <cx:pt idx="3575">423.19047619047598</cx:pt>
          <cx:pt idx="3576">386.39130434782601</cx:pt>
          <cx:pt idx="3577">403.95454545454498</cx:pt>
          <cx:pt idx="3578">467.73684210526301</cx:pt>
          <cx:pt idx="3579">444.35000000000002</cx:pt>
          <cx:pt idx="3580">592.46666666666704</cx:pt>
          <cx:pt idx="3581">592.46666666666704</cx:pt>
          <cx:pt idx="3582">555.4375</cx:pt>
          <cx:pt idx="3583">807.90909090909099</cx:pt>
          <cx:pt idx="3584">341.80769230769198</cx:pt>
          <cx:pt idx="3585">329.14814814814798</cx:pt>
          <cx:pt idx="3586">423.19047619047598</cx:pt>
          <cx:pt idx="3587">423.19047619047598</cx:pt>
          <cx:pt idx="3588">403.95454545454498</cx:pt>
          <cx:pt idx="3589">386.39130434782601</cx:pt>
          <cx:pt idx="3590">329.14814814814798</cx:pt>
          <cx:pt idx="3591">341.80769230769198</cx:pt>
          <cx:pt idx="3592">355.48000000000002</cx:pt>
          <cx:pt idx="3593">370.29166666666703</cx:pt>
          <cx:pt idx="3594">522.76470588235304</cx:pt>
          <cx:pt idx="3595">683.61538461538498</cx:pt>
          <cx:pt idx="3596">683.61538461538498</cx:pt>
          <cx:pt idx="3597">555.4375</cx:pt>
          <cx:pt idx="3598">634.78571428571399</cx:pt>
          <cx:pt idx="3599">355.48000000000002</cx:pt>
          <cx:pt idx="3600">403.95454545454498</cx:pt>
          <cx:pt idx="3601">444.35000000000002</cx:pt>
          <cx:pt idx="3602">444.35000000000002</cx:pt>
          <cx:pt idx="3603">493.722222222222</cx:pt>
          <cx:pt idx="3604">423.19047619047598</cx:pt>
          <cx:pt idx="3605">403.95454545454498</cx:pt>
          <cx:pt idx="3606">403.95454545454498</cx:pt>
          <cx:pt idx="3607">403.95454545454498</cx:pt>
          <cx:pt idx="3608">444.35000000000002</cx:pt>
          <cx:pt idx="3609">403.95454545454498</cx:pt>
          <cx:pt idx="3610">386.39130434782601</cx:pt>
          <cx:pt idx="3611">403.95454545454498</cx:pt>
          <cx:pt idx="3612">386.39130434782601</cx:pt>
          <cx:pt idx="3613">355.48000000000002</cx:pt>
          <cx:pt idx="3614">355.48000000000002</cx:pt>
          <cx:pt idx="3615">423.19047619047598</cx:pt>
          <cx:pt idx="3616">423.19047619047598</cx:pt>
          <cx:pt idx="3617">306.44827586206901</cx:pt>
          <cx:pt idx="3618">286.677419354839</cx:pt>
          <cx:pt idx="3619">370.29166666666703</cx:pt>
          <cx:pt idx="3620">370.29166666666703</cx:pt>
          <cx:pt idx="3621">370.29166666666703</cx:pt>
          <cx:pt idx="3622">370.29166666666703</cx:pt>
          <cx:pt idx="3623">444.35000000000002</cx:pt>
          <cx:pt idx="3624">370.29166666666703</cx:pt>
          <cx:pt idx="3625">370.29166666666703</cx:pt>
          <cx:pt idx="3626">386.39130434782601</cx:pt>
          <cx:pt idx="3627">386.39130434782601</cx:pt>
          <cx:pt idx="3628">386.39130434782601</cx:pt>
          <cx:pt idx="3629">403.95454545454498</cx:pt>
          <cx:pt idx="3630">444.35000000000002</cx:pt>
          <cx:pt idx="3631">423.19047619047598</cx:pt>
          <cx:pt idx="3632">386.39130434782601</cx:pt>
          <cx:pt idx="3633">386.39130434782601</cx:pt>
          <cx:pt idx="3634">386.39130434782601</cx:pt>
          <cx:pt idx="3635">403.95454545454498</cx:pt>
          <cx:pt idx="3636">423.19047619047598</cx:pt>
          <cx:pt idx="3637">423.19047619047598</cx:pt>
          <cx:pt idx="3638">423.19047619047598</cx:pt>
          <cx:pt idx="3639">423.19047619047598</cx:pt>
          <cx:pt idx="3640">403.95454545454498</cx:pt>
          <cx:pt idx="3641">403.95454545454498</cx:pt>
          <cx:pt idx="3642">341.80769230769198</cx:pt>
          <cx:pt idx="3643">355.48000000000002</cx:pt>
          <cx:pt idx="3644">683.61538461538498</cx:pt>
          <cx:pt idx="3645">423.19047619047598</cx:pt>
          <cx:pt idx="3646">403.95454545454498</cx:pt>
          <cx:pt idx="3647">444.35000000000002</cx:pt>
          <cx:pt idx="3648">444.35000000000002</cx:pt>
          <cx:pt idx="3649">444.35000000000002</cx:pt>
          <cx:pt idx="3650">444.35000000000002</cx:pt>
          <cx:pt idx="3651">467.73684210526301</cx:pt>
          <cx:pt idx="3652">444.35000000000002</cx:pt>
          <cx:pt idx="3653">317.392857142857</cx:pt>
          <cx:pt idx="3654">317.392857142857</cx:pt>
          <cx:pt idx="3655">370.29166666666703</cx:pt>
          <cx:pt idx="3656">355.48000000000002</cx:pt>
          <cx:pt idx="3657">403.95454545454498</cx:pt>
          <cx:pt idx="3658">444.35000000000002</cx:pt>
          <cx:pt idx="3659">211.59523809523799</cx:pt>
          <cx:pt idx="3660">317.392857142857</cx:pt>
          <cx:pt idx="3661">306.44827586206901</cx:pt>
          <cx:pt idx="3662">306.44827586206901</cx:pt>
          <cx:pt idx="3663">306.44827586206901</cx:pt>
          <cx:pt idx="3664">386.39130434782601</cx:pt>
          <cx:pt idx="3665">423.19047619047598</cx:pt>
          <cx:pt idx="3666">444.35000000000002</cx:pt>
          <cx:pt idx="3667">634.78571428571399</cx:pt>
          <cx:pt idx="3668">386.39130434782601</cx:pt>
          <cx:pt idx="3669">467.73684210526301</cx:pt>
          <cx:pt idx="3670">493.722222222222</cx:pt>
          <cx:pt idx="3671">836.65714285714296</cx:pt>
          <cx:pt idx="3672">444.35000000000002</cx:pt>
          <cx:pt idx="3673">423.19047619047598</cx:pt>
          <cx:pt idx="3674">555.4375</cx:pt>
          <cx:pt idx="3675">493.722222222222</cx:pt>
          <cx:pt idx="3676">467.73684210526301</cx:pt>
          <cx:pt idx="3677">329.14814814814798</cx:pt>
          <cx:pt idx="3678">329.14814814814798</cx:pt>
          <cx:pt idx="3679">329.14814814814798</cx:pt>
          <cx:pt idx="3680">329.14814814814798</cx:pt>
          <cx:pt idx="3681">555.4375</cx:pt>
          <cx:pt idx="3682">592.46666666666704</cx:pt>
          <cx:pt idx="3683">493.722222222222</cx:pt>
          <cx:pt idx="3684">467.73684210526301</cx:pt>
          <cx:pt idx="3685">386.39130434782601</cx:pt>
          <cx:pt idx="3686">355.48000000000002</cx:pt>
          <cx:pt idx="3687">807.90909090909099</cx:pt>
          <cx:pt idx="3688">807.90909090909099</cx:pt>
          <cx:pt idx="3689">317.392857142857</cx:pt>
          <cx:pt idx="3690">555.4375</cx:pt>
          <cx:pt idx="3691">386.39130434782601</cx:pt>
          <cx:pt idx="3692">386.39130434782601</cx:pt>
          <cx:pt idx="3693">370.29166666666703</cx:pt>
          <cx:pt idx="3694">355.48000000000002</cx:pt>
          <cx:pt idx="3695">317.392857142857</cx:pt>
          <cx:pt idx="3696">444.35000000000002</cx:pt>
          <cx:pt idx="3697">444.35000000000002</cx:pt>
          <cx:pt idx="3698">444.35000000000002</cx:pt>
          <cx:pt idx="3699">423.19047619047598</cx:pt>
          <cx:pt idx="3700">403.95454545454498</cx:pt>
          <cx:pt idx="3701">403.95454545454498</cx:pt>
          <cx:pt idx="3702">355.48000000000002</cx:pt>
          <cx:pt idx="3703">355.48000000000002</cx:pt>
          <cx:pt idx="3704">296.23333333333301</cx:pt>
          <cx:pt idx="3705">296.23333333333301</cx:pt>
          <cx:pt idx="3706">355.48000000000002</cx:pt>
          <cx:pt idx="3707">355.48000000000002</cx:pt>
          <cx:pt idx="3708">370.29166666666703</cx:pt>
          <cx:pt idx="3709">370.29166666666703</cx:pt>
          <cx:pt idx="3710">355.48000000000002</cx:pt>
          <cx:pt idx="3711">355.48000000000002</cx:pt>
          <cx:pt idx="3712">370.29166666666703</cx:pt>
          <cx:pt idx="3713">370.29166666666703</cx:pt>
          <cx:pt idx="3714">444.35000000000002</cx:pt>
          <cx:pt idx="3715">683.61538461538498</cx:pt>
          <cx:pt idx="3716">296.23333333333301</cx:pt>
          <cx:pt idx="3717">306.44827586206901</cx:pt>
          <cx:pt idx="3718">306.44827586206901</cx:pt>
          <cx:pt idx="3719">355.48000000000002</cx:pt>
          <cx:pt idx="3720">370.29166666666703</cx:pt>
          <cx:pt idx="3721">329.14814814814798</cx:pt>
          <cx:pt idx="3722">355.48000000000002</cx:pt>
          <cx:pt idx="3723">634.78571428571399</cx:pt>
          <cx:pt idx="3724">444.35000000000002</cx:pt>
          <cx:pt idx="3725">296.23333333333301</cx:pt>
          <cx:pt idx="3726">341.80769230769198</cx:pt>
          <cx:pt idx="3727">355.48000000000002</cx:pt>
          <cx:pt idx="3728">444.35000000000002</cx:pt>
          <cx:pt idx="3729">403.95454545454498</cx:pt>
          <cx:pt idx="3730">444.35000000000002</cx:pt>
          <cx:pt idx="3731">493.722222222222</cx:pt>
          <cx:pt idx="3732">634.78571428571399</cx:pt>
          <cx:pt idx="3733">634.78571428571399</cx:pt>
          <cx:pt idx="3734">329.14814814814798</cx:pt>
          <cx:pt idx="3735">329.14814814814798</cx:pt>
          <cx:pt idx="3736">386.39130434782601</cx:pt>
          <cx:pt idx="3737">386.39130434782601</cx:pt>
          <cx:pt idx="3738">386.39130434782601</cx:pt>
          <cx:pt idx="3739">386.39130434782601</cx:pt>
          <cx:pt idx="3740">444.35000000000002</cx:pt>
          <cx:pt idx="3741">423.19047619047598</cx:pt>
          <cx:pt idx="3742">386.39130434782601</cx:pt>
          <cx:pt idx="3743">386.39130434782601</cx:pt>
          <cx:pt idx="3744">386.39130434782601</cx:pt>
          <cx:pt idx="3745">370.29166666666703</cx:pt>
          <cx:pt idx="3746">423.19047619047598</cx:pt>
          <cx:pt idx="3747">423.19047619047598</cx:pt>
          <cx:pt idx="3748">423.19047619047598</cx:pt>
          <cx:pt idx="3749">403.95454545454498</cx:pt>
          <cx:pt idx="3750">386.39130434782601</cx:pt>
          <cx:pt idx="3751">407.19999999999999</cx:pt>
          <cx:pt idx="3752">355.48000000000002</cx:pt>
          <cx:pt idx="3753">355.48000000000002</cx:pt>
          <cx:pt idx="3754">386.39130434782601</cx:pt>
          <cx:pt idx="3755">423.19047619047598</cx:pt>
          <cx:pt idx="3756">403.95454545454498</cx:pt>
          <cx:pt idx="3757">444.35000000000002</cx:pt>
          <cx:pt idx="3758">444.35000000000002</cx:pt>
          <cx:pt idx="3759">444.35000000000002</cx:pt>
          <cx:pt idx="3760">444.35000000000002</cx:pt>
          <cx:pt idx="3761">467.73684210526301</cx:pt>
          <cx:pt idx="3762">444.35000000000002</cx:pt>
          <cx:pt idx="3763">555.4375</cx:pt>
          <cx:pt idx="3764">555.4375</cx:pt>
          <cx:pt idx="3765">386.39130434782601</cx:pt>
          <cx:pt idx="3766">444.35000000000002</cx:pt>
          <cx:pt idx="3767">592.46666666666704</cx:pt>
          <cx:pt idx="3768">444.35000000000002</cx:pt>
          <cx:pt idx="3769">467.73684210526301</cx:pt>
          <cx:pt idx="3770">467.73684210526301</cx:pt>
          <cx:pt idx="3771">555.4375</cx:pt>
          <cx:pt idx="3772">317.392857142857</cx:pt>
          <cx:pt idx="3773">329.14814814814798</cx:pt>
          <cx:pt idx="3774">355.48000000000002</cx:pt>
          <cx:pt idx="3775">370.29166666666703</cx:pt>
          <cx:pt idx="3776">403.95454545454498</cx:pt>
          <cx:pt idx="3777">444.35000000000002</cx:pt>
          <cx:pt idx="3778">211.59523809523799</cx:pt>
          <cx:pt idx="3779">296.23333333333301</cx:pt>
          <cx:pt idx="3780">296.23333333333301</cx:pt>
          <cx:pt idx="3781">444.35000000000002</cx:pt>
          <cx:pt idx="3782">592.46666666666704</cx:pt>
          <cx:pt idx="3783">522.76470588235304</cx:pt>
          <cx:pt idx="3784">683.61538461538498</cx:pt>
          <cx:pt idx="3785">634.78571428571399</cx:pt>
          <cx:pt idx="3786">683.61538461538498</cx:pt>
          <cx:pt idx="3787">493.722222222222</cx:pt>
          <cx:pt idx="3788">467.73684210526301</cx:pt>
          <cx:pt idx="3789">493.722222222222</cx:pt>
          <cx:pt idx="3790">493.722222222222</cx:pt>
          <cx:pt idx="3791">467.73684210526301</cx:pt>
          <cx:pt idx="3792">493.722222222222</cx:pt>
          <cx:pt idx="3793">423.19047619047598</cx:pt>
          <cx:pt idx="3794">403.95454545454498</cx:pt>
          <cx:pt idx="3795">423.19047619047598</cx:pt>
          <cx:pt idx="3796">403.95454545454498</cx:pt>
          <cx:pt idx="3797">355.48000000000002</cx:pt>
          <cx:pt idx="3798">341.80769230769198</cx:pt>
          <cx:pt idx="3799">370.29166666666703</cx:pt>
          <cx:pt idx="3800">355.48000000000002</cx:pt>
          <cx:pt idx="3801">355.48000000000002</cx:pt>
          <cx:pt idx="3802">386.39130434782601</cx:pt>
          <cx:pt idx="3803">423.19047619047598</cx:pt>
          <cx:pt idx="3804">444.35000000000002</cx:pt>
          <cx:pt idx="3805">836.65714285714296</cx:pt>
          <cx:pt idx="3806">836.65714285714296</cx:pt>
          <cx:pt idx="3807">857.81666666666706</cx:pt>
          <cx:pt idx="3808">386.39130434782601</cx:pt>
          <cx:pt idx="3809">423.19047619047598</cx:pt>
          <cx:pt idx="3810">423.19047619047598</cx:pt>
          <cx:pt idx="3811">386.39130434782601</cx:pt>
          <cx:pt idx="3812">403.95454545454498</cx:pt>
          <cx:pt idx="3813">216.756097560976</cx:pt>
          <cx:pt idx="3814">216.756097560976</cx:pt>
          <cx:pt idx="3815">296.23333333333301</cx:pt>
          <cx:pt idx="3816">317.392857142857</cx:pt>
          <cx:pt idx="3817">317.392857142857</cx:pt>
          <cx:pt idx="3818">341.80769230769198</cx:pt>
          <cx:pt idx="3819">341.80769230769198</cx:pt>
          <cx:pt idx="3820">317.392857142857</cx:pt>
          <cx:pt idx="3821">329.14814814814798</cx:pt>
          <cx:pt idx="3822">370.29166666666703</cx:pt>
          <cx:pt idx="3823">355.48000000000002</cx:pt>
          <cx:pt idx="3824">306.44827586206901</cx:pt>
          <cx:pt idx="3825">296.23333333333301</cx:pt>
          <cx:pt idx="3826">355.48000000000002</cx:pt>
          <cx:pt idx="3827">355.48000000000002</cx:pt>
          <cx:pt idx="3828">423.19047619047598</cx:pt>
          <cx:pt idx="3829">403.95454545454498</cx:pt>
          <cx:pt idx="3830">467.73684210526301</cx:pt>
          <cx:pt idx="3831">467.73684210526301</cx:pt>
          <cx:pt idx="3832">444.35000000000002</cx:pt>
          <cx:pt idx="3833">377.03703703703701</cx:pt>
          <cx:pt idx="3834">444.35000000000002</cx:pt>
          <cx:pt idx="3835">493.722222222222</cx:pt>
          <cx:pt idx="3836">493.722222222222</cx:pt>
          <cx:pt idx="3837">592.46666666666704</cx:pt>
          <cx:pt idx="3838">592.46666666666704</cx:pt>
          <cx:pt idx="3839">555.4375</cx:pt>
          <cx:pt idx="3840">370.29166666666703</cx:pt>
          <cx:pt idx="3841">444.35000000000002</cx:pt>
          <cx:pt idx="3842">403.95454545454498</cx:pt>
          <cx:pt idx="3843">341.80769230769198</cx:pt>
          <cx:pt idx="3844">355.48000000000002</cx:pt>
          <cx:pt idx="3845">355.48000000000002</cx:pt>
          <cx:pt idx="3846">386.39130434782601</cx:pt>
          <cx:pt idx="3847">386.39130434782601</cx:pt>
          <cx:pt idx="3848">467.73684210526301</cx:pt>
          <cx:pt idx="3849">467.73684210526301</cx:pt>
          <cx:pt idx="3850">423.19047619047598</cx:pt>
          <cx:pt idx="3851">355.48000000000002</cx:pt>
          <cx:pt idx="3852">555.4375</cx:pt>
          <cx:pt idx="3853">355.48000000000002</cx:pt>
          <cx:pt idx="3854">355.48000000000002</cx:pt>
          <cx:pt idx="3855">329.14814814814798</cx:pt>
          <cx:pt idx="3856">355.48000000000002</cx:pt>
          <cx:pt idx="3857">493.722222222222</cx:pt>
          <cx:pt idx="3858">493.722222222222</cx:pt>
          <cx:pt idx="3859">386.39130434782601</cx:pt>
          <cx:pt idx="3860">329.14814814814798</cx:pt>
          <cx:pt idx="3861">296.23333333333301</cx:pt>
          <cx:pt idx="3862">386.39130434782601</cx:pt>
          <cx:pt idx="3863">341.80769230769198</cx:pt>
          <cx:pt idx="3864">386.39130434782601</cx:pt>
          <cx:pt idx="3865">277.71875</cx:pt>
          <cx:pt idx="3866">341.80769230769198</cx:pt>
          <cx:pt idx="3867">370.29166666666703</cx:pt>
          <cx:pt idx="3868">370.29166666666703</cx:pt>
          <cx:pt idx="3869">355.48000000000002</cx:pt>
          <cx:pt idx="3870">370.29166666666703</cx:pt>
          <cx:pt idx="3871">261.02564102564099</cx:pt>
          <cx:pt idx="3872">299.41176470588198</cx:pt>
          <cx:pt idx="3873">299.41176470588198</cx:pt>
          <cx:pt idx="3874">386.39130434782601</cx:pt>
          <cx:pt idx="3875">403.95454545454498</cx:pt>
          <cx:pt idx="3876">370.29166666666703</cx:pt>
          <cx:pt idx="3877">493.722222222222</cx:pt>
          <cx:pt idx="3878">467.73684210526301</cx:pt>
          <cx:pt idx="3879">522.76470588235304</cx:pt>
          <cx:pt idx="3880">467.73684210526301</cx:pt>
          <cx:pt idx="3881">522.76470588235304</cx:pt>
          <cx:pt idx="3882">634.78571428571399</cx:pt>
          <cx:pt idx="3883">634.78571428571399</cx:pt>
          <cx:pt idx="3884">493.722222222222</cx:pt>
          <cx:pt idx="3885">467.73684210526301</cx:pt>
          <cx:pt idx="3886">522.76470588235304</cx:pt>
          <cx:pt idx="3887">467.73684210526301</cx:pt>
          <cx:pt idx="3888">522.76470588235304</cx:pt>
          <cx:pt idx="3889">386.39130434782601</cx:pt>
          <cx:pt idx="3890">277.71875</cx:pt>
          <cx:pt idx="3891">329.14814814814798</cx:pt>
          <cx:pt idx="3892">370.29166666666703</cx:pt>
          <cx:pt idx="3893">370.29166666666703</cx:pt>
          <cx:pt idx="3894">355.48000000000002</cx:pt>
          <cx:pt idx="3895">370.29166666666703</cx:pt>
          <cx:pt idx="3896">261.02564102564099</cx:pt>
          <cx:pt idx="3897">299.41176470588198</cx:pt>
          <cx:pt idx="3898">299.41176470588198</cx:pt>
          <cx:pt idx="3899">403.95454545454498</cx:pt>
          <cx:pt idx="3900">403.95454545454498</cx:pt>
          <cx:pt idx="3901">370.29166666666703</cx:pt>
          <cx:pt idx="3902">386.39130434782601</cx:pt>
          <cx:pt idx="3903">355.48000000000002</cx:pt>
          <cx:pt idx="3904">308.48484848484799</cx:pt>
          <cx:pt idx="3905">462.72727272727298</cx:pt>
          <cx:pt idx="3906">462.72727272727298</cx:pt>
          <cx:pt idx="3907">462.72727272727298</cx:pt>
          <cx:pt idx="3908">462.72727272727298</cx:pt>
          <cx:pt idx="3909">592.46666666666704</cx:pt>
          <cx:pt idx="3910">683.61538461538498</cx:pt>
          <cx:pt idx="3911">370.29166666666703</cx:pt>
          <cx:pt idx="3912">341.80769230769198</cx:pt>
          <cx:pt idx="3913">355.48000000000002</cx:pt>
          <cx:pt idx="3914">355.48000000000002</cx:pt>
          <cx:pt idx="3915">355.48000000000002</cx:pt>
          <cx:pt idx="3916">386.39130434782601</cx:pt>
          <cx:pt idx="3917">370.29166666666703</cx:pt>
          <cx:pt idx="3918">467.73684210526301</cx:pt>
          <cx:pt idx="3919">467.73684210526301</cx:pt>
          <cx:pt idx="3920">522.76470588235304</cx:pt>
          <cx:pt idx="3921">467.73684210526301</cx:pt>
          <cx:pt idx="3922">462.72727272727298</cx:pt>
          <cx:pt idx="3923">462.72727272727298</cx:pt>
          <cx:pt idx="3924">407.19999999999999</cx:pt>
          <cx:pt idx="3925">424.16666666666703</cx:pt>
          <cx:pt idx="3926">462.72727272727298</cx:pt>
          <cx:pt idx="3927">424.16666666666703</cx:pt>
          <cx:pt idx="3928">296.23333333333301</cx:pt>
          <cx:pt idx="3929">386.39130434782601</cx:pt>
          <cx:pt idx="3930">341.80769230769198</cx:pt>
          <cx:pt idx="3931">370.29166666666703</cx:pt>
          <cx:pt idx="3932">444.35000000000002</cx:pt>
          <cx:pt idx="3933">403.95454545454498</cx:pt>
          <cx:pt idx="3934">341.80769230769198</cx:pt>
          <cx:pt idx="3935">306.44827586206901</cx:pt>
          <cx:pt idx="3936">355.48000000000002</cx:pt>
          <cx:pt idx="3937">370.29166666666703</cx:pt>
          <cx:pt idx="3938">277.71875</cx:pt>
          <cx:pt idx="3939">306.44827586206901</cx:pt>
          <cx:pt idx="3940">1110.875</cx:pt>
          <cx:pt idx="3941">493.722222222222</cx:pt>
          <cx:pt idx="3942">493.722222222222</cx:pt>
          <cx:pt idx="3943">423.19047619047598</cx:pt>
          <cx:pt idx="3944">444.35000000000002</cx:pt>
          <cx:pt idx="3945">318.125</cx:pt>
          <cx:pt idx="3946">341.80769230769198</cx:pt>
          <cx:pt idx="3947">329.14814814814798</cx:pt>
          <cx:pt idx="3948">329.14814814814798</cx:pt>
          <cx:pt idx="3949">306.44827586206901</cx:pt>
          <cx:pt idx="3950">328.38709677419399</cx:pt>
          <cx:pt idx="3951">267.89473684210498</cx:pt>
          <cx:pt idx="3952">282.777777777778</cx:pt>
          <cx:pt idx="3953">377.03703703703701</cx:pt>
          <cx:pt idx="3954">377.03703703703701</cx:pt>
          <cx:pt idx="3955">308.48484848484799</cx:pt>
          <cx:pt idx="3956">308.48484848484799</cx:pt>
          <cx:pt idx="3957">493.722222222222</cx:pt>
          <cx:pt idx="3958">493.722222222222</cx:pt>
          <cx:pt idx="3959">522.76470588235304</cx:pt>
          <cx:pt idx="3960">493.722222222222</cx:pt>
          <cx:pt idx="3961">444.35000000000002</cx:pt>
          <cx:pt idx="3962">467.73684210526301</cx:pt>
          <cx:pt idx="3963">386.39130434782601</cx:pt>
          <cx:pt idx="3964">403.95454545454498</cx:pt>
          <cx:pt idx="3965">424.16666666666703</cx:pt>
          <cx:pt idx="3966">391.538461538462</cx:pt>
          <cx:pt idx="3967">444.35000000000002</cx:pt>
          <cx:pt idx="3968">493.722222222222</cx:pt>
          <cx:pt idx="3969">493.722222222222</cx:pt>
          <cx:pt idx="3970">592.46666666666704</cx:pt>
          <cx:pt idx="3971">555.4375</cx:pt>
          <cx:pt idx="3972">370.29166666666703</cx:pt>
          <cx:pt idx="3973">444.35000000000002</cx:pt>
          <cx:pt idx="3974">403.95454545454498</cx:pt>
          <cx:pt idx="3975">341.80769230769198</cx:pt>
          <cx:pt idx="3976">403.95454545454498</cx:pt>
          <cx:pt idx="3977">370.29166666666703</cx:pt>
          <cx:pt idx="3978">386.39130434782601</cx:pt>
          <cx:pt idx="3979">386.39130434782601</cx:pt>
          <cx:pt idx="3980">467.73684210526301</cx:pt>
          <cx:pt idx="3981">444.35000000000002</cx:pt>
          <cx:pt idx="3982">423.19047619047598</cx:pt>
          <cx:pt idx="3983">355.48000000000002</cx:pt>
          <cx:pt idx="3984">555.4375</cx:pt>
          <cx:pt idx="3985">403.95454545454498</cx:pt>
          <cx:pt idx="3986">370.29166666666703</cx:pt>
          <cx:pt idx="3987">355.48000000000002</cx:pt>
          <cx:pt idx="3988">386.39130434782601</cx:pt>
          <cx:pt idx="3989">341.80769230769198</cx:pt>
          <cx:pt idx="3990">306.44827586206901</cx:pt>
          <cx:pt idx="3991">423.19047619047598</cx:pt>
          <cx:pt idx="3992">355.48000000000002</cx:pt>
          <cx:pt idx="3993">386.39130434782601</cx:pt>
          <cx:pt idx="3994">329.14814814814798</cx:pt>
          <cx:pt idx="3995">355.48000000000002</cx:pt>
          <cx:pt idx="3996">370.29166666666703</cx:pt>
          <cx:pt idx="3997">355.48000000000002</cx:pt>
          <cx:pt idx="3998">370.29166666666703</cx:pt>
          <cx:pt idx="3999">299.41176470588198</cx:pt>
          <cx:pt idx="4000">299.41176470588198</cx:pt>
          <cx:pt idx="4001">423.19047619047598</cx:pt>
          <cx:pt idx="4002">403.95454545454498</cx:pt>
          <cx:pt idx="4003">493.722222222222</cx:pt>
          <cx:pt idx="4004">467.73684210526301</cx:pt>
          <cx:pt idx="4005">493.722222222222</cx:pt>
          <cx:pt idx="4006">467.73684210526301</cx:pt>
          <cx:pt idx="4007">555.4375</cx:pt>
          <cx:pt idx="4008">493.722222222222</cx:pt>
          <cx:pt idx="4009">467.73684210526301</cx:pt>
          <cx:pt idx="4010">493.722222222222</cx:pt>
          <cx:pt idx="4011">467.73684210526301</cx:pt>
          <cx:pt idx="4012">555.4375</cx:pt>
          <cx:pt idx="4013">386.39130434782601</cx:pt>
          <cx:pt idx="4014">341.80769230769198</cx:pt>
          <cx:pt idx="4015">355.48000000000002</cx:pt>
          <cx:pt idx="4016">370.29166666666703</cx:pt>
          <cx:pt idx="4017">355.48000000000002</cx:pt>
          <cx:pt idx="4018">370.29166666666703</cx:pt>
          <cx:pt idx="4019">299.41176470588198</cx:pt>
          <cx:pt idx="4020">299.41176470588198</cx:pt>
          <cx:pt idx="4021">423.19047619047598</cx:pt>
          <cx:pt idx="4022">403.95454545454498</cx:pt>
          <cx:pt idx="4023">386.39130434782601</cx:pt>
          <cx:pt idx="4024">355.48000000000002</cx:pt>
          <cx:pt idx="4025">308.48484848484799</cx:pt>
          <cx:pt idx="4026">462.72727272727298</cx:pt>
          <cx:pt idx="4027">462.72727272727298</cx:pt>
          <cx:pt idx="4028">592.46666666666704</cx:pt>
          <cx:pt idx="4029">683.61538461538498</cx:pt>
          <cx:pt idx="4030">370.29166666666703</cx:pt>
          <cx:pt idx="4031">341.80769230769198</cx:pt>
          <cx:pt idx="4032">403.95454545454498</cx:pt>
          <cx:pt idx="4033">370.29166666666703</cx:pt>
          <cx:pt idx="4034">355.48000000000002</cx:pt>
          <cx:pt idx="4035">386.39130434782601</cx:pt>
          <cx:pt idx="4036">370.29166666666703</cx:pt>
          <cx:pt idx="4037">467.73684210526301</cx:pt>
          <cx:pt idx="4038">444.35000000000002</cx:pt>
          <cx:pt idx="4039">522.76470588235304</cx:pt>
          <cx:pt idx="4040">467.73684210526301</cx:pt>
          <cx:pt idx="4041">462.72727272727298</cx:pt>
          <cx:pt idx="4042">462.72727272727298</cx:pt>
          <cx:pt idx="4043">407.19999999999999</cx:pt>
          <cx:pt idx="4044">424.16666666666703</cx:pt>
          <cx:pt idx="4045">306.44827586206901</cx:pt>
          <cx:pt idx="4046">423.19047619047598</cx:pt>
          <cx:pt idx="4047">355.48000000000002</cx:pt>
          <cx:pt idx="4048">370.29166666666703</cx:pt>
          <cx:pt idx="4049">444.35000000000002</cx:pt>
          <cx:pt idx="4050">403.95454545454498</cx:pt>
          <cx:pt idx="4051">341.80769230769198</cx:pt>
          <cx:pt idx="4052">370.29166666666703</cx:pt>
          <cx:pt idx="4053">370.29166666666703</cx:pt>
          <cx:pt idx="4054">370.29166666666703</cx:pt>
          <cx:pt idx="4055">277.71875</cx:pt>
          <cx:pt idx="4056">296.23333333333301</cx:pt>
          <cx:pt idx="4057">306.44827586206901</cx:pt>
          <cx:pt idx="4058">296.23333333333301</cx:pt>
          <cx:pt idx="4059">1110.875</cx:pt>
          <cx:pt idx="4060">493.722222222222</cx:pt>
          <cx:pt idx="4061">493.722222222222</cx:pt>
          <cx:pt idx="4062">423.19047619047598</cx:pt>
          <cx:pt idx="4063">444.35000000000002</cx:pt>
          <cx:pt idx="4064">341.80769230769198</cx:pt>
          <cx:pt idx="4065">329.14814814814798</cx:pt>
          <cx:pt idx="4066">341.80769230769198</cx:pt>
          <cx:pt idx="4067">306.44827586206901</cx:pt>
          <cx:pt idx="4068">275.13513513513499</cx:pt>
          <cx:pt idx="4069">328.38709677419399</cx:pt>
          <cx:pt idx="4070">328.38709677419399</cx:pt>
          <cx:pt idx="4071">493.722222222222</cx:pt>
          <cx:pt idx="4072">467.73684210526301</cx:pt>
          <cx:pt idx="4073">522.76470588235304</cx:pt>
          <cx:pt idx="4074">493.722222222222</cx:pt>
          <cx:pt idx="4075">444.35000000000002</cx:pt>
          <cx:pt idx="4076">467.73684210526301</cx:pt>
          <cx:pt idx="4077">386.39130434782601</cx:pt>
          <cx:pt idx="4078">403.95454545454498</cx:pt>
          <cx:pt idx="4079">386.39130434782601</cx:pt>
          <cx:pt idx="4080">355.48000000000002</cx:pt>
          <cx:pt idx="4081">423.19047619047598</cx:pt>
          <cx:pt idx="4082">341.80769230769198</cx:pt>
          <cx:pt idx="4083">355.48000000000002</cx:pt>
          <cx:pt idx="4084">386.39130434782601</cx:pt>
          <cx:pt idx="4085">423.19047619047598</cx:pt>
          <cx:pt idx="4086">423.19047619047598</cx:pt>
          <cx:pt idx="4087">683.61538461538498</cx:pt>
          <cx:pt idx="4088">317.392857142857</cx:pt>
          <cx:pt idx="4089">296.23333333333301</cx:pt>
          <cx:pt idx="4090">329.14814814814798</cx:pt>
          <cx:pt idx="4091">306.44827586206901</cx:pt>
          <cx:pt idx="4092">296.23333333333301</cx:pt>
          <cx:pt idx="4093">467.73684210526301</cx:pt>
          <cx:pt idx="4094">555.4375</cx:pt>
          <cx:pt idx="4095">493.722222222222</cx:pt>
          <cx:pt idx="4096">253.914285714286</cx:pt>
          <cx:pt idx="4097">444.35000000000002</cx:pt>
          <cx:pt idx="4098">386.39130434782601</cx:pt>
          <cx:pt idx="4099">355.48000000000002</cx:pt>
          <cx:pt idx="4100">355.48000000000002</cx:pt>
          <cx:pt idx="4101">341.80769230769198</cx:pt>
          <cx:pt idx="4102">467.73684210526301</cx:pt>
          <cx:pt idx="4103">493.722222222222</cx:pt>
          <cx:pt idx="4104">634.78571428571399</cx:pt>
          <cx:pt idx="4105">634.78571428571399</cx:pt>
          <cx:pt idx="4106">423.19047619047598</cx:pt>
          <cx:pt idx="4107">403.95454545454498</cx:pt>
          <cx:pt idx="4108">423.19047619047598</cx:pt>
          <cx:pt idx="4109">403.95454545454498</cx:pt>
          <cx:pt idx="4110">341.80769230769198</cx:pt>
          <cx:pt idx="4111">317.392857142857</cx:pt>
          <cx:pt idx="4112">341.80769230769198</cx:pt>
          <cx:pt idx="4113">341.80769230769198</cx:pt>
          <cx:pt idx="4114">355.48000000000002</cx:pt>
          <cx:pt idx="4115">341.80769230769198</cx:pt>
          <cx:pt idx="4116">355.48000000000002</cx:pt>
          <cx:pt idx="4117">355.48000000000002</cx:pt>
          <cx:pt idx="4118">355.48000000000002</cx:pt>
          <cx:pt idx="4119">355.48000000000002</cx:pt>
          <cx:pt idx="4120">355.48000000000002</cx:pt>
          <cx:pt idx="4121">355.48000000000002</cx:pt>
          <cx:pt idx="4122">370.29166666666703</cx:pt>
          <cx:pt idx="4123">370.29166666666703</cx:pt>
          <cx:pt idx="4124">403.95454545454498</cx:pt>
          <cx:pt idx="4125">370.29166666666703</cx:pt>
          <cx:pt idx="4126">370.29166666666703</cx:pt>
          <cx:pt idx="4127">317.392857142857</cx:pt>
          <cx:pt idx="4128">296.23333333333301</cx:pt>
          <cx:pt idx="4129">423.19047619047598</cx:pt>
          <cx:pt idx="4130">423.19047619047598</cx:pt>
          <cx:pt idx="4131">467.73684210526301</cx:pt>
          <cx:pt idx="4132">423.19047619047598</cx:pt>
          <cx:pt idx="4133">467.73684210526301</cx:pt>
          <cx:pt idx="4134">423.19047619047598</cx:pt>
          <cx:pt idx="4135">634.78571428571399</cx:pt>
          <cx:pt idx="4136">683.61538461538498</cx:pt>
          <cx:pt idx="4137">683.61538461538498</cx:pt>
          <cx:pt idx="4138">683.61538461538498</cx:pt>
          <cx:pt idx="4139">493.722222222222</cx:pt>
          <cx:pt idx="4140">493.722222222222</cx:pt>
          <cx:pt idx="4141">592.46666666666704</cx:pt>
          <cx:pt idx="4142">888.70000000000005</cx:pt>
          <cx:pt idx="4143">683.61538461538498</cx:pt>
          <cx:pt idx="4144">683.61538461538498</cx:pt>
          <cx:pt idx="4145">683.61538461538498</cx:pt>
          <cx:pt idx="4146">493.722222222222</cx:pt>
          <cx:pt idx="4147">493.722222222222</cx:pt>
          <cx:pt idx="4148">592.46666666666704</cx:pt>
          <cx:pt idx="4149">403.95454545454498</cx:pt>
          <cx:pt idx="4150">522.76470588235304</cx:pt>
          <cx:pt idx="4151">370.29166666666703</cx:pt>
          <cx:pt idx="4152">329.14814814814798</cx:pt>
          <cx:pt idx="4153">391.538461538462</cx:pt>
          <cx:pt idx="4154">467.73684210526301</cx:pt>
          <cx:pt idx="4155">467.73684210526301</cx:pt>
          <cx:pt idx="4156">522.76470588235304</cx:pt>
          <cx:pt idx="4157">555.4375</cx:pt>
          <cx:pt idx="4158">444.35000000000002</cx:pt>
          <cx:pt idx="4159">403.95454545454498</cx:pt>
          <cx:pt idx="4160">403.95454545454498</cx:pt>
          <cx:pt idx="4161">493.722222222222</cx:pt>
          <cx:pt idx="4162">355.48000000000002</cx:pt>
          <cx:pt idx="4163">592.46666666666704</cx:pt>
          <cx:pt idx="4164">370.29166666666703</cx:pt>
          <cx:pt idx="4165">355.48000000000002</cx:pt>
          <cx:pt idx="4166">386.39130434782601</cx:pt>
          <cx:pt idx="4167">370.29166666666703</cx:pt>
          <cx:pt idx="4168">386.39130434782601</cx:pt>
          <cx:pt idx="4169">308.24021739130399</cx:pt>
          <cx:pt idx="4170">423.19047619047598</cx:pt>
          <cx:pt idx="4171">444.35000000000002</cx:pt>
          <cx:pt idx="4172">444.35000000000002</cx:pt>
          <cx:pt idx="4173">423.19047619047598</cx:pt>
          <cx:pt idx="4174">444.35000000000002</cx:pt>
          <cx:pt idx="4175">444.35000000000002</cx:pt>
          <cx:pt idx="4176">493.722222222222</cx:pt>
          <cx:pt idx="4177">355.48000000000002</cx:pt>
          <cx:pt idx="4178">444.35000000000002</cx:pt>
          <cx:pt idx="4179">317.392857142857</cx:pt>
          <cx:pt idx="4180">317.392857142857</cx:pt>
          <cx:pt idx="4181">296.23333333333301</cx:pt>
          <cx:pt idx="4182">296.23333333333301</cx:pt>
          <cx:pt idx="4183">423.19047619047598</cx:pt>
          <cx:pt idx="4184">522.76470588235304</cx:pt>
          <cx:pt idx="4185">555.4375</cx:pt>
          <cx:pt idx="4186">355.48000000000002</cx:pt>
          <cx:pt idx="4187">700.03555555555602</cx:pt>
          <cx:pt idx="4188">341.80769230769198</cx:pt>
          <cx:pt idx="4189">686.36324786324803</cx:pt>
          <cx:pt idx="4190">751.21483375959099</cx:pt>
          <cx:pt idx="4191">403.95454545454498</cx:pt>
          <cx:pt idx="4192">444.35000000000002</cx:pt>
          <cx:pt idx="4193">493.722222222222</cx:pt>
          <cx:pt idx="4194">423.19047619047598</cx:pt>
          <cx:pt idx="4195">444.35000000000002</cx:pt>
          <cx:pt idx="4196">329.14814814814798</cx:pt>
          <cx:pt idx="4197">329.14814814814798</cx:pt>
          <cx:pt idx="4198">370.29166666666703</cx:pt>
          <cx:pt idx="4199">370.29166666666703</cx:pt>
          <cx:pt idx="4200">403.95454545454498</cx:pt>
          <cx:pt idx="4201">370.29166666666703</cx:pt>
          <cx:pt idx="4202">370.29166666666703</cx:pt>
          <cx:pt idx="4203">836.65714285714296</cx:pt>
          <cx:pt idx="4204">423.19047619047598</cx:pt>
          <cx:pt idx="4205">857.81666666666706</cx:pt>
          <cx:pt idx="4206">444.35000000000002</cx:pt>
          <cx:pt idx="4207">444.35000000000002</cx:pt>
          <cx:pt idx="4208">634.78571428571399</cx:pt>
          <cx:pt idx="4209">634.78571428571399</cx:pt>
          <cx:pt idx="4210">683.61538461538498</cx:pt>
          <cx:pt idx="4211">386.39130434782601</cx:pt>
          <cx:pt idx="4212">444.35000000000002</cx:pt>
          <cx:pt idx="4213">386.39130434782601</cx:pt>
          <cx:pt idx="4214">423.19047619047598</cx:pt>
          <cx:pt idx="4215">403.95454545454498</cx:pt>
          <cx:pt idx="4216">370.29166666666703</cx:pt>
          <cx:pt idx="4217">403.95454545454498</cx:pt>
          <cx:pt idx="4218">592.46666666666704</cx:pt>
          <cx:pt idx="4219">634.78571428571399</cx:pt>
          <cx:pt idx="4220">355.48000000000002</cx:pt>
          <cx:pt idx="4221">355.48000000000002</cx:pt>
          <cx:pt idx="4222">403.95454545454498</cx:pt>
          <cx:pt idx="4223">444.35000000000002</cx:pt>
          <cx:pt idx="4224">751.21483375959099</cx:pt>
          <cx:pt idx="4225">807.90909090909099</cx:pt>
          <cx:pt idx="4226">807.90909090909099</cx:pt>
          <cx:pt idx="4227">555.4375</cx:pt>
          <cx:pt idx="4228">555.4375</cx:pt>
          <cx:pt idx="4229">836.65714285714296</cx:pt>
          <cx:pt idx="4230">211.59523809523799</cx:pt>
          <cx:pt idx="4231">296.23333333333301</cx:pt>
          <cx:pt idx="4232">286.677419354839</cx:pt>
          <cx:pt idx="4233">386.39130434782601</cx:pt>
          <cx:pt idx="4234">403.95454545454498</cx:pt>
          <cx:pt idx="4235">403.95454545454498</cx:pt>
          <cx:pt idx="4236">444.35000000000002</cx:pt>
          <cx:pt idx="4237">444.35000000000002</cx:pt>
          <cx:pt idx="4238">377.03703703703701</cx:pt>
          <cx:pt idx="4239">444.35000000000002</cx:pt>
          <cx:pt idx="4240">444.35000000000002</cx:pt>
          <cx:pt idx="4241">444.35000000000002</cx:pt>
          <cx:pt idx="4242">467.73684210526301</cx:pt>
          <cx:pt idx="4243">286.677419354839</cx:pt>
          <cx:pt idx="4244">341.80769230769198</cx:pt>
          <cx:pt idx="4245">341.80769230769198</cx:pt>
          <cx:pt idx="4246">355.48000000000002</cx:pt>
          <cx:pt idx="4247">370.29166666666703</cx:pt>
          <cx:pt idx="4248">355.48000000000002</cx:pt>
          <cx:pt idx="4249">355.48000000000002</cx:pt>
          <cx:pt idx="4250">403.95454545454498</cx:pt>
          <cx:pt idx="4251">403.95454545454498</cx:pt>
          <cx:pt idx="4252">444.35000000000002</cx:pt>
          <cx:pt idx="4253">444.35000000000002</cx:pt>
          <cx:pt idx="4254">377.03703703703701</cx:pt>
          <cx:pt idx="4255">403.95454545454498</cx:pt>
          <cx:pt idx="4256">403.95454545454498</cx:pt>
          <cx:pt idx="4257">423.19047619047598</cx:pt>
          <cx:pt idx="4258">423.19047619047598</cx:pt>
          <cx:pt idx="4259">555.4375</cx:pt>
          <cx:pt idx="4260">555.4375</cx:pt>
          <cx:pt idx="4261">296.23333333333301</cx:pt>
          <cx:pt idx="4262">296.23333333333301</cx:pt>
          <cx:pt idx="4263">634.78571428571399</cx:pt>
          <cx:pt idx="4264">403.95454545454498</cx:pt>
          <cx:pt idx="4265">403.95454545454498</cx:pt>
          <cx:pt idx="4266">370.29166666666703</cx:pt>
          <cx:pt idx="4267">370.29166666666703</cx:pt>
          <cx:pt idx="4268">355.48000000000002</cx:pt>
          <cx:pt idx="4269">370.29166666666703</cx:pt>
          <cx:pt idx="4270">355.48000000000002</cx:pt>
          <cx:pt idx="4271">423.19047619047598</cx:pt>
          <cx:pt idx="4272">423.19047619047598</cx:pt>
          <cx:pt idx="4273">355.48000000000002</cx:pt>
          <cx:pt idx="4274">355.48000000000002</cx:pt>
          <cx:pt idx="4275">467.73684210526301</cx:pt>
          <cx:pt idx="4276">423.19047619047598</cx:pt>
          <cx:pt idx="4277">317.392857142857</cx:pt>
          <cx:pt idx="4278">306.44827586206901</cx:pt>
          <cx:pt idx="4279">317.392857142857</cx:pt>
          <cx:pt idx="4280">306.44827586206901</cx:pt>
          <cx:pt idx="4281">403.95454545454498</cx:pt>
          <cx:pt idx="4282">467.73684210526301</cx:pt>
          <cx:pt idx="4283">467.73684210526301</cx:pt>
          <cx:pt idx="4284">444.35000000000002</cx:pt>
          <cx:pt idx="4285">296.23333333333301</cx:pt>
          <cx:pt idx="4286">296.23333333333301</cx:pt>
          <cx:pt idx="4287">306.44827586206901</cx:pt>
          <cx:pt idx="4288">444.35000000000002</cx:pt>
          <cx:pt idx="4289">423.19047619047598</cx:pt>
          <cx:pt idx="4290">444.35000000000002</cx:pt>
          <cx:pt idx="4291">592.46666666666704</cx:pt>
          <cx:pt idx="4292">555.4375</cx:pt>
          <cx:pt idx="4293">329.14814814814798</cx:pt>
          <cx:pt idx="4294">317.392857142857</cx:pt>
          <cx:pt idx="4295">355.48000000000002</cx:pt>
          <cx:pt idx="4296">341.80769230769198</cx:pt>
          <cx:pt idx="4297">444.35000000000002</cx:pt>
          <cx:pt idx="4298">467.73684210526301</cx:pt>
          <cx:pt idx="4299">467.73684210526301</cx:pt>
          <cx:pt idx="4300">634.78571428571399</cx:pt>
          <cx:pt idx="4301">634.78571428571399</cx:pt>
          <cx:pt idx="4302">286.677419354839</cx:pt>
          <cx:pt idx="4303">306.44827586206901</cx:pt>
          <cx:pt idx="4304">317.392857142857</cx:pt>
          <cx:pt idx="4305">329.14814814814798</cx:pt>
          <cx:pt idx="4306">386.39130434782601</cx:pt>
          <cx:pt idx="4307">355.48000000000002</cx:pt>
          <cx:pt idx="4308">423.19047619047598</cx:pt>
          <cx:pt idx="4309">370.29166666666703</cx:pt>
          <cx:pt idx="4310">329.14814814814798</cx:pt>
          <cx:pt idx="4311">329.14814814814798</cx:pt>
          <cx:pt idx="4312">341.80769230769198</cx:pt>
          <cx:pt idx="4313">341.80769230769198</cx:pt>
          <cx:pt idx="4314">355.48000000000002</cx:pt>
          <cx:pt idx="4315">329.14814814814798</cx:pt>
          <cx:pt idx="4316">355.48000000000002</cx:pt>
          <cx:pt idx="4317">317.392857142857</cx:pt>
          <cx:pt idx="4318">444.35000000000002</cx:pt>
          <cx:pt idx="4319">216.756097560976</cx:pt>
          <cx:pt idx="4320">341.80769230769198</cx:pt>
          <cx:pt idx="4321">341.80769230769198</cx:pt>
          <cx:pt idx="4322">423.19047619047598</cx:pt>
          <cx:pt idx="4323">386.39130434782601</cx:pt>
          <cx:pt idx="4324">386.39130434782601</cx:pt>
          <cx:pt idx="4325">857.81666666666706</cx:pt>
          <cx:pt idx="4326">857.81666666666706</cx:pt>
          <cx:pt idx="4327">329.14814814814798</cx:pt>
          <cx:pt idx="4328">296.23333333333301</cx:pt>
          <cx:pt idx="4329">317.392857142857</cx:pt>
          <cx:pt idx="4330">317.392857142857</cx:pt>
          <cx:pt idx="4331">341.80769230769198</cx:pt>
          <cx:pt idx="4332">329.14814814814798</cx:pt>
          <cx:pt idx="4333">355.48000000000002</cx:pt>
          <cx:pt idx="4334">355.48000000000002</cx:pt>
          <cx:pt idx="4335">341.80769230769198</cx:pt>
          <cx:pt idx="4336">317.392857142857</cx:pt>
          <cx:pt idx="4337">341.80769230769198</cx:pt>
          <cx:pt idx="4338">355.48000000000002</cx:pt>
          <cx:pt idx="4339">341.80769230769198</cx:pt>
          <cx:pt idx="4340">355.48000000000002</cx:pt>
          <cx:pt idx="4341">370.29166666666703</cx:pt>
          <cx:pt idx="4342">370.29166666666703</cx:pt>
          <cx:pt idx="4343">355.48000000000002</cx:pt>
          <cx:pt idx="4344">355.48000000000002</cx:pt>
          <cx:pt idx="4345">222.17500000000001</cx:pt>
          <cx:pt idx="4346">222.17500000000001</cx:pt>
          <cx:pt idx="4347">261.38235294117601</cx:pt>
          <cx:pt idx="4348">306.44827586206901</cx:pt>
          <cx:pt idx="4349">296.23333333333301</cx:pt>
          <cx:pt idx="4350">370.29166666666703</cx:pt>
          <cx:pt idx="4351">355.48000000000002</cx:pt>
          <cx:pt idx="4352">0</cx:pt>
          <cx:pt idx="4353">0</cx:pt>
          <cx:pt idx="4354">84</cx:pt>
          <cx:pt idx="4355">403.95454545454498</cx:pt>
          <cx:pt idx="4356">386.39130434782601</cx:pt>
          <cx:pt idx="4357">403.95454545454498</cx:pt>
          <cx:pt idx="4358">791.57954545454504</cx:pt>
          <cx:pt idx="4359">423.19047619047598</cx:pt>
          <cx:pt idx="4360">493.722222222222</cx:pt>
          <cx:pt idx="4361">467.73684210526301</cx:pt>
          <cx:pt idx="4362">522.76470588235304</cx:pt>
          <cx:pt idx="4363">555.4375</cx:pt>
          <cx:pt idx="4364">317.392857142857</cx:pt>
          <cx:pt idx="4365">329.14814814814798</cx:pt>
          <cx:pt idx="4366">341.80769230769198</cx:pt>
          <cx:pt idx="4367">341.80769230769198</cx:pt>
          <cx:pt idx="4368">211.59523809523799</cx:pt>
          <cx:pt idx="4369">370.29166666666703</cx:pt>
          <cx:pt idx="4370">386.39130434782601</cx:pt>
          <cx:pt idx="4371">444.35000000000002</cx:pt>
          <cx:pt idx="4372">403.95454545454498</cx:pt>
          <cx:pt idx="4373">493.722222222222</cx:pt>
          <cx:pt idx="4374">634.78571428571399</cx:pt>
          <cx:pt idx="4375">522.76470588235304</cx:pt>
          <cx:pt idx="4376">634.78571428571399</cx:pt>
          <cx:pt idx="4377">493.722222222222</cx:pt>
          <cx:pt idx="4378">522.76470588235304</cx:pt>
          <cx:pt idx="4379">355.48000000000002</cx:pt>
          <cx:pt idx="4380">370.29166666666703</cx:pt>
          <cx:pt idx="4381">355.48000000000002</cx:pt>
          <cx:pt idx="4382">423.19047619047598</cx:pt>
          <cx:pt idx="4383">423.19047619047598</cx:pt>
          <cx:pt idx="4384">1254.985714285714</cx:pt>
          <cx:pt idx="4385">286.677419354839</cx:pt>
          <cx:pt idx="4386">296.23333333333301</cx:pt>
          <cx:pt idx="4387">306.44827586206901</cx:pt>
          <cx:pt idx="4388">277.71875</cx:pt>
          <cx:pt idx="4389">286.677419354839</cx:pt>
          <cx:pt idx="4390">286.677419354839</cx:pt>
          <cx:pt idx="4391">355.48000000000002</cx:pt>
          <cx:pt idx="4392">277.71875</cx:pt>
          <cx:pt idx="4393">201.977272727273</cx:pt>
          <cx:pt idx="4394">286.677419354839</cx:pt>
          <cx:pt idx="4395">277.71875</cx:pt>
          <cx:pt idx="4396">403.95454545454498</cx:pt>
          <cx:pt idx="4397">386.39130434782601</cx:pt>
          <cx:pt idx="4398">355.48000000000002</cx:pt>
          <cx:pt idx="4399">370.29166666666703</cx:pt>
          <cx:pt idx="4400">444.35000000000002</cx:pt>
          <cx:pt idx="4401">341.80769230769198</cx:pt>
          <cx:pt idx="4402">341.80769230769198</cx:pt>
          <cx:pt idx="4403">329.14814814814798</cx:pt>
          <cx:pt idx="4404">355.48000000000002</cx:pt>
          <cx:pt idx="4405">329.14814814814798</cx:pt>
          <cx:pt idx="4406">341.80769230769198</cx:pt>
          <cx:pt idx="4407">341.80769230769198</cx:pt>
          <cx:pt idx="4408">341.80769230769198</cx:pt>
          <cx:pt idx="4409">370.29166666666703</cx:pt>
          <cx:pt idx="4410">423.19047619047598</cx:pt>
          <cx:pt idx="4411">386.39130434782601</cx:pt>
          <cx:pt idx="4412">592.46666666666704</cx:pt>
          <cx:pt idx="4413">403.95454545454498</cx:pt>
          <cx:pt idx="4414">467.73684210526301</cx:pt>
          <cx:pt idx="4415">493.722222222222</cx:pt>
          <cx:pt idx="4416">403.95454545454498</cx:pt>
          <cx:pt idx="4417">444.35000000000002</cx:pt>
          <cx:pt idx="4418">403.95454545454498</cx:pt>
          <cx:pt idx="4419">791.57954545454504</cx:pt>
          <cx:pt idx="4420">634.78571428571399</cx:pt>
          <cx:pt idx="4421">634.78571428571399</cx:pt>
          <cx:pt idx="4422">768.77807486630991</cx:pt>
          <cx:pt idx="4423">714.84722222222308</cx:pt>
          <cx:pt idx="4424">355.48000000000002</cx:pt>
          <cx:pt idx="4425">355.48000000000002</cx:pt>
          <cx:pt idx="4426">370.29166666666703</cx:pt>
          <cx:pt idx="4427">423.19047619047598</cx:pt>
          <cx:pt idx="4428">386.39130434782601</cx:pt>
          <cx:pt idx="4429">386.39130434782601</cx:pt>
          <cx:pt idx="4430">355.48000000000002</cx:pt>
          <cx:pt idx="4431">444.35000000000002</cx:pt>
          <cx:pt idx="4432">810.81547619047592</cx:pt>
          <cx:pt idx="4433">714.84722222222308</cx:pt>
          <cx:pt idx="4434">355.48000000000002</cx:pt>
          <cx:pt idx="4435">317.392857142857</cx:pt>
          <cx:pt idx="4436">87</cx:pt>
          <cx:pt idx="4437">370.29166666666703</cx:pt>
          <cx:pt idx="4438">355.48000000000002</cx:pt>
          <cx:pt idx="4439">403.95454545454498</cx:pt>
          <cx:pt idx="4440">493.722222222222</cx:pt>
          <cx:pt idx="4441">522.76470588235304</cx:pt>
          <cx:pt idx="4442">317.392857142857</cx:pt>
          <cx:pt idx="4443">306.44827586206901</cx:pt>
          <cx:pt idx="4444">341.80769230769198</cx:pt>
          <cx:pt idx="4445">341.80769230769198</cx:pt>
          <cx:pt idx="4446">423.19047619047598</cx:pt>
          <cx:pt idx="4447">386.39130434782601</cx:pt>
          <cx:pt idx="4448">286.677419354839</cx:pt>
          <cx:pt idx="4449">296.23333333333301</cx:pt>
          <cx:pt idx="4450">317.392857142857</cx:pt>
          <cx:pt idx="4451">329.14814814814798</cx:pt>
          <cx:pt idx="4452">341.80769230769198</cx:pt>
          <cx:pt idx="4453">341.80769230769198</cx:pt>
          <cx:pt idx="4454">286.677419354839</cx:pt>
          <cx:pt idx="4455">277.71875</cx:pt>
          <cx:pt idx="4456">211.59523809523799</cx:pt>
          <cx:pt idx="4457">317.392857142857</cx:pt>
          <cx:pt idx="4458">329.14814814814798</cx:pt>
          <cx:pt idx="4459">286.677419354839</cx:pt>
          <cx:pt idx="4460">296.23333333333301</cx:pt>
          <cx:pt idx="4461">444.35000000000002</cx:pt>
          <cx:pt idx="4462">857.81666666666706</cx:pt>
          <cx:pt idx="4463">355.48000000000002</cx:pt>
          <cx:pt idx="4464">386.39130434782601</cx:pt>
          <cx:pt idx="4465">592.46666666666704</cx:pt>
          <cx:pt idx="4466">493.722222222222</cx:pt>
          <cx:pt idx="4467">634.78571428571399</cx:pt>
          <cx:pt idx="4468">493.722222222222</cx:pt>
          <cx:pt idx="4469">634.78571428571399</cx:pt>
          <cx:pt idx="4470">467.73684210526301</cx:pt>
          <cx:pt idx="4471">467.73684210526301</cx:pt>
          <cx:pt idx="4472">329.14814814814798</cx:pt>
          <cx:pt idx="4473">296.23333333333301</cx:pt>
          <cx:pt idx="4474">317.392857142857</cx:pt>
          <cx:pt idx="4475">317.392857142857</cx:pt>
          <cx:pt idx="4476">341.80769230769198</cx:pt>
          <cx:pt idx="4477">329.14814814814798</cx:pt>
          <cx:pt idx="4478">296.23333333333301</cx:pt>
          <cx:pt idx="4479">329.14814814814798</cx:pt>
          <cx:pt idx="4480">317.392857142857</cx:pt>
          <cx:pt idx="4481">269.30303030303003</cx:pt>
          <cx:pt idx="4482">296.23333333333301</cx:pt>
          <cx:pt idx="4483">317.392857142857</cx:pt>
          <cx:pt idx="4484">296.23333333333301</cx:pt>
          <cx:pt idx="4485">423.19047619047598</cx:pt>
          <cx:pt idx="4486">467.73684210526301</cx:pt>
          <cx:pt idx="4487">341.80769230769198</cx:pt>
          <cx:pt idx="4488">317.392857142857</cx:pt>
          <cx:pt idx="4489">341.80769230769198</cx:pt>
          <cx:pt idx="4490">355.48000000000002</cx:pt>
          <cx:pt idx="4491">341.80769230769198</cx:pt>
          <cx:pt idx="4492">355.48000000000002</cx:pt>
          <cx:pt idx="4493">370.29166666666703</cx:pt>
          <cx:pt idx="4494">370.29166666666703</cx:pt>
          <cx:pt idx="4495">355.48000000000002</cx:pt>
          <cx:pt idx="4496">355.48000000000002</cx:pt>
          <cx:pt idx="4497">286.677419354839</cx:pt>
          <cx:pt idx="4498">269.30303030303003</cx:pt>
          <cx:pt idx="4499">341.80769230769198</cx:pt>
          <cx:pt idx="4500">386.39130434782601</cx:pt>
          <cx:pt idx="4501">522.76470588235304</cx:pt>
          <cx:pt idx="4502">277.71875</cx:pt>
          <cx:pt idx="4503">216.756097560976</cx:pt>
          <cx:pt idx="4504">216.756097560976</cx:pt>
          <cx:pt idx="4505">261.38235294117601</cx:pt>
          <cx:pt idx="4506">296.23333333333301</cx:pt>
          <cx:pt idx="4507">277.71875</cx:pt>
          <cx:pt idx="4508">317.392857142857</cx:pt>
          <cx:pt idx="4509">317.392857142857</cx:pt>
          <cx:pt idx="4510">355.48000000000002</cx:pt>
          <cx:pt idx="4511">341.80769230769198</cx:pt>
          <cx:pt idx="4512">444.35000000000002</cx:pt>
          <cx:pt idx="4513">355.48000000000002</cx:pt>
          <cx:pt idx="4514">467.73684210526301</cx:pt>
          <cx:pt idx="4515">467.73684210526301</cx:pt>
          <cx:pt idx="4516">735.11519607843206</cx:pt>
          <cx:pt idx="4517">555.4375</cx:pt>
          <cx:pt idx="4518">341.80769230769198</cx:pt>
          <cx:pt idx="4519">329.14814814814798</cx:pt>
          <cx:pt idx="4520">341.80769230769198</cx:pt>
          <cx:pt idx="4521">386.39130434782601</cx:pt>
          <cx:pt idx="4522">634.78571428571399</cx:pt>
          <cx:pt idx="4523">306.44827586206901</cx:pt>
          <cx:pt idx="4524">306.44827586206901</cx:pt>
          <cx:pt idx="4525">177.74000000000001</cx:pt>
          <cx:pt idx="4526">403.95454545454498</cx:pt>
          <cx:pt idx="4527">349</cx:pt>
          <cx:pt idx="4528">429</cx:pt>
          <cx:pt idx="4529">446</cx:pt>
          <cx:pt idx="4530">360</cx:pt>
          <cx:pt idx="4531">291</cx:pt>
          <cx:pt idx="4532">283</cx:pt>
          <cx:pt idx="4533">279</cx:pt>
          <cx:pt idx="4534">0</cx:pt>
          <cx:pt idx="4535">296.23333333333301</cx:pt>
          <cx:pt idx="4536">588.35736677116006</cx:pt>
          <cx:pt idx="4537">568.58651026392999</cx:pt>
          <cx:pt idx="4538">559.62784090909099</cx:pt>
          <cx:pt idx="4539">768.77807486630991</cx:pt>
          <cx:pt idx="4540">228.69435483871001</cx:pt>
          <cx:pt idx="4541">488</cx:pt>
          <cx:pt idx="4542">1281</cx:pt>
          <cx:pt idx="4543">285</cx:pt>
          <cx:pt idx="4544">276</cx:pt>
          <cx:pt idx="4545">554</cx:pt>
          <cx:pt idx="4546">641</cx:pt>
          <cx:pt idx="4547">478</cx:pt>
          <cx:pt idx="4548">399</cx:pt>
          <cx:pt idx="4549">436</cx:pt>
          <cx:pt idx="4550">480</cx:pt>
          <cx:pt idx="4551">720</cx:pt>
          <cx:pt idx="4552">427</cx:pt>
          <cx:pt idx="4553">348</cx:pt>
          <cx:pt idx="4554">348</cx:pt>
          <cx:pt idx="4555">299</cx:pt>
          <cx:pt idx="4556">426</cx:pt>
          <cx:pt idx="4557">468</cx:pt>
          <cx:pt idx="4558">343</cx:pt>
          <cx:pt idx="4559">413</cx:pt>
          <cx:pt idx="4560">439</cx:pt>
          <cx:pt idx="4561">276</cx:pt>
          <cx:pt idx="4562">290</cx:pt>
          <cx:pt idx="4563">288</cx:pt>
          <cx:pt idx="4564">294</cx:pt>
          <cx:pt idx="4565">317</cx:pt>
          <cx:pt idx="4566">318</cx:pt>
          <cx:pt idx="4567">314</cx:pt>
          <cx:pt idx="4568">326</cx:pt>
          <cx:pt idx="4569">347</cx:pt>
          <cx:pt idx="4570">348</cx:pt>
          <cx:pt idx="4571">313</cx:pt>
          <cx:pt idx="4572">331</cx:pt>
          <cx:pt idx="4573">401</cx:pt>
          <cx:pt idx="4574">425</cx:pt>
          <cx:pt idx="4575">362</cx:pt>
          <cx:pt idx="4576">361</cx:pt>
          <cx:pt idx="4577">362</cx:pt>
          <cx:pt idx="4578">375</cx:pt>
          <cx:pt idx="4579">375</cx:pt>
          <cx:pt idx="4580">331</cx:pt>
          <cx:pt idx="4581">344</cx:pt>
          <cx:pt idx="4582">81</cx:pt>
          <cx:pt idx="4583">342</cx:pt>
          <cx:pt idx="4584">374</cx:pt>
          <cx:pt idx="4585">372</cx:pt>
          <cx:pt idx="4586">344</cx:pt>
          <cx:pt idx="4587">305</cx:pt>
          <cx:pt idx="4588">317</cx:pt>
          <cx:pt idx="4589">498</cx:pt>
          <cx:pt idx="4590">506</cx:pt>
          <cx:pt idx="4591">454</cx:pt>
          <cx:pt idx="4592">458</cx:pt>
          <cx:pt idx="4593">469</cx:pt>
          <cx:pt idx="4594">344</cx:pt>
          <cx:pt idx="4595">316</cx:pt>
          <cx:pt idx="4596">286</cx:pt>
          <cx:pt idx="4597">398</cx:pt>
          <cx:pt idx="4598">747</cx:pt>
          <cx:pt idx="4599">356</cx:pt>
          <cx:pt idx="4600">384</cx:pt>
          <cx:pt idx="4601">576</cx:pt>
          <cx:pt idx="4602">634</cx:pt>
          <cx:pt idx="4603">637</cx:pt>
          <cx:pt idx="4604">637</cx:pt>
          <cx:pt idx="4605">371</cx:pt>
          <cx:pt idx="4606">341</cx:pt>
          <cx:pt idx="4607">340</cx:pt>
          <cx:pt idx="4608">325</cx:pt>
          <cx:pt idx="4609">387</cx:pt>
          <cx:pt idx="4610">379</cx:pt>
          <cx:pt idx="4611">375</cx:pt>
          <cx:pt idx="4612">781</cx:pt>
          <cx:pt idx="4613">425</cx:pt>
          <cx:pt idx="4614">294</cx:pt>
          <cx:pt idx="4615">294</cx:pt>
          <cx:pt idx="4616">304</cx:pt>
          <cx:pt idx="4617">340</cx:pt>
          <cx:pt idx="4618">570</cx:pt>
          <cx:pt idx="4619">570</cx:pt>
          <cx:pt idx="4620">592</cx:pt>
          <cx:pt idx="4621">559</cx:pt>
          <cx:pt idx="4622">296</cx:pt>
          <cx:pt idx="4623">293</cx:pt>
          <cx:pt idx="4624">277</cx:pt>
          <cx:pt idx="4625">313</cx:pt>
          <cx:pt idx="4626">326</cx:pt>
          <cx:pt idx="4627">377</cx:pt>
          <cx:pt idx="4628">356</cx:pt>
          <cx:pt idx="4629">378</cx:pt>
          <cx:pt idx="4630">800</cx:pt>
          <cx:pt idx="4631">614</cx:pt>
          <cx:pt idx="4632">332</cx:pt>
          <cx:pt idx="4633">297</cx:pt>
          <cx:pt idx="4634">321</cx:pt>
          <cx:pt idx="4635">313</cx:pt>
          <cx:pt idx="4636">342</cx:pt>
          <cx:pt idx="4637">328</cx:pt>
          <cx:pt idx="4638">321</cx:pt>
          <cx:pt idx="4639">342</cx:pt>
          <cx:pt idx="4640">328</cx:pt>
          <cx:pt idx="4641">318</cx:pt>
          <cx:pt idx="4642">311</cx:pt>
          <cx:pt idx="4643">349</cx:pt>
          <cx:pt idx="4644">347</cx:pt>
          <cx:pt idx="4645">438</cx:pt>
          <cx:pt idx="4646">361</cx:pt>
          <cx:pt idx="4647">464</cx:pt>
          <cx:pt idx="4648">470</cx:pt>
          <cx:pt idx="4649">311</cx:pt>
          <cx:pt idx="4650">301</cx:pt>
          <cx:pt idx="4651">334</cx:pt>
          <cx:pt idx="4652">358</cx:pt>
          <cx:pt idx="4653">351</cx:pt>
          <cx:pt idx="4654">358</cx:pt>
          <cx:pt idx="4655">335</cx:pt>
          <cx:pt idx="4656">354</cx:pt>
          <cx:pt idx="4657">342</cx:pt>
          <cx:pt idx="4658">328</cx:pt>
          <cx:pt idx="4659">342</cx:pt>
          <cx:pt idx="4660">328</cx:pt>
          <cx:pt idx="4661">334</cx:pt>
          <cx:pt idx="4662">335</cx:pt>
          <cx:pt idx="4663">0</cx:pt>
          <cx:pt idx="4664">345</cx:pt>
          <cx:pt idx="4665">313</cx:pt>
          <cx:pt idx="4666">336</cx:pt>
          <cx:pt idx="4667">321</cx:pt>
          <cx:pt idx="4668">342</cx:pt>
          <cx:pt idx="4669">347</cx:pt>
          <cx:pt idx="4670">347</cx:pt>
          <cx:pt idx="4671">364</cx:pt>
          <cx:pt idx="4672">376</cx:pt>
          <cx:pt idx="4673">353</cx:pt>
          <cx:pt idx="4674">360</cx:pt>
          <cx:pt idx="4675">317</cx:pt>
          <cx:pt idx="4676">459</cx:pt>
          <cx:pt idx="4677">473</cx:pt>
          <cx:pt idx="4678">516</cx:pt>
          <cx:pt idx="4679">552</cx:pt>
          <cx:pt idx="4680">322</cx:pt>
          <cx:pt idx="4681">361</cx:pt>
          <cx:pt idx="4682">228</cx:pt>
          <cx:pt idx="4683">373</cx:pt>
          <cx:pt idx="4684">349</cx:pt>
          <cx:pt idx="4685">394</cx:pt>
          <cx:pt idx="4686">758</cx:pt>
          <cx:pt idx="4687">373</cx:pt>
          <cx:pt idx="4688">426</cx:pt>
          <cx:pt idx="4689">830</cx:pt>
          <cx:pt idx="4690">789</cx:pt>
          <cx:pt idx="4691">408</cx:pt>
          <cx:pt idx="4692">216</cx:pt>
          <cx:pt idx="4693">216</cx:pt>
          <cx:pt idx="4694">262</cx:pt>
          <cx:pt idx="4695">296</cx:pt>
          <cx:pt idx="4696">307</cx:pt>
          <cx:pt idx="4697">379</cx:pt>
          <cx:pt idx="4698">218</cx:pt>
          <cx:pt idx="4699">278</cx:pt>
          <cx:pt idx="4700">271</cx:pt>
          <cx:pt idx="4701">1156</cx:pt>
          <cx:pt idx="4702">366</cx:pt>
          <cx:pt idx="4703">179</cx:pt>
          <cx:pt idx="4704">389</cx:pt>
          <cx:pt idx="4705">522.76470588235304</cx:pt>
          <cx:pt idx="4706">555.4375</cx:pt>
          <cx:pt idx="4707">568.58651026392999</cx:pt>
          <cx:pt idx="4708">200</cx:pt>
          <cx:pt idx="4709">326</cx:pt>
          <cx:pt idx="4710">332</cx:pt>
          <cx:pt idx="4711">354</cx:pt>
          <cx:pt idx="4712">332</cx:pt>
          <cx:pt idx="4713">297</cx:pt>
          <cx:pt idx="4714">378</cx:pt>
          <cx:pt idx="4715">469</cx:pt>
          <cx:pt idx="4716">324</cx:pt>
          <cx:pt idx="4717">218</cx:pt>
          <cx:pt idx="4718">279</cx:pt>
          <cx:pt idx="4719">288</cx:pt>
          <cx:pt idx="4720">265</cx:pt>
          <cx:pt idx="4721">200</cx:pt>
          <cx:pt idx="4722">1156</cx:pt>
          <cx:pt idx="4723">384</cx:pt>
          <cx:pt idx="4724">456</cx:pt>
          <cx:pt idx="4725">517</cx:pt>
          <cx:pt idx="4726">552</cx:pt>
          <cx:pt idx="4727">322</cx:pt>
          <cx:pt idx="4728">361</cx:pt>
          <cx:pt idx="4729">443</cx:pt>
          <cx:pt idx="4730">462</cx:pt>
          <cx:pt idx="4731">318</cx:pt>
          <cx:pt idx="4732">311</cx:pt>
          <cx:pt idx="4733">349</cx:pt>
          <cx:pt idx="4734">347</cx:pt>
          <cx:pt idx="4735">438</cx:pt>
          <cx:pt idx="4736">361</cx:pt>
          <cx:pt idx="4737">464</cx:pt>
          <cx:pt idx="4738">470</cx:pt>
          <cx:pt idx="4739">255</cx:pt>
          <cx:pt idx="4740">293</cx:pt>
          <cx:pt idx="4741">296</cx:pt>
          <cx:pt idx="4742">228</cx:pt>
          <cx:pt idx="4743">372</cx:pt>
          <cx:pt idx="4744">344</cx:pt>
          <cx:pt idx="4745">367</cx:pt>
          <cx:pt idx="4746">396</cx:pt>
          <cx:pt idx="4747">413</cx:pt>
          <cx:pt idx="4748">364</cx:pt>
          <cx:pt idx="4749">391</cx:pt>
          <cx:pt idx="4750">378</cx:pt>
          <cx:pt idx="4751">398</cx:pt>
          <cx:pt idx="4752">747</cx:pt>
          <cx:pt idx="4753">498</cx:pt>
          <cx:pt idx="4754">506</cx:pt>
          <cx:pt idx="4755">469</cx:pt>
          <cx:pt idx="4756">469</cx:pt>
          <cx:pt idx="4757">342</cx:pt>
          <cx:pt idx="4758">342</cx:pt>
          <cx:pt idx="4759">446</cx:pt>
          <cx:pt idx="4760">425</cx:pt>
          <cx:pt idx="4761">362</cx:pt>
          <cx:pt idx="4762">375</cx:pt>
          <cx:pt idx="4763">348</cx:pt>
          <cx:pt idx="4764">413</cx:pt>
          <cx:pt idx="4765">439</cx:pt>
          <cx:pt idx="4766">759</cx:pt>
          <cx:pt idx="4767">336</cx:pt>
          <cx:pt idx="4768">343</cx:pt>
          <cx:pt idx="4769">373</cx:pt>
          <cx:pt idx="4770">363</cx:pt>
          <cx:pt idx="4771">428</cx:pt>
          <cx:pt idx="4772">386</cx:pt>
          <cx:pt idx="4773">389</cx:pt>
          <cx:pt idx="4774">412</cx:pt>
          <cx:pt idx="4775">483</cx:pt>
          <cx:pt idx="4776">399</cx:pt>
          <cx:pt idx="4777">440</cx:pt>
          <cx:pt idx="4778">317</cx:pt>
          <cx:pt idx="4779">422</cx:pt>
          <cx:pt idx="4780">480</cx:pt>
          <cx:pt idx="4781">305</cx:pt>
          <cx:pt idx="4782">800</cx:pt>
          <cx:pt idx="4783">495</cx:pt>
          <cx:pt idx="4784">495</cx:pt>
          <cx:pt idx="4785">349</cx:pt>
          <cx:pt idx="4786">360</cx:pt>
          <cx:pt idx="4787">81</cx:pt>
          <cx:pt idx="4788">485</cx:pt>
          <cx:pt idx="4789">305</cx:pt>
          <cx:pt idx="4790">377</cx:pt>
          <cx:pt idx="4791">426</cx:pt>
          <cx:pt idx="4792">468</cx:pt>
          <cx:pt idx="4793">271</cx:pt>
          <cx:pt idx="4794">278</cx:pt>
          <cx:pt idx="4795">343</cx:pt>
          <cx:pt idx="4796">303</cx:pt>
          <cx:pt idx="4797">308</cx:pt>
          <cx:pt idx="4798">334</cx:pt>
          <cx:pt idx="4799">338</cx:pt>
          <cx:pt idx="4800">344</cx:pt>
          <cx:pt idx="4801">316</cx:pt>
          <cx:pt idx="4802">293</cx:pt>
          <cx:pt idx="4803">293</cx:pt>
          <cx:pt idx="4804">304</cx:pt>
          <cx:pt idx="4805">340</cx:pt>
          <cx:pt idx="4806">577</cx:pt>
          <cx:pt idx="4807">577</cx:pt>
          <cx:pt idx="4808">592</cx:pt>
          <cx:pt idx="4809">332</cx:pt>
          <cx:pt idx="4810">332</cx:pt>
          <cx:pt idx="4811">321</cx:pt>
          <cx:pt idx="4812">313</cx:pt>
          <cx:pt idx="4813">342</cx:pt>
          <cx:pt idx="4814">329</cx:pt>
          <cx:pt idx="4815">321</cx:pt>
          <cx:pt idx="4816">313</cx:pt>
          <cx:pt idx="4817">342</cx:pt>
          <cx:pt idx="4818">329</cx:pt>
          <cx:pt idx="4819">342</cx:pt>
          <cx:pt idx="4820">329</cx:pt>
          <cx:pt idx="4821">342</cx:pt>
          <cx:pt idx="4822">329</cx:pt>
          <cx:pt idx="4823">324</cx:pt>
          <cx:pt idx="4824">333</cx:pt>
          <cx:pt idx="4825">353</cx:pt>
          <cx:pt idx="4826">377</cx:pt>
          <cx:pt idx="4827">285</cx:pt>
          <cx:pt idx="4828">295</cx:pt>
          <cx:pt idx="4829">556</cx:pt>
          <cx:pt idx="4830">626</cx:pt>
          <cx:pt idx="4831">276</cx:pt>
          <cx:pt idx="4832">295</cx:pt>
          <cx:pt idx="4833">306</cx:pt>
          <cx:pt idx="4834">318</cx:pt>
          <cx:pt idx="4835">559</cx:pt>
          <cx:pt idx="4836">282</cx:pt>
          <cx:pt idx="4837">295</cx:pt>
          <cx:pt idx="4838">293</cx:pt>
          <cx:pt idx="4839">315</cx:pt>
          <cx:pt idx="4840">356</cx:pt>
          <cx:pt idx="4841">576</cx:pt>
          <cx:pt idx="4842">634</cx:pt>
          <cx:pt idx="4843">614</cx:pt>
          <cx:pt idx="4844">295</cx:pt>
          <cx:pt idx="4845">295</cx:pt>
          <cx:pt idx="4846">342</cx:pt>
          <cx:pt idx="4847">358</cx:pt>
          <cx:pt idx="4848">354</cx:pt>
          <cx:pt idx="4849">0</cx:pt>
          <cx:pt idx="4850">381</cx:pt>
          <cx:pt idx="4851">327</cx:pt>
          <cx:pt idx="4852">341</cx:pt>
          <cx:pt idx="4853">346</cx:pt>
          <cx:pt idx="4854">326</cx:pt>
          <cx:pt idx="4855">392</cx:pt>
          <cx:pt idx="4856">407</cx:pt>
          <cx:pt idx="4857">781</cx:pt>
          <cx:pt idx="4858">286</cx:pt>
          <cx:pt idx="4859">296</cx:pt>
          <cx:pt idx="4860">637</cx:pt>
          <cx:pt idx="4861">323</cx:pt>
          <cx:pt idx="4862">300</cx:pt>
          <cx:pt idx="4863">200</cx:pt>
          <cx:pt idx="4864">333</cx:pt>
          <cx:pt idx="4865">361</cx:pt>
          <cx:pt idx="4866">267</cx:pt>
          <cx:pt idx="4867">270</cx:pt>
          <cx:pt idx="4868">327</cx:pt>
          <cx:pt idx="4869">341</cx:pt>
          <cx:pt idx="4870">346</cx:pt>
          <cx:pt idx="4871">353</cx:pt>
          <cx:pt idx="4872">381</cx:pt>
          <cx:pt idx="4873">377</cx:pt>
          <cx:pt idx="4874">392</cx:pt>
          <cx:pt idx="4875">282</cx:pt>
          <cx:pt idx="4876">280</cx:pt>
          <cx:pt idx="4877">395</cx:pt>
          <cx:pt idx="4878">638</cx:pt>
          <cx:pt idx="4879">349</cx:pt>
          <cx:pt idx="4880">373</cx:pt>
          <cx:pt idx="4881">394</cx:pt>
          <cx:pt idx="4882">216</cx:pt>
          <cx:pt idx="4883">216</cx:pt>
          <cx:pt idx="4884">243</cx:pt>
          <cx:pt idx="4885">228</cx:pt>
          <cx:pt idx="4886">318</cx:pt>
          <cx:pt idx="4887">347</cx:pt>
          <cx:pt idx="4888">299</cx:pt>
          <cx:pt idx="4889">186</cx:pt>
          <cx:pt idx="4890">333</cx:pt>
          <cx:pt idx="4891">321</cx:pt>
          <cx:pt idx="4892">286</cx:pt>
          <cx:pt idx="4893">290</cx:pt>
          <cx:pt idx="4894">291</cx:pt>
          <cx:pt idx="4895">348</cx:pt>
          <cx:pt idx="4896">289</cx:pt>
          <cx:pt idx="4897">285</cx:pt>
          <cx:pt idx="4898">288</cx:pt>
          <cx:pt idx="4899">301</cx:pt>
          <cx:pt idx="4900">353</cx:pt>
          <cx:pt idx="4901">360</cx:pt>
          <cx:pt idx="4902">318</cx:pt>
          <cx:pt idx="4903">327</cx:pt>
          <cx:pt idx="4904">178</cx:pt>
          <cx:pt idx="4905">322</cx:pt>
          <cx:pt idx="4906">329</cx:pt>
          <cx:pt idx="4907">378</cx:pt>
          <cx:pt idx="4908">374</cx:pt>
          <cx:pt idx="4909">459</cx:pt>
          <cx:pt idx="4910">396</cx:pt>
          <cx:pt idx="4911">407</cx:pt>
          <cx:pt idx="4912">202</cx:pt>
          <cx:pt idx="4913">218</cx:pt>
          <cx:pt idx="4914">370.29166666666703</cx:pt>
          <cx:pt idx="4915">355.48000000000002</cx:pt>
          <cx:pt idx="4916">403.95454545454498</cx:pt>
          <cx:pt idx="4917">423.19047619047598</cx:pt>
          <cx:pt idx="4918">273</cx:pt>
          <cx:pt idx="4919">352</cx:pt>
          <cx:pt idx="4920">259</cx:pt>
          <cx:pt idx="4921">276</cx:pt>
          <cx:pt idx="4922">289</cx:pt>
          <cx:pt idx="4923">336</cx:pt>
          <cx:pt idx="4924">580</cx:pt>
          <cx:pt idx="4925">475</cx:pt>
          <cx:pt idx="4926">332</cx:pt>
          <cx:pt idx="4927">332</cx:pt>
          <cx:pt idx="4928">321</cx:pt>
          <cx:pt idx="4929">313</cx:pt>
          <cx:pt idx="4930">343</cx:pt>
          <cx:pt idx="4931">327</cx:pt>
          <cx:pt idx="4932">321</cx:pt>
          <cx:pt idx="4933">313</cx:pt>
          <cx:pt idx="4934">343</cx:pt>
          <cx:pt idx="4935">327</cx:pt>
          <cx:pt idx="4936">343</cx:pt>
          <cx:pt idx="4937">327</cx:pt>
          <cx:pt idx="4938">343</cx:pt>
          <cx:pt idx="4939">327</cx:pt>
          <cx:pt idx="4940">319</cx:pt>
          <cx:pt idx="4941">311</cx:pt>
          <cx:pt idx="4942">310</cx:pt>
          <cx:pt idx="4943">327</cx:pt>
          <cx:pt idx="4944">361</cx:pt>
          <cx:pt idx="4945">376</cx:pt>
          <cx:pt idx="4946">385</cx:pt>
          <cx:pt idx="4947">302</cx:pt>
          <cx:pt idx="4948">302</cx:pt>
          <cx:pt idx="4949">477</cx:pt>
          <cx:pt idx="4950">477</cx:pt>
          <cx:pt idx="4951">261</cx:pt>
          <cx:pt idx="4952">296</cx:pt>
          <cx:pt idx="4953">306</cx:pt>
          <cx:pt idx="4954">338</cx:pt>
          <cx:pt idx="4955">441</cx:pt>
          <cx:pt idx="4956">516</cx:pt>
          <cx:pt idx="4957">553</cx:pt>
          <cx:pt idx="4958">408</cx:pt>
          <cx:pt idx="4959">1156</cx:pt>
          <cx:pt idx="4960">314</cx:pt>
          <cx:pt idx="4961">323</cx:pt>
          <cx:pt idx="4962">353</cx:pt>
          <cx:pt idx="4963">360</cx:pt>
          <cx:pt idx="4964">440</cx:pt>
          <cx:pt idx="4965">459</cx:pt>
          <cx:pt idx="4966">378</cx:pt>
          <cx:pt idx="4967">440</cx:pt>
          <cx:pt idx="4968">459</cx:pt>
          <cx:pt idx="4969">372</cx:pt>
          <cx:pt idx="4970">373</cx:pt>
          <cx:pt idx="4971">412</cx:pt>
          <cx:pt idx="4972">419</cx:pt>
          <cx:pt idx="4973">295</cx:pt>
          <cx:pt idx="4974">321</cx:pt>
          <cx:pt idx="4975">243</cx:pt>
          <cx:pt idx="4976">228</cx:pt>
          <cx:pt idx="4977">342</cx:pt>
          <cx:pt idx="4978">342</cx:pt>
          <cx:pt idx="4979">335</cx:pt>
          <cx:pt idx="4980">343</cx:pt>
          <cx:pt idx="4981">713</cx:pt>
          <cx:pt idx="4982">413</cx:pt>
          <cx:pt idx="4983">439</cx:pt>
          <cx:pt idx="4984">347</cx:pt>
          <cx:pt idx="4985">389</cx:pt>
          <cx:pt idx="4986">580</cx:pt>
          <cx:pt idx="4987">482</cx:pt>
          <cx:pt idx="4988">321</cx:pt>
          <cx:pt idx="4989">350</cx:pt>
          <cx:pt idx="4990">305</cx:pt>
          <cx:pt idx="4991">369</cx:pt>
          <cx:pt idx="4992">386</cx:pt>
          <cx:pt idx="4993">276</cx:pt>
          <cx:pt idx="4994">306</cx:pt>
          <cx:pt idx="4995">317</cx:pt>
          <cx:pt idx="4996">305</cx:pt>
          <cx:pt idx="4997">399</cx:pt>
          <cx:pt idx="4998">428</cx:pt>
          <cx:pt idx="4999">436</cx:pt>
          <cx:pt idx="5000">480</cx:pt>
          <cx:pt idx="5001">638</cx:pt>
          <cx:pt idx="5002">561</cx:pt>
          <cx:pt idx="5003">81</cx:pt>
          <cx:pt idx="5004">356</cx:pt>
          <cx:pt idx="5005">270</cx:pt>
          <cx:pt idx="5006">266</cx:pt>
          <cx:pt idx="5007">282</cx:pt>
          <cx:pt idx="5008">276</cx:pt>
          <cx:pt idx="5009">308</cx:pt>
          <cx:pt idx="5010">324</cx:pt>
          <cx:pt idx="5011">358</cx:pt>
          <cx:pt idx="5012">292</cx:pt>
          <cx:pt idx="5013">290</cx:pt>
          <cx:pt idx="5014">278</cx:pt>
          <cx:pt idx="5015">271</cx:pt>
          <cx:pt idx="5016">446</cx:pt>
          <cx:pt idx="5017">349</cx:pt>
          <cx:pt idx="5018">361</cx:pt>
          <cx:pt idx="5019">321</cx:pt>
          <cx:pt idx="5020">327</cx:pt>
          <cx:pt idx="5021">344</cx:pt>
          <cx:pt idx="5022">343</cx:pt>
          <cx:pt idx="5023">332</cx:pt>
          <cx:pt idx="5024">344</cx:pt>
          <cx:pt idx="5025">343</cx:pt>
          <cx:pt idx="5026">292</cx:pt>
          <cx:pt idx="5027">301</cx:pt>
          <cx:pt idx="5028">333</cx:pt>
          <cx:pt idx="5029">321</cx:pt>
          <cx:pt idx="5030">413</cx:pt>
          <cx:pt idx="5031">391</cx:pt>
          <cx:pt idx="5032">401</cx:pt>
          <cx:pt idx="5033">364</cx:pt>
          <cx:pt idx="5034">374</cx:pt>
          <cx:pt idx="5035">329</cx:pt>
          <cx:pt idx="5036">322</cx:pt>
          <cx:pt idx="5037">343</cx:pt>
          <cx:pt idx="5038">347</cx:pt>
          <cx:pt idx="5039">305</cx:pt>
          <cx:pt idx="5040">334</cx:pt>
          <cx:pt idx="5041">338</cx:pt>
          <cx:pt idx="5042">292</cx:pt>
          <cx:pt idx="5043">309</cx:pt>
          <cx:pt idx="5044">292</cx:pt>
          <cx:pt idx="5045">289</cx:pt>
          <cx:pt idx="5046">387</cx:pt>
          <cx:pt idx="5047">391</cx:pt>
          <cx:pt idx="5048">361</cx:pt>
          <cx:pt idx="5049">378</cx:pt>
          <cx:pt idx="5050">379</cx:pt>
          <cx:pt idx="5051">395</cx:pt>
          <cx:pt idx="5052">327</cx:pt>
          <cx:pt idx="5053">361</cx:pt>
          <cx:pt idx="5054">378</cx:pt>
          <cx:pt idx="5055">379</cx:pt>
          <cx:pt idx="5056">395</cx:pt>
          <cx:pt idx="5057">318</cx:pt>
          <cx:pt idx="5058">310</cx:pt>
          <cx:pt idx="5059">349</cx:pt>
          <cx:pt idx="5060">347</cx:pt>
          <cx:pt idx="5061">361</cx:pt>
          <cx:pt idx="5062">287</cx:pt>
          <cx:pt idx="5063">358</cx:pt>
          <cx:pt idx="5064">326</cx:pt>
          <cx:pt idx="5065">285</cx:pt>
          <cx:pt idx="5066">294</cx:pt>
          <cx:pt idx="5067">318</cx:pt>
          <cx:pt idx="5068">286</cx:pt>
          <cx:pt idx="5069">334</cx:pt>
          <cx:pt idx="5070">637</cx:pt>
          <cx:pt idx="5071">638</cx:pt>
          <cx:pt idx="5072">360</cx:pt>
          <cx:pt idx="5073">219</cx:pt>
          <cx:pt idx="5074">318</cx:pt>
          <cx:pt idx="5075">289</cx:pt>
          <cx:pt idx="5076">313</cx:pt>
          <cx:pt idx="5077">302</cx:pt>
          <cx:pt idx="5078">301</cx:pt>
          <cx:pt idx="5079">305</cx:pt>
          <cx:pt idx="5080">302</cx:pt>
          <cx:pt idx="5081">340</cx:pt>
          <cx:pt idx="5082">202</cx:pt>
          <cx:pt idx="5083">272</cx:pt>
          <cx:pt idx="5084">276</cx:pt>
          <cx:pt idx="5085">289</cx:pt>
          <cx:pt idx="5086">259</cx:pt>
          <cx:pt idx="5087">352</cx:pt>
          <cx:pt idx="5088">200</cx:pt>
          <cx:pt idx="5089">286</cx:pt>
          <cx:pt idx="5090">295</cx:pt>
          <cx:pt idx="5091">293</cx:pt>
          <cx:pt idx="5092">315</cx:pt>
          <cx:pt idx="5093">438</cx:pt>
          <cx:pt idx="5094">464</cx:pt>
          <cx:pt idx="5095">470</cx:pt>
          <cx:pt idx="5096">178</cx:pt>
          <cx:pt idx="5097">295</cx:pt>
          <cx:pt idx="5098">285</cx:pt>
          <cx:pt idx="5099">465</cx:pt>
          <cx:pt idx="5100">490</cx:pt>
          <cx:pt idx="5101">0</cx:pt>
          <cx:pt idx="5102">495</cx:pt>
          <cx:pt idx="5103">218</cx:pt>
          <cx:pt idx="5104">433</cx:pt>
          <cx:pt idx="5105">462</cx:pt>
          <cx:pt idx="5106">377</cx:pt>
          <cx:pt idx="5107">407</cx:pt>
          <cx:pt idx="5108">343</cx:pt>
          <cx:pt idx="5109">647</cx:pt>
          <cx:pt idx="5110">348</cx:pt>
          <cx:pt idx="5111">325</cx:pt>
          <cx:pt idx="5112">585</cx:pt>
          <cx:pt idx="5113">299</cx:pt>
          <cx:pt idx="5114">274</cx:pt>
          <cx:pt idx="5115">286</cx:pt>
          <cx:pt idx="5116">298</cx:pt>
          <cx:pt idx="5117">304</cx:pt>
          <cx:pt idx="5118">340</cx:pt>
          <cx:pt idx="5119">555</cx:pt>
          <cx:pt idx="5120">583</cx:pt>
          <cx:pt idx="5121">594</cx:pt>
          <cx:pt idx="5122">260</cx:pt>
          <cx:pt idx="5123">0</cx:pt>
          <cx:pt idx="5124">318</cx:pt>
          <cx:pt idx="5125">290</cx:pt>
          <cx:pt idx="5126">303</cx:pt>
          <cx:pt idx="5127">309</cx:pt>
          <cx:pt idx="5128">311</cx:pt>
          <cx:pt idx="5129">321</cx:pt>
          <cx:pt idx="5130">286</cx:pt>
          <cx:pt idx="5131">290</cx:pt>
          <cx:pt idx="5132">287</cx:pt>
          <cx:pt idx="5133">378</cx:pt>
          <cx:pt idx="5134">384</cx:pt>
          <cx:pt idx="5135">484</cx:pt>
          <cx:pt idx="5136">484</cx:pt>
          <cx:pt idx="5137">516</cx:pt>
          <cx:pt idx="5138">553</cx:pt>
          <cx:pt idx="5139">385</cx:pt>
          <cx:pt idx="5140">459</cx:pt>
          <cx:pt idx="5141">453</cx:pt>
          <cx:pt idx="5142">257</cx:pt>
          <cx:pt idx="5143">245</cx:pt>
          <cx:pt idx="5144">420</cx:pt>
          <cx:pt idx="5145">278</cx:pt>
          <cx:pt idx="5146">271</cx:pt>
          <cx:pt idx="5147">441</cx:pt>
          <cx:pt idx="5148">441</cx:pt>
          <cx:pt idx="5149">353</cx:pt>
          <cx:pt idx="5150">360</cx:pt>
          <cx:pt idx="5151">314</cx:pt>
          <cx:pt idx="5152">323</cx:pt>
          <cx:pt idx="5153">290</cx:pt>
          <cx:pt idx="5154">308</cx:pt>
          <cx:pt idx="5155">412</cx:pt>
          <cx:pt idx="5156">378</cx:pt>
          <cx:pt idx="5157">378</cx:pt>
          <cx:pt idx="5158">296</cx:pt>
          <cx:pt idx="5159">334</cx:pt>
          <cx:pt idx="5160">412</cx:pt>
          <cx:pt idx="5161">383</cx:pt>
          <cx:pt idx="5162">475</cx:pt>
          <cx:pt idx="5163">308</cx:pt>
          <cx:pt idx="5164">465</cx:pt>
          <cx:pt idx="5165">296</cx:pt>
          <cx:pt idx="5166">285</cx:pt>
          <cx:pt idx="5167">472</cx:pt>
          <cx:pt idx="5168">713</cx:pt>
          <cx:pt idx="5169">413</cx:pt>
          <cx:pt idx="5170">439</cx:pt>
          <cx:pt idx="5171">343</cx:pt>
          <cx:pt idx="5172">341</cx:pt>
          <cx:pt idx="5173">391</cx:pt>
          <cx:pt idx="5174">387</cx:pt>
          <cx:pt idx="5175">347</cx:pt>
          <cx:pt idx="5176">354</cx:pt>
          <cx:pt idx="5177">374</cx:pt>
          <cx:pt idx="5178">372</cx:pt>
          <cx:pt idx="5179">363</cx:pt>
          <cx:pt idx="5180">276</cx:pt>
          <cx:pt idx="5181">302</cx:pt>
          <cx:pt idx="5182">295</cx:pt>
          <cx:pt idx="5183">321</cx:pt>
          <cx:pt idx="5184">318</cx:pt>
          <cx:pt idx="5185">305</cx:pt>
          <cx:pt idx="5186">270</cx:pt>
          <cx:pt idx="5187">266</cx:pt>
          <cx:pt idx="5188">308</cx:pt>
          <cx:pt idx="5189">282</cx:pt>
          <cx:pt idx="5190">276</cx:pt>
          <cx:pt idx="5191">465</cx:pt>
          <cx:pt idx="5192">433</cx:pt>
          <cx:pt idx="5193">496</cx:pt>
          <cx:pt idx="5194">375</cx:pt>
          <cx:pt idx="5195">405</cx:pt>
          <cx:pt idx="5196">358</cx:pt>
          <cx:pt idx="5197">490</cx:pt>
          <cx:pt idx="5198">446</cx:pt>
          <cx:pt idx="5199">332</cx:pt>
          <cx:pt idx="5200">332</cx:pt>
          <cx:pt idx="5201">262</cx:pt>
          <cx:pt idx="5202">295</cx:pt>
          <cx:pt idx="5203">306</cx:pt>
          <cx:pt idx="5204">342</cx:pt>
          <cx:pt idx="5205">342</cx:pt>
          <cx:pt idx="5206">319</cx:pt>
          <cx:pt idx="5207">311</cx:pt>
          <cx:pt idx="5208">309</cx:pt>
          <cx:pt idx="5209">305</cx:pt>
          <cx:pt idx="5210">349</cx:pt>
          <cx:pt idx="5211">360</cx:pt>
          <cx:pt idx="5212">446</cx:pt>
          <cx:pt idx="5213">580</cx:pt>
          <cx:pt idx="5214">340</cx:pt>
          <cx:pt idx="5215">340</cx:pt>
          <cx:pt idx="5216">325</cx:pt>
          <cx:pt idx="5217">335</cx:pt>
          <cx:pt idx="5218">340</cx:pt>
          <cx:pt idx="5219">340</cx:pt>
          <cx:pt idx="5220">340</cx:pt>
          <cx:pt idx="5221">372</cx:pt>
          <cx:pt idx="5222">385</cx:pt>
          <cx:pt idx="5223">372</cx:pt>
          <cx:pt idx="5224">440</cx:pt>
          <cx:pt idx="5225">311</cx:pt>
          <cx:pt idx="5226">311</cx:pt>
          <cx:pt idx="5227">321</cx:pt>
          <cx:pt idx="5228">313</cx:pt>
          <cx:pt idx="5229">343</cx:pt>
          <cx:pt idx="5230">327</cx:pt>
          <cx:pt idx="5231">321</cx:pt>
          <cx:pt idx="5232">313</cx:pt>
          <cx:pt idx="5233">343</cx:pt>
          <cx:pt idx="5234">327</cx:pt>
          <cx:pt idx="5235">343</cx:pt>
          <cx:pt idx="5236">327</cx:pt>
          <cx:pt idx="5237">343</cx:pt>
          <cx:pt idx="5238">327</cx:pt>
          <cx:pt idx="5239">307</cx:pt>
          <cx:pt idx="5240">320</cx:pt>
          <cx:pt idx="5241">318</cx:pt>
          <cx:pt idx="5242">327</cx:pt>
          <cx:pt idx="5243">333</cx:pt>
          <cx:pt idx="5244">343</cx:pt>
          <cx:pt idx="5245">323</cx:pt>
          <cx:pt idx="5246">299</cx:pt>
          <cx:pt idx="5247">440</cx:pt>
          <cx:pt idx="5248">459</cx:pt>
          <cx:pt idx="5249">338</cx:pt>
          <cx:pt idx="5250">376</cx:pt>
          <cx:pt idx="5251">399</cx:pt>
          <cx:pt idx="5252">376</cx:pt>
          <cx:pt idx="5253">440</cx:pt>
          <cx:pt idx="5254">459</cx:pt>
          <cx:pt idx="5255">349</cx:pt>
          <cx:pt idx="5256">388</cx:pt>
          <cx:pt idx="5257">378</cx:pt>
          <cx:pt idx="5258">310</cx:pt>
          <cx:pt idx="5259">330</cx:pt>
          <cx:pt idx="5260">440</cx:pt>
          <cx:pt idx="5261">315</cx:pt>
          <cx:pt idx="5262">585</cx:pt>
          <cx:pt idx="5263">307</cx:pt>
          <cx:pt idx="5264">330</cx:pt>
          <cx:pt idx="5265">284</cx:pt>
          <cx:pt idx="5266">330</cx:pt>
          <cx:pt idx="5267">348</cx:pt>
          <cx:pt idx="5268">318</cx:pt>
          <cx:pt idx="5269">288</cx:pt>
          <cx:pt idx="5270">200</cx:pt>
          <cx:pt idx="5271">284</cx:pt>
          <cx:pt idx="5272">0</cx:pt>
          <cx:pt idx="5273">386</cx:pt>
          <cx:pt idx="5274">350</cx:pt>
          <cx:pt idx="5275">387</cx:pt>
          <cx:pt idx="5276">51</cx:pt>
          <cx:pt idx="5277">349</cx:pt>
          <cx:pt idx="5278">399</cx:pt>
          <cx:pt idx="5279">212</cx:pt>
          <cx:pt idx="5280">345</cx:pt>
          <cx:pt idx="5281">415</cx:pt>
          <cx:pt idx="5282">396</cx:pt>
          <cx:pt idx="5283">415</cx:pt>
          <cx:pt idx="5284">637</cx:pt>
          <cx:pt idx="5285">638</cx:pt>
          <cx:pt idx="5286">336</cx:pt>
          <cx:pt idx="5287">375</cx:pt>
          <cx:pt idx="5288">321</cx:pt>
          <cx:pt idx="5289">358</cx:pt>
          <cx:pt idx="5290">360</cx:pt>
          <cx:pt idx="5291">0</cx:pt>
          <cx:pt idx="5292">260</cx:pt>
          <cx:pt idx="5293">555</cx:pt>
          <cx:pt idx="5294">583</cx:pt>
          <cx:pt idx="5295">593</cx:pt>
          <cx:pt idx="5296">285</cx:pt>
          <cx:pt idx="5297">298</cx:pt>
          <cx:pt idx="5298">305</cx:pt>
          <cx:pt idx="5299">277</cx:pt>
          <cx:pt idx="5300">639</cx:pt>
          <cx:pt idx="5301">345</cx:pt>
          <cx:pt idx="5302">321</cx:pt>
          <cx:pt idx="5303">294</cx:pt>
          <cx:pt idx="5304">422</cx:pt>
          <cx:pt idx="5305">276</cx:pt>
          <cx:pt idx="5306">178</cx:pt>
          <cx:pt idx="5307">438</cx:pt>
          <cx:pt idx="5308">457</cx:pt>
          <cx:pt idx="5309">322</cx:pt>
          <cx:pt idx="5310">298</cx:pt>
          <cx:pt idx="5311">351</cx:pt>
          <cx:pt idx="5312">332</cx:pt>
          <cx:pt idx="5313">158</cx:pt>
          <cx:pt idx="5314">138</cx:pt>
          <cx:pt idx="5315">395</cx:pt>
          <cx:pt idx="5316">472</cx:pt>
          <cx:pt idx="5317">336</cx:pt>
          <cx:pt idx="5318">355</cx:pt>
          <cx:pt idx="5319">353</cx:pt>
          <cx:pt idx="5320">370</cx:pt>
          <cx:pt idx="5321">295</cx:pt>
          <cx:pt idx="5322">315</cx:pt>
          <cx:pt idx="5323">261</cx:pt>
          <cx:pt idx="5324">274</cx:pt>
          <cx:pt idx="5325">265</cx:pt>
          <cx:pt idx="5326">250</cx:pt>
          <cx:pt idx="5327">293</cx:pt>
          <cx:pt idx="5328">265</cx:pt>
          <cx:pt idx="5329">609</cx:pt>
          <cx:pt idx="5330">184</cx:pt>
          <cx:pt idx="5331">242</cx:pt>
          <cx:pt idx="5332">226</cx:pt>
          <cx:pt idx="5333">330</cx:pt>
          <cx:pt idx="5334">315</cx:pt>
          <cx:pt idx="5335">385</cx:pt>
          <cx:pt idx="5336">420</cx:pt>
          <cx:pt idx="5337">458</cx:pt>
          <cx:pt idx="5338">51</cx:pt>
          <cx:pt idx="5339">377</cx:pt>
          <cx:pt idx="5340">398</cx:pt>
          <cx:pt idx="5341">519</cx:pt>
          <cx:pt idx="5342">553</cx:pt>
          <cx:pt idx="5343">249</cx:pt>
          <cx:pt idx="5344">237</cx:pt>
          <cx:pt idx="5345">309</cx:pt>
          <cx:pt idx="5346">486</cx:pt>
          <cx:pt idx="5347">486</cx:pt>
          <cx:pt idx="5348">368</cx:pt>
          <cx:pt idx="5349">286</cx:pt>
          <cx:pt idx="5350">292</cx:pt>
          <cx:pt idx="5351">287</cx:pt>
          <cx:pt idx="5352">329</cx:pt>
          <cx:pt idx="5353">295</cx:pt>
          <cx:pt idx="5354">282</cx:pt>
          <cx:pt idx="5355">369</cx:pt>
          <cx:pt idx="5356">383</cx:pt>
          <cx:pt idx="5357">288</cx:pt>
          <cx:pt idx="5358">308</cx:pt>
          <cx:pt idx="5359">637</cx:pt>
          <cx:pt idx="5360">638</cx:pt>
          <cx:pt idx="5361">302</cx:pt>
          <cx:pt idx="5362">302</cx:pt>
          <cx:pt idx="5363">343</cx:pt>
          <cx:pt idx="5364">343</cx:pt>
          <cx:pt idx="5365">354</cx:pt>
          <cx:pt idx="5366">345</cx:pt>
          <cx:pt idx="5367">379</cx:pt>
          <cx:pt idx="5368">212</cx:pt>
          <cx:pt idx="5369">475</cx:pt>
          <cx:pt idx="5370">495</cx:pt>
          <cx:pt idx="5371">321</cx:pt>
          <cx:pt idx="5372">358</cx:pt>
          <cx:pt idx="5373">358</cx:pt>
          <cx:pt idx="5374">323</cx:pt>
          <cx:pt idx="5375">438</cx:pt>
          <cx:pt idx="5376">459</cx:pt>
          <cx:pt idx="5377">438</cx:pt>
          <cx:pt idx="5378">459</cx:pt>
          <cx:pt idx="5379">364</cx:pt>
          <cx:pt idx="5380">376</cx:pt>
          <cx:pt idx="5381">399</cx:pt>
          <cx:pt idx="5382">348</cx:pt>
          <cx:pt idx="5383">391</cx:pt>
          <cx:pt idx="5384">459</cx:pt>
          <cx:pt idx="5385">387</cx:pt>
          <cx:pt idx="5386">324</cx:pt>
          <cx:pt idx="5387">360</cx:pt>
          <cx:pt idx="5388">335</cx:pt>
          <cx:pt idx="5389">325</cx:pt>
          <cx:pt idx="5390">332</cx:pt>
          <cx:pt idx="5391">358</cx:pt>
          <cx:pt idx="5392">324</cx:pt>
          <cx:pt idx="5393">351</cx:pt>
          <cx:pt idx="5394">335</cx:pt>
          <cx:pt idx="5395">324</cx:pt>
          <cx:pt idx="5396">335</cx:pt>
          <cx:pt idx="5397">349</cx:pt>
          <cx:pt idx="5398">347</cx:pt>
          <cx:pt idx="5399">449</cx:pt>
          <cx:pt idx="5400">475</cx:pt>
          <cx:pt idx="5401">358</cx:pt>
          <cx:pt idx="5402">317</cx:pt>
          <cx:pt idx="5403">312</cx:pt>
          <cx:pt idx="5404">295</cx:pt>
          <cx:pt idx="5405">281</cx:pt>
          <cx:pt idx="5406">265</cx:pt>
          <cx:pt idx="5407">269</cx:pt>
          <cx:pt idx="5408">278</cx:pt>
          <cx:pt idx="5409">287</cx:pt>
          <cx:pt idx="5410">274</cx:pt>
          <cx:pt idx="5411">286</cx:pt>
          <cx:pt idx="5412">333</cx:pt>
          <cx:pt idx="5413">627</cx:pt>
          <cx:pt idx="5414">347</cx:pt>
          <cx:pt idx="5415">354</cx:pt>
          <cx:pt idx="5416">282</cx:pt>
          <cx:pt idx="5417">271</cx:pt>
          <cx:pt idx="5418">358</cx:pt>
          <cx:pt idx="5419">358</cx:pt>
          <cx:pt idx="5420">278</cx:pt>
          <cx:pt idx="5421">271</cx:pt>
          <cx:pt idx="5422">325</cx:pt>
          <cx:pt idx="5423">319</cx:pt>
          <cx:pt idx="5424">326</cx:pt>
          <cx:pt idx="5425">335</cx:pt>
          <cx:pt idx="5426">311</cx:pt>
          <cx:pt idx="5427">309</cx:pt>
          <cx:pt idx="5428">305</cx:pt>
          <cx:pt idx="5429">284</cx:pt>
          <cx:pt idx="5430">395</cx:pt>
          <cx:pt idx="5431">357</cx:pt>
          <cx:pt idx="5432">391</cx:pt>
          <cx:pt idx="5433">395</cx:pt>
          <cx:pt idx="5434">357</cx:pt>
          <cx:pt idx="5435">391</cx:pt>
          <cx:pt idx="5436">357</cx:pt>
          <cx:pt idx="5437">310</cx:pt>
          <cx:pt idx="5438">321</cx:pt>
          <cx:pt idx="5439">259</cx:pt>
          <cx:pt idx="5440">252</cx:pt>
          <cx:pt idx="5441">319</cx:pt>
          <cx:pt idx="5442">425</cx:pt>
          <cx:pt idx="5443">444</cx:pt>
          <cx:pt idx="5444">580</cx:pt>
          <cx:pt idx="5445">324</cx:pt>
          <cx:pt idx="5446">362</cx:pt>
          <cx:pt idx="5447">260</cx:pt>
          <cx:pt idx="5448">296</cx:pt>
          <cx:pt idx="5449">302</cx:pt>
          <cx:pt idx="5450">349</cx:pt>
          <cx:pt idx="5451">388</cx:pt>
          <cx:pt idx="5452">189</cx:pt>
          <cx:pt idx="5453">288</cx:pt>
          <cx:pt idx="5454">304</cx:pt>
          <cx:pt idx="5455">284</cx:pt>
          <cx:pt idx="5456">299</cx:pt>
          <cx:pt idx="5457">320</cx:pt>
          <cx:pt idx="5458">328</cx:pt>
          <cx:pt idx="5459">348</cx:pt>
          <cx:pt idx="5460">432</cx:pt>
          <cx:pt idx="5461">441</cx:pt>
          <cx:pt idx="5462">336</cx:pt>
          <cx:pt idx="5463">443</cx:pt>
          <cx:pt idx="5464">490</cx:pt>
          <cx:pt idx="5465">322</cx:pt>
          <cx:pt idx="5466">295</cx:pt>
          <cx:pt idx="5467">343</cx:pt>
          <cx:pt idx="5468">446</cx:pt>
          <cx:pt idx="5469">472</cx:pt>
          <cx:pt idx="5470">666</cx:pt>
          <cx:pt idx="5471">158</cx:pt>
          <cx:pt idx="5472">278</cx:pt>
          <cx:pt idx="5473">262</cx:pt>
          <cx:pt idx="5474">258</cx:pt>
          <cx:pt idx="5475">256</cx:pt>
          <cx:pt idx="5476">311</cx:pt>
          <cx:pt idx="5477">349</cx:pt>
          <cx:pt idx="5478">322</cx:pt>
          <cx:pt idx="5479">331</cx:pt>
          <cx:pt idx="5480">308</cx:pt>
          <cx:pt idx="5481">321</cx:pt>
          <cx:pt idx="5482">284</cx:pt>
          <cx:pt idx="5483">281</cx:pt>
          <cx:pt idx="5484">312</cx:pt>
          <cx:pt idx="5485">293</cx:pt>
          <cx:pt idx="5486">284</cx:pt>
          <cx:pt idx="5487">553</cx:pt>
          <cx:pt idx="5488">415</cx:pt>
          <cx:pt idx="5489">396</cx:pt>
          <cx:pt idx="5490">415</cx:pt>
          <cx:pt idx="5491">345</cx:pt>
          <cx:pt idx="5492">303</cx:pt>
          <cx:pt idx="5493">382</cx:pt>
          <cx:pt idx="5494">285</cx:pt>
          <cx:pt idx="5495">329</cx:pt>
          <cx:pt idx="5496">308</cx:pt>
          <cx:pt idx="5497">284</cx:pt>
          <cx:pt idx="5498">264</cx:pt>
          <cx:pt idx="5499">289</cx:pt>
          <cx:pt idx="5500">303</cx:pt>
          <cx:pt idx="5501">314</cx:pt>
          <cx:pt idx="5502">567</cx:pt>
          <cx:pt idx="5503">595</cx:pt>
          <cx:pt idx="5504">617</cx:pt>
          <cx:pt idx="5505">215</cx:pt>
          <cx:pt idx="5506">0</cx:pt>
          <cx:pt idx="5507">193</cx:pt>
        </cx:lvl>
      </cx:numDim>
    </cx:data>
  </cx:chartData>
  <cx:chart>
    <cx:title pos="t" align="ctr" overlay="0">
      <cx:tx>
        <cx:txData>
          <cx:v>Distribution of Tailpipe CO2 for Compact Cars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Tailpipe CO2 for Compact Cars</a:t>
          </a:r>
        </a:p>
      </cx:txPr>
    </cx:title>
    <cx:plotArea>
      <cx:plotAreaRegion>
        <cx:series layoutId="clusteredColumn" uniqueId="{D290BF0A-36EA-4160-8043-3468DDBA20EC}">
          <cx:tx>
            <cx:txData>
              <cx:f>'compact-v-midszie-CO2'!$B$3</cx:f>
              <cx:v>Sum of Total Tailpipe CO2 in Grams/Mile</cx:v>
            </cx:txData>
          </cx:tx>
          <cx:spPr>
            <a:solidFill>
              <a:schemeClr val="accent1"/>
            </a:solidFill>
          </cx:spPr>
          <cx:dataId val="0"/>
          <cx:layoutPr>
            <cx:binning intervalClosed="r"/>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'compact-v-midszie-CO2'!$E$4:$E$4398</cx:f>
        <cx:lvl ptCount="4395" formatCode="General">
          <cx:pt idx="0">522.76470588235304</cx:pt>
          <cx:pt idx="1">522.76470588235304</cx:pt>
          <cx:pt idx="2">467.73684210526301</cx:pt>
          <cx:pt idx="3">370.29166666666703</cx:pt>
          <cx:pt idx="4">467.73684210526301</cx:pt>
          <cx:pt idx="5">467.73684210526301</cx:pt>
          <cx:pt idx="6">467.73684210526301</cx:pt>
          <cx:pt idx="7">391.538461538462</cx:pt>
          <cx:pt idx="8">467.73684210526301</cx:pt>
          <cx:pt idx="9">493.722222222222</cx:pt>
          <cx:pt idx="10">493.722222222222</cx:pt>
          <cx:pt idx="11">467.73684210526301</cx:pt>
          <cx:pt idx="12">442.60869565217399</cx:pt>
          <cx:pt idx="13">484.76190476190499</cx:pt>
          <cx:pt idx="14">522.76470588235304</cx:pt>
          <cx:pt idx="15">522.76470588235304</cx:pt>
          <cx:pt idx="16">484.76190476190499</cx:pt>
          <cx:pt idx="17">522.76470588235304</cx:pt>
          <cx:pt idx="18">509</cx:pt>
          <cx:pt idx="19">522.76470588235304</cx:pt>
          <cx:pt idx="20">509</cx:pt>
          <cx:pt idx="21">370.29166666666703</cx:pt>
          <cx:pt idx="22">370.29166666666703</cx:pt>
          <cx:pt idx="23">444.35000000000002</cx:pt>
          <cx:pt idx="24">444.35000000000002</cx:pt>
          <cx:pt idx="25">444.35000000000002</cx:pt>
          <cx:pt idx="26">444.35000000000002</cx:pt>
          <cx:pt idx="27">391.538461538462</cx:pt>
          <cx:pt idx="28">370.29166666666703</cx:pt>
          <cx:pt idx="29">355.48000000000002</cx:pt>
          <cx:pt idx="30">444.35000000000002</cx:pt>
          <cx:pt idx="31">467.73684210526301</cx:pt>
          <cx:pt idx="32">444.35000000000002</cx:pt>
          <cx:pt idx="33">493.722222222222</cx:pt>
          <cx:pt idx="34">493.722222222222</cx:pt>
          <cx:pt idx="35">467.73684210526301</cx:pt>
          <cx:pt idx="36">522.76470588235304</cx:pt>
          <cx:pt idx="37">493.722222222222</cx:pt>
          <cx:pt idx="38">467.73684210526301</cx:pt>
          <cx:pt idx="39">403.95454545454498</cx:pt>
          <cx:pt idx="40">467.73684210526301</cx:pt>
          <cx:pt idx="41">467.73684210526301</cx:pt>
          <cx:pt idx="42">467.73684210526301</cx:pt>
          <cx:pt idx="43">423.19047619047598</cx:pt>
          <cx:pt idx="44">370.29166666666703</cx:pt>
          <cx:pt idx="45">444.35000000000002</cx:pt>
          <cx:pt idx="46">467.73684210526301</cx:pt>
          <cx:pt idx="47">467.73684210526301</cx:pt>
          <cx:pt idx="48">522.76470588235304</cx:pt>
          <cx:pt idx="49">386.39130434782601</cx:pt>
          <cx:pt idx="50">355.48000000000002</cx:pt>
          <cx:pt idx="51">355.48000000000002</cx:pt>
          <cx:pt idx="52">403.95454545454498</cx:pt>
          <cx:pt idx="53">444.35000000000002</cx:pt>
          <cx:pt idx="54">522.76470588235304</cx:pt>
          <cx:pt idx="55">740.58333333333303</cx:pt>
          <cx:pt idx="56">467.73684210526301</cx:pt>
          <cx:pt idx="57">423.19047619047598</cx:pt>
          <cx:pt idx="58">370.29166666666703</cx:pt>
          <cx:pt idx="59">444.35000000000002</cx:pt>
          <cx:pt idx="60">467.73684210526301</cx:pt>
          <cx:pt idx="61">423.19047619047598</cx:pt>
          <cx:pt idx="62">467.73684210526301</cx:pt>
          <cx:pt idx="63">444.35000000000002</cx:pt>
          <cx:pt idx="64">493.722222222222</cx:pt>
          <cx:pt idx="65">522.76470588235304</cx:pt>
          <cx:pt idx="66">634.78571428571399</cx:pt>
          <cx:pt idx="67">634.78571428571399</cx:pt>
          <cx:pt idx="68">462.72727272727298</cx:pt>
          <cx:pt idx="69">522.76470588235304</cx:pt>
          <cx:pt idx="70">462.72727272727298</cx:pt>
          <cx:pt idx="71">522.76470588235304</cx:pt>
          <cx:pt idx="72">444.35000000000002</cx:pt>
          <cx:pt idx="73">493.722222222222</cx:pt>
          <cx:pt idx="74">522.76470588235304</cx:pt>
          <cx:pt idx="75">1110.875</cx:pt>
          <cx:pt idx="76">683.61538461538498</cx:pt>
          <cx:pt idx="77">370.29166666666703</cx:pt>
          <cx:pt idx="78">467.73684210526301</cx:pt>
          <cx:pt idx="79">467.73684210526301</cx:pt>
          <cx:pt idx="80">467.73684210526301</cx:pt>
          <cx:pt idx="81">391.538461538462</cx:pt>
          <cx:pt idx="82">467.73684210526301</cx:pt>
          <cx:pt idx="83">442.60869565217399</cx:pt>
          <cx:pt idx="84">522.76470588235304</cx:pt>
          <cx:pt idx="85">493.722222222222</cx:pt>
          <cx:pt idx="86">484.76190476190499</cx:pt>
          <cx:pt idx="87">522.76470588235304</cx:pt>
          <cx:pt idx="88">484.76190476190499</cx:pt>
          <cx:pt idx="89">423.19047619047598</cx:pt>
          <cx:pt idx="90">467.73684210526301</cx:pt>
          <cx:pt idx="91">467.73684210526301</cx:pt>
          <cx:pt idx="92">522.76470588235304</cx:pt>
          <cx:pt idx="93">740.58333333333303</cx:pt>
          <cx:pt idx="94">386.39130434782601</cx:pt>
          <cx:pt idx="95">355.48000000000002</cx:pt>
          <cx:pt idx="96">355.48000000000002</cx:pt>
          <cx:pt idx="97">403.95454545454498</cx:pt>
          <cx:pt idx="98">444.35000000000002</cx:pt>
          <cx:pt idx="99">467.73684210526301</cx:pt>
          <cx:pt idx="100">522.76470588235304</cx:pt>
          <cx:pt idx="101">522.76470588235304</cx:pt>
          <cx:pt idx="102">467.73684210526301</cx:pt>
          <cx:pt idx="103">522.76470588235304</cx:pt>
          <cx:pt idx="104">493.722222222222</cx:pt>
          <cx:pt idx="105">370.29166666666703</cx:pt>
          <cx:pt idx="106">444.35000000000002</cx:pt>
          <cx:pt idx="107">444.35000000000002</cx:pt>
          <cx:pt idx="108">467.73684210526301</cx:pt>
          <cx:pt idx="109">444.35000000000002</cx:pt>
          <cx:pt idx="110">391.538461538462</cx:pt>
          <cx:pt idx="111">987.444444444444</cx:pt>
          <cx:pt idx="112">493.722222222222</cx:pt>
          <cx:pt idx="113">423.19047619047598</cx:pt>
          <cx:pt idx="114">403.95454545454498</cx:pt>
          <cx:pt idx="115">467.73684210526301</cx:pt>
          <cx:pt idx="116">442.60869565217399</cx:pt>
          <cx:pt idx="117">424.16666666666703</cx:pt>
          <cx:pt idx="118">493.722222222222</cx:pt>
          <cx:pt idx="119">522.76470588235304</cx:pt>
          <cx:pt idx="120">467.73684210526301</cx:pt>
          <cx:pt idx="121">493.722222222222</cx:pt>
          <cx:pt idx="122">377.03703703703701</cx:pt>
          <cx:pt idx="123">493.722222222222</cx:pt>
          <cx:pt idx="124">467.73684210526301</cx:pt>
          <cx:pt idx="125">522.76470588235304</cx:pt>
          <cx:pt idx="126">522.76470588235304</cx:pt>
          <cx:pt idx="127">522.76470588235304</cx:pt>
          <cx:pt idx="128">467.73684210526301</cx:pt>
          <cx:pt idx="129">391.538461538462</cx:pt>
          <cx:pt idx="130">467.73684210526301</cx:pt>
          <cx:pt idx="131">493.722222222222</cx:pt>
          <cx:pt idx="132">467.73684210526301</cx:pt>
          <cx:pt idx="133">555.4375</cx:pt>
          <cx:pt idx="134">522.76470588235304</cx:pt>
          <cx:pt idx="135">423.19047619047598</cx:pt>
          <cx:pt idx="136">467.73684210526301</cx:pt>
          <cx:pt idx="137">467.73684210526301</cx:pt>
          <cx:pt idx="138">467.73684210526301</cx:pt>
          <cx:pt idx="139">423.19047619047598</cx:pt>
          <cx:pt idx="140">386.39130434782601</cx:pt>
          <cx:pt idx="141">386.39130434782601</cx:pt>
          <cx:pt idx="142">467.73684210526301</cx:pt>
          <cx:pt idx="143">467.73684210526301</cx:pt>
          <cx:pt idx="144">555.4375</cx:pt>
          <cx:pt idx="145">444.35000000000002</cx:pt>
          <cx:pt idx="146">370.29166666666703</cx:pt>
          <cx:pt idx="147">355.48000000000002</cx:pt>
          <cx:pt idx="148">355.48000000000002</cx:pt>
          <cx:pt idx="149">423.19047619047598</cx:pt>
          <cx:pt idx="150">467.73684210526301</cx:pt>
          <cx:pt idx="151">555.4375</cx:pt>
          <cx:pt idx="152">467.73684210526301</cx:pt>
          <cx:pt idx="153">423.19047619047598</cx:pt>
          <cx:pt idx="154">386.39130434782601</cx:pt>
          <cx:pt idx="155">386.39130434782601</cx:pt>
          <cx:pt idx="156">467.73684210526301</cx:pt>
          <cx:pt idx="157">423.19047619047598</cx:pt>
          <cx:pt idx="158">467.73684210526301</cx:pt>
          <cx:pt idx="159">444.35000000000002</cx:pt>
          <cx:pt idx="160">493.722222222222</cx:pt>
          <cx:pt idx="161">634.78571428571399</cx:pt>
          <cx:pt idx="162">634.78571428571399</cx:pt>
          <cx:pt idx="163">444.35000000000002</cx:pt>
          <cx:pt idx="164">493.722222222222</cx:pt>
          <cx:pt idx="165">467.73684210526301</cx:pt>
          <cx:pt idx="166">493.722222222222</cx:pt>
          <cx:pt idx="167">493.722222222222</cx:pt>
          <cx:pt idx="168">493.722222222222</cx:pt>
          <cx:pt idx="169">522.76470588235304</cx:pt>
          <cx:pt idx="170">423.19047619047598</cx:pt>
          <cx:pt idx="171">467.73684210526301</cx:pt>
          <cx:pt idx="172">467.73684210526301</cx:pt>
          <cx:pt idx="173">555.4375</cx:pt>
          <cx:pt idx="174">444.35000000000002</cx:pt>
          <cx:pt idx="175">370.29166666666703</cx:pt>
          <cx:pt idx="176">355.48000000000002</cx:pt>
          <cx:pt idx="177">355.48000000000002</cx:pt>
          <cx:pt idx="178">423.19047619047598</cx:pt>
          <cx:pt idx="179">467.73684210526301</cx:pt>
          <cx:pt idx="180">493.722222222222</cx:pt>
          <cx:pt idx="181">555.4375</cx:pt>
          <cx:pt idx="182">493.722222222222</cx:pt>
          <cx:pt idx="183">555.4375</cx:pt>
          <cx:pt idx="184">522.76470588235304</cx:pt>
          <cx:pt idx="185">467.73684210526301</cx:pt>
          <cx:pt idx="186">391.538461538462</cx:pt>
          <cx:pt idx="187">493.722222222222</cx:pt>
          <cx:pt idx="188">493.722222222222</cx:pt>
          <cx:pt idx="189">493.722222222222</cx:pt>
          <cx:pt idx="190">467.73684210526301</cx:pt>
          <cx:pt idx="191">467.73684210526301</cx:pt>
          <cx:pt idx="192">386.39130434782601</cx:pt>
          <cx:pt idx="193">467.73684210526301</cx:pt>
          <cx:pt idx="194">444.35000000000002</cx:pt>
          <cx:pt idx="195">444.35000000000002</cx:pt>
          <cx:pt idx="196">493.722222222222</cx:pt>
          <cx:pt idx="197">493.722222222222</cx:pt>
          <cx:pt idx="198">522.76470588235304</cx:pt>
          <cx:pt idx="199">467.73684210526301</cx:pt>
          <cx:pt idx="200">444.35000000000002</cx:pt>
          <cx:pt idx="201">493.722222222222</cx:pt>
          <cx:pt idx="202">493.722222222222</cx:pt>
          <cx:pt idx="203">386.39130434782601</cx:pt>
          <cx:pt idx="204">370.29166666666703</cx:pt>
          <cx:pt idx="205">467.73684210526301</cx:pt>
          <cx:pt idx="206">444.35000000000002</cx:pt>
          <cx:pt idx="207">467.73684210526301</cx:pt>
          <cx:pt idx="208">444.35000000000002</cx:pt>
          <cx:pt idx="209">493.722222222222</cx:pt>
          <cx:pt idx="210">467.73684210526301</cx:pt>
          <cx:pt idx="211">493.722222222222</cx:pt>
          <cx:pt idx="212">467.73684210526301</cx:pt>
          <cx:pt idx="213">403.95454545454498</cx:pt>
          <cx:pt idx="214">423.19047619047598</cx:pt>
          <cx:pt idx="215">403.95454545454498</cx:pt>
          <cx:pt idx="216">467.73684210526301</cx:pt>
          <cx:pt idx="217">341.80769230769198</cx:pt>
          <cx:pt idx="218">444.35000000000002</cx:pt>
          <cx:pt idx="219">423.19047619047598</cx:pt>
          <cx:pt idx="220">370.29166666666703</cx:pt>
          <cx:pt idx="221">467.73684210526301</cx:pt>
          <cx:pt idx="222">467.73684210526301</cx:pt>
          <cx:pt idx="223">423.19047619047598</cx:pt>
          <cx:pt idx="224">555.4375</cx:pt>
          <cx:pt idx="225">386.39130434782601</cx:pt>
          <cx:pt idx="226">403.95454545454498</cx:pt>
          <cx:pt idx="227">341.80769230769198</cx:pt>
          <cx:pt idx="228">467.73684210526301</cx:pt>
          <cx:pt idx="229">423.19047619047598</cx:pt>
          <cx:pt idx="230">592.46666666666704</cx:pt>
          <cx:pt idx="231">555.4375</cx:pt>
          <cx:pt idx="232">740.58333333333303</cx:pt>
          <cx:pt idx="233">467.73684210526301</cx:pt>
          <cx:pt idx="234">403.95454545454498</cx:pt>
          <cx:pt idx="235">341.80769230769198</cx:pt>
          <cx:pt idx="236">444.35000000000002</cx:pt>
          <cx:pt idx="237">423.19047619047598</cx:pt>
          <cx:pt idx="238">370.29166666666703</cx:pt>
          <cx:pt idx="239">403.95454545454498</cx:pt>
          <cx:pt idx="240">467.73684210526301</cx:pt>
          <cx:pt idx="241">423.19047619047598</cx:pt>
          <cx:pt idx="242">444.35000000000002</cx:pt>
          <cx:pt idx="243">493.722222222222</cx:pt>
          <cx:pt idx="244">444.35000000000002</cx:pt>
          <cx:pt idx="245">386.39130434782601</cx:pt>
          <cx:pt idx="246">444.35000000000002</cx:pt>
          <cx:pt idx="247">467.73684210526301</cx:pt>
          <cx:pt idx="248">467.73684210526301</cx:pt>
          <cx:pt idx="249">444.35000000000002</cx:pt>
          <cx:pt idx="250">493.722222222222</cx:pt>
          <cx:pt idx="251">444.35000000000002</cx:pt>
          <cx:pt idx="252">444.35000000000002</cx:pt>
          <cx:pt idx="253">1110.875</cx:pt>
          <cx:pt idx="254">592.46666666666704</cx:pt>
          <cx:pt idx="255">683.61538461538498</cx:pt>
          <cx:pt idx="256">386.39130434782601</cx:pt>
          <cx:pt idx="257">467.73684210526301</cx:pt>
          <cx:pt idx="258">444.35000000000002</cx:pt>
          <cx:pt idx="259">467.73684210526301</cx:pt>
          <cx:pt idx="260">444.35000000000002</cx:pt>
          <cx:pt idx="261">444.35000000000002</cx:pt>
          <cx:pt idx="262">493.722222222222</cx:pt>
          <cx:pt idx="263">522.76470588235304</cx:pt>
          <cx:pt idx="264">467.73684210526301</cx:pt>
          <cx:pt idx="265">444.35000000000002</cx:pt>
          <cx:pt idx="266">467.73684210526301</cx:pt>
          <cx:pt idx="267">403.95454545454498</cx:pt>
          <cx:pt idx="268">423.19047619047598</cx:pt>
          <cx:pt idx="269">555.4375</cx:pt>
          <cx:pt idx="270">592.46666666666704</cx:pt>
          <cx:pt idx="271">740.58333333333303</cx:pt>
          <cx:pt idx="272">386.39130434782601</cx:pt>
          <cx:pt idx="273">403.95454545454498</cx:pt>
          <cx:pt idx="274">341.80769230769198</cx:pt>
          <cx:pt idx="275">423.19047619047598</cx:pt>
          <cx:pt idx="276">467.73684210526301</cx:pt>
          <cx:pt idx="277">493.722222222222</cx:pt>
          <cx:pt idx="278">493.722222222222</cx:pt>
          <cx:pt idx="279">467.73684210526301</cx:pt>
          <cx:pt idx="280">493.722222222222</cx:pt>
          <cx:pt idx="281">493.722222222222</cx:pt>
          <cx:pt idx="282">493.722222222222</cx:pt>
          <cx:pt idx="283">467.73684210526301</cx:pt>
          <cx:pt idx="284">493.722222222222</cx:pt>
          <cx:pt idx="285">386.39130434782601</cx:pt>
          <cx:pt idx="286">467.73684210526301</cx:pt>
          <cx:pt idx="287">444.35000000000002</cx:pt>
          <cx:pt idx="288">493.722222222222</cx:pt>
          <cx:pt idx="289">467.73684210526301</cx:pt>
          <cx:pt idx="290">987.444444444444</cx:pt>
          <cx:pt idx="291">740.58333333333303</cx:pt>
          <cx:pt idx="292">740.58333333333303</cx:pt>
          <cx:pt idx="293">493.722222222222</cx:pt>
          <cx:pt idx="294">423.19047619047598</cx:pt>
          <cx:pt idx="295">444.35000000000002</cx:pt>
          <cx:pt idx="296">403.95454545454498</cx:pt>
          <cx:pt idx="297">442.60869565217399</cx:pt>
          <cx:pt idx="298">424.16666666666703</cx:pt>
          <cx:pt idx="299">493.722222222222</cx:pt>
          <cx:pt idx="300">555.4375</cx:pt>
          <cx:pt idx="301">493.722222222222</cx:pt>
          <cx:pt idx="302">493.722222222222</cx:pt>
          <cx:pt idx="303">467.73684210526301</cx:pt>
          <cx:pt idx="304">522.76470588235304</cx:pt>
          <cx:pt idx="305">467.73684210526301</cx:pt>
          <cx:pt idx="306">493.722222222222</cx:pt>
          <cx:pt idx="307">493.722222222222</cx:pt>
          <cx:pt idx="308">493.722222222222</cx:pt>
          <cx:pt idx="309">386.39130434782601</cx:pt>
          <cx:pt idx="310">444.35000000000002</cx:pt>
          <cx:pt idx="311">423.19047619047598</cx:pt>
          <cx:pt idx="312">467.73684210526301</cx:pt>
          <cx:pt idx="313">467.73684210526301</cx:pt>
          <cx:pt idx="314">493.722222222222</cx:pt>
          <cx:pt idx="315">493.722222222222</cx:pt>
          <cx:pt idx="316">493.722222222222</cx:pt>
          <cx:pt idx="317">467.73684210526301</cx:pt>
          <cx:pt idx="318">493.722222222222</cx:pt>
          <cx:pt idx="319">493.722222222222</cx:pt>
          <cx:pt idx="320">386.39130434782601</cx:pt>
          <cx:pt idx="321">444.35000000000002</cx:pt>
          <cx:pt idx="322">423.19047619047598</cx:pt>
          <cx:pt idx="323">444.35000000000002</cx:pt>
          <cx:pt idx="324">467.73684210526301</cx:pt>
          <cx:pt idx="325">467.73684210526301</cx:pt>
          <cx:pt idx="326">493.722222222222</cx:pt>
          <cx:pt idx="327">467.73684210526301</cx:pt>
          <cx:pt idx="328">423.19047619047598</cx:pt>
          <cx:pt idx="329">423.19047619047598</cx:pt>
          <cx:pt idx="330">423.19047619047598</cx:pt>
          <cx:pt idx="331">386.39130434782601</cx:pt>
          <cx:pt idx="332">423.19047619047598</cx:pt>
          <cx:pt idx="333">467.73684210526301</cx:pt>
          <cx:pt idx="334">370.29166666666703</cx:pt>
          <cx:pt idx="335">423.19047619047598</cx:pt>
          <cx:pt idx="336">423.19047619047598</cx:pt>
          <cx:pt idx="337">386.39130434782601</cx:pt>
          <cx:pt idx="338">467.73684210526301</cx:pt>
          <cx:pt idx="339">423.19047619047598</cx:pt>
          <cx:pt idx="340">522.76470588235304</cx:pt>
          <cx:pt idx="341">403.95454545454498</cx:pt>
          <cx:pt idx="342">423.19047619047598</cx:pt>
          <cx:pt idx="343">355.48000000000002</cx:pt>
          <cx:pt idx="344">423.19047619047598</cx:pt>
          <cx:pt idx="345">423.19047619047598</cx:pt>
          <cx:pt idx="346">522.76470588235304</cx:pt>
          <cx:pt idx="347">634.78571428571399</cx:pt>
          <cx:pt idx="348">740.58333333333303</cx:pt>
          <cx:pt idx="349">423.19047619047598</cx:pt>
          <cx:pt idx="350">467.73684210526301</cx:pt>
          <cx:pt idx="351">370.29166666666703</cx:pt>
          <cx:pt idx="352">423.19047619047598</cx:pt>
          <cx:pt idx="353">423.19047619047598</cx:pt>
          <cx:pt idx="354">386.39130434782601</cx:pt>
          <cx:pt idx="355">423.19047619047598</cx:pt>
          <cx:pt idx="356">467.73684210526301</cx:pt>
          <cx:pt idx="357">423.19047619047598</cx:pt>
          <cx:pt idx="358">444.35000000000002</cx:pt>
          <cx:pt idx="359">370.29166666666703</cx:pt>
          <cx:pt idx="360">444.35000000000002</cx:pt>
          <cx:pt idx="361">467.73684210526301</cx:pt>
          <cx:pt idx="362">467.73684210526301</cx:pt>
          <cx:pt idx="363">444.35000000000002</cx:pt>
          <cx:pt idx="364">509</cx:pt>
          <cx:pt idx="365">592.46666666666704</cx:pt>
          <cx:pt idx="366">683.61538461538498</cx:pt>
          <cx:pt idx="367">444.35000000000002</cx:pt>
          <cx:pt idx="368">386.39130434782601</cx:pt>
          <cx:pt idx="369">444.35000000000002</cx:pt>
          <cx:pt idx="370">423.19047619047598</cx:pt>
          <cx:pt idx="371">467.73684210526301</cx:pt>
          <cx:pt idx="372">467.73684210526301</cx:pt>
          <cx:pt idx="373">493.722222222222</cx:pt>
          <cx:pt idx="374">493.722222222222</cx:pt>
          <cx:pt idx="375">467.73684210526301</cx:pt>
          <cx:pt idx="376">423.19047619047598</cx:pt>
          <cx:pt idx="377">467.73684210526301</cx:pt>
          <cx:pt idx="378">423.19047619047598</cx:pt>
          <cx:pt idx="379">522.76470588235304</cx:pt>
          <cx:pt idx="380">634.78571428571399</cx:pt>
          <cx:pt idx="381">740.58333333333303</cx:pt>
          <cx:pt idx="382">403.95454545454498</cx:pt>
          <cx:pt idx="383">423.19047619047598</cx:pt>
          <cx:pt idx="384">355.48000000000002</cx:pt>
          <cx:pt idx="385">423.19047619047598</cx:pt>
          <cx:pt idx="386">423.19047619047598</cx:pt>
          <cx:pt idx="387">467.73684210526301</cx:pt>
          <cx:pt idx="388">467.73684210526301</cx:pt>
          <cx:pt idx="389">467.73684210526301</cx:pt>
          <cx:pt idx="390">493.722222222222</cx:pt>
          <cx:pt idx="391">386.39130434782601</cx:pt>
          <cx:pt idx="392">444.35000000000002</cx:pt>
          <cx:pt idx="393">444.35000000000002</cx:pt>
          <cx:pt idx="394">444.35000000000002</cx:pt>
          <cx:pt idx="395">987.444444444444</cx:pt>
          <cx:pt idx="396">987.444444444444</cx:pt>
          <cx:pt idx="397">1110.875</cx:pt>
          <cx:pt idx="398">987.444444444444</cx:pt>
          <cx:pt idx="399">987.444444444444</cx:pt>
          <cx:pt idx="400">1110.875</cx:pt>
          <cx:pt idx="401">493.722222222222</cx:pt>
          <cx:pt idx="402">423.19047619047598</cx:pt>
          <cx:pt idx="403">403.95454545454498</cx:pt>
          <cx:pt idx="404">444.35000000000002</cx:pt>
          <cx:pt idx="405">522.76470588235304</cx:pt>
          <cx:pt idx="406">522.76470588235304</cx:pt>
          <cx:pt idx="407">522.76470588235304</cx:pt>
          <cx:pt idx="408">522.76470588235304</cx:pt>
          <cx:pt idx="409">444.35000000000002</cx:pt>
          <cx:pt idx="410">493.722222222222</cx:pt>
          <cx:pt idx="411">493.722222222222</cx:pt>
          <cx:pt idx="412">467.73684210526301</cx:pt>
          <cx:pt idx="413">493.722222222222</cx:pt>
          <cx:pt idx="414">444.35000000000002</cx:pt>
          <cx:pt idx="415">493.722222222222</cx:pt>
          <cx:pt idx="416">592.46666666666704</cx:pt>
          <cx:pt idx="417">555.4375</cx:pt>
          <cx:pt idx="418">370.29166666666703</cx:pt>
          <cx:pt idx="419">444.35000000000002</cx:pt>
          <cx:pt idx="420">423.19047619047598</cx:pt>
          <cx:pt idx="421">444.35000000000002</cx:pt>
          <cx:pt idx="422">423.19047619047598</cx:pt>
          <cx:pt idx="423">444.35000000000002</cx:pt>
          <cx:pt idx="424">522.76470588235304</cx:pt>
          <cx:pt idx="425">522.76470588235304</cx:pt>
          <cx:pt idx="426">370.29166666666703</cx:pt>
          <cx:pt idx="427">444.35000000000002</cx:pt>
          <cx:pt idx="428">423.19047619047598</cx:pt>
          <cx:pt idx="429">423.19047619047598</cx:pt>
          <cx:pt idx="430">444.35000000000002</cx:pt>
          <cx:pt idx="431">493.722222222222</cx:pt>
          <cx:pt idx="432">444.35000000000002</cx:pt>
          <cx:pt idx="433">386.39130434782601</cx:pt>
          <cx:pt idx="434">423.19047619047598</cx:pt>
          <cx:pt idx="435">355.48000000000002</cx:pt>
          <cx:pt idx="436">403.95454545454498</cx:pt>
          <cx:pt idx="437">386.39130434782601</cx:pt>
          <cx:pt idx="438">444.35000000000002</cx:pt>
          <cx:pt idx="439">467.73684210526301</cx:pt>
          <cx:pt idx="440">493.722222222222</cx:pt>
          <cx:pt idx="441">522.76470588235304</cx:pt>
          <cx:pt idx="442">467.73684210526301</cx:pt>
          <cx:pt idx="443">370.29166666666703</cx:pt>
          <cx:pt idx="444">355.48000000000002</cx:pt>
          <cx:pt idx="445">403.95454545454498</cx:pt>
          <cx:pt idx="446">592.46666666666704</cx:pt>
          <cx:pt idx="447">493.722222222222</cx:pt>
          <cx:pt idx="448">740.58333333333303</cx:pt>
          <cx:pt idx="449">403.95454545454498</cx:pt>
          <cx:pt idx="450">467.73684210526301</cx:pt>
          <cx:pt idx="451">444.35000000000002</cx:pt>
          <cx:pt idx="452">386.39130434782601</cx:pt>
          <cx:pt idx="453">355.48000000000002</cx:pt>
          <cx:pt idx="454">423.19047619047598</cx:pt>
          <cx:pt idx="455">403.95454545454498</cx:pt>
          <cx:pt idx="456">386.39130434782601</cx:pt>
          <cx:pt idx="457">444.35000000000002</cx:pt>
          <cx:pt idx="458">386.39130434782601</cx:pt>
          <cx:pt idx="459">403.95454545454498</cx:pt>
          <cx:pt idx="460">444.35000000000002</cx:pt>
          <cx:pt idx="461">370.29166666666703</cx:pt>
          <cx:pt idx="462">423.19047619047598</cx:pt>
          <cx:pt idx="463">467.73684210526301</cx:pt>
          <cx:pt idx="464">493.722222222222</cx:pt>
          <cx:pt idx="465">423.19047619047598</cx:pt>
          <cx:pt idx="466">467.73684210526301</cx:pt>
          <cx:pt idx="467">522.76470588235304</cx:pt>
          <cx:pt idx="468">493.722222222222</cx:pt>
          <cx:pt idx="469">467.73684210526301</cx:pt>
          <cx:pt idx="470">403.95454545454498</cx:pt>
          <cx:pt idx="471">370.29166666666703</cx:pt>
          <cx:pt idx="472">423.19047619047598</cx:pt>
          <cx:pt idx="473">467.73684210526301</cx:pt>
          <cx:pt idx="474">493.722222222222</cx:pt>
          <cx:pt idx="475">555.4375</cx:pt>
          <cx:pt idx="476">592.46666666666704</cx:pt>
          <cx:pt idx="477">683.61538461538498</cx:pt>
          <cx:pt idx="478">370.29166666666703</cx:pt>
          <cx:pt idx="479">444.35000000000002</cx:pt>
          <cx:pt idx="480">423.19047619047598</cx:pt>
          <cx:pt idx="481">444.35000000000002</cx:pt>
          <cx:pt idx="482">423.19047619047598</cx:pt>
          <cx:pt idx="483">444.35000000000002</cx:pt>
          <cx:pt idx="484">493.722222222222</cx:pt>
          <cx:pt idx="485">444.35000000000002</cx:pt>
          <cx:pt idx="486">444.35000000000002</cx:pt>
          <cx:pt idx="487">386.39130434782601</cx:pt>
          <cx:pt idx="488">403.95454545454498</cx:pt>
          <cx:pt idx="489">493.722222222222</cx:pt>
          <cx:pt idx="490">592.46666666666704</cx:pt>
          <cx:pt idx="491">740.58333333333303</cx:pt>
          <cx:pt idx="492">370.29166666666703</cx:pt>
          <cx:pt idx="493">355.48000000000002</cx:pt>
          <cx:pt idx="494">403.95454545454498</cx:pt>
          <cx:pt idx="495">423.19047619047598</cx:pt>
          <cx:pt idx="496">444.35000000000002</cx:pt>
          <cx:pt idx="497">370.29166666666703</cx:pt>
          <cx:pt idx="498">444.35000000000002</cx:pt>
          <cx:pt idx="499">423.19047619047598</cx:pt>
          <cx:pt idx="500">423.19047619047598</cx:pt>
          <cx:pt idx="501">493.722222222222</cx:pt>
          <cx:pt idx="502">444.35000000000002</cx:pt>
          <cx:pt idx="503">355.48000000000002</cx:pt>
          <cx:pt idx="504">987.444444444444</cx:pt>
          <cx:pt idx="505">987.444444444444</cx:pt>
          <cx:pt idx="506">493.722222222222</cx:pt>
          <cx:pt idx="507">444.35000000000002</cx:pt>
          <cx:pt idx="508">444.35000000000002</cx:pt>
          <cx:pt idx="509">423.19047619047598</cx:pt>
          <cx:pt idx="510">555.4375</cx:pt>
          <cx:pt idx="511">522.76470588235304</cx:pt>
          <cx:pt idx="512">493.722222222222</cx:pt>
          <cx:pt idx="513">467.73684210526301</cx:pt>
          <cx:pt idx="514">493.722222222222</cx:pt>
          <cx:pt idx="515">493.722222222222</cx:pt>
          <cx:pt idx="516">467.73684210526301</cx:pt>
          <cx:pt idx="517">493.722222222222</cx:pt>
          <cx:pt idx="518">592.46666666666704</cx:pt>
          <cx:pt idx="519">555.4375</cx:pt>
          <cx:pt idx="520">555.4375</cx:pt>
          <cx:pt idx="521">592.46666666666704</cx:pt>
          <cx:pt idx="522">555.4375</cx:pt>
          <cx:pt idx="523">683.61538461538498</cx:pt>
          <cx:pt idx="524">683.61538461538498</cx:pt>
          <cx:pt idx="525">386.39130434782601</cx:pt>
          <cx:pt idx="526">444.35000000000002</cx:pt>
          <cx:pt idx="527">423.19047619047598</cx:pt>
          <cx:pt idx="528">444.35000000000002</cx:pt>
          <cx:pt idx="529">423.19047619047598</cx:pt>
          <cx:pt idx="530">423.19047619047598</cx:pt>
          <cx:pt idx="531">444.35000000000002</cx:pt>
          <cx:pt idx="532">444.35000000000002</cx:pt>
          <cx:pt idx="533">493.722222222222</cx:pt>
          <cx:pt idx="534">493.722222222222</cx:pt>
          <cx:pt idx="535">386.39130434782601</cx:pt>
          <cx:pt idx="536">444.35000000000002</cx:pt>
          <cx:pt idx="537">423.19047619047598</cx:pt>
          <cx:pt idx="538">370.29166666666703</cx:pt>
          <cx:pt idx="539">355.48000000000002</cx:pt>
          <cx:pt idx="540">444.35000000000002</cx:pt>
          <cx:pt idx="541">444.35000000000002</cx:pt>
          <cx:pt idx="542">386.39130434782601</cx:pt>
          <cx:pt idx="543">355.48000000000002</cx:pt>
          <cx:pt idx="544">423.19047619047598</cx:pt>
          <cx:pt idx="545">467.73684210526301</cx:pt>
          <cx:pt idx="546">403.95454545454498</cx:pt>
          <cx:pt idx="547">423.19047619047598</cx:pt>
          <cx:pt idx="548">370.29166666666703</cx:pt>
          <cx:pt idx="549">467.73684210526301</cx:pt>
          <cx:pt idx="550">522.76470588235304</cx:pt>
          <cx:pt idx="551">467.73684210526301</cx:pt>
          <cx:pt idx="552">444.35000000000002</cx:pt>
          <cx:pt idx="553">370.29166666666703</cx:pt>
          <cx:pt idx="554">355.48000000000002</cx:pt>
          <cx:pt idx="555">386.39130434782601</cx:pt>
          <cx:pt idx="556">634.78571428571399</cx:pt>
          <cx:pt idx="557">522.76470588235304</cx:pt>
          <cx:pt idx="558">740.58333333333303</cx:pt>
          <cx:pt idx="559">403.95454545454498</cx:pt>
          <cx:pt idx="560">467.73684210526301</cx:pt>
          <cx:pt idx="561">386.39130434782601</cx:pt>
          <cx:pt idx="562">355.48000000000002</cx:pt>
          <cx:pt idx="563">423.19047619047598</cx:pt>
          <cx:pt idx="564">467.73684210526301</cx:pt>
          <cx:pt idx="565">403.95454545454498</cx:pt>
          <cx:pt idx="566">423.19047619047598</cx:pt>
          <cx:pt idx="567">370.29166666666703</cx:pt>
          <cx:pt idx="568">386.39130434782601</cx:pt>
          <cx:pt idx="569">467.73684210526301</cx:pt>
          <cx:pt idx="570">403.95454545454498</cx:pt>
          <cx:pt idx="571">370.29166666666703</cx:pt>
          <cx:pt idx="572">423.19047619047598</cx:pt>
          <cx:pt idx="573">467.73684210526301</cx:pt>
          <cx:pt idx="574">386.39130434782601</cx:pt>
          <cx:pt idx="575">467.73684210526301</cx:pt>
          <cx:pt idx="576">403.95454545454498</cx:pt>
          <cx:pt idx="577">423.19047619047598</cx:pt>
          <cx:pt idx="578">370.29166666666703</cx:pt>
          <cx:pt idx="579">423.19047619047598</cx:pt>
          <cx:pt idx="580">423.19047619047598</cx:pt>
          <cx:pt idx="581">467.73684210526301</cx:pt>
          <cx:pt idx="582">444.35000000000002</cx:pt>
          <cx:pt idx="583">522.76470588235304</cx:pt>
          <cx:pt idx="584">444.35000000000002</cx:pt>
          <cx:pt idx="585">493.722222222222</cx:pt>
          <cx:pt idx="586">423.19047619047598</cx:pt>
          <cx:pt idx="587">444.35000000000002</cx:pt>
          <cx:pt idx="588">493.722222222222</cx:pt>
          <cx:pt idx="589">444.35000000000002</cx:pt>
          <cx:pt idx="590">522.76470588235304</cx:pt>
          <cx:pt idx="591">493.722222222222</cx:pt>
          <cx:pt idx="592">493.722222222222</cx:pt>
          <cx:pt idx="593">423.19047619047598</cx:pt>
          <cx:pt idx="594">444.35000000000002</cx:pt>
          <cx:pt idx="595">522.76470588235304</cx:pt>
          <cx:pt idx="596">493.722222222222</cx:pt>
          <cx:pt idx="597">634.78571428571399</cx:pt>
          <cx:pt idx="598">634.78571428571399</cx:pt>
          <cx:pt idx="599">403.95454545454498</cx:pt>
          <cx:pt idx="600">467.73684210526301</cx:pt>
          <cx:pt idx="601">370.29166666666703</cx:pt>
          <cx:pt idx="602">423.19047619047598</cx:pt>
          <cx:pt idx="603">467.73684210526301</cx:pt>
          <cx:pt idx="604">493.722222222222</cx:pt>
          <cx:pt idx="605">555.4375</cx:pt>
          <cx:pt idx="606">592.46666666666704</cx:pt>
          <cx:pt idx="607">683.61538461538498</cx:pt>
          <cx:pt idx="608">386.39130434782601</cx:pt>
          <cx:pt idx="609">444.35000000000002</cx:pt>
          <cx:pt idx="610">423.19047619047598</cx:pt>
          <cx:pt idx="611">423.19047619047598</cx:pt>
          <cx:pt idx="612">423.19047619047598</cx:pt>
          <cx:pt idx="613">444.35000000000002</cx:pt>
          <cx:pt idx="614">444.35000000000002</cx:pt>
          <cx:pt idx="615">444.35000000000002</cx:pt>
          <cx:pt idx="616">386.39130434782601</cx:pt>
          <cx:pt idx="617">467.73684210526301</cx:pt>
          <cx:pt idx="618">403.95454545454498</cx:pt>
          <cx:pt idx="619">423.19047619047598</cx:pt>
          <cx:pt idx="620">370.29166666666703</cx:pt>
          <cx:pt idx="621">467.73684210526301</cx:pt>
          <cx:pt idx="622">386.39130434782601</cx:pt>
          <cx:pt idx="623">467.73684210526301</cx:pt>
          <cx:pt idx="624">403.95454545454498</cx:pt>
          <cx:pt idx="625">634.78571428571399</cx:pt>
          <cx:pt idx="626">522.76470588235304</cx:pt>
          <cx:pt idx="627">740.58333333333303</cx:pt>
          <cx:pt idx="628">370.29166666666703</cx:pt>
          <cx:pt idx="629">355.48000000000002</cx:pt>
          <cx:pt idx="630">386.39130434782601</cx:pt>
          <cx:pt idx="631">423.19047619047598</cx:pt>
          <cx:pt idx="632">444.35000000000002</cx:pt>
          <cx:pt idx="633">444.35000000000002</cx:pt>
          <cx:pt idx="634">386.39130434782601</cx:pt>
          <cx:pt idx="635">444.35000000000002</cx:pt>
          <cx:pt idx="636">423.19047619047598</cx:pt>
          <cx:pt idx="637">493.722222222222</cx:pt>
          <cx:pt idx="638">888.70000000000005</cx:pt>
          <cx:pt idx="639">888.70000000000005</cx:pt>
          <cx:pt idx="640">888.70000000000005</cx:pt>
          <cx:pt idx="641">493.722222222222</cx:pt>
          <cx:pt idx="642">467.73684210526301</cx:pt>
          <cx:pt idx="643">444.35000000000002</cx:pt>
          <cx:pt idx="644">493.722222222222</cx:pt>
          <cx:pt idx="645">467.73684210526301</cx:pt>
          <cx:pt idx="646">444.35000000000002</cx:pt>
          <cx:pt idx="647">423.19047619047598</cx:pt>
          <cx:pt idx="648">423.19047619047598</cx:pt>
          <cx:pt idx="649">493.722222222222</cx:pt>
          <cx:pt idx="650">522.76470588235304</cx:pt>
          <cx:pt idx="651">493.722222222222</cx:pt>
          <cx:pt idx="652">493.722222222222</cx:pt>
          <cx:pt idx="653">634.78571428571399</cx:pt>
          <cx:pt idx="654">592.46666666666704</cx:pt>
          <cx:pt idx="655">493.722222222222</cx:pt>
          <cx:pt idx="656">493.722222222222</cx:pt>
          <cx:pt idx="657">493.722222222222</cx:pt>
          <cx:pt idx="658">493.722222222222</cx:pt>
          <cx:pt idx="659">493.722222222222</cx:pt>
          <cx:pt idx="660">555.4375</cx:pt>
          <cx:pt idx="661">555.4375</cx:pt>
          <cx:pt idx="662">555.4375</cx:pt>
          <cx:pt idx="663">683.61538461538498</cx:pt>
          <cx:pt idx="664">386.39130434782601</cx:pt>
          <cx:pt idx="665">444.35000000000002</cx:pt>
          <cx:pt idx="666">423.19047619047598</cx:pt>
          <cx:pt idx="667">444.35000000000002</cx:pt>
          <cx:pt idx="668">467.73684210526301</cx:pt>
          <cx:pt idx="669">467.73684210526301</cx:pt>
          <cx:pt idx="670">522.76470588235304</cx:pt>
          <cx:pt idx="671">522.76470588235304</cx:pt>
          <cx:pt idx="672">370.29166666666703</cx:pt>
          <cx:pt idx="673">355.48000000000002</cx:pt>
          <cx:pt idx="674">444.35000000000002</cx:pt>
          <cx:pt idx="675">444.35000000000002</cx:pt>
          <cx:pt idx="676">423.19047619047598</cx:pt>
          <cx:pt idx="677">444.35000000000002</cx:pt>
          <cx:pt idx="678">444.35000000000002</cx:pt>
          <cx:pt idx="679">467.73684210526301</cx:pt>
          <cx:pt idx="680">467.73684210526301</cx:pt>
          <cx:pt idx="681">467.73684210526301</cx:pt>
          <cx:pt idx="682">467.73684210526301</cx:pt>
          <cx:pt idx="683">444.35000000000002</cx:pt>
          <cx:pt idx="684">423.19047619047598</cx:pt>
          <cx:pt idx="685">467.73684210526301</cx:pt>
          <cx:pt idx="686">467.73684210526301</cx:pt>
          <cx:pt idx="687">493.722222222222</cx:pt>
          <cx:pt idx="688">423.19047619047598</cx:pt>
          <cx:pt idx="689">423.19047619047598</cx:pt>
          <cx:pt idx="690">370.29166666666703</cx:pt>
          <cx:pt idx="691">467.73684210526301</cx:pt>
          <cx:pt idx="692">444.35000000000002</cx:pt>
          <cx:pt idx="693">423.19047619047598</cx:pt>
          <cx:pt idx="694">467.73684210526301</cx:pt>
          <cx:pt idx="695">444.35000000000002</cx:pt>
          <cx:pt idx="696">444.35000000000002</cx:pt>
          <cx:pt idx="697">493.722222222222</cx:pt>
          <cx:pt idx="698">493.722222222222</cx:pt>
          <cx:pt idx="699">444.35000000000002</cx:pt>
          <cx:pt idx="700">423.19047619047598</cx:pt>
          <cx:pt idx="701">493.722222222222</cx:pt>
          <cx:pt idx="702">522.76470588235304</cx:pt>
          <cx:pt idx="703">493.722222222222</cx:pt>
          <cx:pt idx="704">493.722222222222</cx:pt>
          <cx:pt idx="705">444.35000000000002</cx:pt>
          <cx:pt idx="706">493.722222222222</cx:pt>
          <cx:pt idx="707">493.722222222222</cx:pt>
          <cx:pt idx="708">423.19047619047598</cx:pt>
          <cx:pt idx="709">444.35000000000002</cx:pt>
          <cx:pt idx="710">634.78571428571399</cx:pt>
          <cx:pt idx="711">634.78571428571399</cx:pt>
          <cx:pt idx="712">403.95454545454498</cx:pt>
          <cx:pt idx="713">467.73684210526301</cx:pt>
          <cx:pt idx="714">370.29166666666703</cx:pt>
          <cx:pt idx="715">423.19047619047598</cx:pt>
          <cx:pt idx="716">493.722222222222</cx:pt>
          <cx:pt idx="717">493.722222222222</cx:pt>
          <cx:pt idx="718">555.4375</cx:pt>
          <cx:pt idx="719">484.76190476190499</cx:pt>
          <cx:pt idx="720">592.46666666666704</cx:pt>
          <cx:pt idx="721">683.61538461538498</cx:pt>
          <cx:pt idx="722">386.39130434782601</cx:pt>
          <cx:pt idx="723">444.35000000000002</cx:pt>
          <cx:pt idx="724">423.19047619047598</cx:pt>
          <cx:pt idx="725">403.95454545454498</cx:pt>
          <cx:pt idx="726">386.39130434782601</cx:pt>
          <cx:pt idx="727">444.35000000000002</cx:pt>
          <cx:pt idx="728">467.73684210526301</cx:pt>
          <cx:pt idx="729">423.19047619047598</cx:pt>
          <cx:pt idx="730">423.19047619047598</cx:pt>
          <cx:pt idx="731">370.29166666666703</cx:pt>
          <cx:pt idx="732">467.73684210526301</cx:pt>
          <cx:pt idx="733">403.95454545454498</cx:pt>
          <cx:pt idx="734">444.35000000000002</cx:pt>
          <cx:pt idx="735">467.73684210526301</cx:pt>
          <cx:pt idx="736">386.39130434782601</cx:pt>
          <cx:pt idx="737">444.35000000000002</cx:pt>
          <cx:pt idx="738">493.722222222222</cx:pt>
          <cx:pt idx="739">444.35000000000002</cx:pt>
          <cx:pt idx="740">888.70000000000005</cx:pt>
          <cx:pt idx="741">888.70000000000005</cx:pt>
          <cx:pt idx="742">423.19047619047598</cx:pt>
          <cx:pt idx="743">423.19047619047598</cx:pt>
          <cx:pt idx="744">493.722222222222</cx:pt>
          <cx:pt idx="745">444.35000000000002</cx:pt>
          <cx:pt idx="746">444.35000000000002</cx:pt>
          <cx:pt idx="747">423.19047619047598</cx:pt>
          <cx:pt idx="748">493.722222222222</cx:pt>
          <cx:pt idx="749">467.73684210526301</cx:pt>
          <cx:pt idx="750">493.722222222222</cx:pt>
          <cx:pt idx="751">522.76470588235304</cx:pt>
          <cx:pt idx="752">592.46666666666704</cx:pt>
          <cx:pt idx="753">592.46666666666704</cx:pt>
          <cx:pt idx="754">493.722222222222</cx:pt>
          <cx:pt idx="755">493.722222222222</cx:pt>
          <cx:pt idx="756">493.722222222222</cx:pt>
          <cx:pt idx="757">493.722222222222</cx:pt>
          <cx:pt idx="758">555.4375</cx:pt>
          <cx:pt idx="759">555.4375</cx:pt>
          <cx:pt idx="760">555.4375</cx:pt>
          <cx:pt idx="761">683.61538461538498</cx:pt>
          <cx:pt idx="762">403.95454545454498</cx:pt>
          <cx:pt idx="763">467.73684210526301</cx:pt>
          <cx:pt idx="764">444.35000000000002</cx:pt>
          <cx:pt idx="765">444.35000000000002</cx:pt>
          <cx:pt idx="766">444.35000000000002</cx:pt>
          <cx:pt idx="767">467.73684210526301</cx:pt>
          <cx:pt idx="768">493.722222222222</cx:pt>
          <cx:pt idx="769">493.722222222222</cx:pt>
          <cx:pt idx="770">370.29166666666703</cx:pt>
          <cx:pt idx="771">370.29166666666703</cx:pt>
          <cx:pt idx="772">444.35000000000002</cx:pt>
          <cx:pt idx="773">444.35000000000002</cx:pt>
          <cx:pt idx="774">423.19047619047598</cx:pt>
          <cx:pt idx="775">444.35000000000002</cx:pt>
          <cx:pt idx="776">444.35000000000002</cx:pt>
          <cx:pt idx="777">493.722222222222</cx:pt>
          <cx:pt idx="778">493.722222222222</cx:pt>
          <cx:pt idx="779">467.73684210526301</cx:pt>
          <cx:pt idx="780">555.4375</cx:pt>
          <cx:pt idx="781">467.73684210526301</cx:pt>
          <cx:pt idx="782">444.35000000000002</cx:pt>
          <cx:pt idx="783">444.35000000000002</cx:pt>
          <cx:pt idx="784">444.35000000000002</cx:pt>
          <cx:pt idx="785">467.73684210526301</cx:pt>
          <cx:pt idx="786">444.35000000000002</cx:pt>
          <cx:pt idx="787">403.95454545454498</cx:pt>
          <cx:pt idx="788">467.73684210526301</cx:pt>
          <cx:pt idx="789">355.48000000000002</cx:pt>
          <cx:pt idx="790">444.35000000000002</cx:pt>
          <cx:pt idx="791">444.35000000000002</cx:pt>
          <cx:pt idx="792">423.19047619047598</cx:pt>
          <cx:pt idx="793">467.73684210526301</cx:pt>
          <cx:pt idx="794">467.73684210526301</cx:pt>
          <cx:pt idx="795">444.35000000000002</cx:pt>
          <cx:pt idx="796">493.722222222222</cx:pt>
          <cx:pt idx="797">493.722222222222</cx:pt>
          <cx:pt idx="798">493.722222222222</cx:pt>
          <cx:pt idx="799">592.46666666666704</cx:pt>
          <cx:pt idx="800">683.61538461538498</cx:pt>
          <cx:pt idx="801">444.35000000000002</cx:pt>
          <cx:pt idx="802">423.19047619047598</cx:pt>
          <cx:pt idx="803">493.722222222222</cx:pt>
          <cx:pt idx="804">522.76470588235304</cx:pt>
          <cx:pt idx="805">592.46666666666704</cx:pt>
          <cx:pt idx="806">592.46666666666704</cx:pt>
          <cx:pt idx="807">592.46666666666704</cx:pt>
          <cx:pt idx="808">634.78571428571399</cx:pt>
          <cx:pt idx="809">555.4375</cx:pt>
          <cx:pt idx="810">592.46666666666704</cx:pt>
          <cx:pt idx="811">592.46666666666704</cx:pt>
          <cx:pt idx="812">522.76470588235304</cx:pt>
          <cx:pt idx="813">683.61538461538498</cx:pt>
          <cx:pt idx="814">493.722222222222</cx:pt>
          <cx:pt idx="815">444.35000000000002</cx:pt>
          <cx:pt idx="816">493.722222222222</cx:pt>
          <cx:pt idx="817">493.722222222222</cx:pt>
          <cx:pt idx="818">423.19047619047598</cx:pt>
          <cx:pt idx="819">467.73684210526301</cx:pt>
          <cx:pt idx="820">467.73684210526301</cx:pt>
          <cx:pt idx="821">403.95454545454498</cx:pt>
          <cx:pt idx="822">423.19047619047598</cx:pt>
          <cx:pt idx="823">370.29166666666703</cx:pt>
          <cx:pt idx="824">493.722222222222</cx:pt>
          <cx:pt idx="825">493.722222222222</cx:pt>
          <cx:pt idx="826">555.4375</cx:pt>
          <cx:pt idx="827">484.76190476190499</cx:pt>
          <cx:pt idx="828">592.46666666666704</cx:pt>
          <cx:pt idx="829">634.78571428571399</cx:pt>
          <cx:pt idx="830">403.95454545454498</cx:pt>
          <cx:pt idx="831">467.73684210526301</cx:pt>
          <cx:pt idx="832">444.35000000000002</cx:pt>
          <cx:pt idx="833">423.19047619047598</cx:pt>
          <cx:pt idx="834">444.35000000000002</cx:pt>
          <cx:pt idx="835">493.722222222222</cx:pt>
          <cx:pt idx="836">493.722222222222</cx:pt>
          <cx:pt idx="837">467.73684210526301</cx:pt>
          <cx:pt idx="838">403.95454545454498</cx:pt>
          <cx:pt idx="839">355.48000000000002</cx:pt>
          <cx:pt idx="840">444.35000000000002</cx:pt>
          <cx:pt idx="841">423.19047619047598</cx:pt>
          <cx:pt idx="842">444.35000000000002</cx:pt>
          <cx:pt idx="843">493.722222222222</cx:pt>
          <cx:pt idx="844">493.722222222222</cx:pt>
          <cx:pt idx="845">403.95454545454498</cx:pt>
          <cx:pt idx="846">444.35000000000002</cx:pt>
          <cx:pt idx="847">444.35000000000002</cx:pt>
          <cx:pt idx="848">888.70000000000005</cx:pt>
          <cx:pt idx="849">888.70000000000005</cx:pt>
          <cx:pt idx="850">888.70000000000005</cx:pt>
          <cx:pt idx="851">423.19047619047598</cx:pt>
          <cx:pt idx="852">423.19047619047598</cx:pt>
          <cx:pt idx="853">493.722222222222</cx:pt>
          <cx:pt idx="854">444.35000000000002</cx:pt>
          <cx:pt idx="855">444.35000000000002</cx:pt>
          <cx:pt idx="856">403.95454545454498</cx:pt>
          <cx:pt idx="857">493.722222222222</cx:pt>
          <cx:pt idx="858">493.722222222222</cx:pt>
          <cx:pt idx="859">493.722222222222</cx:pt>
          <cx:pt idx="860">493.722222222222</cx:pt>
          <cx:pt idx="861">592.46666666666704</cx:pt>
          <cx:pt idx="862">493.722222222222</cx:pt>
          <cx:pt idx="863">467.73684210526301</cx:pt>
          <cx:pt idx="864">467.73684210526301</cx:pt>
          <cx:pt idx="865">522.76470588235304</cx:pt>
          <cx:pt idx="866">493.722222222222</cx:pt>
          <cx:pt idx="867">555.4375</cx:pt>
          <cx:pt idx="868">555.4375</cx:pt>
          <cx:pt idx="869">683.61538461538498</cx:pt>
          <cx:pt idx="870">403.95454545454498</cx:pt>
          <cx:pt idx="871">467.73684210526301</cx:pt>
          <cx:pt idx="872">444.35000000000002</cx:pt>
          <cx:pt idx="873">444.35000000000002</cx:pt>
          <cx:pt idx="874">444.35000000000002</cx:pt>
          <cx:pt idx="875">467.73684210526301</cx:pt>
          <cx:pt idx="876">467.73684210526301</cx:pt>
          <cx:pt idx="877">493.722222222222</cx:pt>
          <cx:pt idx="878">493.722222222222</cx:pt>
          <cx:pt idx="879">683.61538461538498</cx:pt>
          <cx:pt idx="880">423.19047619047598</cx:pt>
          <cx:pt idx="881">444.35000000000002</cx:pt>
          <cx:pt idx="882">444.35000000000002</cx:pt>
          <cx:pt idx="883">493.722222222222</cx:pt>
          <cx:pt idx="884">493.722222222222</cx:pt>
          <cx:pt idx="885">467.73684210526301</cx:pt>
          <cx:pt idx="886">592.46666666666704</cx:pt>
          <cx:pt idx="887">555.4375</cx:pt>
          <cx:pt idx="888">467.73684210526301</cx:pt>
          <cx:pt idx="889">467.73684210526301</cx:pt>
          <cx:pt idx="890">444.35000000000002</cx:pt>
          <cx:pt idx="891">403.95454545454498</cx:pt>
          <cx:pt idx="892">444.35000000000002</cx:pt>
          <cx:pt idx="893">467.73684210526301</cx:pt>
          <cx:pt idx="894">467.73684210526301</cx:pt>
          <cx:pt idx="895">403.95454545454498</cx:pt>
          <cx:pt idx="896">467.73684210526301</cx:pt>
          <cx:pt idx="897">386.39130434782601</cx:pt>
          <cx:pt idx="898">423.19047619047598</cx:pt>
          <cx:pt idx="899">444.35000000000002</cx:pt>
          <cx:pt idx="900">444.35000000000002</cx:pt>
          <cx:pt idx="901">423.19047619047598</cx:pt>
          <cx:pt idx="902">467.73684210526301</cx:pt>
          <cx:pt idx="903">467.73684210526301</cx:pt>
          <cx:pt idx="904">444.35000000000002</cx:pt>
          <cx:pt idx="905">522.76470588235304</cx:pt>
          <cx:pt idx="906">493.722222222222</cx:pt>
          <cx:pt idx="907">493.722222222222</cx:pt>
          <cx:pt idx="908">444.35000000000002</cx:pt>
          <cx:pt idx="909">444.35000000000002</cx:pt>
          <cx:pt idx="910">493.722222222222</cx:pt>
          <cx:pt idx="911">807.90909090909099</cx:pt>
          <cx:pt idx="912">807.90909090909099</cx:pt>
          <cx:pt idx="913">807.90909090909099</cx:pt>
          <cx:pt idx="914">807.90909090909099</cx:pt>
          <cx:pt idx="915">522.76470588235304</cx:pt>
          <cx:pt idx="916">592.46666666666704</cx:pt>
          <cx:pt idx="917">493.722222222222</cx:pt>
          <cx:pt idx="918">444.35000000000002</cx:pt>
          <cx:pt idx="919">493.722222222222</cx:pt>
          <cx:pt idx="920">493.722222222222</cx:pt>
          <cx:pt idx="921">423.19047619047598</cx:pt>
          <cx:pt idx="922">467.73684210526301</cx:pt>
          <cx:pt idx="923">467.73684210526301</cx:pt>
          <cx:pt idx="924">403.95454545454498</cx:pt>
          <cx:pt idx="925">423.19047619047598</cx:pt>
          <cx:pt idx="926">370.29166666666703</cx:pt>
          <cx:pt idx="927">467.73684210526301</cx:pt>
          <cx:pt idx="928">403.95454545454498</cx:pt>
          <cx:pt idx="929">467.73684210526301</cx:pt>
          <cx:pt idx="930">444.35000000000002</cx:pt>
          <cx:pt idx="931">444.35000000000002</cx:pt>
          <cx:pt idx="932">444.35000000000002</cx:pt>
          <cx:pt idx="933">493.722222222222</cx:pt>
          <cx:pt idx="934">493.722222222222</cx:pt>
          <cx:pt idx="935">467.73684210526301</cx:pt>
          <cx:pt idx="936">403.95454545454498</cx:pt>
          <cx:pt idx="937">386.39130434782601</cx:pt>
          <cx:pt idx="938">444.35000000000002</cx:pt>
          <cx:pt idx="939">423.19047619047598</cx:pt>
          <cx:pt idx="940">444.35000000000002</cx:pt>
          <cx:pt idx="941">444.35000000000002</cx:pt>
          <cx:pt idx="942">493.722222222222</cx:pt>
          <cx:pt idx="943">493.722222222222</cx:pt>
          <cx:pt idx="944">807.90909090909099</cx:pt>
          <cx:pt idx="945">807.90909090909099</cx:pt>
          <cx:pt idx="946">807.90909090909099</cx:pt>
          <cx:pt idx="947">423.19047619047598</cx:pt>
          <cx:pt idx="948">403.95454545454498</cx:pt>
          <cx:pt idx="949">403.95454545454498</cx:pt>
          <cx:pt idx="950">467.73684210526301</cx:pt>
          <cx:pt idx="951">467.73684210526301</cx:pt>
          <cx:pt idx="952">423.19047619047598</cx:pt>
          <cx:pt idx="953">403.95454545454498</cx:pt>
          <cx:pt idx="954">493.722222222222</cx:pt>
          <cx:pt idx="955">444.35000000000002</cx:pt>
          <cx:pt idx="956">493.722222222222</cx:pt>
          <cx:pt idx="957">444.35000000000002</cx:pt>
          <cx:pt idx="958">467.73684210526301</cx:pt>
          <cx:pt idx="959">467.73684210526301</cx:pt>
          <cx:pt idx="960">467.73684210526301</cx:pt>
          <cx:pt idx="961">555.4375</cx:pt>
          <cx:pt idx="962">555.4375</cx:pt>
          <cx:pt idx="963">683.61538461538498</cx:pt>
          <cx:pt idx="964">386.39130434782601</cx:pt>
          <cx:pt idx="965">467.73684210526301</cx:pt>
          <cx:pt idx="966">423.19047619047598</cx:pt>
          <cx:pt idx="967">444.35000000000002</cx:pt>
          <cx:pt idx="968">444.35000000000002</cx:pt>
          <cx:pt idx="969">444.35000000000002</cx:pt>
          <cx:pt idx="970">444.35000000000002</cx:pt>
          <cx:pt idx="971">493.722222222222</cx:pt>
          <cx:pt idx="972">522.76470588235304</cx:pt>
          <cx:pt idx="973">493.722222222222</cx:pt>
          <cx:pt idx="974">522.76470588235304</cx:pt>
          <cx:pt idx="975">423.19047619047598</cx:pt>
          <cx:pt idx="976">444.35000000000002</cx:pt>
          <cx:pt idx="977">444.35000000000002</cx:pt>
          <cx:pt idx="978">493.722222222222</cx:pt>
          <cx:pt idx="979">493.722222222222</cx:pt>
          <cx:pt idx="980">444.35000000000002</cx:pt>
          <cx:pt idx="981">592.46666666666704</cx:pt>
          <cx:pt idx="982">592.46666666666704</cx:pt>
          <cx:pt idx="983">467.73684210526301</cx:pt>
          <cx:pt idx="984">467.73684210526301</cx:pt>
          <cx:pt idx="985">444.35000000000002</cx:pt>
          <cx:pt idx="986">423.19047619047598</cx:pt>
          <cx:pt idx="987">423.19047619047598</cx:pt>
          <cx:pt idx="988">444.35000000000002</cx:pt>
          <cx:pt idx="989">423.19047619047598</cx:pt>
          <cx:pt idx="990">386.39130434782601</cx:pt>
          <cx:pt idx="991">355.48000000000002</cx:pt>
          <cx:pt idx="992">444.35000000000002</cx:pt>
          <cx:pt idx="993">423.19047619047598</cx:pt>
          <cx:pt idx="994">423.19047619047598</cx:pt>
          <cx:pt idx="995">467.73684210526301</cx:pt>
          <cx:pt idx="996">444.35000000000002</cx:pt>
          <cx:pt idx="997">444.35000000000002</cx:pt>
          <cx:pt idx="998">522.76470588235304</cx:pt>
          <cx:pt idx="999">493.722222222222</cx:pt>
          <cx:pt idx="1000">493.722222222222</cx:pt>
          <cx:pt idx="1001">444.35000000000002</cx:pt>
          <cx:pt idx="1002">444.35000000000002</cx:pt>
          <cx:pt idx="1003">493.722222222222</cx:pt>
          <cx:pt idx="1004">522.76470588235304</cx:pt>
          <cx:pt idx="1005">592.46666666666704</cx:pt>
          <cx:pt idx="1006">493.722222222222</cx:pt>
          <cx:pt idx="1007">467.73684210526301</cx:pt>
          <cx:pt idx="1008">493.722222222222</cx:pt>
          <cx:pt idx="1009">423.19047619047598</cx:pt>
          <cx:pt idx="1010">444.35000000000002</cx:pt>
          <cx:pt idx="1011">386.39130434782601</cx:pt>
          <cx:pt idx="1012">341.80769230769198</cx:pt>
          <cx:pt idx="1013">467.73684210526301</cx:pt>
          <cx:pt idx="1014">444.35000000000002</cx:pt>
          <cx:pt idx="1015">467.73684210526301</cx:pt>
          <cx:pt idx="1016">386.39130434782601</cx:pt>
          <cx:pt idx="1017">467.73684210526301</cx:pt>
          <cx:pt idx="1018">423.19047619047598</cx:pt>
          <cx:pt idx="1019">444.35000000000002</cx:pt>
          <cx:pt idx="1020">444.35000000000002</cx:pt>
          <cx:pt idx="1021">493.722222222222</cx:pt>
          <cx:pt idx="1022">493.722222222222</cx:pt>
          <cx:pt idx="1023">444.35000000000002</cx:pt>
          <cx:pt idx="1024">423.19047619047598</cx:pt>
          <cx:pt idx="1025">386.39130434782601</cx:pt>
          <cx:pt idx="1026">355.48000000000002</cx:pt>
          <cx:pt idx="1027">444.35000000000002</cx:pt>
          <cx:pt idx="1028">423.19047619047598</cx:pt>
          <cx:pt idx="1029">444.35000000000002</cx:pt>
          <cx:pt idx="1030">444.35000000000002</cx:pt>
          <cx:pt idx="1031">493.722222222222</cx:pt>
          <cx:pt idx="1032">493.722222222222</cx:pt>
          <cx:pt idx="1033">807.90909090909099</cx:pt>
          <cx:pt idx="1034">807.90909090909099</cx:pt>
          <cx:pt idx="1035">807.90909090909099</cx:pt>
          <cx:pt idx="1036">423.19047619047598</cx:pt>
          <cx:pt idx="1037">403.95454545454498</cx:pt>
          <cx:pt idx="1038">467.73684210526301</cx:pt>
          <cx:pt idx="1039">493.722222222222</cx:pt>
          <cx:pt idx="1040">423.19047619047598</cx:pt>
          <cx:pt idx="1041">403.95454545454498</cx:pt>
          <cx:pt idx="1042">493.722222222222</cx:pt>
          <cx:pt idx="1043">444.35000000000002</cx:pt>
          <cx:pt idx="1044">423.19047619047598</cx:pt>
          <cx:pt idx="1045">423.19047619047598</cx:pt>
          <cx:pt idx="1046">467.73684210526301</cx:pt>
          <cx:pt idx="1047">444.35000000000002</cx:pt>
          <cx:pt idx="1048">493.722222222222</cx:pt>
          <cx:pt idx="1049">522.76470588235304</cx:pt>
          <cx:pt idx="1050">522.76470588235304</cx:pt>
          <cx:pt idx="1051">683.61538461538498</cx:pt>
          <cx:pt idx="1052">370.29166666666703</cx:pt>
          <cx:pt idx="1053">444.35000000000002</cx:pt>
          <cx:pt idx="1054">444.35000000000002</cx:pt>
          <cx:pt idx="1055">444.35000000000002</cx:pt>
          <cx:pt idx="1056">493.722222222222</cx:pt>
          <cx:pt idx="1057">493.722222222222</cx:pt>
          <cx:pt idx="1058">444.35000000000002</cx:pt>
          <cx:pt idx="1059">493.722222222222</cx:pt>
          <cx:pt idx="1060">467.73684210526301</cx:pt>
          <cx:pt idx="1061">467.73684210526301</cx:pt>
          <cx:pt idx="1062">444.35000000000002</cx:pt>
          <cx:pt idx="1063">403.95454545454498</cx:pt>
          <cx:pt idx="1064">423.19047619047598</cx:pt>
          <cx:pt idx="1065">386.39130434782601</cx:pt>
          <cx:pt idx="1066">423.19047619047598</cx:pt>
          <cx:pt idx="1067">467.73684210526301</cx:pt>
          <cx:pt idx="1068">444.35000000000002</cx:pt>
          <cx:pt idx="1069">423.19047619047598</cx:pt>
          <cx:pt idx="1070">467.73684210526301</cx:pt>
          <cx:pt idx="1071">467.73684210526301</cx:pt>
          <cx:pt idx="1072">444.35000000000002</cx:pt>
          <cx:pt idx="1073">493.722222222222</cx:pt>
          <cx:pt idx="1074">467.73684210526301</cx:pt>
          <cx:pt idx="1075">467.73684210526301</cx:pt>
          <cx:pt idx="1076">493.722222222222</cx:pt>
          <cx:pt idx="1077">423.19047619047598</cx:pt>
          <cx:pt idx="1078">444.35000000000002</cx:pt>
          <cx:pt idx="1079">493.722222222222</cx:pt>
          <cx:pt idx="1080">423.19047619047598</cx:pt>
          <cx:pt idx="1081">423.19047619047598</cx:pt>
          <cx:pt idx="1082">493.722222222222</cx:pt>
          <cx:pt idx="1083">522.76470588235304</cx:pt>
          <cx:pt idx="1084">555.4375</cx:pt>
          <cx:pt idx="1085">493.722222222222</cx:pt>
          <cx:pt idx="1086">493.722222222222</cx:pt>
          <cx:pt idx="1087">467.73684210526301</cx:pt>
          <cx:pt idx="1088">493.722222222222</cx:pt>
          <cx:pt idx="1089">493.722222222222</cx:pt>
          <cx:pt idx="1090">423.19047619047598</cx:pt>
          <cx:pt idx="1091">444.35000000000002</cx:pt>
          <cx:pt idx="1092">386.39130434782601</cx:pt>
          <cx:pt idx="1093">341.80769230769198</cx:pt>
          <cx:pt idx="1094">444.35000000000002</cx:pt>
          <cx:pt idx="1095">444.35000000000002</cx:pt>
          <cx:pt idx="1096">467.73684210526301</cx:pt>
          <cx:pt idx="1097">370.29166666666703</cx:pt>
          <cx:pt idx="1098">444.35000000000002</cx:pt>
          <cx:pt idx="1099">444.35000000000002</cx:pt>
          <cx:pt idx="1100">493.722222222222</cx:pt>
          <cx:pt idx="1101">423.19047619047598</cx:pt>
          <cx:pt idx="1102">403.95454545454498</cx:pt>
          <cx:pt idx="1103">386.39130434782601</cx:pt>
          <cx:pt idx="1104">423.19047619047598</cx:pt>
          <cx:pt idx="1105">467.73684210526301</cx:pt>
          <cx:pt idx="1106">444.35000000000002</cx:pt>
          <cx:pt idx="1107">493.722222222222</cx:pt>
          <cx:pt idx="1108">807.90909090909099</cx:pt>
          <cx:pt idx="1109">807.90909090909099</cx:pt>
          <cx:pt idx="1110">807.90909090909099</cx:pt>
          <cx:pt idx="1111">467.73684210526301</cx:pt>
          <cx:pt idx="1112">423.19047619047598</cx:pt>
          <cx:pt idx="1113">467.73684210526301</cx:pt>
          <cx:pt idx="1114">467.73684210526301</cx:pt>
          <cx:pt idx="1115">423.19047619047598</cx:pt>
          <cx:pt idx="1116">386.39130434782601</cx:pt>
          <cx:pt idx="1117">467.73684210526301</cx:pt>
          <cx:pt idx="1118">467.73684210526301</cx:pt>
          <cx:pt idx="1119">444.35000000000002</cx:pt>
          <cx:pt idx="1120">423.19047619047598</cx:pt>
          <cx:pt idx="1121">467.73684210526301</cx:pt>
          <cx:pt idx="1122">444.35000000000002</cx:pt>
          <cx:pt idx="1123">493.722222222222</cx:pt>
          <cx:pt idx="1124">522.76470588235304</cx:pt>
          <cx:pt idx="1125">522.76470588235304</cx:pt>
          <cx:pt idx="1126">592.46666666666704</cx:pt>
          <cx:pt idx="1127">444.35000000000002</cx:pt>
          <cx:pt idx="1128">444.35000000000002</cx:pt>
          <cx:pt idx="1129">444.35000000000002</cx:pt>
          <cx:pt idx="1130">444.35000000000002</cx:pt>
          <cx:pt idx="1131">444.35000000000002</cx:pt>
          <cx:pt idx="1132">444.35000000000002</cx:pt>
          <cx:pt idx="1133">493.722222222222</cx:pt>
          <cx:pt idx="1134">444.35000000000002</cx:pt>
          <cx:pt idx="1135">444.35000000000002</cx:pt>
          <cx:pt idx="1136">493.722222222222</cx:pt>
          <cx:pt idx="1137">423.19047619047598</cx:pt>
          <cx:pt idx="1138">423.19047619047598</cx:pt>
          <cx:pt idx="1139">423.19047619047598</cx:pt>
          <cx:pt idx="1140">423.19047619047598</cx:pt>
          <cx:pt idx="1141">403.95454545454498</cx:pt>
          <cx:pt idx="1142">423.19047619047598</cx:pt>
          <cx:pt idx="1143">423.19047619047598</cx:pt>
          <cx:pt idx="1144">423.19047619047598</cx:pt>
          <cx:pt idx="1145">423.19047619047598</cx:pt>
          <cx:pt idx="1146">467.73684210526301</cx:pt>
          <cx:pt idx="1147">467.73684210526301</cx:pt>
          <cx:pt idx="1148">444.35000000000002</cx:pt>
          <cx:pt idx="1149">444.35000000000002</cx:pt>
          <cx:pt idx="1150">493.722222222222</cx:pt>
          <cx:pt idx="1151">467.73684210526301</cx:pt>
          <cx:pt idx="1152">467.73684210526301</cx:pt>
          <cx:pt idx="1153">493.722222222222</cx:pt>
          <cx:pt idx="1154">423.19047619047598</cx:pt>
          <cx:pt idx="1155">423.19047619047598</cx:pt>
          <cx:pt idx="1156">522.76470588235304</cx:pt>
          <cx:pt idx="1157">555.4375</cx:pt>
          <cx:pt idx="1158">493.722222222222</cx:pt>
          <cx:pt idx="1159">467.73684210526301</cx:pt>
          <cx:pt idx="1160">467.73684210526301</cx:pt>
          <cx:pt idx="1161">493.722222222222</cx:pt>
          <cx:pt idx="1162">493.722222222222</cx:pt>
          <cx:pt idx="1163">423.19047619047598</cx:pt>
          <cx:pt idx="1164">444.35000000000002</cx:pt>
          <cx:pt idx="1165">386.39130434782601</cx:pt>
          <cx:pt idx="1166">341.80769230769198</cx:pt>
          <cx:pt idx="1167">444.35000000000002</cx:pt>
          <cx:pt idx="1168">444.35000000000002</cx:pt>
          <cx:pt idx="1169">467.73684210526301</cx:pt>
          <cx:pt idx="1170">522.76470588235304</cx:pt>
          <cx:pt idx="1171">444.35000000000002</cx:pt>
          <cx:pt idx="1172">444.35000000000002</cx:pt>
          <cx:pt idx="1173">444.35000000000002</cx:pt>
          <cx:pt idx="1174">444.35000000000002</cx:pt>
          <cx:pt idx="1175">493.722222222222</cx:pt>
          <cx:pt idx="1176">403.95454545454498</cx:pt>
          <cx:pt idx="1177">423.19047619047598</cx:pt>
          <cx:pt idx="1178">444.35000000000002</cx:pt>
          <cx:pt idx="1179">444.35000000000002</cx:pt>
          <cx:pt idx="1180">493.722222222222</cx:pt>
          <cx:pt idx="1181">807.90909090909099</cx:pt>
          <cx:pt idx="1182">807.90909090909099</cx:pt>
          <cx:pt idx="1183">807.90909090909099</cx:pt>
          <cx:pt idx="1184">807.90909090909099</cx:pt>
          <cx:pt idx="1185">423.19047619047598</cx:pt>
          <cx:pt idx="1186">444.35000000000002</cx:pt>
          <cx:pt idx="1187">423.19047619047598</cx:pt>
          <cx:pt idx="1188">444.35000000000002</cx:pt>
          <cx:pt idx="1189">467.73684210526301</cx:pt>
          <cx:pt idx="1190">423.19047619047598</cx:pt>
          <cx:pt idx="1191">386.39130434782601</cx:pt>
          <cx:pt idx="1192">423.19047619047598</cx:pt>
          <cx:pt idx="1193">444.35000000000002</cx:pt>
          <cx:pt idx="1194">423.19047619047598</cx:pt>
          <cx:pt idx="1195">493.722222222222</cx:pt>
          <cx:pt idx="1196">467.73684210526301</cx:pt>
          <cx:pt idx="1197">467.73684210526301</cx:pt>
          <cx:pt idx="1198">423.19047619047598</cx:pt>
          <cx:pt idx="1199">423.19047619047598</cx:pt>
          <cx:pt idx="1200">467.73684210526301</cx:pt>
          <cx:pt idx="1201">467.73684210526301</cx:pt>
          <cx:pt idx="1202">370.29166666666703</cx:pt>
          <cx:pt idx="1203">423.19047619047598</cx:pt>
          <cx:pt idx="1204">423.19047619047598</cx:pt>
          <cx:pt idx="1205">493.722222222222</cx:pt>
          <cx:pt idx="1206">423.19047619047598</cx:pt>
          <cx:pt idx="1207">493.722222222222</cx:pt>
          <cx:pt idx="1208">423.19047619047598</cx:pt>
          <cx:pt idx="1209">423.19047619047598</cx:pt>
          <cx:pt idx="1210">423.19047619047598</cx:pt>
          <cx:pt idx="1211">423.19047619047598</cx:pt>
          <cx:pt idx="1212">423.19047619047598</cx:pt>
          <cx:pt idx="1213">423.19047619047598</cx:pt>
          <cx:pt idx="1214">403.95454545454498</cx:pt>
          <cx:pt idx="1215">341.80769230769198</cx:pt>
          <cx:pt idx="1216">423.19047619047598</cx:pt>
          <cx:pt idx="1217">444.35000000000002</cx:pt>
          <cx:pt idx="1218">423.19047619047598</cx:pt>
          <cx:pt idx="1219">423.19047619047598</cx:pt>
          <cx:pt idx="1220">423.19047619047598</cx:pt>
          <cx:pt idx="1221">444.35000000000002</cx:pt>
          <cx:pt idx="1222">493.722222222222</cx:pt>
          <cx:pt idx="1223">467.73684210526301</cx:pt>
          <cx:pt idx="1224">493.722222222222</cx:pt>
          <cx:pt idx="1225">423.19047619047598</cx:pt>
          <cx:pt idx="1226">403.95454545454498</cx:pt>
          <cx:pt idx="1227">467.73684210526301</cx:pt>
          <cx:pt idx="1228">423.19047619047598</cx:pt>
          <cx:pt idx="1229">423.19047619047598</cx:pt>
          <cx:pt idx="1230">522.76470588235304</cx:pt>
          <cx:pt idx="1231">522.76470588235304</cx:pt>
          <cx:pt idx="1232">740.58333333333303</cx:pt>
          <cx:pt idx="1233">493.722222222222</cx:pt>
          <cx:pt idx="1234">467.73684210526301</cx:pt>
          <cx:pt idx="1235">467.73684210526301</cx:pt>
          <cx:pt idx="1236">493.722222222222</cx:pt>
          <cx:pt idx="1237">467.73684210526301</cx:pt>
          <cx:pt idx="1238">423.19047619047598</cx:pt>
          <cx:pt idx="1239">423.19047619047598</cx:pt>
          <cx:pt idx="1240">386.39130434782601</cx:pt>
          <cx:pt idx="1241">341.80769230769198</cx:pt>
          <cx:pt idx="1242">444.35000000000002</cx:pt>
          <cx:pt idx="1243">444.35000000000002</cx:pt>
          <cx:pt idx="1244">493.722222222222</cx:pt>
          <cx:pt idx="1245">370.29166666666703</cx:pt>
          <cx:pt idx="1246">423.19047619047598</cx:pt>
          <cx:pt idx="1247">423.19047619047598</cx:pt>
          <cx:pt idx="1248">493.722222222222</cx:pt>
          <cx:pt idx="1249">403.95454545454498</cx:pt>
          <cx:pt idx="1250">341.80769230769198</cx:pt>
          <cx:pt idx="1251">423.19047619047598</cx:pt>
          <cx:pt idx="1252">423.19047619047598</cx:pt>
          <cx:pt idx="1253">493.722222222222</cx:pt>
          <cx:pt idx="1254">740.58333333333303</cx:pt>
          <cx:pt idx="1255">740.58333333333303</cx:pt>
          <cx:pt idx="1256">740.58333333333303</cx:pt>
          <cx:pt idx="1257">423.19047619047598</cx:pt>
          <cx:pt idx="1258">386.39130434782601</cx:pt>
          <cx:pt idx="1259">423.19047619047598</cx:pt>
          <cx:pt idx="1260">290.857142857143</cx:pt>
          <cx:pt idx="1261">444.35000000000002</cx:pt>
          <cx:pt idx="1262">423.19047619047598</cx:pt>
          <cx:pt idx="1263">493.722222222222</cx:pt>
          <cx:pt idx="1264">467.73684210526301</cx:pt>
          <cx:pt idx="1265">467.73684210526301</cx:pt>
          <cx:pt idx="1266">423.19047619047598</cx:pt>
          <cx:pt idx="1267">423.19047619047598</cx:pt>
          <cx:pt idx="1268">467.73684210526301</cx:pt>
          <cx:pt idx="1269">493.722222222222</cx:pt>
          <cx:pt idx="1270">493.722222222222</cx:pt>
          <cx:pt idx="1271">423.19047619047598</cx:pt>
          <cx:pt idx="1272">444.35000000000002</cx:pt>
          <cx:pt idx="1273">444.35000000000002</cx:pt>
          <cx:pt idx="1274">467.73684210526301</cx:pt>
          <cx:pt idx="1275">467.73684210526301</cx:pt>
          <cx:pt idx="1276">493.722222222222</cx:pt>
          <cx:pt idx="1277">493.722222222222</cx:pt>
          <cx:pt idx="1278">423.19047619047598</cx:pt>
          <cx:pt idx="1279">493.722222222222</cx:pt>
          <cx:pt idx="1280">423.19047619047598</cx:pt>
          <cx:pt idx="1281">423.19047619047598</cx:pt>
          <cx:pt idx="1282">423.19047619047598</cx:pt>
          <cx:pt idx="1283">423.19047619047598</cx:pt>
          <cx:pt idx="1284">423.19047619047598</cx:pt>
          <cx:pt idx="1285">423.19047619047598</cx:pt>
          <cx:pt idx="1286">386.39130434782601</cx:pt>
          <cx:pt idx="1287">329.14814814814798</cx:pt>
          <cx:pt idx="1288">423.19047619047598</cx:pt>
          <cx:pt idx="1289">423.19047619047598</cx:pt>
          <cx:pt idx="1290">423.19047619047598</cx:pt>
          <cx:pt idx="1291">444.35000000000002</cx:pt>
          <cx:pt idx="1292">423.19047619047598</cx:pt>
          <cx:pt idx="1293">493.722222222222</cx:pt>
          <cx:pt idx="1294">467.73684210526301</cx:pt>
          <cx:pt idx="1295">493.722222222222</cx:pt>
          <cx:pt idx="1296">444.35000000000002</cx:pt>
          <cx:pt idx="1297">423.19047619047598</cx:pt>
          <cx:pt idx="1298">493.722222222222</cx:pt>
          <cx:pt idx="1299">423.19047619047598</cx:pt>
          <cx:pt idx="1300">423.19047619047598</cx:pt>
          <cx:pt idx="1301">493.722222222222</cx:pt>
          <cx:pt idx="1302">493.722222222222</cx:pt>
          <cx:pt idx="1303">467.73684210526301</cx:pt>
          <cx:pt idx="1304">467.73684210526301</cx:pt>
          <cx:pt idx="1305">493.722222222222</cx:pt>
          <cx:pt idx="1306">467.73684210526301</cx:pt>
          <cx:pt idx="1307">444.35000000000002</cx:pt>
          <cx:pt idx="1308">423.19047619047598</cx:pt>
          <cx:pt idx="1309">370.29166666666703</cx:pt>
          <cx:pt idx="1310">341.80769230769198</cx:pt>
          <cx:pt idx="1311">444.35000000000002</cx:pt>
          <cx:pt idx="1312">444.35000000000002</cx:pt>
          <cx:pt idx="1313">391.538461538462</cx:pt>
          <cx:pt idx="1314">444.35000000000002</cx:pt>
          <cx:pt idx="1315">493.722222222222</cx:pt>
          <cx:pt idx="1316">493.722222222222</cx:pt>
          <cx:pt idx="1317">423.19047619047598</cx:pt>
          <cx:pt idx="1318">423.19047619047598</cx:pt>
          <cx:pt idx="1319">493.722222222222</cx:pt>
          <cx:pt idx="1320">467.73684210526301</cx:pt>
          <cx:pt idx="1321">386.39130434782601</cx:pt>
          <cx:pt idx="1322">329.14814814814798</cx:pt>
          <cx:pt idx="1323">423.19047619047598</cx:pt>
          <cx:pt idx="1324">467.73684210526301</cx:pt>
          <cx:pt idx="1325">444.35000000000002</cx:pt>
          <cx:pt idx="1326">740.58333333333303</cx:pt>
          <cx:pt idx="1327">740.58333333333303</cx:pt>
          <cx:pt idx="1328">740.58333333333303</cx:pt>
          <cx:pt idx="1329">740.58333333333303</cx:pt>
          <cx:pt idx="1330">740.58333333333303</cx:pt>
          <cx:pt idx="1331">467.73684210526301</cx:pt>
          <cx:pt idx="1332">444.35000000000002</cx:pt>
          <cx:pt idx="1333">444.35000000000002</cx:pt>
          <cx:pt idx="1334">423.19047619047598</cx:pt>
          <cx:pt idx="1335">467.73684210526301</cx:pt>
          <cx:pt idx="1336">386.39130434782601</cx:pt>
          <cx:pt idx="1337">386.39130434782601</cx:pt>
          <cx:pt idx="1338">467.73684210526301</cx:pt>
          <cx:pt idx="1339">423.19047619047598</cx:pt>
          <cx:pt idx="1340">282.777777777778</cx:pt>
          <cx:pt idx="1341">493.722222222222</cx:pt>
          <cx:pt idx="1342">467.73684210526301</cx:pt>
          <cx:pt idx="1343">467.73684210526301</cx:pt>
          <cx:pt idx="1344">423.19047619047598</cx:pt>
          <cx:pt idx="1345">444.35000000000002</cx:pt>
          <cx:pt idx="1346">423.19047619047598</cx:pt>
          <cx:pt idx="1347">467.73684210526301</cx:pt>
          <cx:pt idx="1348">467.73684210526301</cx:pt>
          <cx:pt idx="1349">493.722222222222</cx:pt>
          <cx:pt idx="1350">493.722222222222</cx:pt>
          <cx:pt idx="1351">493.722222222222</cx:pt>
          <cx:pt idx="1352">740.58333333333303</cx:pt>
          <cx:pt idx="1353">740.58333333333303</cx:pt>
          <cx:pt idx="1354">493.722222222222</cx:pt>
          <cx:pt idx="1355">423.19047619047598</cx:pt>
          <cx:pt idx="1356">423.19047619047598</cx:pt>
          <cx:pt idx="1357">467.73684210526301</cx:pt>
          <cx:pt idx="1358">467.73684210526301</cx:pt>
          <cx:pt idx="1359">493.722222222222</cx:pt>
          <cx:pt idx="1360">493.722222222222</cx:pt>
          <cx:pt idx="1361">493.722222222222</cx:pt>
          <cx:pt idx="1362">423.19047619047598</cx:pt>
          <cx:pt idx="1363">423.19047619047598</cx:pt>
          <cx:pt idx="1364">467.73684210526301</cx:pt>
          <cx:pt idx="1365">370.29166666666703</cx:pt>
          <cx:pt idx="1366">423.19047619047598</cx:pt>
          <cx:pt idx="1367">403.95454545454498</cx:pt>
          <cx:pt idx="1368">444.35000000000002</cx:pt>
          <cx:pt idx="1369">444.35000000000002</cx:pt>
          <cx:pt idx="1370">423.19047619047598</cx:pt>
          <cx:pt idx="1371">423.19047619047598</cx:pt>
          <cx:pt idx="1372">423.19047619047598</cx:pt>
          <cx:pt idx="1373">329.14814814814798</cx:pt>
          <cx:pt idx="1374">403.95454545454498</cx:pt>
          <cx:pt idx="1375">444.35000000000002</cx:pt>
          <cx:pt idx="1376">444.35000000000002</cx:pt>
          <cx:pt idx="1377">467.73684210526301</cx:pt>
          <cx:pt idx="1378">467.73684210526301</cx:pt>
          <cx:pt idx="1379">444.35000000000002</cx:pt>
          <cx:pt idx="1380">444.35000000000002</cx:pt>
          <cx:pt idx="1381">493.722222222222</cx:pt>
          <cx:pt idx="1382">403.95454545454498</cx:pt>
          <cx:pt idx="1383">386.39130434782601</cx:pt>
          <cx:pt idx="1384">370.29166666666703</cx:pt>
          <cx:pt idx="1385">370.29166666666703</cx:pt>
          <cx:pt idx="1386">423.19047619047598</cx:pt>
          <cx:pt idx="1387">444.35000000000002</cx:pt>
          <cx:pt idx="1388">423.19047619047598</cx:pt>
          <cx:pt idx="1389">493.722222222222</cx:pt>
          <cx:pt idx="1390">423.19047619047598</cx:pt>
          <cx:pt idx="1391">423.19047619047598</cx:pt>
          <cx:pt idx="1392">493.722222222222</cx:pt>
          <cx:pt idx="1393">493.722222222222</cx:pt>
          <cx:pt idx="1394">493.722222222222</cx:pt>
          <cx:pt idx="1395">467.73684210526301</cx:pt>
          <cx:pt idx="1396">493.722222222222</cx:pt>
          <cx:pt idx="1397">467.73684210526301</cx:pt>
          <cx:pt idx="1398">493.722222222222</cx:pt>
          <cx:pt idx="1399">467.73684210526301</cx:pt>
          <cx:pt idx="1400">444.35000000000002</cx:pt>
          <cx:pt idx="1401">403.95454545454498</cx:pt>
          <cx:pt idx="1402">341.80769230769198</cx:pt>
          <cx:pt idx="1403">444.35000000000002</cx:pt>
          <cx:pt idx="1404">423.19047619047598</cx:pt>
          <cx:pt idx="1405">391.538461538462</cx:pt>
          <cx:pt idx="1406">444.35000000000002</cx:pt>
          <cx:pt idx="1407">423.19047619047598</cx:pt>
          <cx:pt idx="1408">493.722222222222</cx:pt>
          <cx:pt idx="1409">423.19047619047598</cx:pt>
          <cx:pt idx="1410">423.19047619047598</cx:pt>
          <cx:pt idx="1411">493.722222222222</cx:pt>
          <cx:pt idx="1412">370.29166666666703</cx:pt>
          <cx:pt idx="1413">423.19047619047598</cx:pt>
          <cx:pt idx="1414">423.19047619047598</cx:pt>
          <cx:pt idx="1415">386.39130434782601</cx:pt>
          <cx:pt idx="1416">329.14814814814798</cx:pt>
          <cx:pt idx="1417">403.95454545454498</cx:pt>
          <cx:pt idx="1418">423.19047619047598</cx:pt>
          <cx:pt idx="1419">423.19047619047598</cx:pt>
          <cx:pt idx="1420">467.73684210526301</cx:pt>
          <cx:pt idx="1421">740.58333333333303</cx:pt>
          <cx:pt idx="1422">467.73684210526301</cx:pt>
          <cx:pt idx="1423">467.73684210526301</cx:pt>
          <cx:pt idx="1424">403.95454545454498</cx:pt>
          <cx:pt idx="1425">423.19047619047598</cx:pt>
          <cx:pt idx="1426">423.19047619047598</cx:pt>
          <cx:pt idx="1427">444.35000000000002</cx:pt>
          <cx:pt idx="1428">386.39130434782601</cx:pt>
          <cx:pt idx="1429">370.29166666666703</cx:pt>
          <cx:pt idx="1430">444.35000000000002</cx:pt>
          <cx:pt idx="1431">423.19047619047598</cx:pt>
          <cx:pt idx="1432">403.95454545454498</cx:pt>
          <cx:pt idx="1433">370.29166666666703</cx:pt>
          <cx:pt idx="1434">328.38709677419399</cx:pt>
          <cx:pt idx="1435">275.13513513513499</cx:pt>
          <cx:pt idx="1436">467.73684210526301</cx:pt>
          <cx:pt idx="1437">423.19047619047598</cx:pt>
          <cx:pt idx="1438">493.722222222222</cx:pt>
          <cx:pt idx="1439">467.73684210526301</cx:pt>
          <cx:pt idx="1440">467.73684210526301</cx:pt>
          <cx:pt idx="1441">423.19047619047598</cx:pt>
          <cx:pt idx="1442">444.35000000000002</cx:pt>
          <cx:pt idx="1443">423.19047619047598</cx:pt>
          <cx:pt idx="1444">444.35000000000002</cx:pt>
          <cx:pt idx="1445">493.722222222222</cx:pt>
          <cx:pt idx="1446">467.73684210526301</cx:pt>
          <cx:pt idx="1447">493.722222222222</cx:pt>
          <cx:pt idx="1448">493.722222222222</cx:pt>
          <cx:pt idx="1449">493.722222222222</cx:pt>
          <cx:pt idx="1450">683.61538461538498</cx:pt>
          <cx:pt idx="1451">740.58333333333303</cx:pt>
          <cx:pt idx="1452">493.722222222222</cx:pt>
          <cx:pt idx="1453">555.4375</cx:pt>
          <cx:pt idx="1454">423.19047619047598</cx:pt>
          <cx:pt idx="1455">423.19047619047598</cx:pt>
          <cx:pt idx="1456">467.73684210526301</cx:pt>
          <cx:pt idx="1457">467.73684210526301</cx:pt>
          <cx:pt idx="1458">493.722222222222</cx:pt>
          <cx:pt idx="1459">493.722222222222</cx:pt>
          <cx:pt idx="1460">493.722222222222</cx:pt>
          <cx:pt idx="1461">423.19047619047598</cx:pt>
          <cx:pt idx="1462">423.19047619047598</cx:pt>
          <cx:pt idx="1463">386.39130434782601</cx:pt>
          <cx:pt idx="1464">423.19047619047598</cx:pt>
          <cx:pt idx="1465">444.35000000000002</cx:pt>
          <cx:pt idx="1466">444.35000000000002</cx:pt>
          <cx:pt idx="1467">423.19047619047598</cx:pt>
          <cx:pt idx="1468">423.19047619047598</cx:pt>
          <cx:pt idx="1469">329.14814814814798</cx:pt>
          <cx:pt idx="1470">403.95454545454498</cx:pt>
          <cx:pt idx="1471">444.35000000000002</cx:pt>
          <cx:pt idx="1472">444.35000000000002</cx:pt>
          <cx:pt idx="1473">444.35000000000002</cx:pt>
          <cx:pt idx="1474">467.73684210526301</cx:pt>
          <cx:pt idx="1475">444.35000000000002</cx:pt>
          <cx:pt idx="1476">493.722222222222</cx:pt>
          <cx:pt idx="1477">403.95454545454498</cx:pt>
          <cx:pt idx="1478">386.39130434782601</cx:pt>
          <cx:pt idx="1479">370.29166666666703</cx:pt>
          <cx:pt idx="1480">370.29166666666703</cx:pt>
          <cx:pt idx="1481">423.19047619047598</cx:pt>
          <cx:pt idx="1482">423.19047619047598</cx:pt>
          <cx:pt idx="1483">403.95454545454498</cx:pt>
          <cx:pt idx="1484">423.19047619047598</cx:pt>
          <cx:pt idx="1485">423.19047619047598</cx:pt>
          <cx:pt idx="1486">423.19047619047598</cx:pt>
          <cx:pt idx="1487">423.19047619047598</cx:pt>
          <cx:pt idx="1488">493.722222222222</cx:pt>
          <cx:pt idx="1489">522.76470588235304</cx:pt>
          <cx:pt idx="1490">555.4375</cx:pt>
          <cx:pt idx="1491">493.722222222222</cx:pt>
          <cx:pt idx="1492">444.35000000000002</cx:pt>
          <cx:pt idx="1493">493.722222222222</cx:pt>
          <cx:pt idx="1494">467.73684210526301</cx:pt>
          <cx:pt idx="1495">444.35000000000002</cx:pt>
          <cx:pt idx="1496">467.73684210526301</cx:pt>
          <cx:pt idx="1497">403.95454545454498</cx:pt>
          <cx:pt idx="1498">341.80769230769198</cx:pt>
          <cx:pt idx="1499">444.35000000000002</cx:pt>
          <cx:pt idx="1500">423.19047619047598</cx:pt>
          <cx:pt idx="1501">391.538461538462</cx:pt>
          <cx:pt idx="1502">423.19047619047598</cx:pt>
          <cx:pt idx="1503">423.19047619047598</cx:pt>
          <cx:pt idx="1504">467.73684210526301</cx:pt>
          <cx:pt idx="1505">493.722222222222</cx:pt>
          <cx:pt idx="1506">423.19047619047598</cx:pt>
          <cx:pt idx="1507">386.39130434782601</cx:pt>
          <cx:pt idx="1508">444.35000000000002</cx:pt>
          <cx:pt idx="1509">423.19047619047598</cx:pt>
          <cx:pt idx="1510">423.19047619047598</cx:pt>
          <cx:pt idx="1511">493.722222222222</cx:pt>
          <cx:pt idx="1512">386.39130434782601</cx:pt>
          <cx:pt idx="1513">423.19047619047598</cx:pt>
          <cx:pt idx="1514">467.73684210526301</cx:pt>
          <cx:pt idx="1515">423.19047619047598</cx:pt>
          <cx:pt idx="1516">386.39130434782601</cx:pt>
          <cx:pt idx="1517">329.14814814814798</cx:pt>
          <cx:pt idx="1518">403.95454545454498</cx:pt>
          <cx:pt idx="1519">423.19047619047598</cx:pt>
          <cx:pt idx="1520">423.19047619047598</cx:pt>
          <cx:pt idx="1521">467.73684210526301</cx:pt>
          <cx:pt idx="1522">683.61538461538498</cx:pt>
          <cx:pt idx="1523">740.58333333333303</cx:pt>
          <cx:pt idx="1524">467.73684210526301</cx:pt>
          <cx:pt idx="1525">423.19047619047598</cx:pt>
          <cx:pt idx="1526">444.35000000000002</cx:pt>
          <cx:pt idx="1527">467.73684210526301</cx:pt>
          <cx:pt idx="1528">403.95454545454498</cx:pt>
          <cx:pt idx="1529">467.73684210526301</cx:pt>
          <cx:pt idx="1530">386.39130434782601</cx:pt>
          <cx:pt idx="1531">370.29166666666703</cx:pt>
          <cx:pt idx="1532">444.35000000000002</cx:pt>
          <cx:pt idx="1533">423.19047619047598</cx:pt>
          <cx:pt idx="1534">403.95454545454498</cx:pt>
          <cx:pt idx="1535">370.29166666666703</cx:pt>
          <cx:pt idx="1536">467.73684210526301</cx:pt>
          <cx:pt idx="1537">423.19047619047598</cx:pt>
          <cx:pt idx="1538">493.722222222222</cx:pt>
          <cx:pt idx="1539">444.35000000000002</cx:pt>
          <cx:pt idx="1540">444.35000000000002</cx:pt>
          <cx:pt idx="1541">444.35000000000002</cx:pt>
          <cx:pt idx="1542">423.19047619047598</cx:pt>
          <cx:pt idx="1543">423.19047619047598</cx:pt>
          <cx:pt idx="1544">467.73684210526301</cx:pt>
          <cx:pt idx="1545">467.73684210526301</cx:pt>
          <cx:pt idx="1546">467.73684210526301</cx:pt>
          <cx:pt idx="1547">444.35000000000002</cx:pt>
          <cx:pt idx="1548">444.35000000000002</cx:pt>
          <cx:pt idx="1549">493.722222222222</cx:pt>
          <cx:pt idx="1550">493.722222222222</cx:pt>
          <cx:pt idx="1551">493.722222222222</cx:pt>
          <cx:pt idx="1552">493.722222222222</cx:pt>
          <cx:pt idx="1553">493.722222222222</cx:pt>
          <cx:pt idx="1554">493.722222222222</cx:pt>
          <cx:pt idx="1555">493.722222222222</cx:pt>
          <cx:pt idx="1556">493.722222222222</cx:pt>
          <cx:pt idx="1557">740.58333333333303</cx:pt>
          <cx:pt idx="1558">740.58333333333303</cx:pt>
          <cx:pt idx="1559">493.722222222222</cx:pt>
          <cx:pt idx="1560">555.4375</cx:pt>
          <cx:pt idx="1561">423.19047619047598</cx:pt>
          <cx:pt idx="1562">423.19047619047598</cx:pt>
          <cx:pt idx="1563">467.73684210526301</cx:pt>
          <cx:pt idx="1564">493.722222222222</cx:pt>
          <cx:pt idx="1565">467.73684210526301</cx:pt>
          <cx:pt idx="1566">467.73684210526301</cx:pt>
          <cx:pt idx="1567">423.19047619047598</cx:pt>
          <cx:pt idx="1568">423.19047619047598</cx:pt>
          <cx:pt idx="1569">423.19047619047598</cx:pt>
          <cx:pt idx="1570">386.39130434782601</cx:pt>
          <cx:pt idx="1571">423.19047619047598</cx:pt>
          <cx:pt idx="1572">444.35000000000002</cx:pt>
          <cx:pt idx="1573">444.35000000000002</cx:pt>
          <cx:pt idx="1574">467.73684210526301</cx:pt>
          <cx:pt idx="1575">423.19047619047598</cx:pt>
          <cx:pt idx="1576">423.19047619047598</cx:pt>
          <cx:pt idx="1577">403.95454545454498</cx:pt>
          <cx:pt idx="1578">444.35000000000002</cx:pt>
          <cx:pt idx="1579">444.35000000000002</cx:pt>
          <cx:pt idx="1580">467.73684210526301</cx:pt>
          <cx:pt idx="1581">386.39130434782601</cx:pt>
          <cx:pt idx="1582">403.95454545454498</cx:pt>
          <cx:pt idx="1583">370.29166666666703</cx:pt>
          <cx:pt idx="1584">386.39130434782601</cx:pt>
          <cx:pt idx="1585">423.19047619047598</cx:pt>
          <cx:pt idx="1586">423.19047619047598</cx:pt>
          <cx:pt idx="1587">403.95454545454498</cx:pt>
          <cx:pt idx="1588">444.35000000000002</cx:pt>
          <cx:pt idx="1589">423.19047619047598</cx:pt>
          <cx:pt idx="1590">444.35000000000002</cx:pt>
          <cx:pt idx="1591">493.722222222222</cx:pt>
          <cx:pt idx="1592">493.722222222222</cx:pt>
          <cx:pt idx="1593">555.4375</cx:pt>
          <cx:pt idx="1594">467.73684210526301</cx:pt>
          <cx:pt idx="1595">522.76470588235304</cx:pt>
          <cx:pt idx="1596">493.722222222222</cx:pt>
          <cx:pt idx="1597">467.73684210526301</cx:pt>
          <cx:pt idx="1598">493.722222222222</cx:pt>
          <cx:pt idx="1599">467.73684210526301</cx:pt>
          <cx:pt idx="1600">493.722222222222</cx:pt>
          <cx:pt idx="1601">493.722222222222</cx:pt>
          <cx:pt idx="1602">493.722222222222</cx:pt>
          <cx:pt idx="1603">522.76470588235304</cx:pt>
          <cx:pt idx="1604">522.76470588235304</cx:pt>
          <cx:pt idx="1605">444.35000000000002</cx:pt>
          <cx:pt idx="1606">444.35000000000002</cx:pt>
          <cx:pt idx="1607">403.95454545454498</cx:pt>
          <cx:pt idx="1608">355.48000000000002</cx:pt>
          <cx:pt idx="1609">444.35000000000002</cx:pt>
          <cx:pt idx="1610">423.19047619047598</cx:pt>
          <cx:pt idx="1611">423.19047619047598</cx:pt>
          <cx:pt idx="1612">423.19047619047598</cx:pt>
          <cx:pt idx="1613">493.722222222222</cx:pt>
          <cx:pt idx="1614">493.722222222222</cx:pt>
          <cx:pt idx="1615">522.76470588235304</cx:pt>
          <cx:pt idx="1616">493.722222222222</cx:pt>
          <cx:pt idx="1617">423.19047619047598</cx:pt>
          <cx:pt idx="1618">444.35000000000002</cx:pt>
          <cx:pt idx="1619">444.35000000000002</cx:pt>
          <cx:pt idx="1620">423.19047619047598</cx:pt>
          <cx:pt idx="1621">444.35000000000002</cx:pt>
          <cx:pt idx="1622">403.95454545454498</cx:pt>
          <cx:pt idx="1623">329.14814814814798</cx:pt>
          <cx:pt idx="1624">444.35000000000002</cx:pt>
          <cx:pt idx="1625">423.19047619047598</cx:pt>
          <cx:pt idx="1626">423.19047619047598</cx:pt>
          <cx:pt idx="1627">467.73684210526301</cx:pt>
          <cx:pt idx="1628">444.35000000000002</cx:pt>
          <cx:pt idx="1629">444.35000000000002</cx:pt>
          <cx:pt idx="1630">403.95454545454498</cx:pt>
          <cx:pt idx="1631">403.95454545454498</cx:pt>
          <cx:pt idx="1632">423.19047619047598</cx:pt>
          <cx:pt idx="1633">444.35000000000002</cx:pt>
          <cx:pt idx="1634">467.73684210526301</cx:pt>
          <cx:pt idx="1635">423.19047619047598</cx:pt>
          <cx:pt idx="1636">444.35000000000002</cx:pt>
          <cx:pt idx="1637">467.73684210526301</cx:pt>
          <cx:pt idx="1638">386.39130434782601</cx:pt>
          <cx:pt idx="1639">370.29166666666703</cx:pt>
          <cx:pt idx="1640">444.35000000000002</cx:pt>
          <cx:pt idx="1641">386.39130434782601</cx:pt>
          <cx:pt idx="1642">370.29166666666703</cx:pt>
          <cx:pt idx="1643">444.35000000000002</cx:pt>
          <cx:pt idx="1644">423.19047619047598</cx:pt>
          <cx:pt idx="1645">423.19047619047598</cx:pt>
          <cx:pt idx="1646">370.29166666666703</cx:pt>
          <cx:pt idx="1647">467.73684210526301</cx:pt>
          <cx:pt idx="1648">423.19047619047598</cx:pt>
          <cx:pt idx="1649">493.722222222222</cx:pt>
          <cx:pt idx="1650">444.35000000000002</cx:pt>
          <cx:pt idx="1651">423.19047619047598</cx:pt>
          <cx:pt idx="1652">444.35000000000002</cx:pt>
          <cx:pt idx="1653">423.19047619047598</cx:pt>
          <cx:pt idx="1654">403.95454545454498</cx:pt>
          <cx:pt idx="1655">467.73684210526301</cx:pt>
          <cx:pt idx="1656">493.722222222222</cx:pt>
          <cx:pt idx="1657">467.73684210526301</cx:pt>
          <cx:pt idx="1658">444.35000000000002</cx:pt>
          <cx:pt idx="1659">493.722222222222</cx:pt>
          <cx:pt idx="1660">493.722222222222</cx:pt>
          <cx:pt idx="1661">493.722222222222</cx:pt>
          <cx:pt idx="1662">493.722222222222</cx:pt>
          <cx:pt idx="1663">493.722222222222</cx:pt>
          <cx:pt idx="1664">493.722222222222</cx:pt>
          <cx:pt idx="1665">493.722222222222</cx:pt>
          <cx:pt idx="1666">592.46666666666704</cx:pt>
          <cx:pt idx="1667">740.58333333333303</cx:pt>
          <cx:pt idx="1668">493.722222222222</cx:pt>
          <cx:pt idx="1669">555.4375</cx:pt>
          <cx:pt idx="1670">423.19047619047598</cx:pt>
          <cx:pt idx="1671">423.19047619047598</cx:pt>
          <cx:pt idx="1672">444.35000000000002</cx:pt>
          <cx:pt idx="1673">493.722222222222</cx:pt>
          <cx:pt idx="1674">493.722222222222</cx:pt>
          <cx:pt idx="1675">493.722222222222</cx:pt>
          <cx:pt idx="1676">423.19047619047598</cx:pt>
          <cx:pt idx="1677">423.19047619047598</cx:pt>
          <cx:pt idx="1678">403.95454545454498</cx:pt>
          <cx:pt idx="1679">423.19047619047598</cx:pt>
          <cx:pt idx="1680">423.19047619047598</cx:pt>
          <cx:pt idx="1681">444.35000000000002</cx:pt>
          <cx:pt idx="1682">423.19047619047598</cx:pt>
          <cx:pt idx="1683">444.35000000000002</cx:pt>
          <cx:pt idx="1684">423.19047619047598</cx:pt>
          <cx:pt idx="1685">423.19047619047598</cx:pt>
          <cx:pt idx="1686">444.35000000000002</cx:pt>
          <cx:pt idx="1687">423.19047619047598</cx:pt>
          <cx:pt idx="1688">386.39130434782601</cx:pt>
          <cx:pt idx="1689">386.39130434782601</cx:pt>
          <cx:pt idx="1690">355.48000000000002</cx:pt>
          <cx:pt idx="1691">370.29166666666703</cx:pt>
          <cx:pt idx="1692">423.19047619047598</cx:pt>
          <cx:pt idx="1693">423.19047619047598</cx:pt>
          <cx:pt idx="1694">403.95454545454498</cx:pt>
          <cx:pt idx="1695">444.35000000000002</cx:pt>
          <cx:pt idx="1696">423.19047619047598</cx:pt>
          <cx:pt idx="1697">444.35000000000002</cx:pt>
          <cx:pt idx="1698">444.35000000000002</cx:pt>
          <cx:pt idx="1699">493.722222222222</cx:pt>
          <cx:pt idx="1700">493.722222222222</cx:pt>
          <cx:pt idx="1701">493.722222222222</cx:pt>
          <cx:pt idx="1702">493.722222222222</cx:pt>
          <cx:pt idx="1703">555.4375</cx:pt>
          <cx:pt idx="1704">493.722222222222</cx:pt>
          <cx:pt idx="1705">444.35000000000002</cx:pt>
          <cx:pt idx="1706">423.19047619047598</cx:pt>
          <cx:pt idx="1707">467.73684210526301</cx:pt>
          <cx:pt idx="1708">423.19047619047598</cx:pt>
          <cx:pt idx="1709">493.722222222222</cx:pt>
          <cx:pt idx="1710">493.722222222222</cx:pt>
          <cx:pt idx="1711">467.73684210526301</cx:pt>
          <cx:pt idx="1712">467.73684210526301</cx:pt>
          <cx:pt idx="1713">493.722222222222</cx:pt>
          <cx:pt idx="1714">522.76470588235304</cx:pt>
          <cx:pt idx="1715">522.76470588235304</cx:pt>
          <cx:pt idx="1716">444.35000000000002</cx:pt>
          <cx:pt idx="1717">467.73684210526301</cx:pt>
          <cx:pt idx="1718">403.95454545454498</cx:pt>
          <cx:pt idx="1719">355.48000000000002</cx:pt>
          <cx:pt idx="1720">444.35000000000002</cx:pt>
          <cx:pt idx="1721">423.19047619047598</cx:pt>
          <cx:pt idx="1722">423.19047619047598</cx:pt>
          <cx:pt idx="1723">444.35000000000002</cx:pt>
          <cx:pt idx="1724">467.73684210526301</cx:pt>
          <cx:pt idx="1725">493.722222222222</cx:pt>
          <cx:pt idx="1726">493.722222222222</cx:pt>
          <cx:pt idx="1727">493.722222222222</cx:pt>
          <cx:pt idx="1728">423.19047619047598</cx:pt>
          <cx:pt idx="1729">444.35000000000002</cx:pt>
          <cx:pt idx="1730">444.35000000000002</cx:pt>
          <cx:pt idx="1731">403.95454545454498</cx:pt>
          <cx:pt idx="1732">444.35000000000002</cx:pt>
          <cx:pt idx="1733">493.722222222222</cx:pt>
          <cx:pt idx="1734">444.35000000000002</cx:pt>
          <cx:pt idx="1735">423.19047619047598</cx:pt>
          <cx:pt idx="1736">423.19047619047598</cx:pt>
          <cx:pt idx="1737">444.35000000000002</cx:pt>
          <cx:pt idx="1738">683.61538461538498</cx:pt>
          <cx:pt idx="1739">423.19047619047598</cx:pt>
          <cx:pt idx="1740">423.19047619047598</cx:pt>
          <cx:pt idx="1741">403.95454545454498</cx:pt>
          <cx:pt idx="1742">403.95454545454498</cx:pt>
          <cx:pt idx="1743">403.95454545454498</cx:pt>
          <cx:pt idx="1744">423.19047619047598</cx:pt>
          <cx:pt idx="1745">467.73684210526301</cx:pt>
          <cx:pt idx="1746">403.95454545454498</cx:pt>
          <cx:pt idx="1747">423.19047619047598</cx:pt>
          <cx:pt idx="1748">467.73684210526301</cx:pt>
          <cx:pt idx="1749">370.29166666666703</cx:pt>
          <cx:pt idx="1750">355.48000000000002</cx:pt>
          <cx:pt idx="1751">444.35000000000002</cx:pt>
          <cx:pt idx="1752">370.29166666666703</cx:pt>
          <cx:pt idx="1753">370.29166666666703</cx:pt>
          <cx:pt idx="1754">444.35000000000002</cx:pt>
          <cx:pt idx="1755">444.35000000000002</cx:pt>
          <cx:pt idx="1756">423.19047619047598</cx:pt>
          <cx:pt idx="1757">386.39130434782601</cx:pt>
          <cx:pt idx="1758">467.73684210526301</cx:pt>
          <cx:pt idx="1759">423.19047619047598</cx:pt>
          <cx:pt idx="1760">467.73684210526301</cx:pt>
          <cx:pt idx="1761">444.35000000000002</cx:pt>
          <cx:pt idx="1762">910.73684210526301</cx:pt>
          <cx:pt idx="1763">423.19047619047598</cx:pt>
          <cx:pt idx="1764">493.722222222222</cx:pt>
          <cx:pt idx="1765">467.73684210526301</cx:pt>
          <cx:pt idx="1766">493.722222222222</cx:pt>
          <cx:pt idx="1767">493.722222222222</cx:pt>
          <cx:pt idx="1768">493.722222222222</cx:pt>
          <cx:pt idx="1769">493.722222222222</cx:pt>
          <cx:pt idx="1770">493.722222222222</cx:pt>
          <cx:pt idx="1771">592.46666666666704</cx:pt>
          <cx:pt idx="1772">807.90909090909099</cx:pt>
          <cx:pt idx="1773">423.19047619047598</cx:pt>
          <cx:pt idx="1774">467.73684210526301</cx:pt>
          <cx:pt idx="1775">444.35000000000002</cx:pt>
          <cx:pt idx="1776">467.73684210526301</cx:pt>
          <cx:pt idx="1777">467.73684210526301</cx:pt>
          <cx:pt idx="1778">423.19047619047598</cx:pt>
          <cx:pt idx="1779">403.95454545454498</cx:pt>
          <cx:pt idx="1780">444.35000000000002</cx:pt>
          <cx:pt idx="1781">403.95454545454498</cx:pt>
          <cx:pt idx="1782">423.19047619047598</cx:pt>
          <cx:pt idx="1783">423.19047619047598</cx:pt>
          <cx:pt idx="1784">444.35000000000002</cx:pt>
          <cx:pt idx="1785">423.19047619047598</cx:pt>
          <cx:pt idx="1786">403.95454545454498</cx:pt>
          <cx:pt idx="1787">423.19047619047598</cx:pt>
          <cx:pt idx="1788">444.35000000000002</cx:pt>
          <cx:pt idx="1789">423.19047619047598</cx:pt>
          <cx:pt idx="1790">386.39130434782601</cx:pt>
          <cx:pt idx="1791">386.39130434782601</cx:pt>
          <cx:pt idx="1792">355.48000000000002</cx:pt>
          <cx:pt idx="1793">370.29166666666703</cx:pt>
          <cx:pt idx="1794">423.19047619047598</cx:pt>
          <cx:pt idx="1795">403.95454545454498</cx:pt>
          <cx:pt idx="1796">386.39130434782601</cx:pt>
          <cx:pt idx="1797">444.35000000000002</cx:pt>
          <cx:pt idx="1798">444.35000000000002</cx:pt>
          <cx:pt idx="1799">467.73684210526301</cx:pt>
          <cx:pt idx="1800">444.35000000000002</cx:pt>
          <cx:pt idx="1801">493.722222222222</cx:pt>
          <cx:pt idx="1802">493.722222222222</cx:pt>
          <cx:pt idx="1803">493.722222222222</cx:pt>
          <cx:pt idx="1804">555.4375</cx:pt>
          <cx:pt idx="1805">493.722222222222</cx:pt>
          <cx:pt idx="1806">444.35000000000002</cx:pt>
          <cx:pt idx="1807">423.19047619047598</cx:pt>
          <cx:pt idx="1808">493.722222222222</cx:pt>
          <cx:pt idx="1809">467.73684210526301</cx:pt>
          <cx:pt idx="1810">423.19047619047598</cx:pt>
          <cx:pt idx="1811">467.73684210526301</cx:pt>
          <cx:pt idx="1812">493.722222222222</cx:pt>
          <cx:pt idx="1813">467.73684210526301</cx:pt>
          <cx:pt idx="1814">493.722222222222</cx:pt>
          <cx:pt idx="1815">522.76470588235304</cx:pt>
          <cx:pt idx="1816">467.73684210526301</cx:pt>
          <cx:pt idx="1817">467.73684210526301</cx:pt>
          <cx:pt idx="1818">522.76470588235304</cx:pt>
          <cx:pt idx="1819">423.19047619047598</cx:pt>
          <cx:pt idx="1820">444.35000000000002</cx:pt>
          <cx:pt idx="1821">403.95454545454498</cx:pt>
          <cx:pt idx="1822">355.48000000000002</cx:pt>
          <cx:pt idx="1823">444.35000000000002</cx:pt>
          <cx:pt idx="1824">423.19047619047598</cx:pt>
          <cx:pt idx="1825">423.19047619047598</cx:pt>
          <cx:pt idx="1826">444.35000000000002</cx:pt>
          <cx:pt idx="1827">493.722222222222</cx:pt>
          <cx:pt idx="1828">493.722222222222</cx:pt>
          <cx:pt idx="1829">493.722222222222</cx:pt>
          <cx:pt idx="1830">493.722222222222</cx:pt>
          <cx:pt idx="1831">423.19047619047598</cx:pt>
          <cx:pt idx="1832">423.19047619047598</cx:pt>
          <cx:pt idx="1833">444.35000000000002</cx:pt>
          <cx:pt idx="1834">386.39130434782601</cx:pt>
          <cx:pt idx="1835">386.39130434782601</cx:pt>
          <cx:pt idx="1836">467.73684210526301</cx:pt>
          <cx:pt idx="1837">423.19047619047598</cx:pt>
          <cx:pt idx="1838">444.35000000000002</cx:pt>
          <cx:pt idx="1839">423.19047619047598</cx:pt>
          <cx:pt idx="1840">467.73684210526301</cx:pt>
          <cx:pt idx="1841">467.73684210526301</cx:pt>
          <cx:pt idx="1842">423.19047619047598</cx:pt>
          <cx:pt idx="1843">467.73684210526301</cx:pt>
          <cx:pt idx="1844">423.19047619047598</cx:pt>
          <cx:pt idx="1845">444.35000000000002</cx:pt>
          <cx:pt idx="1846">683.61538461538498</cx:pt>
          <cx:pt idx="1847">423.19047619047598</cx:pt>
          <cx:pt idx="1848">370.29166666666703</cx:pt>
          <cx:pt idx="1849">444.35000000000002</cx:pt>
          <cx:pt idx="1850">423.19047619047598</cx:pt>
          <cx:pt idx="1851">423.19047619047598</cx:pt>
          <cx:pt idx="1852">403.95454545454498</cx:pt>
          <cx:pt idx="1853">403.95454545454498</cx:pt>
          <cx:pt idx="1854">467.73684210526301</cx:pt>
          <cx:pt idx="1855">370.29166666666703</cx:pt>
          <cx:pt idx="1856">355.48000000000002</cx:pt>
          <cx:pt idx="1857">423.19047619047598</cx:pt>
          <cx:pt idx="1858">370.29166666666703</cx:pt>
          <cx:pt idx="1859">370.29166666666703</cx:pt>
          <cx:pt idx="1860">423.19047619047598</cx:pt>
          <cx:pt idx="1861">386.39130434782601</cx:pt>
          <cx:pt idx="1862">403.95454545454498</cx:pt>
          <cx:pt idx="1863">423.19047619047598</cx:pt>
          <cx:pt idx="1864">444.35000000000002</cx:pt>
          <cx:pt idx="1865">467.73684210526301</cx:pt>
          <cx:pt idx="1866">467.73684210526301</cx:pt>
          <cx:pt idx="1867">836.65714285714296</cx:pt>
          <cx:pt idx="1868">423.19047619047598</cx:pt>
          <cx:pt idx="1869">493.722222222222</cx:pt>
          <cx:pt idx="1870">423.19047619047598</cx:pt>
          <cx:pt idx="1871">467.73684210526301</cx:pt>
          <cx:pt idx="1872">467.73684210526301</cx:pt>
          <cx:pt idx="1873">467.73684210526301</cx:pt>
          <cx:pt idx="1874">493.722222222222</cx:pt>
          <cx:pt idx="1875">493.722222222222</cx:pt>
          <cx:pt idx="1876">555.4375</cx:pt>
          <cx:pt idx="1877">807.90909090909099</cx:pt>
          <cx:pt idx="1878">423.19047619047598</cx:pt>
          <cx:pt idx="1879">467.73684210526301</cx:pt>
          <cx:pt idx="1880">444.35000000000002</cx:pt>
          <cx:pt idx="1881">467.73684210526301</cx:pt>
          <cx:pt idx="1882">467.73684210526301</cx:pt>
          <cx:pt idx="1883">467.73684210526301</cx:pt>
          <cx:pt idx="1884">423.19047619047598</cx:pt>
          <cx:pt idx="1885">403.95454545454498</cx:pt>
          <cx:pt idx="1886">444.35000000000002</cx:pt>
          <cx:pt idx="1887">403.95454545454498</cx:pt>
          <cx:pt idx="1888">423.19047619047598</cx:pt>
          <cx:pt idx="1889">423.19047619047598</cx:pt>
          <cx:pt idx="1890">403.95454545454498</cx:pt>
          <cx:pt idx="1891">423.19047619047598</cx:pt>
          <cx:pt idx="1892">444.35000000000002</cx:pt>
          <cx:pt idx="1893">423.19047619047598</cx:pt>
          <cx:pt idx="1894">355.48000000000002</cx:pt>
          <cx:pt idx="1895">341.80769230769198</cx:pt>
          <cx:pt idx="1896">403.95454545454498</cx:pt>
          <cx:pt idx="1897">423.19047619047598</cx:pt>
          <cx:pt idx="1898">403.95454545454498</cx:pt>
          <cx:pt idx="1899">386.39130434782601</cx:pt>
          <cx:pt idx="1900">444.35000000000002</cx:pt>
          <cx:pt idx="1901">444.35000000000002</cx:pt>
          <cx:pt idx="1902">493.722222222222</cx:pt>
          <cx:pt idx="1903">444.35000000000002</cx:pt>
          <cx:pt idx="1904">467.73684210526301</cx:pt>
          <cx:pt idx="1905">467.73684210526301</cx:pt>
          <cx:pt idx="1906">493.722222222222</cx:pt>
          <cx:pt idx="1907">522.76470588235304</cx:pt>
          <cx:pt idx="1908">555.4375</cx:pt>
          <cx:pt idx="1909">493.722222222222</cx:pt>
          <cx:pt idx="1910">403.95454545454498</cx:pt>
          <cx:pt idx="1911">386.39130434782601</cx:pt>
          <cx:pt idx="1912">423.19047619047598</cx:pt>
          <cx:pt idx="1913">423.19047619047598</cx:pt>
          <cx:pt idx="1914">423.19047619047598</cx:pt>
          <cx:pt idx="1915">467.73684210526301</cx:pt>
          <cx:pt idx="1916">493.722222222222</cx:pt>
          <cx:pt idx="1917">444.35000000000002</cx:pt>
          <cx:pt idx="1918">423.19047619047598</cx:pt>
          <cx:pt idx="1919">493.722222222222</cx:pt>
          <cx:pt idx="1920">493.722222222222</cx:pt>
          <cx:pt idx="1921">423.19047619047598</cx:pt>
          <cx:pt idx="1922">423.19047619047598</cx:pt>
          <cx:pt idx="1923">370.29166666666703</cx:pt>
          <cx:pt idx="1924">403.95454545454498</cx:pt>
          <cx:pt idx="1925">444.35000000000002</cx:pt>
          <cx:pt idx="1926">444.35000000000002</cx:pt>
          <cx:pt idx="1927">444.35000000000002</cx:pt>
          <cx:pt idx="1928">522.76470588235304</cx:pt>
          <cx:pt idx="1929">493.722222222222</cx:pt>
          <cx:pt idx="1930">423.19047619047598</cx:pt>
          <cx:pt idx="1931">423.19047619047598</cx:pt>
          <cx:pt idx="1932">423.19047619047598</cx:pt>
          <cx:pt idx="1933">386.39130434782601</cx:pt>
          <cx:pt idx="1934">386.39130434782601</cx:pt>
          <cx:pt idx="1935">467.73684210526301</cx:pt>
          <cx:pt idx="1936">423.19047619047598</cx:pt>
          <cx:pt idx="1937">444.35000000000002</cx:pt>
          <cx:pt idx="1938">423.19047619047598</cx:pt>
          <cx:pt idx="1939">493.722222222222</cx:pt>
          <cx:pt idx="1940">423.19047619047598</cx:pt>
          <cx:pt idx="1941">467.73684210526301</cx:pt>
          <cx:pt idx="1942">444.35000000000002</cx:pt>
          <cx:pt idx="1943">423.19047619047598</cx:pt>
          <cx:pt idx="1944">423.19047619047598</cx:pt>
          <cx:pt idx="1945">403.95454545454498</cx:pt>
          <cx:pt idx="1946">403.95454545454498</cx:pt>
          <cx:pt idx="1947">467.73684210526301</cx:pt>
          <cx:pt idx="1948">370.29166666666703</cx:pt>
          <cx:pt idx="1949">370.29166666666703</cx:pt>
          <cx:pt idx="1950">423.19047619047598</cx:pt>
          <cx:pt idx="1951">370.29166666666703</cx:pt>
          <cx:pt idx="1952">370.29166666666703</cx:pt>
          <cx:pt idx="1953">423.19047619047598</cx:pt>
          <cx:pt idx="1954">386.39130434782601</cx:pt>
          <cx:pt idx="1955">403.95454545454498</cx:pt>
          <cx:pt idx="1956">444.35000000000002</cx:pt>
          <cx:pt idx="1957">444.35000000000002</cx:pt>
          <cx:pt idx="1958">444.35000000000002</cx:pt>
          <cx:pt idx="1959">467.73684210526301</cx:pt>
          <cx:pt idx="1960">810.81547619047592</cx:pt>
          <cx:pt idx="1961">810.81547619047592</cx:pt>
          <cx:pt idx="1962">857.81666666666706</cx:pt>
          <cx:pt idx="1963">423.19047619047598</cx:pt>
          <cx:pt idx="1964">555.4375</cx:pt>
          <cx:pt idx="1965">592.46666666666704</cx:pt>
          <cx:pt idx="1966">493.722222222222</cx:pt>
          <cx:pt idx="1967">423.19047619047598</cx:pt>
          <cx:pt idx="1968">423.19047619047598</cx:pt>
          <cx:pt idx="1969">423.19047619047598</cx:pt>
          <cx:pt idx="1970">467.73684210526301</cx:pt>
          <cx:pt idx="1971">467.73684210526301</cx:pt>
          <cx:pt idx="1972">467.73684210526301</cx:pt>
          <cx:pt idx="1973">493.722222222222</cx:pt>
          <cx:pt idx="1974">807.90909090909099</cx:pt>
          <cx:pt idx="1975">444.35000000000002</cx:pt>
          <cx:pt idx="1976">444.35000000000002</cx:pt>
          <cx:pt idx="1977">423.19047619047598</cx:pt>
          <cx:pt idx="1978">423.19047619047598</cx:pt>
          <cx:pt idx="1979">444.35000000000002</cx:pt>
          <cx:pt idx="1980">493.722222222222</cx:pt>
          <cx:pt idx="1981">467.73684210526301</cx:pt>
          <cx:pt idx="1982">522.76470588235304</cx:pt>
          <cx:pt idx="1983">423.19047619047598</cx:pt>
          <cx:pt idx="1984">423.19047619047598</cx:pt>
          <cx:pt idx="1985">444.35000000000002</cx:pt>
          <cx:pt idx="1986">467.73684210526301</cx:pt>
          <cx:pt idx="1987">467.73684210526301</cx:pt>
          <cx:pt idx="1988">467.73684210526301</cx:pt>
          <cx:pt idx="1989">522.76470588235304</cx:pt>
          <cx:pt idx="1990">467.73684210526301</cx:pt>
          <cx:pt idx="1991">467.73684210526301</cx:pt>
          <cx:pt idx="1992">444.35000000000002</cx:pt>
          <cx:pt idx="1993">355.48000000000002</cx:pt>
          <cx:pt idx="1994">355.48000000000002</cx:pt>
          <cx:pt idx="1995">386.39130434782601</cx:pt>
          <cx:pt idx="1996">403.95454545454498</cx:pt>
          <cx:pt idx="1997">423.19047619047598</cx:pt>
          <cx:pt idx="1998">444.35000000000002</cx:pt>
          <cx:pt idx="1999">403.95454545454498</cx:pt>
          <cx:pt idx="2000">444.35000000000002</cx:pt>
          <cx:pt idx="2001">403.95454545454498</cx:pt>
          <cx:pt idx="2002">444.35000000000002</cx:pt>
          <cx:pt idx="2003">370.29166666666703</cx:pt>
          <cx:pt idx="2004">341.80769230769198</cx:pt>
          <cx:pt idx="2005">403.95454545454498</cx:pt>
          <cx:pt idx="2006">423.19047619047598</cx:pt>
          <cx:pt idx="2007">341.80769230769198</cx:pt>
          <cx:pt idx="2008">403.95454545454498</cx:pt>
          <cx:pt idx="2009">386.39130434782601</cx:pt>
          <cx:pt idx="2010">444.35000000000002</cx:pt>
          <cx:pt idx="2011">444.35000000000002</cx:pt>
          <cx:pt idx="2012">493.722222222222</cx:pt>
          <cx:pt idx="2013">444.35000000000002</cx:pt>
          <cx:pt idx="2014">493.722222222222</cx:pt>
          <cx:pt idx="2015">467.73684210526301</cx:pt>
          <cx:pt idx="2016">467.73684210526301</cx:pt>
          <cx:pt idx="2017">467.73684210526301</cx:pt>
          <cx:pt idx="2018">493.722222222222</cx:pt>
          <cx:pt idx="2019">355.48000000000002</cx:pt>
          <cx:pt idx="2020">355.48000000000002</cx:pt>
          <cx:pt idx="2021">403.95454545454498</cx:pt>
          <cx:pt idx="2022">386.39130434782601</cx:pt>
          <cx:pt idx="2023">423.19047619047598</cx:pt>
          <cx:pt idx="2024">423.19047619047598</cx:pt>
          <cx:pt idx="2025">423.19047619047598</cx:pt>
          <cx:pt idx="2026">467.73684210526301</cx:pt>
          <cx:pt idx="2027">493.722222222222</cx:pt>
          <cx:pt idx="2028">444.35000000000002</cx:pt>
          <cx:pt idx="2029">423.19047619047598</cx:pt>
          <cx:pt idx="2030">493.722222222222</cx:pt>
          <cx:pt idx="2031">493.722222222222</cx:pt>
          <cx:pt idx="2032">444.35000000000002</cx:pt>
          <cx:pt idx="2033">444.35000000000002</cx:pt>
          <cx:pt idx="2034">370.29166666666703</cx:pt>
          <cx:pt idx="2035">403.95454545454498</cx:pt>
          <cx:pt idx="2036">444.35000000000002</cx:pt>
          <cx:pt idx="2037">467.73684210526301</cx:pt>
          <cx:pt idx="2038">444.35000000000002</cx:pt>
          <cx:pt idx="2039">467.73684210526301</cx:pt>
          <cx:pt idx="2040">522.76470588235304</cx:pt>
          <cx:pt idx="2041">555.4375</cx:pt>
          <cx:pt idx="2042">592.46666666666704</cx:pt>
          <cx:pt idx="2043">493.722222222222</cx:pt>
          <cx:pt idx="2044">493.722222222222</cx:pt>
          <cx:pt idx="2045">386.39130434782601</cx:pt>
          <cx:pt idx="2046">467.73684210526301</cx:pt>
          <cx:pt idx="2047">386.39130434782601</cx:pt>
          <cx:pt idx="2048">386.39130434782601</cx:pt>
          <cx:pt idx="2049">444.35000000000002</cx:pt>
          <cx:pt idx="2050">423.19047619047598</cx:pt>
          <cx:pt idx="2051">423.19047619047598</cx:pt>
          <cx:pt idx="2052">423.19047619047598</cx:pt>
          <cx:pt idx="2053">423.19047619047598</cx:pt>
          <cx:pt idx="2054">423.19047619047598</cx:pt>
          <cx:pt idx="2055">467.73684210526301</cx:pt>
          <cx:pt idx="2056">444.35000000000002</cx:pt>
          <cx:pt idx="2057">683.61538461538498</cx:pt>
          <cx:pt idx="2058">423.19047619047598</cx:pt>
          <cx:pt idx="2059">423.19047619047598</cx:pt>
          <cx:pt idx="2060">444.35000000000002</cx:pt>
          <cx:pt idx="2061">444.35000000000002</cx:pt>
          <cx:pt idx="2062">355.48000000000002</cx:pt>
          <cx:pt idx="2063">423.19047619047598</cx:pt>
          <cx:pt idx="2064">444.35000000000002</cx:pt>
          <cx:pt idx="2065">370.29166666666703</cx:pt>
          <cx:pt idx="2066">370.29166666666703</cx:pt>
          <cx:pt idx="2067">423.19047619047598</cx:pt>
          <cx:pt idx="2068">423.19047619047598</cx:pt>
          <cx:pt idx="2069">193.195652173913</cx:pt>
          <cx:pt idx="2070">386.39130434782601</cx:pt>
          <cx:pt idx="2071">403.95454545454498</cx:pt>
          <cx:pt idx="2072">444.35000000000002</cx:pt>
          <cx:pt idx="2073">444.35000000000002</cx:pt>
          <cx:pt idx="2074">444.35000000000002</cx:pt>
          <cx:pt idx="2075">423.19047619047598</cx:pt>
          <cx:pt idx="2076">444.35000000000002</cx:pt>
          <cx:pt idx="2077">467.73684210526301</cx:pt>
          <cx:pt idx="2078">810.81547619047592</cx:pt>
          <cx:pt idx="2079">810.81547619047592</cx:pt>
          <cx:pt idx="2080">810.81547619047592</cx:pt>
          <cx:pt idx="2081">810.81547619047592</cx:pt>
          <cx:pt idx="2082">857.81666666666706</cx:pt>
          <cx:pt idx="2083">403.95454545454498</cx:pt>
          <cx:pt idx="2084">377.03703703703701</cx:pt>
          <cx:pt idx="2085">467.73684210526301</cx:pt>
          <cx:pt idx="2086">423.19047619047598</cx:pt>
          <cx:pt idx="2087">423.19047619047598</cx:pt>
          <cx:pt idx="2088">493.722222222222</cx:pt>
          <cx:pt idx="2089">807.90909090909099</cx:pt>
          <cx:pt idx="2090">444.35000000000002</cx:pt>
          <cx:pt idx="2091">444.35000000000002</cx:pt>
          <cx:pt idx="2092">423.19047619047598</cx:pt>
          <cx:pt idx="2093">423.19047619047598</cx:pt>
          <cx:pt idx="2094">444.35000000000002</cx:pt>
          <cx:pt idx="2095">493.722222222222</cx:pt>
          <cx:pt idx="2096">467.73684210526301</cx:pt>
          <cx:pt idx="2097">522.76470588235304</cx:pt>
          <cx:pt idx="2098">423.19047619047598</cx:pt>
          <cx:pt idx="2099">444.35000000000002</cx:pt>
          <cx:pt idx="2100">423.19047619047598</cx:pt>
          <cx:pt idx="2101">467.73684210526301</cx:pt>
          <cx:pt idx="2102">467.73684210526301</cx:pt>
          <cx:pt idx="2103">493.722222222222</cx:pt>
          <cx:pt idx="2104">555.4375</cx:pt>
          <cx:pt idx="2105">493.722222222222</cx:pt>
          <cx:pt idx="2106">493.722222222222</cx:pt>
          <cx:pt idx="2107">522.76470588235304</cx:pt>
          <cx:pt idx="2108">355.48000000000002</cx:pt>
          <cx:pt idx="2109">423.19047619047598</cx:pt>
          <cx:pt idx="2110">355.48000000000002</cx:pt>
          <cx:pt idx="2111">386.39130434782601</cx:pt>
          <cx:pt idx="2112">403.95454545454498</cx:pt>
          <cx:pt idx="2113">444.35000000000002</cx:pt>
          <cx:pt idx="2114">423.19047619047598</cx:pt>
          <cx:pt idx="2115">403.95454545454498</cx:pt>
          <cx:pt idx="2116">403.95454545454498</cx:pt>
          <cx:pt idx="2117">740.58333333333303</cx:pt>
          <cx:pt idx="2118">807.90909090909099</cx:pt>
          <cx:pt idx="2119">370.29166666666703</cx:pt>
          <cx:pt idx="2120">341.80769230769198</cx:pt>
          <cx:pt idx="2121">403.95454545454498</cx:pt>
          <cx:pt idx="2122">423.19047619047598</cx:pt>
          <cx:pt idx="2123">370.29166666666703</cx:pt>
          <cx:pt idx="2124">341.80769230769198</cx:pt>
          <cx:pt idx="2125">403.95454545454498</cx:pt>
          <cx:pt idx="2126">386.39130434782601</cx:pt>
          <cx:pt idx="2127">444.35000000000002</cx:pt>
          <cx:pt idx="2128">444.35000000000002</cx:pt>
          <cx:pt idx="2129">467.73684210526301</cx:pt>
          <cx:pt idx="2130">493.722222222222</cx:pt>
          <cx:pt idx="2131">467.73684210526301</cx:pt>
          <cx:pt idx="2132">467.73684210526301</cx:pt>
          <cx:pt idx="2133">467.73684210526301</cx:pt>
          <cx:pt idx="2134">493.722222222222</cx:pt>
          <cx:pt idx="2135">467.73684210526301</cx:pt>
          <cx:pt idx="2136">444.35000000000002</cx:pt>
          <cx:pt idx="2137">493.722222222222</cx:pt>
          <cx:pt idx="2138">467.73684210526301</cx:pt>
          <cx:pt idx="2139">403.95454545454498</cx:pt>
          <cx:pt idx="2140">386.39130434782601</cx:pt>
          <cx:pt idx="2141">423.19047619047598</cx:pt>
          <cx:pt idx="2142">423.19047619047598</cx:pt>
          <cx:pt idx="2143">355.48000000000002</cx:pt>
          <cx:pt idx="2144">355.48000000000002</cx:pt>
          <cx:pt idx="2145">423.19047619047598</cx:pt>
          <cx:pt idx="2146">467.73684210526301</cx:pt>
          <cx:pt idx="2147">493.722222222222</cx:pt>
          <cx:pt idx="2148">444.35000000000002</cx:pt>
          <cx:pt idx="2149">444.35000000000002</cx:pt>
          <cx:pt idx="2150">493.722222222222</cx:pt>
          <cx:pt idx="2151">493.722222222222</cx:pt>
          <cx:pt idx="2152">444.35000000000002</cx:pt>
          <cx:pt idx="2153">444.35000000000002</cx:pt>
          <cx:pt idx="2154">386.39130434782601</cx:pt>
          <cx:pt idx="2155">403.95454545454498</cx:pt>
          <cx:pt idx="2156">444.35000000000002</cx:pt>
          <cx:pt idx="2157">444.35000000000002</cx:pt>
          <cx:pt idx="2158">444.35000000000002</cx:pt>
          <cx:pt idx="2159">467.73684210526301</cx:pt>
          <cx:pt idx="2160">377.03703703703701</cx:pt>
          <cx:pt idx="2161">493.722222222222</cx:pt>
          <cx:pt idx="2162">555.4375</cx:pt>
          <cx:pt idx="2163">592.46666666666704</cx:pt>
          <cx:pt idx="2164">493.722222222222</cx:pt>
          <cx:pt idx="2165">386.39130434782601</cx:pt>
          <cx:pt idx="2166">467.73684210526301</cx:pt>
          <cx:pt idx="2167">386.39130434782601</cx:pt>
          <cx:pt idx="2168">370.29166666666703</cx:pt>
          <cx:pt idx="2169">423.19047619047598</cx:pt>
          <cx:pt idx="2170">423.19047619047598</cx:pt>
          <cx:pt idx="2171">423.19047619047598</cx:pt>
          <cx:pt idx="2172">423.19047619047598</cx:pt>
          <cx:pt idx="2173">423.19047619047598</cx:pt>
          <cx:pt idx="2174">444.35000000000002</cx:pt>
          <cx:pt idx="2175">423.19047619047598</cx:pt>
          <cx:pt idx="2176">467.73684210526301</cx:pt>
          <cx:pt idx="2177">683.61538461538498</cx:pt>
          <cx:pt idx="2178">423.19047619047598</cx:pt>
          <cx:pt idx="2179">444.35000000000002</cx:pt>
          <cx:pt idx="2180">423.19047619047598</cx:pt>
          <cx:pt idx="2181">423.19047619047598</cx:pt>
          <cx:pt idx="2182">355.48000000000002</cx:pt>
          <cx:pt idx="2183">370.29166666666703</cx:pt>
          <cx:pt idx="2184">423.19047619047598</cx:pt>
          <cx:pt idx="2185">423.19047619047598</cx:pt>
          <cx:pt idx="2186">193.195652173913</cx:pt>
          <cx:pt idx="2187">386.39130434782601</cx:pt>
          <cx:pt idx="2188">403.95454545454498</cx:pt>
          <cx:pt idx="2189">377.03703703703701</cx:pt>
          <cx:pt idx="2190">444.35000000000002</cx:pt>
          <cx:pt idx="2191">444.35000000000002</cx:pt>
          <cx:pt idx="2192">444.35000000000002</cx:pt>
          <cx:pt idx="2193">403.95454545454498</cx:pt>
          <cx:pt idx="2194">467.73684210526301</cx:pt>
          <cx:pt idx="2195">810.81547619047592</cx:pt>
          <cx:pt idx="2196">810.81547619047592</cx:pt>
          <cx:pt idx="2197">810.81547619047592</cx:pt>
          <cx:pt idx="2198">810.81547619047592</cx:pt>
          <cx:pt idx="2199">857.81666666666706</cx:pt>
          <cx:pt idx="2200">317.392857142857</cx:pt>
          <cx:pt idx="2201">467.73684210526301</cx:pt>
          <cx:pt idx="2202">467.73684210526301</cx:pt>
          <cx:pt idx="2203">467.73684210526301</cx:pt>
          <cx:pt idx="2204">467.73684210526301</cx:pt>
          <cx:pt idx="2205">423.19047619047598</cx:pt>
          <cx:pt idx="2206">423.19047619047598</cx:pt>
          <cx:pt idx="2207">423.19047619047598</cx:pt>
          <cx:pt idx="2208">444.35000000000002</cx:pt>
          <cx:pt idx="2209">493.722222222222</cx:pt>
          <cx:pt idx="2210">493.722222222222</cx:pt>
          <cx:pt idx="2211">807.90909090909099</cx:pt>
          <cx:pt idx="2212">740.58333333333303</cx:pt>
          <cx:pt idx="2213">423.19047619047598</cx:pt>
          <cx:pt idx="2214">423.19047619047598</cx:pt>
          <cx:pt idx="2215">444.35000000000002</cx:pt>
          <cx:pt idx="2216">444.35000000000002</cx:pt>
          <cx:pt idx="2217">423.19047619047598</cx:pt>
          <cx:pt idx="2218">423.19047619047598</cx:pt>
          <cx:pt idx="2219">444.35000000000002</cx:pt>
          <cx:pt idx="2220">444.35000000000002</cx:pt>
          <cx:pt idx="2221">444.35000000000002</cx:pt>
          <cx:pt idx="2222">555.4375</cx:pt>
          <cx:pt idx="2223">493.722222222222</cx:pt>
          <cx:pt idx="2224">555.4375</cx:pt>
          <cx:pt idx="2225">683.61538461538498</cx:pt>
          <cx:pt idx="2226">444.35000000000002</cx:pt>
          <cx:pt idx="2227">423.19047619047598</cx:pt>
          <cx:pt idx="2228">467.73684210526301</cx:pt>
          <cx:pt idx="2229">467.73684210526301</cx:pt>
          <cx:pt idx="2230">493.722222222222</cx:pt>
          <cx:pt idx="2231">467.73684210526301</cx:pt>
          <cx:pt idx="2232">522.76470588235304</cx:pt>
          <cx:pt idx="2233">467.73684210526301</cx:pt>
          <cx:pt idx="2234">493.722222222222</cx:pt>
          <cx:pt idx="2235">493.722222222222</cx:pt>
          <cx:pt idx="2236">522.76470588235304</cx:pt>
          <cx:pt idx="2237">444.35000000000002</cx:pt>
          <cx:pt idx="2238">370.29166666666703</cx:pt>
          <cx:pt idx="2239">386.39130434782601</cx:pt>
          <cx:pt idx="2240">467.73684210526301</cx:pt>
          <cx:pt idx="2241">423.19047619047598</cx:pt>
          <cx:pt idx="2242">467.73684210526301</cx:pt>
          <cx:pt idx="2243">403.95454545454498</cx:pt>
          <cx:pt idx="2244">403.95454545454498</cx:pt>
          <cx:pt idx="2245">807.90909090909099</cx:pt>
          <cx:pt idx="2246">740.58333333333303</cx:pt>
          <cx:pt idx="2247">370.29166666666703</cx:pt>
          <cx:pt idx="2248">386.39130434782601</cx:pt>
          <cx:pt idx="2249">423.19047619047598</cx:pt>
          <cx:pt idx="2250">355.48000000000002</cx:pt>
          <cx:pt idx="2251">341.80769230769198</cx:pt>
          <cx:pt idx="2252">423.19047619047598</cx:pt>
          <cx:pt idx="2253">423.19047619047598</cx:pt>
          <cx:pt idx="2254">370.29166666666703</cx:pt>
          <cx:pt idx="2255">341.80769230769198</cx:pt>
          <cx:pt idx="2256">444.35000000000002</cx:pt>
          <cx:pt idx="2257">467.73684210526301</cx:pt>
          <cx:pt idx="2258">522.76470588235304</cx:pt>
          <cx:pt idx="2259">522.76470588235304</cx:pt>
          <cx:pt idx="2260">467.73684210526301</cx:pt>
          <cx:pt idx="2261">403.95454545454498</cx:pt>
          <cx:pt idx="2262">386.39130434782601</cx:pt>
          <cx:pt idx="2263">423.19047619047598</cx:pt>
          <cx:pt idx="2264">355.48000000000002</cx:pt>
          <cx:pt idx="2265">355.48000000000002</cx:pt>
          <cx:pt idx="2266">423.19047619047598</cx:pt>
          <cx:pt idx="2267">423.19047619047598</cx:pt>
          <cx:pt idx="2268">403.95454545454498</cx:pt>
          <cx:pt idx="2269">467.73684210526301</cx:pt>
          <cx:pt idx="2270">493.722222222222</cx:pt>
          <cx:pt idx="2271">493.722222222222</cx:pt>
          <cx:pt idx="2272">370.29166666666703</cx:pt>
          <cx:pt idx="2273">386.39130434782601</cx:pt>
          <cx:pt idx="2274">423.19047619047598</cx:pt>
          <cx:pt idx="2275">444.35000000000002</cx:pt>
          <cx:pt idx="2276">370.29166666666703</cx:pt>
          <cx:pt idx="2277">467.73684210526301</cx:pt>
          <cx:pt idx="2278">386.39130434782601</cx:pt>
          <cx:pt idx="2279">444.35000000000002</cx:pt>
          <cx:pt idx="2280">444.35000000000002</cx:pt>
          <cx:pt idx="2281">377.03703703703701</cx:pt>
          <cx:pt idx="2282">444.35000000000002</cx:pt>
          <cx:pt idx="2283">467.73684210526301</cx:pt>
          <cx:pt idx="2284">493.722222222222</cx:pt>
          <cx:pt idx="2285">555.4375</cx:pt>
          <cx:pt idx="2286">555.4375</cx:pt>
          <cx:pt idx="2287">386.39130434782601</cx:pt>
          <cx:pt idx="2288">467.73684210526301</cx:pt>
          <cx:pt idx="2289">386.39130434782601</cx:pt>
          <cx:pt idx="2290">370.29166666666703</cx:pt>
          <cx:pt idx="2291">423.19047619047598</cx:pt>
          <cx:pt idx="2292">423.19047619047598</cx:pt>
          <cx:pt idx="2293">423.19047619047598</cx:pt>
          <cx:pt idx="2294">423.19047619047598</cx:pt>
          <cx:pt idx="2295">423.19047619047598</cx:pt>
          <cx:pt idx="2296">444.35000000000002</cx:pt>
          <cx:pt idx="2297">423.19047619047598</cx:pt>
          <cx:pt idx="2298">444.35000000000002</cx:pt>
          <cx:pt idx="2299">467.73684210526301</cx:pt>
          <cx:pt idx="2300">683.61538461538498</cx:pt>
          <cx:pt idx="2301">444.35000000000002</cx:pt>
          <cx:pt idx="2302">355.48000000000002</cx:pt>
          <cx:pt idx="2303">370.29166666666703</cx:pt>
          <cx:pt idx="2304">423.19047619047598</cx:pt>
          <cx:pt idx="2305">423.19047619047598</cx:pt>
          <cx:pt idx="2306">193.195652173913</cx:pt>
          <cx:pt idx="2307">370.29166666666703</cx:pt>
          <cx:pt idx="2308">403.95454545454498</cx:pt>
          <cx:pt idx="2309">444.35000000000002</cx:pt>
          <cx:pt idx="2310">467.73684210526301</cx:pt>
          <cx:pt idx="2311">444.35000000000002</cx:pt>
          <cx:pt idx="2312">403.95454545454498</cx:pt>
          <cx:pt idx="2313">810.81547619047592</cx:pt>
          <cx:pt idx="2314">810.81547619047592</cx:pt>
          <cx:pt idx="2315">768.77807486630991</cx:pt>
          <cx:pt idx="2316">810.81547619047592</cx:pt>
          <cx:pt idx="2317">810.81547619047592</cx:pt>
          <cx:pt idx="2318">634.78571428571399</cx:pt>
          <cx:pt idx="2319">444.35000000000002</cx:pt>
          <cx:pt idx="2320">355.48000000000002</cx:pt>
          <cx:pt idx="2321">355.48000000000002</cx:pt>
          <cx:pt idx="2322">355.48000000000002</cx:pt>
          <cx:pt idx="2323">386.39130434782601</cx:pt>
          <cx:pt idx="2324">403.95454545454498</cx:pt>
          <cx:pt idx="2325">493.722222222222</cx:pt>
          <cx:pt idx="2326">493.722222222222</cx:pt>
          <cx:pt idx="2327">423.19047619047598</cx:pt>
          <cx:pt idx="2328">403.95454545454498</cx:pt>
          <cx:pt idx="2329">444.35000000000002</cx:pt>
          <cx:pt idx="2330">444.35000000000002</cx:pt>
          <cx:pt idx="2331">423.19047619047598</cx:pt>
          <cx:pt idx="2332">403.95454545454498</cx:pt>
          <cx:pt idx="2333">444.35000000000002</cx:pt>
          <cx:pt idx="2334">444.35000000000002</cx:pt>
          <cx:pt idx="2335">444.35000000000002</cx:pt>
          <cx:pt idx="2336">493.722222222222</cx:pt>
          <cx:pt idx="2337">493.722222222222</cx:pt>
          <cx:pt idx="2338">555.4375</cx:pt>
          <cx:pt idx="2339">403.95454545454498</cx:pt>
          <cx:pt idx="2340">370.29166666666703</cx:pt>
          <cx:pt idx="2341">355.48000000000002</cx:pt>
          <cx:pt idx="2342">386.39130434782601</cx:pt>
          <cx:pt idx="2343">261.38235294117601</cx:pt>
          <cx:pt idx="2344">370.29166666666703</cx:pt>
          <cx:pt idx="2345">403.95454545454498</cx:pt>
          <cx:pt idx="2346">444.35000000000002</cx:pt>
          <cx:pt idx="2347">467.73684210526301</cx:pt>
          <cx:pt idx="2348">423.19047619047598</cx:pt>
          <cx:pt idx="2349">423.19047619047598</cx:pt>
          <cx:pt idx="2350">423.19047619047598</cx:pt>
          <cx:pt idx="2351">444.35000000000002</cx:pt>
          <cx:pt idx="2352">493.722222222222</cx:pt>
          <cx:pt idx="2353">493.722222222222</cx:pt>
          <cx:pt idx="2354">683.61538461538498</cx:pt>
          <cx:pt idx="2355">444.35000000000002</cx:pt>
          <cx:pt idx="2356">423.19047619047598</cx:pt>
          <cx:pt idx="2357">467.73684210526301</cx:pt>
          <cx:pt idx="2358">467.73684210526301</cx:pt>
          <cx:pt idx="2359">493.722222222222</cx:pt>
          <cx:pt idx="2360">467.73684210526301</cx:pt>
          <cx:pt idx="2361">555.4375</cx:pt>
          <cx:pt idx="2362">467.73684210526301</cx:pt>
          <cx:pt idx="2363">592.46666666666704</cx:pt>
          <cx:pt idx="2364">493.722222222222</cx:pt>
          <cx:pt idx="2365">493.722222222222</cx:pt>
          <cx:pt idx="2366">355.48000000000002</cx:pt>
          <cx:pt idx="2367">386.39130434782601</cx:pt>
          <cx:pt idx="2368">467.73684210526301</cx:pt>
          <cx:pt idx="2369">403.95454545454498</cx:pt>
          <cx:pt idx="2370">467.73684210526301</cx:pt>
          <cx:pt idx="2371">444.35000000000002</cx:pt>
          <cx:pt idx="2372">467.73684210526301</cx:pt>
          <cx:pt idx="2373">522.76470588235304</cx:pt>
          <cx:pt idx="2374">493.722222222222</cx:pt>
          <cx:pt idx="2375">370.29166666666703</cx:pt>
          <cx:pt idx="2376">467.73684210526301</cx:pt>
          <cx:pt idx="2377">386.39130434782601</cx:pt>
          <cx:pt idx="2378">444.35000000000002</cx:pt>
          <cx:pt idx="2379">444.35000000000002</cx:pt>
          <cx:pt idx="2380">467.73684210526301</cx:pt>
          <cx:pt idx="2381">467.73684210526301</cx:pt>
          <cx:pt idx="2382">555.4375</cx:pt>
          <cx:pt idx="2383">555.4375</cx:pt>
          <cx:pt idx="2384">592.46666666666704</cx:pt>
          <cx:pt idx="2385">386.39130434782601</cx:pt>
          <cx:pt idx="2386">467.73684210526301</cx:pt>
          <cx:pt idx="2387">423.19047619047598</cx:pt>
          <cx:pt idx="2388">317.392857142857</cx:pt>
          <cx:pt idx="2389">329.14814814814798</cx:pt>
          <cx:pt idx="2390">317.392857142857</cx:pt>
          <cx:pt idx="2391">444.35000000000002</cx:pt>
          <cx:pt idx="2392">423.19047619047598</cx:pt>
          <cx:pt idx="2393">444.35000000000002</cx:pt>
          <cx:pt idx="2394">467.73684210526301</cx:pt>
          <cx:pt idx="2395">768.77807486630991</cx:pt>
          <cx:pt idx="2396">467.73684210526301</cx:pt>
          <cx:pt idx="2397">423.19047619047598</cx:pt>
          <cx:pt idx="2398">423.19047619047598</cx:pt>
          <cx:pt idx="2399">444.35000000000002</cx:pt>
          <cx:pt idx="2400">555.4375</cx:pt>
          <cx:pt idx="2401">592.46666666666704</cx:pt>
          <cx:pt idx="2402">807.90909090909099</cx:pt>
          <cx:pt idx="2403">683.61538461538498</cx:pt>
          <cx:pt idx="2404">683.61538461538498</cx:pt>
          <cx:pt idx="2405">555.4375</cx:pt>
          <cx:pt idx="2406">370.29166666666703</cx:pt>
          <cx:pt idx="2407">807.90909090909099</cx:pt>
          <cx:pt idx="2408">740.58333333333303</cx:pt>
          <cx:pt idx="2409">386.39130434782601</cx:pt>
          <cx:pt idx="2410">386.39130434782601</cx:pt>
          <cx:pt idx="2411">423.19047619047598</cx:pt>
          <cx:pt idx="2412">467.73684210526301</cx:pt>
          <cx:pt idx="2413">355.48000000000002</cx:pt>
          <cx:pt idx="2414">341.80769230769198</cx:pt>
          <cx:pt idx="2415">423.19047619047598</cx:pt>
          <cx:pt idx="2416">423.19047619047598</cx:pt>
          <cx:pt idx="2417">329.14814814814798</cx:pt>
          <cx:pt idx="2418">317.392857142857</cx:pt>
          <cx:pt idx="2419">329.14814814814798</cx:pt>
          <cx:pt idx="2420">444.35000000000002</cx:pt>
          <cx:pt idx="2421">444.35000000000002</cx:pt>
          <cx:pt idx="2422">467.73684210526301</cx:pt>
          <cx:pt idx="2423">355.48000000000002</cx:pt>
          <cx:pt idx="2424">355.48000000000002</cx:pt>
          <cx:pt idx="2425">386.39130434782601</cx:pt>
          <cx:pt idx="2426">403.95454545454498</cx:pt>
          <cx:pt idx="2427">444.35000000000002</cx:pt>
          <cx:pt idx="2428">467.73684210526301</cx:pt>
          <cx:pt idx="2429">444.35000000000002</cx:pt>
          <cx:pt idx="2430">467.73684210526301</cx:pt>
          <cx:pt idx="2431">386.39130434782601</cx:pt>
          <cx:pt idx="2432">386.39130434782601</cx:pt>
          <cx:pt idx="2433">423.19047619047598</cx:pt>
          <cx:pt idx="2434">467.73684210526301</cx:pt>
          <cx:pt idx="2435">467.73684210526301</cx:pt>
          <cx:pt idx="2436">444.35000000000002</cx:pt>
          <cx:pt idx="2437">341.80769230769198</cx:pt>
          <cx:pt idx="2438">341.80769230769198</cx:pt>
          <cx:pt idx="2439">403.95454545454498</cx:pt>
          <cx:pt idx="2440">403.95454545454498</cx:pt>
          <cx:pt idx="2441">317.392857142857</cx:pt>
          <cx:pt idx="2442">329.14814814814798</cx:pt>
          <cx:pt idx="2443">423.19047619047598</cx:pt>
          <cx:pt idx="2444">444.35000000000002</cx:pt>
          <cx:pt idx="2445">193.195652173913</cx:pt>
          <cx:pt idx="2446">791.57954545454504</cx:pt>
          <cx:pt idx="2447">341.80769230769198</cx:pt>
          <cx:pt idx="2448">341.80769230769198</cx:pt>
          <cx:pt idx="2449">634.78571428571399</cx:pt>
          <cx:pt idx="2450">634.78571428571399</cx:pt>
          <cx:pt idx="2451">391.538461538462</cx:pt>
          <cx:pt idx="2452">467.73684210526301</cx:pt>
          <cx:pt idx="2453">493.722222222222</cx:pt>
          <cx:pt idx="2454">467.73684210526301</cx:pt>
          <cx:pt idx="2455">261.38235294117601</cx:pt>
          <cx:pt idx="2456">467.73684210526301</cx:pt>
          <cx:pt idx="2457">341.80769230769198</cx:pt>
          <cx:pt idx="2458">370.29166666666703</cx:pt>
          <cx:pt idx="2459">329.14814814814798</cx:pt>
          <cx:pt idx="2460">423.19047619047598</cx:pt>
          <cx:pt idx="2461">423.19047619047598</cx:pt>
          <cx:pt idx="2462">444.35000000000002</cx:pt>
          <cx:pt idx="2463">444.35000000000002</cx:pt>
          <cx:pt idx="2464">444.35000000000002</cx:pt>
          <cx:pt idx="2465">444.35000000000002</cx:pt>
          <cx:pt idx="2466">493.722222222222</cx:pt>
          <cx:pt idx="2467">493.722222222222</cx:pt>
          <cx:pt idx="2468">683.61538461538498</cx:pt>
          <cx:pt idx="2469">683.61538461538498</cx:pt>
          <cx:pt idx="2470">467.73684210526301</cx:pt>
          <cx:pt idx="2471">370.29166666666703</cx:pt>
          <cx:pt idx="2472">467.73684210526301</cx:pt>
          <cx:pt idx="2473">493.722222222222</cx:pt>
          <cx:pt idx="2474">370.29166666666703</cx:pt>
          <cx:pt idx="2475">467.73684210526301</cx:pt>
          <cx:pt idx="2476">493.722222222222</cx:pt>
          <cx:pt idx="2477">444.35000000000002</cx:pt>
          <cx:pt idx="2478">467.73684210526301</cx:pt>
          <cx:pt idx="2479">522.76470588235304</cx:pt>
          <cx:pt idx="2480">493.722222222222</cx:pt>
          <cx:pt idx="2481">423.19047619047598</cx:pt>
          <cx:pt idx="2482">423.19047619047598</cx:pt>
          <cx:pt idx="2483">467.73684210526301</cx:pt>
          <cx:pt idx="2484">791.57954545454504</cx:pt>
          <cx:pt idx="2485">791.57954545454504</cx:pt>
          <cx:pt idx="2486">467.73684210526301</cx:pt>
          <cx:pt idx="2487">423.19047619047598</cx:pt>
          <cx:pt idx="2488">423.19047619047598</cx:pt>
          <cx:pt idx="2489">444.35000000000002</cx:pt>
          <cx:pt idx="2490">423.19047619047598</cx:pt>
          <cx:pt idx="2491">444.35000000000002</cx:pt>
          <cx:pt idx="2492">493.722222222222</cx:pt>
          <cx:pt idx="2493">493.722222222222</cx:pt>
          <cx:pt idx="2494">555.4375</cx:pt>
          <cx:pt idx="2495">592.46666666666704</cx:pt>
          <cx:pt idx="2496">807.90909090909099</cx:pt>
          <cx:pt idx="2497">444.35000000000002</cx:pt>
          <cx:pt idx="2498">423.19047619047598</cx:pt>
          <cx:pt idx="2499">444.35000000000002</cx:pt>
          <cx:pt idx="2500">444.35000000000002</cx:pt>
          <cx:pt idx="2501">444.35000000000002</cx:pt>
          <cx:pt idx="2502">592.46666666666704</cx:pt>
          <cx:pt idx="2503">493.722222222222</cx:pt>
          <cx:pt idx="2504">444.35000000000002</cx:pt>
          <cx:pt idx="2505">555.4375</cx:pt>
          <cx:pt idx="2506">355.48000000000002</cx:pt>
          <cx:pt idx="2507">403.95454545454498</cx:pt>
          <cx:pt idx="2508">355.48000000000002</cx:pt>
          <cx:pt idx="2509">403.95454545454498</cx:pt>
          <cx:pt idx="2510">444.35000000000002</cx:pt>
          <cx:pt idx="2511">329.14814814814798</cx:pt>
          <cx:pt idx="2512">386.39130434782601</cx:pt>
          <cx:pt idx="2513">386.39130434782601</cx:pt>
          <cx:pt idx="2514">423.19047619047598</cx:pt>
          <cx:pt idx="2515">444.35000000000002</cx:pt>
          <cx:pt idx="2516">329.14814814814798</cx:pt>
          <cx:pt idx="2517">341.80769230769198</cx:pt>
          <cx:pt idx="2518">386.39130434782601</cx:pt>
          <cx:pt idx="2519">386.39130434782601</cx:pt>
          <cx:pt idx="2520">423.19047619047598</cx:pt>
          <cx:pt idx="2521">444.35000000000002</cx:pt>
          <cx:pt idx="2522">467.73684210526301</cx:pt>
          <cx:pt idx="2523">403.95454545454498</cx:pt>
          <cx:pt idx="2524">370.29166666666703</cx:pt>
          <cx:pt idx="2525">370.29166666666703</cx:pt>
          <cx:pt idx="2526">444.35000000000002</cx:pt>
          <cx:pt idx="2527">444.35000000000002</cx:pt>
          <cx:pt idx="2528">444.35000000000002</cx:pt>
          <cx:pt idx="2529">391.538461538462</cx:pt>
          <cx:pt idx="2530">467.73684210526301</cx:pt>
          <cx:pt idx="2531">493.722222222222</cx:pt>
          <cx:pt idx="2532">522.76470588235304</cx:pt>
          <cx:pt idx="2533">555.4375</cx:pt>
          <cx:pt idx="2534">592.46666666666704</cx:pt>
          <cx:pt idx="2535">306.44827586206901</cx:pt>
          <cx:pt idx="2536">329.14814814814798</cx:pt>
          <cx:pt idx="2537">317.392857142857</cx:pt>
          <cx:pt idx="2538">355.48000000000002</cx:pt>
          <cx:pt idx="2539">403.95454545454498</cx:pt>
          <cx:pt idx="2540">444.35000000000002</cx:pt>
          <cx:pt idx="2541">329.14814814814798</cx:pt>
          <cx:pt idx="2542">355.48000000000002</cx:pt>
          <cx:pt idx="2543">355.48000000000002</cx:pt>
          <cx:pt idx="2544">403.95454545454498</cx:pt>
          <cx:pt idx="2545">261.38235294117601</cx:pt>
          <cx:pt idx="2546">370.29166666666703</cx:pt>
          <cx:pt idx="2547">403.95454545454498</cx:pt>
          <cx:pt idx="2548">444.35000000000002</cx:pt>
          <cx:pt idx="2549">467.73684210526301</cx:pt>
          <cx:pt idx="2550">493.722222222222</cx:pt>
          <cx:pt idx="2551">467.73684210526301</cx:pt>
          <cx:pt idx="2552">493.722222222222</cx:pt>
          <cx:pt idx="2553">467.73684210526301</cx:pt>
          <cx:pt idx="2554">740.58333333333303</cx:pt>
          <cx:pt idx="2555">444.35000000000002</cx:pt>
          <cx:pt idx="2556">467.73684210526301</cx:pt>
          <cx:pt idx="2557">467.73684210526301</cx:pt>
          <cx:pt idx="2558">467.73684210526301</cx:pt>
          <cx:pt idx="2559">423.19047619047598</cx:pt>
          <cx:pt idx="2560">444.35000000000002</cx:pt>
          <cx:pt idx="2561">403.95454545454498</cx:pt>
          <cx:pt idx="2562">403.95454545454498</cx:pt>
          <cx:pt idx="2563">807.90909090909099</cx:pt>
          <cx:pt idx="2564">740.58333333333303</cx:pt>
          <cx:pt idx="2565">317.392857142857</cx:pt>
          <cx:pt idx="2566">329.14814814814798</cx:pt>
          <cx:pt idx="2567">444.35000000000002</cx:pt>
          <cx:pt idx="2568">444.35000000000002</cx:pt>
          <cx:pt idx="2569">467.73684210526301</cx:pt>
          <cx:pt idx="2570">355.48000000000002</cx:pt>
          <cx:pt idx="2571">355.48000000000002</cx:pt>
          <cx:pt idx="2572">386.39130434782601</cx:pt>
          <cx:pt idx="2573">403.95454545454498</cx:pt>
          <cx:pt idx="2574">403.95454545454498</cx:pt>
          <cx:pt idx="2575">444.35000000000002</cx:pt>
          <cx:pt idx="2576">444.35000000000002</cx:pt>
          <cx:pt idx="2577">467.73684210526301</cx:pt>
          <cx:pt idx="2578">467.73684210526301</cx:pt>
          <cx:pt idx="2579">386.39130434782601</cx:pt>
          <cx:pt idx="2580">444.35000000000002</cx:pt>
          <cx:pt idx="2581">341.80769230769198</cx:pt>
          <cx:pt idx="2582">341.80769230769198</cx:pt>
          <cx:pt idx="2583">403.95454545454498</cx:pt>
          <cx:pt idx="2584">403.95454545454498</cx:pt>
          <cx:pt idx="2585">261.38235294117601</cx:pt>
          <cx:pt idx="2586">423.19047619047598</cx:pt>
          <cx:pt idx="2587">317.392857142857</cx:pt>
          <cx:pt idx="2588">329.14814814814798</cx:pt>
          <cx:pt idx="2589">341.80769230769198</cx:pt>
          <cx:pt idx="2590">370.29166666666703</cx:pt>
          <cx:pt idx="2591">634.78571428571399</cx:pt>
          <cx:pt idx="2592">634.78571428571399</cx:pt>
          <cx:pt idx="2593">423.19047619047598</cx:pt>
          <cx:pt idx="2594">444.35000000000002</cx:pt>
          <cx:pt idx="2595">193.195652173913</cx:pt>
          <cx:pt idx="2596">592.46666666666704</cx:pt>
          <cx:pt idx="2597">355.48000000000002</cx:pt>
          <cx:pt idx="2598">493.722222222222</cx:pt>
          <cx:pt idx="2599">807.90909090909099</cx:pt>
          <cx:pt idx="2600">467.73684210526301</cx:pt>
          <cx:pt idx="2601">355.48000000000002</cx:pt>
          <cx:pt idx="2602">355.48000000000002</cx:pt>
          <cx:pt idx="2603">341.80769230769198</cx:pt>
          <cx:pt idx="2604">329.14814814814798</cx:pt>
          <cx:pt idx="2605">467.73684210526301</cx:pt>
          <cx:pt idx="2606">386.39130434782601</cx:pt>
          <cx:pt idx="2607">386.39130434782601</cx:pt>
          <cx:pt idx="2608">355.48000000000002</cx:pt>
          <cx:pt idx="2609">355.48000000000002</cx:pt>
          <cx:pt idx="2610">261.38235294117601</cx:pt>
          <cx:pt idx="2611">386.39130434782601</cx:pt>
          <cx:pt idx="2612">740.58333333333303</cx:pt>
          <cx:pt idx="2613">423.19047619047598</cx:pt>
          <cx:pt idx="2614">467.73684210526301</cx:pt>
          <cx:pt idx="2615">444.35000000000002</cx:pt>
          <cx:pt idx="2616">423.19047619047598</cx:pt>
          <cx:pt idx="2617">467.73684210526301</cx:pt>
          <cx:pt idx="2618">467.73684210526301</cx:pt>
          <cx:pt idx="2619">444.35000000000002</cx:pt>
          <cx:pt idx="2620">444.35000000000002</cx:pt>
          <cx:pt idx="2621">493.722222222222</cx:pt>
          <cx:pt idx="2622">444.35000000000002</cx:pt>
          <cx:pt idx="2623">592.46666666666704</cx:pt>
          <cx:pt idx="2624">444.35000000000002</cx:pt>
          <cx:pt idx="2625">522.76470588235304</cx:pt>
          <cx:pt idx="2626">341.80769230769198</cx:pt>
          <cx:pt idx="2627">355.48000000000002</cx:pt>
          <cx:pt idx="2628">403.95454545454498</cx:pt>
          <cx:pt idx="2629">444.35000000000002</cx:pt>
          <cx:pt idx="2630">306.44827586206901</cx:pt>
          <cx:pt idx="2631">444.35000000000002</cx:pt>
          <cx:pt idx="2632">386.39130434782601</cx:pt>
          <cx:pt idx="2633">386.39130434782601</cx:pt>
          <cx:pt idx="2634">423.19047619047598</cx:pt>
          <cx:pt idx="2635">329.14814814814798</cx:pt>
          <cx:pt idx="2636">317.392857142857</cx:pt>
          <cx:pt idx="2637">522.76470588235304</cx:pt>
          <cx:pt idx="2638">444.35000000000002</cx:pt>
          <cx:pt idx="2639">386.39130434782601</cx:pt>
          <cx:pt idx="2640">386.39130434782601</cx:pt>
          <cx:pt idx="2641">423.19047619047598</cx:pt>
          <cx:pt idx="2642">467.73684210526301</cx:pt>
          <cx:pt idx="2643">423.19047619047598</cx:pt>
          <cx:pt idx="2644">386.39130434782601</cx:pt>
          <cx:pt idx="2645">370.29166666666703</cx:pt>
          <cx:pt idx="2646">444.35000000000002</cx:pt>
          <cx:pt idx="2647">444.35000000000002</cx:pt>
          <cx:pt idx="2648">391.538461538462</cx:pt>
          <cx:pt idx="2649">403.95454545454498</cx:pt>
          <cx:pt idx="2650">317.392857142857</cx:pt>
          <cx:pt idx="2651">306.44827586206901</cx:pt>
          <cx:pt idx="2652">329.14814814814798</cx:pt>
          <cx:pt idx="2653">634.78571428571399</cx:pt>
          <cx:pt idx="2654">329.14814814814798</cx:pt>
          <cx:pt idx="2655">329.14814814814798</cx:pt>
          <cx:pt idx="2656">341.80769230769198</cx:pt>
          <cx:pt idx="2657">444.35000000000002</cx:pt>
          <cx:pt idx="2658">306.44827586206901</cx:pt>
          <cx:pt idx="2659">493.722222222222</cx:pt>
          <cx:pt idx="2660">493.722222222222</cx:pt>
          <cx:pt idx="2661">444.35000000000002</cx:pt>
          <cx:pt idx="2662">493.722222222222</cx:pt>
          <cx:pt idx="2663">493.722222222222</cx:pt>
          <cx:pt idx="2664">555.4375</cx:pt>
          <cx:pt idx="2665">592.46666666666704</cx:pt>
          <cx:pt idx="2666">423.19047619047598</cx:pt>
          <cx:pt idx="2667">423.19047619047598</cx:pt>
          <cx:pt idx="2668">444.35000000000002</cx:pt>
          <cx:pt idx="2669">444.35000000000002</cx:pt>
          <cx:pt idx="2670">444.35000000000002</cx:pt>
          <cx:pt idx="2671">444.35000000000002</cx:pt>
          <cx:pt idx="2672">467.73684210526301</cx:pt>
          <cx:pt idx="2673">444.35000000000002</cx:pt>
          <cx:pt idx="2674">493.722222222222</cx:pt>
          <cx:pt idx="2675">493.722222222222</cx:pt>
          <cx:pt idx="2676">683.61538461538498</cx:pt>
          <cx:pt idx="2677">683.61538461538498</cx:pt>
          <cx:pt idx="2678">370.29166666666703</cx:pt>
          <cx:pt idx="2679">444.35000000000002</cx:pt>
          <cx:pt idx="2680">370.29166666666703</cx:pt>
          <cx:pt idx="2681">444.35000000000002</cx:pt>
          <cx:pt idx="2682">740.58333333333303</cx:pt>
          <cx:pt idx="2683">807.90909090909099</cx:pt>
          <cx:pt idx="2684">386.39130434782601</cx:pt>
          <cx:pt idx="2685">403.95454545454498</cx:pt>
          <cx:pt idx="2686">467.73684210526301</cx:pt>
          <cx:pt idx="2687">493.722222222222</cx:pt>
          <cx:pt idx="2688">522.76470588235304</cx:pt>
          <cx:pt idx="2689">555.4375</cx:pt>
          <cx:pt idx="2690">592.46666666666704</cx:pt>
          <cx:pt idx="2691">341.80769230769198</cx:pt>
          <cx:pt idx="2692">341.80769230769198</cx:pt>
          <cx:pt idx="2693">423.19047619047598</cx:pt>
          <cx:pt idx="2694">403.95454545454498</cx:pt>
          <cx:pt idx="2695">261.38235294117601</cx:pt>
          <cx:pt idx="2696">193.195652173913</cx:pt>
          <cx:pt idx="2697">791.57954545454504</cx:pt>
          <cx:pt idx="2698">791.57954545454504</cx:pt>
          <cx:pt idx="2699">423.19047619047598</cx:pt>
          <cx:pt idx="2700">444.35000000000002</cx:pt>
          <cx:pt idx="2701">403.95454545454498</cx:pt>
          <cx:pt idx="2702">444.35000000000002</cx:pt>
          <cx:pt idx="2703">444.35000000000002</cx:pt>
          <cx:pt idx="2704">467.73684210526301</cx:pt>
          <cx:pt idx="2705">493.722222222222</cx:pt>
          <cx:pt idx="2706">467.73684210526301</cx:pt>
          <cx:pt idx="2707">493.722222222222</cx:pt>
          <cx:pt idx="2708">423.19047619047598</cx:pt>
          <cx:pt idx="2709">341.80769230769198</cx:pt>
          <cx:pt idx="2710">370.29166666666703</cx:pt>
          <cx:pt idx="2711">423.19047619047598</cx:pt>
          <cx:pt idx="2712">444.35000000000002</cx:pt>
          <cx:pt idx="2713">444.35000000000002</cx:pt>
          <cx:pt idx="2714">423.19047619047598</cx:pt>
          <cx:pt idx="2715">444.35000000000002</cx:pt>
          <cx:pt idx="2716">493.722222222222</cx:pt>
          <cx:pt idx="2717">493.722222222222</cx:pt>
          <cx:pt idx="2718">403.95454545454498</cx:pt>
          <cx:pt idx="2719">423.19047619047598</cx:pt>
          <cx:pt idx="2720">444.35000000000002</cx:pt>
          <cx:pt idx="2721">444.35000000000002</cx:pt>
          <cx:pt idx="2722">444.35000000000002</cx:pt>
          <cx:pt idx="2723">444.35000000000002</cx:pt>
          <cx:pt idx="2724">467.73684210526301</cx:pt>
          <cx:pt idx="2725">444.35000000000002</cx:pt>
          <cx:pt idx="2726">493.722222222222</cx:pt>
          <cx:pt idx="2727">493.722222222222</cx:pt>
          <cx:pt idx="2728">683.61538461538498</cx:pt>
          <cx:pt idx="2729">683.61538461538498</cx:pt>
          <cx:pt idx="2730">467.73684210526301</cx:pt>
          <cx:pt idx="2731">423.19047619047598</cx:pt>
          <cx:pt idx="2732">423.19047619047598</cx:pt>
          <cx:pt idx="2733">423.19047619047598</cx:pt>
          <cx:pt idx="2734">423.19047619047598</cx:pt>
          <cx:pt idx="2735">467.73684210526301</cx:pt>
          <cx:pt idx="2736">836.65714285714296</cx:pt>
          <cx:pt idx="2737">355.48000000000002</cx:pt>
          <cx:pt idx="2738">370.29166666666703</cx:pt>
          <cx:pt idx="2739">423.19047619047598</cx:pt>
          <cx:pt idx="2740">817.42121212121197</cx:pt>
          <cx:pt idx="2741">227.871794871795</cx:pt>
          <cx:pt idx="2742">329.14814814814798</cx:pt>
          <cx:pt idx="2743">355.48000000000002</cx:pt>
          <cx:pt idx="2744">467.73684210526301</cx:pt>
          <cx:pt idx="2745">467.73684210526301</cx:pt>
          <cx:pt idx="2746">522.76470588235304</cx:pt>
          <cx:pt idx="2747">836.65714285714296</cx:pt>
          <cx:pt idx="2748">355.48000000000002</cx:pt>
          <cx:pt idx="2749">370.29166666666703</cx:pt>
          <cx:pt idx="2750">817.42121212121197</cx:pt>
          <cx:pt idx="2751">227.871794871795</cx:pt>
          <cx:pt idx="2752">329.14814814814798</cx:pt>
          <cx:pt idx="2753">355.48000000000002</cx:pt>
          <cx:pt idx="2754">467.73684210526301</cx:pt>
          <cx:pt idx="2755">423.19047619047598</cx:pt>
          <cx:pt idx="2756">423.19047619047598</cx:pt>
          <cx:pt idx="2757">341.80769230769198</cx:pt>
          <cx:pt idx="2758">341.80769230769198</cx:pt>
          <cx:pt idx="2759">386.39130434782601</cx:pt>
          <cx:pt idx="2760">261.38235294117601</cx:pt>
          <cx:pt idx="2761">177.74000000000001</cx:pt>
          <cx:pt idx="2762">423.19047619047598</cx:pt>
          <cx:pt idx="2763">317.392857142857</cx:pt>
          <cx:pt idx="2764">329.14814814814798</cx:pt>
          <cx:pt idx="2765">306.44827586206901</cx:pt>
          <cx:pt idx="2766">317.392857142857</cx:pt>
          <cx:pt idx="2767">306.44827586206901</cx:pt>
          <cx:pt idx="2768">296.23333333333301</cx:pt>
          <cx:pt idx="2769">522.76470588235304</cx:pt>
          <cx:pt idx="2770">522.76470588235304</cx:pt>
          <cx:pt idx="2771">467.73684210526301</cx:pt>
          <cx:pt idx="2772">683.61538461538498</cx:pt>
          <cx:pt idx="2773">634.78571428571399</cx:pt>
          <cx:pt idx="2774">386.39130434782601</cx:pt>
          <cx:pt idx="2775">444.35000000000002</cx:pt>
          <cx:pt idx="2776">467.73684210526301</cx:pt>
          <cx:pt idx="2777">407.19999999999999</cx:pt>
          <cx:pt idx="2778">467.73684210526301</cx:pt>
          <cx:pt idx="2779">555.4375</cx:pt>
          <cx:pt idx="2780">522.76470588235304</cx:pt>
          <cx:pt idx="2781">442.60869565217399</cx:pt>
          <cx:pt idx="2782">484.76190476190499</cx:pt>
          <cx:pt idx="2783">592.46666666666704</cx:pt>
          <cx:pt idx="2784">592.46666666666704</cx:pt>
          <cx:pt idx="2785">555.4375</cx:pt>
          <cx:pt idx="2786">484.76190476190499</cx:pt>
          <cx:pt idx="2787">522.76470588235304</cx:pt>
          <cx:pt idx="2788">484.76190476190499</cx:pt>
          <cx:pt idx="2789">522.76470588235304</cx:pt>
          <cx:pt idx="2790">484.76190476190499</cx:pt>
          <cx:pt idx="2791">386.39130434782601</cx:pt>
          <cx:pt idx="2792">386.39130434782601</cx:pt>
          <cx:pt idx="2793">467.73684210526301</cx:pt>
          <cx:pt idx="2794">407.19999999999999</cx:pt>
          <cx:pt idx="2795">386.39130434782601</cx:pt>
          <cx:pt idx="2796">370.29166666666703</cx:pt>
          <cx:pt idx="2797">467.73684210526301</cx:pt>
          <cx:pt idx="2798">467.73684210526301</cx:pt>
          <cx:pt idx="2799">493.722222222222</cx:pt>
          <cx:pt idx="2800">493.722222222222</cx:pt>
          <cx:pt idx="2801">592.46666666666704</cx:pt>
          <cx:pt idx="2802">522.76470588235304</cx:pt>
          <cx:pt idx="2803">484.76190476190499</cx:pt>
          <cx:pt idx="2804">484.76190476190499</cx:pt>
          <cx:pt idx="2805">403.95454545454498</cx:pt>
          <cx:pt idx="2806">467.73684210526301</cx:pt>
          <cx:pt idx="2807">444.35000000000002</cx:pt>
          <cx:pt idx="2808">493.722222222222</cx:pt>
          <cx:pt idx="2809">403.95454545454498</cx:pt>
          <cx:pt idx="2810">370.29166666666703</cx:pt>
          <cx:pt idx="2811">403.95454545454498</cx:pt>
          <cx:pt idx="2812">467.73684210526301</cx:pt>
          <cx:pt idx="2813">386.39130434782601</cx:pt>
          <cx:pt idx="2814">444.35000000000002</cx:pt>
          <cx:pt idx="2815">592.46666666666704</cx:pt>
          <cx:pt idx="2816">386.39130434782601</cx:pt>
          <cx:pt idx="2817">355.48000000000002</cx:pt>
          <cx:pt idx="2818">370.29166666666703</cx:pt>
          <cx:pt idx="2819">444.35000000000002</cx:pt>
          <cx:pt idx="2820">592.46666666666704</cx:pt>
          <cx:pt idx="2821">683.61538461538498</cx:pt>
          <cx:pt idx="2822">386.39130434782601</cx:pt>
          <cx:pt idx="2823">370.29166666666703</cx:pt>
          <cx:pt idx="2824">403.95454545454498</cx:pt>
          <cx:pt idx="2825">467.73684210526301</cx:pt>
          <cx:pt idx="2826">403.95454545454498</cx:pt>
          <cx:pt idx="2827">444.35000000000002</cx:pt>
          <cx:pt idx="2828">444.35000000000002</cx:pt>
          <cx:pt idx="2829">444.35000000000002</cx:pt>
          <cx:pt idx="2830">522.76470588235304</cx:pt>
          <cx:pt idx="2831">467.73684210526301</cx:pt>
          <cx:pt idx="2832">493.722222222222</cx:pt>
          <cx:pt idx="2833">522.76470588235304</cx:pt>
          <cx:pt idx="2834">634.78571428571399</cx:pt>
          <cx:pt idx="2835">442.60869565217399</cx:pt>
          <cx:pt idx="2836">555.4375</cx:pt>
          <cx:pt idx="2837">442.60869565217399</cx:pt>
          <cx:pt idx="2838">555.4375</cx:pt>
          <cx:pt idx="2839">444.35000000000002</cx:pt>
          <cx:pt idx="2840">522.76470588235304</cx:pt>
          <cx:pt idx="2841">467.73684210526301</cx:pt>
          <cx:pt idx="2842">493.722222222222</cx:pt>
          <cx:pt idx="2843">522.76470588235304</cx:pt>
          <cx:pt idx="2844">1110.875</cx:pt>
          <cx:pt idx="2845">683.61538461538498</cx:pt>
          <cx:pt idx="2846">386.39130434782601</cx:pt>
          <cx:pt idx="2847">444.35000000000002</cx:pt>
          <cx:pt idx="2848">467.73684210526301</cx:pt>
          <cx:pt idx="2849">407.19999999999999</cx:pt>
          <cx:pt idx="2850">467.73684210526301</cx:pt>
          <cx:pt idx="2851">442.60869565217399</cx:pt>
          <cx:pt idx="2852">442.60869565217399</cx:pt>
          <cx:pt idx="2853">555.4375</cx:pt>
          <cx:pt idx="2854">522.76470588235304</cx:pt>
          <cx:pt idx="2855">484.76190476190499</cx:pt>
          <cx:pt idx="2856">484.76190476190499</cx:pt>
          <cx:pt idx="2857">592.46666666666704</cx:pt>
          <cx:pt idx="2858">555.4375</cx:pt>
          <cx:pt idx="2859">484.76190476190499</cx:pt>
          <cx:pt idx="2860">592.46666666666704</cx:pt>
          <cx:pt idx="2861">683.61538461538498</cx:pt>
          <cx:pt idx="2862">386.39130434782601</cx:pt>
          <cx:pt idx="2863">355.48000000000002</cx:pt>
          <cx:pt idx="2864">370.29166666666703</cx:pt>
          <cx:pt idx="2865">444.35000000000002</cx:pt>
          <cx:pt idx="2866">467.73684210526301</cx:pt>
          <cx:pt idx="2867">592.46666666666704</cx:pt>
          <cx:pt idx="2868">522.76470588235304</cx:pt>
          <cx:pt idx="2869">484.76190476190499</cx:pt>
          <cx:pt idx="2870">484.76190476190499</cx:pt>
          <cx:pt idx="2871">467.73684210526301</cx:pt>
          <cx:pt idx="2872">592.46666666666704</cx:pt>
          <cx:pt idx="2873">522.76470588235304</cx:pt>
          <cx:pt idx="2874">484.76190476190499</cx:pt>
          <cx:pt idx="2875">484.76190476190499</cx:pt>
          <cx:pt idx="2876">386.39130434782601</cx:pt>
          <cx:pt idx="2877">467.73684210526301</cx:pt>
          <cx:pt idx="2878">467.73684210526301</cx:pt>
          <cx:pt idx="2879">386.39130434782601</cx:pt>
          <cx:pt idx="2880">467.73684210526301</cx:pt>
          <cx:pt idx="2881">407.19999999999999</cx:pt>
          <cx:pt idx="2882">987.444444444444</cx:pt>
          <cx:pt idx="2883">493.722222222222</cx:pt>
          <cx:pt idx="2884">467.73684210526301</cx:pt>
          <cx:pt idx="2885">442.60869565217399</cx:pt>
          <cx:pt idx="2886">407.19999999999999</cx:pt>
          <cx:pt idx="2887">493.722222222222</cx:pt>
          <cx:pt idx="2888">522.76470588235304</cx:pt>
          <cx:pt idx="2889">493.722222222222</cx:pt>
          <cx:pt idx="2890">467.73684210526301</cx:pt>
          <cx:pt idx="2891">386.39130434782601</cx:pt>
          <cx:pt idx="2892">493.722222222222</cx:pt>
          <cx:pt idx="2893">467.73684210526301</cx:pt>
          <cx:pt idx="2894">424.16666666666703</cx:pt>
          <cx:pt idx="2895">424.16666666666703</cx:pt>
          <cx:pt idx="2896">493.722222222222</cx:pt>
          <cx:pt idx="2897">555.4375</cx:pt>
          <cx:pt idx="2898">522.76470588235304</cx:pt>
          <cx:pt idx="2899">462.72727272727298</cx:pt>
          <cx:pt idx="2900">592.46666666666704</cx:pt>
          <cx:pt idx="2901">555.4375</cx:pt>
          <cx:pt idx="2902">555.4375</cx:pt>
          <cx:pt idx="2903">555.4375</cx:pt>
          <cx:pt idx="2904">386.39130434782601</cx:pt>
          <cx:pt idx="2905">386.39130434782601</cx:pt>
          <cx:pt idx="2906">467.73684210526301</cx:pt>
          <cx:pt idx="2907">424.16666666666703</cx:pt>
          <cx:pt idx="2908">424.16666666666703</cx:pt>
          <cx:pt idx="2909">386.39130434782601</cx:pt>
          <cx:pt idx="2910">370.29166666666703</cx:pt>
          <cx:pt idx="2911">467.73684210526301</cx:pt>
          <cx:pt idx="2912">444.35000000000002</cx:pt>
          <cx:pt idx="2913">493.722222222222</cx:pt>
          <cx:pt idx="2914">555.4375</cx:pt>
          <cx:pt idx="2915">522.76470588235304</cx:pt>
          <cx:pt idx="2916">423.19047619047598</cx:pt>
          <cx:pt idx="2917">467.73684210526301</cx:pt>
          <cx:pt idx="2918">467.73684210526301</cx:pt>
          <cx:pt idx="2919">522.76470588235304</cx:pt>
          <cx:pt idx="2920">423.19047619047598</cx:pt>
          <cx:pt idx="2921">355.48000000000002</cx:pt>
          <cx:pt idx="2922">467.73684210526301</cx:pt>
          <cx:pt idx="2923">423.19047619047598</cx:pt>
          <cx:pt idx="2924">403.95454545454498</cx:pt>
          <cx:pt idx="2925">467.73684210526301</cx:pt>
          <cx:pt idx="2926">592.46666666666704</cx:pt>
          <cx:pt idx="2927">423.19047619047598</cx:pt>
          <cx:pt idx="2928">370.29166666666703</cx:pt>
          <cx:pt idx="2929">355.48000000000002</cx:pt>
          <cx:pt idx="2930">467.73684210526301</cx:pt>
          <cx:pt idx="2931">592.46666666666704</cx:pt>
          <cx:pt idx="2932">423.19047619047598</cx:pt>
          <cx:pt idx="2933">355.48000000000002</cx:pt>
          <cx:pt idx="2934">423.19047619047598</cx:pt>
          <cx:pt idx="2935">467.73684210526301</cx:pt>
          <cx:pt idx="2936">403.95454545454498</cx:pt>
          <cx:pt idx="2937">444.35000000000002</cx:pt>
          <cx:pt idx="2938">467.73684210526301</cx:pt>
          <cx:pt idx="2939">467.73684210526301</cx:pt>
          <cx:pt idx="2940">493.722222222222</cx:pt>
          <cx:pt idx="2941">467.73684210526301</cx:pt>
          <cx:pt idx="2942">555.4375</cx:pt>
          <cx:pt idx="2943">424.16666666666703</cx:pt>
          <cx:pt idx="2944">555.4375</cx:pt>
          <cx:pt idx="2945">424.16666666666703</cx:pt>
          <cx:pt idx="2946">467.73684210526301</cx:pt>
          <cx:pt idx="2947">493.722222222222</cx:pt>
          <cx:pt idx="2948">467.73684210526301</cx:pt>
          <cx:pt idx="2949">555.4375</cx:pt>
          <cx:pt idx="2950">1110.875</cx:pt>
          <cx:pt idx="2951">683.61538461538498</cx:pt>
          <cx:pt idx="2952">386.39130434782601</cx:pt>
          <cx:pt idx="2953">493.722222222222</cx:pt>
          <cx:pt idx="2954">467.73684210526301</cx:pt>
          <cx:pt idx="2955">424.16666666666703</cx:pt>
          <cx:pt idx="2956">424.16666666666703</cx:pt>
          <cx:pt idx="2957">493.722222222222</cx:pt>
          <cx:pt idx="2958">462.72727272727298</cx:pt>
          <cx:pt idx="2959">555.4375</cx:pt>
          <cx:pt idx="2960">555.4375</cx:pt>
          <cx:pt idx="2961">592.46666666666704</cx:pt>
          <cx:pt idx="2962">555.4375</cx:pt>
          <cx:pt idx="2963">592.46666666666704</cx:pt>
          <cx:pt idx="2964">423.19047619047598</cx:pt>
          <cx:pt idx="2965">370.29166666666703</cx:pt>
          <cx:pt idx="2966">355.48000000000002</cx:pt>
          <cx:pt idx="2967">467.73684210526301</cx:pt>
          <cx:pt idx="2968">493.722222222222</cx:pt>
          <cx:pt idx="2969">555.4375</cx:pt>
          <cx:pt idx="2970">522.76470588235304</cx:pt>
          <cx:pt idx="2971">493.722222222222</cx:pt>
          <cx:pt idx="2972">555.4375</cx:pt>
          <cx:pt idx="2973">522.76470588235304</cx:pt>
          <cx:pt idx="2974">386.39130434782601</cx:pt>
          <cx:pt idx="2975">467.73684210526301</cx:pt>
          <cx:pt idx="2976">444.35000000000002</cx:pt>
          <cx:pt idx="2977">386.39130434782601</cx:pt>
          <cx:pt idx="2978">467.73684210526301</cx:pt>
          <cx:pt idx="2979">424.16666666666703</cx:pt>
          <cx:pt idx="2980">424.16666666666703</cx:pt>
          <cx:pt idx="2981">987.444444444444</cx:pt>
          <cx:pt idx="2982">493.722222222222</cx:pt>
          <cx:pt idx="2983">467.73684210526301</cx:pt>
          <cx:pt idx="2984">462.72727272727298</cx:pt>
          <cx:pt idx="2985">493.722222222222</cx:pt>
          <cx:pt idx="2986">493.722222222222</cx:pt>
          <cx:pt idx="2987">423.19047619047598</cx:pt>
          <cx:pt idx="2988">555.4375</cx:pt>
          <cx:pt idx="2989">740.58333333333303</cx:pt>
          <cx:pt idx="2990">555.4375</cx:pt>
          <cx:pt idx="2991">634.78571428571399</cx:pt>
          <cx:pt idx="2992">493.722222222222</cx:pt>
          <cx:pt idx="2993">522.76470588235304</cx:pt>
          <cx:pt idx="2994">403.95454545454498</cx:pt>
          <cx:pt idx="2995">751.21483375959099</cx:pt>
          <cx:pt idx="2996">341.80769230769198</cx:pt>
          <cx:pt idx="2997">444.35000000000002</cx:pt>
          <cx:pt idx="2998">686.36324786324803</cx:pt>
          <cx:pt idx="2999">355.48000000000002</cx:pt>
          <cx:pt idx="3000">700.03555555555602</cx:pt>
          <cx:pt idx="3001">306.44827586206901</cx:pt>
          <cx:pt idx="3002">355.48000000000002</cx:pt>
          <cx:pt idx="3003">386.39130434782601</cx:pt>
          <cx:pt idx="3004">355.48000000000002</cx:pt>
          <cx:pt idx="3005">386.39130434782601</cx:pt>
          <cx:pt idx="3006">444.35000000000002</cx:pt>
          <cx:pt idx="3007">370.29166666666703</cx:pt>
          <cx:pt idx="3008">634.78571428571399</cx:pt>
          <cx:pt idx="3009">686.36324786324803</cx:pt>
          <cx:pt idx="3010">341.80769230769198</cx:pt>
          <cx:pt idx="3011">444.35000000000002</cx:pt>
          <cx:pt idx="3012">403.95454545454498</cx:pt>
          <cx:pt idx="3013">444.35000000000002</cx:pt>
          <cx:pt idx="3014">423.19047619047598</cx:pt>
          <cx:pt idx="3015">341.80769230769198</cx:pt>
          <cx:pt idx="3016">355.48000000000002</cx:pt>
          <cx:pt idx="3017">493.722222222222</cx:pt>
          <cx:pt idx="3018">467.73684210526301</cx:pt>
          <cx:pt idx="3019">423.19047619047598</cx:pt>
          <cx:pt idx="3020">683.61538461538498</cx:pt>
          <cx:pt idx="3021">444.35000000000002</cx:pt>
          <cx:pt idx="3022">444.35000000000002</cx:pt>
          <cx:pt idx="3023">592.46666666666704</cx:pt>
          <cx:pt idx="3024">683.61538461538498</cx:pt>
          <cx:pt idx="3025">683.61538461538498</cx:pt>
          <cx:pt idx="3026">592.46666666666704</cx:pt>
          <cx:pt idx="3027">592.46666666666704</cx:pt>
          <cx:pt idx="3028">592.46666666666704</cx:pt>
          <cx:pt idx="3029">592.46666666666704</cx:pt>
          <cx:pt idx="3030">634.78571428571399</cx:pt>
          <cx:pt idx="3031">634.78571428571399</cx:pt>
          <cx:pt idx="3032">634.78571428571399</cx:pt>
          <cx:pt idx="3033">634.78571428571399</cx:pt>
          <cx:pt idx="3034">634.78571428571399</cx:pt>
          <cx:pt idx="3035">592.46666666666704</cx:pt>
          <cx:pt idx="3036">592.46666666666704</cx:pt>
          <cx:pt idx="3037">592.46666666666704</cx:pt>
          <cx:pt idx="3038">592.46666666666704</cx:pt>
          <cx:pt idx="3039">683.61538461538498</cx:pt>
          <cx:pt idx="3040">683.61538461538498</cx:pt>
          <cx:pt idx="3041">493.722222222222</cx:pt>
          <cx:pt idx="3042">444.35000000000002</cx:pt>
          <cx:pt idx="3043">522.76470588235304</cx:pt>
          <cx:pt idx="3044">634.78571428571399</cx:pt>
          <cx:pt idx="3045">634.78571428571399</cx:pt>
          <cx:pt idx="3046">634.78571428571399</cx:pt>
          <cx:pt idx="3047">634.78571428571399</cx:pt>
          <cx:pt idx="3048">634.78571428571399</cx:pt>
          <cx:pt idx="3049">592.46666666666704</cx:pt>
          <cx:pt idx="3050">592.46666666666704</cx:pt>
          <cx:pt idx="3051">592.46666666666704</cx:pt>
          <cx:pt idx="3052">555.4375</cx:pt>
          <cx:pt idx="3053">592.46666666666704</cx:pt>
          <cx:pt idx="3054">493.722222222222</cx:pt>
          <cx:pt idx="3055">493.722222222222</cx:pt>
          <cx:pt idx="3056">683.61538461538498</cx:pt>
          <cx:pt idx="3057">423.19047619047598</cx:pt>
          <cx:pt idx="3058">493.722222222222</cx:pt>
          <cx:pt idx="3059">493.722222222222</cx:pt>
          <cx:pt idx="3060">444.35000000000002</cx:pt>
          <cx:pt idx="3061">423.19047619047598</cx:pt>
          <cx:pt idx="3062">423.19047619047598</cx:pt>
          <cx:pt idx="3063">467.73684210526301</cx:pt>
          <cx:pt idx="3064">467.73684210526301</cx:pt>
          <cx:pt idx="3065">423.19047619047598</cx:pt>
          <cx:pt idx="3066">467.73684210526301</cx:pt>
          <cx:pt idx="3067">493.722222222222</cx:pt>
          <cx:pt idx="3068">444.35000000000002</cx:pt>
          <cx:pt idx="3069">467.73684210526301</cx:pt>
          <cx:pt idx="3070">493.722222222222</cx:pt>
          <cx:pt idx="3071">493.722222222222</cx:pt>
          <cx:pt idx="3072">467.73684210526301</cx:pt>
          <cx:pt idx="3073">522.76470588235304</cx:pt>
          <cx:pt idx="3074">467.73684210526301</cx:pt>
          <cx:pt idx="3075">467.73684210526301</cx:pt>
          <cx:pt idx="3076">423.19047619047598</cx:pt>
          <cx:pt idx="3077">493.722222222222</cx:pt>
          <cx:pt idx="3078">370.29166666666703</cx:pt>
          <cx:pt idx="3079">444.35000000000002</cx:pt>
          <cx:pt idx="3080">467.73684210526301</cx:pt>
          <cx:pt idx="3081">493.722222222222</cx:pt>
          <cx:pt idx="3082">493.722222222222</cx:pt>
          <cx:pt idx="3083">467.73684210526301</cx:pt>
          <cx:pt idx="3084">423.19047619047598</cx:pt>
          <cx:pt idx="3085">370.29166666666703</cx:pt>
          <cx:pt idx="3086">444.35000000000002</cx:pt>
          <cx:pt idx="3087">370.29166666666703</cx:pt>
          <cx:pt idx="3088">444.35000000000002</cx:pt>
          <cx:pt idx="3089">423.19047619047598</cx:pt>
          <cx:pt idx="3090">306.44827586206901</cx:pt>
          <cx:pt idx="3091">306.44827586206901</cx:pt>
          <cx:pt idx="3092">403.95454545454498</cx:pt>
          <cx:pt idx="3093">592.46666666666704</cx:pt>
          <cx:pt idx="3094">462.72727272727298</cx:pt>
          <cx:pt idx="3095">403.95454545454498</cx:pt>
          <cx:pt idx="3096">403.95454545454498</cx:pt>
          <cx:pt idx="3097">423.19047619047598</cx:pt>
          <cx:pt idx="3098">403.95454545454498</cx:pt>
          <cx:pt idx="3099">306.44827586206901</cx:pt>
          <cx:pt idx="3100">329.14814814814798</cx:pt>
          <cx:pt idx="3101">341.80769230769198</cx:pt>
          <cx:pt idx="3102">370.29166666666703</cx:pt>
          <cx:pt idx="3103">306.44827586206901</cx:pt>
          <cx:pt idx="3104">423.19047619047598</cx:pt>
          <cx:pt idx="3105">751.21483375959099</cx:pt>
          <cx:pt idx="3106">423.19047619047598</cx:pt>
          <cx:pt idx="3107">444.35000000000002</cx:pt>
          <cx:pt idx="3108">444.35000000000002</cx:pt>
          <cx:pt idx="3109">791.57954545454504</cx:pt>
          <cx:pt idx="3110">791.57954545454504</cx:pt>
          <cx:pt idx="3111">444.35000000000002</cx:pt>
          <cx:pt idx="3112">467.73684210526301</cx:pt>
          <cx:pt idx="3113">493.722222222222</cx:pt>
          <cx:pt idx="3114">467.73684210526301</cx:pt>
          <cx:pt idx="3115">493.722222222222</cx:pt>
          <cx:pt idx="3116">370.29166666666703</cx:pt>
          <cx:pt idx="3117">403.95454545454498</cx:pt>
          <cx:pt idx="3118">444.35000000000002</cx:pt>
          <cx:pt idx="3119">807.90909090909099</cx:pt>
          <cx:pt idx="3120">740.58333333333303</cx:pt>
          <cx:pt idx="3121">329.14814814814798</cx:pt>
          <cx:pt idx="3122">386.39130434782601</cx:pt>
          <cx:pt idx="3123">423.19047619047598</cx:pt>
          <cx:pt idx="3124">261.38235294117601</cx:pt>
          <cx:pt idx="3125">317.392857142857</cx:pt>
          <cx:pt idx="3126">306.44827586206901</cx:pt>
          <cx:pt idx="3127">329.14814814814798</cx:pt>
          <cx:pt idx="3128">296.23333333333301</cx:pt>
          <cx:pt idx="3129">317.392857142857</cx:pt>
          <cx:pt idx="3130">467.73684210526301</cx:pt>
          <cx:pt idx="3131">386.39130434782601</cx:pt>
          <cx:pt idx="3132">444.35000000000002</cx:pt>
          <cx:pt idx="3133">403.95454545454498</cx:pt>
          <cx:pt idx="3134">444.35000000000002</cx:pt>
          <cx:pt idx="3135">423.19047619047598</cx:pt>
          <cx:pt idx="3136">355.48000000000002</cx:pt>
          <cx:pt idx="3137">403.95454545454498</cx:pt>
          <cx:pt idx="3138">522.76470588235304</cx:pt>
          <cx:pt idx="3139">444.35000000000002</cx:pt>
          <cx:pt idx="3140">444.35000000000002</cx:pt>
          <cx:pt idx="3141">386.39130434782601</cx:pt>
          <cx:pt idx="3142">423.19047619047598</cx:pt>
          <cx:pt idx="3143">444.35000000000002</cx:pt>
          <cx:pt idx="3144">467.73684210526301</cx:pt>
          <cx:pt idx="3145">493.722222222222</cx:pt>
          <cx:pt idx="3146">467.73684210526301</cx:pt>
          <cx:pt idx="3147">522.76470588235304</cx:pt>
          <cx:pt idx="3148">355.48000000000002</cx:pt>
          <cx:pt idx="3149">403.95454545454498</cx:pt>
          <cx:pt idx="3150">423.19047619047598</cx:pt>
          <cx:pt idx="3151">444.35000000000002</cx:pt>
          <cx:pt idx="3152">341.80769230769198</cx:pt>
          <cx:pt idx="3153">355.48000000000002</cx:pt>
          <cx:pt idx="3154">386.39130434782601</cx:pt>
          <cx:pt idx="3155">269.30303030303003</cx:pt>
          <cx:pt idx="3156">423.19047619047598</cx:pt>
          <cx:pt idx="3157">467.73684210526301</cx:pt>
          <cx:pt idx="3158">370.29166666666703</cx:pt>
          <cx:pt idx="3159">423.19047619047598</cx:pt>
          <cx:pt idx="3160">555.4375</cx:pt>
          <cx:pt idx="3161">1372.7264957264961</cx:pt>
          <cx:pt idx="3162">370.29166666666703</cx:pt>
          <cx:pt idx="3163">341.80769230769198</cx:pt>
          <cx:pt idx="3164">341.80769230769198</cx:pt>
          <cx:pt idx="3165">370.29166666666703</cx:pt>
          <cx:pt idx="3166">370.29166666666703</cx:pt>
          <cx:pt idx="3167">467.73684210526301</cx:pt>
          <cx:pt idx="3168">423.19047619047598</cx:pt>
          <cx:pt idx="3169">467.73684210526301</cx:pt>
          <cx:pt idx="3170">423.19047619047598</cx:pt>
          <cx:pt idx="3171">355.48000000000002</cx:pt>
          <cx:pt idx="3172">857.81666666666706</cx:pt>
          <cx:pt idx="3173">233.86842105263199</cx:pt>
          <cx:pt idx="3174">233.86842105263199</cx:pt>
          <cx:pt idx="3175">857.81666666666706</cx:pt>
          <cx:pt idx="3176">233.86842105263199</cx:pt>
          <cx:pt idx="3177">355.48000000000002</cx:pt>
          <cx:pt idx="3178">774.01630434782601</cx:pt>
          <cx:pt idx="3179">774.01630434782601</cx:pt>
          <cx:pt idx="3180">386.39130434782601</cx:pt>
          <cx:pt idx="3181">423.19047619047598</cx:pt>
          <cx:pt idx="3182">423.19047619047598</cx:pt>
          <cx:pt idx="3183">341.80769230769198</cx:pt>
          <cx:pt idx="3184">444.35000000000002</cx:pt>
          <cx:pt idx="3185">634.78571428571399</cx:pt>
          <cx:pt idx="3186">555.4375</cx:pt>
          <cx:pt idx="3187">444.35000000000002</cx:pt>
          <cx:pt idx="3188">444.35000000000002</cx:pt>
          <cx:pt idx="3189">423.19047619047598</cx:pt>
          <cx:pt idx="3190">423.19047619047598</cx:pt>
          <cx:pt idx="3191">467.73684210526301</cx:pt>
          <cx:pt idx="3192">423.19047619047598</cx:pt>
          <cx:pt idx="3193">423.19047619047598</cx:pt>
          <cx:pt idx="3194">467.73684210526301</cx:pt>
          <cx:pt idx="3195">706.63122171945702</cx:pt>
          <cx:pt idx="3196">493.722222222222</cx:pt>
          <cx:pt idx="3197">467.73684210526301</cx:pt>
          <cx:pt idx="3198">493.722222222222</cx:pt>
          <cx:pt idx="3199">592.46666666666704</cx:pt>
          <cx:pt idx="3200">296.23333333333301</cx:pt>
          <cx:pt idx="3201">329.14814814814798</cx:pt>
          <cx:pt idx="3202">317.392857142857</cx:pt>
          <cx:pt idx="3203">317.392857142857</cx:pt>
          <cx:pt idx="3204">317.392857142857</cx:pt>
          <cx:pt idx="3205">423.19047619047598</cx:pt>
          <cx:pt idx="3206">403.95454545454498</cx:pt>
          <cx:pt idx="3207">423.19047619047598</cx:pt>
          <cx:pt idx="3208">444.35000000000002</cx:pt>
          <cx:pt idx="3209">306.44827586206901</cx:pt>
          <cx:pt idx="3210">341.80769230769198</cx:pt>
          <cx:pt idx="3211">423.19047619047598</cx:pt>
          <cx:pt idx="3212">444.35000000000002</cx:pt>
          <cx:pt idx="3213">444.35000000000002</cx:pt>
          <cx:pt idx="3214">370.29166666666703</cx:pt>
          <cx:pt idx="3215">386.39130434782601</cx:pt>
          <cx:pt idx="3216">493.722222222222</cx:pt>
          <cx:pt idx="3217">423.19047619047598</cx:pt>
          <cx:pt idx="3218">444.35000000000002</cx:pt>
          <cx:pt idx="3219">444.35000000000002</cx:pt>
          <cx:pt idx="3220">423.19047619047598</cx:pt>
          <cx:pt idx="3221">444.35000000000002</cx:pt>
          <cx:pt idx="3222">391.538461538462</cx:pt>
          <cx:pt idx="3223">370.29166666666703</cx:pt>
          <cx:pt idx="3224">306.44827586206901</cx:pt>
          <cx:pt idx="3225">341.80769230769198</cx:pt>
          <cx:pt idx="3226">341.80769230769198</cx:pt>
          <cx:pt idx="3227">370.29166666666703</cx:pt>
          <cx:pt idx="3228">403.95454545454498</cx:pt>
          <cx:pt idx="3229">370.29166666666703</cx:pt>
          <cx:pt idx="3230">355.48000000000002</cx:pt>
          <cx:pt idx="3231">444.35000000000002</cx:pt>
          <cx:pt idx="3232">386.39130434782601</cx:pt>
          <cx:pt idx="3233">403.95454545454498</cx:pt>
          <cx:pt idx="3234">329.14814814814798</cx:pt>
          <cx:pt idx="3235">329.14814814814798</cx:pt>
          <cx:pt idx="3236">403.95454545454498</cx:pt>
          <cx:pt idx="3237">467.73684210526301</cx:pt>
          <cx:pt idx="3238">493.722222222222</cx:pt>
          <cx:pt idx="3239">467.73684210526301</cx:pt>
          <cx:pt idx="3240">493.722222222222</cx:pt>
          <cx:pt idx="3241">444.35000000000002</cx:pt>
          <cx:pt idx="3242">341.80769230769198</cx:pt>
          <cx:pt idx="3243">403.95454545454498</cx:pt>
          <cx:pt idx="3244">269.30303030303003</cx:pt>
          <cx:pt idx="3245">185.145833333333</cx:pt>
          <cx:pt idx="3246">317.392857142857</cx:pt>
          <cx:pt idx="3247">306.44827586206901</cx:pt>
          <cx:pt idx="3248">296.23333333333301</cx:pt>
          <cx:pt idx="3249">341.80769230769198</cx:pt>
          <cx:pt idx="3250">444.35000000000002</cx:pt>
          <cx:pt idx="3251">0</cx:pt>
          <cx:pt idx="3252">296.23333333333301</cx:pt>
          <cx:pt idx="3253">277.71875</cx:pt>
          <cx:pt idx="3254">683.61538461538498</cx:pt>
          <cx:pt idx="3255">810.81547619047592</cx:pt>
          <cx:pt idx="3256">735.11519607843206</cx:pt>
          <cx:pt idx="3257">370.29166666666703</cx:pt>
          <cx:pt idx="3258">386.39130434782601</cx:pt>
          <cx:pt idx="3259">791.57954545454504</cx:pt>
          <cx:pt idx="3260">370.29166666666703</cx:pt>
          <cx:pt idx="3261">386.39130434782601</cx:pt>
          <cx:pt idx="3262">791.57954545454504</cx:pt>
          <cx:pt idx="3263">277.71875</cx:pt>
          <cx:pt idx="3264">277.71875</cx:pt>
          <cx:pt idx="3265">317.392857142857</cx:pt>
          <cx:pt idx="3266">246.861111111111</cx:pt>
          <cx:pt idx="3267">341.80769230769198</cx:pt>
          <cx:pt idx="3268">341.80769230769198</cx:pt>
          <cx:pt idx="3269">386.39130434782601</cx:pt>
          <cx:pt idx="3270">423.19047619047598</cx:pt>
          <cx:pt idx="3271">444.35000000000002</cx:pt>
          <cx:pt idx="3272">317.392857142857</cx:pt>
          <cx:pt idx="3273">403.95454545454498</cx:pt>
          <cx:pt idx="3274">403.95454545454498</cx:pt>
          <cx:pt idx="3275">1254.985714285714</cx:pt>
          <cx:pt idx="3276">277.71875</cx:pt>
          <cx:pt idx="3277">277.71875</cx:pt>
          <cx:pt idx="3278">306.44827586206901</cx:pt>
          <cx:pt idx="3279">423.19047619047598</cx:pt>
          <cx:pt idx="3280">444.35000000000002</cx:pt>
          <cx:pt idx="3281">467.73684210526301</cx:pt>
          <cx:pt idx="3282">493.722222222222</cx:pt>
          <cx:pt idx="3283">355.48000000000002</cx:pt>
          <cx:pt idx="3284">370.29166666666703</cx:pt>
          <cx:pt idx="3285">423.19047619047598</cx:pt>
          <cx:pt idx="3286">296.23333333333301</cx:pt>
          <cx:pt idx="3287">791.57954545454504</cx:pt>
          <cx:pt idx="3288">735.11519607843206</cx:pt>
          <cx:pt idx="3289">836.65714285714296</cx:pt>
          <cx:pt idx="3290">887.35000000000002</cx:pt>
          <cx:pt idx="3291">317.392857142857</cx:pt>
          <cx:pt idx="3292">317.392857142857</cx:pt>
          <cx:pt idx="3293">423.19047619047598</cx:pt>
          <cx:pt idx="3294">634.78571428571399</cx:pt>
          <cx:pt idx="3295">555.4375</cx:pt>
          <cx:pt idx="3296">467.73684210526301</cx:pt>
          <cx:pt idx="3297">423.19047619047598</cx:pt>
          <cx:pt idx="3298">296.23333333333301</cx:pt>
          <cx:pt idx="3299">341.80769230769198</cx:pt>
          <cx:pt idx="3300">296.23333333333301</cx:pt>
          <cx:pt idx="3301">306.44827586206901</cx:pt>
          <cx:pt idx="3302">341.80769230769198</cx:pt>
          <cx:pt idx="3303">444.35000000000002</cx:pt>
          <cx:pt idx="3304">706.63122171945702</cx:pt>
          <cx:pt idx="3305">277.71875</cx:pt>
          <cx:pt idx="3306">370.29166666666703</cx:pt>
          <cx:pt idx="3307">386.39130434782601</cx:pt>
          <cx:pt idx="3308">791.57954545454504</cx:pt>
          <cx:pt idx="3309">522.76470588235304</cx:pt>
          <cx:pt idx="3310">370.29166666666703</cx:pt>
          <cx:pt idx="3311">386.39130434782601</cx:pt>
          <cx:pt idx="3312">791.57954545454504</cx:pt>
          <cx:pt idx="3313">370.29166666666703</cx:pt>
          <cx:pt idx="3314">467.73684210526301</cx:pt>
          <cx:pt idx="3315">857.81666666666706</cx:pt>
          <cx:pt idx="3316">233.86842105263199</cx:pt>
          <cx:pt idx="3317">355.48000000000002</cx:pt>
          <cx:pt idx="3318">341.80769230769198</cx:pt>
          <cx:pt idx="3319">370.29166666666703</cx:pt>
          <cx:pt idx="3320">423.19047619047598</cx:pt>
          <cx:pt idx="3321">774.01630434782601</cx:pt>
          <cx:pt idx="3322">467.73684210526301</cx:pt>
          <cx:pt idx="3323">233.86842105263199</cx:pt>
          <cx:pt idx="3324">423.19047619047598</cx:pt>
          <cx:pt idx="3325">306.44827586206901</cx:pt>
          <cx:pt idx="3326">341.80769230769198</cx:pt>
          <cx:pt idx="3327">341.80769230769198</cx:pt>
          <cx:pt idx="3328">370.29166666666703</cx:pt>
          <cx:pt idx="3329">341.80769230769198</cx:pt>
          <cx:pt idx="3330">403.95454545454498</cx:pt>
          <cx:pt idx="3331">810.81547619047592</cx:pt>
          <cx:pt idx="3332">714.84722222222308</cx:pt>
          <cx:pt idx="3333">386.39130434782601</cx:pt>
          <cx:pt idx="3334">423.19047619047598</cx:pt>
          <cx:pt idx="3335">810.81547619047592</cx:pt>
          <cx:pt idx="3336">714.84722222222308</cx:pt>
          <cx:pt idx="3337">423.19047619047598</cx:pt>
          <cx:pt idx="3338">423.19047619047598</cx:pt>
          <cx:pt idx="3339">423.19047619047598</cx:pt>
          <cx:pt idx="3340">317.392857142857</cx:pt>
          <cx:pt idx="3341">306.44827586206901</cx:pt>
          <cx:pt idx="3342">683.61538461538498</cx:pt>
          <cx:pt idx="3343">493.722222222222</cx:pt>
          <cx:pt idx="3344">522.76470588235304</cx:pt>
          <cx:pt idx="3345">403.95454545454498</cx:pt>
          <cx:pt idx="3346">751.21483375959099</cx:pt>
          <cx:pt idx="3347">386.39130434782601</cx:pt>
          <cx:pt idx="3348">791.57954545454504</cx:pt>
          <cx:pt idx="3349">423.19047619047598</cx:pt>
          <cx:pt idx="3350">423.19047619047598</cx:pt>
          <cx:pt idx="3351">493.722222222222</cx:pt>
          <cx:pt idx="3352">467.73684210526301</cx:pt>
          <cx:pt idx="3353">522.76470588235304</cx:pt>
          <cx:pt idx="3354">522.76470588235304</cx:pt>
          <cx:pt idx="3355">467.73684210526301</cx:pt>
          <cx:pt idx="3356">306.44827586206901</cx:pt>
          <cx:pt idx="3357">317.392857142857</cx:pt>
          <cx:pt idx="3358">296.23333333333301</cx:pt>
          <cx:pt idx="3359">341.80769230769198</cx:pt>
          <cx:pt idx="3360">341.80769230769198</cx:pt>
          <cx:pt idx="3361">341.80769230769198</cx:pt>
          <cx:pt idx="3362">329.14814814814798</cx:pt>
          <cx:pt idx="3363">329.14814814814798</cx:pt>
          <cx:pt idx="3364">370.29166666666703</cx:pt>
          <cx:pt idx="3365">403.95454545454498</cx:pt>
          <cx:pt idx="3366">444.35000000000002</cx:pt>
          <cx:pt idx="3367">403.95454545454498</cx:pt>
          <cx:pt idx="3368">355.48000000000002</cx:pt>
          <cx:pt idx="3369">423.19047619047598</cx:pt>
          <cx:pt idx="3370">444.35000000000002</cx:pt>
          <cx:pt idx="3371">317.392857142857</cx:pt>
          <cx:pt idx="3372">370.29166666666703</cx:pt>
          <cx:pt idx="3373">185.145833333333</cx:pt>
          <cx:pt idx="3374">355.48000000000002</cx:pt>
          <cx:pt idx="3375">341.80769230769198</cx:pt>
          <cx:pt idx="3376">386.39130434782601</cx:pt>
          <cx:pt idx="3377">246.861111111111</cx:pt>
          <cx:pt idx="3378">277.71875</cx:pt>
          <cx:pt idx="3379">444.35000000000002</cx:pt>
          <cx:pt idx="3380">329.14814814814798</cx:pt>
          <cx:pt idx="3381">341.80769230769198</cx:pt>
          <cx:pt idx="3382">386.39130434782601</cx:pt>
          <cx:pt idx="3383">386.39130434782601</cx:pt>
          <cx:pt idx="3384">370.29166666666703</cx:pt>
          <cx:pt idx="3385">522.76470588235304</cx:pt>
          <cx:pt idx="3386">444.35000000000002</cx:pt>
          <cx:pt idx="3387">403.95454545454498</cx:pt>
          <cx:pt idx="3388">467.73684210526301</cx:pt>
          <cx:pt idx="3389">444.35000000000002</cx:pt>
          <cx:pt idx="3390">386.39130434782601</cx:pt>
          <cx:pt idx="3391">403.95454545454498</cx:pt>
          <cx:pt idx="3392">403.95454545454498</cx:pt>
          <cx:pt idx="3393">467.73684210526301</cx:pt>
          <cx:pt idx="3394">493.722222222222</cx:pt>
          <cx:pt idx="3395">467.73684210526301</cx:pt>
          <cx:pt idx="3396">493.722222222222</cx:pt>
          <cx:pt idx="3397">444.35000000000002</cx:pt>
          <cx:pt idx="3398">296.23333333333301</cx:pt>
          <cx:pt idx="3399">286.677419354839</cx:pt>
          <cx:pt idx="3400">386.39130434782601</cx:pt>
          <cx:pt idx="3401">407.19999999999999</cx:pt>
          <cx:pt idx="3402">403.95454545454498</cx:pt>
          <cx:pt idx="3403">444.35000000000002</cx:pt>
          <cx:pt idx="3404">467.73684210526301</cx:pt>
          <cx:pt idx="3405">222.17500000000001</cx:pt>
          <cx:pt idx="3406">227.871794871795</cx:pt>
          <cx:pt idx="3407">0</cx:pt>
          <cx:pt idx="3408">836.65714285714296</cx:pt>
          <cx:pt idx="3409">403.95454545454498</cx:pt>
          <cx:pt idx="3410">246.861111111111</cx:pt>
          <cx:pt idx="3411">246.861111111111</cx:pt>
          <cx:pt idx="3412">310</cx:pt>
          <cx:pt idx="3413">393</cx:pt>
          <cx:pt idx="3414">412</cx:pt>
          <cx:pt idx="3415">463</cx:pt>
          <cx:pt idx="3416">284</cx:pt>
          <cx:pt idx="3417">284</cx:pt>
          <cx:pt idx="3418">285</cx:pt>
          <cx:pt idx="3419">294</cx:pt>
          <cx:pt idx="3420">285</cx:pt>
          <cx:pt idx="3421">363</cx:pt>
          <cx:pt idx="3422">367</cx:pt>
          <cx:pt idx="3423">296.23333333333301</cx:pt>
          <cx:pt idx="3424">807.90909090909099</cx:pt>
          <cx:pt idx="3425">740.58333333333303</cx:pt>
          <cx:pt idx="3426">683.61538461538498</cx:pt>
          <cx:pt idx="3427">683.61538461538498</cx:pt>
          <cx:pt idx="3428">283</cx:pt>
          <cx:pt idx="3429">1294</cx:pt>
          <cx:pt idx="3430">418</cx:pt>
          <cx:pt idx="3431">312</cx:pt>
          <cx:pt idx="3432">312</cx:pt>
          <cx:pt idx="3433">554</cx:pt>
          <cx:pt idx="3434">641</cx:pt>
          <cx:pt idx="3435">285</cx:pt>
          <cx:pt idx="3436">309</cx:pt>
          <cx:pt idx="3437">447</cx:pt>
          <cx:pt idx="3438">133</cx:pt>
          <cx:pt idx="3439">433</cx:pt>
          <cx:pt idx="3440">476</cx:pt>
          <cx:pt idx="3441">487</cx:pt>
          <cx:pt idx="3442">312</cx:pt>
          <cx:pt idx="3443">420</cx:pt>
          <cx:pt idx="3444">375</cx:pt>
          <cx:pt idx="3445">330</cx:pt>
          <cx:pt idx="3446">443</cx:pt>
          <cx:pt idx="3447">855</cx:pt>
          <cx:pt idx="3448">824</cx:pt>
          <cx:pt idx="3449">743</cx:pt>
          <cx:pt idx="3450">824</cx:pt>
          <cx:pt idx="3451">427</cx:pt>
          <cx:pt idx="3452">295</cx:pt>
          <cx:pt idx="3453">298</cx:pt>
          <cx:pt idx="3454">273</cx:pt>
          <cx:pt idx="3455">300</cx:pt>
          <cx:pt idx="3456">309</cx:pt>
          <cx:pt idx="3457">336</cx:pt>
          <cx:pt idx="3458">426</cx:pt>
          <cx:pt idx="3459">462</cx:pt>
          <cx:pt idx="3460">411</cx:pt>
          <cx:pt idx="3461">433</cx:pt>
          <cx:pt idx="3462">276</cx:pt>
          <cx:pt idx="3463">290</cx:pt>
          <cx:pt idx="3464">328</cx:pt>
          <cx:pt idx="3465">297</cx:pt>
          <cx:pt idx="3466">301</cx:pt>
          <cx:pt idx="3467">340</cx:pt>
          <cx:pt idx="3468">326</cx:pt>
          <cx:pt idx="3469">326</cx:pt>
          <cx:pt idx="3470">309</cx:pt>
          <cx:pt idx="3471">317</cx:pt>
          <cx:pt idx="3472">296</cx:pt>
          <cx:pt idx="3473">344</cx:pt>
          <cx:pt idx="3474">348</cx:pt>
          <cx:pt idx="3475">290</cx:pt>
          <cx:pt idx="3476">354</cx:pt>
          <cx:pt idx="3477">390</cx:pt>
          <cx:pt idx="3478">425</cx:pt>
          <cx:pt idx="3479">320</cx:pt>
          <cx:pt idx="3480">374</cx:pt>
          <cx:pt idx="3481">418</cx:pt>
          <cx:pt idx="3482">414</cx:pt>
          <cx:pt idx="3483">407</cx:pt>
          <cx:pt idx="3484">899</cx:pt>
          <cx:pt idx="3485">745</cx:pt>
          <cx:pt idx="3486">381</cx:pt>
          <cx:pt idx="3487">305</cx:pt>
          <cx:pt idx="3488">317</cx:pt>
          <cx:pt idx="3489">365</cx:pt>
          <cx:pt idx="3490">224</cx:pt>
          <cx:pt idx="3491">400</cx:pt>
          <cx:pt idx="3492">391</cx:pt>
          <cx:pt idx="3493">454</cx:pt>
          <cx:pt idx="3494">475</cx:pt>
          <cx:pt idx="3495">339</cx:pt>
          <cx:pt idx="3496">351</cx:pt>
          <cx:pt idx="3497">390</cx:pt>
          <cx:pt idx="3498">385</cx:pt>
          <cx:pt idx="3499">400</cx:pt>
          <cx:pt idx="3500">440</cx:pt>
          <cx:pt idx="3501">440</cx:pt>
          <cx:pt idx="3502">327</cx:pt>
          <cx:pt idx="3503">325</cx:pt>
          <cx:pt idx="3504">375</cx:pt>
          <cx:pt idx="3505">387</cx:pt>
          <cx:pt idx="3506">371</cx:pt>
          <cx:pt idx="3507">454</cx:pt>
          <cx:pt idx="3508">510</cx:pt>
          <cx:pt idx="3509">341</cx:pt>
          <cx:pt idx="3510">781</cx:pt>
          <cx:pt idx="3511">383</cx:pt>
          <cx:pt idx="3512">378</cx:pt>
          <cx:pt idx="3513">781</cx:pt>
          <cx:pt idx="3514">520</cx:pt>
          <cx:pt idx="3515">477</cx:pt>
          <cx:pt idx="3516">426</cx:pt>
          <cx:pt idx="3517">495</cx:pt>
          <cx:pt idx="3518">523</cx:pt>
          <cx:pt idx="3519">383</cx:pt>
          <cx:pt idx="3520">378</cx:pt>
          <cx:pt idx="3521">294</cx:pt>
          <cx:pt idx="3522">283</cx:pt>
          <cx:pt idx="3523">429</cx:pt>
          <cx:pt idx="3524">748</cx:pt>
          <cx:pt idx="3525">781</cx:pt>
          <cx:pt idx="3526">424</cx:pt>
          <cx:pt idx="3527">346</cx:pt>
          <cx:pt idx="3528">476</cx:pt>
          <cx:pt idx="3529">516</cx:pt>
          <cx:pt idx="3530">552</cx:pt>
          <cx:pt idx="3531">409</cx:pt>
          <cx:pt idx="3532">292</cx:pt>
          <cx:pt idx="3533">215</cx:pt>
          <cx:pt idx="3534">306</cx:pt>
          <cx:pt idx="3535">324</cx:pt>
          <cx:pt idx="3536">343</cx:pt>
          <cx:pt idx="3537">342</cx:pt>
          <cx:pt idx="3538">358</cx:pt>
          <cx:pt idx="3539">385</cx:pt>
          <cx:pt idx="3540">442</cx:pt>
          <cx:pt idx="3541">421</cx:pt>
          <cx:pt idx="3542">475</cx:pt>
          <cx:pt idx="3543">688</cx:pt>
          <cx:pt idx="3544">373</cx:pt>
          <cx:pt idx="3545">280</cx:pt>
          <cx:pt idx="3546">279</cx:pt>
          <cx:pt idx="3547">692</cx:pt>
          <cx:pt idx="3548">679</cx:pt>
          <cx:pt idx="3549">307</cx:pt>
          <cx:pt idx="3550">327</cx:pt>
          <cx:pt idx="3551">353</cx:pt>
          <cx:pt idx="3552">365</cx:pt>
          <cx:pt idx="3553">414</cx:pt>
          <cx:pt idx="3554">411</cx:pt>
          <cx:pt idx="3555">300</cx:pt>
          <cx:pt idx="3556">411</cx:pt>
          <cx:pt idx="3557">454</cx:pt>
          <cx:pt idx="3558">435</cx:pt>
          <cx:pt idx="3559">318</cx:pt>
          <cx:pt idx="3560">343</cx:pt>
          <cx:pt idx="3561">358</cx:pt>
          <cx:pt idx="3562">426</cx:pt>
          <cx:pt idx="3563">410</cx:pt>
          <cx:pt idx="3564">242</cx:pt>
          <cx:pt idx="3565">301</cx:pt>
          <cx:pt idx="3566">321</cx:pt>
          <cx:pt idx="3567">427</cx:pt>
          <cx:pt idx="3568">461</cx:pt>
          <cx:pt idx="3569">468</cx:pt>
          <cx:pt idx="3570">485</cx:pt>
          <cx:pt idx="3571">468</cx:pt>
          <cx:pt idx="3572">485</cx:pt>
          <cx:pt idx="3573">186</cx:pt>
          <cx:pt idx="3574">133</cx:pt>
          <cx:pt idx="3575">129</cx:pt>
          <cx:pt idx="3576">500</cx:pt>
          <cx:pt idx="3577">336</cx:pt>
          <cx:pt idx="3578">406</cx:pt>
          <cx:pt idx="3579">297</cx:pt>
          <cx:pt idx="3580">268</cx:pt>
          <cx:pt idx="3581">273</cx:pt>
          <cx:pt idx="3582">365</cx:pt>
          <cx:pt idx="3583">341.80769230769198</cx:pt>
          <cx:pt idx="3584">387</cx:pt>
          <cx:pt idx="3585">432</cx:pt>
          <cx:pt idx="3586">316</cx:pt>
          <cx:pt idx="3587">224</cx:pt>
          <cx:pt idx="3588">220</cx:pt>
          <cx:pt idx="3589">229</cx:pt>
          <cx:pt idx="3590">361</cx:pt>
          <cx:pt idx="3591">361</cx:pt>
          <cx:pt idx="3592">129</cx:pt>
          <cx:pt idx="3593">305</cx:pt>
          <cx:pt idx="3594">295</cx:pt>
          <cx:pt idx="3595">654</cx:pt>
          <cx:pt idx="3596">267</cx:pt>
          <cx:pt idx="3597">318</cx:pt>
          <cx:pt idx="3598">322</cx:pt>
          <cx:pt idx="3599">380</cx:pt>
          <cx:pt idx="3600">308</cx:pt>
          <cx:pt idx="3601">314</cx:pt>
          <cx:pt idx="3602">305</cx:pt>
          <cx:pt idx="3603">336</cx:pt>
          <cx:pt idx="3604">245</cx:pt>
          <cx:pt idx="3605">242</cx:pt>
          <cx:pt idx="3606">247</cx:pt>
          <cx:pt idx="3607">242</cx:pt>
          <cx:pt idx="3608">1193</cx:pt>
          <cx:pt idx="3609">401</cx:pt>
          <cx:pt idx="3610">377</cx:pt>
          <cx:pt idx="3611">742</cx:pt>
          <cx:pt idx="3612">130</cx:pt>
          <cx:pt idx="3613">0</cx:pt>
          <cx:pt idx="3614">314</cx:pt>
          <cx:pt idx="3615">743</cx:pt>
          <cx:pt idx="3616">386</cx:pt>
          <cx:pt idx="3617">435</cx:pt>
          <cx:pt idx="3618">330</cx:pt>
          <cx:pt idx="3619">517</cx:pt>
          <cx:pt idx="3620">552</cx:pt>
          <cx:pt idx="3621">295</cx:pt>
          <cx:pt idx="3622">300</cx:pt>
          <cx:pt idx="3623">309</cx:pt>
          <cx:pt idx="3624">336</cx:pt>
          <cx:pt idx="3625">384</cx:pt>
          <cx:pt idx="3626">475</cx:pt>
          <cx:pt idx="3627">475</cx:pt>
          <cx:pt idx="3628">372</cx:pt>
          <cx:pt idx="3629">438</cx:pt>
          <cx:pt idx="3630">390</cx:pt>
          <cx:pt idx="3631">383</cx:pt>
          <cx:pt idx="3632">425</cx:pt>
          <cx:pt idx="3633">987</cx:pt>
          <cx:pt idx="3634">424</cx:pt>
          <cx:pt idx="3635">475</cx:pt>
          <cx:pt idx="3636">441</cx:pt>
          <cx:pt idx="3637">441</cx:pt>
          <cx:pt idx="3638">466</cx:pt>
          <cx:pt idx="3639">420</cx:pt>
          <cx:pt idx="3640">420</cx:pt>
          <cx:pt idx="3641">414</cx:pt>
          <cx:pt idx="3642">320</cx:pt>
          <cx:pt idx="3643">386</cx:pt>
          <cx:pt idx="3644">808</cx:pt>
          <cx:pt idx="3645">312</cx:pt>
          <cx:pt idx="3646">312</cx:pt>
          <cx:pt idx="3647">888</cx:pt>
          <cx:pt idx="3648">428</cx:pt>
          <cx:pt idx="3649">431</cx:pt>
          <cx:pt idx="3650">422</cx:pt>
          <cx:pt idx="3651">373</cx:pt>
          <cx:pt idx="3652">312</cx:pt>
          <cx:pt idx="3653">317</cx:pt>
          <cx:pt idx="3654">692</cx:pt>
          <cx:pt idx="3655">679</cx:pt>
          <cx:pt idx="3656">336</cx:pt>
          <cx:pt idx="3657">379</cx:pt>
          <cx:pt idx="3658">280</cx:pt>
          <cx:pt idx="3659">404</cx:pt>
          <cx:pt idx="3660">384</cx:pt>
          <cx:pt idx="3661">305</cx:pt>
          <cx:pt idx="3662">384</cx:pt>
          <cx:pt idx="3663">389</cx:pt>
          <cx:pt idx="3664">411</cx:pt>
          <cx:pt idx="3665">412</cx:pt>
          <cx:pt idx="3666">275</cx:pt>
          <cx:pt idx="3667">270</cx:pt>
          <cx:pt idx="3668">475</cx:pt>
          <cx:pt idx="3669">498</cx:pt>
          <cx:pt idx="3670">317</cx:pt>
          <cx:pt idx="3671">323</cx:pt>
          <cx:pt idx="3672">350</cx:pt>
          <cx:pt idx="3673">337</cx:pt>
          <cx:pt idx="3674">335</cx:pt>
          <cx:pt idx="3675">378</cx:pt>
          <cx:pt idx="3676">556</cx:pt>
          <cx:pt idx="3677">556</cx:pt>
          <cx:pt idx="3678">626</cx:pt>
          <cx:pt idx="3679">626</cx:pt>
          <cx:pt idx="3680">298</cx:pt>
          <cx:pt idx="3681">273</cx:pt>
          <cx:pt idx="3682">276</cx:pt>
          <cx:pt idx="3683">295</cx:pt>
          <cx:pt idx="3684">306</cx:pt>
          <cx:pt idx="3685">318</cx:pt>
          <cx:pt idx="3686">327</cx:pt>
          <cx:pt idx="3687">307</cx:pt>
          <cx:pt idx="3688">357</cx:pt>
          <cx:pt idx="3689">343</cx:pt>
          <cx:pt idx="3690">342</cx:pt>
          <cx:pt idx="3691">129</cx:pt>
          <cx:pt idx="3692">387</cx:pt>
          <cx:pt idx="3693">357</cx:pt>
          <cx:pt idx="3694">343</cx:pt>
          <cx:pt idx="3695">430</cx:pt>
          <cx:pt idx="3696">410</cx:pt>
          <cx:pt idx="3697">381</cx:pt>
          <cx:pt idx="3698">346</cx:pt>
          <cx:pt idx="3699">384</cx:pt>
          <cx:pt idx="3700">342</cx:pt>
          <cx:pt idx="3701">345</cx:pt>
          <cx:pt idx="3702">456</cx:pt>
          <cx:pt idx="3703">466</cx:pt>
          <cx:pt idx="3704">417</cx:pt>
          <cx:pt idx="3705">373</cx:pt>
          <cx:pt idx="3706">381</cx:pt>
          <cx:pt idx="3707">372</cx:pt>
          <cx:pt idx="3708">371</cx:pt>
          <cx:pt idx="3709">380</cx:pt>
          <cx:pt idx="3710">781</cx:pt>
          <cx:pt idx="3711">371</cx:pt>
          <cx:pt idx="3712">380</cx:pt>
          <cx:pt idx="3713">781</cx:pt>
          <cx:pt idx="3714">422</cx:pt>
          <cx:pt idx="3715">487</cx:pt>
          <cx:pt idx="3716">500</cx:pt>
          <cx:pt idx="3717">461</cx:pt>
          <cx:pt idx="3718">488</cx:pt>
          <cx:pt idx="3719">577</cx:pt>
          <cx:pt idx="3720">290</cx:pt>
          <cx:pt idx="3721">353</cx:pt>
          <cx:pt idx="3722">407</cx:pt>
          <cx:pt idx="3723">493</cx:pt>
          <cx:pt idx="3724">521</cx:pt>
          <cx:pt idx="3725">521</cx:pt>
          <cx:pt idx="3726">293</cx:pt>
          <cx:pt idx="3727">281</cx:pt>
          <cx:pt idx="3728">313</cx:pt>
          <cx:pt idx="3729">220</cx:pt>
          <cx:pt idx="3730">229</cx:pt>
          <cx:pt idx="3731">361</cx:pt>
          <cx:pt idx="3732">688</cx:pt>
          <cx:pt idx="3733">310</cx:pt>
          <cx:pt idx="3734">215</cx:pt>
          <cx:pt idx="3735">309</cx:pt>
          <cx:pt idx="3736">364</cx:pt>
          <cx:pt idx="3737">414</cx:pt>
          <cx:pt idx="3738">242</cx:pt>
          <cx:pt idx="3739">385</cx:pt>
          <cx:pt idx="3740">421</cx:pt>
          <cx:pt idx="3741">442</cx:pt>
          <cx:pt idx="3742">324</cx:pt>
          <cx:pt idx="3743">300</cx:pt>
          <cx:pt idx="3744">350</cx:pt>
          <cx:pt idx="3745">987</cx:pt>
          <cx:pt idx="3746">845</cx:pt>
          <cx:pt idx="3747">411</cx:pt>
          <cx:pt idx="3748">188</cx:pt>
          <cx:pt idx="3749">314</cx:pt>
          <cx:pt idx="3750">330</cx:pt>
          <cx:pt idx="3751">291</cx:pt>
          <cx:pt idx="3752">281</cx:pt>
          <cx:pt idx="3753">280</cx:pt>
          <cx:pt idx="3754">285</cx:pt>
          <cx:pt idx="3755">263</cx:pt>
          <cx:pt idx="3756">266</cx:pt>
          <cx:pt idx="3757">346</cx:pt>
          <cx:pt idx="3758">409</cx:pt>
          <cx:pt idx="3759">372</cx:pt>
          <cx:pt idx="3760">332</cx:pt>
          <cx:pt idx="3761">482</cx:pt>
          <cx:pt idx="3762">328</cx:pt>
          <cx:pt idx="3763">280</cx:pt>
          <cx:pt idx="3764">279</cx:pt>
          <cx:pt idx="3765">654</cx:pt>
          <cx:pt idx="3766">309</cx:pt>
          <cx:pt idx="3767">350</cx:pt>
          <cx:pt idx="3768">336</cx:pt>
          <cx:pt idx="3769">460</cx:pt>
          <cx:pt idx="3770">487</cx:pt>
          <cx:pt idx="3771">460</cx:pt>
          <cx:pt idx="3772">487</cx:pt>
          <cx:pt idx="3773">223</cx:pt>
          <cx:pt idx="3774">365</cx:pt>
          <cx:pt idx="3775">413</cx:pt>
          <cx:pt idx="3776">283</cx:pt>
          <cx:pt idx="3777">432</cx:pt>
          <cx:pt idx="3778">223</cx:pt>
          <cx:pt idx="3779">361</cx:pt>
          <cx:pt idx="3780">365</cx:pt>
          <cx:pt idx="3781">186</cx:pt>
          <cx:pt idx="3782">133</cx:pt>
          <cx:pt idx="3783">392</cx:pt>
          <cx:pt idx="3784">480</cx:pt>
          <cx:pt idx="3785">334</cx:pt>
          <cx:pt idx="3786">328</cx:pt>
          <cx:pt idx="3787">325</cx:pt>
          <cx:pt idx="3788">302</cx:pt>
          <cx:pt idx="3789">242</cx:pt>
          <cx:pt idx="3790">245</cx:pt>
          <cx:pt idx="3791">285</cx:pt>
          <cx:pt idx="3792">290</cx:pt>
          <cx:pt idx="3793">290</cx:pt>
          <cx:pt idx="3794">319</cx:pt>
          <cx:pt idx="3795">321</cx:pt>
          <cx:pt idx="3796">322</cx:pt>
          <cx:pt idx="3797">478</cx:pt>
          <cx:pt idx="3798">485</cx:pt>
          <cx:pt idx="3799">289</cx:pt>
          <cx:pt idx="3800">429</cx:pt>
          <cx:pt idx="3801">441</cx:pt>
          <cx:pt idx="3802">242</cx:pt>
          <cx:pt idx="3803">247</cx:pt>
          <cx:pt idx="3804">298</cx:pt>
          <cx:pt idx="3805">268</cx:pt>
          <cx:pt idx="3806">265</cx:pt>
          <cx:pt idx="3807">274</cx:pt>
          <cx:pt idx="3808">298</cx:pt>
          <cx:pt idx="3809">280</cx:pt>
          <cx:pt idx="3810">308</cx:pt>
          <cx:pt idx="3811">307</cx:pt>
          <cx:pt idx="3812">129</cx:pt>
          <cx:pt idx="3813">396</cx:pt>
          <cx:pt idx="3814">0</cx:pt>
          <cx:pt idx="3815">500</cx:pt>
          <cx:pt idx="3816">405</cx:pt>
          <cx:pt idx="3817">292</cx:pt>
          <cx:pt idx="3818">517</cx:pt>
          <cx:pt idx="3819">326</cx:pt>
          <cx:pt idx="3820">388</cx:pt>
          <cx:pt idx="3821">310</cx:pt>
          <cx:pt idx="3822">338</cx:pt>
          <cx:pt idx="3823">688</cx:pt>
          <cx:pt idx="3824">372</cx:pt>
          <cx:pt idx="3825">0</cx:pt>
          <cx:pt idx="3826">442</cx:pt>
          <cx:pt idx="3827">401</cx:pt>
          <cx:pt idx="3828">397</cx:pt>
          <cx:pt idx="3829">1193</cx:pt>
          <cx:pt idx="3830">987</cx:pt>
          <cx:pt idx="3831">334</cx:pt>
          <cx:pt idx="3832">303</cx:pt>
          <cx:pt idx="3833">310</cx:pt>
          <cx:pt idx="3834">390</cx:pt>
          <cx:pt idx="3835">381</cx:pt>
          <cx:pt idx="3836">441</cx:pt>
          <cx:pt idx="3837">441</cx:pt>
          <cx:pt idx="3838">497</cx:pt>
          <cx:pt idx="3839">516</cx:pt>
          <cx:pt idx="3840">553</cx:pt>
          <cx:pt idx="3841">407</cx:pt>
          <cx:pt idx="3842">419</cx:pt>
          <cx:pt idx="3843">808</cx:pt>
          <cx:pt idx="3844">314</cx:pt>
          <cx:pt idx="3845">314</cx:pt>
          <cx:pt idx="3846">372</cx:pt>
          <cx:pt idx="3847">883</cx:pt>
          <cx:pt idx="3848">373</cx:pt>
          <cx:pt idx="3849">381</cx:pt>
          <cx:pt idx="3850">419</cx:pt>
          <cx:pt idx="3851">300</cx:pt>
          <cx:pt idx="3852">295</cx:pt>
          <cx:pt idx="3853">321</cx:pt>
          <cx:pt idx="3854">298</cx:pt>
          <cx:pt idx="3855">336</cx:pt>
          <cx:pt idx="3856">304</cx:pt>
          <cx:pt idx="3857">308</cx:pt>
          <cx:pt idx="3858">373</cx:pt>
          <cx:pt idx="3859">314</cx:pt>
          <cx:pt idx="3860">319</cx:pt>
          <cx:pt idx="3861">387</cx:pt>
          <cx:pt idx="3862">290</cx:pt>
          <cx:pt idx="3863">352</cx:pt>
          <cx:pt idx="3864">320</cx:pt>
          <cx:pt idx="3865">386</cx:pt>
          <cx:pt idx="3866">416</cx:pt>
          <cx:pt idx="3867">414</cx:pt>
          <cx:pt idx="3868">561</cx:pt>
          <cx:pt idx="3869">638</cx:pt>
          <cx:pt idx="3870">285</cx:pt>
          <cx:pt idx="3871">295</cx:pt>
          <cx:pt idx="3872">290</cx:pt>
          <cx:pt idx="3873">294</cx:pt>
          <cx:pt idx="3874">480</cx:pt>
          <cx:pt idx="3875">302</cx:pt>
          <cx:pt idx="3876">387</cx:pt>
          <cx:pt idx="3877">357</cx:pt>
          <cx:pt idx="3878">341</cx:pt>
          <cx:pt idx="3879">342</cx:pt>
          <cx:pt idx="3880">307</cx:pt>
          <cx:pt idx="3881">321</cx:pt>
          <cx:pt idx="3882">242</cx:pt>
          <cx:pt idx="3883">245</cx:pt>
          <cx:pt idx="3884">438</cx:pt>
          <cx:pt idx="3885">357</cx:pt>
          <cx:pt idx="3886">341</cx:pt>
          <cx:pt idx="3887">488</cx:pt>
          <cx:pt idx="3888">482</cx:pt>
          <cx:pt idx="3889">407</cx:pt>
          <cx:pt idx="3890">276</cx:pt>
          <cx:pt idx="3891">306</cx:pt>
          <cx:pt idx="3892">317</cx:pt>
          <cx:pt idx="3893">305</cx:pt>
          <cx:pt idx="3894">0</cx:pt>
          <cx:pt idx="3895">404</cx:pt>
          <cx:pt idx="3896">215</cx:pt>
          <cx:pt idx="3897">275</cx:pt>
          <cx:pt idx="3898">270</cx:pt>
          <cx:pt idx="3899">293</cx:pt>
          <cx:pt idx="3900">280</cx:pt>
          <cx:pt idx="3901">310</cx:pt>
          <cx:pt idx="3902">429</cx:pt>
          <cx:pt idx="3903">415</cx:pt>
          <cx:pt idx="3904">227</cx:pt>
          <cx:pt idx="3905">415</cx:pt>
          <cx:pt idx="3906">129</cx:pt>
          <cx:pt idx="3907">318</cx:pt>
          <cx:pt idx="3908">305</cx:pt>
          <cx:pt idx="3909">315</cx:pt>
          <cx:pt idx="3910">343</cx:pt>
          <cx:pt idx="3911">376</cx:pt>
          <cx:pt idx="3912">385</cx:pt>
          <cx:pt idx="3913">629</cx:pt>
          <cx:pt idx="3914">752</cx:pt>
          <cx:pt idx="3915">781</cx:pt>
          <cx:pt idx="3916">466</cx:pt>
          <cx:pt idx="3917">495</cx:pt>
          <cx:pt idx="3918">299</cx:pt>
          <cx:pt idx="3919">439</cx:pt>
          <cx:pt idx="3920">461</cx:pt>
          <cx:pt idx="3921">374</cx:pt>
          <cx:pt idx="3922">392</cx:pt>
          <cx:pt idx="3923">486</cx:pt>
          <cx:pt idx="3924">523</cx:pt>
          <cx:pt idx="3925">523</cx:pt>
          <cx:pt idx="3926">486</cx:pt>
          <cx:pt idx="3927">242</cx:pt>
          <cx:pt idx="3928">247</cx:pt>
          <cx:pt idx="3929">292</cx:pt>
          <cx:pt idx="3930">631</cx:pt>
          <cx:pt idx="3931">328</cx:pt>
          <cx:pt idx="3932">309</cx:pt>
          <cx:pt idx="3933">334</cx:pt>
          <cx:pt idx="3934">280</cx:pt>
          <cx:pt idx="3935">279</cx:pt>
          <cx:pt idx="3936">350</cx:pt>
          <cx:pt idx="3937">336</cx:pt>
          <cx:pt idx="3938">281</cx:pt>
          <cx:pt idx="3939">291</cx:pt>
          <cx:pt idx="3940">285</cx:pt>
          <cx:pt idx="3941">263</cx:pt>
          <cx:pt idx="3942">266</cx:pt>
          <cx:pt idx="3943">283</cx:pt>
          <cx:pt idx="3944">346</cx:pt>
          <cx:pt idx="3945">692</cx:pt>
          <cx:pt idx="3946">679</cx:pt>
          <cx:pt idx="3947">414</cx:pt>
          <cx:pt idx="3948">350</cx:pt>
          <cx:pt idx="3949">364</cx:pt>
          <cx:pt idx="3950">328</cx:pt>
          <cx:pt idx="3951">296</cx:pt>
          <cx:pt idx="3952">307</cx:pt>
          <cx:pt idx="3953">412</cx:pt>
          <cx:pt idx="3954">436</cx:pt>
          <cx:pt idx="3955">185</cx:pt>
          <cx:pt idx="3956">133</cx:pt>
          <cx:pt idx="3957">334</cx:pt>
          <cx:pt idx="3958">338</cx:pt>
          <cx:pt idx="3959">295</cx:pt>
          <cx:pt idx="3960">272</cx:pt>
          <cx:pt idx="3961">188</cx:pt>
          <cx:pt idx="3962">577</cx:pt>
          <cx:pt idx="3963">289</cx:pt>
          <cx:pt idx="3964">318</cx:pt>
          <cx:pt idx="3965">324</cx:pt>
          <cx:pt idx="3966">464</cx:pt>
          <cx:pt idx="3967">487</cx:pt>
          <cx:pt idx="3968">429</cx:pt>
          <cx:pt idx="3969">444</cx:pt>
          <cx:pt idx="3970">223</cx:pt>
          <cx:pt idx="3971">364</cx:pt>
          <cx:pt idx="3972">314</cx:pt>
          <cx:pt idx="3973">556</cx:pt>
          <cx:pt idx="3974">313</cx:pt>
          <cx:pt idx="3975">361</cx:pt>
          <cx:pt idx="3976">220</cx:pt>
          <cx:pt idx="3977">229</cx:pt>
          <cx:pt idx="3978">129</cx:pt>
          <cx:pt idx="3979">566</cx:pt>
          <cx:pt idx="3980">413</cx:pt>
          <cx:pt idx="3981">392</cx:pt>
          <cx:pt idx="3982">283</cx:pt>
          <cx:pt idx="3983">223</cx:pt>
          <cx:pt idx="3984">384</cx:pt>
          <cx:pt idx="3985">389</cx:pt>
          <cx:pt idx="3986">411</cx:pt>
          <cx:pt idx="3987">410</cx:pt>
          <cx:pt idx="3988">379</cx:pt>
          <cx:pt idx="3989">330</cx:pt>
          <cx:pt idx="3990">384</cx:pt>
          <cx:pt idx="3991">748</cx:pt>
          <cx:pt idx="3992">747</cx:pt>
          <cx:pt idx="3993">380</cx:pt>
          <cx:pt idx="3994">395</cx:pt>
          <cx:pt idx="3995">314</cx:pt>
          <cx:pt idx="3996">475</cx:pt>
          <cx:pt idx="3997">498</cx:pt>
          <cx:pt idx="3998">350</cx:pt>
          <cx:pt idx="3999">365</cx:pt>
          <cx:pt idx="4000">328</cx:pt>
          <cx:pt idx="4001">460</cx:pt>
          <cx:pt idx="4002">486</cx:pt>
          <cx:pt idx="4003">460</cx:pt>
          <cx:pt idx="4004">486</cx:pt>
          <cx:pt idx="4005">432</cx:pt>
          <cx:pt idx="4006">327</cx:pt>
          <cx:pt idx="4007">0</cx:pt>
          <cx:pt idx="4008">298</cx:pt>
          <cx:pt idx="4009">275</cx:pt>
          <cx:pt idx="4010">268</cx:pt>
          <cx:pt idx="4011">295</cx:pt>
          <cx:pt idx="4012">280</cx:pt>
          <cx:pt idx="4013">306</cx:pt>
          <cx:pt idx="4014">375</cx:pt>
          <cx:pt idx="4015">375</cx:pt>
          <cx:pt idx="4016">652</cx:pt>
          <cx:pt idx="4017">329</cx:pt>
          <cx:pt idx="4018">331</cx:pt>
          <cx:pt idx="4019">810.13289473684199</cx:pt>
          <cx:pt idx="4020">380</cx:pt>
          <cx:pt idx="4021">302</cx:pt>
          <cx:pt idx="4022">516</cx:pt>
          <cx:pt idx="4023">553</cx:pt>
          <cx:pt idx="4024">295</cx:pt>
          <cx:pt idx="4025">282</cx:pt>
          <cx:pt idx="4026">290</cx:pt>
          <cx:pt idx="4027">315</cx:pt>
          <cx:pt idx="4028">319</cx:pt>
          <cx:pt idx="4029">225</cx:pt>
          <cx:pt idx="4030">221</cx:pt>
          <cx:pt idx="4031">315</cx:pt>
          <cx:pt idx="4032">427</cx:pt>
          <cx:pt idx="4033">423</cx:pt>
          <cx:pt idx="4034">343</cx:pt>
          <cx:pt idx="4035">307</cx:pt>
          <cx:pt idx="4036">321</cx:pt>
          <cx:pt idx="4037">357</cx:pt>
          <cx:pt idx="4038">341</cx:pt>
          <cx:pt idx="4039">340</cx:pt>
          <cx:pt idx="4040">214</cx:pt>
          <cx:pt idx="4041">227</cx:pt>
          <cx:pt idx="4042">357</cx:pt>
          <cx:pt idx="4043">341</cx:pt>
          <cx:pt idx="4044">415</cx:pt>
          <cx:pt idx="4045">450</cx:pt>
          <cx:pt idx="4046">378</cx:pt>
          <cx:pt idx="4047">393</cx:pt>
          <cx:pt idx="4048">747</cx:pt>
          <cx:pt idx="4049">743</cx:pt>
          <cx:pt idx="4050">377</cx:pt>
          <cx:pt idx="4051">308</cx:pt>
          <cx:pt idx="4052">325</cx:pt>
          <cx:pt idx="4053">382</cx:pt>
          <cx:pt idx="4054">475</cx:pt>
          <cx:pt idx="4055">498</cx:pt>
          <cx:pt idx="4056">435</cx:pt>
          <cx:pt idx="4057">378</cx:pt>
          <cx:pt idx="4058">129</cx:pt>
          <cx:pt idx="4059">517</cx:pt>
          <cx:pt idx="4060">303</cx:pt>
          <cx:pt idx="4061">315</cx:pt>
          <cx:pt idx="4062">475</cx:pt>
          <cx:pt idx="4063">460</cx:pt>
          <cx:pt idx="4064">363</cx:pt>
          <cx:pt idx="4065">308</cx:pt>
          <cx:pt idx="4066">294</cx:pt>
          <cx:pt idx="4067">471</cx:pt>
          <cx:pt idx="4068">497</cx:pt>
          <cx:pt idx="4069">604</cx:pt>
          <cx:pt idx="4070">309</cx:pt>
          <cx:pt idx="4071">292</cx:pt>
          <cx:pt idx="4072">280</cx:pt>
          <cx:pt idx="4073">279</cx:pt>
          <cx:pt idx="4074">309</cx:pt>
          <cx:pt idx="4075">336</cx:pt>
          <cx:pt idx="4076">302</cx:pt>
          <cx:pt idx="4077">387</cx:pt>
          <cx:pt idx="4078">866</cx:pt>
          <cx:pt idx="4079">407</cx:pt>
          <cx:pt idx="4080">374</cx:pt>
          <cx:pt idx="4081">372</cx:pt>
          <cx:pt idx="4082">808</cx:pt>
          <cx:pt idx="4083">410</cx:pt>
          <cx:pt idx="4084">312</cx:pt>
          <cx:pt idx="4085">312</cx:pt>
          <cx:pt idx="4086">381</cx:pt>
          <cx:pt idx="4087">274</cx:pt>
          <cx:pt idx="4088">302</cx:pt>
          <cx:pt idx="4089">295</cx:pt>
          <cx:pt idx="4090">300</cx:pt>
          <cx:pt idx="4091">321</cx:pt>
          <cx:pt idx="4092">298</cx:pt>
          <cx:pt idx="4093">336</cx:pt>
          <cx:pt idx="4094">242</cx:pt>
          <cx:pt idx="4095">247</cx:pt>
          <cx:pt idx="4096">328</cx:pt>
          <cx:pt idx="4097">334</cx:pt>
          <cx:pt idx="4098">350</cx:pt>
          <cx:pt idx="4099">631</cx:pt>
          <cx:pt idx="4100">275</cx:pt>
          <cx:pt idx="4101">270</cx:pt>
          <cx:pt idx="4102">310</cx:pt>
          <cx:pt idx="4103">292</cx:pt>
          <cx:pt idx="4104">281</cx:pt>
          <cx:pt idx="4105">372</cx:pt>
          <cx:pt idx="4106">326</cx:pt>
          <cx:pt idx="4107">629</cx:pt>
          <cx:pt idx="4108">781</cx:pt>
          <cx:pt idx="4109">340</cx:pt>
          <cx:pt idx="4110">384</cx:pt>
          <cx:pt idx="4111">453</cx:pt>
          <cx:pt idx="4112">463</cx:pt>
          <cx:pt idx="4113">752</cx:pt>
          <cx:pt idx="4114">338</cx:pt>
          <cx:pt idx="4115">335</cx:pt>
          <cx:pt idx="4116">338</cx:pt>
          <cx:pt idx="4117">472</cx:pt>
          <cx:pt idx="4118">360</cx:pt>
          <cx:pt idx="4119">378</cx:pt>
          <cx:pt idx="4120">532</cx:pt>
          <cx:pt idx="4121">223</cx:pt>
          <cx:pt idx="4122">363</cx:pt>
          <cx:pt idx="4123">313</cx:pt>
          <cx:pt idx="4124">220</cx:pt>
          <cx:pt idx="4125">229</cx:pt>
          <cx:pt idx="4126">361</cx:pt>
          <cx:pt idx="4127">291</cx:pt>
          <cx:pt idx="4128">282</cx:pt>
          <cx:pt idx="4129">281</cx:pt>
          <cx:pt idx="4130">284</cx:pt>
          <cx:pt idx="4131">263</cx:pt>
          <cx:pt idx="4132">266</cx:pt>
          <cx:pt idx="4133">329</cx:pt>
          <cx:pt idx="4134">377</cx:pt>
          <cx:pt idx="4135">553</cx:pt>
          <cx:pt idx="4136">566</cx:pt>
          <cx:pt idx="4137">414</cx:pt>
          <cx:pt idx="4138">350</cx:pt>
          <cx:pt idx="4139">362</cx:pt>
          <cx:pt idx="4140">332</cx:pt>
          <cx:pt idx="4141">292</cx:pt>
          <cx:pt idx="4142">304</cx:pt>
          <cx:pt idx="4143">810.13289473684199</cx:pt>
          <cx:pt idx="4144">399</cx:pt>
          <cx:pt idx="4145">577</cx:pt>
          <cx:pt idx="4146">283</cx:pt>
          <cx:pt idx="4147">294</cx:pt>
          <cx:pt idx="4148">129</cx:pt>
          <cx:pt idx="4149">392</cx:pt>
          <cx:pt idx="4150">466</cx:pt>
          <cx:pt idx="4151">486</cx:pt>
          <cx:pt idx="4152">495</cx:pt>
          <cx:pt idx="4153">523</cx:pt>
          <cx:pt idx="4154">546</cx:pt>
          <cx:pt idx="4155">568</cx:pt>
          <cx:pt idx="4156">486</cx:pt>
          <cx:pt idx="4157">523</cx:pt>
          <cx:pt idx="4158">692</cx:pt>
          <cx:pt idx="4159">679</cx:pt>
          <cx:pt idx="4160">390</cx:pt>
          <cx:pt idx="4161">306</cx:pt>
          <cx:pt idx="4162">352</cx:pt>
          <cx:pt idx="4163">0</cx:pt>
          <cx:pt idx="4164">101</cx:pt>
          <cx:pt idx="4165">390</cx:pt>
          <cx:pt idx="4166">0</cx:pt>
          <cx:pt idx="4167">0</cx:pt>
          <cx:pt idx="4168">252</cx:pt>
          <cx:pt idx="4169">287</cx:pt>
          <cx:pt idx="4170">262</cx:pt>
          <cx:pt idx="4171">460</cx:pt>
          <cx:pt idx="4172">486</cx:pt>
          <cx:pt idx="4173">460</cx:pt>
          <cx:pt idx="4174">486</cx:pt>
          <cx:pt idx="4175">431</cx:pt>
          <cx:pt idx="4176">329</cx:pt>
          <cx:pt idx="4177">348</cx:pt>
          <cx:pt idx="4178">223</cx:pt>
          <cx:pt idx="4179">365</cx:pt>
          <cx:pt idx="4180">346</cx:pt>
          <cx:pt idx="4181">464</cx:pt>
          <cx:pt idx="4182">487</cx:pt>
          <cx:pt idx="4183">289</cx:pt>
          <cx:pt idx="4184">432</cx:pt>
          <cx:pt idx="4185">442</cx:pt>
          <cx:pt idx="4186">342</cx:pt>
          <cx:pt idx="4187">317</cx:pt>
          <cx:pt idx="4188">317</cx:pt>
          <cx:pt idx="4189">296</cx:pt>
          <cx:pt idx="4190">287</cx:pt>
          <cx:pt idx="4191">352</cx:pt>
          <cx:pt idx="4192">293</cx:pt>
          <cx:pt idx="4193">345</cx:pt>
          <cx:pt idx="4194">283</cx:pt>
          <cx:pt idx="4195">388</cx:pt>
          <cx:pt idx="4196">408</cx:pt>
          <cx:pt idx="4197">368</cx:pt>
          <cx:pt idx="4198">405</cx:pt>
          <cx:pt idx="4199">170</cx:pt>
          <cx:pt idx="4200">158</cx:pt>
          <cx:pt idx="4201">298</cx:pt>
          <cx:pt idx="4202">278</cx:pt>
          <cx:pt idx="4203">268</cx:pt>
          <cx:pt idx="4204">272</cx:pt>
          <cx:pt idx="4205">282</cx:pt>
          <cx:pt idx="4206">301</cx:pt>
          <cx:pt idx="4207">474</cx:pt>
          <cx:pt idx="4208">196</cx:pt>
          <cx:pt idx="4209">410</cx:pt>
          <cx:pt idx="4210">329</cx:pt>
          <cx:pt idx="4211">346</cx:pt>
          <cx:pt idx="4212">366</cx:pt>
          <cx:pt idx="4213">402</cx:pt>
          <cx:pt idx="4214">412</cx:pt>
          <cx:pt idx="4215">344</cx:pt>
          <cx:pt idx="4216">364</cx:pt>
          <cx:pt idx="4217">331</cx:pt>
          <cx:pt idx="4218">386</cx:pt>
          <cx:pt idx="4219">328</cx:pt>
          <cx:pt idx="4220">210</cx:pt>
          <cx:pt idx="4221">256</cx:pt>
          <cx:pt idx="4222">222</cx:pt>
          <cx:pt idx="4223">386</cx:pt>
          <cx:pt idx="4224">370</cx:pt>
          <cx:pt idx="4225">362</cx:pt>
          <cx:pt idx="4226">399</cx:pt>
          <cx:pt idx="4227">406</cx:pt>
          <cx:pt idx="4228">361</cx:pt>
          <cx:pt idx="4229">387</cx:pt>
          <cx:pt idx="4230">311</cx:pt>
          <cx:pt idx="4231">399</cx:pt>
          <cx:pt idx="4232">422</cx:pt>
          <cx:pt idx="4233">112</cx:pt>
          <cx:pt idx="4234">374</cx:pt>
          <cx:pt idx="4235">385</cx:pt>
          <cx:pt idx="4236">377</cx:pt>
          <cx:pt idx="4237">390</cx:pt>
          <cx:pt idx="4238">318</cx:pt>
          <cx:pt idx="4239">285</cx:pt>
          <cx:pt idx="4240">221</cx:pt>
          <cx:pt idx="4241">222</cx:pt>
          <cx:pt idx="4242">366</cx:pt>
          <cx:pt idx="4243">363</cx:pt>
          <cx:pt idx="4244">301</cx:pt>
          <cx:pt idx="4245">314</cx:pt>
          <cx:pt idx="4246">328</cx:pt>
          <cx:pt idx="4247">353</cx:pt>
          <cx:pt idx="4248">351</cx:pt>
          <cx:pt idx="4249">362</cx:pt>
          <cx:pt idx="4250">444</cx:pt>
          <cx:pt idx="4251">414</cx:pt>
          <cx:pt idx="4252">350</cx:pt>
          <cx:pt idx="4253">362</cx:pt>
          <cx:pt idx="4254">334</cx:pt>
          <cx:pt idx="4255">292</cx:pt>
          <cx:pt idx="4256">303</cx:pt>
          <cx:pt idx="4257">447</cx:pt>
          <cx:pt idx="4258">425</cx:pt>
          <cx:pt idx="4259">475</cx:pt>
          <cx:pt idx="4260">460</cx:pt>
          <cx:pt idx="4261">471</cx:pt>
          <cx:pt idx="4262">376</cx:pt>
          <cx:pt idx="4263">376</cx:pt>
          <cx:pt idx="4264">427</cx:pt>
          <cx:pt idx="4265">497</cx:pt>
          <cx:pt idx="4266">517</cx:pt>
          <cx:pt idx="4267">321</cx:pt>
          <cx:pt idx="4268">390</cx:pt>
          <cx:pt idx="4269">329</cx:pt>
          <cx:pt idx="4270">501</cx:pt>
          <cx:pt idx="4271">423</cx:pt>
          <cx:pt idx="4272">376</cx:pt>
          <cx:pt idx="4273">399</cx:pt>
          <cx:pt idx="4274">317</cx:pt>
          <cx:pt idx="4275">317</cx:pt>
          <cx:pt idx="4276">183</cx:pt>
          <cx:pt idx="4277">212</cx:pt>
          <cx:pt idx="4278">329</cx:pt>
          <cx:pt idx="4279">221</cx:pt>
          <cx:pt idx="4280">230</cx:pt>
          <cx:pt idx="4281">380</cx:pt>
          <cx:pt idx="4282">306</cx:pt>
          <cx:pt idx="4283">360</cx:pt>
          <cx:pt idx="4284">378</cx:pt>
          <cx:pt idx="4285">402</cx:pt>
          <cx:pt idx="4286">359</cx:pt>
          <cx:pt idx="4287">481</cx:pt>
          <cx:pt idx="4288">368</cx:pt>
          <cx:pt idx="4289">530</cx:pt>
          <cx:pt idx="4290">293</cx:pt>
          <cx:pt idx="4291">604</cx:pt>
          <cx:pt idx="4292">0</cx:pt>
          <cx:pt idx="4293">353</cx:pt>
          <cx:pt idx="4294">317</cx:pt>
          <cx:pt idx="4295">652</cx:pt>
          <cx:pt idx="4296">315</cx:pt>
          <cx:pt idx="4297">304</cx:pt>
          <cx:pt idx="4298">299</cx:pt>
          <cx:pt idx="4299">104</cx:pt>
          <cx:pt idx="4300">604</cx:pt>
          <cx:pt idx="4301">171</cx:pt>
          <cx:pt idx="4302">158</cx:pt>
          <cx:pt idx="4303">342</cx:pt>
          <cx:pt idx="4304">194</cx:pt>
          <cx:pt idx="4305">323</cx:pt>
          <cx:pt idx="4306">632</cx:pt>
          <cx:pt idx="4307">758</cx:pt>
          <cx:pt idx="4308">786</cx:pt>
          <cx:pt idx="4309">390</cx:pt>
          <cx:pt idx="4310">398</cx:pt>
          <cx:pt idx="4311">408</cx:pt>
          <cx:pt idx="4312">412</cx:pt>
          <cx:pt idx="4313">345</cx:pt>
          <cx:pt idx="4314">365</cx:pt>
          <cx:pt idx="4315">289</cx:pt>
          <cx:pt idx="4316">299</cx:pt>
          <cx:pt idx="4317">365</cx:pt>
          <cx:pt idx="4318">223</cx:pt>
          <cx:pt idx="4319">283</cx:pt>
          <cx:pt idx="4320">297</cx:pt>
          <cx:pt idx="4321">297</cx:pt>
          <cx:pt idx="4322">287</cx:pt>
          <cx:pt idx="4323">347</cx:pt>
          <cx:pt idx="4324">289</cx:pt>
          <cx:pt idx="4325">281</cx:pt>
          <cx:pt idx="4326">286</cx:pt>
          <cx:pt idx="4327">263</cx:pt>
          <cx:pt idx="4328">271</cx:pt>
          <cx:pt idx="4329">305</cx:pt>
          <cx:pt idx="4330">356</cx:pt>
          <cx:pt idx="4331">349</cx:pt>
          <cx:pt idx="4332">460</cx:pt>
          <cx:pt idx="4333">486</cx:pt>
          <cx:pt idx="4334">460</cx:pt>
          <cx:pt idx="4335">486</cx:pt>
          <cx:pt idx="4336">388</cx:pt>
          <cx:pt idx="4337">411</cx:pt>
          <cx:pt idx="4338">405</cx:pt>
          <cx:pt idx="4339">345</cx:pt>
          <cx:pt idx="4340">368</cx:pt>
          <cx:pt idx="4341">283</cx:pt>
          <cx:pt idx="4342">345</cx:pt>
          <cx:pt idx="4343">692</cx:pt>
          <cx:pt idx="4344">412</cx:pt>
          <cx:pt idx="4345">273</cx:pt>
          <cx:pt idx="4346">257</cx:pt>
          <cx:pt idx="4347">251</cx:pt>
          <cx:pt idx="4348">248</cx:pt>
          <cx:pt idx="4349">353</cx:pt>
          <cx:pt idx="4350">298</cx:pt>
          <cx:pt idx="4351">278</cx:pt>
          <cx:pt idx="4352">318</cx:pt>
          <cx:pt idx="4353">307</cx:pt>
          <cx:pt idx="4354">365</cx:pt>
          <cx:pt idx="4355">223</cx:pt>
          <cx:pt idx="4356">389</cx:pt>
          <cx:pt idx="4357">466</cx:pt>
          <cx:pt idx="4358">486</cx:pt>
          <cx:pt idx="4359">494</cx:pt>
          <cx:pt idx="4360">546</cx:pt>
          <cx:pt idx="4361">486</cx:pt>
          <cx:pt idx="4362">567</cx:pt>
          <cx:pt idx="4363">286</cx:pt>
          <cx:pt idx="4364">283</cx:pt>
          <cx:pt idx="4365">319</cx:pt>
          <cx:pt idx="4366">294</cx:pt>
          <cx:pt idx="4367">291</cx:pt>
          <cx:pt idx="4368">282</cx:pt>
          <cx:pt idx="4369">291</cx:pt>
          <cx:pt idx="4370">451</cx:pt>
          <cx:pt idx="4371">464</cx:pt>
          <cx:pt idx="4372">487</cx:pt>
          <cx:pt idx="4373">296</cx:pt>
          <cx:pt idx="4374">433</cx:pt>
          <cx:pt idx="4375">442</cx:pt>
          <cx:pt idx="4376">431</cx:pt>
          <cx:pt idx="4377">339</cx:pt>
          <cx:pt idx="4378">97</cx:pt>
          <cx:pt idx="4379">523</cx:pt>
          <cx:pt idx="4380">523</cx:pt>
          <cx:pt idx="4381">0</cx:pt>
          <cx:pt idx="4382">367</cx:pt>
          <cx:pt idx="4383">0</cx:pt>
          <cx:pt idx="4384">356</cx:pt>
          <cx:pt idx="4385">345</cx:pt>
          <cx:pt idx="4386">122</cx:pt>
          <cx:pt idx="4387">330</cx:pt>
          <cx:pt idx="4388">348</cx:pt>
          <cx:pt idx="4389">330</cx:pt>
          <cx:pt idx="4390">330</cx:pt>
          <cx:pt idx="4391">78</cx:pt>
          <cx:pt idx="4392">415</cx:pt>
          <cx:pt idx="4393">331</cx:pt>
          <cx:pt idx="4394">337</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Distribution of Tailpipe CO2 for </a:t>
            </a:r>
            <a:r>
              <a:rPr lang="en-US" sz="1400" b="0" i="0" u="none" strike="noStrike" baseline="0">
                <a:solidFill>
                  <a:sysClr val="windowText" lastClr="000000">
                    <a:lumMod val="65000"/>
                    <a:lumOff val="35000"/>
                  </a:sysClr>
                </a:solidFill>
                <a:latin typeface="Calibri" panose="020F0502020204030204"/>
              </a:rPr>
              <a:t>Midsize Cars</a:t>
            </a:r>
          </a:p>
        </cx:rich>
      </cx:tx>
    </cx:title>
    <cx:plotArea>
      <cx:plotAreaRegion>
        <cx:series layoutId="clusteredColumn" uniqueId="{B67837DF-34A4-4E6C-9EAB-CF382B408A94}">
          <cx:tx>
            <cx:txData>
              <cx:f>'compact-v-midszie-CO2'!$E$3</cx:f>
              <cx:v>Sum of Total Tailpipe CO2 in Grams/Mile</cx:v>
            </cx:txData>
          </cx:tx>
          <cx:spPr>
            <a:solidFill>
              <a:schemeClr val="accent2"/>
            </a:solidFill>
          </cx:spPr>
          <cx:dataId val="0"/>
          <cx:layoutPr>
            <cx:binning intervalClosed="r"/>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'regular-v-premium-CO2'!$B$4:$B$25261</cx:f>
        <cx:lvl ptCount="25258" formatCode="General">
          <cx:pt idx="0">423.19047619047598</cx:pt>
          <cx:pt idx="1">403.95454545454498</cx:pt>
          <cx:pt idx="2">522.76470588235304</cx:pt>
          <cx:pt idx="3">522.76470588235304</cx:pt>
          <cx:pt idx="4">555.4375</cx:pt>
          <cx:pt idx="5">522.76470588235304</cx:pt>
          <cx:pt idx="6">522.76470588235304</cx:pt>
          <cx:pt idx="7">467.73684210526301</cx:pt>
          <cx:pt idx="8">493.722222222222</cx:pt>
          <cx:pt idx="9">807.90909090909099</cx:pt>
          <cx:pt idx="10">807.90909090909099</cx:pt>
          <cx:pt idx="11">370.29166666666703</cx:pt>
          <cx:pt idx="12">341.80769230769198</cx:pt>
          <cx:pt idx="13">370.29166666666703</cx:pt>
          <cx:pt idx="14">341.80769230769198</cx:pt>
          <cx:pt idx="15">296.23333333333301</cx:pt>
          <cx:pt idx="16">306.44827586206901</cx:pt>
          <cx:pt idx="17">206.67441860465101</cx:pt>
          <cx:pt idx="18">634.78571428571399</cx:pt>
          <cx:pt idx="19">634.78571428571399</cx:pt>
          <cx:pt idx="20">522.76470588235304</cx:pt>
          <cx:pt idx="21">522.76470588235304</cx:pt>
          <cx:pt idx="22">522.76470588235304</cx:pt>
          <cx:pt idx="23">592.46666666666704</cx:pt>
          <cx:pt idx="24">467.73684210526301</cx:pt>
          <cx:pt idx="25">403.95454545454498</cx:pt>
          <cx:pt idx="26">355.48000000000002</cx:pt>
          <cx:pt idx="27">355.48000000000002</cx:pt>
          <cx:pt idx="28">493.722222222222</cx:pt>
          <cx:pt idx="29">467.73684210526301</cx:pt>
          <cx:pt idx="30">355.48000000000002</cx:pt>
          <cx:pt idx="31">341.80769230769198</cx:pt>
          <cx:pt idx="32">467.73684210526301</cx:pt>
          <cx:pt idx="33">246.861111111111</cx:pt>
          <cx:pt idx="34">211.59523809523799</cx:pt>
          <cx:pt idx="35">807.90909090909099</cx:pt>
          <cx:pt idx="36">740.58333333333303</cx:pt>
          <cx:pt idx="37">634.78571428571399</cx:pt>
          <cx:pt idx="38">246.861111111111</cx:pt>
          <cx:pt idx="39">211.59523809523799</cx:pt>
          <cx:pt idx="40">246.861111111111</cx:pt>
          <cx:pt idx="41">211.59523809523799</cx:pt>
          <cx:pt idx="42">423.19047619047598</cx:pt>
          <cx:pt idx="43">386.39130434782601</cx:pt>
          <cx:pt idx="44">1110.875</cx:pt>
          <cx:pt idx="45">1110.875</cx:pt>
          <cx:pt idx="46">1110.875</cx:pt>
          <cx:pt idx="47">493.722222222222</cx:pt>
          <cx:pt idx="48">467.73684210526301</cx:pt>
          <cx:pt idx="49">522.76470588235304</cx:pt>
          <cx:pt idx="50">386.39130434782601</cx:pt>
          <cx:pt idx="51">370.29166666666703</cx:pt>
          <cx:pt idx="52">493.722222222222</cx:pt>
          <cx:pt idx="53">423.19047619047598</cx:pt>
          <cx:pt idx="54">386.39130434782601</cx:pt>
          <cx:pt idx="55">423.19047619047598</cx:pt>
          <cx:pt idx="56">423.19047619047598</cx:pt>
          <cx:pt idx="57">522.76470588235304</cx:pt>
          <cx:pt idx="58">522.76470588235304</cx:pt>
          <cx:pt idx="59">386.39130434782601</cx:pt>
          <cx:pt idx="60">467.73684210526301</cx:pt>
          <cx:pt idx="61">467.73684210526301</cx:pt>
          <cx:pt idx="62">522.76470588235304</cx:pt>
          <cx:pt idx="63">522.76470588235304</cx:pt>
          <cx:pt idx="64">522.76470588235304</cx:pt>
          <cx:pt idx="65">370.29166666666703</cx:pt>
          <cx:pt idx="66">341.80769230769198</cx:pt>
          <cx:pt idx="67">370.29166666666703</cx:pt>
          <cx:pt idx="68">444.35000000000002</cx:pt>
          <cx:pt idx="69">493.722222222222</cx:pt>
          <cx:pt idx="70">341.80769230769198</cx:pt>
          <cx:pt idx="71">329.14814814814798</cx:pt>
          <cx:pt idx="72">329.14814814814798</cx:pt>
          <cx:pt idx="73">296.23333333333301</cx:pt>
          <cx:pt idx="74">253.914285714286</cx:pt>
          <cx:pt idx="75">423.19047619047598</cx:pt>
          <cx:pt idx="76">370.29166666666703</cx:pt>
          <cx:pt idx="77">423.19047619047598</cx:pt>
          <cx:pt idx="78">467.73684210526301</cx:pt>
          <cx:pt idx="79">355.48000000000002</cx:pt>
          <cx:pt idx="80">306.44827586206901</cx:pt>
          <cx:pt idx="81">355.48000000000002</cx:pt>
          <cx:pt idx="82">306.44827586206901</cx:pt>
          <cx:pt idx="83">444.35000000000002</cx:pt>
          <cx:pt idx="84">423.19047619047598</cx:pt>
          <cx:pt idx="85">423.19047619047598</cx:pt>
          <cx:pt idx="86">423.19047619047598</cx:pt>
          <cx:pt idx="87">522.76470588235304</cx:pt>
          <cx:pt idx="88">467.73684210526301</cx:pt>
          <cx:pt idx="89">296.23333333333301</cx:pt>
          <cx:pt idx="90">386.39130434782601</cx:pt>
          <cx:pt idx="91">341.80769230769198</cx:pt>
          <cx:pt idx="92">329.14814814814798</cx:pt>
          <cx:pt idx="93">329.14814814814798</cx:pt>
          <cx:pt idx="94">261.38235294117601</cx:pt>
          <cx:pt idx="95">296.23333333333301</cx:pt>
          <cx:pt idx="96">423.19047619047598</cx:pt>
          <cx:pt idx="97">370.29166666666703</cx:pt>
          <cx:pt idx="98">423.19047619047598</cx:pt>
          <cx:pt idx="99">467.73684210526301</cx:pt>
          <cx:pt idx="100">341.80769230769198</cx:pt>
          <cx:pt idx="101">329.14814814814798</cx:pt>
          <cx:pt idx="102">296.23333333333301</cx:pt>
          <cx:pt idx="103">444.35000000000002</cx:pt>
          <cx:pt idx="104">386.39130434782601</cx:pt>
          <cx:pt idx="105">467.73684210526301</cx:pt>
          <cx:pt idx="106">493.722222222222</cx:pt>
          <cx:pt idx="107">522.76470588235304</cx:pt>
          <cx:pt idx="108">522.76470588235304</cx:pt>
          <cx:pt idx="109">370.29166666666703</cx:pt>
          <cx:pt idx="110">341.80769230769198</cx:pt>
          <cx:pt idx="111">403.95454545454498</cx:pt>
          <cx:pt idx="112">386.39130434782601</cx:pt>
          <cx:pt idx="113">261.38235294117601</cx:pt>
          <cx:pt idx="114">370.29166666666703</cx:pt>
          <cx:pt idx="115">317.392857142857</cx:pt>
          <cx:pt idx="116">386.39130434782601</cx:pt>
          <cx:pt idx="117">370.29166666666703</cx:pt>
          <cx:pt idx="118">423.19047619047598</cx:pt>
          <cx:pt idx="119">403.95454545454498</cx:pt>
          <cx:pt idx="120">403.95454545454498</cx:pt>
          <cx:pt idx="121">386.39130434782601</cx:pt>
          <cx:pt idx="122">423.19047619047598</cx:pt>
          <cx:pt idx="123">403.95454545454498</cx:pt>
          <cx:pt idx="124">444.35000000000002</cx:pt>
          <cx:pt idx="125">444.35000000000002</cx:pt>
          <cx:pt idx="126">296.23333333333301</cx:pt>
          <cx:pt idx="127">253.914285714286</cx:pt>
          <cx:pt idx="128">683.61538461538498</cx:pt>
          <cx:pt idx="129">592.46666666666704</cx:pt>
          <cx:pt idx="130">444.35000000000002</cx:pt>
          <cx:pt idx="131">386.39130434782601</cx:pt>
          <cx:pt idx="132">493.722222222222</cx:pt>
          <cx:pt idx="133">522.76470588235304</cx:pt>
          <cx:pt idx="134">522.76470588235304</cx:pt>
          <cx:pt idx="135">341.80769230769198</cx:pt>
          <cx:pt idx="136">329.14814814814798</cx:pt>
          <cx:pt idx="137">296.23333333333301</cx:pt>
          <cx:pt idx="138">493.722222222222</cx:pt>
          <cx:pt idx="139">444.35000000000002</cx:pt>
          <cx:pt idx="140">403.95454545454498</cx:pt>
          <cx:pt idx="141">355.48000000000002</cx:pt>
          <cx:pt idx="142">329.14814814814798</cx:pt>
          <cx:pt idx="143">261.38235294117601</cx:pt>
          <cx:pt idx="144">296.23333333333301</cx:pt>
          <cx:pt idx="145">403.95454545454498</cx:pt>
          <cx:pt idx="146">355.48000000000002</cx:pt>
          <cx:pt idx="147">296.23333333333301</cx:pt>
          <cx:pt idx="148">296.23333333333301</cx:pt>
          <cx:pt idx="149">296.23333333333301</cx:pt>
          <cx:pt idx="150">329.14814814814798</cx:pt>
          <cx:pt idx="151">386.39130434782601</cx:pt>
          <cx:pt idx="152">341.80769230769198</cx:pt>
          <cx:pt idx="153">329.14814814814798</cx:pt>
          <cx:pt idx="154">386.39130434782601</cx:pt>
          <cx:pt idx="155">403.95454545454498</cx:pt>
          <cx:pt idx="156">370.29166666666703</cx:pt>
          <cx:pt idx="157">467.73684210526301</cx:pt>
          <cx:pt idx="158">467.73684210526301</cx:pt>
          <cx:pt idx="159">522.76470588235304</cx:pt>
          <cx:pt idx="160">522.76470588235304</cx:pt>
          <cx:pt idx="161">522.76470588235304</cx:pt>
          <cx:pt idx="162">386.39130434782601</cx:pt>
          <cx:pt idx="163">341.80769230769198</cx:pt>
          <cx:pt idx="164">341.80769230769198</cx:pt>
          <cx:pt idx="165">329.14814814814798</cx:pt>
          <cx:pt idx="166">329.14814814814798</cx:pt>
          <cx:pt idx="167">467.73684210526301</cx:pt>
          <cx:pt idx="168">386.39130434782601</cx:pt>
          <cx:pt idx="169">1110.875</cx:pt>
          <cx:pt idx="170">306.44827586206901</cx:pt>
          <cx:pt idx="171">403.95454545454498</cx:pt>
          <cx:pt idx="172">355.48000000000002</cx:pt>
          <cx:pt idx="173">423.19047619047598</cx:pt>
          <cx:pt idx="174">355.48000000000002</cx:pt>
          <cx:pt idx="175">403.95454545454498</cx:pt>
          <cx:pt idx="176">370.29166666666703</cx:pt>
          <cx:pt idx="177">341.80769230769198</cx:pt>
          <cx:pt idx="178">329.14814814814798</cx:pt>
          <cx:pt idx="179">370.29166666666703</cx:pt>
          <cx:pt idx="180">329.14814814814798</cx:pt>
          <cx:pt idx="181">277.71875</cx:pt>
          <cx:pt idx="182">306.44827586206901</cx:pt>
          <cx:pt idx="183">423.19047619047598</cx:pt>
          <cx:pt idx="184">386.39130434782601</cx:pt>
          <cx:pt idx="185">444.35000000000002</cx:pt>
          <cx:pt idx="186">444.35000000000002</cx:pt>
          <cx:pt idx="187">522.76470588235304</cx:pt>
          <cx:pt idx="188">522.76470588235304</cx:pt>
          <cx:pt idx="189">555.4375</cx:pt>
          <cx:pt idx="190">555.4375</cx:pt>
          <cx:pt idx="191">522.76470588235304</cx:pt>
          <cx:pt idx="192">370.29166666666703</cx:pt>
          <cx:pt idx="193">341.80769230769198</cx:pt>
          <cx:pt idx="194">370.29166666666703</cx:pt>
          <cx:pt idx="195">341.80769230769198</cx:pt>
          <cx:pt idx="196">370.29166666666703</cx:pt>
          <cx:pt idx="197">355.48000000000002</cx:pt>
          <cx:pt idx="198">444.35000000000002</cx:pt>
          <cx:pt idx="199">467.73684210526301</cx:pt>
          <cx:pt idx="200">444.35000000000002</cx:pt>
          <cx:pt idx="201">493.722222222222</cx:pt>
          <cx:pt idx="202">370.29166666666703</cx:pt>
          <cx:pt idx="203">355.48000000000002</cx:pt>
          <cx:pt idx="204">444.35000000000002</cx:pt>
          <cx:pt idx="205">370.29166666666703</cx:pt>
          <cx:pt idx="206">370.29166666666703</cx:pt>
          <cx:pt idx="207">444.35000000000002</cx:pt>
          <cx:pt idx="208">493.722222222222</cx:pt>
          <cx:pt idx="209">522.76470588235304</cx:pt>
          <cx:pt idx="210">370.29166666666703</cx:pt>
          <cx:pt idx="211">341.80769230769198</cx:pt>
          <cx:pt idx="212">370.29166666666703</cx:pt>
          <cx:pt idx="213">467.73684210526301</cx:pt>
          <cx:pt idx="214">493.722222222222</cx:pt>
          <cx:pt idx="215">341.80769230769198</cx:pt>
          <cx:pt idx="216">306.44827586206901</cx:pt>
          <cx:pt idx="217">522.76470588235304</cx:pt>
          <cx:pt idx="218">522.76470588235304</cx:pt>
          <cx:pt idx="219">522.76470588235304</cx:pt>
          <cx:pt idx="220">467.73684210526301</cx:pt>
          <cx:pt idx="221">403.95454545454498</cx:pt>
          <cx:pt idx="222">341.80769230769198</cx:pt>
          <cx:pt idx="223">296.23333333333301</cx:pt>
          <cx:pt idx="224">296.23333333333301</cx:pt>
          <cx:pt idx="225">329.14814814814798</cx:pt>
          <cx:pt idx="226">386.39130434782601</cx:pt>
          <cx:pt idx="227">341.80769230769198</cx:pt>
          <cx:pt idx="228">329.14814814814798</cx:pt>
          <cx:pt idx="229">370.29166666666703</cx:pt>
          <cx:pt idx="230">329.14814814814798</cx:pt>
          <cx:pt idx="231">269.30303030303003</cx:pt>
          <cx:pt idx="232">341.80769230769198</cx:pt>
          <cx:pt idx="233">386.39130434782601</cx:pt>
          <cx:pt idx="234">355.48000000000002</cx:pt>
          <cx:pt idx="235">370.29166666666703</cx:pt>
          <cx:pt idx="236">355.48000000000002</cx:pt>
          <cx:pt idx="237">277.71875</cx:pt>
          <cx:pt idx="238">329.14814814814798</cx:pt>
          <cx:pt idx="239">370.29166666666703</cx:pt>
          <cx:pt idx="240">386.39130434782601</cx:pt>
          <cx:pt idx="241">355.48000000000002</cx:pt>
          <cx:pt idx="242">522.76470588235304</cx:pt>
          <cx:pt idx="243">467.73684210526301</cx:pt>
          <cx:pt idx="244">493.722222222222</cx:pt>
          <cx:pt idx="245">467.73684210526301</cx:pt>
          <cx:pt idx="246">522.76470588235304</cx:pt>
          <cx:pt idx="247">634.78571428571399</cx:pt>
          <cx:pt idx="248">522.76470588235304</cx:pt>
          <cx:pt idx="249">467.73684210526301</cx:pt>
          <cx:pt idx="250">493.722222222222</cx:pt>
          <cx:pt idx="251">522.76470588235304</cx:pt>
          <cx:pt idx="252">370.29166666666703</cx:pt>
          <cx:pt idx="253">329.14814814814798</cx:pt>
          <cx:pt idx="254">269.30303030303003</cx:pt>
          <cx:pt idx="255">341.80769230769198</cx:pt>
          <cx:pt idx="256">355.48000000000002</cx:pt>
          <cx:pt idx="257">277.71875</cx:pt>
          <cx:pt idx="258">329.14814814814798</cx:pt>
          <cx:pt idx="259">386.39130434782601</cx:pt>
          <cx:pt idx="260">355.48000000000002</cx:pt>
          <cx:pt idx="261">386.39130434782601</cx:pt>
          <cx:pt idx="262">493.722222222222</cx:pt>
          <cx:pt idx="263">467.73684210526301</cx:pt>
          <cx:pt idx="264">386.39130434782601</cx:pt>
          <cx:pt idx="265">355.48000000000002</cx:pt>
          <cx:pt idx="266">592.46666666666704</cx:pt>
          <cx:pt idx="267">683.61538461538498</cx:pt>
          <cx:pt idx="268">423.19047619047598</cx:pt>
          <cx:pt idx="269">423.19047619047598</cx:pt>
          <cx:pt idx="270">370.29166666666703</cx:pt>
          <cx:pt idx="271">355.48000000000002</cx:pt>
          <cx:pt idx="272">444.35000000000002</cx:pt>
          <cx:pt idx="273">370.29166666666703</cx:pt>
          <cx:pt idx="274">341.80769230769198</cx:pt>
          <cx:pt idx="275">370.29166666666703</cx:pt>
          <cx:pt idx="276">341.80769230769198</cx:pt>
          <cx:pt idx="277">467.73684210526301</cx:pt>
          <cx:pt idx="278">493.722222222222</cx:pt>
          <cx:pt idx="279">493.722222222222</cx:pt>
          <cx:pt idx="280">467.73684210526301</cx:pt>
          <cx:pt idx="281">296.23333333333301</cx:pt>
          <cx:pt idx="282">296.23333333333301</cx:pt>
          <cx:pt idx="283">329.14814814814798</cx:pt>
          <cx:pt idx="284">386.39130434782601</cx:pt>
          <cx:pt idx="285">341.80769230769198</cx:pt>
          <cx:pt idx="286">329.14814814814798</cx:pt>
          <cx:pt idx="287">370.29166666666703</cx:pt>
          <cx:pt idx="288">355.48000000000002</cx:pt>
          <cx:pt idx="289">444.35000000000002</cx:pt>
          <cx:pt idx="290">370.29166666666703</cx:pt>
          <cx:pt idx="291">341.80769230769198</cx:pt>
          <cx:pt idx="292">317.392857142857</cx:pt>
          <cx:pt idx="293">341.80769230769198</cx:pt>
          <cx:pt idx="294">386.39130434782601</cx:pt>
          <cx:pt idx="295">277.71875</cx:pt>
          <cx:pt idx="296">306.44827586206901</cx:pt>
          <cx:pt idx="297">296.23333333333301</cx:pt>
          <cx:pt idx="298">423.19047619047598</cx:pt>
          <cx:pt idx="299">317.392857142857</cx:pt>
          <cx:pt idx="300">1110.875</cx:pt>
          <cx:pt idx="301">522.76470588235304</cx:pt>
          <cx:pt idx="302">493.722222222222</cx:pt>
          <cx:pt idx="303">467.73684210526301</cx:pt>
          <cx:pt idx="304">423.19047619047598</cx:pt>
          <cx:pt idx="305">370.29166666666703</cx:pt>
          <cx:pt idx="306">296.23333333333301</cx:pt>
          <cx:pt idx="307">341.80769230769198</cx:pt>
          <cx:pt idx="308">403.95454545454498</cx:pt>
          <cx:pt idx="309">355.48000000000002</cx:pt>
          <cx:pt idx="310">341.80769230769198</cx:pt>
          <cx:pt idx="311">329.14814814814798</cx:pt>
          <cx:pt idx="312">341.80769230769198</cx:pt>
          <cx:pt idx="313">329.14814814814798</cx:pt>
          <cx:pt idx="314">306.44827586206901</cx:pt>
          <cx:pt idx="315">386.39130434782601</cx:pt>
          <cx:pt idx="316">355.48000000000002</cx:pt>
          <cx:pt idx="317">341.80769230769198</cx:pt>
          <cx:pt idx="318">386.39130434782601</cx:pt>
          <cx:pt idx="319">403.95454545454498</cx:pt>
          <cx:pt idx="320">341.80769230769198</cx:pt>
          <cx:pt idx="321">355.48000000000002</cx:pt>
          <cx:pt idx="322">493.722222222222</cx:pt>
          <cx:pt idx="323">467.73684210526301</cx:pt>
          <cx:pt idx="324">522.76470588235304</cx:pt>
          <cx:pt idx="325">522.76470588235304</cx:pt>
          <cx:pt idx="326">444.35000000000002</cx:pt>
          <cx:pt idx="327">403.95454545454498</cx:pt>
          <cx:pt idx="328">522.76470588235304</cx:pt>
          <cx:pt idx="329">522.76470588235304</cx:pt>
          <cx:pt idx="330">467.73684210526301</cx:pt>
          <cx:pt idx="331">370.29166666666703</cx:pt>
          <cx:pt idx="332">467.73684210526301</cx:pt>
          <cx:pt idx="333">467.73684210526301</cx:pt>
          <cx:pt idx="334">467.73684210526301</cx:pt>
          <cx:pt idx="335">467.73684210526301</cx:pt>
          <cx:pt idx="336">493.722222222222</cx:pt>
          <cx:pt idx="337">467.73684210526301</cx:pt>
          <cx:pt idx="338">522.76470588235304</cx:pt>
          <cx:pt idx="339">522.76470588235304</cx:pt>
          <cx:pt idx="340">522.76470588235304</cx:pt>
          <cx:pt idx="341">370.29166666666703</cx:pt>
          <cx:pt idx="342">370.29166666666703</cx:pt>
          <cx:pt idx="343">444.35000000000002</cx:pt>
          <cx:pt idx="344">444.35000000000002</cx:pt>
          <cx:pt idx="345">444.35000000000002</cx:pt>
          <cx:pt idx="346">444.35000000000002</cx:pt>
          <cx:pt idx="347">370.29166666666703</cx:pt>
          <cx:pt idx="348">355.48000000000002</cx:pt>
          <cx:pt idx="349">444.35000000000002</cx:pt>
          <cx:pt idx="350">467.73684210526301</cx:pt>
          <cx:pt idx="351">444.35000000000002</cx:pt>
          <cx:pt idx="352">493.722222222222</cx:pt>
          <cx:pt idx="353">493.722222222222</cx:pt>
          <cx:pt idx="354">467.73684210526301</cx:pt>
          <cx:pt idx="355">522.76470588235304</cx:pt>
          <cx:pt idx="356">493.722222222222</cx:pt>
          <cx:pt idx="357">467.73684210526301</cx:pt>
          <cx:pt idx="358">403.95454545454498</cx:pt>
          <cx:pt idx="359">467.73684210526301</cx:pt>
          <cx:pt idx="360">423.19047619047598</cx:pt>
          <cx:pt idx="361">370.29166666666703</cx:pt>
          <cx:pt idx="362">467.73684210526301</cx:pt>
          <cx:pt idx="363">386.39130434782601</cx:pt>
          <cx:pt idx="364">355.48000000000002</cx:pt>
          <cx:pt idx="365">355.48000000000002</cx:pt>
          <cx:pt idx="366">403.95454545454498</cx:pt>
          <cx:pt idx="367">444.35000000000002</cx:pt>
          <cx:pt idx="368">423.19047619047598</cx:pt>
          <cx:pt idx="369">370.29166666666703</cx:pt>
          <cx:pt idx="370">423.19047619047598</cx:pt>
          <cx:pt idx="371">467.73684210526301</cx:pt>
          <cx:pt idx="372">444.35000000000002</cx:pt>
          <cx:pt idx="373">493.722222222222</cx:pt>
          <cx:pt idx="374">522.76470588235304</cx:pt>
          <cx:pt idx="375">634.78571428571399</cx:pt>
          <cx:pt idx="376">634.78571428571399</cx:pt>
          <cx:pt idx="377">522.76470588235304</cx:pt>
          <cx:pt idx="378">522.76470588235304</cx:pt>
          <cx:pt idx="379">444.35000000000002</cx:pt>
          <cx:pt idx="380">493.722222222222</cx:pt>
          <cx:pt idx="381">522.76470588235304</cx:pt>
          <cx:pt idx="382">1110.875</cx:pt>
          <cx:pt idx="383">683.61538461538498</cx:pt>
          <cx:pt idx="384">370.29166666666703</cx:pt>
          <cx:pt idx="385">467.73684210526301</cx:pt>
          <cx:pt idx="386">467.73684210526301</cx:pt>
          <cx:pt idx="387">467.73684210526301</cx:pt>
          <cx:pt idx="388">467.73684210526301</cx:pt>
          <cx:pt idx="389">522.76470588235304</cx:pt>
          <cx:pt idx="390">493.722222222222</cx:pt>
          <cx:pt idx="391">522.76470588235304</cx:pt>
          <cx:pt idx="392">423.19047619047598</cx:pt>
          <cx:pt idx="393">467.73684210526301</cx:pt>
          <cx:pt idx="394">386.39130434782601</cx:pt>
          <cx:pt idx="395">355.48000000000002</cx:pt>
          <cx:pt idx="396">355.48000000000002</cx:pt>
          <cx:pt idx="397">403.95454545454498</cx:pt>
          <cx:pt idx="398">444.35000000000002</cx:pt>
          <cx:pt idx="399">467.73684210526301</cx:pt>
          <cx:pt idx="400">522.76470588235304</cx:pt>
          <cx:pt idx="401">522.76470588235304</cx:pt>
          <cx:pt idx="402">467.73684210526301</cx:pt>
          <cx:pt idx="403">522.76470588235304</cx:pt>
          <cx:pt idx="404">493.722222222222</cx:pt>
          <cx:pt idx="405">370.29166666666703</cx:pt>
          <cx:pt idx="406">444.35000000000002</cx:pt>
          <cx:pt idx="407">444.35000000000002</cx:pt>
          <cx:pt idx="408">467.73684210526301</cx:pt>
          <cx:pt idx="409">444.35000000000002</cx:pt>
          <cx:pt idx="410">987.444444444444</cx:pt>
          <cx:pt idx="411">493.722222222222</cx:pt>
          <cx:pt idx="412">423.19047619047598</cx:pt>
          <cx:pt idx="413">403.95454545454498</cx:pt>
          <cx:pt idx="414">467.73684210526301</cx:pt>
          <cx:pt idx="415">493.722222222222</cx:pt>
          <cx:pt idx="416">467.73684210526301</cx:pt>
          <cx:pt idx="417">467.73684210526301</cx:pt>
          <cx:pt idx="418">522.76470588235304</cx:pt>
          <cx:pt idx="419">493.722222222222</cx:pt>
          <cx:pt idx="420">522.76470588235304</cx:pt>
          <cx:pt idx="421">493.722222222222</cx:pt>
          <cx:pt idx="422">522.76470588235304</cx:pt>
          <cx:pt idx="423">493.722222222222</cx:pt>
          <cx:pt idx="424">467.73684210526301</cx:pt>
          <cx:pt idx="425">493.722222222222</cx:pt>
          <cx:pt idx="426">634.78571428571399</cx:pt>
          <cx:pt idx="427">522.76470588235304</cx:pt>
          <cx:pt idx="428">683.61538461538498</cx:pt>
          <cx:pt idx="429">522.76470588235304</cx:pt>
          <cx:pt idx="430">522.76470588235304</cx:pt>
          <cx:pt idx="431">522.76470588235304</cx:pt>
          <cx:pt idx="432">522.76470588235304</cx:pt>
          <cx:pt idx="433">493.722222222222</cx:pt>
          <cx:pt idx="434">467.73684210526301</cx:pt>
          <cx:pt idx="435">467.73684210526301</cx:pt>
          <cx:pt idx="436">493.722222222222</cx:pt>
          <cx:pt idx="437">467.73684210526301</cx:pt>
          <cx:pt idx="438">493.722222222222</cx:pt>
          <cx:pt idx="439">1110.875</cx:pt>
          <cx:pt idx="440">370.29166666666703</cx:pt>
          <cx:pt idx="441">341.80769230769198</cx:pt>
          <cx:pt idx="442">370.29166666666703</cx:pt>
          <cx:pt idx="443">341.80769230769198</cx:pt>
          <cx:pt idx="444">370.29166666666703</cx:pt>
          <cx:pt idx="445">341.80769230769198</cx:pt>
          <cx:pt idx="446">370.29166666666703</cx:pt>
          <cx:pt idx="447">467.73684210526301</cx:pt>
          <cx:pt idx="448">493.722222222222</cx:pt>
          <cx:pt idx="449">522.76470588235304</cx:pt>
          <cx:pt idx="450">355.48000000000002</cx:pt>
          <cx:pt idx="451">306.44827586206901</cx:pt>
          <cx:pt idx="452">403.95454545454498</cx:pt>
          <cx:pt idx="453">370.29166666666703</cx:pt>
          <cx:pt idx="454">370.29166666666703</cx:pt>
          <cx:pt idx="455">329.14814814814798</cx:pt>
          <cx:pt idx="456">341.80769230769198</cx:pt>
          <cx:pt idx="457">386.39130434782601</cx:pt>
          <cx:pt idx="458">355.48000000000002</cx:pt>
          <cx:pt idx="459">355.48000000000002</cx:pt>
          <cx:pt idx="460">277.71875</cx:pt>
          <cx:pt idx="461">329.14814814814798</cx:pt>
          <cx:pt idx="462">370.29166666666703</cx:pt>
          <cx:pt idx="463">317.392857142857</cx:pt>
          <cx:pt idx="464">370.29166666666703</cx:pt>
          <cx:pt idx="465">370.29166666666703</cx:pt>
          <cx:pt idx="466">329.14814814814798</cx:pt>
          <cx:pt idx="467">341.80769230769198</cx:pt>
          <cx:pt idx="468">355.48000000000002</cx:pt>
          <cx:pt idx="469">277.71875</cx:pt>
          <cx:pt idx="470">329.14814814814798</cx:pt>
          <cx:pt idx="471">444.35000000000002</cx:pt>
          <cx:pt idx="472">370.29166666666703</cx:pt>
          <cx:pt idx="473">370.29166666666703</cx:pt>
          <cx:pt idx="474">403.95454545454498</cx:pt>
          <cx:pt idx="475">370.29166666666703</cx:pt>
          <cx:pt idx="476">341.80769230769198</cx:pt>
          <cx:pt idx="477">370.29166666666703</cx:pt>
          <cx:pt idx="478">341.80769230769198</cx:pt>
          <cx:pt idx="479">467.73684210526301</cx:pt>
          <cx:pt idx="480">493.722222222222</cx:pt>
          <cx:pt idx="481">403.95454545454498</cx:pt>
          <cx:pt idx="482">370.29166666666703</cx:pt>
          <cx:pt idx="483">370.29166666666703</cx:pt>
          <cx:pt idx="484">341.80769230769198</cx:pt>
          <cx:pt idx="485">341.80769230769198</cx:pt>
          <cx:pt idx="486">467.73684210526301</cx:pt>
          <cx:pt idx="487">386.39130434782601</cx:pt>
          <cx:pt idx="488">386.39130434782601</cx:pt>
          <cx:pt idx="489">341.80769230769198</cx:pt>
          <cx:pt idx="490">423.19047619047598</cx:pt>
          <cx:pt idx="491">355.48000000000002</cx:pt>
          <cx:pt idx="492">341.80769230769198</cx:pt>
          <cx:pt idx="493">306.44827586206901</cx:pt>
          <cx:pt idx="494">403.95454545454498</cx:pt>
          <cx:pt idx="495">341.80769230769198</cx:pt>
          <cx:pt idx="496">522.76470588235304</cx:pt>
          <cx:pt idx="497">423.19047619047598</cx:pt>
          <cx:pt idx="498">355.48000000000002</cx:pt>
          <cx:pt idx="499">522.76470588235304</cx:pt>
          <cx:pt idx="500">467.73684210526301</cx:pt>
          <cx:pt idx="501">403.95454545454498</cx:pt>
          <cx:pt idx="502">522.76470588235304</cx:pt>
          <cx:pt idx="503">467.73684210526301</cx:pt>
          <cx:pt idx="504">467.73684210526301</cx:pt>
          <cx:pt idx="505">370.29166666666703</cx:pt>
          <cx:pt idx="506">370.29166666666703</cx:pt>
          <cx:pt idx="507">493.722222222222</cx:pt>
          <cx:pt idx="508">467.73684210526301</cx:pt>
          <cx:pt idx="509">467.73684210526301</cx:pt>
          <cx:pt idx="510">444.35000000000002</cx:pt>
          <cx:pt idx="511">467.73684210526301</cx:pt>
          <cx:pt idx="512">423.19047619047598</cx:pt>
          <cx:pt idx="513">355.48000000000002</cx:pt>
          <cx:pt idx="514">355.48000000000002</cx:pt>
          <cx:pt idx="515">423.19047619047598</cx:pt>
          <cx:pt idx="516">467.73684210526301</cx:pt>
          <cx:pt idx="517">493.722222222222</cx:pt>
          <cx:pt idx="518">493.722222222222</cx:pt>
          <cx:pt idx="519">403.95454545454498</cx:pt>
          <cx:pt idx="520">522.76470588235304</cx:pt>
          <cx:pt idx="521">467.73684210526301</cx:pt>
          <cx:pt idx="522">467.73684210526301</cx:pt>
          <cx:pt idx="523">493.722222222222</cx:pt>
          <cx:pt idx="524">467.73684210526301</cx:pt>
          <cx:pt idx="525">423.19047619047598</cx:pt>
          <cx:pt idx="526">355.48000000000002</cx:pt>
          <cx:pt idx="527">355.48000000000002</cx:pt>
          <cx:pt idx="528">423.19047619047598</cx:pt>
          <cx:pt idx="529">467.73684210526301</cx:pt>
          <cx:pt idx="530">403.95454545454498</cx:pt>
          <cx:pt idx="531">493.722222222222</cx:pt>
          <cx:pt idx="532">467.73684210526301</cx:pt>
          <cx:pt idx="533">467.73684210526301</cx:pt>
          <cx:pt idx="534">444.35000000000002</cx:pt>
          <cx:pt idx="535">522.76470588235304</cx:pt>
          <cx:pt idx="536">522.76470588235304</cx:pt>
          <cx:pt idx="537">444.35000000000002</cx:pt>
          <cx:pt idx="538">403.95454545454498</cx:pt>
          <cx:pt idx="539">522.76470588235304</cx:pt>
          <cx:pt idx="540">555.4375</cx:pt>
          <cx:pt idx="541">522.76470588235304</cx:pt>
          <cx:pt idx="542">522.76470588235304</cx:pt>
          <cx:pt idx="543">522.76470588235304</cx:pt>
          <cx:pt idx="544">555.4375</cx:pt>
          <cx:pt idx="545">386.39130434782601</cx:pt>
          <cx:pt idx="546">423.19047619047598</cx:pt>
          <cx:pt idx="547">423.19047619047598</cx:pt>
          <cx:pt idx="548">403.95454545454498</cx:pt>
          <cx:pt idx="549">493.722222222222</cx:pt>
          <cx:pt idx="550">467.73684210526301</cx:pt>
          <cx:pt idx="551">493.722222222222</cx:pt>
          <cx:pt idx="552">355.48000000000002</cx:pt>
          <cx:pt idx="553">467.73684210526301</cx:pt>
          <cx:pt idx="554">423.19047619047598</cx:pt>
          <cx:pt idx="555">467.73684210526301</cx:pt>
          <cx:pt idx="556">423.19047619047598</cx:pt>
          <cx:pt idx="557">423.19047619047598</cx:pt>
          <cx:pt idx="558">403.95454545454498</cx:pt>
          <cx:pt idx="559">403.95454545454498</cx:pt>
          <cx:pt idx="560">403.95454545454498</cx:pt>
          <cx:pt idx="561">403.95454545454498</cx:pt>
          <cx:pt idx="562">444.35000000000002</cx:pt>
          <cx:pt idx="563">355.48000000000002</cx:pt>
          <cx:pt idx="564">493.722222222222</cx:pt>
          <cx:pt idx="565">386.39130434782601</cx:pt>
          <cx:pt idx="566">423.19047619047598</cx:pt>
          <cx:pt idx="567">423.19047619047598</cx:pt>
          <cx:pt idx="568">403.95454545454498</cx:pt>
          <cx:pt idx="569">493.722222222222</cx:pt>
          <cx:pt idx="570">467.73684210526301</cx:pt>
          <cx:pt idx="571">493.722222222222</cx:pt>
          <cx:pt idx="572">467.73684210526301</cx:pt>
          <cx:pt idx="573">355.48000000000002</cx:pt>
          <cx:pt idx="574">370.29166666666703</cx:pt>
          <cx:pt idx="575">386.39130434782601</cx:pt>
          <cx:pt idx="576">423.19047619047598</cx:pt>
          <cx:pt idx="577">403.95454545454498</cx:pt>
          <cx:pt idx="578">403.95454545454498</cx:pt>
          <cx:pt idx="579">403.95454545454498</cx:pt>
          <cx:pt idx="580">467.73684210526301</cx:pt>
          <cx:pt idx="581">467.73684210526301</cx:pt>
          <cx:pt idx="582">444.35000000000002</cx:pt>
          <cx:pt idx="583">444.35000000000002</cx:pt>
          <cx:pt idx="584">444.35000000000002</cx:pt>
          <cx:pt idx="585">341.80769230769198</cx:pt>
          <cx:pt idx="586">403.95454545454498</cx:pt>
          <cx:pt idx="587">423.19047619047598</cx:pt>
          <cx:pt idx="588">444.35000000000002</cx:pt>
          <cx:pt idx="589">403.95454545454498</cx:pt>
          <cx:pt idx="590">522.76470588235304</cx:pt>
          <cx:pt idx="591">522.76470588235304</cx:pt>
          <cx:pt idx="592">493.722222222222</cx:pt>
          <cx:pt idx="593">467.73684210526301</cx:pt>
          <cx:pt idx="594">386.39130434782601</cx:pt>
          <cx:pt idx="595">522.76470588235304</cx:pt>
          <cx:pt idx="596">493.722222222222</cx:pt>
          <cx:pt idx="597">444.35000000000002</cx:pt>
          <cx:pt idx="598">493.722222222222</cx:pt>
          <cx:pt idx="599">493.722222222222</cx:pt>
          <cx:pt idx="600">592.46666666666704</cx:pt>
          <cx:pt idx="601">555.4375</cx:pt>
          <cx:pt idx="602">522.76470588235304</cx:pt>
          <cx:pt idx="603">467.73684210526301</cx:pt>
          <cx:pt idx="604">493.722222222222</cx:pt>
          <cx:pt idx="605">522.76470588235304</cx:pt>
          <cx:pt idx="606">522.76470588235304</cx:pt>
          <cx:pt idx="607">522.76470588235304</cx:pt>
          <cx:pt idx="608">522.76470588235304</cx:pt>
          <cx:pt idx="609">683.61538461538498</cx:pt>
          <cx:pt idx="610">592.46666666666704</cx:pt>
          <cx:pt idx="611">634.78571428571399</cx:pt>
          <cx:pt idx="612">634.78571428571399</cx:pt>
          <cx:pt idx="613">555.4375</cx:pt>
          <cx:pt idx="614">592.46666666666704</cx:pt>
          <cx:pt idx="615">592.46666666666704</cx:pt>
          <cx:pt idx="616">740.58333333333303</cx:pt>
          <cx:pt idx="617">522.76470588235304</cx:pt>
          <cx:pt idx="618">522.76470588235304</cx:pt>
          <cx:pt idx="619">592.46666666666704</cx:pt>
          <cx:pt idx="620">555.4375</cx:pt>
          <cx:pt idx="621">592.46666666666704</cx:pt>
          <cx:pt idx="622">493.722222222222</cx:pt>
          <cx:pt idx="623">522.76470588235304</cx:pt>
          <cx:pt idx="624">592.46666666666704</cx:pt>
          <cx:pt idx="625">740.58333333333303</cx:pt>
          <cx:pt idx="626">740.58333333333303</cx:pt>
          <cx:pt idx="627">683.61538461538498</cx:pt>
          <cx:pt idx="628">634.78571428571399</cx:pt>
          <cx:pt idx="629">683.61538461538498</cx:pt>
          <cx:pt idx="630">807.90909090909099</cx:pt>
          <cx:pt idx="631">740.58333333333303</cx:pt>
          <cx:pt idx="632">807.90909090909099</cx:pt>
          <cx:pt idx="633">888.70000000000005</cx:pt>
          <cx:pt idx="634">592.46666666666704</cx:pt>
          <cx:pt idx="635">683.61538461538498</cx:pt>
          <cx:pt idx="636">740.58333333333303</cx:pt>
          <cx:pt idx="637">807.90909090909099</cx:pt>
          <cx:pt idx="638">807.90909090909099</cx:pt>
          <cx:pt idx="639">807.90909090909099</cx:pt>
          <cx:pt idx="640">807.90909090909099</cx:pt>
          <cx:pt idx="641">888.70000000000005</cx:pt>
          <cx:pt idx="642">634.78571428571399</cx:pt>
          <cx:pt idx="643">555.4375</cx:pt>
          <cx:pt idx="644">555.4375</cx:pt>
          <cx:pt idx="645">467.73684210526301</cx:pt>
          <cx:pt idx="646">740.58333333333303</cx:pt>
          <cx:pt idx="647">683.61538461538498</cx:pt>
          <cx:pt idx="648">634.78571428571399</cx:pt>
          <cx:pt idx="649">634.78571428571399</cx:pt>
          <cx:pt idx="650">555.4375</cx:pt>
          <cx:pt idx="651">740.58333333333303</cx:pt>
          <cx:pt idx="652">634.78571428571399</cx:pt>
          <cx:pt idx="653">555.4375</cx:pt>
          <cx:pt idx="654">740.58333333333303</cx:pt>
          <cx:pt idx="655">634.78571428571399</cx:pt>
          <cx:pt idx="656">683.61538461538498</cx:pt>
          <cx:pt idx="657">807.90909090909099</cx:pt>
          <cx:pt idx="658">807.90909090909099</cx:pt>
          <cx:pt idx="659">522.76470588235304</cx:pt>
          <cx:pt idx="660">522.76470588235304</cx:pt>
          <cx:pt idx="661">592.46666666666704</cx:pt>
          <cx:pt idx="662">555.4375</cx:pt>
          <cx:pt idx="663">522.76470588235304</cx:pt>
          <cx:pt idx="664">522.76470588235304</cx:pt>
          <cx:pt idx="665">522.76470588235304</cx:pt>
          <cx:pt idx="666">522.76470588235304</cx:pt>
          <cx:pt idx="667">683.61538461538498</cx:pt>
          <cx:pt idx="668">592.46666666666704</cx:pt>
          <cx:pt idx="669">634.78571428571399</cx:pt>
          <cx:pt idx="670">634.78571428571399</cx:pt>
          <cx:pt idx="671">555.4375</cx:pt>
          <cx:pt idx="672">592.46666666666704</cx:pt>
          <cx:pt idx="673">592.46666666666704</cx:pt>
          <cx:pt idx="674">740.58333333333303</cx:pt>
          <cx:pt idx="675">423.19047619047598</cx:pt>
          <cx:pt idx="676">423.19047619047598</cx:pt>
          <cx:pt idx="677">555.4375</cx:pt>
          <cx:pt idx="678">592.46666666666704</cx:pt>
          <cx:pt idx="679">592.46666666666704</cx:pt>
          <cx:pt idx="680">683.61538461538498</cx:pt>
          <cx:pt idx="681">740.58333333333303</cx:pt>
          <cx:pt idx="682">634.78571428571399</cx:pt>
          <cx:pt idx="683">740.58333333333303</cx:pt>
          <cx:pt idx="684">807.90909090909099</cx:pt>
          <cx:pt idx="685">467.73684210526301</cx:pt>
          <cx:pt idx="686">444.35000000000002</cx:pt>
          <cx:pt idx="687">423.19047619047598</cx:pt>
          <cx:pt idx="688">493.722222222222</cx:pt>
          <cx:pt idx="689">522.76470588235304</cx:pt>
          <cx:pt idx="690">522.76470588235304</cx:pt>
          <cx:pt idx="691">493.722222222222</cx:pt>
          <cx:pt idx="692">634.78571428571399</cx:pt>
          <cx:pt idx="693">740.58333333333303</cx:pt>
          <cx:pt idx="694">740.58333333333303</cx:pt>
          <cx:pt idx="695">807.90909090909099</cx:pt>
          <cx:pt idx="696">807.90909090909099</cx:pt>
          <cx:pt idx="697">807.90909090909099</cx:pt>
          <cx:pt idx="698">888.70000000000005</cx:pt>
          <cx:pt idx="699">740.58333333333303</cx:pt>
          <cx:pt idx="700">740.58333333333303</cx:pt>
          <cx:pt idx="701">807.90909090909099</cx:pt>
          <cx:pt idx="702">807.90909090909099</cx:pt>
          <cx:pt idx="703">888.70000000000005</cx:pt>
          <cx:pt idx="704">683.61538461538498</cx:pt>
          <cx:pt idx="705">555.4375</cx:pt>
          <cx:pt idx="706">555.4375</cx:pt>
          <cx:pt idx="707">634.78571428571399</cx:pt>
          <cx:pt idx="708">634.78571428571399</cx:pt>
          <cx:pt idx="709">683.61538461538498</cx:pt>
          <cx:pt idx="710">740.58333333333303</cx:pt>
          <cx:pt idx="711">807.90909090909099</cx:pt>
          <cx:pt idx="712">807.90909090909099</cx:pt>
          <cx:pt idx="713">683.61538461538498</cx:pt>
          <cx:pt idx="714">555.4375</cx:pt>
          <cx:pt idx="715">634.78571428571399</cx:pt>
          <cx:pt idx="716">683.61538461538498</cx:pt>
          <cx:pt idx="717">888.70000000000005</cx:pt>
          <cx:pt idx="718">807.90909090909099</cx:pt>
          <cx:pt idx="719">555.4375</cx:pt>
          <cx:pt idx="720">592.46666666666704</cx:pt>
          <cx:pt idx="721">592.46666666666704</cx:pt>
          <cx:pt idx="722">683.61538461538498</cx:pt>
          <cx:pt idx="723">740.58333333333303</cx:pt>
          <cx:pt idx="724">634.78571428571399</cx:pt>
          <cx:pt idx="725">740.58333333333303</cx:pt>
          <cx:pt idx="726">807.90909090909099</cx:pt>
          <cx:pt idx="727">467.73684210526301</cx:pt>
          <cx:pt idx="728">444.35000000000002</cx:pt>
          <cx:pt idx="729">423.19047619047598</cx:pt>
          <cx:pt idx="730">493.722222222222</cx:pt>
          <cx:pt idx="731">522.76470588235304</cx:pt>
          <cx:pt idx="732">522.76470588235304</cx:pt>
          <cx:pt idx="733">555.4375</cx:pt>
          <cx:pt idx="734">592.46666666666704</cx:pt>
          <cx:pt idx="735">807.90909090909099</cx:pt>
          <cx:pt idx="736">807.90909090909099</cx:pt>
          <cx:pt idx="737">467.73684210526301</cx:pt>
          <cx:pt idx="738">467.73684210526301</cx:pt>
          <cx:pt idx="739">423.19047619047598</cx:pt>
          <cx:pt idx="740">444.35000000000002</cx:pt>
          <cx:pt idx="741">423.19047619047598</cx:pt>
          <cx:pt idx="742">403.95454545454498</cx:pt>
          <cx:pt idx="743">493.722222222222</cx:pt>
          <cx:pt idx="744">522.76470588235304</cx:pt>
          <cx:pt idx="745">467.73684210526301</cx:pt>
          <cx:pt idx="746">555.4375</cx:pt>
          <cx:pt idx="747">522.76470588235304</cx:pt>
          <cx:pt idx="748">522.76470588235304</cx:pt>
          <cx:pt idx="749">522.76470588235304</cx:pt>
          <cx:pt idx="750">683.61538461538498</cx:pt>
          <cx:pt idx="751">592.46666666666704</cx:pt>
          <cx:pt idx="752">634.78571428571399</cx:pt>
          <cx:pt idx="753">634.78571428571399</cx:pt>
          <cx:pt idx="754">555.4375</cx:pt>
          <cx:pt idx="755">592.46666666666704</cx:pt>
          <cx:pt idx="756">592.46666666666704</cx:pt>
          <cx:pt idx="757">555.4375</cx:pt>
          <cx:pt idx="758">740.58333333333303</cx:pt>
          <cx:pt idx="759">740.58333333333303</cx:pt>
          <cx:pt idx="760">683.61538461538498</cx:pt>
          <cx:pt idx="761">683.61538461538498</cx:pt>
          <cx:pt idx="762">634.78571428571399</cx:pt>
          <cx:pt idx="763">807.90909090909099</cx:pt>
          <cx:pt idx="764">740.58333333333303</cx:pt>
          <cx:pt idx="765">807.90909090909099</cx:pt>
          <cx:pt idx="766">888.70000000000005</cx:pt>
          <cx:pt idx="767">634.78571428571399</cx:pt>
          <cx:pt idx="768">555.4375</cx:pt>
          <cx:pt idx="769">555.4375</cx:pt>
          <cx:pt idx="770">493.722222222222</cx:pt>
          <cx:pt idx="771">740.58333333333303</cx:pt>
          <cx:pt idx="772">807.90909090909099</cx:pt>
          <cx:pt idx="773">634.78571428571399</cx:pt>
          <cx:pt idx="774">683.61538461538498</cx:pt>
          <cx:pt idx="775">740.58333333333303</cx:pt>
          <cx:pt idx="776">807.90909090909099</cx:pt>
          <cx:pt idx="777">555.4375</cx:pt>
          <cx:pt idx="778">522.76470588235304</cx:pt>
          <cx:pt idx="779">522.76470588235304</cx:pt>
          <cx:pt idx="780">522.76470588235304</cx:pt>
          <cx:pt idx="781">683.61538461538498</cx:pt>
          <cx:pt idx="782">592.46666666666704</cx:pt>
          <cx:pt idx="783">634.78571428571399</cx:pt>
          <cx:pt idx="784">634.78571428571399</cx:pt>
          <cx:pt idx="785">555.4375</cx:pt>
          <cx:pt idx="786">592.46666666666704</cx:pt>
          <cx:pt idx="787">444.35000000000002</cx:pt>
          <cx:pt idx="788">423.19047619047598</cx:pt>
          <cx:pt idx="789">403.95454545454498</cx:pt>
          <cx:pt idx="790">493.722222222222</cx:pt>
          <cx:pt idx="791">522.76470588235304</cx:pt>
          <cx:pt idx="792">467.73684210526301</cx:pt>
          <cx:pt idx="793">444.35000000000002</cx:pt>
          <cx:pt idx="794">423.19047619047598</cx:pt>
          <cx:pt idx="795">444.35000000000002</cx:pt>
          <cx:pt idx="796">423.19047619047598</cx:pt>
          <cx:pt idx="797">403.95454545454498</cx:pt>
          <cx:pt idx="798">522.76470588235304</cx:pt>
          <cx:pt idx="799">555.4375</cx:pt>
          <cx:pt idx="800">522.76470588235304</cx:pt>
          <cx:pt idx="801">592.46666666666704</cx:pt>
          <cx:pt idx="802">555.4375</cx:pt>
          <cx:pt idx="803">592.46666666666704</cx:pt>
          <cx:pt idx="804">740.58333333333303</cx:pt>
          <cx:pt idx="805">634.78571428571399</cx:pt>
          <cx:pt idx="806">683.61538461538498</cx:pt>
          <cx:pt idx="807">807.90909090909099</cx:pt>
          <cx:pt idx="808">592.46666666666704</cx:pt>
          <cx:pt idx="809">592.46666666666704</cx:pt>
          <cx:pt idx="810">740.58333333333303</cx:pt>
          <cx:pt idx="811">807.90909090909099</cx:pt>
          <cx:pt idx="812">683.61538461538498</cx:pt>
          <cx:pt idx="813">683.61538461538498</cx:pt>
          <cx:pt idx="814">683.61538461538498</cx:pt>
          <cx:pt idx="815">888.70000000000005</cx:pt>
          <cx:pt idx="816">888.70000000000005</cx:pt>
          <cx:pt idx="817">888.70000000000005</cx:pt>
          <cx:pt idx="818">888.70000000000005</cx:pt>
          <cx:pt idx="819">683.61538461538498</cx:pt>
          <cx:pt idx="820">634.78571428571399</cx:pt>
          <cx:pt idx="821">555.4375</cx:pt>
          <cx:pt idx="822">740.58333333333303</cx:pt>
          <cx:pt idx="823">807.90909090909099</cx:pt>
          <cx:pt idx="824">592.46666666666704</cx:pt>
          <cx:pt idx="825">555.4375</cx:pt>
          <cx:pt idx="826">592.46666666666704</cx:pt>
          <cx:pt idx="827">740.58333333333303</cx:pt>
          <cx:pt idx="828">634.78571428571399</cx:pt>
          <cx:pt idx="829">683.61538461538498</cx:pt>
          <cx:pt idx="830">807.90909090909099</cx:pt>
          <cx:pt idx="831">444.35000000000002</cx:pt>
          <cx:pt idx="832">423.19047619047598</cx:pt>
          <cx:pt idx="833">403.95454545454498</cx:pt>
          <cx:pt idx="834">522.76470588235304</cx:pt>
          <cx:pt idx="835">555.4375</cx:pt>
          <cx:pt idx="836">522.76470588235304</cx:pt>
          <cx:pt idx="837">444.35000000000002</cx:pt>
          <cx:pt idx="838">423.19047619047598</cx:pt>
          <cx:pt idx="839">555.4375</cx:pt>
          <cx:pt idx="840">522.76470588235304</cx:pt>
          <cx:pt idx="841">555.4375</cx:pt>
          <cx:pt idx="842">683.61538461538498</cx:pt>
          <cx:pt idx="843">634.78571428571399</cx:pt>
          <cx:pt idx="844">683.61538461538498</cx:pt>
          <cx:pt idx="845">444.35000000000002</cx:pt>
          <cx:pt idx="846">423.19047619047598</cx:pt>
          <cx:pt idx="847">403.95454545454498</cx:pt>
          <cx:pt idx="848">493.722222222222</cx:pt>
          <cx:pt idx="849">467.73684210526301</cx:pt>
          <cx:pt idx="850">493.722222222222</cx:pt>
          <cx:pt idx="851">807.90909090909099</cx:pt>
          <cx:pt idx="852">740.58333333333303</cx:pt>
          <cx:pt idx="853">683.61538461538498</cx:pt>
          <cx:pt idx="854">807.90909090909099</cx:pt>
          <cx:pt idx="855">522.76470588235304</cx:pt>
          <cx:pt idx="856">493.722222222222</cx:pt>
          <cx:pt idx="857">386.39130434782601</cx:pt>
          <cx:pt idx="858">386.39130434782601</cx:pt>
          <cx:pt idx="859">423.19047619047598</cx:pt>
          <cx:pt idx="860">444.35000000000002</cx:pt>
          <cx:pt idx="861">522.76470588235304</cx:pt>
          <cx:pt idx="862">522.76470588235304</cx:pt>
          <cx:pt idx="863">634.78571428571399</cx:pt>
          <cx:pt idx="864">683.61538461538498</cx:pt>
          <cx:pt idx="865">444.35000000000002</cx:pt>
          <cx:pt idx="866">423.19047619047598</cx:pt>
          <cx:pt idx="867">403.95454545454498</cx:pt>
          <cx:pt idx="868">493.722222222222</cx:pt>
          <cx:pt idx="869">467.73684210526301</cx:pt>
          <cx:pt idx="870">493.722222222222</cx:pt>
          <cx:pt idx="871">467.73684210526301</cx:pt>
          <cx:pt idx="872">403.95454545454498</cx:pt>
          <cx:pt idx="873">467.73684210526301</cx:pt>
          <cx:pt idx="874">444.35000000000002</cx:pt>
          <cx:pt idx="875">592.46666666666704</cx:pt>
          <cx:pt idx="876">522.76470588235304</cx:pt>
          <cx:pt idx="877">522.76470588235304</cx:pt>
          <cx:pt idx="878">493.722222222222</cx:pt>
          <cx:pt idx="879">444.35000000000002</cx:pt>
          <cx:pt idx="880">423.19047619047598</cx:pt>
          <cx:pt idx="881">522.76470588235304</cx:pt>
          <cx:pt idx="882">555.4375</cx:pt>
          <cx:pt idx="883">522.76470588235304</cx:pt>
          <cx:pt idx="884">683.61538461538498</cx:pt>
          <cx:pt idx="885">634.78571428571399</cx:pt>
          <cx:pt idx="886">740.58333333333303</cx:pt>
          <cx:pt idx="887">807.90909090909099</cx:pt>
          <cx:pt idx="888">467.73684210526301</cx:pt>
          <cx:pt idx="889">444.35000000000002</cx:pt>
          <cx:pt idx="890">423.19047619047598</cx:pt>
          <cx:pt idx="891">493.722222222222</cx:pt>
          <cx:pt idx="892">522.76470588235304</cx:pt>
          <cx:pt idx="893">555.4375</cx:pt>
          <cx:pt idx="894">807.90909090909099</cx:pt>
          <cx:pt idx="895">807.90909090909099</cx:pt>
          <cx:pt idx="896">888.70000000000005</cx:pt>
          <cx:pt idx="897">467.73684210526301</cx:pt>
          <cx:pt idx="898">467.73684210526301</cx:pt>
          <cx:pt idx="899">555.4375</cx:pt>
          <cx:pt idx="900">493.722222222222</cx:pt>
          <cx:pt idx="901">683.61538461538498</cx:pt>
          <cx:pt idx="902">555.4375</cx:pt>
          <cx:pt idx="903">555.4375</cx:pt>
          <cx:pt idx="904">683.61538461538498</cx:pt>
          <cx:pt idx="905">740.58333333333303</cx:pt>
          <cx:pt idx="906">807.90909090909099</cx:pt>
          <cx:pt idx="907">683.61538461538498</cx:pt>
          <cx:pt idx="908">634.78571428571399</cx:pt>
          <cx:pt idx="909">740.58333333333303</cx:pt>
          <cx:pt idx="910">807.90909090909099</cx:pt>
          <cx:pt idx="911">467.73684210526301</cx:pt>
          <cx:pt idx="912">444.35000000000002</cx:pt>
          <cx:pt idx="913">423.19047619047598</cx:pt>
          <cx:pt idx="914">493.722222222222</cx:pt>
          <cx:pt idx="915">522.76470588235304</cx:pt>
          <cx:pt idx="916">555.4375</cx:pt>
          <cx:pt idx="917">493.722222222222</cx:pt>
          <cx:pt idx="918">522.76470588235304</cx:pt>
          <cx:pt idx="919">444.35000000000002</cx:pt>
          <cx:pt idx="920">493.722222222222</cx:pt>
          <cx:pt idx="921">493.722222222222</cx:pt>
          <cx:pt idx="922">592.46666666666704</cx:pt>
          <cx:pt idx="923">555.4375</cx:pt>
          <cx:pt idx="924">493.722222222222</cx:pt>
          <cx:pt idx="925">493.722222222222</cx:pt>
          <cx:pt idx="926">592.46666666666704</cx:pt>
          <cx:pt idx="927">555.4375</cx:pt>
          <cx:pt idx="928">522.76470588235304</cx:pt>
          <cx:pt idx="929">634.78571428571399</cx:pt>
          <cx:pt idx="930">807.90909090909099</cx:pt>
          <cx:pt idx="931">555.4375</cx:pt>
          <cx:pt idx="932">592.46666666666704</cx:pt>
          <cx:pt idx="933">522.76470588235304</cx:pt>
          <cx:pt idx="934">522.76470588235304</cx:pt>
          <cx:pt idx="935">467.73684210526301</cx:pt>
          <cx:pt idx="936">467.73684210526301</cx:pt>
          <cx:pt idx="937">444.35000000000002</cx:pt>
          <cx:pt idx="938">386.39130434782601</cx:pt>
          <cx:pt idx="939">386.39130434782601</cx:pt>
          <cx:pt idx="940">444.35000000000002</cx:pt>
          <cx:pt idx="941">423.19047619047598</cx:pt>
          <cx:pt idx="942">444.35000000000002</cx:pt>
          <cx:pt idx="943">444.35000000000002</cx:pt>
          <cx:pt idx="944">423.19047619047598</cx:pt>
          <cx:pt idx="945">403.95454545454498</cx:pt>
          <cx:pt idx="946">444.35000000000002</cx:pt>
          <cx:pt idx="947">444.35000000000002</cx:pt>
          <cx:pt idx="948">423.19047619047598</cx:pt>
          <cx:pt idx="949">423.19047619047598</cx:pt>
          <cx:pt idx="950">807.90909090909099</cx:pt>
          <cx:pt idx="951">467.73684210526301</cx:pt>
          <cx:pt idx="952">423.19047619047598</cx:pt>
          <cx:pt idx="953">522.76470588235304</cx:pt>
          <cx:pt idx="954">683.61538461538498</cx:pt>
          <cx:pt idx="955">683.61538461538498</cx:pt>
          <cx:pt idx="956">634.78571428571399</cx:pt>
          <cx:pt idx="957">888.70000000000005</cx:pt>
          <cx:pt idx="958">444.35000000000002</cx:pt>
          <cx:pt idx="959">555.4375</cx:pt>
          <cx:pt idx="960">592.46666666666704</cx:pt>
          <cx:pt idx="961">522.76470588235304</cx:pt>
          <cx:pt idx="962">683.61538461538498</cx:pt>
          <cx:pt idx="963">683.61538461538498</cx:pt>
          <cx:pt idx="964">634.78571428571399</cx:pt>
          <cx:pt idx="965">592.46666666666704</cx:pt>
          <cx:pt idx="966">522.76470588235304</cx:pt>
          <cx:pt idx="967">522.76470588235304</cx:pt>
          <cx:pt idx="968">493.722222222222</cx:pt>
          <cx:pt idx="969">341.80769230769198</cx:pt>
          <cx:pt idx="970">317.392857142857</cx:pt>
          <cx:pt idx="971">216.756097560976</cx:pt>
          <cx:pt idx="972">634.78571428571399</cx:pt>
          <cx:pt idx="973">522.76470588235304</cx:pt>
          <cx:pt idx="974">522.76470588235304</cx:pt>
          <cx:pt idx="975">634.78571428571399</cx:pt>
          <cx:pt idx="976">1110.875</cx:pt>
          <cx:pt idx="977">1110.875</cx:pt>
          <cx:pt idx="978">1110.875</cx:pt>
          <cx:pt idx="979">493.722222222222</cx:pt>
          <cx:pt idx="980">467.73684210526301</cx:pt>
          <cx:pt idx="981">493.722222222222</cx:pt>
          <cx:pt idx="982">522.76470588235304</cx:pt>
          <cx:pt idx="983">403.95454545454498</cx:pt>
          <cx:pt idx="984">355.48000000000002</cx:pt>
          <cx:pt idx="985">370.29166666666703</cx:pt>
          <cx:pt idx="986">467.73684210526301</cx:pt>
          <cx:pt idx="987">493.722222222222</cx:pt>
          <cx:pt idx="988">355.48000000000002</cx:pt>
          <cx:pt idx="989">341.80769230769198</cx:pt>
          <cx:pt idx="990">341.80769230769198</cx:pt>
          <cx:pt idx="991">423.19047619047598</cx:pt>
          <cx:pt idx="992">386.39130434782601</cx:pt>
          <cx:pt idx="993">386.39130434782601</cx:pt>
          <cx:pt idx="994">423.19047619047598</cx:pt>
          <cx:pt idx="995">467.73684210526301</cx:pt>
          <cx:pt idx="996">370.29166666666703</cx:pt>
          <cx:pt idx="997">370.29166666666703</cx:pt>
          <cx:pt idx="998">306.44827586206901</cx:pt>
          <cx:pt idx="999">296.23333333333301</cx:pt>
          <cx:pt idx="1000">370.29166666666703</cx:pt>
          <cx:pt idx="1001">370.29166666666703</cx:pt>
          <cx:pt idx="1002">296.23333333333301</cx:pt>
          <cx:pt idx="1003">306.44827586206901</cx:pt>
          <cx:pt idx="1004">403.95454545454498</cx:pt>
          <cx:pt idx="1005">403.95454545454498</cx:pt>
          <cx:pt idx="1006">493.722222222222</cx:pt>
          <cx:pt idx="1007">444.35000000000002</cx:pt>
          <cx:pt idx="1008">355.48000000000002</cx:pt>
          <cx:pt idx="1009">329.14814814814798</cx:pt>
          <cx:pt idx="1010">269.30303030303003</cx:pt>
          <cx:pt idx="1011">423.19047619047598</cx:pt>
          <cx:pt idx="1012">370.29166666666703</cx:pt>
          <cx:pt idx="1013">423.19047619047598</cx:pt>
          <cx:pt idx="1014">467.73684210526301</cx:pt>
          <cx:pt idx="1015">444.35000000000002</cx:pt>
          <cx:pt idx="1016">386.39130434782601</cx:pt>
          <cx:pt idx="1017">467.73684210526301</cx:pt>
          <cx:pt idx="1018">493.722222222222</cx:pt>
          <cx:pt idx="1019">370.29166666666703</cx:pt>
          <cx:pt idx="1020">370.29166666666703</cx:pt>
          <cx:pt idx="1021">370.29166666666703</cx:pt>
          <cx:pt idx="1022">355.48000000000002</cx:pt>
          <cx:pt idx="1023">403.95454545454498</cx:pt>
          <cx:pt idx="1024">261.38235294117601</cx:pt>
          <cx:pt idx="1025">329.14814814814798</cx:pt>
          <cx:pt idx="1026">296.23333333333301</cx:pt>
          <cx:pt idx="1027">370.29166666666703</cx:pt>
          <cx:pt idx="1028">444.35000000000002</cx:pt>
          <cx:pt idx="1029">386.39130434782601</cx:pt>
          <cx:pt idx="1030">444.35000000000002</cx:pt>
          <cx:pt idx="1031">444.35000000000002</cx:pt>
          <cx:pt idx="1032">444.35000000000002</cx:pt>
          <cx:pt idx="1033">386.39130434782601</cx:pt>
          <cx:pt idx="1034">493.722222222222</cx:pt>
          <cx:pt idx="1035">329.14814814814798</cx:pt>
          <cx:pt idx="1036">403.95454545454498</cx:pt>
          <cx:pt idx="1037">370.29166666666703</cx:pt>
          <cx:pt idx="1038">329.14814814814798</cx:pt>
          <cx:pt idx="1039">269.30303030303003</cx:pt>
          <cx:pt idx="1040">403.95454545454498</cx:pt>
          <cx:pt idx="1041">370.29166666666703</cx:pt>
          <cx:pt idx="1042">269.30303030303003</cx:pt>
          <cx:pt idx="1043">296.23333333333301</cx:pt>
          <cx:pt idx="1044">444.35000000000002</cx:pt>
          <cx:pt idx="1045">355.48000000000002</cx:pt>
          <cx:pt idx="1046">467.73684210526301</cx:pt>
          <cx:pt idx="1047">493.722222222222</cx:pt>
          <cx:pt idx="1048">522.76470588235304</cx:pt>
          <cx:pt idx="1049">355.48000000000002</cx:pt>
          <cx:pt idx="1050">341.80769230769198</cx:pt>
          <cx:pt idx="1051">341.80769230769198</cx:pt>
          <cx:pt idx="1052">403.95454545454498</cx:pt>
          <cx:pt idx="1053">355.48000000000002</cx:pt>
          <cx:pt idx="1054">341.80769230769198</cx:pt>
          <cx:pt idx="1055">277.71875</cx:pt>
          <cx:pt idx="1056">306.44827586206901</cx:pt>
          <cx:pt idx="1057">522.76470588235304</cx:pt>
          <cx:pt idx="1058">403.95454545454498</cx:pt>
          <cx:pt idx="1059">355.48000000000002</cx:pt>
          <cx:pt idx="1060">467.73684210526301</cx:pt>
          <cx:pt idx="1061">493.722222222222</cx:pt>
          <cx:pt idx="1062">467.73684210526301</cx:pt>
          <cx:pt idx="1063">403.95454545454498</cx:pt>
          <cx:pt idx="1064">370.29166666666703</cx:pt>
          <cx:pt idx="1065">467.73684210526301</cx:pt>
          <cx:pt idx="1066">493.722222222222</cx:pt>
          <cx:pt idx="1067">403.95454545454498</cx:pt>
          <cx:pt idx="1068">355.48000000000002</cx:pt>
          <cx:pt idx="1069">370.29166666666703</cx:pt>
          <cx:pt idx="1070">493.722222222222</cx:pt>
          <cx:pt idx="1071">493.722222222222</cx:pt>
          <cx:pt idx="1072">467.73684210526301</cx:pt>
          <cx:pt idx="1073">386.39130434782601</cx:pt>
          <cx:pt idx="1074">341.80769230769198</cx:pt>
          <cx:pt idx="1075">296.23333333333301</cx:pt>
          <cx:pt idx="1076">423.19047619047598</cx:pt>
          <cx:pt idx="1077">355.48000000000002</cx:pt>
          <cx:pt idx="1078">329.14814814814798</cx:pt>
          <cx:pt idx="1079">341.80769230769198</cx:pt>
          <cx:pt idx="1080">329.14814814814798</cx:pt>
          <cx:pt idx="1081">329.14814814814798</cx:pt>
          <cx:pt idx="1082">386.39130434782601</cx:pt>
          <cx:pt idx="1083">370.29166666666703</cx:pt>
          <cx:pt idx="1084">403.95454545454498</cx:pt>
          <cx:pt idx="1085">467.73684210526301</cx:pt>
          <cx:pt idx="1086">493.722222222222</cx:pt>
          <cx:pt idx="1087">467.73684210526301</cx:pt>
          <cx:pt idx="1088">634.78571428571399</cx:pt>
          <cx:pt idx="1089">467.73684210526301</cx:pt>
          <cx:pt idx="1090">493.722222222222</cx:pt>
          <cx:pt idx="1091">329.14814814814798</cx:pt>
          <cx:pt idx="1092">329.14814814814798</cx:pt>
          <cx:pt idx="1093">329.14814814814798</cx:pt>
          <cx:pt idx="1094">386.39130434782601</cx:pt>
          <cx:pt idx="1095">370.29166666666703</cx:pt>
          <cx:pt idx="1096">403.95454545454498</cx:pt>
          <cx:pt idx="1097">467.73684210526301</cx:pt>
          <cx:pt idx="1098">403.95454545454498</cx:pt>
          <cx:pt idx="1099">355.48000000000002</cx:pt>
          <cx:pt idx="1100">467.73684210526301</cx:pt>
          <cx:pt idx="1101">493.722222222222</cx:pt>
          <cx:pt idx="1102">296.23333333333301</cx:pt>
          <cx:pt idx="1103">423.19047619047598</cx:pt>
          <cx:pt idx="1104">355.48000000000002</cx:pt>
          <cx:pt idx="1105">467.73684210526301</cx:pt>
          <cx:pt idx="1106">355.48000000000002</cx:pt>
          <cx:pt idx="1107">370.29166666666703</cx:pt>
          <cx:pt idx="1108">341.80769230769198</cx:pt>
          <cx:pt idx="1109">522.76470588235304</cx:pt>
          <cx:pt idx="1110">522.76470588235304</cx:pt>
          <cx:pt idx="1111">467.73684210526301</cx:pt>
          <cx:pt idx="1112">493.722222222222</cx:pt>
          <cx:pt idx="1113">493.722222222222</cx:pt>
          <cx:pt idx="1114">467.73684210526301</cx:pt>
          <cx:pt idx="1115">522.76470588235304</cx:pt>
          <cx:pt idx="1116">522.76470588235304</cx:pt>
          <cx:pt idx="1117">522.76470588235304</cx:pt>
          <cx:pt idx="1118">467.73684210526301</cx:pt>
          <cx:pt idx="1119">467.73684210526301</cx:pt>
          <cx:pt idx="1120">493.722222222222</cx:pt>
          <cx:pt idx="1121">467.73684210526301</cx:pt>
          <cx:pt idx="1122">555.4375</cx:pt>
          <cx:pt idx="1123">522.76470588235304</cx:pt>
          <cx:pt idx="1124">423.19047619047598</cx:pt>
          <cx:pt idx="1125">467.73684210526301</cx:pt>
          <cx:pt idx="1126">423.19047619047598</cx:pt>
          <cx:pt idx="1127">386.39130434782601</cx:pt>
          <cx:pt idx="1128">386.39130434782601</cx:pt>
          <cx:pt idx="1129">467.73684210526301</cx:pt>
          <cx:pt idx="1130">444.35000000000002</cx:pt>
          <cx:pt idx="1131">370.29166666666703</cx:pt>
          <cx:pt idx="1132">355.48000000000002</cx:pt>
          <cx:pt idx="1133">355.48000000000002</cx:pt>
          <cx:pt idx="1134">423.19047619047598</cx:pt>
          <cx:pt idx="1135">467.73684210526301</cx:pt>
          <cx:pt idx="1136">423.19047619047598</cx:pt>
          <cx:pt idx="1137">386.39130434782601</cx:pt>
          <cx:pt idx="1138">386.39130434782601</cx:pt>
          <cx:pt idx="1139">423.19047619047598</cx:pt>
          <cx:pt idx="1140">467.73684210526301</cx:pt>
          <cx:pt idx="1141">444.35000000000002</cx:pt>
          <cx:pt idx="1142">493.722222222222</cx:pt>
          <cx:pt idx="1143">634.78571428571399</cx:pt>
          <cx:pt idx="1144">634.78571428571399</cx:pt>
          <cx:pt idx="1145">444.35000000000002</cx:pt>
          <cx:pt idx="1146">493.722222222222</cx:pt>
          <cx:pt idx="1147">467.73684210526301</cx:pt>
          <cx:pt idx="1148">493.722222222222</cx:pt>
          <cx:pt idx="1149">493.722222222222</cx:pt>
          <cx:pt idx="1150">493.722222222222</cx:pt>
          <cx:pt idx="1151">522.76470588235304</cx:pt>
          <cx:pt idx="1152">423.19047619047598</cx:pt>
          <cx:pt idx="1153">467.73684210526301</cx:pt>
          <cx:pt idx="1154">444.35000000000002</cx:pt>
          <cx:pt idx="1155">370.29166666666703</cx:pt>
          <cx:pt idx="1156">355.48000000000002</cx:pt>
          <cx:pt idx="1157">355.48000000000002</cx:pt>
          <cx:pt idx="1158">423.19047619047598</cx:pt>
          <cx:pt idx="1159">467.73684210526301</cx:pt>
          <cx:pt idx="1160">493.722222222222</cx:pt>
          <cx:pt idx="1161">555.4375</cx:pt>
          <cx:pt idx="1162">493.722222222222</cx:pt>
          <cx:pt idx="1163">555.4375</cx:pt>
          <cx:pt idx="1164">522.76470588235304</cx:pt>
          <cx:pt idx="1165">467.73684210526301</cx:pt>
          <cx:pt idx="1166">493.722222222222</cx:pt>
          <cx:pt idx="1167">522.76470588235304</cx:pt>
          <cx:pt idx="1168">493.722222222222</cx:pt>
          <cx:pt idx="1169">493.722222222222</cx:pt>
          <cx:pt idx="1170">493.722222222222</cx:pt>
          <cx:pt idx="1171">493.722222222222</cx:pt>
          <cx:pt idx="1172">522.76470588235304</cx:pt>
          <cx:pt idx="1173">522.76470588235304</cx:pt>
          <cx:pt idx="1174">493.722222222222</cx:pt>
          <cx:pt idx="1175">493.722222222222</cx:pt>
          <cx:pt idx="1176">493.722222222222</cx:pt>
          <cx:pt idx="1177">493.722222222222</cx:pt>
          <cx:pt idx="1178">522.76470588235304</cx:pt>
          <cx:pt idx="1179">403.95454545454498</cx:pt>
          <cx:pt idx="1180">355.48000000000002</cx:pt>
          <cx:pt idx="1181">403.95454545454498</cx:pt>
          <cx:pt idx="1182">355.48000000000002</cx:pt>
          <cx:pt idx="1183">370.29166666666703</cx:pt>
          <cx:pt idx="1184">467.73684210526301</cx:pt>
          <cx:pt idx="1185">493.722222222222</cx:pt>
          <cx:pt idx="1186">370.29166666666703</cx:pt>
          <cx:pt idx="1187">370.29166666666703</cx:pt>
          <cx:pt idx="1188">306.44827586206901</cx:pt>
          <cx:pt idx="1189">296.23333333333301</cx:pt>
          <cx:pt idx="1190">423.19047619047598</cx:pt>
          <cx:pt idx="1191">386.39130434782601</cx:pt>
          <cx:pt idx="1192">341.80769230769198</cx:pt>
          <cx:pt idx="1193">329.14814814814798</cx:pt>
          <cx:pt idx="1194">329.14814814814798</cx:pt>
          <cx:pt idx="1195">329.14814814814798</cx:pt>
          <cx:pt idx="1196">296.23333333333301</cx:pt>
          <cx:pt idx="1197">329.14814814814798</cx:pt>
          <cx:pt idx="1198">329.14814814814798</cx:pt>
          <cx:pt idx="1199">403.95454545454498</cx:pt>
          <cx:pt idx="1200">355.48000000000002</cx:pt>
          <cx:pt idx="1201">467.73684210526301</cx:pt>
          <cx:pt idx="1202">493.722222222222</cx:pt>
          <cx:pt idx="1203">423.19047619047598</cx:pt>
          <cx:pt idx="1204">386.39130434782601</cx:pt>
          <cx:pt idx="1205">355.48000000000002</cx:pt>
          <cx:pt idx="1206">386.39130434782601</cx:pt>
          <cx:pt idx="1207">341.80769230769198</cx:pt>
          <cx:pt idx="1208">306.44827586206901</cx:pt>
          <cx:pt idx="1209">386.39130434782601</cx:pt>
          <cx:pt idx="1210">522.76470588235304</cx:pt>
          <cx:pt idx="1211">493.722222222222</cx:pt>
          <cx:pt idx="1212">467.73684210526301</cx:pt>
          <cx:pt idx="1213">467.73684210526301</cx:pt>
          <cx:pt idx="1214">467.73684210526301</cx:pt>
          <cx:pt idx="1215">444.35000000000002</cx:pt>
          <cx:pt idx="1216">370.29166666666703</cx:pt>
          <cx:pt idx="1217">355.48000000000002</cx:pt>
          <cx:pt idx="1218">355.48000000000002</cx:pt>
          <cx:pt idx="1219">423.19047619047598</cx:pt>
          <cx:pt idx="1220">467.73684210526301</cx:pt>
          <cx:pt idx="1221">493.722222222222</cx:pt>
          <cx:pt idx="1222">493.722222222222</cx:pt>
          <cx:pt idx="1223">522.76470588235304</cx:pt>
          <cx:pt idx="1224">493.722222222222</cx:pt>
          <cx:pt idx="1225">467.73684210526301</cx:pt>
          <cx:pt idx="1226">444.35000000000002</cx:pt>
          <cx:pt idx="1227">370.29166666666703</cx:pt>
          <cx:pt idx="1228">355.48000000000002</cx:pt>
          <cx:pt idx="1229">355.48000000000002</cx:pt>
          <cx:pt idx="1230">423.19047619047598</cx:pt>
          <cx:pt idx="1231">467.73684210526301</cx:pt>
          <cx:pt idx="1232">467.73684210526301</cx:pt>
          <cx:pt idx="1233">522.76470588235304</cx:pt>
          <cx:pt idx="1234">522.76470588235304</cx:pt>
          <cx:pt idx="1235">555.4375</cx:pt>
          <cx:pt idx="1236">522.76470588235304</cx:pt>
          <cx:pt idx="1237">555.4375</cx:pt>
          <cx:pt idx="1238">467.73684210526301</cx:pt>
          <cx:pt idx="1239">467.73684210526301</cx:pt>
          <cx:pt idx="1240">467.73684210526301</cx:pt>
          <cx:pt idx="1241">467.73684210526301</cx:pt>
          <cx:pt idx="1242">444.35000000000002</cx:pt>
          <cx:pt idx="1243">444.35000000000002</cx:pt>
          <cx:pt idx="1244">370.29166666666703</cx:pt>
          <cx:pt idx="1245">522.76470588235304</cx:pt>
          <cx:pt idx="1246">493.722222222222</cx:pt>
          <cx:pt idx="1247">467.73684210526301</cx:pt>
          <cx:pt idx="1248">467.73684210526301</cx:pt>
          <cx:pt idx="1249">467.73684210526301</cx:pt>
          <cx:pt idx="1250">467.73684210526301</cx:pt>
          <cx:pt idx="1251">386.39130434782601</cx:pt>
          <cx:pt idx="1252">403.95454545454498</cx:pt>
          <cx:pt idx="1253">444.35000000000002</cx:pt>
          <cx:pt idx="1254">370.29166666666703</cx:pt>
          <cx:pt idx="1255">423.19047619047598</cx:pt>
          <cx:pt idx="1256">386.39130434782601</cx:pt>
          <cx:pt idx="1257">555.4375</cx:pt>
          <cx:pt idx="1258">493.722222222222</cx:pt>
          <cx:pt idx="1259">467.73684210526301</cx:pt>
          <cx:pt idx="1260">522.76470588235304</cx:pt>
          <cx:pt idx="1261">522.76470588235304</cx:pt>
          <cx:pt idx="1262">555.4375</cx:pt>
          <cx:pt idx="1263">522.76470588235304</cx:pt>
          <cx:pt idx="1264">555.4375</cx:pt>
          <cx:pt idx="1265">555.4375</cx:pt>
          <cx:pt idx="1266">555.4375</cx:pt>
          <cx:pt idx="1267">634.78571428571399</cx:pt>
          <cx:pt idx="1268">740.58333333333303</cx:pt>
          <cx:pt idx="1269">522.76470588235304</cx:pt>
          <cx:pt idx="1270">493.722222222222</cx:pt>
          <cx:pt idx="1271">555.4375</cx:pt>
          <cx:pt idx="1272">634.78571428571399</cx:pt>
          <cx:pt idx="1273">592.46666666666704</cx:pt>
          <cx:pt idx="1274">683.61538461538498</cx:pt>
          <cx:pt idx="1275">555.4375</cx:pt>
          <cx:pt idx="1276">555.4375</cx:pt>
          <cx:pt idx="1277">522.76470588235304</cx:pt>
          <cx:pt idx="1278">807.90909090909099</cx:pt>
          <cx:pt idx="1279">634.78571428571399</cx:pt>
          <cx:pt idx="1280">555.4375</cx:pt>
          <cx:pt idx="1281">740.58333333333303</cx:pt>
          <cx:pt idx="1282">634.78571428571399</cx:pt>
          <cx:pt idx="1283">807.90909090909099</cx:pt>
          <cx:pt idx="1284">522.76470588235304</cx:pt>
          <cx:pt idx="1285">493.722222222222</cx:pt>
          <cx:pt idx="1286">555.4375</cx:pt>
          <cx:pt idx="1287">555.4375</cx:pt>
          <cx:pt idx="1288">555.4375</cx:pt>
          <cx:pt idx="1289">555.4375</cx:pt>
          <cx:pt idx="1290">634.78571428571399</cx:pt>
          <cx:pt idx="1291">740.58333333333303</cx:pt>
          <cx:pt idx="1292">592.46666666666704</cx:pt>
          <cx:pt idx="1293">683.61538461538498</cx:pt>
          <cx:pt idx="1294">740.58333333333303</cx:pt>
          <cx:pt idx="1295">522.76470588235304</cx:pt>
          <cx:pt idx="1296">522.76470588235304</cx:pt>
          <cx:pt idx="1297">493.722222222222</cx:pt>
          <cx:pt idx="1298">522.76470588235304</cx:pt>
          <cx:pt idx="1299">740.58333333333303</cx:pt>
          <cx:pt idx="1300">592.46666666666704</cx:pt>
          <cx:pt idx="1301">683.61538461538498</cx:pt>
          <cx:pt idx="1302">683.61538461538498</cx:pt>
          <cx:pt idx="1303">888.70000000000005</cx:pt>
          <cx:pt idx="1304">740.58333333333303</cx:pt>
          <cx:pt idx="1305">683.61538461538498</cx:pt>
          <cx:pt idx="1306">683.61538461538498</cx:pt>
          <cx:pt idx="1307">592.46666666666704</cx:pt>
          <cx:pt idx="1308">683.61538461538498</cx:pt>
          <cx:pt idx="1309">740.58333333333303</cx:pt>
          <cx:pt idx="1310">522.76470588235304</cx:pt>
          <cx:pt idx="1311">522.76470588235304</cx:pt>
          <cx:pt idx="1312">493.722222222222</cx:pt>
          <cx:pt idx="1313">592.46666666666704</cx:pt>
          <cx:pt idx="1314">493.722222222222</cx:pt>
          <cx:pt idx="1315">444.35000000000002</cx:pt>
          <cx:pt idx="1316">522.76470588235304</cx:pt>
          <cx:pt idx="1317">555.4375</cx:pt>
          <cx:pt idx="1318">522.76470588235304</cx:pt>
          <cx:pt idx="1319">592.46666666666704</cx:pt>
          <cx:pt idx="1320">592.46666666666704</cx:pt>
          <cx:pt idx="1321">592.46666666666704</cx:pt>
          <cx:pt idx="1322">634.78571428571399</cx:pt>
          <cx:pt idx="1323">683.61538461538498</cx:pt>
          <cx:pt idx="1324">634.78571428571399</cx:pt>
          <cx:pt idx="1325">683.61538461538498</cx:pt>
          <cx:pt idx="1326">683.61538461538498</cx:pt>
          <cx:pt idx="1327">634.78571428571399</cx:pt>
          <cx:pt idx="1328">555.4375</cx:pt>
          <cx:pt idx="1329">555.4375</cx:pt>
          <cx:pt idx="1330">522.76470588235304</cx:pt>
          <cx:pt idx="1331">740.58333333333303</cx:pt>
          <cx:pt idx="1332">888.70000000000005</cx:pt>
          <cx:pt idx="1333">683.61538461538498</cx:pt>
          <cx:pt idx="1334">888.70000000000005</cx:pt>
          <cx:pt idx="1335">592.46666666666704</cx:pt>
          <cx:pt idx="1336">592.46666666666704</cx:pt>
          <cx:pt idx="1337">592.46666666666704</cx:pt>
          <cx:pt idx="1338">634.78571428571399</cx:pt>
          <cx:pt idx="1339">444.35000000000002</cx:pt>
          <cx:pt idx="1340">522.76470588235304</cx:pt>
          <cx:pt idx="1341">555.4375</cx:pt>
          <cx:pt idx="1342">522.76470588235304</cx:pt>
          <cx:pt idx="1343">444.35000000000002</cx:pt>
          <cx:pt idx="1344">555.4375</cx:pt>
          <cx:pt idx="1345">592.46666666666704</cx:pt>
          <cx:pt idx="1346">555.4375</cx:pt>
          <cx:pt idx="1347">592.46666666666704</cx:pt>
          <cx:pt idx="1348">634.78571428571399</cx:pt>
          <cx:pt idx="1349">740.58333333333303</cx:pt>
          <cx:pt idx="1350">807.90909090909099</cx:pt>
          <cx:pt idx="1351">683.61538461538498</cx:pt>
          <cx:pt idx="1352">683.61538461538498</cx:pt>
          <cx:pt idx="1353">683.61538461538498</cx:pt>
          <cx:pt idx="1354">634.78571428571399</cx:pt>
          <cx:pt idx="1355">888.70000000000005</cx:pt>
          <cx:pt idx="1356">592.46666666666704</cx:pt>
          <cx:pt idx="1357">634.78571428571399</cx:pt>
          <cx:pt idx="1358">740.58333333333303</cx:pt>
          <cx:pt idx="1359">807.90909090909099</cx:pt>
          <cx:pt idx="1360">444.35000000000002</cx:pt>
          <cx:pt idx="1361">555.4375</cx:pt>
          <cx:pt idx="1362">592.46666666666704</cx:pt>
          <cx:pt idx="1363">555.4375</cx:pt>
          <cx:pt idx="1364">592.46666666666704</cx:pt>
          <cx:pt idx="1365">555.4375</cx:pt>
          <cx:pt idx="1366">740.58333333333303</cx:pt>
          <cx:pt idx="1367">444.35000000000002</cx:pt>
          <cx:pt idx="1368">467.73684210526301</cx:pt>
          <cx:pt idx="1369">467.73684210526301</cx:pt>
          <cx:pt idx="1370">467.73684210526301</cx:pt>
          <cx:pt idx="1371">683.61538461538498</cx:pt>
          <cx:pt idx="1372">522.76470588235304</cx:pt>
          <cx:pt idx="1373">403.95454545454498</cx:pt>
          <cx:pt idx="1374">522.76470588235304</cx:pt>
          <cx:pt idx="1375">740.58333333333303</cx:pt>
          <cx:pt idx="1376">444.35000000000002</cx:pt>
          <cx:pt idx="1377">467.73684210526301</cx:pt>
          <cx:pt idx="1378">467.73684210526301</cx:pt>
          <cx:pt idx="1379">467.73684210526301</cx:pt>
          <cx:pt idx="1380">423.19047619047598</cx:pt>
          <cx:pt idx="1381">444.35000000000002</cx:pt>
          <cx:pt idx="1382">444.35000000000002</cx:pt>
          <cx:pt idx="1383">522.76470588235304</cx:pt>
          <cx:pt idx="1384">522.76470588235304</cx:pt>
          <cx:pt idx="1385">522.76470588235304</cx:pt>
          <cx:pt idx="1386">522.76470588235304</cx:pt>
          <cx:pt idx="1387">740.58333333333303</cx:pt>
          <cx:pt idx="1388">740.58333333333303</cx:pt>
          <cx:pt idx="1389">522.76470588235304</cx:pt>
          <cx:pt idx="1390">555.4375</cx:pt>
          <cx:pt idx="1391">522.76470588235304</cx:pt>
          <cx:pt idx="1392">555.4375</cx:pt>
          <cx:pt idx="1393">522.76470588235304</cx:pt>
          <cx:pt idx="1394">740.58333333333303</cx:pt>
          <cx:pt idx="1395">634.78571428571399</cx:pt>
          <cx:pt idx="1396">683.61538461538498</cx:pt>
          <cx:pt idx="1397">683.61538461538498</cx:pt>
          <cx:pt idx="1398">740.58333333333303</cx:pt>
          <cx:pt idx="1399">740.58333333333303</cx:pt>
          <cx:pt idx="1400">522.76470588235304</cx:pt>
          <cx:pt idx="1401">555.4375</cx:pt>
          <cx:pt idx="1402">522.76470588235304</cx:pt>
          <cx:pt idx="1403">522.76470588235304</cx:pt>
          <cx:pt idx="1404">467.73684210526301</cx:pt>
          <cx:pt idx="1405">522.76470588235304</cx:pt>
          <cx:pt idx="1406">493.722222222222</cx:pt>
          <cx:pt idx="1407">555.4375</cx:pt>
          <cx:pt idx="1408">522.76470588235304</cx:pt>
          <cx:pt idx="1409">522.76470588235304</cx:pt>
          <cx:pt idx="1410">555.4375</cx:pt>
          <cx:pt idx="1411">522.76470588235304</cx:pt>
          <cx:pt idx="1412">634.78571428571399</cx:pt>
          <cx:pt idx="1413">444.35000000000002</cx:pt>
          <cx:pt idx="1414">355.48000000000002</cx:pt>
          <cx:pt idx="1415">355.48000000000002</cx:pt>
          <cx:pt idx="1416">403.95454545454498</cx:pt>
          <cx:pt idx="1417">403.95454545454498</cx:pt>
          <cx:pt idx="1418">444.35000000000002</cx:pt>
          <cx:pt idx="1419">423.19047619047598</cx:pt>
          <cx:pt idx="1420">386.39130434782601</cx:pt>
          <cx:pt idx="1421">386.39130434782601</cx:pt>
          <cx:pt idx="1422">444.35000000000002</cx:pt>
          <cx:pt idx="1423">444.35000000000002</cx:pt>
          <cx:pt idx="1424">634.78571428571399</cx:pt>
          <cx:pt idx="1425">683.61538461538498</cx:pt>
          <cx:pt idx="1426">444.35000000000002</cx:pt>
          <cx:pt idx="1427">592.46666666666704</cx:pt>
          <cx:pt idx="1428">634.78571428571399</cx:pt>
          <cx:pt idx="1429">423.19047619047598</cx:pt>
          <cx:pt idx="1430">522.76470588235304</cx:pt>
          <cx:pt idx="1431">403.95454545454498</cx:pt>
          <cx:pt idx="1432">493.722222222222</cx:pt>
          <cx:pt idx="1433">493.722222222222</cx:pt>
          <cx:pt idx="1434">493.722222222222</cx:pt>
          <cx:pt idx="1435">493.722222222222</cx:pt>
          <cx:pt idx="1436">467.73684210526301</cx:pt>
          <cx:pt idx="1437">493.722222222222</cx:pt>
          <cx:pt idx="1438">467.73684210526301</cx:pt>
          <cx:pt idx="1439">467.73684210526301</cx:pt>
          <cx:pt idx="1440">807.90909090909099</cx:pt>
          <cx:pt idx="1441">683.61538461538498</cx:pt>
          <cx:pt idx="1442">386.39130434782601</cx:pt>
          <cx:pt idx="1443">341.80769230769198</cx:pt>
          <cx:pt idx="1444">403.95454545454498</cx:pt>
          <cx:pt idx="1445">355.48000000000002</cx:pt>
          <cx:pt idx="1446">317.392857142857</cx:pt>
          <cx:pt idx="1447">306.44827586206901</cx:pt>
          <cx:pt idx="1448">329.14814814814798</cx:pt>
          <cx:pt idx="1449">193.195652173913</cx:pt>
          <cx:pt idx="1450">222.17500000000001</cx:pt>
          <cx:pt idx="1451">683.61538461538498</cx:pt>
          <cx:pt idx="1452">444.35000000000002</cx:pt>
          <cx:pt idx="1453">423.19047619047598</cx:pt>
          <cx:pt idx="1454">355.48000000000002</cx:pt>
          <cx:pt idx="1455">355.48000000000002</cx:pt>
          <cx:pt idx="1456">467.73684210526301</cx:pt>
          <cx:pt idx="1457">444.35000000000002</cx:pt>
          <cx:pt idx="1458">467.73684210526301</cx:pt>
          <cx:pt idx="1459">355.48000000000002</cx:pt>
          <cx:pt idx="1460">740.58333333333303</cx:pt>
          <cx:pt idx="1461">355.48000000000002</cx:pt>
          <cx:pt idx="1462">355.48000000000002</cx:pt>
          <cx:pt idx="1463">467.73684210526301</cx:pt>
          <cx:pt idx="1464">253.914285714286</cx:pt>
          <cx:pt idx="1465">222.17500000000001</cx:pt>
          <cx:pt idx="1466">185.145833333333</cx:pt>
          <cx:pt idx="1467">683.61538461538498</cx:pt>
          <cx:pt idx="1468">683.61538461538498</cx:pt>
          <cx:pt idx="1469">493.722222222222</cx:pt>
          <cx:pt idx="1470">253.914285714286</cx:pt>
          <cx:pt idx="1471">222.17500000000001</cx:pt>
          <cx:pt idx="1472">493.722222222222</cx:pt>
          <cx:pt idx="1473">467.73684210526301</cx:pt>
          <cx:pt idx="1474">444.35000000000002</cx:pt>
          <cx:pt idx="1475">423.19047619047598</cx:pt>
          <cx:pt idx="1476">386.39130434782601</cx:pt>
          <cx:pt idx="1477">355.48000000000002</cx:pt>
          <cx:pt idx="1478">493.722222222222</cx:pt>
          <cx:pt idx="1479">467.73684210526301</cx:pt>
          <cx:pt idx="1480">493.722222222222</cx:pt>
          <cx:pt idx="1481">403.95454545454498</cx:pt>
          <cx:pt idx="1482">370.29166666666703</cx:pt>
          <cx:pt idx="1483">444.35000000000002</cx:pt>
          <cx:pt idx="1484">423.19047619047598</cx:pt>
          <cx:pt idx="1485">555.4375</cx:pt>
          <cx:pt idx="1486">522.76470588235304</cx:pt>
          <cx:pt idx="1487">370.29166666666703</cx:pt>
          <cx:pt idx="1488">444.35000000000002</cx:pt>
          <cx:pt idx="1489">493.722222222222</cx:pt>
          <cx:pt idx="1490">493.722222222222</cx:pt>
          <cx:pt idx="1491">493.722222222222</cx:pt>
          <cx:pt idx="1492">493.722222222222</cx:pt>
          <cx:pt idx="1493">403.95454545454498</cx:pt>
          <cx:pt idx="1494">355.48000000000002</cx:pt>
          <cx:pt idx="1495">370.29166666666703</cx:pt>
          <cx:pt idx="1496">467.73684210526301</cx:pt>
          <cx:pt idx="1497">493.722222222222</cx:pt>
          <cx:pt idx="1498">370.29166666666703</cx:pt>
          <cx:pt idx="1499">329.14814814814798</cx:pt>
          <cx:pt idx="1500">329.14814814814798</cx:pt>
          <cx:pt idx="1501">306.44827586206901</cx:pt>
          <cx:pt idx="1502">261.38235294117601</cx:pt>
          <cx:pt idx="1503">246.861111111111</cx:pt>
          <cx:pt idx="1504">222.17500000000001</cx:pt>
          <cx:pt idx="1505">403.95454545454498</cx:pt>
          <cx:pt idx="1506">341.80769230769198</cx:pt>
          <cx:pt idx="1507">423.19047619047598</cx:pt>
          <cx:pt idx="1508">370.29166666666703</cx:pt>
          <cx:pt idx="1509">403.95454545454498</cx:pt>
          <cx:pt idx="1510">423.19047619047598</cx:pt>
          <cx:pt idx="1511">355.48000000000002</cx:pt>
          <cx:pt idx="1512">296.23333333333301</cx:pt>
          <cx:pt idx="1513">355.48000000000002</cx:pt>
          <cx:pt idx="1514">296.23333333333301</cx:pt>
          <cx:pt idx="1515">423.19047619047598</cx:pt>
          <cx:pt idx="1516">403.95454545454498</cx:pt>
          <cx:pt idx="1517">423.19047619047598</cx:pt>
          <cx:pt idx="1518">493.722222222222</cx:pt>
          <cx:pt idx="1519">467.73684210526301</cx:pt>
          <cx:pt idx="1520">296.23333333333301</cx:pt>
          <cx:pt idx="1521">329.14814814814798</cx:pt>
          <cx:pt idx="1522">370.29166666666703</cx:pt>
          <cx:pt idx="1523">341.80769230769198</cx:pt>
          <cx:pt idx="1524">329.14814814814798</cx:pt>
          <cx:pt idx="1525">269.30303030303003</cx:pt>
          <cx:pt idx="1526">286.677419354839</cx:pt>
          <cx:pt idx="1527">403.95454545454498</cx:pt>
          <cx:pt idx="1528">341.80769230769198</cx:pt>
          <cx:pt idx="1529">423.19047619047598</cx:pt>
          <cx:pt idx="1530">370.29166666666703</cx:pt>
          <cx:pt idx="1531">403.95454545454498</cx:pt>
          <cx:pt idx="1532">423.19047619047598</cx:pt>
          <cx:pt idx="1533">370.29166666666703</cx:pt>
          <cx:pt idx="1534">370.29166666666703</cx:pt>
          <cx:pt idx="1535">444.35000000000002</cx:pt>
          <cx:pt idx="1536">386.39130434782601</cx:pt>
          <cx:pt idx="1537">444.35000000000002</cx:pt>
          <cx:pt idx="1538">493.722222222222</cx:pt>
          <cx:pt idx="1539">493.722222222222</cx:pt>
          <cx:pt idx="1540">493.722222222222</cx:pt>
          <cx:pt idx="1541">386.39130434782601</cx:pt>
          <cx:pt idx="1542">341.80769230769198</cx:pt>
          <cx:pt idx="1543">386.39130434782601</cx:pt>
          <cx:pt idx="1544">370.29166666666703</cx:pt>
          <cx:pt idx="1545">261.38235294117601</cx:pt>
          <cx:pt idx="1546">341.80769230769198</cx:pt>
          <cx:pt idx="1547">317.392857142857</cx:pt>
          <cx:pt idx="1548">329.14814814814798</cx:pt>
          <cx:pt idx="1549">370.29166666666703</cx:pt>
          <cx:pt idx="1550">355.48000000000002</cx:pt>
          <cx:pt idx="1551">386.39130434782601</cx:pt>
          <cx:pt idx="1552">370.29166666666703</cx:pt>
          <cx:pt idx="1553">386.39130434782601</cx:pt>
          <cx:pt idx="1554">370.29166666666703</cx:pt>
          <cx:pt idx="1555">370.29166666666703</cx:pt>
          <cx:pt idx="1556">341.80769230769198</cx:pt>
          <cx:pt idx="1557">329.14814814814798</cx:pt>
          <cx:pt idx="1558">306.44827586206901</cx:pt>
          <cx:pt idx="1559">261.38235294117601</cx:pt>
          <cx:pt idx="1560">277.71875</cx:pt>
          <cx:pt idx="1561">444.35000000000002</cx:pt>
          <cx:pt idx="1562">423.19047619047598</cx:pt>
          <cx:pt idx="1563">423.19047619047598</cx:pt>
          <cx:pt idx="1564">403.95454545454498</cx:pt>
          <cx:pt idx="1565">444.35000000000002</cx:pt>
          <cx:pt idx="1566">444.35000000000002</cx:pt>
          <cx:pt idx="1567">683.61538461538498</cx:pt>
          <cx:pt idx="1568">592.46666666666704</cx:pt>
          <cx:pt idx="1569">444.35000000000002</cx:pt>
          <cx:pt idx="1570">386.39130434782601</cx:pt>
          <cx:pt idx="1571">467.73684210526301</cx:pt>
          <cx:pt idx="1572">493.722222222222</cx:pt>
          <cx:pt idx="1573">493.722222222222</cx:pt>
          <cx:pt idx="1574">683.61538461538498</cx:pt>
          <cx:pt idx="1575">467.73684210526301</cx:pt>
          <cx:pt idx="1576">444.35000000000002</cx:pt>
          <cx:pt idx="1577">403.95454545454498</cx:pt>
          <cx:pt idx="1578">355.48000000000002</cx:pt>
          <cx:pt idx="1579">329.14814814814798</cx:pt>
          <cx:pt idx="1580">269.30303030303003</cx:pt>
          <cx:pt idx="1581">286.677419354839</cx:pt>
          <cx:pt idx="1582">403.95454545454498</cx:pt>
          <cx:pt idx="1583">370.29166666666703</cx:pt>
          <cx:pt idx="1584">329.14814814814798</cx:pt>
          <cx:pt idx="1585">269.30303030303003</cx:pt>
          <cx:pt idx="1586">286.677419354839</cx:pt>
          <cx:pt idx="1587">296.23333333333301</cx:pt>
          <cx:pt idx="1588">329.14814814814798</cx:pt>
          <cx:pt idx="1589">370.29166666666703</cx:pt>
          <cx:pt idx="1590">341.80769230769198</cx:pt>
          <cx:pt idx="1591">370.29166666666703</cx:pt>
          <cx:pt idx="1592">444.35000000000002</cx:pt>
          <cx:pt idx="1593">493.722222222222</cx:pt>
          <cx:pt idx="1594">493.722222222222</cx:pt>
          <cx:pt idx="1595">493.722222222222</cx:pt>
          <cx:pt idx="1596">493.722222222222</cx:pt>
          <cx:pt idx="1597">246.861111111111</cx:pt>
          <cx:pt idx="1598">222.17500000000001</cx:pt>
          <cx:pt idx="1599">370.29166666666703</cx:pt>
          <cx:pt idx="1600">341.80769230769198</cx:pt>
          <cx:pt idx="1601">306.44827586206901</cx:pt>
          <cx:pt idx="1602">261.38235294117601</cx:pt>
          <cx:pt idx="1603">370.29166666666703</cx:pt>
          <cx:pt idx="1604">329.14814814814798</cx:pt>
          <cx:pt idx="1605">341.80769230769198</cx:pt>
          <cx:pt idx="1606">444.35000000000002</cx:pt>
          <cx:pt idx="1607">341.80769230769198</cx:pt>
          <cx:pt idx="1608">467.73684210526301</cx:pt>
          <cx:pt idx="1609">386.39130434782601</cx:pt>
          <cx:pt idx="1610">1110.875</cx:pt>
          <cx:pt idx="1611">306.44827586206901</cx:pt>
          <cx:pt idx="1612">341.80769230769198</cx:pt>
          <cx:pt idx="1613">403.95454545454498</cx:pt>
          <cx:pt idx="1614">355.48000000000002</cx:pt>
          <cx:pt idx="1615">423.19047619047598</cx:pt>
          <cx:pt idx="1616">386.39130434782601</cx:pt>
          <cx:pt idx="1617">370.29166666666703</cx:pt>
          <cx:pt idx="1618">355.48000000000002</cx:pt>
          <cx:pt idx="1619">403.95454545454498</cx:pt>
          <cx:pt idx="1620">370.29166666666703</cx:pt>
          <cx:pt idx="1621">403.95454545454498</cx:pt>
          <cx:pt idx="1622">370.29166666666703</cx:pt>
          <cx:pt idx="1623">341.80769230769198</cx:pt>
          <cx:pt idx="1624">329.14814814814798</cx:pt>
          <cx:pt idx="1625">355.48000000000002</cx:pt>
          <cx:pt idx="1626">329.14814814814798</cx:pt>
          <cx:pt idx="1627">277.71875</cx:pt>
          <cx:pt idx="1628">306.44827586206901</cx:pt>
          <cx:pt idx="1629">423.19047619047598</cx:pt>
          <cx:pt idx="1630">386.39130434782601</cx:pt>
          <cx:pt idx="1631">386.39130434782601</cx:pt>
          <cx:pt idx="1632">493.722222222222</cx:pt>
          <cx:pt idx="1633">444.35000000000002</cx:pt>
          <cx:pt idx="1634">555.4375</cx:pt>
          <cx:pt idx="1635">522.76470588235304</cx:pt>
          <cx:pt idx="1636">592.46666666666704</cx:pt>
          <cx:pt idx="1637">555.4375</cx:pt>
          <cx:pt idx="1638">370.29166666666703</cx:pt>
          <cx:pt idx="1639">329.14814814814798</cx:pt>
          <cx:pt idx="1640">403.95454545454498</cx:pt>
          <cx:pt idx="1641">355.48000000000002</cx:pt>
          <cx:pt idx="1642">386.39130434782601</cx:pt>
          <cx:pt idx="1643">370.29166666666703</cx:pt>
          <cx:pt idx="1644">444.35000000000002</cx:pt>
          <cx:pt idx="1645">423.19047619047598</cx:pt>
          <cx:pt idx="1646">370.29166666666703</cx:pt>
          <cx:pt idx="1647">467.73684210526301</cx:pt>
          <cx:pt idx="1648">522.76470588235304</cx:pt>
          <cx:pt idx="1649">403.95454545454498</cx:pt>
          <cx:pt idx="1650">355.48000000000002</cx:pt>
          <cx:pt idx="1651">370.29166666666703</cx:pt>
          <cx:pt idx="1652">467.73684210526301</cx:pt>
          <cx:pt idx="1653">467.73684210526301</cx:pt>
          <cx:pt idx="1654">341.80769230769198</cx:pt>
          <cx:pt idx="1655">306.44827586206901</cx:pt>
          <cx:pt idx="1656">493.722222222222</cx:pt>
          <cx:pt idx="1657">467.73684210526301</cx:pt>
          <cx:pt idx="1658">423.19047619047598</cx:pt>
          <cx:pt idx="1659">355.48000000000002</cx:pt>
          <cx:pt idx="1660">296.23333333333301</cx:pt>
          <cx:pt idx="1661">329.14814814814798</cx:pt>
          <cx:pt idx="1662">386.39130434782601</cx:pt>
          <cx:pt idx="1663">341.80769230769198</cx:pt>
          <cx:pt idx="1664">386.39130434782601</cx:pt>
          <cx:pt idx="1665">306.44827586206901</cx:pt>
          <cx:pt idx="1666">341.80769230769198</cx:pt>
          <cx:pt idx="1667">403.95454545454498</cx:pt>
          <cx:pt idx="1668">370.29166666666703</cx:pt>
          <cx:pt idx="1669">355.48000000000002</cx:pt>
          <cx:pt idx="1670">386.39130434782601</cx:pt>
          <cx:pt idx="1671">386.39130434782601</cx:pt>
          <cx:pt idx="1672">493.722222222222</cx:pt>
          <cx:pt idx="1673">444.35000000000002</cx:pt>
          <cx:pt idx="1674">493.722222222222</cx:pt>
          <cx:pt idx="1675">467.73684210526301</cx:pt>
          <cx:pt idx="1676">467.73684210526301</cx:pt>
          <cx:pt idx="1677">467.73684210526301</cx:pt>
          <cx:pt idx="1678">444.35000000000002</cx:pt>
          <cx:pt idx="1679">522.76470588235304</cx:pt>
          <cx:pt idx="1680">493.722222222222</cx:pt>
          <cx:pt idx="1681">444.35000000000002</cx:pt>
          <cx:pt idx="1682">493.722222222222</cx:pt>
          <cx:pt idx="1683">467.73684210526301</cx:pt>
          <cx:pt idx="1684">467.73684210526301</cx:pt>
          <cx:pt idx="1685">386.39130434782601</cx:pt>
          <cx:pt idx="1686">306.44827586206901</cx:pt>
          <cx:pt idx="1687">341.80769230769198</cx:pt>
          <cx:pt idx="1688">403.95454545454498</cx:pt>
          <cx:pt idx="1689">370.29166666666703</cx:pt>
          <cx:pt idx="1690">355.48000000000002</cx:pt>
          <cx:pt idx="1691">386.39130434782601</cx:pt>
          <cx:pt idx="1692">386.39130434782601</cx:pt>
          <cx:pt idx="1693">493.722222222222</cx:pt>
          <cx:pt idx="1694">467.73684210526301</cx:pt>
          <cx:pt idx="1695">370.29166666666703</cx:pt>
          <cx:pt idx="1696">355.48000000000002</cx:pt>
          <cx:pt idx="1697">329.14814814814798</cx:pt>
          <cx:pt idx="1698">386.39130434782601</cx:pt>
          <cx:pt idx="1699">355.48000000000002</cx:pt>
          <cx:pt idx="1700">403.95454545454498</cx:pt>
          <cx:pt idx="1701">444.35000000000002</cx:pt>
          <cx:pt idx="1702">386.39130434782601</cx:pt>
          <cx:pt idx="1703">370.29166666666703</cx:pt>
          <cx:pt idx="1704">444.35000000000002</cx:pt>
          <cx:pt idx="1705">370.29166666666703</cx:pt>
          <cx:pt idx="1706">329.14814814814798</cx:pt>
          <cx:pt idx="1707">403.95454545454498</cx:pt>
          <cx:pt idx="1708">355.48000000000002</cx:pt>
          <cx:pt idx="1709">467.73684210526301</cx:pt>
          <cx:pt idx="1710">467.73684210526301</cx:pt>
          <cx:pt idx="1711">467.73684210526301</cx:pt>
          <cx:pt idx="1712">467.73684210526301</cx:pt>
          <cx:pt idx="1713">296.23333333333301</cx:pt>
          <cx:pt idx="1714">329.14814814814798</cx:pt>
          <cx:pt idx="1715">386.39130434782601</cx:pt>
          <cx:pt idx="1716">341.80769230769198</cx:pt>
          <cx:pt idx="1717">386.39130434782601</cx:pt>
          <cx:pt idx="1718">370.29166666666703</cx:pt>
          <cx:pt idx="1719">444.35000000000002</cx:pt>
          <cx:pt idx="1720">370.29166666666703</cx:pt>
          <cx:pt idx="1721">329.14814814814798</cx:pt>
          <cx:pt idx="1722">355.48000000000002</cx:pt>
          <cx:pt idx="1723">355.48000000000002</cx:pt>
          <cx:pt idx="1724">269.30303030303003</cx:pt>
          <cx:pt idx="1725">296.23333333333301</cx:pt>
          <cx:pt idx="1726">286.677419354839</cx:pt>
          <cx:pt idx="1727">386.39130434782601</cx:pt>
          <cx:pt idx="1728">306.44827586206901</cx:pt>
          <cx:pt idx="1729">1110.875</cx:pt>
          <cx:pt idx="1730">493.722222222222</cx:pt>
          <cx:pt idx="1731">493.722222222222</cx:pt>
          <cx:pt idx="1732">467.73684210526301</cx:pt>
          <cx:pt idx="1733">444.35000000000002</cx:pt>
          <cx:pt idx="1734">423.19047619047598</cx:pt>
          <cx:pt idx="1735">355.48000000000002</cx:pt>
          <cx:pt idx="1736">423.19047619047598</cx:pt>
          <cx:pt idx="1737">386.39130434782601</cx:pt>
          <cx:pt idx="1738">370.29166666666703</cx:pt>
          <cx:pt idx="1739">386.39130434782601</cx:pt>
          <cx:pt idx="1740">740.58333333333303</cx:pt>
          <cx:pt idx="1741">355.48000000000002</cx:pt>
          <cx:pt idx="1742">329.14814814814798</cx:pt>
          <cx:pt idx="1743">341.80769230769198</cx:pt>
          <cx:pt idx="1744">329.14814814814798</cx:pt>
          <cx:pt idx="1745">306.44827586206901</cx:pt>
          <cx:pt idx="1746">403.95454545454498</cx:pt>
          <cx:pt idx="1747">341.80769230769198</cx:pt>
          <cx:pt idx="1748">355.48000000000002</cx:pt>
          <cx:pt idx="1749">403.95454545454498</cx:pt>
          <cx:pt idx="1750">341.80769230769198</cx:pt>
          <cx:pt idx="1751">403.95454545454498</cx:pt>
          <cx:pt idx="1752">355.48000000000002</cx:pt>
          <cx:pt idx="1753">493.722222222222</cx:pt>
          <cx:pt idx="1754">467.73684210526301</cx:pt>
          <cx:pt idx="1755">444.35000000000002</cx:pt>
          <cx:pt idx="1756">403.95454545454498</cx:pt>
          <cx:pt idx="1757">444.35000000000002</cx:pt>
          <cx:pt idx="1758">493.722222222222</cx:pt>
          <cx:pt idx="1759">493.722222222222</cx:pt>
          <cx:pt idx="1760">493.722222222222</cx:pt>
          <cx:pt idx="1761">467.73684210526301</cx:pt>
          <cx:pt idx="1762">467.73684210526301</cx:pt>
          <cx:pt idx="1763">386.39130434782601</cx:pt>
          <cx:pt idx="1764">467.73684210526301</cx:pt>
          <cx:pt idx="1765">444.35000000000002</cx:pt>
          <cx:pt idx="1766">444.35000000000002</cx:pt>
          <cx:pt idx="1767">493.722222222222</cx:pt>
          <cx:pt idx="1768">522.76470588235304</cx:pt>
          <cx:pt idx="1769">467.73684210526301</cx:pt>
          <cx:pt idx="1770">444.35000000000002</cx:pt>
          <cx:pt idx="1771">493.722222222222</cx:pt>
          <cx:pt idx="1772">493.722222222222</cx:pt>
          <cx:pt idx="1773">386.39130434782601</cx:pt>
          <cx:pt idx="1774">370.29166666666703</cx:pt>
          <cx:pt idx="1775">467.73684210526301</cx:pt>
          <cx:pt idx="1776">444.35000000000002</cx:pt>
          <cx:pt idx="1777">467.73684210526301</cx:pt>
          <cx:pt idx="1778">444.35000000000002</cx:pt>
          <cx:pt idx="1779">493.722222222222</cx:pt>
          <cx:pt idx="1780">467.73684210526301</cx:pt>
          <cx:pt idx="1781">493.722222222222</cx:pt>
          <cx:pt idx="1782">403.95454545454498</cx:pt>
          <cx:pt idx="1783">423.19047619047598</cx:pt>
          <cx:pt idx="1784">403.95454545454498</cx:pt>
          <cx:pt idx="1785">341.80769230769198</cx:pt>
          <cx:pt idx="1786">423.19047619047598</cx:pt>
          <cx:pt idx="1787">370.29166666666703</cx:pt>
          <cx:pt idx="1788">423.19047619047598</cx:pt>
          <cx:pt idx="1789">386.39130434782601</cx:pt>
          <cx:pt idx="1790">403.95454545454498</cx:pt>
          <cx:pt idx="1791">341.80769230769198</cx:pt>
          <cx:pt idx="1792">467.73684210526301</cx:pt>
          <cx:pt idx="1793">423.19047619047598</cx:pt>
          <cx:pt idx="1794">592.46666666666704</cx:pt>
          <cx:pt idx="1795">740.58333333333303</cx:pt>
          <cx:pt idx="1796">403.95454545454498</cx:pt>
          <cx:pt idx="1797">341.80769230769198</cx:pt>
          <cx:pt idx="1798">423.19047619047598</cx:pt>
          <cx:pt idx="1799">370.29166666666703</cx:pt>
          <cx:pt idx="1800">403.95454545454498</cx:pt>
          <cx:pt idx="1801">423.19047619047598</cx:pt>
          <cx:pt idx="1802">444.35000000000002</cx:pt>
          <cx:pt idx="1803">493.722222222222</cx:pt>
          <cx:pt idx="1804">444.35000000000002</cx:pt>
          <cx:pt idx="1805">386.39130434782601</cx:pt>
          <cx:pt idx="1806">444.35000000000002</cx:pt>
          <cx:pt idx="1807">467.73684210526301</cx:pt>
          <cx:pt idx="1808">467.73684210526301</cx:pt>
          <cx:pt idx="1809">444.35000000000002</cx:pt>
          <cx:pt idx="1810">493.722222222222</cx:pt>
          <cx:pt idx="1811">444.35000000000002</cx:pt>
          <cx:pt idx="1812">444.35000000000002</cx:pt>
          <cx:pt idx="1813">1110.875</cx:pt>
          <cx:pt idx="1814">386.39130434782601</cx:pt>
          <cx:pt idx="1815">467.73684210526301</cx:pt>
          <cx:pt idx="1816">444.35000000000002</cx:pt>
          <cx:pt idx="1817">467.73684210526301</cx:pt>
          <cx:pt idx="1818">444.35000000000002</cx:pt>
          <cx:pt idx="1819">444.35000000000002</cx:pt>
          <cx:pt idx="1820">493.722222222222</cx:pt>
          <cx:pt idx="1821">522.76470588235304</cx:pt>
          <cx:pt idx="1822">467.73684210526301</cx:pt>
          <cx:pt idx="1823">444.35000000000002</cx:pt>
          <cx:pt idx="1824">403.95454545454498</cx:pt>
          <cx:pt idx="1825">423.19047619047598</cx:pt>
          <cx:pt idx="1826">592.46666666666704</cx:pt>
          <cx:pt idx="1827">740.58333333333303</cx:pt>
          <cx:pt idx="1828">386.39130434782601</cx:pt>
          <cx:pt idx="1829">403.95454545454498</cx:pt>
          <cx:pt idx="1830">341.80769230769198</cx:pt>
          <cx:pt idx="1831">423.19047619047598</cx:pt>
          <cx:pt idx="1832">467.73684210526301</cx:pt>
          <cx:pt idx="1833">493.722222222222</cx:pt>
          <cx:pt idx="1834">493.722222222222</cx:pt>
          <cx:pt idx="1835">467.73684210526301</cx:pt>
          <cx:pt idx="1836">493.722222222222</cx:pt>
          <cx:pt idx="1837">493.722222222222</cx:pt>
          <cx:pt idx="1838">493.722222222222</cx:pt>
          <cx:pt idx="1839">467.73684210526301</cx:pt>
          <cx:pt idx="1840">493.722222222222</cx:pt>
          <cx:pt idx="1841">386.39130434782601</cx:pt>
          <cx:pt idx="1842">467.73684210526301</cx:pt>
          <cx:pt idx="1843">444.35000000000002</cx:pt>
          <cx:pt idx="1844">493.722222222222</cx:pt>
          <cx:pt idx="1845">467.73684210526301</cx:pt>
          <cx:pt idx="1846">987.444444444444</cx:pt>
          <cx:pt idx="1847">740.58333333333303</cx:pt>
          <cx:pt idx="1848">740.58333333333303</cx:pt>
          <cx:pt idx="1849">493.722222222222</cx:pt>
          <cx:pt idx="1850">423.19047619047598</cx:pt>
          <cx:pt idx="1851">444.35000000000002</cx:pt>
          <cx:pt idx="1852">403.95454545454498</cx:pt>
          <cx:pt idx="1853">493.722222222222</cx:pt>
          <cx:pt idx="1854">444.35000000000002</cx:pt>
          <cx:pt idx="1855">467.73684210526301</cx:pt>
          <cx:pt idx="1856">444.35000000000002</cx:pt>
          <cx:pt idx="1857">493.722222222222</cx:pt>
          <cx:pt idx="1858">467.73684210526301</cx:pt>
          <cx:pt idx="1859">493.722222222222</cx:pt>
          <cx:pt idx="1860">493.722222222222</cx:pt>
          <cx:pt idx="1861">467.73684210526301</cx:pt>
          <cx:pt idx="1862">493.722222222222</cx:pt>
          <cx:pt idx="1863">467.73684210526301</cx:pt>
          <cx:pt idx="1864">634.78571428571399</cx:pt>
          <cx:pt idx="1865">467.73684210526301</cx:pt>
          <cx:pt idx="1866">634.78571428571399</cx:pt>
          <cx:pt idx="1867">683.61538461538498</cx:pt>
          <cx:pt idx="1868">467.73684210526301</cx:pt>
          <cx:pt idx="1869">467.73684210526301</cx:pt>
          <cx:pt idx="1870">555.4375</cx:pt>
          <cx:pt idx="1871">467.73684210526301</cx:pt>
          <cx:pt idx="1872">444.35000000000002</cx:pt>
          <cx:pt idx="1873">444.35000000000002</cx:pt>
          <cx:pt idx="1874">493.722222222222</cx:pt>
          <cx:pt idx="1875">467.73684210526301</cx:pt>
          <cx:pt idx="1876">493.722222222222</cx:pt>
          <cx:pt idx="1877">467.73684210526301</cx:pt>
          <cx:pt idx="1878">1110.875</cx:pt>
          <cx:pt idx="1879">423.19047619047598</cx:pt>
          <cx:pt idx="1880">370.29166666666703</cx:pt>
          <cx:pt idx="1881">329.14814814814798</cx:pt>
          <cx:pt idx="1882">403.95454545454498</cx:pt>
          <cx:pt idx="1883">355.48000000000002</cx:pt>
          <cx:pt idx="1884">403.95454545454498</cx:pt>
          <cx:pt idx="1885">355.48000000000002</cx:pt>
          <cx:pt idx="1886">370.29166666666703</cx:pt>
          <cx:pt idx="1887">467.73684210526301</cx:pt>
          <cx:pt idx="1888">467.73684210526301</cx:pt>
          <cx:pt idx="1889">493.722222222222</cx:pt>
          <cx:pt idx="1890">355.48000000000002</cx:pt>
          <cx:pt idx="1891">296.23333333333301</cx:pt>
          <cx:pt idx="1892">423.19047619047598</cx:pt>
          <cx:pt idx="1893">386.39130434782601</cx:pt>
          <cx:pt idx="1894">386.39130434782601</cx:pt>
          <cx:pt idx="1895">306.44827586206901</cx:pt>
          <cx:pt idx="1896">341.80769230769198</cx:pt>
          <cx:pt idx="1897">341.80769230769198</cx:pt>
          <cx:pt idx="1898">317.392857142857</cx:pt>
          <cx:pt idx="1899">370.29166666666703</cx:pt>
          <cx:pt idx="1900">370.29166666666703</cx:pt>
          <cx:pt idx="1901">306.44827586206901</cx:pt>
          <cx:pt idx="1902">341.80769230769198</cx:pt>
          <cx:pt idx="1903">444.35000000000002</cx:pt>
          <cx:pt idx="1904">370.29166666666703</cx:pt>
          <cx:pt idx="1905">370.29166666666703</cx:pt>
          <cx:pt idx="1906">423.19047619047598</cx:pt>
          <cx:pt idx="1907">370.29166666666703</cx:pt>
          <cx:pt idx="1908">329.14814814814798</cx:pt>
          <cx:pt idx="1909">403.95454545454498</cx:pt>
          <cx:pt idx="1910">355.48000000000002</cx:pt>
          <cx:pt idx="1911">467.73684210526301</cx:pt>
          <cx:pt idx="1912">467.73684210526301</cx:pt>
          <cx:pt idx="1913">423.19047619047598</cx:pt>
          <cx:pt idx="1914">386.39130434782601</cx:pt>
          <cx:pt idx="1915">370.29166666666703</cx:pt>
          <cx:pt idx="1916">329.14814814814798</cx:pt>
          <cx:pt idx="1917">355.48000000000002</cx:pt>
          <cx:pt idx="1918">467.73684210526301</cx:pt>
          <cx:pt idx="1919">386.39130434782601</cx:pt>
          <cx:pt idx="1920">355.48000000000002</cx:pt>
          <cx:pt idx="1921">423.19047619047598</cx:pt>
          <cx:pt idx="1922">386.39130434782601</cx:pt>
          <cx:pt idx="1923">370.29166666666703</cx:pt>
          <cx:pt idx="1924">341.80769230769198</cx:pt>
          <cx:pt idx="1925">306.44827586206901</cx:pt>
          <cx:pt idx="1926">403.95454545454498</cx:pt>
          <cx:pt idx="1927">341.80769230769198</cx:pt>
          <cx:pt idx="1928">522.76470588235304</cx:pt>
          <cx:pt idx="1929">423.19047619047598</cx:pt>
          <cx:pt idx="1930">355.48000000000002</cx:pt>
          <cx:pt idx="1931">493.722222222222</cx:pt>
          <cx:pt idx="1932">467.73684210526301</cx:pt>
          <cx:pt idx="1933">493.722222222222</cx:pt>
          <cx:pt idx="1934">522.76470588235304</cx:pt>
          <cx:pt idx="1935">467.73684210526301</cx:pt>
          <cx:pt idx="1936">423.19047619047598</cx:pt>
          <cx:pt idx="1937">467.73684210526301</cx:pt>
          <cx:pt idx="1938">467.73684210526301</cx:pt>
          <cx:pt idx="1939">444.35000000000002</cx:pt>
          <cx:pt idx="1940">386.39130434782601</cx:pt>
          <cx:pt idx="1941">370.29166666666703</cx:pt>
          <cx:pt idx="1942">467.73684210526301</cx:pt>
          <cx:pt idx="1943">467.73684210526301</cx:pt>
          <cx:pt idx="1944">493.722222222222</cx:pt>
          <cx:pt idx="1945">467.73684210526301</cx:pt>
          <cx:pt idx="1946">423.19047619047598</cx:pt>
          <cx:pt idx="1947">444.35000000000002</cx:pt>
          <cx:pt idx="1948">386.39130434782601</cx:pt>
          <cx:pt idx="1949">403.95454545454498</cx:pt>
          <cx:pt idx="1950">341.80769230769198</cx:pt>
          <cx:pt idx="1951">423.19047619047598</cx:pt>
          <cx:pt idx="1952">493.722222222222</cx:pt>
          <cx:pt idx="1953">403.95454545454498</cx:pt>
          <cx:pt idx="1954">444.35000000000002</cx:pt>
          <cx:pt idx="1955">467.73684210526301</cx:pt>
          <cx:pt idx="1956">493.722222222222</cx:pt>
          <cx:pt idx="1957">444.35000000000002</cx:pt>
          <cx:pt idx="1958">467.73684210526301</cx:pt>
          <cx:pt idx="1959">423.19047619047598</cx:pt>
          <cx:pt idx="1960">467.73684210526301</cx:pt>
          <cx:pt idx="1961">467.73684210526301</cx:pt>
          <cx:pt idx="1962">493.722222222222</cx:pt>
          <cx:pt idx="1963">467.73684210526301</cx:pt>
          <cx:pt idx="1964">467.73684210526301</cx:pt>
          <cx:pt idx="1965">467.73684210526301</cx:pt>
          <cx:pt idx="1966">403.95454545454498</cx:pt>
          <cx:pt idx="1967">341.80769230769198</cx:pt>
          <cx:pt idx="1968">423.19047619047598</cx:pt>
          <cx:pt idx="1969">423.19047619047598</cx:pt>
          <cx:pt idx="1970">467.73684210526301</cx:pt>
          <cx:pt idx="1971">467.73684210526301</cx:pt>
          <cx:pt idx="1972">493.722222222222</cx:pt>
          <cx:pt idx="1973">467.73684210526301</cx:pt>
          <cx:pt idx="1974">444.35000000000002</cx:pt>
          <cx:pt idx="1975">403.95454545454498</cx:pt>
          <cx:pt idx="1976">493.722222222222</cx:pt>
          <cx:pt idx="1977">423.19047619047598</cx:pt>
          <cx:pt idx="1978">403.95454545454498</cx:pt>
          <cx:pt idx="1979">444.35000000000002</cx:pt>
          <cx:pt idx="1980">522.76470588235304</cx:pt>
          <cx:pt idx="1981">555.4375</cx:pt>
          <cx:pt idx="1982">522.76470588235304</cx:pt>
          <cx:pt idx="1983">467.73684210526301</cx:pt>
          <cx:pt idx="1984">467.73684210526301</cx:pt>
          <cx:pt idx="1985">522.76470588235304</cx:pt>
          <cx:pt idx="1986">555.4375</cx:pt>
          <cx:pt idx="1987">522.76470588235304</cx:pt>
          <cx:pt idx="1988">423.19047619047598</cx:pt>
          <cx:pt idx="1989">403.95454545454498</cx:pt>
          <cx:pt idx="1990">370.29166666666703</cx:pt>
          <cx:pt idx="1991">493.722222222222</cx:pt>
          <cx:pt idx="1992">493.722222222222</cx:pt>
          <cx:pt idx="1993">493.722222222222</cx:pt>
          <cx:pt idx="1994">355.48000000000002</cx:pt>
          <cx:pt idx="1995">467.73684210526301</cx:pt>
          <cx:pt idx="1996">423.19047619047598</cx:pt>
          <cx:pt idx="1997">444.35000000000002</cx:pt>
          <cx:pt idx="1998">444.35000000000002</cx:pt>
          <cx:pt idx="1999">493.722222222222</cx:pt>
          <cx:pt idx="2000">493.722222222222</cx:pt>
          <cx:pt idx="2001">423.19047619047598</cx:pt>
          <cx:pt idx="2002">403.95454545454498</cx:pt>
          <cx:pt idx="2003">467.73684210526301</cx:pt>
          <cx:pt idx="2004">444.35000000000002</cx:pt>
          <cx:pt idx="2005">423.19047619047598</cx:pt>
          <cx:pt idx="2006">403.95454545454498</cx:pt>
          <cx:pt idx="2007">423.19047619047598</cx:pt>
          <cx:pt idx="2008">370.29166666666703</cx:pt>
          <cx:pt idx="2009">493.722222222222</cx:pt>
          <cx:pt idx="2010">467.73684210526301</cx:pt>
          <cx:pt idx="2011">423.19047619047598</cx:pt>
          <cx:pt idx="2012">403.95454545454498</cx:pt>
          <cx:pt idx="2013">370.29166666666703</cx:pt>
          <cx:pt idx="2014">493.722222222222</cx:pt>
          <cx:pt idx="2015">493.722222222222</cx:pt>
          <cx:pt idx="2016">493.722222222222</cx:pt>
          <cx:pt idx="2017">386.39130434782601</cx:pt>
          <cx:pt idx="2018">355.48000000000002</cx:pt>
          <cx:pt idx="2019">444.35000000000002</cx:pt>
          <cx:pt idx="2020">444.35000000000002</cx:pt>
          <cx:pt idx="2021">423.19047619047598</cx:pt>
          <cx:pt idx="2022">423.19047619047598</cx:pt>
          <cx:pt idx="2023">423.19047619047598</cx:pt>
          <cx:pt idx="2024">403.95454545454498</cx:pt>
          <cx:pt idx="2025">403.95454545454498</cx:pt>
          <cx:pt idx="2026">444.35000000000002</cx:pt>
          <cx:pt idx="2027">423.19047619047598</cx:pt>
          <cx:pt idx="2028">423.19047619047598</cx:pt>
          <cx:pt idx="2029">444.35000000000002</cx:pt>
          <cx:pt idx="2030">444.35000000000002</cx:pt>
          <cx:pt idx="2031">341.80769230769198</cx:pt>
          <cx:pt idx="2032">370.29166666666703</cx:pt>
          <cx:pt idx="2033">423.19047619047598</cx:pt>
          <cx:pt idx="2034">423.19047619047598</cx:pt>
          <cx:pt idx="2035">423.19047619047598</cx:pt>
          <cx:pt idx="2036">444.35000000000002</cx:pt>
          <cx:pt idx="2037">386.39130434782601</cx:pt>
          <cx:pt idx="2038">444.35000000000002</cx:pt>
          <cx:pt idx="2039">522.76470588235304</cx:pt>
          <cx:pt idx="2040">493.722222222222</cx:pt>
          <cx:pt idx="2041">386.39130434782601</cx:pt>
          <cx:pt idx="2042">522.76470588235304</cx:pt>
          <cx:pt idx="2043">493.722222222222</cx:pt>
          <cx:pt idx="2044">467.73684210526301</cx:pt>
          <cx:pt idx="2045">467.73684210526301</cx:pt>
          <cx:pt idx="2046">592.46666666666704</cx:pt>
          <cx:pt idx="2047">555.4375</cx:pt>
          <cx:pt idx="2048">522.76470588235304</cx:pt>
          <cx:pt idx="2049">467.73684210526301</cx:pt>
          <cx:pt idx="2050">386.39130434782601</cx:pt>
          <cx:pt idx="2051">386.39130434782601</cx:pt>
          <cx:pt idx="2052">522.76470588235304</cx:pt>
          <cx:pt idx="2053">555.4375</cx:pt>
          <cx:pt idx="2054">522.76470588235304</cx:pt>
          <cx:pt idx="2055">555.4375</cx:pt>
          <cx:pt idx="2056">522.76470588235304</cx:pt>
          <cx:pt idx="2057">555.4375</cx:pt>
          <cx:pt idx="2058">522.76470588235304</cx:pt>
          <cx:pt idx="2059">592.46666666666704</cx:pt>
          <cx:pt idx="2060">592.46666666666704</cx:pt>
          <cx:pt idx="2061">592.46666666666704</cx:pt>
          <cx:pt idx="2062">634.78571428571399</cx:pt>
          <cx:pt idx="2063">592.46666666666704</cx:pt>
          <cx:pt idx="2064">555.4375</cx:pt>
          <cx:pt idx="2065">592.46666666666704</cx:pt>
          <cx:pt idx="2066">592.46666666666704</cx:pt>
          <cx:pt idx="2067">740.58333333333303</cx:pt>
          <cx:pt idx="2068">683.61538461538498</cx:pt>
          <cx:pt idx="2069">522.76470588235304</cx:pt>
          <cx:pt idx="2070">493.722222222222</cx:pt>
          <cx:pt idx="2071">555.4375</cx:pt>
          <cx:pt idx="2072">522.76470588235304</cx:pt>
          <cx:pt idx="2073">683.61538461538498</cx:pt>
          <cx:pt idx="2074">592.46666666666704</cx:pt>
          <cx:pt idx="2075">634.78571428571399</cx:pt>
          <cx:pt idx="2076">555.4375</cx:pt>
          <cx:pt idx="2077">592.46666666666704</cx:pt>
          <cx:pt idx="2078">683.61538461538498</cx:pt>
          <cx:pt idx="2079">683.61538461538498</cx:pt>
          <cx:pt idx="2080">683.61538461538498</cx:pt>
          <cx:pt idx="2081">634.78571428571399</cx:pt>
          <cx:pt idx="2082">683.61538461538498</cx:pt>
          <cx:pt idx="2083">740.58333333333303</cx:pt>
          <cx:pt idx="2084">740.58333333333303</cx:pt>
          <cx:pt idx="2085">807.90909090909099</cx:pt>
          <cx:pt idx="2086">807.90909090909099</cx:pt>
          <cx:pt idx="2087">592.46666666666704</cx:pt>
          <cx:pt idx="2088">592.46666666666704</cx:pt>
          <cx:pt idx="2089">740.58333333333303</cx:pt>
          <cx:pt idx="2090">683.61538461538498</cx:pt>
          <cx:pt idx="2091">740.58333333333303</cx:pt>
          <cx:pt idx="2092">740.58333333333303</cx:pt>
          <cx:pt idx="2093">807.90909090909099</cx:pt>
          <cx:pt idx="2094">807.90909090909099</cx:pt>
          <cx:pt idx="2095">592.46666666666704</cx:pt>
          <cx:pt idx="2096">522.76470588235304</cx:pt>
          <cx:pt idx="2097">555.4375</cx:pt>
          <cx:pt idx="2098">444.35000000000002</cx:pt>
          <cx:pt idx="2099">683.61538461538498</cx:pt>
          <cx:pt idx="2100">592.46666666666704</cx:pt>
          <cx:pt idx="2101">555.4375</cx:pt>
          <cx:pt idx="2102">683.61538461538498</cx:pt>
          <cx:pt idx="2103">740.58333333333303</cx:pt>
          <cx:pt idx="2104">592.46666666666704</cx:pt>
          <cx:pt idx="2105">555.4375</cx:pt>
          <cx:pt idx="2106">634.78571428571399</cx:pt>
          <cx:pt idx="2107">683.61538461538498</cx:pt>
          <cx:pt idx="2108">740.58333333333303</cx:pt>
          <cx:pt idx="2109">522.76470588235304</cx:pt>
          <cx:pt idx="2110">493.722222222222</cx:pt>
          <cx:pt idx="2111">555.4375</cx:pt>
          <cx:pt idx="2112">522.76470588235304</cx:pt>
          <cx:pt idx="2113">522.76470588235304</cx:pt>
          <cx:pt idx="2114">522.76470588235304</cx:pt>
          <cx:pt idx="2115">555.4375</cx:pt>
          <cx:pt idx="2116">555.4375</cx:pt>
          <cx:pt idx="2117">522.76470588235304</cx:pt>
          <cx:pt idx="2118">522.76470588235304</cx:pt>
          <cx:pt idx="2119">555.4375</cx:pt>
          <cx:pt idx="2120">592.46666666666704</cx:pt>
          <cx:pt idx="2121">592.46666666666704</cx:pt>
          <cx:pt idx="2122">592.46666666666704</cx:pt>
          <cx:pt idx="2123">634.78571428571399</cx:pt>
          <cx:pt idx="2124">592.46666666666704</cx:pt>
          <cx:pt idx="2125">555.4375</cx:pt>
          <cx:pt idx="2126">592.46666666666704</cx:pt>
          <cx:pt idx="2127">592.46666666666704</cx:pt>
          <cx:pt idx="2128">740.58333333333303</cx:pt>
          <cx:pt idx="2129">683.61538461538498</cx:pt>
          <cx:pt idx="2130">467.73684210526301</cx:pt>
          <cx:pt idx="2131">386.39130434782601</cx:pt>
          <cx:pt idx="2132">467.73684210526301</cx:pt>
          <cx:pt idx="2133">423.19047619047598</cx:pt>
          <cx:pt idx="2134">555.4375</cx:pt>
          <cx:pt idx="2135">522.76470588235304</cx:pt>
          <cx:pt idx="2136">423.19047619047598</cx:pt>
          <cx:pt idx="2137">386.39130434782601</cx:pt>
          <cx:pt idx="2138">592.46666666666704</cx:pt>
          <cx:pt idx="2139">592.46666666666704</cx:pt>
          <cx:pt idx="2140">592.46666666666704</cx:pt>
          <cx:pt idx="2141">683.61538461538498</cx:pt>
          <cx:pt idx="2142">592.46666666666704</cx:pt>
          <cx:pt idx="2143">740.58333333333303</cx:pt>
          <cx:pt idx="2144">634.78571428571399</cx:pt>
          <cx:pt idx="2145">740.58333333333303</cx:pt>
          <cx:pt idx="2146">634.78571428571399</cx:pt>
          <cx:pt idx="2147">740.58333333333303</cx:pt>
          <cx:pt idx="2148">740.58333333333303</cx:pt>
          <cx:pt idx="2149">807.90909090909099</cx:pt>
          <cx:pt idx="2150">444.35000000000002</cx:pt>
          <cx:pt idx="2151">423.19047619047598</cx:pt>
          <cx:pt idx="2152">423.19047619047598</cx:pt>
          <cx:pt idx="2153">555.4375</cx:pt>
          <cx:pt idx="2154">522.76470588235304</cx:pt>
          <cx:pt idx="2155">493.722222222222</cx:pt>
          <cx:pt idx="2156">493.722222222222</cx:pt>
          <cx:pt idx="2157">493.722222222222</cx:pt>
          <cx:pt idx="2158">522.76470588235304</cx:pt>
          <cx:pt idx="2159">555.4375</cx:pt>
          <cx:pt idx="2160">634.78571428571399</cx:pt>
          <cx:pt idx="2161">807.90909090909099</cx:pt>
          <cx:pt idx="2162">740.58333333333303</cx:pt>
          <cx:pt idx="2163">740.58333333333303</cx:pt>
          <cx:pt idx="2164">740.58333333333303</cx:pt>
          <cx:pt idx="2165">888.70000000000005</cx:pt>
          <cx:pt idx="2166">807.90909090909099</cx:pt>
          <cx:pt idx="2167">807.90909090909099</cx:pt>
          <cx:pt idx="2168">807.90909090909099</cx:pt>
          <cx:pt idx="2169">888.70000000000005</cx:pt>
          <cx:pt idx="2170">807.90909090909099</cx:pt>
          <cx:pt idx="2171">634.78571428571399</cx:pt>
          <cx:pt idx="2172">522.76470588235304</cx:pt>
          <cx:pt idx="2173">592.46666666666704</cx:pt>
          <cx:pt idx="2174">634.78571428571399</cx:pt>
          <cx:pt idx="2175">592.46666666666704</cx:pt>
          <cx:pt idx="2176">683.61538461538498</cx:pt>
          <cx:pt idx="2177">807.90909090909099</cx:pt>
          <cx:pt idx="2178">592.46666666666704</cx:pt>
          <cx:pt idx="2179">634.78571428571399</cx:pt>
          <cx:pt idx="2180">683.61538461538498</cx:pt>
          <cx:pt idx="2181">807.90909090909099</cx:pt>
          <cx:pt idx="2182">592.46666666666704</cx:pt>
          <cx:pt idx="2183">592.46666666666704</cx:pt>
          <cx:pt idx="2184">592.46666666666704</cx:pt>
          <cx:pt idx="2185">592.46666666666704</cx:pt>
          <cx:pt idx="2186">683.61538461538498</cx:pt>
          <cx:pt idx="2187">740.58333333333303</cx:pt>
          <cx:pt idx="2188">634.78571428571399</cx:pt>
          <cx:pt idx="2189">740.58333333333303</cx:pt>
          <cx:pt idx="2190">634.78571428571399</cx:pt>
          <cx:pt idx="2191">740.58333333333303</cx:pt>
          <cx:pt idx="2192">740.58333333333303</cx:pt>
          <cx:pt idx="2193">807.90909090909099</cx:pt>
          <cx:pt idx="2194">444.35000000000002</cx:pt>
          <cx:pt idx="2195">423.19047619047598</cx:pt>
          <cx:pt idx="2196">423.19047619047598</cx:pt>
          <cx:pt idx="2197">555.4375</cx:pt>
          <cx:pt idx="2198">522.76470588235304</cx:pt>
          <cx:pt idx="2199">493.722222222222</cx:pt>
          <cx:pt idx="2200">493.722222222222</cx:pt>
          <cx:pt idx="2201">423.19047619047598</cx:pt>
          <cx:pt idx="2202">493.722222222222</cx:pt>
          <cx:pt idx="2203">444.35000000000002</cx:pt>
          <cx:pt idx="2204">555.4375</cx:pt>
          <cx:pt idx="2205">522.76470588235304</cx:pt>
          <cx:pt idx="2206">555.4375</cx:pt>
          <cx:pt idx="2207">592.46666666666704</cx:pt>
          <cx:pt idx="2208">807.90909090909099</cx:pt>
          <cx:pt idx="2209">807.90909090909099</cx:pt>
          <cx:pt idx="2210">467.73684210526301</cx:pt>
          <cx:pt idx="2211">493.722222222222</cx:pt>
          <cx:pt idx="2212">467.73684210526301</cx:pt>
          <cx:pt idx="2213">522.76470588235304</cx:pt>
          <cx:pt idx="2214">493.722222222222</cx:pt>
          <cx:pt idx="2215">444.35000000000002</cx:pt>
          <cx:pt idx="2216">444.35000000000002</cx:pt>
          <cx:pt idx="2217">444.35000000000002</cx:pt>
          <cx:pt idx="2218">403.95454545454498</cx:pt>
          <cx:pt idx="2219">522.76470588235304</cx:pt>
          <cx:pt idx="2220">493.722222222222</cx:pt>
          <cx:pt idx="2221">493.722222222222</cx:pt>
          <cx:pt idx="2222">555.4375</cx:pt>
          <cx:pt idx="2223">592.46666666666704</cx:pt>
          <cx:pt idx="2224">522.76470588235304</cx:pt>
          <cx:pt idx="2225">592.46666666666704</cx:pt>
          <cx:pt idx="2226">522.76470588235304</cx:pt>
          <cx:pt idx="2227">555.4375</cx:pt>
          <cx:pt idx="2228">522.76470588235304</cx:pt>
          <cx:pt idx="2229">592.46666666666704</cx:pt>
          <cx:pt idx="2230">592.46666666666704</cx:pt>
          <cx:pt idx="2231">592.46666666666704</cx:pt>
          <cx:pt idx="2232">592.46666666666704</cx:pt>
          <cx:pt idx="2233">592.46666666666704</cx:pt>
          <cx:pt idx="2234">555.4375</cx:pt>
          <cx:pt idx="2235">592.46666666666704</cx:pt>
          <cx:pt idx="2236">683.61538461538498</cx:pt>
          <cx:pt idx="2237">592.46666666666704</cx:pt>
          <cx:pt idx="2238">634.78571428571399</cx:pt>
          <cx:pt idx="2239">555.4375</cx:pt>
          <cx:pt idx="2240">740.58333333333303</cx:pt>
          <cx:pt idx="2241">683.61538461538498</cx:pt>
          <cx:pt idx="2242">683.61538461538498</cx:pt>
          <cx:pt idx="2243">634.78571428571399</cx:pt>
          <cx:pt idx="2244">683.61538461538498</cx:pt>
          <cx:pt idx="2245">807.90909090909099</cx:pt>
          <cx:pt idx="2246">683.61538461538498</cx:pt>
          <cx:pt idx="2247">740.58333333333303</cx:pt>
          <cx:pt idx="2248">807.90909090909099</cx:pt>
          <cx:pt idx="2249">467.73684210526301</cx:pt>
          <cx:pt idx="2250">370.29166666666703</cx:pt>
          <cx:pt idx="2251">522.76470588235304</cx:pt>
          <cx:pt idx="2252">493.722222222222</cx:pt>
          <cx:pt idx="2253">467.73684210526301</cx:pt>
          <cx:pt idx="2254">493.722222222222</cx:pt>
          <cx:pt idx="2255">592.46666666666704</cx:pt>
          <cx:pt idx="2256">555.4375</cx:pt>
          <cx:pt idx="2257">555.4375</cx:pt>
          <cx:pt idx="2258">444.35000000000002</cx:pt>
          <cx:pt idx="2259">634.78571428571399</cx:pt>
          <cx:pt idx="2260">807.90909090909099</cx:pt>
          <cx:pt idx="2261">634.78571428571399</cx:pt>
          <cx:pt idx="2262">634.78571428571399</cx:pt>
          <cx:pt idx="2263">807.90909090909099</cx:pt>
          <cx:pt idx="2264">555.4375</cx:pt>
          <cx:pt idx="2265">592.46666666666704</cx:pt>
          <cx:pt idx="2266">522.76470588235304</cx:pt>
          <cx:pt idx="2267">592.46666666666704</cx:pt>
          <cx:pt idx="2268">522.76470588235304</cx:pt>
          <cx:pt idx="2269">555.4375</cx:pt>
          <cx:pt idx="2270">522.76470588235304</cx:pt>
          <cx:pt idx="2271">592.46666666666704</cx:pt>
          <cx:pt idx="2272">592.46666666666704</cx:pt>
          <cx:pt idx="2273">592.46666666666704</cx:pt>
          <cx:pt idx="2274">592.46666666666704</cx:pt>
          <cx:pt idx="2275">592.46666666666704</cx:pt>
          <cx:pt idx="2276">555.4375</cx:pt>
          <cx:pt idx="2277">592.46666666666704</cx:pt>
          <cx:pt idx="2278">444.35000000000002</cx:pt>
          <cx:pt idx="2279">444.35000000000002</cx:pt>
          <cx:pt idx="2280">403.95454545454498</cx:pt>
          <cx:pt idx="2281">522.76470588235304</cx:pt>
          <cx:pt idx="2282">493.722222222222</cx:pt>
          <cx:pt idx="2283">493.722222222222</cx:pt>
          <cx:pt idx="2284">444.35000000000002</cx:pt>
          <cx:pt idx="2285">444.35000000000002</cx:pt>
          <cx:pt idx="2286">444.35000000000002</cx:pt>
          <cx:pt idx="2287">444.35000000000002</cx:pt>
          <cx:pt idx="2288">403.95454545454498</cx:pt>
          <cx:pt idx="2289">522.76470588235304</cx:pt>
          <cx:pt idx="2290">522.76470588235304</cx:pt>
          <cx:pt idx="2291">522.76470588235304</cx:pt>
          <cx:pt idx="2292">592.46666666666704</cx:pt>
          <cx:pt idx="2293">555.4375</cx:pt>
          <cx:pt idx="2294">592.46666666666704</cx:pt>
          <cx:pt idx="2295">592.46666666666704</cx:pt>
          <cx:pt idx="2296">634.78571428571399</cx:pt>
          <cx:pt idx="2297">740.58333333333303</cx:pt>
          <cx:pt idx="2298">634.78571428571399</cx:pt>
          <cx:pt idx="2299">683.61538461538498</cx:pt>
          <cx:pt idx="2300">683.61538461538498</cx:pt>
          <cx:pt idx="2301">807.90909090909099</cx:pt>
          <cx:pt idx="2302">807.90909090909099</cx:pt>
          <cx:pt idx="2303">683.61538461538498</cx:pt>
          <cx:pt idx="2304">592.46666666666704</cx:pt>
          <cx:pt idx="2305">592.46666666666704</cx:pt>
          <cx:pt idx="2306">740.58333333333303</cx:pt>
          <cx:pt idx="2307">740.58333333333303</cx:pt>
          <cx:pt idx="2308">683.61538461538498</cx:pt>
          <cx:pt idx="2309">634.78571428571399</cx:pt>
          <cx:pt idx="2310">683.61538461538498</cx:pt>
          <cx:pt idx="2311">807.90909090909099</cx:pt>
          <cx:pt idx="2312">740.58333333333303</cx:pt>
          <cx:pt idx="2313">740.58333333333303</cx:pt>
          <cx:pt idx="2314">888.70000000000005</cx:pt>
          <cx:pt idx="2315">403.95454545454498</cx:pt>
          <cx:pt idx="2316">555.4375</cx:pt>
          <cx:pt idx="2317">522.76470588235304</cx:pt>
          <cx:pt idx="2318">493.722222222222</cx:pt>
          <cx:pt idx="2319">522.76470588235304</cx:pt>
          <cx:pt idx="2320">683.61538461538498</cx:pt>
          <cx:pt idx="2321">634.78571428571399</cx:pt>
          <cx:pt idx="2322">634.78571428571399</cx:pt>
          <cx:pt idx="2323">634.78571428571399</cx:pt>
          <cx:pt idx="2324">807.90909090909099</cx:pt>
          <cx:pt idx="2325">592.46666666666704</cx:pt>
          <cx:pt idx="2326">555.4375</cx:pt>
          <cx:pt idx="2327">592.46666666666704</cx:pt>
          <cx:pt idx="2328">592.46666666666704</cx:pt>
          <cx:pt idx="2329">634.78571428571399</cx:pt>
          <cx:pt idx="2330">740.58333333333303</cx:pt>
          <cx:pt idx="2331">634.78571428571399</cx:pt>
          <cx:pt idx="2332">683.61538461538498</cx:pt>
          <cx:pt idx="2333">683.61538461538498</cx:pt>
          <cx:pt idx="2334">807.90909090909099</cx:pt>
          <cx:pt idx="2335">807.90909090909099</cx:pt>
          <cx:pt idx="2336">444.35000000000002</cx:pt>
          <cx:pt idx="2337">444.35000000000002</cx:pt>
          <cx:pt idx="2338">403.95454545454498</cx:pt>
          <cx:pt idx="2339">522.76470588235304</cx:pt>
          <cx:pt idx="2340">522.76470588235304</cx:pt>
          <cx:pt idx="2341">522.76470588235304</cx:pt>
          <cx:pt idx="2342">444.35000000000002</cx:pt>
          <cx:pt idx="2343">444.35000000000002</cx:pt>
          <cx:pt idx="2344">634.78571428571399</cx:pt>
          <cx:pt idx="2345">634.78571428571399</cx:pt>
          <cx:pt idx="2346">592.46666666666704</cx:pt>
          <cx:pt idx="2347">634.78571428571399</cx:pt>
          <cx:pt idx="2348">683.61538461538498</cx:pt>
          <cx:pt idx="2349">683.61538461538498</cx:pt>
          <cx:pt idx="2350">444.35000000000002</cx:pt>
          <cx:pt idx="2351">444.35000000000002</cx:pt>
          <cx:pt idx="2352">403.95454545454498</cx:pt>
          <cx:pt idx="2353">522.76470588235304</cx:pt>
          <cx:pt idx="2354">522.76470588235304</cx:pt>
          <cx:pt idx="2355">522.76470588235304</cx:pt>
          <cx:pt idx="2356">683.61538461538498</cx:pt>
          <cx:pt idx="2357">740.58333333333303</cx:pt>
          <cx:pt idx="2358">683.61538461538498</cx:pt>
          <cx:pt idx="2359">807.90909090909099</cx:pt>
          <cx:pt idx="2360">467.73684210526301</cx:pt>
          <cx:pt idx="2361">493.722222222222</cx:pt>
          <cx:pt idx="2362">403.95454545454498</cx:pt>
          <cx:pt idx="2363">423.19047619047598</cx:pt>
          <cx:pt idx="2364">423.19047619047598</cx:pt>
          <cx:pt idx="2365">423.19047619047598</cx:pt>
          <cx:pt idx="2366">493.722222222222</cx:pt>
          <cx:pt idx="2367">403.95454545454498</cx:pt>
          <cx:pt idx="2368">493.722222222222</cx:pt>
          <cx:pt idx="2369">467.73684210526301</cx:pt>
          <cx:pt idx="2370">634.78571428571399</cx:pt>
          <cx:pt idx="2371">683.61538461538498</cx:pt>
          <cx:pt idx="2372">683.61538461538498</cx:pt>
          <cx:pt idx="2373">444.35000000000002</cx:pt>
          <cx:pt idx="2374">444.35000000000002</cx:pt>
          <cx:pt idx="2375">403.95454545454498</cx:pt>
          <cx:pt idx="2376">522.76470588235304</cx:pt>
          <cx:pt idx="2377">522.76470588235304</cx:pt>
          <cx:pt idx="2378">522.76470588235304</cx:pt>
          <cx:pt idx="2379">467.73684210526301</cx:pt>
          <cx:pt idx="2380">386.39130434782601</cx:pt>
          <cx:pt idx="2381">467.73684210526301</cx:pt>
          <cx:pt idx="2382">423.19047619047598</cx:pt>
          <cx:pt idx="2383">555.4375</cx:pt>
          <cx:pt idx="2384">522.76470588235304</cx:pt>
          <cx:pt idx="2385">467.73684210526301</cx:pt>
          <cx:pt idx="2386">423.19047619047598</cx:pt>
          <cx:pt idx="2387">423.19047619047598</cx:pt>
          <cx:pt idx="2388">493.722222222222</cx:pt>
          <cx:pt idx="2389">555.4375</cx:pt>
          <cx:pt idx="2390">522.76470588235304</cx:pt>
          <cx:pt idx="2391">683.61538461538498</cx:pt>
          <cx:pt idx="2392">634.78571428571399</cx:pt>
          <cx:pt idx="2393">740.58333333333303</cx:pt>
          <cx:pt idx="2394">740.58333333333303</cx:pt>
          <cx:pt idx="2395">740.58333333333303</cx:pt>
          <cx:pt idx="2396">807.90909090909099</cx:pt>
          <cx:pt idx="2397">467.73684210526301</cx:pt>
          <cx:pt idx="2398">423.19047619047598</cx:pt>
          <cx:pt idx="2399">444.35000000000002</cx:pt>
          <cx:pt idx="2400">555.4375</cx:pt>
          <cx:pt idx="2401">555.4375</cx:pt>
          <cx:pt idx="2402">522.76470588235304</cx:pt>
          <cx:pt idx="2403">493.722222222222</cx:pt>
          <cx:pt idx="2404">467.73684210526301</cx:pt>
          <cx:pt idx="2405">807.90909090909099</cx:pt>
          <cx:pt idx="2406">807.90909090909099</cx:pt>
          <cx:pt idx="2407">807.90909090909099</cx:pt>
          <cx:pt idx="2408">888.70000000000005</cx:pt>
          <cx:pt idx="2409">807.90909090909099</cx:pt>
          <cx:pt idx="2410">467.73684210526301</cx:pt>
          <cx:pt idx="2411">522.76470588235304</cx:pt>
          <cx:pt idx="2412">493.722222222222</cx:pt>
          <cx:pt idx="2413">634.78571428571399</cx:pt>
          <cx:pt idx="2414">522.76470588235304</cx:pt>
          <cx:pt idx="2415">592.46666666666704</cx:pt>
          <cx:pt idx="2416">683.61538461538498</cx:pt>
          <cx:pt idx="2417">683.61538461538498</cx:pt>
          <cx:pt idx="2418">807.90909090909099</cx:pt>
          <cx:pt idx="2419">683.61538461538498</cx:pt>
          <cx:pt idx="2420">634.78571428571399</cx:pt>
          <cx:pt idx="2421">740.58333333333303</cx:pt>
          <cx:pt idx="2422">740.58333333333303</cx:pt>
          <cx:pt idx="2423">740.58333333333303</cx:pt>
          <cx:pt idx="2424">807.90909090909099</cx:pt>
          <cx:pt idx="2425">467.73684210526301</cx:pt>
          <cx:pt idx="2426">423.19047619047598</cx:pt>
          <cx:pt idx="2427">444.35000000000002</cx:pt>
          <cx:pt idx="2428">555.4375</cx:pt>
          <cx:pt idx="2429">555.4375</cx:pt>
          <cx:pt idx="2430">522.76470588235304</cx:pt>
          <cx:pt idx="2431">522.76470588235304</cx:pt>
          <cx:pt idx="2432">522.76470588235304</cx:pt>
          <cx:pt idx="2433">493.722222222222</cx:pt>
          <cx:pt idx="2434">423.19047619047598</cx:pt>
          <cx:pt idx="2435">493.722222222222</cx:pt>
          <cx:pt idx="2436">444.35000000000002</cx:pt>
          <cx:pt idx="2437">555.4375</cx:pt>
          <cx:pt idx="2438">522.76470588235304</cx:pt>
          <cx:pt idx="2439">493.722222222222</cx:pt>
          <cx:pt idx="2440">522.76470588235304</cx:pt>
          <cx:pt idx="2441">592.46666666666704</cx:pt>
          <cx:pt idx="2442">555.4375</cx:pt>
          <cx:pt idx="2443">522.76470588235304</cx:pt>
          <cx:pt idx="2444">634.78571428571399</cx:pt>
          <cx:pt idx="2445">592.46666666666704</cx:pt>
          <cx:pt idx="2446">807.90909090909099</cx:pt>
          <cx:pt idx="2447">555.4375</cx:pt>
          <cx:pt idx="2448">522.76470588235304</cx:pt>
          <cx:pt idx="2449">467.73684210526301</cx:pt>
          <cx:pt idx="2450">386.39130434782601</cx:pt>
          <cx:pt idx="2451">386.39130434782601</cx:pt>
          <cx:pt idx="2452">444.35000000000002</cx:pt>
          <cx:pt idx="2453">423.19047619047598</cx:pt>
          <cx:pt idx="2454">403.95454545454498</cx:pt>
          <cx:pt idx="2455">386.39130434782601</cx:pt>
          <cx:pt idx="2456">444.35000000000002</cx:pt>
          <cx:pt idx="2457">386.39130434782601</cx:pt>
          <cx:pt idx="2458">423.19047619047598</cx:pt>
          <cx:pt idx="2459">444.35000000000002</cx:pt>
          <cx:pt idx="2460">386.39130434782601</cx:pt>
          <cx:pt idx="2461">403.95454545454498</cx:pt>
          <cx:pt idx="2462">444.35000000000002</cx:pt>
          <cx:pt idx="2463">403.95454545454498</cx:pt>
          <cx:pt idx="2464">444.35000000000002</cx:pt>
          <cx:pt idx="2465">403.95454545454498</cx:pt>
          <cx:pt idx="2466">355.48000000000002</cx:pt>
          <cx:pt idx="2467">355.48000000000002</cx:pt>
          <cx:pt idx="2468">555.4375</cx:pt>
          <cx:pt idx="2469">493.722222222222</cx:pt>
          <cx:pt idx="2470">467.73684210526301</cx:pt>
          <cx:pt idx="2471">467.73684210526301</cx:pt>
          <cx:pt idx="2472">522.76470588235304</cx:pt>
          <cx:pt idx="2473">683.61538461538498</cx:pt>
          <cx:pt idx="2474">683.61538461538498</cx:pt>
          <cx:pt idx="2475">634.78571428571399</cx:pt>
          <cx:pt idx="2476">807.90909090909099</cx:pt>
          <cx:pt idx="2477">683.61538461538498</cx:pt>
          <cx:pt idx="2478">807.90909090909099</cx:pt>
          <cx:pt idx="2479">493.722222222222</cx:pt>
          <cx:pt idx="2480">522.76470588235304</cx:pt>
          <cx:pt idx="2481">522.76470588235304</cx:pt>
          <cx:pt idx="2482">683.61538461538498</cx:pt>
          <cx:pt idx="2483">683.61538461538498</cx:pt>
          <cx:pt idx="2484">740.58333333333303</cx:pt>
          <cx:pt idx="2485">634.78571428571399</cx:pt>
          <cx:pt idx="2486">423.19047619047598</cx:pt>
          <cx:pt idx="2487">522.76470588235304</cx:pt>
          <cx:pt idx="2488">403.95454545454498</cx:pt>
          <cx:pt idx="2489">522.76470588235304</cx:pt>
          <cx:pt idx="2490">522.76470588235304</cx:pt>
          <cx:pt idx="2491">522.76470588235304</cx:pt>
          <cx:pt idx="2492">522.76470588235304</cx:pt>
          <cx:pt idx="2493">493.722222222222</cx:pt>
          <cx:pt idx="2494">467.73684210526301</cx:pt>
          <cx:pt idx="2495">493.722222222222</cx:pt>
          <cx:pt idx="2496">493.722222222222</cx:pt>
          <cx:pt idx="2497">807.90909090909099</cx:pt>
          <cx:pt idx="2498">683.61538461538498</cx:pt>
          <cx:pt idx="2499">355.48000000000002</cx:pt>
          <cx:pt idx="2500">317.392857142857</cx:pt>
          <cx:pt idx="2501">355.48000000000002</cx:pt>
          <cx:pt idx="2502">329.14814814814798</cx:pt>
          <cx:pt idx="2503">306.44827586206901</cx:pt>
          <cx:pt idx="2504">329.14814814814798</cx:pt>
          <cx:pt idx="2505">193.195652173913</cx:pt>
          <cx:pt idx="2506">222.17500000000001</cx:pt>
          <cx:pt idx="2507">634.78571428571399</cx:pt>
          <cx:pt idx="2508">467.73684210526301</cx:pt>
          <cx:pt idx="2509">467.73684210526301</cx:pt>
          <cx:pt idx="2510">683.61538461538498</cx:pt>
          <cx:pt idx="2511">634.78571428571399</cx:pt>
          <cx:pt idx="2512">522.76470588235304</cx:pt>
          <cx:pt idx="2513">493.722222222222</cx:pt>
          <cx:pt idx="2514">522.76470588235304</cx:pt>
          <cx:pt idx="2515">370.29166666666703</cx:pt>
          <cx:pt idx="2516">355.48000000000002</cx:pt>
          <cx:pt idx="2517">493.722222222222</cx:pt>
          <cx:pt idx="2518">467.73684210526301</cx:pt>
          <cx:pt idx="2519">355.48000000000002</cx:pt>
          <cx:pt idx="2520">355.48000000000002</cx:pt>
          <cx:pt idx="2521">355.48000000000002</cx:pt>
          <cx:pt idx="2522">355.48000000000002</cx:pt>
          <cx:pt idx="2523">467.73684210526301</cx:pt>
          <cx:pt idx="2524">189.08510638297901</cx:pt>
          <cx:pt idx="2525">261.38235294117601</cx:pt>
          <cx:pt idx="2526">683.61538461538498</cx:pt>
          <cx:pt idx="2527">683.61538461538498</cx:pt>
          <cx:pt idx="2528">634.78571428571399</cx:pt>
          <cx:pt idx="2529">261.38235294117601</cx:pt>
          <cx:pt idx="2530">467.73684210526301</cx:pt>
          <cx:pt idx="2531">423.19047619047598</cx:pt>
          <cx:pt idx="2532">467.73684210526301</cx:pt>
          <cx:pt idx="2533">261.38235294117601</cx:pt>
          <cx:pt idx="2534">341.80769230769198</cx:pt>
          <cx:pt idx="2535">341.80769230769198</cx:pt>
          <cx:pt idx="2536">423.19047619047598</cx:pt>
          <cx:pt idx="2537">386.39130434782601</cx:pt>
          <cx:pt idx="2538">493.722222222222</cx:pt>
          <cx:pt idx="2539">467.73684210526301</cx:pt>
          <cx:pt idx="2540">467.73684210526301</cx:pt>
          <cx:pt idx="2541">493.722222222222</cx:pt>
          <cx:pt idx="2542">467.73684210526301</cx:pt>
          <cx:pt idx="2543">493.722222222222</cx:pt>
          <cx:pt idx="2544">467.73684210526301</cx:pt>
          <cx:pt idx="2545">403.95454545454498</cx:pt>
          <cx:pt idx="2546">370.29166666666703</cx:pt>
          <cx:pt idx="2547">522.76470588235304</cx:pt>
          <cx:pt idx="2548">493.722222222222</cx:pt>
          <cx:pt idx="2549">493.722222222222</cx:pt>
          <cx:pt idx="2550">444.35000000000002</cx:pt>
          <cx:pt idx="2551">423.19047619047598</cx:pt>
          <cx:pt idx="2552">555.4375</cx:pt>
          <cx:pt idx="2553">555.4375</cx:pt>
          <cx:pt idx="2554">444.35000000000002</cx:pt>
          <cx:pt idx="2555">493.722222222222</cx:pt>
          <cx:pt idx="2556">493.722222222222</cx:pt>
          <cx:pt idx="2557">522.76470588235304</cx:pt>
          <cx:pt idx="2558">493.722222222222</cx:pt>
          <cx:pt idx="2559">493.722222222222</cx:pt>
          <cx:pt idx="2560">522.76470588235304</cx:pt>
          <cx:pt idx="2561">370.29166666666703</cx:pt>
          <cx:pt idx="2562">355.48000000000002</cx:pt>
          <cx:pt idx="2563">355.48000000000002</cx:pt>
          <cx:pt idx="2564">444.35000000000002</cx:pt>
          <cx:pt idx="2565">444.35000000000002</cx:pt>
          <cx:pt idx="2566">370.29166666666703</cx:pt>
          <cx:pt idx="2567">329.14814814814798</cx:pt>
          <cx:pt idx="2568">329.14814814814798</cx:pt>
          <cx:pt idx="2569">317.392857142857</cx:pt>
          <cx:pt idx="2570">269.30303030303003</cx:pt>
          <cx:pt idx="2571">329.14814814814798</cx:pt>
          <cx:pt idx="2572">261.38235294117601</cx:pt>
          <cx:pt idx="2573">227.871794871795</cx:pt>
          <cx:pt idx="2574">423.19047619047598</cx:pt>
          <cx:pt idx="2575">386.39130434782601</cx:pt>
          <cx:pt idx="2576">386.39130434782601</cx:pt>
          <cx:pt idx="2577">386.39130434782601</cx:pt>
          <cx:pt idx="2578">355.48000000000002</cx:pt>
          <cx:pt idx="2579">355.48000000000002</cx:pt>
          <cx:pt idx="2580">341.80769230769198</cx:pt>
          <cx:pt idx="2581">355.48000000000002</cx:pt>
          <cx:pt idx="2582">286.677419354839</cx:pt>
          <cx:pt idx="2583">423.19047619047598</cx:pt>
          <cx:pt idx="2584">403.95454545454498</cx:pt>
          <cx:pt idx="2585">467.73684210526301</cx:pt>
          <cx:pt idx="2586">467.73684210526301</cx:pt>
          <cx:pt idx="2587">467.73684210526301</cx:pt>
          <cx:pt idx="2588">493.722222222222</cx:pt>
          <cx:pt idx="2589">403.95454545454498</cx:pt>
          <cx:pt idx="2590">341.80769230769198</cx:pt>
          <cx:pt idx="2591">329.14814814814798</cx:pt>
          <cx:pt idx="2592">286.677419354839</cx:pt>
          <cx:pt idx="2593">296.23333333333301</cx:pt>
          <cx:pt idx="2594">423.19047619047598</cx:pt>
          <cx:pt idx="2595">386.39130434782601</cx:pt>
          <cx:pt idx="2596">423.19047619047598</cx:pt>
          <cx:pt idx="2597">403.95454545454498</cx:pt>
          <cx:pt idx="2598">370.29166666666703</cx:pt>
          <cx:pt idx="2599">467.73684210526301</cx:pt>
          <cx:pt idx="2600">522.76470588235304</cx:pt>
          <cx:pt idx="2601">261.38235294117601</cx:pt>
          <cx:pt idx="2602">341.80769230769198</cx:pt>
          <cx:pt idx="2603">317.392857142857</cx:pt>
          <cx:pt idx="2604">329.14814814814798</cx:pt>
          <cx:pt idx="2605">370.29166666666703</cx:pt>
          <cx:pt idx="2606">355.48000000000002</cx:pt>
          <cx:pt idx="2607">386.39130434782601</cx:pt>
          <cx:pt idx="2608">355.48000000000002</cx:pt>
          <cx:pt idx="2609">386.39130434782601</cx:pt>
          <cx:pt idx="2610">355.48000000000002</cx:pt>
          <cx:pt idx="2611">370.29166666666703</cx:pt>
          <cx:pt idx="2612">341.80769230769198</cx:pt>
          <cx:pt idx="2613">329.14814814814798</cx:pt>
          <cx:pt idx="2614">317.392857142857</cx:pt>
          <cx:pt idx="2615">269.30303030303003</cx:pt>
          <cx:pt idx="2616">286.677419354839</cx:pt>
          <cx:pt idx="2617">329.14814814814798</cx:pt>
          <cx:pt idx="2618">444.35000000000002</cx:pt>
          <cx:pt idx="2619">423.19047619047598</cx:pt>
          <cx:pt idx="2620">444.35000000000002</cx:pt>
          <cx:pt idx="2621">444.35000000000002</cx:pt>
          <cx:pt idx="2622">634.78571428571399</cx:pt>
          <cx:pt idx="2623">592.46666666666704</cx:pt>
          <cx:pt idx="2624">683.61538461538498</cx:pt>
          <cx:pt idx="2625">634.78571428571399</cx:pt>
          <cx:pt idx="2626">403.95454545454498</cx:pt>
          <cx:pt idx="2627">355.48000000000002</cx:pt>
          <cx:pt idx="2628">329.14814814814798</cx:pt>
          <cx:pt idx="2629">286.677419354839</cx:pt>
          <cx:pt idx="2630">296.23333333333301</cx:pt>
          <cx:pt idx="2631">370.29166666666703</cx:pt>
          <cx:pt idx="2632">341.80769230769198</cx:pt>
          <cx:pt idx="2633">329.14814814814798</cx:pt>
          <cx:pt idx="2634">403.95454545454498</cx:pt>
          <cx:pt idx="2635">370.29166666666703</cx:pt>
          <cx:pt idx="2636">329.14814814814798</cx:pt>
          <cx:pt idx="2637">286.677419354839</cx:pt>
          <cx:pt idx="2638">296.23333333333301</cx:pt>
          <cx:pt idx="2639">403.95454545454498</cx:pt>
          <cx:pt idx="2640">341.80769230769198</cx:pt>
          <cx:pt idx="2641">444.35000000000002</cx:pt>
          <cx:pt idx="2642">493.722222222222</cx:pt>
          <cx:pt idx="2643">493.722222222222</cx:pt>
          <cx:pt idx="2644">522.76470588235304</cx:pt>
          <cx:pt idx="2645">493.722222222222</cx:pt>
          <cx:pt idx="2646">493.722222222222</cx:pt>
          <cx:pt idx="2647">522.76470588235304</cx:pt>
          <cx:pt idx="2648">261.38235294117601</cx:pt>
          <cx:pt idx="2649">227.871794871795</cx:pt>
          <cx:pt idx="2650">370.29166666666703</cx:pt>
          <cx:pt idx="2651">341.80769230769198</cx:pt>
          <cx:pt idx="2652">317.392857142857</cx:pt>
          <cx:pt idx="2653">269.30303030303003</cx:pt>
          <cx:pt idx="2654">370.29166666666703</cx:pt>
          <cx:pt idx="2655">329.14814814814798</cx:pt>
          <cx:pt idx="2656">329.14814814814798</cx:pt>
          <cx:pt idx="2657">386.39130434782601</cx:pt>
          <cx:pt idx="2658">329.14814814814798</cx:pt>
          <cx:pt idx="2659">386.39130434782601</cx:pt>
          <cx:pt idx="2660">1110.875</cx:pt>
          <cx:pt idx="2661">987.444444444444</cx:pt>
          <cx:pt idx="2662">987.444444444444</cx:pt>
          <cx:pt idx="2663">1110.875</cx:pt>
          <cx:pt idx="2664">987.444444444444</cx:pt>
          <cx:pt idx="2665">1110.875</cx:pt>
          <cx:pt idx="2666">493.722222222222</cx:pt>
          <cx:pt idx="2667">444.35000000000002</cx:pt>
          <cx:pt idx="2668">306.44827586206901</cx:pt>
          <cx:pt idx="2669">341.80769230769198</cx:pt>
          <cx:pt idx="2670">403.95454545454498</cx:pt>
          <cx:pt idx="2671">261.38235294117601</cx:pt>
          <cx:pt idx="2672">386.39130434782601</cx:pt>
          <cx:pt idx="2673">444.35000000000002</cx:pt>
          <cx:pt idx="2674">403.95454545454498</cx:pt>
          <cx:pt idx="2675">386.39130434782601</cx:pt>
          <cx:pt idx="2676">386.39130434782601</cx:pt>
          <cx:pt idx="2677">386.39130434782601</cx:pt>
          <cx:pt idx="2678">355.48000000000002</cx:pt>
          <cx:pt idx="2679">355.48000000000002</cx:pt>
          <cx:pt idx="2680">444.35000000000002</cx:pt>
          <cx:pt idx="2681">403.95454545454498</cx:pt>
          <cx:pt idx="2682">386.39130434782601</cx:pt>
          <cx:pt idx="2683">423.19047619047598</cx:pt>
          <cx:pt idx="2684">403.95454545454498</cx:pt>
          <cx:pt idx="2685">261.38235294117601</cx:pt>
          <cx:pt idx="2686">227.871794871795</cx:pt>
          <cx:pt idx="2687">403.95454545454498</cx:pt>
          <cx:pt idx="2688">341.80769230769198</cx:pt>
          <cx:pt idx="2689">341.80769230769198</cx:pt>
          <cx:pt idx="2690">403.95454545454498</cx:pt>
          <cx:pt idx="2691">370.29166666666703</cx:pt>
          <cx:pt idx="2692">370.29166666666703</cx:pt>
          <cx:pt idx="2693">341.80769230769198</cx:pt>
          <cx:pt idx="2694">329.14814814814798</cx:pt>
          <cx:pt idx="2695">355.48000000000002</cx:pt>
          <cx:pt idx="2696">329.14814814814798</cx:pt>
          <cx:pt idx="2697">269.30303030303003</cx:pt>
          <cx:pt idx="2698">296.23333333333301</cx:pt>
          <cx:pt idx="2699">355.48000000000002</cx:pt>
          <cx:pt idx="2700">423.19047619047598</cx:pt>
          <cx:pt idx="2701">386.39130434782601</cx:pt>
          <cx:pt idx="2702">386.39130434782601</cx:pt>
          <cx:pt idx="2703">341.80769230769198</cx:pt>
          <cx:pt idx="2704">423.19047619047598</cx:pt>
          <cx:pt idx="2705">444.35000000000002</cx:pt>
          <cx:pt idx="2706">467.73684210526301</cx:pt>
          <cx:pt idx="2707">444.35000000000002</cx:pt>
          <cx:pt idx="2708">493.722222222222</cx:pt>
          <cx:pt idx="2709">467.73684210526301</cx:pt>
          <cx:pt idx="2710">522.76470588235304</cx:pt>
          <cx:pt idx="2711">493.722222222222</cx:pt>
          <cx:pt idx="2712">592.46666666666704</cx:pt>
          <cx:pt idx="2713">467.73684210526301</cx:pt>
          <cx:pt idx="2714">444.35000000000002</cx:pt>
          <cx:pt idx="2715">555.4375</cx:pt>
          <cx:pt idx="2716">555.4375</cx:pt>
          <cx:pt idx="2717">592.46666666666704</cx:pt>
          <cx:pt idx="2718">592.46666666666704</cx:pt>
          <cx:pt idx="2719">370.29166666666703</cx:pt>
          <cx:pt idx="2720">355.48000000000002</cx:pt>
          <cx:pt idx="2721">355.48000000000002</cx:pt>
          <cx:pt idx="2722">341.80769230769198</cx:pt>
          <cx:pt idx="2723">386.39130434782601</cx:pt>
          <cx:pt idx="2724">386.39130434782601</cx:pt>
          <cx:pt idx="2725">444.35000000000002</cx:pt>
          <cx:pt idx="2726">386.39130434782601</cx:pt>
          <cx:pt idx="2727">355.48000000000002</cx:pt>
          <cx:pt idx="2728">444.35000000000002</cx:pt>
          <cx:pt idx="2729">444.35000000000002</cx:pt>
          <cx:pt idx="2730">370.29166666666703</cx:pt>
          <cx:pt idx="2731">355.48000000000002</cx:pt>
          <cx:pt idx="2732">444.35000000000002</cx:pt>
          <cx:pt idx="2733">444.35000000000002</cx:pt>
          <cx:pt idx="2734">370.29166666666703</cx:pt>
          <cx:pt idx="2735">355.48000000000002</cx:pt>
          <cx:pt idx="2736">355.48000000000002</cx:pt>
          <cx:pt idx="2737">444.35000000000002</cx:pt>
          <cx:pt idx="2738">444.35000000000002</cx:pt>
          <cx:pt idx="2739">370.29166666666703</cx:pt>
          <cx:pt idx="2740">355.48000000000002</cx:pt>
          <cx:pt idx="2741">444.35000000000002</cx:pt>
          <cx:pt idx="2742">444.35000000000002</cx:pt>
          <cx:pt idx="2743">341.80769230769198</cx:pt>
          <cx:pt idx="2744">317.392857142857</cx:pt>
          <cx:pt idx="2745">493.722222222222</cx:pt>
          <cx:pt idx="2746">467.73684210526301</cx:pt>
          <cx:pt idx="2747">370.29166666666703</cx:pt>
          <cx:pt idx="2748">329.14814814814798</cx:pt>
          <cx:pt idx="2749">423.19047619047598</cx:pt>
          <cx:pt idx="2750">403.95454545454498</cx:pt>
          <cx:pt idx="2751">403.95454545454498</cx:pt>
          <cx:pt idx="2752">355.48000000000002</cx:pt>
          <cx:pt idx="2753">403.95454545454498</cx:pt>
          <cx:pt idx="2754">403.95454545454498</cx:pt>
          <cx:pt idx="2755">355.48000000000002</cx:pt>
          <cx:pt idx="2756">355.48000000000002</cx:pt>
          <cx:pt idx="2757">355.48000000000002</cx:pt>
          <cx:pt idx="2758">286.677419354839</cx:pt>
          <cx:pt idx="2759">317.392857142857</cx:pt>
          <cx:pt idx="2760">355.48000000000002</cx:pt>
          <cx:pt idx="2761">370.29166666666703</cx:pt>
          <cx:pt idx="2762">370.29166666666703</cx:pt>
          <cx:pt idx="2763">403.95454545454498</cx:pt>
          <cx:pt idx="2764">355.48000000000002</cx:pt>
          <cx:pt idx="2765">403.95454545454498</cx:pt>
          <cx:pt idx="2766">467.73684210526301</cx:pt>
          <cx:pt idx="2767">493.722222222222</cx:pt>
          <cx:pt idx="2768">467.73684210526301</cx:pt>
          <cx:pt idx="2769">467.73684210526301</cx:pt>
          <cx:pt idx="2770">467.73684210526301</cx:pt>
          <cx:pt idx="2771">386.39130434782601</cx:pt>
          <cx:pt idx="2772">341.80769230769198</cx:pt>
          <cx:pt idx="2773">386.39130434782601</cx:pt>
          <cx:pt idx="2774">355.48000000000002</cx:pt>
          <cx:pt idx="2775">467.73684210526301</cx:pt>
          <cx:pt idx="2776">467.73684210526301</cx:pt>
          <cx:pt idx="2777">355.48000000000002</cx:pt>
          <cx:pt idx="2778">286.677419354839</cx:pt>
          <cx:pt idx="2779">317.392857142857</cx:pt>
          <cx:pt idx="2780">355.48000000000002</cx:pt>
          <cx:pt idx="2781">423.19047619047598</cx:pt>
          <cx:pt idx="2782">355.48000000000002</cx:pt>
          <cx:pt idx="2783">403.95454545454498</cx:pt>
          <cx:pt idx="2784">467.73684210526301</cx:pt>
          <cx:pt idx="2785">522.76470588235304</cx:pt>
          <cx:pt idx="2786">444.35000000000002</cx:pt>
          <cx:pt idx="2787">370.29166666666703</cx:pt>
          <cx:pt idx="2788">355.48000000000002</cx:pt>
          <cx:pt idx="2789">329.14814814814798</cx:pt>
          <cx:pt idx="2790">403.95454545454498</cx:pt>
          <cx:pt idx="2791">355.48000000000002</cx:pt>
          <cx:pt idx="2792">403.95454545454498</cx:pt>
          <cx:pt idx="2793">444.35000000000002</cx:pt>
          <cx:pt idx="2794">444.35000000000002</cx:pt>
          <cx:pt idx="2795">444.35000000000002</cx:pt>
          <cx:pt idx="2796">386.39130434782601</cx:pt>
          <cx:pt idx="2797">386.39130434782601</cx:pt>
          <cx:pt idx="2798">444.35000000000002</cx:pt>
          <cx:pt idx="2799">370.29166666666703</cx:pt>
          <cx:pt idx="2800">355.48000000000002</cx:pt>
          <cx:pt idx="2801">355.48000000000002</cx:pt>
          <cx:pt idx="2802">341.80769230769198</cx:pt>
          <cx:pt idx="2803">444.35000000000002</cx:pt>
          <cx:pt idx="2804">444.35000000000002</cx:pt>
          <cx:pt idx="2805">467.73684210526301</cx:pt>
          <cx:pt idx="2806">467.73684210526301</cx:pt>
          <cx:pt idx="2807">493.722222222222</cx:pt>
          <cx:pt idx="2808">493.722222222222</cx:pt>
          <cx:pt idx="2809">493.722222222222</cx:pt>
          <cx:pt idx="2810">403.95454545454498</cx:pt>
          <cx:pt idx="2811">355.48000000000002</cx:pt>
          <cx:pt idx="2812">403.95454545454498</cx:pt>
          <cx:pt idx="2813">403.95454545454498</cx:pt>
          <cx:pt idx="2814">355.48000000000002</cx:pt>
          <cx:pt idx="2815">355.48000000000002</cx:pt>
          <cx:pt idx="2816">386.39130434782601</cx:pt>
          <cx:pt idx="2817">386.39130434782601</cx:pt>
          <cx:pt idx="2818">444.35000000000002</cx:pt>
          <cx:pt idx="2819">355.48000000000002</cx:pt>
          <cx:pt idx="2820">355.48000000000002</cx:pt>
          <cx:pt idx="2821">341.80769230769198</cx:pt>
          <cx:pt idx="2822">355.48000000000002</cx:pt>
          <cx:pt idx="2823">277.71875</cx:pt>
          <cx:pt idx="2824">296.23333333333301</cx:pt>
          <cx:pt idx="2825">286.677419354839</cx:pt>
          <cx:pt idx="2826">386.39130434782601</cx:pt>
          <cx:pt idx="2827">317.392857142857</cx:pt>
          <cx:pt idx="2828">355.48000000000002</cx:pt>
          <cx:pt idx="2829">1110.875</cx:pt>
          <cx:pt idx="2830">493.722222222222</cx:pt>
          <cx:pt idx="2831">493.722222222222</cx:pt>
          <cx:pt idx="2832">493.722222222222</cx:pt>
          <cx:pt idx="2833">444.35000000000002</cx:pt>
          <cx:pt idx="2834">423.19047619047598</cx:pt>
          <cx:pt idx="2835">423.19047619047598</cx:pt>
          <cx:pt idx="2836">423.19047619047598</cx:pt>
          <cx:pt idx="2837">403.95454545454498</cx:pt>
          <cx:pt idx="2838">386.39130434782601</cx:pt>
          <cx:pt idx="2839">355.48000000000002</cx:pt>
          <cx:pt idx="2840">467.73684210526301</cx:pt>
          <cx:pt idx="2841">423.19047619047598</cx:pt>
          <cx:pt idx="2842">370.29166666666703</cx:pt>
          <cx:pt idx="2843">341.80769230769198</cx:pt>
          <cx:pt idx="2844">341.80769230769198</cx:pt>
          <cx:pt idx="2845">329.14814814814798</cx:pt>
          <cx:pt idx="2846">306.44827586206901</cx:pt>
          <cx:pt idx="2847">403.95454545454498</cx:pt>
          <cx:pt idx="2848">341.80769230769198</cx:pt>
          <cx:pt idx="2849">386.39130434782601</cx:pt>
          <cx:pt idx="2850">403.95454545454498</cx:pt>
          <cx:pt idx="2851">355.48000000000002</cx:pt>
          <cx:pt idx="2852">403.95454545454498</cx:pt>
          <cx:pt idx="2853">341.80769230769198</cx:pt>
          <cx:pt idx="2854">386.39130434782601</cx:pt>
          <cx:pt idx="2855">403.95454545454498</cx:pt>
          <cx:pt idx="2856">355.48000000000002</cx:pt>
          <cx:pt idx="2857">493.722222222222</cx:pt>
          <cx:pt idx="2858">467.73684210526301</cx:pt>
          <cx:pt idx="2859">444.35000000000002</cx:pt>
          <cx:pt idx="2860">403.95454545454498</cx:pt>
          <cx:pt idx="2861">555.4375</cx:pt>
          <cx:pt idx="2862">522.76470588235304</cx:pt>
          <cx:pt idx="2863">493.722222222222</cx:pt>
          <cx:pt idx="2864">493.722222222222</cx:pt>
          <cx:pt idx="2865">493.722222222222</cx:pt>
          <cx:pt idx="2866">467.73684210526301</cx:pt>
          <cx:pt idx="2867">522.76470588235304</cx:pt>
          <cx:pt idx="2868">467.73684210526301</cx:pt>
          <cx:pt idx="2869">493.722222222222</cx:pt>
          <cx:pt idx="2870">493.722222222222</cx:pt>
          <cx:pt idx="2871">493.722222222222</cx:pt>
          <cx:pt idx="2872">386.39130434782601</cx:pt>
          <cx:pt idx="2873">444.35000000000002</cx:pt>
          <cx:pt idx="2874">423.19047619047598</cx:pt>
          <cx:pt idx="2875">467.73684210526301</cx:pt>
          <cx:pt idx="2876">467.73684210526301</cx:pt>
          <cx:pt idx="2877">493.722222222222</cx:pt>
          <cx:pt idx="2878">493.722222222222</cx:pt>
          <cx:pt idx="2879">467.73684210526301</cx:pt>
          <cx:pt idx="2880">493.722222222222</cx:pt>
          <cx:pt idx="2881">493.722222222222</cx:pt>
          <cx:pt idx="2882">386.39130434782601</cx:pt>
          <cx:pt idx="2883">444.35000000000002</cx:pt>
          <cx:pt idx="2884">423.19047619047598</cx:pt>
          <cx:pt idx="2885">444.35000000000002</cx:pt>
          <cx:pt idx="2886">467.73684210526301</cx:pt>
          <cx:pt idx="2887">467.73684210526301</cx:pt>
          <cx:pt idx="2888">493.722222222222</cx:pt>
          <cx:pt idx="2889">423.19047619047598</cx:pt>
          <cx:pt idx="2890">423.19047619047598</cx:pt>
          <cx:pt idx="2891">386.39130434782601</cx:pt>
          <cx:pt idx="2892">423.19047619047598</cx:pt>
          <cx:pt idx="2893">370.29166666666703</cx:pt>
          <cx:pt idx="2894">423.19047619047598</cx:pt>
          <cx:pt idx="2895">386.39130434782601</cx:pt>
          <cx:pt idx="2896">423.19047619047598</cx:pt>
          <cx:pt idx="2897">403.95454545454498</cx:pt>
          <cx:pt idx="2898">423.19047619047598</cx:pt>
          <cx:pt idx="2899">355.48000000000002</cx:pt>
          <cx:pt idx="2900">423.19047619047598</cx:pt>
          <cx:pt idx="2901">423.19047619047598</cx:pt>
          <cx:pt idx="2902">634.78571428571399</cx:pt>
          <cx:pt idx="2903">740.58333333333303</cx:pt>
          <cx:pt idx="2904">423.19047619047598</cx:pt>
          <cx:pt idx="2905">370.29166666666703</cx:pt>
          <cx:pt idx="2906">423.19047619047598</cx:pt>
          <cx:pt idx="2907">386.39130434782601</cx:pt>
          <cx:pt idx="2908">423.19047619047598</cx:pt>
          <cx:pt idx="2909">423.19047619047598</cx:pt>
          <cx:pt idx="2910">444.35000000000002</cx:pt>
          <cx:pt idx="2911">370.29166666666703</cx:pt>
          <cx:pt idx="2912">444.35000000000002</cx:pt>
          <cx:pt idx="2913">467.73684210526301</cx:pt>
          <cx:pt idx="2914">467.73684210526301</cx:pt>
          <cx:pt idx="2915">444.35000000000002</cx:pt>
          <cx:pt idx="2916">444.35000000000002</cx:pt>
          <cx:pt idx="2917">386.39130434782601</cx:pt>
          <cx:pt idx="2918">444.35000000000002</cx:pt>
          <cx:pt idx="2919">423.19047619047598</cx:pt>
          <cx:pt idx="2920">467.73684210526301</cx:pt>
          <cx:pt idx="2921">467.73684210526301</cx:pt>
          <cx:pt idx="2922">493.722222222222</cx:pt>
          <cx:pt idx="2923">493.722222222222</cx:pt>
          <cx:pt idx="2924">467.73684210526301</cx:pt>
          <cx:pt idx="2925">423.19047619047598</cx:pt>
          <cx:pt idx="2926">423.19047619047598</cx:pt>
          <cx:pt idx="2927">634.78571428571399</cx:pt>
          <cx:pt idx="2928">740.58333333333303</cx:pt>
          <cx:pt idx="2929">403.95454545454498</cx:pt>
          <cx:pt idx="2930">423.19047619047598</cx:pt>
          <cx:pt idx="2931">355.48000000000002</cx:pt>
          <cx:pt idx="2932">423.19047619047598</cx:pt>
          <cx:pt idx="2933">423.19047619047598</cx:pt>
          <cx:pt idx="2934">467.73684210526301</cx:pt>
          <cx:pt idx="2935">467.73684210526301</cx:pt>
          <cx:pt idx="2936">467.73684210526301</cx:pt>
          <cx:pt idx="2937">493.722222222222</cx:pt>
          <cx:pt idx="2938">386.39130434782601</cx:pt>
          <cx:pt idx="2939">444.35000000000002</cx:pt>
          <cx:pt idx="2940">444.35000000000002</cx:pt>
          <cx:pt idx="2941">444.35000000000002</cx:pt>
          <cx:pt idx="2942">987.444444444444</cx:pt>
          <cx:pt idx="2943">987.444444444444</cx:pt>
          <cx:pt idx="2944">1110.875</cx:pt>
          <cx:pt idx="2945">987.444444444444</cx:pt>
          <cx:pt idx="2946">987.444444444444</cx:pt>
          <cx:pt idx="2947">1110.875</cx:pt>
          <cx:pt idx="2948">493.722222222222</cx:pt>
          <cx:pt idx="2949">423.19047619047598</cx:pt>
          <cx:pt idx="2950">403.95454545454498</cx:pt>
          <cx:pt idx="2951">444.35000000000002</cx:pt>
          <cx:pt idx="2952">522.76470588235304</cx:pt>
          <cx:pt idx="2953">522.76470588235304</cx:pt>
          <cx:pt idx="2954">522.76470588235304</cx:pt>
          <cx:pt idx="2955">522.76470588235304</cx:pt>
          <cx:pt idx="2956">444.35000000000002</cx:pt>
          <cx:pt idx="2957">467.73684210526301</cx:pt>
          <cx:pt idx="2958">467.73684210526301</cx:pt>
          <cx:pt idx="2959">493.722222222222</cx:pt>
          <cx:pt idx="2960">493.722222222222</cx:pt>
          <cx:pt idx="2961">493.722222222222</cx:pt>
          <cx:pt idx="2962">592.46666666666704</cx:pt>
          <cx:pt idx="2963">493.722222222222</cx:pt>
          <cx:pt idx="2964">467.73684210526301</cx:pt>
          <cx:pt idx="2965">522.76470588235304</cx:pt>
          <cx:pt idx="2966">493.722222222222</cx:pt>
          <cx:pt idx="2967">592.46666666666704</cx:pt>
          <cx:pt idx="2968">467.73684210526301</cx:pt>
          <cx:pt idx="2969">683.61538461538498</cx:pt>
          <cx:pt idx="2970">467.73684210526301</cx:pt>
          <cx:pt idx="2971">467.73684210526301</cx:pt>
          <cx:pt idx="2972">467.73684210526301</cx:pt>
          <cx:pt idx="2973">467.73684210526301</cx:pt>
          <cx:pt idx="2974">467.73684210526301</cx:pt>
          <cx:pt idx="2975">987.444444444444</cx:pt>
          <cx:pt idx="2976">987.444444444444</cx:pt>
          <cx:pt idx="2977">1110.875</cx:pt>
          <cx:pt idx="2978">493.722222222222</cx:pt>
          <cx:pt idx="2979">467.73684210526301</cx:pt>
          <cx:pt idx="2980">423.19047619047598</cx:pt>
          <cx:pt idx="2981">444.35000000000002</cx:pt>
          <cx:pt idx="2982">444.35000000000002</cx:pt>
          <cx:pt idx="2983">370.29166666666703</cx:pt>
          <cx:pt idx="2984">355.48000000000002</cx:pt>
          <cx:pt idx="2985">370.29166666666703</cx:pt>
          <cx:pt idx="2986">341.80769230769198</cx:pt>
          <cx:pt idx="2987">370.29166666666703</cx:pt>
          <cx:pt idx="2988">355.48000000000002</cx:pt>
          <cx:pt idx="2989">355.48000000000002</cx:pt>
          <cx:pt idx="2990">444.35000000000002</cx:pt>
          <cx:pt idx="2991">444.35000000000002</cx:pt>
          <cx:pt idx="2992">493.722222222222</cx:pt>
          <cx:pt idx="2993">370.29166666666703</cx:pt>
          <cx:pt idx="2994">329.14814814814798</cx:pt>
          <cx:pt idx="2995">386.39130434782601</cx:pt>
          <cx:pt idx="2996">423.19047619047598</cx:pt>
          <cx:pt idx="2997">386.39130434782601</cx:pt>
          <cx:pt idx="2998">423.19047619047598</cx:pt>
          <cx:pt idx="2999">386.39130434782601</cx:pt>
          <cx:pt idx="3000">355.48000000000002</cx:pt>
          <cx:pt idx="3001">286.677419354839</cx:pt>
          <cx:pt idx="3002">317.392857142857</cx:pt>
          <cx:pt idx="3003">341.80769230769198</cx:pt>
          <cx:pt idx="3004">317.392857142857</cx:pt>
          <cx:pt idx="3005">370.29166666666703</cx:pt>
          <cx:pt idx="3006">355.48000000000002</cx:pt>
          <cx:pt idx="3007">286.677419354839</cx:pt>
          <cx:pt idx="3008">317.392857142857</cx:pt>
          <cx:pt idx="3009">370.29166666666703</cx:pt>
          <cx:pt idx="3010">329.14814814814798</cx:pt>
          <cx:pt idx="3011">423.19047619047598</cx:pt>
          <cx:pt idx="3012">423.19047619047598</cx:pt>
          <cx:pt idx="3013">370.29166666666703</cx:pt>
          <cx:pt idx="3014">355.48000000000002</cx:pt>
          <cx:pt idx="3015">355.48000000000002</cx:pt>
          <cx:pt idx="3016">341.80769230769198</cx:pt>
          <cx:pt idx="3017">423.19047619047598</cx:pt>
          <cx:pt idx="3018">386.39130434782601</cx:pt>
          <cx:pt idx="3019">423.19047619047598</cx:pt>
          <cx:pt idx="3020">386.39130434782601</cx:pt>
          <cx:pt idx="3021">355.48000000000002</cx:pt>
          <cx:pt idx="3022">355.48000000000002</cx:pt>
          <cx:pt idx="3023">341.80769230769198</cx:pt>
          <cx:pt idx="3024">444.35000000000002</cx:pt>
          <cx:pt idx="3025">403.95454545454498</cx:pt>
          <cx:pt idx="3026">386.39130434782601</cx:pt>
          <cx:pt idx="3027">370.29166666666703</cx:pt>
          <cx:pt idx="3028">467.73684210526301</cx:pt>
          <cx:pt idx="3029">423.19047619047598</cx:pt>
          <cx:pt idx="3030">370.29166666666703</cx:pt>
          <cx:pt idx="3031">341.80769230769198</cx:pt>
          <cx:pt idx="3032">341.80769230769198</cx:pt>
          <cx:pt idx="3033">317.392857142857</cx:pt>
          <cx:pt idx="3034">403.95454545454498</cx:pt>
          <cx:pt idx="3035">355.48000000000002</cx:pt>
          <cx:pt idx="3036">355.48000000000002</cx:pt>
          <cx:pt idx="3037">522.76470588235304</cx:pt>
          <cx:pt idx="3038">493.722222222222</cx:pt>
          <cx:pt idx="3039">467.73684210526301</cx:pt>
          <cx:pt idx="3040">493.722222222222</cx:pt>
          <cx:pt idx="3041">522.76470588235304</cx:pt>
          <cx:pt idx="3042">467.73684210526301</cx:pt>
          <cx:pt idx="3043">493.722222222222</cx:pt>
          <cx:pt idx="3044">493.722222222222</cx:pt>
          <cx:pt idx="3045">423.19047619047598</cx:pt>
          <cx:pt idx="3046">467.73684210526301</cx:pt>
          <cx:pt idx="3047">444.35000000000002</cx:pt>
          <cx:pt idx="3048">467.73684210526301</cx:pt>
          <cx:pt idx="3049">386.39130434782601</cx:pt>
          <cx:pt idx="3050">467.73684210526301</cx:pt>
          <cx:pt idx="3051">444.35000000000002</cx:pt>
          <cx:pt idx="3052">444.35000000000002</cx:pt>
          <cx:pt idx="3053">423.19047619047598</cx:pt>
          <cx:pt idx="3054">444.35000000000002</cx:pt>
          <cx:pt idx="3055">403.95454545454498</cx:pt>
          <cx:pt idx="3056">423.19047619047598</cx:pt>
          <cx:pt idx="3057">370.29166666666703</cx:pt>
          <cx:pt idx="3058">423.19047619047598</cx:pt>
          <cx:pt idx="3059">423.19047619047598</cx:pt>
          <cx:pt idx="3060">444.35000000000002</cx:pt>
          <cx:pt idx="3061">467.73684210526301</cx:pt>
          <cx:pt idx="3062">444.35000000000002</cx:pt>
          <cx:pt idx="3063">467.73684210526301</cx:pt>
          <cx:pt idx="3064">444.35000000000002</cx:pt>
          <cx:pt idx="3065">444.35000000000002</cx:pt>
          <cx:pt idx="3066">522.76470588235304</cx:pt>
          <cx:pt idx="3067">423.19047619047598</cx:pt>
          <cx:pt idx="3068">467.73684210526301</cx:pt>
          <cx:pt idx="3069">444.35000000000002</cx:pt>
          <cx:pt idx="3070">467.73684210526301</cx:pt>
          <cx:pt idx="3071">467.73684210526301</cx:pt>
          <cx:pt idx="3072">423.19047619047598</cx:pt>
          <cx:pt idx="3073">370.29166666666703</cx:pt>
          <cx:pt idx="3074">423.19047619047598</cx:pt>
          <cx:pt idx="3075">423.19047619047598</cx:pt>
          <cx:pt idx="3076">467.73684210526301</cx:pt>
          <cx:pt idx="3077">444.35000000000002</cx:pt>
          <cx:pt idx="3078">444.35000000000002</cx:pt>
          <cx:pt idx="3079">444.35000000000002</cx:pt>
          <cx:pt idx="3080">403.95454545454498</cx:pt>
          <cx:pt idx="3081">493.722222222222</cx:pt>
          <cx:pt idx="3082">444.35000000000002</cx:pt>
          <cx:pt idx="3083">444.35000000000002</cx:pt>
          <cx:pt idx="3084">403.95454545454498</cx:pt>
          <cx:pt idx="3085">522.76470588235304</cx:pt>
          <cx:pt idx="3086">522.76470588235304</cx:pt>
          <cx:pt idx="3087">467.73684210526301</cx:pt>
          <cx:pt idx="3088">467.73684210526301</cx:pt>
          <cx:pt idx="3089">522.76470588235304</cx:pt>
          <cx:pt idx="3090">444.35000000000002</cx:pt>
          <cx:pt idx="3091">423.19047619047598</cx:pt>
          <cx:pt idx="3092">423.19047619047598</cx:pt>
          <cx:pt idx="3093">403.95454545454498</cx:pt>
          <cx:pt idx="3094">555.4375</cx:pt>
          <cx:pt idx="3095">493.722222222222</cx:pt>
          <cx:pt idx="3096">493.722222222222</cx:pt>
          <cx:pt idx="3097">493.722222222222</cx:pt>
          <cx:pt idx="3098">444.35000000000002</cx:pt>
          <cx:pt idx="3099">423.19047619047598</cx:pt>
          <cx:pt idx="3100">522.76470588235304</cx:pt>
          <cx:pt idx="3101">522.76470588235304</cx:pt>
          <cx:pt idx="3102">403.95454545454498</cx:pt>
          <cx:pt idx="3103">386.39130434782601</cx:pt>
          <cx:pt idx="3104">444.35000000000002</cx:pt>
          <cx:pt idx="3105">444.35000000000002</cx:pt>
          <cx:pt idx="3106">423.19047619047598</cx:pt>
          <cx:pt idx="3107">444.35000000000002</cx:pt>
          <cx:pt idx="3108">370.29166666666703</cx:pt>
          <cx:pt idx="3109">493.722222222222</cx:pt>
          <cx:pt idx="3110">467.73684210526301</cx:pt>
          <cx:pt idx="3111">444.35000000000002</cx:pt>
          <cx:pt idx="3112">423.19047619047598</cx:pt>
          <cx:pt idx="3113">423.19047619047598</cx:pt>
          <cx:pt idx="3114">403.95454545454498</cx:pt>
          <cx:pt idx="3115">555.4375</cx:pt>
          <cx:pt idx="3116">493.722222222222</cx:pt>
          <cx:pt idx="3117">493.722222222222</cx:pt>
          <cx:pt idx="3118">493.722222222222</cx:pt>
          <cx:pt idx="3119">355.48000000000002</cx:pt>
          <cx:pt idx="3120">386.39130434782601</cx:pt>
          <cx:pt idx="3121">444.35000000000002</cx:pt>
          <cx:pt idx="3122">467.73684210526301</cx:pt>
          <cx:pt idx="3123">423.19047619047598</cx:pt>
          <cx:pt idx="3124">423.19047619047598</cx:pt>
          <cx:pt idx="3125">403.95454545454498</cx:pt>
          <cx:pt idx="3126">386.39130434782601</cx:pt>
          <cx:pt idx="3127">444.35000000000002</cx:pt>
          <cx:pt idx="3128">444.35000000000002</cx:pt>
          <cx:pt idx="3129">423.19047619047598</cx:pt>
          <cx:pt idx="3130">423.19047619047598</cx:pt>
          <cx:pt idx="3131">423.19047619047598</cx:pt>
          <cx:pt idx="3132">444.35000000000002</cx:pt>
          <cx:pt idx="3133">386.39130434782601</cx:pt>
          <cx:pt idx="3134">355.48000000000002</cx:pt>
          <cx:pt idx="3135">423.19047619047598</cx:pt>
          <cx:pt idx="3136">423.19047619047598</cx:pt>
          <cx:pt idx="3137">423.19047619047598</cx:pt>
          <cx:pt idx="3138">444.35000000000002</cx:pt>
          <cx:pt idx="3139">386.39130434782601</cx:pt>
          <cx:pt idx="3140">403.95454545454498</cx:pt>
          <cx:pt idx="3141">522.76470588235304</cx:pt>
          <cx:pt idx="3142">493.722222222222</cx:pt>
          <cx:pt idx="3143">493.722222222222</cx:pt>
          <cx:pt idx="3144">467.73684210526301</cx:pt>
          <cx:pt idx="3145">386.39130434782601</cx:pt>
          <cx:pt idx="3146">386.39130434782601</cx:pt>
          <cx:pt idx="3147">493.722222222222</cx:pt>
          <cx:pt idx="3148">493.722222222222</cx:pt>
          <cx:pt idx="3149">634.78571428571399</cx:pt>
          <cx:pt idx="3150">522.76470588235304</cx:pt>
          <cx:pt idx="3151">555.4375</cx:pt>
          <cx:pt idx="3152">522.76470588235304</cx:pt>
          <cx:pt idx="3153">522.76470588235304</cx:pt>
          <cx:pt idx="3154">555.4375</cx:pt>
          <cx:pt idx="3155">634.78571428571399</cx:pt>
          <cx:pt idx="3156">634.78571428571399</cx:pt>
          <cx:pt idx="3157">592.46666666666704</cx:pt>
          <cx:pt idx="3158">592.46666666666704</cx:pt>
          <cx:pt idx="3159">634.78571428571399</cx:pt>
          <cx:pt idx="3160">683.61538461538498</cx:pt>
          <cx:pt idx="3161">634.78571428571399</cx:pt>
          <cx:pt idx="3162">592.46666666666704</cx:pt>
          <cx:pt idx="3163">592.46666666666704</cx:pt>
          <cx:pt idx="3164">634.78571428571399</cx:pt>
          <cx:pt idx="3165">634.78571428571399</cx:pt>
          <cx:pt idx="3166">592.46666666666704</cx:pt>
          <cx:pt idx="3167">634.78571428571399</cx:pt>
          <cx:pt idx="3168">683.61538461538498</cx:pt>
          <cx:pt idx="3169">423.19047619047598</cx:pt>
          <cx:pt idx="3170">493.722222222222</cx:pt>
          <cx:pt idx="3171">493.722222222222</cx:pt>
          <cx:pt idx="3172">683.61538461538498</cx:pt>
          <cx:pt idx="3173">592.46666666666704</cx:pt>
          <cx:pt idx="3174">634.78571428571399</cx:pt>
          <cx:pt idx="3175">555.4375</cx:pt>
          <cx:pt idx="3176">592.46666666666704</cx:pt>
          <cx:pt idx="3177">683.61538461538498</cx:pt>
          <cx:pt idx="3178">683.61538461538498</cx:pt>
          <cx:pt idx="3179">683.61538461538498</cx:pt>
          <cx:pt idx="3180">683.61538461538498</cx:pt>
          <cx:pt idx="3181">683.61538461538498</cx:pt>
          <cx:pt idx="3182">740.58333333333303</cx:pt>
          <cx:pt idx="3183">740.58333333333303</cx:pt>
          <cx:pt idx="3184">807.90909090909099</cx:pt>
          <cx:pt idx="3185">807.90909090909099</cx:pt>
          <cx:pt idx="3186">592.46666666666704</cx:pt>
          <cx:pt idx="3187">592.46666666666704</cx:pt>
          <cx:pt idx="3188">740.58333333333303</cx:pt>
          <cx:pt idx="3189">740.58333333333303</cx:pt>
          <cx:pt idx="3190">740.58333333333303</cx:pt>
          <cx:pt idx="3191">740.58333333333303</cx:pt>
          <cx:pt idx="3192">807.90909090909099</cx:pt>
          <cx:pt idx="3193">807.90909090909099</cx:pt>
          <cx:pt idx="3194">592.46666666666704</cx:pt>
          <cx:pt idx="3195">522.76470588235304</cx:pt>
          <cx:pt idx="3196">555.4375</cx:pt>
          <cx:pt idx="3197">555.4375</cx:pt>
          <cx:pt idx="3198">683.61538461538498</cx:pt>
          <cx:pt idx="3199">634.78571428571399</cx:pt>
          <cx:pt idx="3200">592.46666666666704</cx:pt>
          <cx:pt idx="3201">683.61538461538498</cx:pt>
          <cx:pt idx="3202">740.58333333333303</cx:pt>
          <cx:pt idx="3203">634.78571428571399</cx:pt>
          <cx:pt idx="3204">592.46666666666704</cx:pt>
          <cx:pt idx="3205">592.46666666666704</cx:pt>
          <cx:pt idx="3206">634.78571428571399</cx:pt>
          <cx:pt idx="3207">683.61538461538498</cx:pt>
          <cx:pt idx="3208">740.58333333333303</cx:pt>
          <cx:pt idx="3209">493.722222222222</cx:pt>
          <cx:pt idx="3210">493.722222222222</cx:pt>
          <cx:pt idx="3211">634.78571428571399</cx:pt>
          <cx:pt idx="3212">522.76470588235304</cx:pt>
          <cx:pt idx="3213">555.4375</cx:pt>
          <cx:pt idx="3214">522.76470588235304</cx:pt>
          <cx:pt idx="3215">522.76470588235304</cx:pt>
          <cx:pt idx="3216">555.4375</cx:pt>
          <cx:pt idx="3217">634.78571428571399</cx:pt>
          <cx:pt idx="3218">634.78571428571399</cx:pt>
          <cx:pt idx="3219">592.46666666666704</cx:pt>
          <cx:pt idx="3220">592.46666666666704</cx:pt>
          <cx:pt idx="3221">634.78571428571399</cx:pt>
          <cx:pt idx="3222">683.61538461538498</cx:pt>
          <cx:pt idx="3223">634.78571428571399</cx:pt>
          <cx:pt idx="3224">592.46666666666704</cx:pt>
          <cx:pt idx="3225">592.46666666666704</cx:pt>
          <cx:pt idx="3226">634.78571428571399</cx:pt>
          <cx:pt idx="3227">634.78571428571399</cx:pt>
          <cx:pt idx="3228">592.46666666666704</cx:pt>
          <cx:pt idx="3229">634.78571428571399</cx:pt>
          <cx:pt idx="3230">683.61538461538498</cx:pt>
          <cx:pt idx="3231">467.73684210526301</cx:pt>
          <cx:pt idx="3232">423.19047619047598</cx:pt>
          <cx:pt idx="3233">467.73684210526301</cx:pt>
          <cx:pt idx="3234">555.4375</cx:pt>
          <cx:pt idx="3235">493.722222222222</cx:pt>
          <cx:pt idx="3236">423.19047619047598</cx:pt>
          <cx:pt idx="3237">386.39130434782601</cx:pt>
          <cx:pt idx="3238">493.722222222222</cx:pt>
          <cx:pt idx="3239">423.19047619047598</cx:pt>
          <cx:pt idx="3240">444.35000000000002</cx:pt>
          <cx:pt idx="3241">555.4375</cx:pt>
          <cx:pt idx="3242">522.76470588235304</cx:pt>
          <cx:pt idx="3243">522.76470588235304</cx:pt>
          <cx:pt idx="3244">592.46666666666704</cx:pt>
          <cx:pt idx="3245">592.46666666666704</cx:pt>
          <cx:pt idx="3246">592.46666666666704</cx:pt>
          <cx:pt idx="3247">683.61538461538498</cx:pt>
          <cx:pt idx="3248">634.78571428571399</cx:pt>
          <cx:pt idx="3249">634.78571428571399</cx:pt>
          <cx:pt idx="3250">634.78571428571399</cx:pt>
          <cx:pt idx="3251">683.61538461538498</cx:pt>
          <cx:pt idx="3252">740.58333333333303</cx:pt>
          <cx:pt idx="3253">683.61538461538498</cx:pt>
          <cx:pt idx="3254">740.58333333333303</cx:pt>
          <cx:pt idx="3255">555.4375</cx:pt>
          <cx:pt idx="3256">634.78571428571399</cx:pt>
          <cx:pt idx="3257">592.46666666666704</cx:pt>
          <cx:pt idx="3258">555.4375</cx:pt>
          <cx:pt idx="3259">555.4375</cx:pt>
          <cx:pt idx="3260">493.722222222222</cx:pt>
          <cx:pt idx="3261">493.722222222222</cx:pt>
          <cx:pt idx="3262">634.78571428571399</cx:pt>
          <cx:pt idx="3263">740.58333333333303</cx:pt>
          <cx:pt idx="3264">740.58333333333303</cx:pt>
          <cx:pt idx="3265">807.90909090909099</cx:pt>
          <cx:pt idx="3266">740.58333333333303</cx:pt>
          <cx:pt idx="3267">888.70000000000005</cx:pt>
          <cx:pt idx="3268">807.90909090909099</cx:pt>
          <cx:pt idx="3269">807.90909090909099</cx:pt>
          <cx:pt idx="3270">807.90909090909099</cx:pt>
          <cx:pt idx="3271">987.444444444444</cx:pt>
          <cx:pt idx="3272">807.90909090909099</cx:pt>
          <cx:pt idx="3273">683.61538461538498</cx:pt>
          <cx:pt idx="3274">555.4375</cx:pt>
          <cx:pt idx="3275">634.78571428571399</cx:pt>
          <cx:pt idx="3276">740.58333333333303</cx:pt>
          <cx:pt idx="3277">634.78571428571399</cx:pt>
          <cx:pt idx="3278">683.61538461538498</cx:pt>
          <cx:pt idx="3279">634.78571428571399</cx:pt>
          <cx:pt idx="3280">807.90909090909099</cx:pt>
          <cx:pt idx="3281">807.90909090909099</cx:pt>
          <cx:pt idx="3282">634.78571428571399</cx:pt>
          <cx:pt idx="3283">634.78571428571399</cx:pt>
          <cx:pt idx="3284">683.61538461538498</cx:pt>
          <cx:pt idx="3285">807.90909090909099</cx:pt>
          <cx:pt idx="3286">807.90909090909099</cx:pt>
          <cx:pt idx="3287">493.722222222222</cx:pt>
          <cx:pt idx="3288">423.19047619047598</cx:pt>
          <cx:pt idx="3289">444.35000000000002</cx:pt>
          <cx:pt idx="3290">555.4375</cx:pt>
          <cx:pt idx="3291">522.76470588235304</cx:pt>
          <cx:pt idx="3292">522.76470588235304</cx:pt>
          <cx:pt idx="3293">592.46666666666704</cx:pt>
          <cx:pt idx="3294">592.46666666666704</cx:pt>
          <cx:pt idx="3295">592.46666666666704</cx:pt>
          <cx:pt idx="3296">683.61538461538498</cx:pt>
          <cx:pt idx="3297">634.78571428571399</cx:pt>
          <cx:pt idx="3298">634.78571428571399</cx:pt>
          <cx:pt idx="3299">634.78571428571399</cx:pt>
          <cx:pt idx="3300">683.61538461538498</cx:pt>
          <cx:pt idx="3301">740.58333333333303</cx:pt>
          <cx:pt idx="3302">683.61538461538498</cx:pt>
          <cx:pt idx="3303">740.58333333333303</cx:pt>
          <cx:pt idx="3304">493.722222222222</cx:pt>
          <cx:pt idx="3305">444.35000000000002</cx:pt>
          <cx:pt idx="3306">467.73684210526301</cx:pt>
          <cx:pt idx="3307">555.4375</cx:pt>
          <cx:pt idx="3308">522.76470588235304</cx:pt>
          <cx:pt idx="3309">555.4375</cx:pt>
          <cx:pt idx="3310">592.46666666666704</cx:pt>
          <cx:pt idx="3311">807.90909090909099</cx:pt>
          <cx:pt idx="3312">807.90909090909099</cx:pt>
          <cx:pt idx="3313">493.722222222222</cx:pt>
          <cx:pt idx="3314">493.722222222222</cx:pt>
          <cx:pt idx="3315">467.73684210526301</cx:pt>
          <cx:pt idx="3316">493.722222222222</cx:pt>
          <cx:pt idx="3317">467.73684210526301</cx:pt>
          <cx:pt idx="3318">493.722222222222</cx:pt>
          <cx:pt idx="3319">444.35000000000002</cx:pt>
          <cx:pt idx="3320">467.73684210526301</cx:pt>
          <cx:pt idx="3321">444.35000000000002</cx:pt>
          <cx:pt idx="3322">423.19047619047598</cx:pt>
          <cx:pt idx="3323">522.76470588235304</cx:pt>
          <cx:pt idx="3324">493.722222222222</cx:pt>
          <cx:pt idx="3325">592.46666666666704</cx:pt>
          <cx:pt idx="3326">555.4375</cx:pt>
          <cx:pt idx="3327">522.76470588235304</cx:pt>
          <cx:pt idx="3328">634.78571428571399</cx:pt>
          <cx:pt idx="3329">634.78571428571399</cx:pt>
          <cx:pt idx="3330">592.46666666666704</cx:pt>
          <cx:pt idx="3331">592.46666666666704</cx:pt>
          <cx:pt idx="3332">634.78571428571399</cx:pt>
          <cx:pt idx="3333">592.46666666666704</cx:pt>
          <cx:pt idx="3334">522.76470588235304</cx:pt>
          <cx:pt idx="3335">493.722222222222</cx:pt>
          <cx:pt idx="3336">683.61538461538498</cx:pt>
          <cx:pt idx="3337">592.46666666666704</cx:pt>
          <cx:pt idx="3338">555.4375</cx:pt>
          <cx:pt idx="3339">634.78571428571399</cx:pt>
          <cx:pt idx="3340">740.58333333333303</cx:pt>
          <cx:pt idx="3341">740.58333333333303</cx:pt>
          <cx:pt idx="3342">683.61538461538498</cx:pt>
          <cx:pt idx="3343">683.61538461538498</cx:pt>
          <cx:pt idx="3344">683.61538461538498</cx:pt>
          <cx:pt idx="3345">807.90909090909099</cx:pt>
          <cx:pt idx="3346">740.58333333333303</cx:pt>
          <cx:pt idx="3347">740.58333333333303</cx:pt>
          <cx:pt idx="3348">807.90909090909099</cx:pt>
          <cx:pt idx="3349">444.35000000000002</cx:pt>
          <cx:pt idx="3350">370.29166666666703</cx:pt>
          <cx:pt idx="3351">467.73684210526301</cx:pt>
          <cx:pt idx="3352">467.73684210526301</cx:pt>
          <cx:pt idx="3353">634.78571428571399</cx:pt>
          <cx:pt idx="3354">592.46666666666704</cx:pt>
          <cx:pt idx="3355">555.4375</cx:pt>
          <cx:pt idx="3356">634.78571428571399</cx:pt>
          <cx:pt idx="3357">807.90909090909099</cx:pt>
          <cx:pt idx="3358">807.90909090909099</cx:pt>
          <cx:pt idx="3359">634.78571428571399</cx:pt>
          <cx:pt idx="3360">683.61538461538498</cx:pt>
          <cx:pt idx="3361">807.90909090909099</cx:pt>
          <cx:pt idx="3362">807.90909090909099</cx:pt>
          <cx:pt idx="3363">592.46666666666704</cx:pt>
          <cx:pt idx="3364">555.4375</cx:pt>
          <cx:pt idx="3365">522.76470588235304</cx:pt>
          <cx:pt idx="3366">634.78571428571399</cx:pt>
          <cx:pt idx="3367">634.78571428571399</cx:pt>
          <cx:pt idx="3368">592.46666666666704</cx:pt>
          <cx:pt idx="3369">592.46666666666704</cx:pt>
          <cx:pt idx="3370">634.78571428571399</cx:pt>
          <cx:pt idx="3371">592.46666666666704</cx:pt>
          <cx:pt idx="3372">467.73684210526301</cx:pt>
          <cx:pt idx="3373">444.35000000000002</cx:pt>
          <cx:pt idx="3374">423.19047619047598</cx:pt>
          <cx:pt idx="3375">522.76470588235304</cx:pt>
          <cx:pt idx="3376">493.722222222222</cx:pt>
          <cx:pt idx="3377">493.722222222222</cx:pt>
          <cx:pt idx="3378">467.73684210526301</cx:pt>
          <cx:pt idx="3379">444.35000000000002</cx:pt>
          <cx:pt idx="3380">493.722222222222</cx:pt>
          <cx:pt idx="3381">467.73684210526301</cx:pt>
          <cx:pt idx="3382">522.76470588235304</cx:pt>
          <cx:pt idx="3383">522.76470588235304</cx:pt>
          <cx:pt idx="3384">592.46666666666704</cx:pt>
          <cx:pt idx="3385">592.46666666666704</cx:pt>
          <cx:pt idx="3386">683.61538461538498</cx:pt>
          <cx:pt idx="3387">683.61538461538498</cx:pt>
          <cx:pt idx="3388">683.61538461538498</cx:pt>
          <cx:pt idx="3389">522.76470588235304</cx:pt>
          <cx:pt idx="3390">493.722222222222</cx:pt>
          <cx:pt idx="3391">683.61538461538498</cx:pt>
          <cx:pt idx="3392">634.78571428571399</cx:pt>
          <cx:pt idx="3393">592.46666666666704</cx:pt>
          <cx:pt idx="3394">740.58333333333303</cx:pt>
          <cx:pt idx="3395">740.58333333333303</cx:pt>
          <cx:pt idx="3396">683.61538461538498</cx:pt>
          <cx:pt idx="3397">683.61538461538498</cx:pt>
          <cx:pt idx="3398">683.61538461538498</cx:pt>
          <cx:pt idx="3399">888.70000000000005</cx:pt>
          <cx:pt idx="3400">740.58333333333303</cx:pt>
          <cx:pt idx="3401">807.90909090909099</cx:pt>
          <cx:pt idx="3402">888.70000000000005</cx:pt>
          <cx:pt idx="3403">423.19047619047598</cx:pt>
          <cx:pt idx="3404">522.76470588235304</cx:pt>
          <cx:pt idx="3405">522.76470588235304</cx:pt>
          <cx:pt idx="3406">683.61538461538498</cx:pt>
          <cx:pt idx="3407">592.46666666666704</cx:pt>
          <cx:pt idx="3408">592.46666666666704</cx:pt>
          <cx:pt idx="3409">592.46666666666704</cx:pt>
          <cx:pt idx="3410">683.61538461538498</cx:pt>
          <cx:pt idx="3411">807.90909090909099</cx:pt>
          <cx:pt idx="3412">807.90909090909099</cx:pt>
          <cx:pt idx="3413">592.46666666666704</cx:pt>
          <cx:pt idx="3414">592.46666666666704</cx:pt>
          <cx:pt idx="3415">683.61538461538498</cx:pt>
          <cx:pt idx="3416">683.61538461538498</cx:pt>
          <cx:pt idx="3417">683.61538461538498</cx:pt>
          <cx:pt idx="3418">522.76470588235304</cx:pt>
          <cx:pt idx="3419">522.76470588235304</cx:pt>
          <cx:pt idx="3420">522.76470588235304</cx:pt>
          <cx:pt idx="3421">467.73684210526301</cx:pt>
          <cx:pt idx="3422">444.35000000000002</cx:pt>
          <cx:pt idx="3423">493.722222222222</cx:pt>
          <cx:pt idx="3424">467.73684210526301</cx:pt>
          <cx:pt idx="3425">634.78571428571399</cx:pt>
          <cx:pt idx="3426">634.78571428571399</cx:pt>
          <cx:pt idx="3427">592.46666666666704</cx:pt>
          <cx:pt idx="3428">634.78571428571399</cx:pt>
          <cx:pt idx="3429">683.61538461538498</cx:pt>
          <cx:pt idx="3430">467.73684210526301</cx:pt>
          <cx:pt idx="3431">467.73684210526301</cx:pt>
          <cx:pt idx="3432">444.35000000000002</cx:pt>
          <cx:pt idx="3433">423.19047619047598</cx:pt>
          <cx:pt idx="3434">555.4375</cx:pt>
          <cx:pt idx="3435">522.76470588235304</cx:pt>
          <cx:pt idx="3436">522.76470588235304</cx:pt>
          <cx:pt idx="3437">493.722222222222</cx:pt>
          <cx:pt idx="3438">740.58333333333303</cx:pt>
          <cx:pt idx="3439">740.58333333333303</cx:pt>
          <cx:pt idx="3440">683.61538461538498</cx:pt>
          <cx:pt idx="3441">807.90909090909099</cx:pt>
          <cx:pt idx="3442">493.722222222222</cx:pt>
          <cx:pt idx="3443">467.73684210526301</cx:pt>
          <cx:pt idx="3444">423.19047619047598</cx:pt>
          <cx:pt idx="3445">403.95454545454498</cx:pt>
          <cx:pt idx="3446">493.722222222222</cx:pt>
          <cx:pt idx="3447">444.35000000000002</cx:pt>
          <cx:pt idx="3448">493.722222222222</cx:pt>
          <cx:pt idx="3449">467.73684210526301</cx:pt>
          <cx:pt idx="3450">493.722222222222</cx:pt>
          <cx:pt idx="3451">467.73684210526301</cx:pt>
          <cx:pt idx="3452">634.78571428571399</cx:pt>
          <cx:pt idx="3453">683.61538461538498</cx:pt>
          <cx:pt idx="3454">467.73684210526301</cx:pt>
          <cx:pt idx="3455">467.73684210526301</cx:pt>
          <cx:pt idx="3456">444.35000000000002</cx:pt>
          <cx:pt idx="3457">423.19047619047598</cx:pt>
          <cx:pt idx="3458">555.4375</cx:pt>
          <cx:pt idx="3459">522.76470588235304</cx:pt>
          <cx:pt idx="3460">522.76470588235304</cx:pt>
          <cx:pt idx="3461">493.722222222222</cx:pt>
          <cx:pt idx="3462">467.73684210526301</cx:pt>
          <cx:pt idx="3463">423.19047619047598</cx:pt>
          <cx:pt idx="3464">444.35000000000002</cx:pt>
          <cx:pt idx="3465">555.4375</cx:pt>
          <cx:pt idx="3466">493.722222222222</cx:pt>
          <cx:pt idx="3467">467.73684210526301</cx:pt>
          <cx:pt idx="3468">423.19047619047598</cx:pt>
          <cx:pt idx="3469">423.19047619047598</cx:pt>
          <cx:pt idx="3470">467.73684210526301</cx:pt>
          <cx:pt idx="3471">444.35000000000002</cx:pt>
          <cx:pt idx="3472">493.722222222222</cx:pt>
          <cx:pt idx="3473">467.73684210526301</cx:pt>
          <cx:pt idx="3474">555.4375</cx:pt>
          <cx:pt idx="3475">522.76470588235304</cx:pt>
          <cx:pt idx="3476">493.722222222222</cx:pt>
          <cx:pt idx="3477">423.19047619047598</cx:pt>
          <cx:pt idx="3478">444.35000000000002</cx:pt>
          <cx:pt idx="3479">555.4375</cx:pt>
          <cx:pt idx="3480">555.4375</cx:pt>
          <cx:pt idx="3481">522.76470588235304</cx:pt>
          <cx:pt idx="3482">683.61538461538498</cx:pt>
          <cx:pt idx="3483">683.61538461538498</cx:pt>
          <cx:pt idx="3484">683.61538461538498</cx:pt>
          <cx:pt idx="3485">740.58333333333303</cx:pt>
          <cx:pt idx="3486">683.61538461538498</cx:pt>
          <cx:pt idx="3487">807.90909090909099</cx:pt>
          <cx:pt idx="3488">555.4375</cx:pt>
          <cx:pt idx="3489">634.78571428571399</cx:pt>
          <cx:pt idx="3490">634.78571428571399</cx:pt>
          <cx:pt idx="3491">493.722222222222</cx:pt>
          <cx:pt idx="3492">807.90909090909099</cx:pt>
          <cx:pt idx="3493">807.90909090909099</cx:pt>
          <cx:pt idx="3494">807.90909090909099</cx:pt>
          <cx:pt idx="3495">987.444444444444</cx:pt>
          <cx:pt idx="3496">807.90909090909099</cx:pt>
          <cx:pt idx="3497">467.73684210526301</cx:pt>
          <cx:pt idx="3498">423.19047619047598</cx:pt>
          <cx:pt idx="3499">555.4375</cx:pt>
          <cx:pt idx="3500">555.4375</cx:pt>
          <cx:pt idx="3501">522.76470588235304</cx:pt>
          <cx:pt idx="3502">493.722222222222</cx:pt>
          <cx:pt idx="3503">683.61538461538498</cx:pt>
          <cx:pt idx="3504">592.46666666666704</cx:pt>
          <cx:pt idx="3505">634.78571428571399</cx:pt>
          <cx:pt idx="3506">740.58333333333303</cx:pt>
          <cx:pt idx="3507">683.61538461538498</cx:pt>
          <cx:pt idx="3508">683.61538461538498</cx:pt>
          <cx:pt idx="3509">807.90909090909099</cx:pt>
          <cx:pt idx="3510">807.90909090909099</cx:pt>
          <cx:pt idx="3511">493.722222222222</cx:pt>
          <cx:pt idx="3512">423.19047619047598</cx:pt>
          <cx:pt idx="3513">444.35000000000002</cx:pt>
          <cx:pt idx="3514">555.4375</cx:pt>
          <cx:pt idx="3515">555.4375</cx:pt>
          <cx:pt idx="3516">522.76470588235304</cx:pt>
          <cx:pt idx="3517">683.61538461538498</cx:pt>
          <cx:pt idx="3518">683.61538461538498</cx:pt>
          <cx:pt idx="3519">683.61538461538498</cx:pt>
          <cx:pt idx="3520">740.58333333333303</cx:pt>
          <cx:pt idx="3521">683.61538461538498</cx:pt>
          <cx:pt idx="3522">807.90909090909099</cx:pt>
          <cx:pt idx="3523">522.76470588235304</cx:pt>
          <cx:pt idx="3524">522.76470588235304</cx:pt>
          <cx:pt idx="3525">493.722222222222</cx:pt>
          <cx:pt idx="3526">444.35000000000002</cx:pt>
          <cx:pt idx="3527">467.73684210526301</cx:pt>
          <cx:pt idx="3528">522.76470588235304</cx:pt>
          <cx:pt idx="3529">493.722222222222</cx:pt>
          <cx:pt idx="3530">634.78571428571399</cx:pt>
          <cx:pt idx="3531">592.46666666666704</cx:pt>
          <cx:pt idx="3532">807.90909090909099</cx:pt>
          <cx:pt idx="3533">522.76470588235304</cx:pt>
          <cx:pt idx="3534">592.46666666666704</cx:pt>
          <cx:pt idx="3535">522.76470588235304</cx:pt>
          <cx:pt idx="3536">683.61538461538498</cx:pt>
          <cx:pt idx="3537">555.4375</cx:pt>
          <cx:pt idx="3538">555.4375</cx:pt>
          <cx:pt idx="3539">467.73684210526301</cx:pt>
          <cx:pt idx="3540">423.19047619047598</cx:pt>
          <cx:pt idx="3541">386.39130434782601</cx:pt>
          <cx:pt idx="3542">386.39130434782601</cx:pt>
          <cx:pt idx="3543">444.35000000000002</cx:pt>
          <cx:pt idx="3544">403.95454545454498</cx:pt>
          <cx:pt idx="3545">423.19047619047598</cx:pt>
          <cx:pt idx="3546">386.39130434782601</cx:pt>
          <cx:pt idx="3547">467.73684210526301</cx:pt>
          <cx:pt idx="3548">403.95454545454498</cx:pt>
          <cx:pt idx="3549">423.19047619047598</cx:pt>
          <cx:pt idx="3550">386.39130434782601</cx:pt>
          <cx:pt idx="3551">355.48000000000002</cx:pt>
          <cx:pt idx="3552">355.48000000000002</cx:pt>
          <cx:pt idx="3553">807.90909090909099</cx:pt>
          <cx:pt idx="3554">555.4375</cx:pt>
          <cx:pt idx="3555">493.722222222222</cx:pt>
          <cx:pt idx="3556">467.73684210526301</cx:pt>
          <cx:pt idx="3557">522.76470588235304</cx:pt>
          <cx:pt idx="3558">683.61538461538498</cx:pt>
          <cx:pt idx="3559">683.61538461538498</cx:pt>
          <cx:pt idx="3560">807.90909090909099</cx:pt>
          <cx:pt idx="3561">683.61538461538498</cx:pt>
          <cx:pt idx="3562">740.58333333333303</cx:pt>
          <cx:pt idx="3563">888.70000000000005</cx:pt>
          <cx:pt idx="3564">522.76470588235304</cx:pt>
          <cx:pt idx="3565">683.61538461538498</cx:pt>
          <cx:pt idx="3566">683.61538461538498</cx:pt>
          <cx:pt idx="3567">740.58333333333303</cx:pt>
          <cx:pt idx="3568">592.46666666666704</cx:pt>
          <cx:pt idx="3569">423.19047619047598</cx:pt>
          <cx:pt idx="3570">592.46666666666704</cx:pt>
          <cx:pt idx="3571">403.95454545454498</cx:pt>
          <cx:pt idx="3572">444.35000000000002</cx:pt>
          <cx:pt idx="3573">493.722222222222</cx:pt>
          <cx:pt idx="3574">467.73684210526301</cx:pt>
          <cx:pt idx="3575">493.722222222222</cx:pt>
          <cx:pt idx="3576">493.722222222222</cx:pt>
          <cx:pt idx="3577">807.90909090909099</cx:pt>
          <cx:pt idx="3578">683.61538461538498</cx:pt>
          <cx:pt idx="3579">370.29166666666703</cx:pt>
          <cx:pt idx="3580">341.80769230769198</cx:pt>
          <cx:pt idx="3581">317.392857142857</cx:pt>
          <cx:pt idx="3582">306.44827586206901</cx:pt>
          <cx:pt idx="3583">277.71875</cx:pt>
          <cx:pt idx="3584">317.392857142857</cx:pt>
          <cx:pt idx="3585">201.977272727273</cx:pt>
          <cx:pt idx="3586">216.756097560976</cx:pt>
          <cx:pt idx="3587">683.61538461538498</cx:pt>
          <cx:pt idx="3588">522.76470588235304</cx:pt>
          <cx:pt idx="3589">522.76470588235304</cx:pt>
          <cx:pt idx="3590">493.722222222222</cx:pt>
          <cx:pt idx="3591">444.35000000000002</cx:pt>
          <cx:pt idx="3592">444.35000000000002</cx:pt>
          <cx:pt idx="3593">370.29166666666703</cx:pt>
          <cx:pt idx="3594">355.48000000000002</cx:pt>
          <cx:pt idx="3595">493.722222222222</cx:pt>
          <cx:pt idx="3596">467.73684210526301</cx:pt>
          <cx:pt idx="3597">355.48000000000002</cx:pt>
          <cx:pt idx="3598">370.29166666666703</cx:pt>
          <cx:pt idx="3599">355.48000000000002</cx:pt>
          <cx:pt idx="3600">189.08510638297901</cx:pt>
          <cx:pt idx="3601">261.38235294117601</cx:pt>
          <cx:pt idx="3602">683.61538461538498</cx:pt>
          <cx:pt idx="3603">386.39130434782601</cx:pt>
          <cx:pt idx="3604">386.39130434782601</cx:pt>
          <cx:pt idx="3605">261.38235294117601</cx:pt>
          <cx:pt idx="3606">467.73684210526301</cx:pt>
          <cx:pt idx="3607">423.19047619047598</cx:pt>
          <cx:pt idx="3608">493.722222222222</cx:pt>
          <cx:pt idx="3609">444.35000000000002</cx:pt>
          <cx:pt idx="3610">261.38235294117601</cx:pt>
          <cx:pt idx="3611">355.48000000000002</cx:pt>
          <cx:pt idx="3612">355.48000000000002</cx:pt>
          <cx:pt idx="3613">444.35000000000002</cx:pt>
          <cx:pt idx="3614">386.39130434782601</cx:pt>
          <cx:pt idx="3615">370.29166666666703</cx:pt>
          <cx:pt idx="3616">355.48000000000002</cx:pt>
          <cx:pt idx="3617">522.76470588235304</cx:pt>
          <cx:pt idx="3618">493.722222222222</cx:pt>
          <cx:pt idx="3619">493.722222222222</cx:pt>
          <cx:pt idx="3620">987.444444444444</cx:pt>
          <cx:pt idx="3621">987.444444444444</cx:pt>
          <cx:pt idx="3622">987.444444444444</cx:pt>
          <cx:pt idx="3623">403.95454545454498</cx:pt>
          <cx:pt idx="3624">403.95454545454498</cx:pt>
          <cx:pt idx="3625">444.35000000000002</cx:pt>
          <cx:pt idx="3626">493.722222222222</cx:pt>
          <cx:pt idx="3627">493.722222222222</cx:pt>
          <cx:pt idx="3628">493.722222222222</cx:pt>
          <cx:pt idx="3629">493.722222222222</cx:pt>
          <cx:pt idx="3630">493.722222222222</cx:pt>
          <cx:pt idx="3631">467.73684210526301</cx:pt>
          <cx:pt idx="3632">444.35000000000002</cx:pt>
          <cx:pt idx="3633">634.78571428571399</cx:pt>
          <cx:pt idx="3634">592.46666666666704</cx:pt>
          <cx:pt idx="3635">444.35000000000002</cx:pt>
          <cx:pt idx="3636">493.722222222222</cx:pt>
          <cx:pt idx="3637">493.722222222222</cx:pt>
          <cx:pt idx="3638">522.76470588235304</cx:pt>
          <cx:pt idx="3639">444.35000000000002</cx:pt>
          <cx:pt idx="3640">423.19047619047598</cx:pt>
          <cx:pt idx="3641">317.392857142857</cx:pt>
          <cx:pt idx="3642">269.30303030303003</cx:pt>
          <cx:pt idx="3643">329.14814814814798</cx:pt>
          <cx:pt idx="3644">261.38235294117601</cx:pt>
          <cx:pt idx="3645">227.871794871795</cx:pt>
          <cx:pt idx="3646">403.95454545454498</cx:pt>
          <cx:pt idx="3647">386.39130434782601</cx:pt>
          <cx:pt idx="3648">261.38235294117601</cx:pt>
          <cx:pt idx="3649">370.29166666666703</cx:pt>
          <cx:pt idx="3650">341.80769230769198</cx:pt>
          <cx:pt idx="3651">423.19047619047598</cx:pt>
          <cx:pt idx="3652">403.95454545454498</cx:pt>
          <cx:pt idx="3653">370.29166666666703</cx:pt>
          <cx:pt idx="3654">317.392857142857</cx:pt>
          <cx:pt idx="3655">403.95454545454498</cx:pt>
          <cx:pt idx="3656">403.95454545454498</cx:pt>
          <cx:pt idx="3657">467.73684210526301</cx:pt>
          <cx:pt idx="3658">467.73684210526301</cx:pt>
          <cx:pt idx="3659">467.73684210526301</cx:pt>
          <cx:pt idx="3660">493.722222222222</cx:pt>
          <cx:pt idx="3661">329.14814814814798</cx:pt>
          <cx:pt idx="3662">286.677419354839</cx:pt>
          <cx:pt idx="3663">296.23333333333301</cx:pt>
          <cx:pt idx="3664">403.95454545454498</cx:pt>
          <cx:pt idx="3665">355.48000000000002</cx:pt>
          <cx:pt idx="3666">403.95454545454498</cx:pt>
          <cx:pt idx="3667">386.39130434782601</cx:pt>
          <cx:pt idx="3668">261.38235294117601</cx:pt>
          <cx:pt idx="3669">253.914285714286</cx:pt>
          <cx:pt idx="3670">423.19047619047598</cx:pt>
          <cx:pt idx="3671">370.29166666666703</cx:pt>
          <cx:pt idx="3672">467.73684210526301</cx:pt>
          <cx:pt idx="3673">522.76470588235304</cx:pt>
          <cx:pt idx="3674">317.392857142857</cx:pt>
          <cx:pt idx="3675">329.14814814814798</cx:pt>
          <cx:pt idx="3676">329.14814814814798</cx:pt>
          <cx:pt idx="3677">277.71875</cx:pt>
          <cx:pt idx="3678">277.71875</cx:pt>
          <cx:pt idx="3679">286.677419354839</cx:pt>
          <cx:pt idx="3680">296.23333333333301</cx:pt>
          <cx:pt idx="3681">444.35000000000002</cx:pt>
          <cx:pt idx="3682">403.95454545454498</cx:pt>
          <cx:pt idx="3683">423.19047619047598</cx:pt>
          <cx:pt idx="3684">403.95454545454498</cx:pt>
          <cx:pt idx="3685">341.80769230769198</cx:pt>
          <cx:pt idx="3686">341.80769230769198</cx:pt>
          <cx:pt idx="3687">317.392857142857</cx:pt>
          <cx:pt idx="3688">317.392857142857</cx:pt>
          <cx:pt idx="3689">269.30303030303003</cx:pt>
          <cx:pt idx="3690">286.677419354839</cx:pt>
          <cx:pt idx="3691">329.14814814814798</cx:pt>
          <cx:pt idx="3692">444.35000000000002</cx:pt>
          <cx:pt idx="3693">423.19047619047598</cx:pt>
          <cx:pt idx="3694">444.35000000000002</cx:pt>
          <cx:pt idx="3695">444.35000000000002</cx:pt>
          <cx:pt idx="3696">683.61538461538498</cx:pt>
          <cx:pt idx="3697">403.95454545454498</cx:pt>
          <cx:pt idx="3698">403.95454545454498</cx:pt>
          <cx:pt idx="3699">370.29166666666703</cx:pt>
          <cx:pt idx="3700">329.14814814814798</cx:pt>
          <cx:pt idx="3701">286.677419354839</cx:pt>
          <cx:pt idx="3702">296.23333333333301</cx:pt>
          <cx:pt idx="3703">403.95454545454498</cx:pt>
          <cx:pt idx="3704">355.48000000000002</cx:pt>
          <cx:pt idx="3705">341.80769230769198</cx:pt>
          <cx:pt idx="3706">341.80769230769198</cx:pt>
          <cx:pt idx="3707">317.392857142857</cx:pt>
          <cx:pt idx="3708">403.95454545454498</cx:pt>
          <cx:pt idx="3709">403.95454545454498</cx:pt>
          <cx:pt idx="3710">370.29166666666703</cx:pt>
          <cx:pt idx="3711">329.14814814814798</cx:pt>
          <cx:pt idx="3712">286.677419354839</cx:pt>
          <cx:pt idx="3713">296.23333333333301</cx:pt>
          <cx:pt idx="3714">403.95454545454498</cx:pt>
          <cx:pt idx="3715">355.48000000000002</cx:pt>
          <cx:pt idx="3716">444.35000000000002</cx:pt>
          <cx:pt idx="3717">493.722222222222</cx:pt>
          <cx:pt idx="3718">493.722222222222</cx:pt>
          <cx:pt idx="3719">522.76470588235304</cx:pt>
          <cx:pt idx="3720">261.38235294117601</cx:pt>
          <cx:pt idx="3721">227.871794871795</cx:pt>
          <cx:pt idx="3722">370.29166666666703</cx:pt>
          <cx:pt idx="3723">355.48000000000002</cx:pt>
          <cx:pt idx="3724">317.392857142857</cx:pt>
          <cx:pt idx="3725">269.30303030303003</cx:pt>
          <cx:pt idx="3726">987.444444444444</cx:pt>
          <cx:pt idx="3727">987.444444444444</cx:pt>
          <cx:pt idx="3728">467.73684210526301</cx:pt>
          <cx:pt idx="3729">423.19047619047598</cx:pt>
          <cx:pt idx="3730">403.95454545454498</cx:pt>
          <cx:pt idx="3731">355.48000000000002</cx:pt>
          <cx:pt idx="3732">269.30303030303003</cx:pt>
          <cx:pt idx="3733">370.29166666666703</cx:pt>
          <cx:pt idx="3734">355.48000000000002</cx:pt>
          <cx:pt idx="3735">423.19047619047598</cx:pt>
          <cx:pt idx="3736">386.39130434782601</cx:pt>
          <cx:pt idx="3737">467.73684210526301</cx:pt>
          <cx:pt idx="3738">467.73684210526301</cx:pt>
          <cx:pt idx="3739">261.38235294117601</cx:pt>
          <cx:pt idx="3740">227.871794871795</cx:pt>
          <cx:pt idx="3741">403.95454545454498</cx:pt>
          <cx:pt idx="3742">355.48000000000002</cx:pt>
          <cx:pt idx="3743">355.48000000000002</cx:pt>
          <cx:pt idx="3744">403.95454545454498</cx:pt>
          <cx:pt idx="3745">355.48000000000002</cx:pt>
          <cx:pt idx="3746">341.80769230769198</cx:pt>
          <cx:pt idx="3747">317.392857142857</cx:pt>
          <cx:pt idx="3748">370.29166666666703</cx:pt>
          <cx:pt idx="3749">355.48000000000002</cx:pt>
          <cx:pt idx="3750">306.44827586206901</cx:pt>
          <cx:pt idx="3751">386.39130434782601</cx:pt>
          <cx:pt idx="3752">370.29166666666703</cx:pt>
          <cx:pt idx="3753">341.80769230769198</cx:pt>
          <cx:pt idx="3754">306.44827586206901</cx:pt>
          <cx:pt idx="3755">306.44827586206901</cx:pt>
          <cx:pt idx="3756">269.30303030303003</cx:pt>
          <cx:pt idx="3757">370.29166666666703</cx:pt>
          <cx:pt idx="3758">386.39130434782601</cx:pt>
          <cx:pt idx="3759">403.95454545454498</cx:pt>
          <cx:pt idx="3760">341.80769230769198</cx:pt>
          <cx:pt idx="3761">370.29166666666703</cx:pt>
          <cx:pt idx="3762">493.722222222222</cx:pt>
          <cx:pt idx="3763">467.73684210526301</cx:pt>
          <cx:pt idx="3764">493.722222222222</cx:pt>
          <cx:pt idx="3765">467.73684210526301</cx:pt>
          <cx:pt idx="3766">493.722222222222</cx:pt>
          <cx:pt idx="3767">467.73684210526301</cx:pt>
          <cx:pt idx="3768">467.73684210526301</cx:pt>
          <cx:pt idx="3769">467.73684210526301</cx:pt>
          <cx:pt idx="3770">522.76470588235304</cx:pt>
          <cx:pt idx="3771">555.4375</cx:pt>
          <cx:pt idx="3772">355.48000000000002</cx:pt>
          <cx:pt idx="3773">341.80769230769198</cx:pt>
          <cx:pt idx="3774">355.48000000000002</cx:pt>
          <cx:pt idx="3775">329.14814814814798</cx:pt>
          <cx:pt idx="3776">355.48000000000002</cx:pt>
          <cx:pt idx="3777">370.29166666666703</cx:pt>
          <cx:pt idx="3778">370.29166666666703</cx:pt>
          <cx:pt idx="3779">444.35000000000002</cx:pt>
          <cx:pt idx="3780">444.35000000000002</cx:pt>
          <cx:pt idx="3781">423.19047619047598</cx:pt>
          <cx:pt idx="3782">370.29166666666703</cx:pt>
          <cx:pt idx="3783">355.48000000000002</cx:pt>
          <cx:pt idx="3784">444.35000000000002</cx:pt>
          <cx:pt idx="3785">444.35000000000002</cx:pt>
          <cx:pt idx="3786">444.35000000000002</cx:pt>
          <cx:pt idx="3787">355.48000000000002</cx:pt>
          <cx:pt idx="3788">341.80769230769198</cx:pt>
          <cx:pt idx="3789">444.35000000000002</cx:pt>
          <cx:pt idx="3790">423.19047619047598</cx:pt>
          <cx:pt idx="3791">370.29166666666703</cx:pt>
          <cx:pt idx="3792">355.48000000000002</cx:pt>
          <cx:pt idx="3793">444.35000000000002</cx:pt>
          <cx:pt idx="3794">444.35000000000002</cx:pt>
          <cx:pt idx="3795">444.35000000000002</cx:pt>
          <cx:pt idx="3796">341.80769230769198</cx:pt>
          <cx:pt idx="3797">306.44827586206901</cx:pt>
          <cx:pt idx="3798">386.39130434782601</cx:pt>
          <cx:pt idx="3799">370.29166666666703</cx:pt>
          <cx:pt idx="3800">386.39130434782601</cx:pt>
          <cx:pt idx="3801">403.95454545454498</cx:pt>
          <cx:pt idx="3802">386.39130434782601</cx:pt>
          <cx:pt idx="3803">493.722222222222</cx:pt>
          <cx:pt idx="3804">467.73684210526301</cx:pt>
          <cx:pt idx="3805">370.29166666666703</cx:pt>
          <cx:pt idx="3806">317.392857142857</cx:pt>
          <cx:pt idx="3807">317.392857142857</cx:pt>
          <cx:pt idx="3808">423.19047619047598</cx:pt>
          <cx:pt idx="3809">403.95454545454498</cx:pt>
          <cx:pt idx="3810">370.29166666666703</cx:pt>
          <cx:pt idx="3811">355.48000000000002</cx:pt>
          <cx:pt idx="3812">386.39130434782601</cx:pt>
          <cx:pt idx="3813">355.48000000000002</cx:pt>
          <cx:pt idx="3814">403.95454545454498</cx:pt>
          <cx:pt idx="3815">386.39130434782601</cx:pt>
          <cx:pt idx="3816">370.29166666666703</cx:pt>
          <cx:pt idx="3817">277.71875</cx:pt>
          <cx:pt idx="3818">355.48000000000002</cx:pt>
          <cx:pt idx="3819">317.392857142857</cx:pt>
          <cx:pt idx="3820">370.29166666666703</cx:pt>
          <cx:pt idx="3821">355.48000000000002</cx:pt>
          <cx:pt idx="3822">423.19047619047598</cx:pt>
          <cx:pt idx="3823">370.29166666666703</cx:pt>
          <cx:pt idx="3824">467.73684210526301</cx:pt>
          <cx:pt idx="3825">522.76470588235304</cx:pt>
          <cx:pt idx="3826">467.73684210526301</cx:pt>
          <cx:pt idx="3827">423.19047619047598</cx:pt>
          <cx:pt idx="3828">467.73684210526301</cx:pt>
          <cx:pt idx="3829">370.29166666666703</cx:pt>
          <cx:pt idx="3830">341.80769230769198</cx:pt>
          <cx:pt idx="3831">403.95454545454498</cx:pt>
          <cx:pt idx="3832">370.29166666666703</cx:pt>
          <cx:pt idx="3833">493.722222222222</cx:pt>
          <cx:pt idx="3834">423.19047619047598</cx:pt>
          <cx:pt idx="3835">493.722222222222</cx:pt>
          <cx:pt idx="3836">423.19047619047598</cx:pt>
          <cx:pt idx="3837">370.29166666666703</cx:pt>
          <cx:pt idx="3838">467.73684210526301</cx:pt>
          <cx:pt idx="3839">370.29166666666703</cx:pt>
          <cx:pt idx="3840">329.14814814814798</cx:pt>
          <cx:pt idx="3841">522.76470588235304</cx:pt>
          <cx:pt idx="3842">444.35000000000002</cx:pt>
          <cx:pt idx="3843">370.29166666666703</cx:pt>
          <cx:pt idx="3844">355.48000000000002</cx:pt>
          <cx:pt idx="3845">329.14814814814798</cx:pt>
          <cx:pt idx="3846">467.73684210526301</cx:pt>
          <cx:pt idx="3847">493.722222222222</cx:pt>
          <cx:pt idx="3848">493.722222222222</cx:pt>
          <cx:pt idx="3849">355.48000000000002</cx:pt>
          <cx:pt idx="3850">341.80769230769198</cx:pt>
          <cx:pt idx="3851">386.39130434782601</cx:pt>
          <cx:pt idx="3852">370.29166666666703</cx:pt>
          <cx:pt idx="3853">444.35000000000002</cx:pt>
          <cx:pt idx="3854">355.48000000000002</cx:pt>
          <cx:pt idx="3855">341.80769230769198</cx:pt>
          <cx:pt idx="3856">355.48000000000002</cx:pt>
          <cx:pt idx="3857">329.14814814814798</cx:pt>
          <cx:pt idx="3858">467.73684210526301</cx:pt>
          <cx:pt idx="3859">493.722222222222</cx:pt>
          <cx:pt idx="3860">370.29166666666703</cx:pt>
          <cx:pt idx="3861">355.48000000000002</cx:pt>
          <cx:pt idx="3862">386.39130434782601</cx:pt>
          <cx:pt idx="3863">355.48000000000002</cx:pt>
          <cx:pt idx="3864">403.95454545454498</cx:pt>
          <cx:pt idx="3865">386.39130434782601</cx:pt>
          <cx:pt idx="3866">355.48000000000002</cx:pt>
          <cx:pt idx="3867">341.80769230769198</cx:pt>
          <cx:pt idx="3868">370.29166666666703</cx:pt>
          <cx:pt idx="3869">370.29166666666703</cx:pt>
          <cx:pt idx="3870">341.80769230769198</cx:pt>
          <cx:pt idx="3871">306.44827586206901</cx:pt>
          <cx:pt idx="3872">296.23333333333301</cx:pt>
          <cx:pt idx="3873">370.29166666666703</cx:pt>
          <cx:pt idx="3874">355.48000000000002</cx:pt>
          <cx:pt idx="3875">329.14814814814798</cx:pt>
          <cx:pt idx="3876">493.722222222222</cx:pt>
          <cx:pt idx="3877">493.722222222222</cx:pt>
          <cx:pt idx="3878">467.73684210526301</cx:pt>
          <cx:pt idx="3879">423.19047619047598</cx:pt>
          <cx:pt idx="3880">423.19047619047598</cx:pt>
          <cx:pt idx="3881">423.19047619047598</cx:pt>
          <cx:pt idx="3882">444.35000000000002</cx:pt>
          <cx:pt idx="3883">386.39130434782601</cx:pt>
          <cx:pt idx="3884">355.48000000000002</cx:pt>
          <cx:pt idx="3885">423.19047619047598</cx:pt>
          <cx:pt idx="3886">444.35000000000002</cx:pt>
          <cx:pt idx="3887">370.29166666666703</cx:pt>
          <cx:pt idx="3888">355.48000000000002</cx:pt>
          <cx:pt idx="3889">423.19047619047598</cx:pt>
          <cx:pt idx="3890">355.48000000000002</cx:pt>
          <cx:pt idx="3891">467.73684210526301</cx:pt>
          <cx:pt idx="3892">467.73684210526301</cx:pt>
          <cx:pt idx="3893">386.39130434782601</cx:pt>
          <cx:pt idx="3894">355.48000000000002</cx:pt>
          <cx:pt idx="3895">403.95454545454498</cx:pt>
          <cx:pt idx="3896">386.39130434782601</cx:pt>
          <cx:pt idx="3897">355.48000000000002</cx:pt>
          <cx:pt idx="3898">403.95454545454498</cx:pt>
          <cx:pt idx="3899">493.722222222222</cx:pt>
          <cx:pt idx="3900">467.73684210526301</cx:pt>
          <cx:pt idx="3901">467.73684210526301</cx:pt>
          <cx:pt idx="3902">423.19047619047598</cx:pt>
          <cx:pt idx="3903">555.4375</cx:pt>
          <cx:pt idx="3904">493.722222222222</cx:pt>
          <cx:pt idx="3905">493.722222222222</cx:pt>
          <cx:pt idx="3906">467.73684210526301</cx:pt>
          <cx:pt idx="3907">493.722222222222</cx:pt>
          <cx:pt idx="3908">444.35000000000002</cx:pt>
          <cx:pt idx="3909">493.722222222222</cx:pt>
          <cx:pt idx="3910">592.46666666666704</cx:pt>
          <cx:pt idx="3911">555.4375</cx:pt>
          <cx:pt idx="3912">370.29166666666703</cx:pt>
          <cx:pt idx="3913">444.35000000000002</cx:pt>
          <cx:pt idx="3914">423.19047619047598</cx:pt>
          <cx:pt idx="3915">444.35000000000002</cx:pt>
          <cx:pt idx="3916">423.19047619047598</cx:pt>
          <cx:pt idx="3917">444.35000000000002</cx:pt>
          <cx:pt idx="3918">522.76470588235304</cx:pt>
          <cx:pt idx="3919">522.76470588235304</cx:pt>
          <cx:pt idx="3920">370.29166666666703</cx:pt>
          <cx:pt idx="3921">444.35000000000002</cx:pt>
          <cx:pt idx="3922">423.19047619047598</cx:pt>
          <cx:pt idx="3923">423.19047619047598</cx:pt>
          <cx:pt idx="3924">444.35000000000002</cx:pt>
          <cx:pt idx="3925">493.722222222222</cx:pt>
          <cx:pt idx="3926">386.39130434782601</cx:pt>
          <cx:pt idx="3927">355.48000000000002</cx:pt>
          <cx:pt idx="3928">403.95454545454498</cx:pt>
          <cx:pt idx="3929">386.39130434782601</cx:pt>
          <cx:pt idx="3930">467.73684210526301</cx:pt>
          <cx:pt idx="3931">370.29166666666703</cx:pt>
          <cx:pt idx="3932">355.48000000000002</cx:pt>
          <cx:pt idx="3933">403.95454545454498</cx:pt>
          <cx:pt idx="3934">403.95454545454498</cx:pt>
          <cx:pt idx="3935">467.73684210526301</cx:pt>
          <cx:pt idx="3936">386.39130434782601</cx:pt>
          <cx:pt idx="3937">355.48000000000002</cx:pt>
          <cx:pt idx="3938">403.95454545454498</cx:pt>
          <cx:pt idx="3939">386.39130434782601</cx:pt>
          <cx:pt idx="3940">386.39130434782601</cx:pt>
          <cx:pt idx="3941">403.95454545454498</cx:pt>
          <cx:pt idx="3942">444.35000000000002</cx:pt>
          <cx:pt idx="3943">370.29166666666703</cx:pt>
          <cx:pt idx="3944">423.19047619047598</cx:pt>
          <cx:pt idx="3945">467.73684210526301</cx:pt>
          <cx:pt idx="3946">493.722222222222</cx:pt>
          <cx:pt idx="3947">423.19047619047598</cx:pt>
          <cx:pt idx="3948">467.73684210526301</cx:pt>
          <cx:pt idx="3949">522.76470588235304</cx:pt>
          <cx:pt idx="3950">493.722222222222</cx:pt>
          <cx:pt idx="3951">403.95454545454498</cx:pt>
          <cx:pt idx="3952">370.29166666666703</cx:pt>
          <cx:pt idx="3953">467.73684210526301</cx:pt>
          <cx:pt idx="3954">493.722222222222</cx:pt>
          <cx:pt idx="3955">370.29166666666703</cx:pt>
          <cx:pt idx="3956">444.35000000000002</cx:pt>
          <cx:pt idx="3957">423.19047619047598</cx:pt>
          <cx:pt idx="3958">444.35000000000002</cx:pt>
          <cx:pt idx="3959">423.19047619047598</cx:pt>
          <cx:pt idx="3960">444.35000000000002</cx:pt>
          <cx:pt idx="3961">493.722222222222</cx:pt>
          <cx:pt idx="3962">444.35000000000002</cx:pt>
          <cx:pt idx="3963">386.39130434782601</cx:pt>
          <cx:pt idx="3964">403.95454545454498</cx:pt>
          <cx:pt idx="3965">370.29166666666703</cx:pt>
          <cx:pt idx="3966">355.48000000000002</cx:pt>
          <cx:pt idx="3967">403.95454545454498</cx:pt>
          <cx:pt idx="3968">423.19047619047598</cx:pt>
          <cx:pt idx="3969">444.35000000000002</cx:pt>
          <cx:pt idx="3970">370.29166666666703</cx:pt>
          <cx:pt idx="3971">444.35000000000002</cx:pt>
          <cx:pt idx="3972">423.19047619047598</cx:pt>
          <cx:pt idx="3973">423.19047619047598</cx:pt>
          <cx:pt idx="3974">493.722222222222</cx:pt>
          <cx:pt idx="3975">444.35000000000002</cx:pt>
          <cx:pt idx="3976">355.48000000000002</cx:pt>
          <cx:pt idx="3977">987.444444444444</cx:pt>
          <cx:pt idx="3978">987.444444444444</cx:pt>
          <cx:pt idx="3979">493.722222222222</cx:pt>
          <cx:pt idx="3980">444.35000000000002</cx:pt>
          <cx:pt idx="3981">444.35000000000002</cx:pt>
          <cx:pt idx="3982">423.19047619047598</cx:pt>
          <cx:pt idx="3983">555.4375</cx:pt>
          <cx:pt idx="3984">683.61538461538498</cx:pt>
          <cx:pt idx="3985">444.35000000000002</cx:pt>
          <cx:pt idx="3986">444.35000000000002</cx:pt>
          <cx:pt idx="3987">493.722222222222</cx:pt>
          <cx:pt idx="3988">522.76470588235304</cx:pt>
          <cx:pt idx="3989">522.76470588235304</cx:pt>
          <cx:pt idx="3990">592.46666666666704</cx:pt>
          <cx:pt idx="3991">444.35000000000002</cx:pt>
          <cx:pt idx="3992">522.76470588235304</cx:pt>
          <cx:pt idx="3993">634.78571428571399</cx:pt>
          <cx:pt idx="3994">493.722222222222</cx:pt>
          <cx:pt idx="3995">683.61538461538498</cx:pt>
          <cx:pt idx="3996">592.46666666666704</cx:pt>
          <cx:pt idx="3997">493.722222222222</cx:pt>
          <cx:pt idx="3998">493.722222222222</cx:pt>
          <cx:pt idx="3999">493.722222222222</cx:pt>
          <cx:pt idx="4000">444.35000000000002</cx:pt>
          <cx:pt idx="4001">444.35000000000002</cx:pt>
          <cx:pt idx="4002">444.35000000000002</cx:pt>
          <cx:pt idx="4003">403.95454545454498</cx:pt>
          <cx:pt idx="4004">370.29166666666703</cx:pt>
          <cx:pt idx="4005">467.73684210526301</cx:pt>
          <cx:pt idx="4006">987.444444444444</cx:pt>
          <cx:pt idx="4007">467.73684210526301</cx:pt>
          <cx:pt idx="4008">493.722222222222</cx:pt>
          <cx:pt idx="4009">423.19047619047598</cx:pt>
          <cx:pt idx="4010">423.19047619047598</cx:pt>
          <cx:pt idx="4011">355.48000000000002</cx:pt>
          <cx:pt idx="4012">341.80769230769198</cx:pt>
          <cx:pt idx="4013">370.29166666666703</cx:pt>
          <cx:pt idx="4014">329.14814814814798</cx:pt>
          <cx:pt idx="4015">355.48000000000002</cx:pt>
          <cx:pt idx="4016">341.80769230769198</cx:pt>
          <cx:pt idx="4017">444.35000000000002</cx:pt>
          <cx:pt idx="4018">423.19047619047598</cx:pt>
          <cx:pt idx="4019">493.722222222222</cx:pt>
          <cx:pt idx="4020">370.29166666666703</cx:pt>
          <cx:pt idx="4021">329.14814814814798</cx:pt>
          <cx:pt idx="4022">370.29166666666703</cx:pt>
          <cx:pt idx="4023">423.19047619047598</cx:pt>
          <cx:pt idx="4024">386.39130434782601</cx:pt>
          <cx:pt idx="4025">355.48000000000002</cx:pt>
          <cx:pt idx="4026">317.392857142857</cx:pt>
          <cx:pt idx="4027">370.29166666666703</cx:pt>
          <cx:pt idx="4028">277.71875</cx:pt>
          <cx:pt idx="4029">317.392857142857</cx:pt>
          <cx:pt idx="4030">329.14814814814798</cx:pt>
          <cx:pt idx="4031">341.80769230769198</cx:pt>
          <cx:pt idx="4032">306.44827586206901</cx:pt>
          <cx:pt idx="4033">386.39130434782601</cx:pt>
          <cx:pt idx="4034">370.29166666666703</cx:pt>
          <cx:pt idx="4035">329.14814814814798</cx:pt>
          <cx:pt idx="4036">386.39130434782601</cx:pt>
          <cx:pt idx="4037">329.14814814814798</cx:pt>
          <cx:pt idx="4038">355.48000000000002</cx:pt>
          <cx:pt idx="4039">317.392857142857</cx:pt>
          <cx:pt idx="4040">423.19047619047598</cx:pt>
          <cx:pt idx="4041">386.39130434782601</cx:pt>
          <cx:pt idx="4042">355.48000000000002</cx:pt>
          <cx:pt idx="4043">341.80769230769198</cx:pt>
          <cx:pt idx="4044">355.48000000000002</cx:pt>
          <cx:pt idx="4045">329.14814814814798</cx:pt>
          <cx:pt idx="4046">423.19047619047598</cx:pt>
          <cx:pt idx="4047">386.39130434782601</cx:pt>
          <cx:pt idx="4048">355.48000000000002</cx:pt>
          <cx:pt idx="4049">317.392857142857</cx:pt>
          <cx:pt idx="4050">355.48000000000002</cx:pt>
          <cx:pt idx="4051">329.14814814814798</cx:pt>
          <cx:pt idx="4052">444.35000000000002</cx:pt>
          <cx:pt idx="4053">386.39130434782601</cx:pt>
          <cx:pt idx="4054">370.29166666666703</cx:pt>
          <cx:pt idx="4055">423.19047619047598</cx:pt>
          <cx:pt idx="4056">444.35000000000002</cx:pt>
          <cx:pt idx="4057">370.29166666666703</cx:pt>
          <cx:pt idx="4058">355.48000000000002</cx:pt>
          <cx:pt idx="4059">467.73684210526301</cx:pt>
          <cx:pt idx="4060">386.39130434782601</cx:pt>
          <cx:pt idx="4061">403.95454545454498</cx:pt>
          <cx:pt idx="4062">355.48000000000002</cx:pt>
          <cx:pt idx="4063">317.392857142857</cx:pt>
          <cx:pt idx="4064">403.95454545454498</cx:pt>
          <cx:pt idx="4065">355.48000000000002</cx:pt>
          <cx:pt idx="4066">370.29166666666703</cx:pt>
          <cx:pt idx="4067">522.76470588235304</cx:pt>
          <cx:pt idx="4068">493.722222222222</cx:pt>
          <cx:pt idx="4069">467.73684210526301</cx:pt>
          <cx:pt idx="4070">493.722222222222</cx:pt>
          <cx:pt idx="4071">493.722222222222</cx:pt>
          <cx:pt idx="4072">493.722222222222</cx:pt>
          <cx:pt idx="4073">403.95454545454498</cx:pt>
          <cx:pt idx="4074">423.19047619047598</cx:pt>
          <cx:pt idx="4075">444.35000000000002</cx:pt>
          <cx:pt idx="4076">370.29166666666703</cx:pt>
          <cx:pt idx="4077">423.19047619047598</cx:pt>
          <cx:pt idx="4078">444.35000000000002</cx:pt>
          <cx:pt idx="4079">403.95454545454498</cx:pt>
          <cx:pt idx="4080">444.35000000000002</cx:pt>
          <cx:pt idx="4081">423.19047619047598</cx:pt>
          <cx:pt idx="4082">386.39130434782601</cx:pt>
          <cx:pt idx="4083">355.48000000000002</cx:pt>
          <cx:pt idx="4084">403.95454545454498</cx:pt>
          <cx:pt idx="4085">423.19047619047598</cx:pt>
          <cx:pt idx="4086">467.73684210526301</cx:pt>
          <cx:pt idx="4087">467.73684210526301</cx:pt>
          <cx:pt idx="4088">493.722222222222</cx:pt>
          <cx:pt idx="4089">423.19047619047598</cx:pt>
          <cx:pt idx="4090">467.73684210526301</cx:pt>
          <cx:pt idx="4091">493.722222222222</cx:pt>
          <cx:pt idx="4092">467.73684210526301</cx:pt>
          <cx:pt idx="4093">403.95454545454498</cx:pt>
          <cx:pt idx="4094">423.19047619047598</cx:pt>
          <cx:pt idx="4095">444.35000000000002</cx:pt>
          <cx:pt idx="4096">493.722222222222</cx:pt>
          <cx:pt idx="4097">493.722222222222</cx:pt>
          <cx:pt idx="4098">386.39130434782601</cx:pt>
          <cx:pt idx="4099">355.48000000000002</cx:pt>
          <cx:pt idx="4100">403.95454545454498</cx:pt>
          <cx:pt idx="4101">403.95454545454498</cx:pt>
          <cx:pt idx="4102">423.19047619047598</cx:pt>
          <cx:pt idx="4103">444.35000000000002</cx:pt>
          <cx:pt idx="4104">467.73684210526301</cx:pt>
          <cx:pt idx="4105">370.29166666666703</cx:pt>
          <cx:pt idx="4106">467.73684210526301</cx:pt>
          <cx:pt idx="4107">403.95454545454498</cx:pt>
          <cx:pt idx="4108">493.722222222222</cx:pt>
          <cx:pt idx="4109">444.35000000000002</cx:pt>
          <cx:pt idx="4110">444.35000000000002</cx:pt>
          <cx:pt idx="4111">403.95454545454498</cx:pt>
          <cx:pt idx="4112">493.722222222222</cx:pt>
          <cx:pt idx="4113">493.722222222222</cx:pt>
          <cx:pt idx="4114">493.722222222222</cx:pt>
          <cx:pt idx="4115">493.722222222222</cx:pt>
          <cx:pt idx="4116">493.722222222222</cx:pt>
          <cx:pt idx="4117">493.722222222222</cx:pt>
          <cx:pt idx="4118">423.19047619047598</cx:pt>
          <cx:pt idx="4119">386.39130434782601</cx:pt>
          <cx:pt idx="4120">493.722222222222</cx:pt>
          <cx:pt idx="4121">467.73684210526301</cx:pt>
          <cx:pt idx="4122">467.73684210526301</cx:pt>
          <cx:pt idx="4123">493.722222222222</cx:pt>
          <cx:pt idx="4124">444.35000000000002</cx:pt>
          <cx:pt idx="4125">444.35000000000002</cx:pt>
          <cx:pt idx="4126">423.19047619047598</cx:pt>
          <cx:pt idx="4127">522.76470588235304</cx:pt>
          <cx:pt idx="4128">493.722222222222</cx:pt>
          <cx:pt idx="4129">403.95454545454498</cx:pt>
          <cx:pt idx="4130">386.39130434782601</cx:pt>
          <cx:pt idx="4131">467.73684210526301</cx:pt>
          <cx:pt idx="4132">444.35000000000002</cx:pt>
          <cx:pt idx="4133">444.35000000000002</cx:pt>
          <cx:pt idx="4134">444.35000000000002</cx:pt>
          <cx:pt idx="4135">423.19047619047598</cx:pt>
          <cx:pt idx="4136">423.19047619047598</cx:pt>
          <cx:pt idx="4137">386.39130434782601</cx:pt>
          <cx:pt idx="4138">493.722222222222</cx:pt>
          <cx:pt idx="4139">467.73684210526301</cx:pt>
          <cx:pt idx="4140">423.19047619047598</cx:pt>
          <cx:pt idx="4141">386.39130434782601</cx:pt>
          <cx:pt idx="4142">493.722222222222</cx:pt>
          <cx:pt idx="4143">467.73684210526301</cx:pt>
          <cx:pt idx="4144">467.73684210526301</cx:pt>
          <cx:pt idx="4145">493.722222222222</cx:pt>
          <cx:pt idx="4146">444.35000000000002</cx:pt>
          <cx:pt idx="4147">467.73684210526301</cx:pt>
          <cx:pt idx="4148">467.73684210526301</cx:pt>
          <cx:pt idx="4149">403.95454545454498</cx:pt>
          <cx:pt idx="4150">386.39130434782601</cx:pt>
          <cx:pt idx="4151">467.73684210526301</cx:pt>
          <cx:pt idx="4152">444.35000000000002</cx:pt>
          <cx:pt idx="4153">444.35000000000002</cx:pt>
          <cx:pt idx="4154">444.35000000000002</cx:pt>
          <cx:pt idx="4155">444.35000000000002</cx:pt>
          <cx:pt idx="4156">493.722222222222</cx:pt>
          <cx:pt idx="4157">493.722222222222</cx:pt>
          <cx:pt idx="4158">403.95454545454498</cx:pt>
          <cx:pt idx="4159">444.35000000000002</cx:pt>
          <cx:pt idx="4160">444.35000000000002</cx:pt>
          <cx:pt idx="4161">444.35000000000002</cx:pt>
          <cx:pt idx="4162">444.35000000000002</cx:pt>
          <cx:pt idx="4163">467.73684210526301</cx:pt>
          <cx:pt idx="4164">403.95454545454498</cx:pt>
          <cx:pt idx="4165">522.76470588235304</cx:pt>
          <cx:pt idx="4166">423.19047619047598</cx:pt>
          <cx:pt idx="4167">522.76470588235304</cx:pt>
          <cx:pt idx="4168">493.722222222222</cx:pt>
          <cx:pt idx="4169">555.4375</cx:pt>
          <cx:pt idx="4170">522.76470588235304</cx:pt>
          <cx:pt idx="4171">555.4375</cx:pt>
          <cx:pt idx="4172">522.76470588235304</cx:pt>
          <cx:pt idx="4173">522.76470588235304</cx:pt>
          <cx:pt idx="4174">555.4375</cx:pt>
          <cx:pt idx="4175">522.76470588235304</cx:pt>
          <cx:pt idx="4176">634.78571428571399</cx:pt>
          <cx:pt idx="4177">592.46666666666704</cx:pt>
          <cx:pt idx="4178">592.46666666666704</cx:pt>
          <cx:pt idx="4179">592.46666666666704</cx:pt>
          <cx:pt idx="4180">634.78571428571399</cx:pt>
          <cx:pt idx="4181">634.78571428571399</cx:pt>
          <cx:pt idx="4182">555.4375</cx:pt>
          <cx:pt idx="4183">522.76470588235304</cx:pt>
          <cx:pt idx="4184">592.46666666666704</cx:pt>
          <cx:pt idx="4185">522.76470588235304</cx:pt>
          <cx:pt idx="4186">634.78571428571399</cx:pt>
          <cx:pt idx="4187">592.46666666666704</cx:pt>
          <cx:pt idx="4188">592.46666666666704</cx:pt>
          <cx:pt idx="4189">592.46666666666704</cx:pt>
          <cx:pt idx="4190">683.61538461538498</cx:pt>
          <cx:pt idx="4191">634.78571428571399</cx:pt>
          <cx:pt idx="4192">403.95454545454498</cx:pt>
          <cx:pt idx="4193">555.4375</cx:pt>
          <cx:pt idx="4194">555.4375</cx:pt>
          <cx:pt idx="4195">522.76470588235304</cx:pt>
          <cx:pt idx="4196">592.46666666666704</cx:pt>
          <cx:pt idx="4197">592.46666666666704</cx:pt>
          <cx:pt idx="4198">634.78571428571399</cx:pt>
          <cx:pt idx="4199">740.58333333333303</cx:pt>
          <cx:pt idx="4200">634.78571428571399</cx:pt>
          <cx:pt idx="4201">634.78571428571399</cx:pt>
          <cx:pt idx="4202">740.58333333333303</cx:pt>
          <cx:pt idx="4203">807.90909090909099</cx:pt>
          <cx:pt idx="4204">807.90909090909099</cx:pt>
          <cx:pt idx="4205">592.46666666666704</cx:pt>
          <cx:pt idx="4206">592.46666666666704</cx:pt>
          <cx:pt idx="4207">740.58333333333303</cx:pt>
          <cx:pt idx="4208">634.78571428571399</cx:pt>
          <cx:pt idx="4209">740.58333333333303</cx:pt>
          <cx:pt idx="4210">807.90909090909099</cx:pt>
          <cx:pt idx="4211">807.90909090909099</cx:pt>
          <cx:pt idx="4212">592.46666666666704</cx:pt>
          <cx:pt idx="4213">555.4375</cx:pt>
          <cx:pt idx="4214">592.46666666666704</cx:pt>
          <cx:pt idx="4215">555.4375</cx:pt>
          <cx:pt idx="4216">592.46666666666704</cx:pt>
          <cx:pt idx="4217">683.61538461538498</cx:pt>
          <cx:pt idx="4218">634.78571428571399</cx:pt>
          <cx:pt idx="4219">634.78571428571399</cx:pt>
          <cx:pt idx="4220">634.78571428571399</cx:pt>
          <cx:pt idx="4221">740.58333333333303</cx:pt>
          <cx:pt idx="4222">634.78571428571399</cx:pt>
          <cx:pt idx="4223">592.46666666666704</cx:pt>
          <cx:pt idx="4224">634.78571428571399</cx:pt>
          <cx:pt idx="4225">592.46666666666704</cx:pt>
          <cx:pt idx="4226">634.78571428571399</cx:pt>
          <cx:pt idx="4227">634.78571428571399</cx:pt>
          <cx:pt idx="4228">634.78571428571399</cx:pt>
          <cx:pt idx="4229">740.58333333333303</cx:pt>
          <cx:pt idx="4230">555.4375</cx:pt>
          <cx:pt idx="4231">522.76470588235304</cx:pt>
          <cx:pt idx="4232">522.76470588235304</cx:pt>
          <cx:pt idx="4233">555.4375</cx:pt>
          <cx:pt idx="4234">522.76470588235304</cx:pt>
          <cx:pt idx="4235">634.78571428571399</cx:pt>
          <cx:pt idx="4236">592.46666666666704</cx:pt>
          <cx:pt idx="4237">592.46666666666704</cx:pt>
          <cx:pt idx="4238">592.46666666666704</cx:pt>
          <cx:pt idx="4239">634.78571428571399</cx:pt>
          <cx:pt idx="4240">634.78571428571399</cx:pt>
          <cx:pt idx="4241">555.4375</cx:pt>
          <cx:pt idx="4242">522.76470588235304</cx:pt>
          <cx:pt idx="4243">592.46666666666704</cx:pt>
          <cx:pt idx="4244">522.76470588235304</cx:pt>
          <cx:pt idx="4245">634.78571428571399</cx:pt>
          <cx:pt idx="4246">592.46666666666704</cx:pt>
          <cx:pt idx="4247">592.46666666666704</cx:pt>
          <cx:pt idx="4248">592.46666666666704</cx:pt>
          <cx:pt idx="4249">683.61538461538498</cx:pt>
          <cx:pt idx="4250">634.78571428571399</cx:pt>
          <cx:pt idx="4251">522.76470588235304</cx:pt>
          <cx:pt idx="4252">493.722222222222</cx:pt>
          <cx:pt idx="4253">423.19047619047598</cx:pt>
          <cx:pt idx="4254">444.35000000000002</cx:pt>
          <cx:pt idx="4255">555.4375</cx:pt>
          <cx:pt idx="4256">493.722222222222</cx:pt>
          <cx:pt idx="4257">444.35000000000002</cx:pt>
          <cx:pt idx="4258">493.722222222222</cx:pt>
          <cx:pt idx="4259">634.78571428571399</cx:pt>
          <cx:pt idx="4260">555.4375</cx:pt>
          <cx:pt idx="4261">592.46666666666704</cx:pt>
          <cx:pt idx="4262">555.4375</cx:pt>
          <cx:pt idx="4263">740.58333333333303</cx:pt>
          <cx:pt idx="4264">634.78571428571399</cx:pt>
          <cx:pt idx="4265">634.78571428571399</cx:pt>
          <cx:pt idx="4266">683.61538461538498</cx:pt>
          <cx:pt idx="4267">683.61538461538498</cx:pt>
          <cx:pt idx="4268">683.61538461538498</cx:pt>
          <cx:pt idx="4269">634.78571428571399</cx:pt>
          <cx:pt idx="4270">555.4375</cx:pt>
          <cx:pt idx="4271">592.46666666666704</cx:pt>
          <cx:pt idx="4272">555.4375</cx:pt>
          <cx:pt idx="4273">740.58333333333303</cx:pt>
          <cx:pt idx="4274">634.78571428571399</cx:pt>
          <cx:pt idx="4275">683.61538461538498</cx:pt>
          <cx:pt idx="4276">634.78571428571399</cx:pt>
          <cx:pt idx="4277">740.58333333333303</cx:pt>
          <cx:pt idx="4278">683.61538461538498</cx:pt>
          <cx:pt idx="4279">444.35000000000002</cx:pt>
          <cx:pt idx="4280">444.35000000000002</cx:pt>
          <cx:pt idx="4281">493.722222222222</cx:pt>
          <cx:pt idx="4282">493.722222222222</cx:pt>
          <cx:pt idx="4283">493.722222222222</cx:pt>
          <cx:pt idx="4284">522.76470588235304</cx:pt>
          <cx:pt idx="4285">522.76470588235304</cx:pt>
          <cx:pt idx="4286">634.78571428571399</cx:pt>
          <cx:pt idx="4287">592.46666666666704</cx:pt>
          <cx:pt idx="4288">592.46666666666704</cx:pt>
          <cx:pt idx="4289">592.46666666666704</cx:pt>
          <cx:pt idx="4290">522.76470588235304</cx:pt>
          <cx:pt idx="4291">522.76470588235304</cx:pt>
          <cx:pt idx="4292">493.722222222222</cx:pt>
          <cx:pt idx="4293">740.58333333333303</cx:pt>
          <cx:pt idx="4294">740.58333333333303</cx:pt>
          <cx:pt idx="4295">987.444444444444</cx:pt>
          <cx:pt idx="4296">807.90909090909099</cx:pt>
          <cx:pt idx="4297">740.58333333333303</cx:pt>
          <cx:pt idx="4298">740.58333333333303</cx:pt>
          <cx:pt idx="4299">987.444444444444</cx:pt>
          <cx:pt idx="4300">807.90909090909099</cx:pt>
          <cx:pt idx="4301">634.78571428571399</cx:pt>
          <cx:pt idx="4302">592.46666666666704</cx:pt>
          <cx:pt idx="4303">592.46666666666704</cx:pt>
          <cx:pt idx="4304">592.46666666666704</cx:pt>
          <cx:pt idx="4305">740.58333333333303</cx:pt>
          <cx:pt idx="4306">740.58333333333303</cx:pt>
          <cx:pt idx="4307">634.78571428571399</cx:pt>
          <cx:pt idx="4308">683.61538461538498</cx:pt>
          <cx:pt idx="4309">740.58333333333303</cx:pt>
          <cx:pt idx="4310">592.46666666666704</cx:pt>
          <cx:pt idx="4311">683.61538461538498</cx:pt>
          <cx:pt idx="4312">807.90909090909099</cx:pt>
          <cx:pt idx="4313">634.78571428571399</cx:pt>
          <cx:pt idx="4314">555.4375</cx:pt>
          <cx:pt idx="4315">592.46666666666704</cx:pt>
          <cx:pt idx="4316">555.4375</cx:pt>
          <cx:pt idx="4317">740.58333333333303</cx:pt>
          <cx:pt idx="4318">634.78571428571399</cx:pt>
          <cx:pt idx="4319">634.78571428571399</cx:pt>
          <cx:pt idx="4320">683.61538461538498</cx:pt>
          <cx:pt idx="4321">683.61538461538498</cx:pt>
          <cx:pt idx="4322">683.61538461538498</cx:pt>
          <cx:pt idx="4323">634.78571428571399</cx:pt>
          <cx:pt idx="4324">555.4375</cx:pt>
          <cx:pt idx="4325">592.46666666666704</cx:pt>
          <cx:pt idx="4326">555.4375</cx:pt>
          <cx:pt idx="4327">740.58333333333303</cx:pt>
          <cx:pt idx="4328">634.78571428571399</cx:pt>
          <cx:pt idx="4329">683.61538461538498</cx:pt>
          <cx:pt idx="4330">634.78571428571399</cx:pt>
          <cx:pt idx="4331">740.58333333333303</cx:pt>
          <cx:pt idx="4332">683.61538461538498</cx:pt>
          <cx:pt idx="4333">444.35000000000002</cx:pt>
          <cx:pt idx="4334">444.35000000000002</cx:pt>
          <cx:pt idx="4335">493.722222222222</cx:pt>
          <cx:pt idx="4336">493.722222222222</cx:pt>
          <cx:pt idx="4337">493.722222222222</cx:pt>
          <cx:pt idx="4338">522.76470588235304</cx:pt>
          <cx:pt idx="4339">555.4375</cx:pt>
          <cx:pt idx="4340">555.4375</cx:pt>
          <cx:pt idx="4341">493.722222222222</cx:pt>
          <cx:pt idx="4342">423.19047619047598</cx:pt>
          <cx:pt idx="4343">467.73684210526301</cx:pt>
          <cx:pt idx="4344">555.4375</cx:pt>
          <cx:pt idx="4345">493.722222222222</cx:pt>
          <cx:pt idx="4346">592.46666666666704</cx:pt>
          <cx:pt idx="4347">807.90909090909099</cx:pt>
          <cx:pt idx="4348">807.90909090909099</cx:pt>
          <cx:pt idx="4349">522.76470588235304</cx:pt>
          <cx:pt idx="4350">493.722222222222</cx:pt>
          <cx:pt idx="4351">522.76470588235304</cx:pt>
          <cx:pt idx="4352">444.35000000000002</cx:pt>
          <cx:pt idx="4353">592.46666666666704</cx:pt>
          <cx:pt idx="4354">555.4375</cx:pt>
          <cx:pt idx="4355">444.35000000000002</cx:pt>
          <cx:pt idx="4356">403.95454545454498</cx:pt>
          <cx:pt idx="4357">522.76470588235304</cx:pt>
          <cx:pt idx="4358">493.722222222222</cx:pt>
          <cx:pt idx="4359">555.4375</cx:pt>
          <cx:pt idx="4360">555.4375</cx:pt>
          <cx:pt idx="4361">555.4375</cx:pt>
          <cx:pt idx="4362">634.78571428571399</cx:pt>
          <cx:pt idx="4363">592.46666666666704</cx:pt>
          <cx:pt idx="4364">634.78571428571399</cx:pt>
          <cx:pt idx="4365">592.46666666666704</cx:pt>
          <cx:pt idx="4366">555.4375</cx:pt>
          <cx:pt idx="4367">522.76470588235304</cx:pt>
          <cx:pt idx="4368">493.722222222222</cx:pt>
          <cx:pt idx="4369">592.46666666666704</cx:pt>
          <cx:pt idx="4370">592.46666666666704</cx:pt>
          <cx:pt idx="4371">634.78571428571399</cx:pt>
          <cx:pt idx="4372">740.58333333333303</cx:pt>
          <cx:pt idx="4373">634.78571428571399</cx:pt>
          <cx:pt idx="4374">634.78571428571399</cx:pt>
          <cx:pt idx="4375">807.90909090909099</cx:pt>
          <cx:pt idx="4376">740.58333333333303</cx:pt>
          <cx:pt idx="4377">634.78571428571399</cx:pt>
          <cx:pt idx="4378">807.90909090909099</cx:pt>
          <cx:pt idx="4379">522.76470588235304</cx:pt>
          <cx:pt idx="4380">493.722222222222</cx:pt>
          <cx:pt idx="4381">634.78571428571399</cx:pt>
          <cx:pt idx="4382">592.46666666666704</cx:pt>
          <cx:pt idx="4383">592.46666666666704</cx:pt>
          <cx:pt idx="4384">683.61538461538498</cx:pt>
          <cx:pt idx="4385">807.90909090909099</cx:pt>
          <cx:pt idx="4386">683.61538461538498</cx:pt>
          <cx:pt idx="4387">683.61538461538498</cx:pt>
          <cx:pt idx="4388">807.90909090909099</cx:pt>
          <cx:pt idx="4389">555.4375</cx:pt>
          <cx:pt idx="4390">555.4375</cx:pt>
          <cx:pt idx="4391">555.4375</cx:pt>
          <cx:pt idx="4392">634.78571428571399</cx:pt>
          <cx:pt idx="4393">592.46666666666704</cx:pt>
          <cx:pt idx="4394">634.78571428571399</cx:pt>
          <cx:pt idx="4395">592.46666666666704</cx:pt>
          <cx:pt idx="4396">555.4375</cx:pt>
          <cx:pt idx="4397">444.35000000000002</cx:pt>
          <cx:pt idx="4398">403.95454545454498</cx:pt>
          <cx:pt idx="4399">522.76470588235304</cx:pt>
          <cx:pt idx="4400">493.722222222222</cx:pt>
          <cx:pt idx="4401">493.722222222222</cx:pt>
          <cx:pt idx="4402">444.35000000000002</cx:pt>
          <cx:pt idx="4403">444.35000000000002</cx:pt>
          <cx:pt idx="4404">493.722222222222</cx:pt>
          <cx:pt idx="4405">467.73684210526301</cx:pt>
          <cx:pt idx="4406">522.76470588235304</cx:pt>
          <cx:pt idx="4407">493.722222222222</cx:pt>
          <cx:pt idx="4408">555.4375</cx:pt>
          <cx:pt idx="4409">592.46666666666704</cx:pt>
          <cx:pt idx="4410">683.61538461538498</cx:pt>
          <cx:pt idx="4411">683.61538461538498</cx:pt>
          <cx:pt idx="4412">683.61538461538498</cx:pt>
          <cx:pt idx="4413">522.76470588235304</cx:pt>
          <cx:pt idx="4414">493.722222222222</cx:pt>
          <cx:pt idx="4415">592.46666666666704</cx:pt>
          <cx:pt idx="4416">592.46666666666704</cx:pt>
          <cx:pt idx="4417">634.78571428571399</cx:pt>
          <cx:pt idx="4418">807.90909090909099</cx:pt>
          <cx:pt idx="4419">634.78571428571399</cx:pt>
          <cx:pt idx="4420">683.61538461538498</cx:pt>
          <cx:pt idx="4421">807.90909090909099</cx:pt>
          <cx:pt idx="4422">807.90909090909099</cx:pt>
          <cx:pt idx="4423">683.61538461538498</cx:pt>
          <cx:pt idx="4424">888.70000000000005</cx:pt>
          <cx:pt idx="4425">522.76470588235304</cx:pt>
          <cx:pt idx="4426">522.76470588235304</cx:pt>
          <cx:pt idx="4427">683.61538461538498</cx:pt>
          <cx:pt idx="4428">634.78571428571399</cx:pt>
          <cx:pt idx="4429">683.61538461538498</cx:pt>
          <cx:pt idx="4430">807.90909090909099</cx:pt>
          <cx:pt idx="4431">555.4375</cx:pt>
          <cx:pt idx="4432">592.46666666666704</cx:pt>
          <cx:pt idx="4433">683.61538461538498</cx:pt>
          <cx:pt idx="4434">683.61538461538498</cx:pt>
          <cx:pt idx="4435">683.61538461538498</cx:pt>
          <cx:pt idx="4436">522.76470588235304</cx:pt>
          <cx:pt idx="4437">493.722222222222</cx:pt>
          <cx:pt idx="4438">522.76470588235304</cx:pt>
          <cx:pt idx="4439">444.35000000000002</cx:pt>
          <cx:pt idx="4440">444.35000000000002</cx:pt>
          <cx:pt idx="4441">493.722222222222</cx:pt>
          <cx:pt idx="4442">467.73684210526301</cx:pt>
          <cx:pt idx="4443">634.78571428571399</cx:pt>
          <cx:pt idx="4444">592.46666666666704</cx:pt>
          <cx:pt idx="4445">555.4375</cx:pt>
          <cx:pt idx="4446">683.61538461538498</cx:pt>
          <cx:pt idx="4447">444.35000000000002</cx:pt>
          <cx:pt idx="4448">403.95454545454498</cx:pt>
          <cx:pt idx="4449">493.722222222222</cx:pt>
          <cx:pt idx="4450">493.722222222222</cx:pt>
          <cx:pt idx="4451">467.73684210526301</cx:pt>
          <cx:pt idx="4452">493.722222222222</cx:pt>
          <cx:pt idx="4453">493.722222222222</cx:pt>
          <cx:pt idx="4454">740.58333333333303</cx:pt>
          <cx:pt idx="4455">634.78571428571399</cx:pt>
          <cx:pt idx="4456">807.90909090909099</cx:pt>
          <cx:pt idx="4457">467.73684210526301</cx:pt>
          <cx:pt idx="4458">423.19047619047598</cx:pt>
          <cx:pt idx="4459">493.722222222222</cx:pt>
          <cx:pt idx="4460">522.76470588235304</cx:pt>
          <cx:pt idx="4461">467.73684210526301</cx:pt>
          <cx:pt idx="4462">683.61538461538498</cx:pt>
          <cx:pt idx="4463">444.35000000000002</cx:pt>
          <cx:pt idx="4464">403.95454545454498</cx:pt>
          <cx:pt idx="4465">493.722222222222</cx:pt>
          <cx:pt idx="4466">493.722222222222</cx:pt>
          <cx:pt idx="4467">467.73684210526301</cx:pt>
          <cx:pt idx="4468">493.722222222222</cx:pt>
          <cx:pt idx="4469">522.76470588235304</cx:pt>
          <cx:pt idx="4470">493.722222222222</cx:pt>
          <cx:pt idx="4471">423.19047619047598</cx:pt>
          <cx:pt idx="4472">444.35000000000002</cx:pt>
          <cx:pt idx="4473">555.4375</cx:pt>
          <cx:pt idx="4474">493.722222222222</cx:pt>
          <cx:pt idx="4475">467.73684210526301</cx:pt>
          <cx:pt idx="4476">423.19047619047598</cx:pt>
          <cx:pt idx="4477">493.722222222222</cx:pt>
          <cx:pt idx="4478">555.4375</cx:pt>
          <cx:pt idx="4479">522.76470588235304</cx:pt>
          <cx:pt idx="4480">522.76470588235304</cx:pt>
          <cx:pt idx="4481">522.76470588235304</cx:pt>
          <cx:pt idx="4482">522.76470588235304</cx:pt>
          <cx:pt idx="4483">683.61538461538498</cx:pt>
          <cx:pt idx="4484">740.58333333333303</cx:pt>
          <cx:pt idx="4485">683.61538461538498</cx:pt>
          <cx:pt idx="4486">807.90909090909099</cx:pt>
          <cx:pt idx="4487">555.4375</cx:pt>
          <cx:pt idx="4488">634.78571428571399</cx:pt>
          <cx:pt idx="4489">634.78571428571399</cx:pt>
          <cx:pt idx="4490">493.722222222222</cx:pt>
          <cx:pt idx="4491">467.73684210526301</cx:pt>
          <cx:pt idx="4492">740.58333333333303</cx:pt>
          <cx:pt idx="4493">740.58333333333303</cx:pt>
          <cx:pt idx="4494">987.444444444444</cx:pt>
          <cx:pt idx="4495">807.90909090909099</cx:pt>
          <cx:pt idx="4496">423.19047619047598</cx:pt>
          <cx:pt idx="4497">592.46666666666704</cx:pt>
          <cx:pt idx="4498">555.4375</cx:pt>
          <cx:pt idx="4499">522.76470588235304</cx:pt>
          <cx:pt idx="4500">493.722222222222</cx:pt>
          <cx:pt idx="4501">683.61538461538498</cx:pt>
          <cx:pt idx="4502">634.78571428571399</cx:pt>
          <cx:pt idx="4503">592.46666666666704</cx:pt>
          <cx:pt idx="4504">634.78571428571399</cx:pt>
          <cx:pt idx="4505">740.58333333333303</cx:pt>
          <cx:pt idx="4506">683.61538461538498</cx:pt>
          <cx:pt idx="4507">740.58333333333303</cx:pt>
          <cx:pt idx="4508">807.90909090909099</cx:pt>
          <cx:pt idx="4509">522.76470588235304</cx:pt>
          <cx:pt idx="4510">522.76470588235304</cx:pt>
          <cx:pt idx="4511">522.76470588235304</cx:pt>
          <cx:pt idx="4512">522.76470588235304</cx:pt>
          <cx:pt idx="4513">683.61538461538498</cx:pt>
          <cx:pt idx="4514">740.58333333333303</cx:pt>
          <cx:pt idx="4515">683.61538461538498</cx:pt>
          <cx:pt idx="4516">807.90909090909099</cx:pt>
          <cx:pt idx="4517">592.46666666666704</cx:pt>
          <cx:pt idx="4518">592.46666666666704</cx:pt>
          <cx:pt idx="4519">493.722222222222</cx:pt>
          <cx:pt idx="4520">423.19047619047598</cx:pt>
          <cx:pt idx="4521">467.73684210526301</cx:pt>
          <cx:pt idx="4522">555.4375</cx:pt>
          <cx:pt idx="4523">493.722222222222</cx:pt>
          <cx:pt idx="4524">807.90909090909099</cx:pt>
          <cx:pt idx="4525">522.76470588235304</cx:pt>
          <cx:pt idx="4526">634.78571428571399</cx:pt>
          <cx:pt idx="4527">522.76470588235304</cx:pt>
          <cx:pt idx="4528">592.46666666666704</cx:pt>
          <cx:pt idx="4529">555.4375</cx:pt>
          <cx:pt idx="4530">423.19047619047598</cx:pt>
          <cx:pt idx="4531">370.29166666666703</cx:pt>
          <cx:pt idx="4532">317.392857142857</cx:pt>
          <cx:pt idx="4533">423.19047619047598</cx:pt>
          <cx:pt idx="4534">386.39130434782601</cx:pt>
          <cx:pt idx="4535">423.19047619047598</cx:pt>
          <cx:pt idx="4536">386.39130434782601</cx:pt>
          <cx:pt idx="4537">355.48000000000002</cx:pt>
          <cx:pt idx="4538">355.48000000000002</cx:pt>
          <cx:pt idx="4539">740.58333333333303</cx:pt>
          <cx:pt idx="4540">555.4375</cx:pt>
          <cx:pt idx="4541">467.73684210526301</cx:pt>
          <cx:pt idx="4542">592.46666666666704</cx:pt>
          <cx:pt idx="4543">555.4375</cx:pt>
          <cx:pt idx="4544">522.76470588235304</cx:pt>
          <cx:pt idx="4545">634.78571428571399</cx:pt>
          <cx:pt idx="4546">634.78571428571399</cx:pt>
          <cx:pt idx="4547">807.90909090909099</cx:pt>
          <cx:pt idx="4548">683.61538461538498</cx:pt>
          <cx:pt idx="4549">592.46666666666704</cx:pt>
          <cx:pt idx="4550">592.46666666666704</cx:pt>
          <cx:pt idx="4551">683.61538461538498</cx:pt>
          <cx:pt idx="4552">807.90909090909099</cx:pt>
          <cx:pt idx="4553">634.78571428571399</cx:pt>
          <cx:pt idx="4554">634.78571428571399</cx:pt>
          <cx:pt idx="4555">740.58333333333303</cx:pt>
          <cx:pt idx="4556">634.78571428571399</cx:pt>
          <cx:pt idx="4557">423.19047619047598</cx:pt>
          <cx:pt idx="4558">403.95454545454498</cx:pt>
          <cx:pt idx="4559">444.35000000000002</cx:pt>
          <cx:pt idx="4560">467.73684210526301</cx:pt>
          <cx:pt idx="4561">493.722222222222</cx:pt>
          <cx:pt idx="4562">493.722222222222</cx:pt>
          <cx:pt idx="4563">493.722222222222</cx:pt>
          <cx:pt idx="4564">467.73684210526301</cx:pt>
          <cx:pt idx="4565">807.90909090909099</cx:pt>
          <cx:pt idx="4566">634.78571428571399</cx:pt>
          <cx:pt idx="4567">317.392857142857</cx:pt>
          <cx:pt idx="4568">277.71875</cx:pt>
          <cx:pt idx="4569">341.80769230769198</cx:pt>
          <cx:pt idx="4570">201.977272727273</cx:pt>
          <cx:pt idx="4571">216.756097560976</cx:pt>
          <cx:pt idx="4572">683.61538461538498</cx:pt>
          <cx:pt idx="4573">683.61538461538498</cx:pt>
          <cx:pt idx="4574">522.76470588235304</cx:pt>
          <cx:pt idx="4575">493.722222222222</cx:pt>
          <cx:pt idx="4576">522.76470588235304</cx:pt>
          <cx:pt idx="4577">386.39130434782601</cx:pt>
          <cx:pt idx="4578">370.29166666666703</cx:pt>
          <cx:pt idx="4579">355.48000000000002</cx:pt>
          <cx:pt idx="4580">634.78571428571399</cx:pt>
          <cx:pt idx="4581">355.48000000000002</cx:pt>
          <cx:pt idx="4582">355.48000000000002</cx:pt>
          <cx:pt idx="4583">444.35000000000002</cx:pt>
          <cx:pt idx="4584">386.39130434782601</cx:pt>
          <cx:pt idx="4585">370.29166666666703</cx:pt>
          <cx:pt idx="4586">355.48000000000002</cx:pt>
          <cx:pt idx="4587">522.76470588235304</cx:pt>
          <cx:pt idx="4588">493.722222222222</cx:pt>
          <cx:pt idx="4589">493.722222222222</cx:pt>
          <cx:pt idx="4590">987.444444444444</cx:pt>
          <cx:pt idx="4591">987.444444444444</cx:pt>
          <cx:pt idx="4592">987.444444444444</cx:pt>
          <cx:pt idx="4593">403.95454545454498</cx:pt>
          <cx:pt idx="4594">403.95454545454498</cx:pt>
          <cx:pt idx="4595">493.722222222222</cx:pt>
          <cx:pt idx="4596">444.35000000000002</cx:pt>
          <cx:pt idx="4597">493.722222222222</cx:pt>
          <cx:pt idx="4598">493.722222222222</cx:pt>
          <cx:pt idx="4599">493.722222222222</cx:pt>
          <cx:pt idx="4600">493.722222222222</cx:pt>
          <cx:pt idx="4601">493.722222222222</cx:pt>
          <cx:pt idx="4602">493.722222222222</cx:pt>
          <cx:pt idx="4603">493.722222222222</cx:pt>
          <cx:pt idx="4604">592.46666666666704</cx:pt>
          <cx:pt idx="4605">555.4375</cx:pt>
          <cx:pt idx="4606">444.35000000000002</cx:pt>
          <cx:pt idx="4607">467.73684210526301</cx:pt>
          <cx:pt idx="4608">493.722222222222</cx:pt>
          <cx:pt idx="4609">493.722222222222</cx:pt>
          <cx:pt idx="4610">444.35000000000002</cx:pt>
          <cx:pt idx="4611">444.35000000000002</cx:pt>
          <cx:pt idx="4612">261.38235294117601</cx:pt>
          <cx:pt idx="4613">216.756097560976</cx:pt>
          <cx:pt idx="4614">261.38235294117601</cx:pt>
          <cx:pt idx="4615">403.95454545454498</cx:pt>
          <cx:pt idx="4616">386.39130434782601</cx:pt>
          <cx:pt idx="4617">261.38235294117601</cx:pt>
          <cx:pt idx="4618">306.44827586206901</cx:pt>
          <cx:pt idx="4619">277.71875</cx:pt>
          <cx:pt idx="4620">261.38235294117601</cx:pt>
          <cx:pt idx="4621">386.39130434782601</cx:pt>
          <cx:pt idx="4622">341.80769230769198</cx:pt>
          <cx:pt idx="4623">423.19047619047598</cx:pt>
          <cx:pt idx="4624">403.95454545454498</cx:pt>
          <cx:pt idx="4625">355.48000000000002</cx:pt>
          <cx:pt idx="4626">329.14814814814798</cx:pt>
          <cx:pt idx="4627">444.35000000000002</cx:pt>
          <cx:pt idx="4628">444.35000000000002</cx:pt>
          <cx:pt idx="4629">467.73684210526301</cx:pt>
          <cx:pt idx="4630">493.722222222222</cx:pt>
          <cx:pt idx="4631">341.80769230769198</cx:pt>
          <cx:pt idx="4632">296.23333333333301</cx:pt>
          <cx:pt idx="4633">317.392857142857</cx:pt>
          <cx:pt idx="4634">403.95454545454498</cx:pt>
          <cx:pt idx="4635">370.29166666666703</cx:pt>
          <cx:pt idx="4636">386.39130434782601</cx:pt>
          <cx:pt idx="4637">355.48000000000002</cx:pt>
          <cx:pt idx="4638">403.95454545454498</cx:pt>
          <cx:pt idx="4639">370.29166666666703</cx:pt>
          <cx:pt idx="4640">261.38235294117601</cx:pt>
          <cx:pt idx="4641">253.914285714286</cx:pt>
          <cx:pt idx="4642">329.14814814814798</cx:pt>
          <cx:pt idx="4643">423.19047619047598</cx:pt>
          <cx:pt idx="4644">403.95454545454498</cx:pt>
          <cx:pt idx="4645">493.722222222222</cx:pt>
          <cx:pt idx="4646">493.722222222222</cx:pt>
          <cx:pt idx="4647">189.08510638297901</cx:pt>
          <cx:pt idx="4648">261.38235294117601</cx:pt>
          <cx:pt idx="4649">216.756097560976</cx:pt>
          <cx:pt idx="4650">386.39130434782601</cx:pt>
          <cx:pt idx="4651">341.80769230769198</cx:pt>
          <cx:pt idx="4652">317.392857142857</cx:pt>
          <cx:pt idx="4653">269.30303030303003</cx:pt>
          <cx:pt idx="4654">341.80769230769198</cx:pt>
          <cx:pt idx="4655">286.677419354839</cx:pt>
          <cx:pt idx="4656">306.44827586206901</cx:pt>
          <cx:pt idx="4657">341.80769230769198</cx:pt>
          <cx:pt idx="4658">444.35000000000002</cx:pt>
          <cx:pt idx="4659">403.95454545454498</cx:pt>
          <cx:pt idx="4660">444.35000000000002</cx:pt>
          <cx:pt idx="4661">423.19047619047598</cx:pt>
          <cx:pt idx="4662">341.80769230769198</cx:pt>
          <cx:pt idx="4663">341.80769230769198</cx:pt>
          <cx:pt idx="4664">317.392857142857</cx:pt>
          <cx:pt idx="4665">317.392857142857</cx:pt>
          <cx:pt idx="4666">269.30303030303003</cx:pt>
          <cx:pt idx="4667">286.677419354839</cx:pt>
          <cx:pt idx="4668">341.80769230769198</cx:pt>
          <cx:pt idx="4669">370.29166666666703</cx:pt>
          <cx:pt idx="4670">444.35000000000002</cx:pt>
          <cx:pt idx="4671">423.19047619047598</cx:pt>
          <cx:pt idx="4672">444.35000000000002</cx:pt>
          <cx:pt idx="4673">444.35000000000002</cx:pt>
          <cx:pt idx="4674">683.61538461538498</cx:pt>
          <cx:pt idx="4675">683.61538461538498</cx:pt>
          <cx:pt idx="4676">355.48000000000002</cx:pt>
          <cx:pt idx="4677">296.23333333333301</cx:pt>
          <cx:pt idx="4678">317.392857142857</cx:pt>
          <cx:pt idx="4679">341.80769230769198</cx:pt>
          <cx:pt idx="4680">341.80769230769198</cx:pt>
          <cx:pt idx="4681">317.392857142857</cx:pt>
          <cx:pt idx="4682">522.76470588235304</cx:pt>
          <cx:pt idx="4683">341.80769230769198</cx:pt>
          <cx:pt idx="4684">296.23333333333301</cx:pt>
          <cx:pt idx="4685">317.392857142857</cx:pt>
          <cx:pt idx="4686">386.39130434782601</cx:pt>
          <cx:pt idx="4687">355.48000000000002</cx:pt>
          <cx:pt idx="4688">403.95454545454498</cx:pt>
          <cx:pt idx="4689">370.29166666666703</cx:pt>
          <cx:pt idx="4690">444.35000000000002</cx:pt>
          <cx:pt idx="4691">467.73684210526301</cx:pt>
          <cx:pt idx="4692">493.722222222222</cx:pt>
          <cx:pt idx="4693">493.722222222222</cx:pt>
          <cx:pt idx="4694">261.38235294117601</cx:pt>
          <cx:pt idx="4695">261.38235294117601</cx:pt>
          <cx:pt idx="4696">216.756097560976</cx:pt>
          <cx:pt idx="4697">216.756097560976</cx:pt>
          <cx:pt idx="4698">403.95454545454498</cx:pt>
          <cx:pt idx="4699">370.29166666666703</cx:pt>
          <cx:pt idx="4700">317.392857142857</cx:pt>
          <cx:pt idx="4701">269.30303030303003</cx:pt>
          <cx:pt idx="4702">261.38235294117601</cx:pt>
          <cx:pt idx="4703">888.70000000000005</cx:pt>
          <cx:pt idx="4704">888.70000000000005</cx:pt>
          <cx:pt idx="4705">493.722222222222</cx:pt>
          <cx:pt idx="4706">403.95454545454498</cx:pt>
          <cx:pt idx="4707">555.4375</cx:pt>
          <cx:pt idx="4708">403.95454545454498</cx:pt>
          <cx:pt idx="4709">355.48000000000002</cx:pt>
          <cx:pt idx="4710">296.23333333333301</cx:pt>
          <cx:pt idx="4711">286.677419354839</cx:pt>
          <cx:pt idx="4712">329.14814814814798</cx:pt>
          <cx:pt idx="4713">386.39130434782601</cx:pt>
          <cx:pt idx="4714">386.39130434782601</cx:pt>
          <cx:pt idx="4715">423.19047619047598</cx:pt>
          <cx:pt idx="4716">403.95454545454498</cx:pt>
          <cx:pt idx="4717">386.39130434782601</cx:pt>
          <cx:pt idx="4718">467.73684210526301</cx:pt>
          <cx:pt idx="4719">467.73684210526301</cx:pt>
          <cx:pt idx="4720">261.38235294117601</cx:pt>
          <cx:pt idx="4721">216.756097560976</cx:pt>
          <cx:pt idx="4722">317.392857142857</cx:pt>
          <cx:pt idx="4723">246.861111111111</cx:pt>
          <cx:pt idx="4724">246.861111111111</cx:pt>
          <cx:pt idx="4725">370.29166666666703</cx:pt>
          <cx:pt idx="4726">317.392857142857</cx:pt>
          <cx:pt idx="4727">403.95454545454498</cx:pt>
          <cx:pt idx="4728">355.48000000000002</cx:pt>
          <cx:pt idx="4729">355.48000000000002</cx:pt>
          <cx:pt idx="4730">403.95454545454498</cx:pt>
          <cx:pt idx="4731">355.48000000000002</cx:pt>
          <cx:pt idx="4732">341.80769230769198</cx:pt>
          <cx:pt idx="4733">317.392857142857</cx:pt>
          <cx:pt idx="4734">386.39130434782601</cx:pt>
          <cx:pt idx="4735">403.95454545454498</cx:pt>
          <cx:pt idx="4736">355.48000000000002</cx:pt>
          <cx:pt idx="4737">341.80769230769198</cx:pt>
          <cx:pt idx="4738">269.30303030303003</cx:pt>
          <cx:pt idx="4739">306.44827586206901</cx:pt>
          <cx:pt idx="4740">370.29166666666703</cx:pt>
          <cx:pt idx="4741">386.39130434782601</cx:pt>
          <cx:pt idx="4742">341.80769230769198</cx:pt>
          <cx:pt idx="4743">355.48000000000002</cx:pt>
          <cx:pt idx="4744">493.722222222222</cx:pt>
          <cx:pt idx="4745">467.73684210526301</cx:pt>
          <cx:pt idx="4746">493.722222222222</cx:pt>
          <cx:pt idx="4747">493.722222222222</cx:pt>
          <cx:pt idx="4748">493.722222222222</cx:pt>
          <cx:pt idx="4749">493.722222222222</cx:pt>
          <cx:pt idx="4750">592.46666666666704</cx:pt>
          <cx:pt idx="4751">555.4375</cx:pt>
          <cx:pt idx="4752">555.4375</cx:pt>
          <cx:pt idx="4753">355.48000000000002</cx:pt>
          <cx:pt idx="4754">341.80769230769198</cx:pt>
          <cx:pt idx="4755">370.29166666666703</cx:pt>
          <cx:pt idx="4756">386.39130434782601</cx:pt>
          <cx:pt idx="4757">444.35000000000002</cx:pt>
          <cx:pt idx="4758">370.29166666666703</cx:pt>
          <cx:pt idx="4759">355.48000000000002</cx:pt>
          <cx:pt idx="4760">444.35000000000002</cx:pt>
          <cx:pt idx="4761">444.35000000000002</cx:pt>
          <cx:pt idx="4762">355.48000000000002</cx:pt>
          <cx:pt idx="4763">341.80769230769198</cx:pt>
          <cx:pt idx="4764">444.35000000000002</cx:pt>
          <cx:pt idx="4765">444.35000000000002</cx:pt>
          <cx:pt idx="4766">403.95454545454498</cx:pt>
          <cx:pt idx="4767">370.29166666666703</cx:pt>
          <cx:pt idx="4768">355.48000000000002</cx:pt>
          <cx:pt idx="4769">317.392857142857</cx:pt>
          <cx:pt idx="4770">329.14814814814798</cx:pt>
          <cx:pt idx="4771">423.19047619047598</cx:pt>
          <cx:pt idx="4772">403.95454545454498</cx:pt>
          <cx:pt idx="4773">370.29166666666703</cx:pt>
          <cx:pt idx="4774">341.80769230769198</cx:pt>
          <cx:pt idx="4775">386.39130434782601</cx:pt>
          <cx:pt idx="4776">355.48000000000002</cx:pt>
          <cx:pt idx="4777">403.95454545454498</cx:pt>
          <cx:pt idx="4778">370.29166666666703</cx:pt>
          <cx:pt idx="4779">355.48000000000002</cx:pt>
          <cx:pt idx="4780">317.392857142857</cx:pt>
          <cx:pt idx="4781">386.39130434782601</cx:pt>
          <cx:pt idx="4782">386.39130434782601</cx:pt>
          <cx:pt idx="4783">355.48000000000002</cx:pt>
          <cx:pt idx="4784">277.71875</cx:pt>
          <cx:pt idx="4785">329.14814814814798</cx:pt>
          <cx:pt idx="4786">355.48000000000002</cx:pt>
          <cx:pt idx="4787">370.29166666666703</cx:pt>
          <cx:pt idx="4788">355.48000000000002</cx:pt>
          <cx:pt idx="4789">403.95454545454498</cx:pt>
          <cx:pt idx="4790">370.29166666666703</cx:pt>
          <cx:pt idx="4791">423.19047619047598</cx:pt>
          <cx:pt idx="4792">370.29166666666703</cx:pt>
          <cx:pt idx="4793">423.19047619047598</cx:pt>
          <cx:pt idx="4794">467.73684210526301</cx:pt>
          <cx:pt idx="4795">386.39130434782601</cx:pt>
          <cx:pt idx="4796">403.95454545454498</cx:pt>
          <cx:pt idx="4797">370.29166666666703</cx:pt>
          <cx:pt idx="4798">423.19047619047598</cx:pt>
          <cx:pt idx="4799">370.29166666666703</cx:pt>
          <cx:pt idx="4800">423.19047619047598</cx:pt>
          <cx:pt idx="4801">467.73684210526301</cx:pt>
          <cx:pt idx="4802">370.29166666666703</cx:pt>
          <cx:pt idx="4803">329.14814814814798</cx:pt>
          <cx:pt idx="4804">522.76470588235304</cx:pt>
          <cx:pt idx="4805">467.73684210526301</cx:pt>
          <cx:pt idx="4806">370.29166666666703</cx:pt>
          <cx:pt idx="4807">355.48000000000002</cx:pt>
          <cx:pt idx="4808">329.14814814814798</cx:pt>
          <cx:pt idx="4809">403.95454545454498</cx:pt>
          <cx:pt idx="4810">423.19047619047598</cx:pt>
          <cx:pt idx="4811">386.39130434782601</cx:pt>
          <cx:pt idx="4812">493.722222222222</cx:pt>
          <cx:pt idx="4813">493.722222222222</cx:pt>
          <cx:pt idx="4814">370.29166666666703</cx:pt>
          <cx:pt idx="4815">355.48000000000002</cx:pt>
          <cx:pt idx="4816">386.39130434782601</cx:pt>
          <cx:pt idx="4817">370.29166666666703</cx:pt>
          <cx:pt idx="4818">444.35000000000002</cx:pt>
          <cx:pt idx="4819">467.73684210526301</cx:pt>
          <cx:pt idx="4820">467.73684210526301</cx:pt>
          <cx:pt idx="4821">444.35000000000002</cx:pt>
          <cx:pt idx="4822">444.35000000000002</cx:pt>
          <cx:pt idx="4823">493.722222222222</cx:pt>
          <cx:pt idx="4824">493.722222222222</cx:pt>
          <cx:pt idx="4825">370.29166666666703</cx:pt>
          <cx:pt idx="4826">341.80769230769198</cx:pt>
          <cx:pt idx="4827">386.39130434782601</cx:pt>
          <cx:pt idx="4828">355.48000000000002</cx:pt>
          <cx:pt idx="4829">403.95454545454498</cx:pt>
          <cx:pt idx="4830">370.29166666666703</cx:pt>
          <cx:pt idx="4831">370.29166666666703</cx:pt>
          <cx:pt idx="4832">355.48000000000002</cx:pt>
          <cx:pt idx="4833">386.39130434782601</cx:pt>
          <cx:pt idx="4834">370.29166666666703</cx:pt>
          <cx:pt idx="4835">341.80769230769198</cx:pt>
          <cx:pt idx="4836">306.44827586206901</cx:pt>
          <cx:pt idx="4837">296.23333333333301</cx:pt>
          <cx:pt idx="4838">403.95454545454498</cx:pt>
          <cx:pt idx="4839">370.29166666666703</cx:pt>
          <cx:pt idx="4840">386.39130434782601</cx:pt>
          <cx:pt idx="4841">329.14814814814798</cx:pt>
          <cx:pt idx="4842">467.73684210526301</cx:pt>
          <cx:pt idx="4843">493.722222222222</cx:pt>
          <cx:pt idx="4844">403.95454545454498</cx:pt>
          <cx:pt idx="4845">403.95454545454498</cx:pt>
          <cx:pt idx="4846">423.19047619047598</cx:pt>
          <cx:pt idx="4847">386.39130434782601</cx:pt>
          <cx:pt idx="4848">355.48000000000002</cx:pt>
          <cx:pt idx="4849">444.35000000000002</cx:pt>
          <cx:pt idx="4850">423.19047619047598</cx:pt>
          <cx:pt idx="4851">423.19047619047598</cx:pt>
          <cx:pt idx="4852">370.29166666666703</cx:pt>
          <cx:pt idx="4853">355.48000000000002</cx:pt>
          <cx:pt idx="4854">355.48000000000002</cx:pt>
          <cx:pt idx="4855">423.19047619047598</cx:pt>
          <cx:pt idx="4856">467.73684210526301</cx:pt>
          <cx:pt idx="4857">467.73684210526301</cx:pt>
          <cx:pt idx="4858">403.95454545454498</cx:pt>
          <cx:pt idx="4859">355.48000000000002</cx:pt>
          <cx:pt idx="4860">403.95454545454498</cx:pt>
          <cx:pt idx="4861">403.95454545454498</cx:pt>
          <cx:pt idx="4862">355.48000000000002</cx:pt>
          <cx:pt idx="4863">403.95454545454498</cx:pt>
          <cx:pt idx="4864">467.73684210526301</cx:pt>
          <cx:pt idx="4865">467.73684210526301</cx:pt>
          <cx:pt idx="4866">423.19047619047598</cx:pt>
          <cx:pt idx="4867">423.19047619047598</cx:pt>
          <cx:pt idx="4868">493.722222222222</cx:pt>
          <cx:pt idx="4869">522.76470588235304</cx:pt>
          <cx:pt idx="4870">444.35000000000002</cx:pt>
          <cx:pt idx="4871">493.722222222222</cx:pt>
          <cx:pt idx="4872">467.73684210526301</cx:pt>
          <cx:pt idx="4873">493.722222222222</cx:pt>
          <cx:pt idx="4874">493.722222222222</cx:pt>
          <cx:pt idx="4875">467.73684210526301</cx:pt>
          <cx:pt idx="4876">493.722222222222</cx:pt>
          <cx:pt idx="4877">592.46666666666704</cx:pt>
          <cx:pt idx="4878">555.4375</cx:pt>
          <cx:pt idx="4879">555.4375</cx:pt>
          <cx:pt idx="4880">592.46666666666704</cx:pt>
          <cx:pt idx="4881">555.4375</cx:pt>
          <cx:pt idx="4882">683.61538461538498</cx:pt>
          <cx:pt idx="4883">683.61538461538498</cx:pt>
          <cx:pt idx="4884">386.39130434782601</cx:pt>
          <cx:pt idx="4885">444.35000000000002</cx:pt>
          <cx:pt idx="4886">423.19047619047598</cx:pt>
          <cx:pt idx="4887">444.35000000000002</cx:pt>
          <cx:pt idx="4888">423.19047619047598</cx:pt>
          <cx:pt idx="4889">423.19047619047598</cx:pt>
          <cx:pt idx="4890">444.35000000000002</cx:pt>
          <cx:pt idx="4891">444.35000000000002</cx:pt>
          <cx:pt idx="4892">493.722222222222</cx:pt>
          <cx:pt idx="4893">493.722222222222</cx:pt>
          <cx:pt idx="4894">386.39130434782601</cx:pt>
          <cx:pt idx="4895">444.35000000000002</cx:pt>
          <cx:pt idx="4896">423.19047619047598</cx:pt>
          <cx:pt idx="4897">370.29166666666703</cx:pt>
          <cx:pt idx="4898">355.48000000000002</cx:pt>
          <cx:pt idx="4899">444.35000000000002</cx:pt>
          <cx:pt idx="4900">444.35000000000002</cx:pt>
          <cx:pt idx="4901">386.39130434782601</cx:pt>
          <cx:pt idx="4902">355.48000000000002</cx:pt>
          <cx:pt idx="4903">403.95454545454498</cx:pt>
          <cx:pt idx="4904">370.29166666666703</cx:pt>
          <cx:pt idx="4905">467.73684210526301</cx:pt>
          <cx:pt idx="4906">370.29166666666703</cx:pt>
          <cx:pt idx="4907">355.48000000000002</cx:pt>
          <cx:pt idx="4908">386.39130434782601</cx:pt>
          <cx:pt idx="4909">403.95454545454498</cx:pt>
          <cx:pt idx="4910">467.73684210526301</cx:pt>
          <cx:pt idx="4911">386.39130434782601</cx:pt>
          <cx:pt idx="4912">355.48000000000002</cx:pt>
          <cx:pt idx="4913">403.95454545454498</cx:pt>
          <cx:pt idx="4914">370.29166666666703</cx:pt>
          <cx:pt idx="4915">386.39130434782601</cx:pt>
          <cx:pt idx="4916">403.95454545454498</cx:pt>
          <cx:pt idx="4917">370.29166666666703</cx:pt>
          <cx:pt idx="4918">467.73684210526301</cx:pt>
          <cx:pt idx="4919">386.39130434782601</cx:pt>
          <cx:pt idx="4920">403.95454545454498</cx:pt>
          <cx:pt idx="4921">423.19047619047598</cx:pt>
          <cx:pt idx="4922">370.29166666666703</cx:pt>
          <cx:pt idx="4923">423.19047619047598</cx:pt>
          <cx:pt idx="4924">423.19047619047598</cx:pt>
          <cx:pt idx="4925">444.35000000000002</cx:pt>
          <cx:pt idx="4926">444.35000000000002</cx:pt>
          <cx:pt idx="4927">423.19047619047598</cx:pt>
          <cx:pt idx="4928">444.35000000000002</cx:pt>
          <cx:pt idx="4929">493.722222222222</cx:pt>
          <cx:pt idx="4930">444.35000000000002</cx:pt>
          <cx:pt idx="4931">493.722222222222</cx:pt>
          <cx:pt idx="4932">423.19047619047598</cx:pt>
          <cx:pt idx="4933">444.35000000000002</cx:pt>
          <cx:pt idx="4934">522.76470588235304</cx:pt>
          <cx:pt idx="4935">493.722222222222</cx:pt>
          <cx:pt idx="4936">403.95454545454498</cx:pt>
          <cx:pt idx="4937">370.29166666666703</cx:pt>
          <cx:pt idx="4938">467.73684210526301</cx:pt>
          <cx:pt idx="4939">493.722222222222</cx:pt>
          <cx:pt idx="4940">386.39130434782601</cx:pt>
          <cx:pt idx="4941">444.35000000000002</cx:pt>
          <cx:pt idx="4942">423.19047619047598</cx:pt>
          <cx:pt idx="4943">423.19047619047598</cx:pt>
          <cx:pt idx="4944">423.19047619047598</cx:pt>
          <cx:pt idx="4945">444.35000000000002</cx:pt>
          <cx:pt idx="4946">444.35000000000002</cx:pt>
          <cx:pt idx="4947">444.35000000000002</cx:pt>
          <cx:pt idx="4948">386.39130434782601</cx:pt>
          <cx:pt idx="4949">403.95454545454498</cx:pt>
          <cx:pt idx="4950">370.29166666666703</cx:pt>
          <cx:pt idx="4951">467.73684210526301</cx:pt>
          <cx:pt idx="4952">386.39130434782601</cx:pt>
          <cx:pt idx="4953">403.95454545454498</cx:pt>
          <cx:pt idx="4954">370.29166666666703</cx:pt>
          <cx:pt idx="4955">355.48000000000002</cx:pt>
          <cx:pt idx="4956">386.39130434782601</cx:pt>
          <cx:pt idx="4957">423.19047619047598</cx:pt>
          <cx:pt idx="4958">444.35000000000002</cx:pt>
          <cx:pt idx="4959">444.35000000000002</cx:pt>
          <cx:pt idx="4960">386.39130434782601</cx:pt>
          <cx:pt idx="4961">444.35000000000002</cx:pt>
          <cx:pt idx="4962">423.19047619047598</cx:pt>
          <cx:pt idx="4963">493.722222222222</cx:pt>
          <cx:pt idx="4964">888.70000000000005</cx:pt>
          <cx:pt idx="4965">888.70000000000005</cx:pt>
          <cx:pt idx="4966">493.722222222222</cx:pt>
          <cx:pt idx="4967">467.73684210526301</cx:pt>
          <cx:pt idx="4968">444.35000000000002</cx:pt>
          <cx:pt idx="4969">493.722222222222</cx:pt>
          <cx:pt idx="4970">467.73684210526301</cx:pt>
          <cx:pt idx="4971">444.35000000000002</cx:pt>
          <cx:pt idx="4972">423.19047619047598</cx:pt>
          <cx:pt idx="4973">423.19047619047598</cx:pt>
          <cx:pt idx="4974">493.722222222222</cx:pt>
          <cx:pt idx="4975">522.76470588235304</cx:pt>
          <cx:pt idx="4976">444.35000000000002</cx:pt>
          <cx:pt idx="4977">444.35000000000002</cx:pt>
          <cx:pt idx="4978">493.722222222222</cx:pt>
          <cx:pt idx="4979">493.722222222222</cx:pt>
          <cx:pt idx="4980">444.35000000000002</cx:pt>
          <cx:pt idx="4981">493.722222222222</cx:pt>
          <cx:pt idx="4982">592.46666666666704</cx:pt>
          <cx:pt idx="4983">467.73684210526301</cx:pt>
          <cx:pt idx="4984">403.95454545454498</cx:pt>
          <cx:pt idx="4985">467.73684210526301</cx:pt>
          <cx:pt idx="4986">493.722222222222</cx:pt>
          <cx:pt idx="4987">634.78571428571399</cx:pt>
          <cx:pt idx="4988">592.46666666666704</cx:pt>
          <cx:pt idx="4989">493.722222222222</cx:pt>
          <cx:pt idx="4990">493.722222222222</cx:pt>
          <cx:pt idx="4991">493.722222222222</cx:pt>
          <cx:pt idx="4992">444.35000000000002</cx:pt>
          <cx:pt idx="4993">467.73684210526301</cx:pt>
          <cx:pt idx="4994">467.73684210526301</cx:pt>
          <cx:pt idx="4995">467.73684210526301</cx:pt>
          <cx:pt idx="4996">493.722222222222</cx:pt>
          <cx:pt idx="4997">403.95454545454498</cx:pt>
          <cx:pt idx="4998">403.95454545454498</cx:pt>
          <cx:pt idx="4999">355.48000000000002</cx:pt>
          <cx:pt idx="5000">341.80769230769198</cx:pt>
          <cx:pt idx="5001">355.48000000000002</cx:pt>
          <cx:pt idx="5002">341.80769230769198</cx:pt>
          <cx:pt idx="5003">444.35000000000002</cx:pt>
          <cx:pt idx="5004">444.35000000000002</cx:pt>
          <cx:pt idx="5005">355.48000000000002</cx:pt>
          <cx:pt idx="5006">329.14814814814798</cx:pt>
          <cx:pt idx="5007">423.19047619047598</cx:pt>
          <cx:pt idx="5008">370.29166666666703</cx:pt>
          <cx:pt idx="5009">444.35000000000002</cx:pt>
          <cx:pt idx="5010">403.95454545454498</cx:pt>
          <cx:pt idx="5011">355.48000000000002</cx:pt>
          <cx:pt idx="5012">317.392857142857</cx:pt>
          <cx:pt idx="5013">370.29166666666703</cx:pt>
          <cx:pt idx="5014">329.14814814814798</cx:pt>
          <cx:pt idx="5015">341.80769230769198</cx:pt>
          <cx:pt idx="5016">306.44827586206901</cx:pt>
          <cx:pt idx="5017">386.39130434782601</cx:pt>
          <cx:pt idx="5018">386.39130434782601</cx:pt>
          <cx:pt idx="5019">370.29166666666703</cx:pt>
          <cx:pt idx="5020">329.14814814814798</cx:pt>
          <cx:pt idx="5021">386.39130434782601</cx:pt>
          <cx:pt idx="5022">329.14814814814798</cx:pt>
          <cx:pt idx="5023">355.48000000000002</cx:pt>
          <cx:pt idx="5024">317.392857142857</cx:pt>
          <cx:pt idx="5025">444.35000000000002</cx:pt>
          <cx:pt idx="5026">444.35000000000002</cx:pt>
          <cx:pt idx="5027">403.95454545454498</cx:pt>
          <cx:pt idx="5028">355.48000000000002</cx:pt>
          <cx:pt idx="5029">317.392857142857</cx:pt>
          <cx:pt idx="5030">444.35000000000002</cx:pt>
          <cx:pt idx="5031">386.39130434782601</cx:pt>
          <cx:pt idx="5032">370.29166666666703</cx:pt>
          <cx:pt idx="5033">444.35000000000002</cx:pt>
          <cx:pt idx="5034">423.19047619047598</cx:pt>
          <cx:pt idx="5035">370.29166666666703</cx:pt>
          <cx:pt idx="5036">355.48000000000002</cx:pt>
          <cx:pt idx="5037">467.73684210526301</cx:pt>
          <cx:pt idx="5038">386.39130434782601</cx:pt>
          <cx:pt idx="5039">403.95454545454498</cx:pt>
          <cx:pt idx="5040">355.48000000000002</cx:pt>
          <cx:pt idx="5041">317.392857142857</cx:pt>
          <cx:pt idx="5042">370.29166666666703</cx:pt>
          <cx:pt idx="5043">493.722222222222</cx:pt>
          <cx:pt idx="5044">467.73684210526301</cx:pt>
          <cx:pt idx="5045">493.722222222222</cx:pt>
          <cx:pt idx="5046">370.29166666666703</cx:pt>
          <cx:pt idx="5047">423.19047619047598</cx:pt>
          <cx:pt idx="5048">467.73684210526301</cx:pt>
          <cx:pt idx="5049">444.35000000000002</cx:pt>
          <cx:pt idx="5050">386.39130434782601</cx:pt>
          <cx:pt idx="5051">423.19047619047598</cx:pt>
          <cx:pt idx="5052">423.19047619047598</cx:pt>
          <cx:pt idx="5053">370.29166666666703</cx:pt>
          <cx:pt idx="5054">423.19047619047598</cx:pt>
          <cx:pt idx="5055">444.35000000000002</cx:pt>
          <cx:pt idx="5056">467.73684210526301</cx:pt>
          <cx:pt idx="5057">493.722222222222</cx:pt>
          <cx:pt idx="5058">423.19047619047598</cx:pt>
          <cx:pt idx="5059">444.35000000000002</cx:pt>
          <cx:pt idx="5060">467.73684210526301</cx:pt>
          <cx:pt idx="5061">493.722222222222</cx:pt>
          <cx:pt idx="5062">370.29166666666703</cx:pt>
          <cx:pt idx="5063">423.19047619047598</cx:pt>
          <cx:pt idx="5064">444.35000000000002</cx:pt>
          <cx:pt idx="5065">493.722222222222</cx:pt>
          <cx:pt idx="5066">493.722222222222</cx:pt>
          <cx:pt idx="5067">370.29166666666703</cx:pt>
          <cx:pt idx="5068">423.19047619047598</cx:pt>
          <cx:pt idx="5069">493.722222222222</cx:pt>
          <cx:pt idx="5070">467.73684210526301</cx:pt>
          <cx:pt idx="5071">444.35000000000002</cx:pt>
          <cx:pt idx="5072">423.19047619047598</cx:pt>
          <cx:pt idx="5073">493.722222222222</cx:pt>
          <cx:pt idx="5074">444.35000000000002</cx:pt>
          <cx:pt idx="5075">467.73684210526301</cx:pt>
          <cx:pt idx="5076">467.73684210526301</cx:pt>
          <cx:pt idx="5077">493.722222222222</cx:pt>
          <cx:pt idx="5078">467.73684210526301</cx:pt>
          <cx:pt idx="5079">444.35000000000002</cx:pt>
          <cx:pt idx="5080">423.19047619047598</cx:pt>
          <cx:pt idx="5081">444.35000000000002</cx:pt>
          <cx:pt idx="5082">493.722222222222</cx:pt>
          <cx:pt idx="5083">493.722222222222</cx:pt>
          <cx:pt idx="5084">493.722222222222</cx:pt>
          <cx:pt idx="5085">493.722222222222</cx:pt>
          <cx:pt idx="5086">493.722222222222</cx:pt>
          <cx:pt idx="5087">493.722222222222</cx:pt>
          <cx:pt idx="5088">493.722222222222</cx:pt>
          <cx:pt idx="5089">423.19047619047598</cx:pt>
          <cx:pt idx="5090">403.95454545454498</cx:pt>
          <cx:pt idx="5091">467.73684210526301</cx:pt>
          <cx:pt idx="5092">493.722222222222</cx:pt>
          <cx:pt idx="5093">444.35000000000002</cx:pt>
          <cx:pt idx="5094">444.35000000000002</cx:pt>
          <cx:pt idx="5095">423.19047619047598</cx:pt>
          <cx:pt idx="5096">522.76470588235304</cx:pt>
          <cx:pt idx="5097">493.722222222222</cx:pt>
          <cx:pt idx="5098">403.95454545454498</cx:pt>
          <cx:pt idx="5099">386.39130434782601</cx:pt>
          <cx:pt idx="5100">467.73684210526301</cx:pt>
          <cx:pt idx="5101">444.35000000000002</cx:pt>
          <cx:pt idx="5102">444.35000000000002</cx:pt>
          <cx:pt idx="5103">444.35000000000002</cx:pt>
          <cx:pt idx="5104">467.73684210526301</cx:pt>
          <cx:pt idx="5105">403.95454545454498</cx:pt>
          <cx:pt idx="5106">522.76470588235304</cx:pt>
          <cx:pt idx="5107">493.722222222222</cx:pt>
          <cx:pt idx="5108">423.19047619047598</cx:pt>
          <cx:pt idx="5109">403.95454545454498</cx:pt>
          <cx:pt idx="5110">467.73684210526301</cx:pt>
          <cx:pt idx="5111">493.722222222222</cx:pt>
          <cx:pt idx="5112">444.35000000000002</cx:pt>
          <cx:pt idx="5113">467.73684210526301</cx:pt>
          <cx:pt idx="5114">467.73684210526301</cx:pt>
          <cx:pt idx="5115">403.95454545454498</cx:pt>
          <cx:pt idx="5116">386.39130434782601</cx:pt>
          <cx:pt idx="5117">467.73684210526301</cx:pt>
          <cx:pt idx="5118">444.35000000000002</cx:pt>
          <cx:pt idx="5119">444.35000000000002</cx:pt>
          <cx:pt idx="5120">444.35000000000002</cx:pt>
          <cx:pt idx="5121">444.35000000000002</cx:pt>
          <cx:pt idx="5122">444.35000000000002</cx:pt>
          <cx:pt idx="5123">423.19047619047598</cx:pt>
          <cx:pt idx="5124">444.35000000000002</cx:pt>
          <cx:pt idx="5125">423.19047619047598</cx:pt>
          <cx:pt idx="5126">423.19047619047598</cx:pt>
          <cx:pt idx="5127">467.73684210526301</cx:pt>
          <cx:pt idx="5128">467.73684210526301</cx:pt>
          <cx:pt idx="5129">444.35000000000002</cx:pt>
          <cx:pt idx="5130">555.4375</cx:pt>
          <cx:pt idx="5131">522.76470588235304</cx:pt>
          <cx:pt idx="5132">522.76470588235304</cx:pt>
          <cx:pt idx="5133">592.46666666666704</cx:pt>
          <cx:pt idx="5134">522.76470588235304</cx:pt>
          <cx:pt idx="5135">522.76470588235304</cx:pt>
          <cx:pt idx="5136">493.722222222222</cx:pt>
          <cx:pt idx="5137">683.61538461538498</cx:pt>
          <cx:pt idx="5138">592.46666666666704</cx:pt>
          <cx:pt idx="5139">592.46666666666704</cx:pt>
          <cx:pt idx="5140">592.46666666666704</cx:pt>
          <cx:pt idx="5141">634.78571428571399</cx:pt>
          <cx:pt idx="5142">634.78571428571399</cx:pt>
          <cx:pt idx="5143">592.46666666666704</cx:pt>
          <cx:pt idx="5144">522.76470588235304</cx:pt>
          <cx:pt idx="5145">592.46666666666704</cx:pt>
          <cx:pt idx="5146">493.722222222222</cx:pt>
          <cx:pt idx="5147">740.58333333333303</cx:pt>
          <cx:pt idx="5148">592.46666666666704</cx:pt>
          <cx:pt idx="5149">592.46666666666704</cx:pt>
          <cx:pt idx="5150">592.46666666666704</cx:pt>
          <cx:pt idx="5151">634.78571428571399</cx:pt>
          <cx:pt idx="5152">683.61538461538498</cx:pt>
          <cx:pt idx="5153">444.35000000000002</cx:pt>
          <cx:pt idx="5154">403.95454545454498</cx:pt>
          <cx:pt idx="5155">592.46666666666704</cx:pt>
          <cx:pt idx="5156">522.76470588235304</cx:pt>
          <cx:pt idx="5157">592.46666666666704</cx:pt>
          <cx:pt idx="5158">592.46666666666704</cx:pt>
          <cx:pt idx="5159">634.78571428571399</cx:pt>
          <cx:pt idx="5160">634.78571428571399</cx:pt>
          <cx:pt idx="5161">740.58333333333303</cx:pt>
          <cx:pt idx="5162">634.78571428571399</cx:pt>
          <cx:pt idx="5163">683.61538461538498</cx:pt>
          <cx:pt idx="5164">634.78571428571399</cx:pt>
          <cx:pt idx="5165">683.61538461538498</cx:pt>
          <cx:pt idx="5166">807.90909090909099</cx:pt>
          <cx:pt idx="5167">807.90909090909099</cx:pt>
          <cx:pt idx="5168">634.78571428571399</cx:pt>
          <cx:pt idx="5169">634.78571428571399</cx:pt>
          <cx:pt idx="5170">740.58333333333303</cx:pt>
          <cx:pt idx="5171">683.61538461538498</cx:pt>
          <cx:pt idx="5172">683.61538461538498</cx:pt>
          <cx:pt idx="5173">807.90909090909099</cx:pt>
          <cx:pt idx="5174">807.90909090909099</cx:pt>
          <cx:pt idx="5175">493.722222222222</cx:pt>
          <cx:pt idx="5176">423.19047619047598</cx:pt>
          <cx:pt idx="5177">444.35000000000002</cx:pt>
          <cx:pt idx="5178">444.35000000000002</cx:pt>
          <cx:pt idx="5179">467.73684210526301</cx:pt>
          <cx:pt idx="5180">555.4375</cx:pt>
          <cx:pt idx="5181">522.76470588235304</cx:pt>
          <cx:pt idx="5182">634.78571428571399</cx:pt>
          <cx:pt idx="5183">592.46666666666704</cx:pt>
          <cx:pt idx="5184">592.46666666666704</cx:pt>
          <cx:pt idx="5185">592.46666666666704</cx:pt>
          <cx:pt idx="5186">683.61538461538498</cx:pt>
          <cx:pt idx="5187">634.78571428571399</cx:pt>
          <cx:pt idx="5188">683.61538461538498</cx:pt>
          <cx:pt idx="5189">634.78571428571399</cx:pt>
          <cx:pt idx="5190">807.90909090909099</cx:pt>
          <cx:pt idx="5191">634.78571428571399</cx:pt>
          <cx:pt idx="5192">592.46666666666704</cx:pt>
          <cx:pt idx="5193">592.46666666666704</cx:pt>
          <cx:pt idx="5194">592.46666666666704</cx:pt>
          <cx:pt idx="5195">634.78571428571399</cx:pt>
          <cx:pt idx="5196">683.61538461538498</cx:pt>
          <cx:pt idx="5197">634.78571428571399</cx:pt>
          <cx:pt idx="5198">807.90909090909099</cx:pt>
          <cx:pt idx="5199">592.46666666666704</cx:pt>
          <cx:pt idx="5200">522.76470588235304</cx:pt>
          <cx:pt idx="5201">522.76470588235304</cx:pt>
          <cx:pt idx="5202">493.722222222222</cx:pt>
          <cx:pt idx="5203">683.61538461538498</cx:pt>
          <cx:pt idx="5204">592.46666666666704</cx:pt>
          <cx:pt idx="5205">592.46666666666704</cx:pt>
          <cx:pt idx="5206">592.46666666666704</cx:pt>
          <cx:pt idx="5207">634.78571428571399</cx:pt>
          <cx:pt idx="5208">634.78571428571399</cx:pt>
          <cx:pt idx="5209">592.46666666666704</cx:pt>
          <cx:pt idx="5210">522.76470588235304</cx:pt>
          <cx:pt idx="5211">592.46666666666704</cx:pt>
          <cx:pt idx="5212">493.722222222222</cx:pt>
          <cx:pt idx="5213">740.58333333333303</cx:pt>
          <cx:pt idx="5214">592.46666666666704</cx:pt>
          <cx:pt idx="5215">592.46666666666704</cx:pt>
          <cx:pt idx="5216">592.46666666666704</cx:pt>
          <cx:pt idx="5217">634.78571428571399</cx:pt>
          <cx:pt idx="5218">683.61538461538498</cx:pt>
          <cx:pt idx="5219">522.76470588235304</cx:pt>
          <cx:pt idx="5220">634.78571428571399</cx:pt>
          <cx:pt idx="5221">467.73684210526301</cx:pt>
          <cx:pt idx="5222">467.73684210526301</cx:pt>
          <cx:pt idx="5223">592.46666666666704</cx:pt>
          <cx:pt idx="5224">555.4375</cx:pt>
          <cx:pt idx="5225">592.46666666666704</cx:pt>
          <cx:pt idx="5226">555.4375</cx:pt>
          <cx:pt idx="5227">740.58333333333303</cx:pt>
          <cx:pt idx="5228">634.78571428571399</cx:pt>
          <cx:pt idx="5229">634.78571428571399</cx:pt>
          <cx:pt idx="5230">683.61538461538498</cx:pt>
          <cx:pt idx="5231">740.58333333333303</cx:pt>
          <cx:pt idx="5232">683.61538461538498</cx:pt>
          <cx:pt idx="5233">592.46666666666704</cx:pt>
          <cx:pt idx="5234">555.4375</cx:pt>
          <cx:pt idx="5235">592.46666666666704</cx:pt>
          <cx:pt idx="5236">555.4375</cx:pt>
          <cx:pt idx="5237">740.58333333333303</cx:pt>
          <cx:pt idx="5238">634.78571428571399</cx:pt>
          <cx:pt idx="5239">683.61538461538498</cx:pt>
          <cx:pt idx="5240">634.78571428571399</cx:pt>
          <cx:pt idx="5241">740.58333333333303</cx:pt>
          <cx:pt idx="5242">683.61538461538498</cx:pt>
          <cx:pt idx="5243">493.722222222222</cx:pt>
          <cx:pt idx="5244">522.76470588235304</cx:pt>
          <cx:pt idx="5245">522.76470588235304</cx:pt>
          <cx:pt idx="5246">522.76470588235304</cx:pt>
          <cx:pt idx="5247">634.78571428571399</cx:pt>
          <cx:pt idx="5248">592.46666666666704</cx:pt>
          <cx:pt idx="5249">634.78571428571399</cx:pt>
          <cx:pt idx="5250">592.46666666666704</cx:pt>
          <cx:pt idx="5251">555.4375</cx:pt>
          <cx:pt idx="5252">522.76470588235304</cx:pt>
          <cx:pt idx="5253">683.61538461538498</cx:pt>
          <cx:pt idx="5254">740.58333333333303</cx:pt>
          <cx:pt idx="5255">740.58333333333303</cx:pt>
          <cx:pt idx="5256">740.58333333333303</cx:pt>
          <cx:pt idx="5257">888.70000000000005</cx:pt>
          <cx:pt idx="5258">888.70000000000005</cx:pt>
          <cx:pt idx="5259">807.90909090909099</cx:pt>
          <cx:pt idx="5260">807.90909090909099</cx:pt>
          <cx:pt idx="5261">888.70000000000005</cx:pt>
          <cx:pt idx="5262">888.70000000000005</cx:pt>
          <cx:pt idx="5263">493.722222222222</cx:pt>
          <cx:pt idx="5264">444.35000000000002</cx:pt>
          <cx:pt idx="5265">467.73684210526301</cx:pt>
          <cx:pt idx="5266">467.73684210526301</cx:pt>
          <cx:pt idx="5267">467.73684210526301</cx:pt>
          <cx:pt idx="5268">592.46666666666704</cx:pt>
          <cx:pt idx="5269">522.76470588235304</cx:pt>
          <cx:pt idx="5270">683.61538461538498</cx:pt>
          <cx:pt idx="5271">592.46666666666704</cx:pt>
          <cx:pt idx="5272">592.46666666666704</cx:pt>
          <cx:pt idx="5273">592.46666666666704</cx:pt>
          <cx:pt idx="5274">740.58333333333303</cx:pt>
          <cx:pt idx="5275">634.78571428571399</cx:pt>
          <cx:pt idx="5276">683.61538461538498</cx:pt>
          <cx:pt idx="5277">683.61538461538498</cx:pt>
          <cx:pt idx="5278">807.90909090909099</cx:pt>
          <cx:pt idx="5279">634.78571428571399</cx:pt>
          <cx:pt idx="5280">634.78571428571399</cx:pt>
          <cx:pt idx="5281">683.61538461538498</cx:pt>
          <cx:pt idx="5282">807.90909090909099</cx:pt>
          <cx:pt idx="5283">592.46666666666704</cx:pt>
          <cx:pt idx="5284">555.4375</cx:pt>
          <cx:pt idx="5285">592.46666666666704</cx:pt>
          <cx:pt idx="5286">555.4375</cx:pt>
          <cx:pt idx="5287">740.58333333333303</cx:pt>
          <cx:pt idx="5288">634.78571428571399</cx:pt>
          <cx:pt idx="5289">634.78571428571399</cx:pt>
          <cx:pt idx="5290">683.61538461538498</cx:pt>
          <cx:pt idx="5291">740.58333333333303</cx:pt>
          <cx:pt idx="5292">683.61538461538498</cx:pt>
          <cx:pt idx="5293">592.46666666666704</cx:pt>
          <cx:pt idx="5294">555.4375</cx:pt>
          <cx:pt idx="5295">592.46666666666704</cx:pt>
          <cx:pt idx="5296">555.4375</cx:pt>
          <cx:pt idx="5297">740.58333333333303</cx:pt>
          <cx:pt idx="5298">634.78571428571399</cx:pt>
          <cx:pt idx="5299">683.61538461538498</cx:pt>
          <cx:pt idx="5300">634.78571428571399</cx:pt>
          <cx:pt idx="5301">740.58333333333303</cx:pt>
          <cx:pt idx="5302">683.61538461538498</cx:pt>
          <cx:pt idx="5303">493.722222222222</cx:pt>
          <cx:pt idx="5304">522.76470588235304</cx:pt>
          <cx:pt idx="5305">522.76470588235304</cx:pt>
          <cx:pt idx="5306">555.4375</cx:pt>
          <cx:pt idx="5307">555.4375</cx:pt>
          <cx:pt idx="5308">522.76470588235304</cx:pt>
          <cx:pt idx="5309">522.76470588235304</cx:pt>
          <cx:pt idx="5310">493.722222222222</cx:pt>
          <cx:pt idx="5311">592.46666666666704</cx:pt>
          <cx:pt idx="5312">555.4375</cx:pt>
          <cx:pt idx="5313">467.73684210526301</cx:pt>
          <cx:pt idx="5314">444.35000000000002</cx:pt>
          <cx:pt idx="5315">522.76470588235304</cx:pt>
          <cx:pt idx="5316">493.722222222222</cx:pt>
          <cx:pt idx="5317">592.46666666666704</cx:pt>
          <cx:pt idx="5318">522.76470588235304</cx:pt>
          <cx:pt idx="5319">555.4375</cx:pt>
          <cx:pt idx="5320">740.58333333333303</cx:pt>
          <cx:pt idx="5321">592.46666666666704</cx:pt>
          <cx:pt idx="5322">634.78571428571399</cx:pt>
          <cx:pt idx="5323">592.46666666666704</cx:pt>
          <cx:pt idx="5324">683.61538461538498</cx:pt>
          <cx:pt idx="5325">522.76470588235304</cx:pt>
          <cx:pt idx="5326">634.78571428571399</cx:pt>
          <cx:pt idx="5327">592.46666666666704</cx:pt>
          <cx:pt idx="5328">592.46666666666704</cx:pt>
          <cx:pt idx="5329">634.78571428571399</cx:pt>
          <cx:pt idx="5330">740.58333333333303</cx:pt>
          <cx:pt idx="5331">683.61538461538498</cx:pt>
          <cx:pt idx="5332">683.61538461538498</cx:pt>
          <cx:pt idx="5333">807.90909090909099</cx:pt>
          <cx:pt idx="5334">740.58333333333303</cx:pt>
          <cx:pt idx="5335">683.61538461538498</cx:pt>
          <cx:pt idx="5336">807.90909090909099</cx:pt>
          <cx:pt idx="5337">522.76470588235304</cx:pt>
          <cx:pt idx="5338">493.722222222222</cx:pt>
          <cx:pt idx="5339">634.78571428571399</cx:pt>
          <cx:pt idx="5340">634.78571428571399</cx:pt>
          <cx:pt idx="5341">592.46666666666704</cx:pt>
          <cx:pt idx="5342">683.61538461538498</cx:pt>
          <cx:pt idx="5343">807.90909090909099</cx:pt>
          <cx:pt idx="5344">634.78571428571399</cx:pt>
          <cx:pt idx="5345">683.61538461538498</cx:pt>
          <cx:pt idx="5346">807.90909090909099</cx:pt>
          <cx:pt idx="5347">592.46666666666704</cx:pt>
          <cx:pt idx="5348">522.76470588235304</cx:pt>
          <cx:pt idx="5349">555.4375</cx:pt>
          <cx:pt idx="5350">740.58333333333303</cx:pt>
          <cx:pt idx="5351">592.46666666666704</cx:pt>
          <cx:pt idx="5352">634.78571428571399</cx:pt>
          <cx:pt idx="5353">592.46666666666704</cx:pt>
          <cx:pt idx="5354">683.61538461538498</cx:pt>
          <cx:pt idx="5355">522.76470588235304</cx:pt>
          <cx:pt idx="5356">467.73684210526301</cx:pt>
          <cx:pt idx="5357">444.35000000000002</cx:pt>
          <cx:pt idx="5358">522.76470588235304</cx:pt>
          <cx:pt idx="5359">493.722222222222</cx:pt>
          <cx:pt idx="5360">467.73684210526301</cx:pt>
          <cx:pt idx="5361">444.35000000000002</cx:pt>
          <cx:pt idx="5362">444.35000000000002</cx:pt>
          <cx:pt idx="5363">493.722222222222</cx:pt>
          <cx:pt idx="5364">522.76470588235304</cx:pt>
          <cx:pt idx="5365">493.722222222222</cx:pt>
          <cx:pt idx="5366">522.76470588235304</cx:pt>
          <cx:pt idx="5367">592.46666666666704</cx:pt>
          <cx:pt idx="5368">634.78571428571399</cx:pt>
          <cx:pt idx="5369">634.78571428571399</cx:pt>
          <cx:pt idx="5370">740.58333333333303</cx:pt>
          <cx:pt idx="5371">683.61538461538498</cx:pt>
          <cx:pt idx="5372">634.78571428571399</cx:pt>
          <cx:pt idx="5373">634.78571428571399</cx:pt>
          <cx:pt idx="5374">683.61538461538498</cx:pt>
          <cx:pt idx="5375">740.58333333333303</cx:pt>
          <cx:pt idx="5376">683.61538461538498</cx:pt>
          <cx:pt idx="5377">683.61538461538498</cx:pt>
          <cx:pt idx="5378">888.70000000000005</cx:pt>
          <cx:pt idx="5379">740.58333333333303</cx:pt>
          <cx:pt idx="5380">683.61538461538498</cx:pt>
          <cx:pt idx="5381">888.70000000000005</cx:pt>
          <cx:pt idx="5382">522.76470588235304</cx:pt>
          <cx:pt idx="5383">522.76470588235304</cx:pt>
          <cx:pt idx="5384">683.61538461538498</cx:pt>
          <cx:pt idx="5385">634.78571428571399</cx:pt>
          <cx:pt idx="5386">683.61538461538498</cx:pt>
          <cx:pt idx="5387">807.90909090909099</cx:pt>
          <cx:pt idx="5388">522.76470588235304</cx:pt>
          <cx:pt idx="5389">592.46666666666704</cx:pt>
          <cx:pt idx="5390">634.78571428571399</cx:pt>
          <cx:pt idx="5391">634.78571428571399</cx:pt>
          <cx:pt idx="5392">740.58333333333303</cx:pt>
          <cx:pt idx="5393">522.76470588235304</cx:pt>
          <cx:pt idx="5394">493.722222222222</cx:pt>
          <cx:pt idx="5395">522.76470588235304</cx:pt>
          <cx:pt idx="5396">444.35000000000002</cx:pt>
          <cx:pt idx="5397">444.35000000000002</cx:pt>
          <cx:pt idx="5398">493.722222222222</cx:pt>
          <cx:pt idx="5399">467.73684210526301</cx:pt>
          <cx:pt idx="5400">634.78571428571399</cx:pt>
          <cx:pt idx="5401">592.46666666666704</cx:pt>
          <cx:pt idx="5402">522.76470588235304</cx:pt>
          <cx:pt idx="5403">634.78571428571399</cx:pt>
          <cx:pt idx="5404">467.73684210526301</cx:pt>
          <cx:pt idx="5405">493.722222222222</cx:pt>
          <cx:pt idx="5406">592.46666666666704</cx:pt>
          <cx:pt idx="5407">592.46666666666704</cx:pt>
          <cx:pt idx="5408">522.76470588235304</cx:pt>
          <cx:pt idx="5409">740.58333333333303</cx:pt>
          <cx:pt idx="5410">683.61538461538498</cx:pt>
          <cx:pt idx="5411">807.90909090909099</cx:pt>
          <cx:pt idx="5412">444.35000000000002</cx:pt>
          <cx:pt idx="5413">423.19047619047598</cx:pt>
          <cx:pt idx="5414">493.722222222222</cx:pt>
          <cx:pt idx="5415">493.722222222222</cx:pt>
          <cx:pt idx="5416">493.722222222222</cx:pt>
          <cx:pt idx="5417">444.35000000000002</cx:pt>
          <cx:pt idx="5418">467.73684210526301</cx:pt>
          <cx:pt idx="5419">555.4375</cx:pt>
          <cx:pt idx="5420">522.76470588235304</cx:pt>
          <cx:pt idx="5421">522.76470588235304</cx:pt>
          <cx:pt idx="5422">493.722222222222</cx:pt>
          <cx:pt idx="5423">634.78571428571399</cx:pt>
          <cx:pt idx="5424">467.73684210526301</cx:pt>
          <cx:pt idx="5425">493.722222222222</cx:pt>
          <cx:pt idx="5426">493.722222222222</cx:pt>
          <cx:pt idx="5427">522.76470588235304</cx:pt>
          <cx:pt idx="5428">467.73684210526301</cx:pt>
          <cx:pt idx="5429">467.73684210526301</cx:pt>
          <cx:pt idx="5430">522.76470588235304</cx:pt>
          <cx:pt idx="5431">522.76470588235304</cx:pt>
          <cx:pt idx="5432">493.722222222222</cx:pt>
          <cx:pt idx="5433">493.722222222222</cx:pt>
          <cx:pt idx="5434">444.35000000000002</cx:pt>
          <cx:pt idx="5435">423.19047619047598</cx:pt>
          <cx:pt idx="5436">493.722222222222</cx:pt>
          <cx:pt idx="5437">493.722222222222</cx:pt>
          <cx:pt idx="5438">493.722222222222</cx:pt>
          <cx:pt idx="5439">522.76470588235304</cx:pt>
          <cx:pt idx="5440">522.76470588235304</cx:pt>
          <cx:pt idx="5441">634.78571428571399</cx:pt>
          <cx:pt idx="5442">683.61538461538498</cx:pt>
          <cx:pt idx="5443">683.61538461538498</cx:pt>
          <cx:pt idx="5444">740.58333333333303</cx:pt>
          <cx:pt idx="5445">740.58333333333303</cx:pt>
          <cx:pt idx="5446">740.58333333333303</cx:pt>
          <cx:pt idx="5447">555.4375</cx:pt>
          <cx:pt idx="5448">634.78571428571399</cx:pt>
          <cx:pt idx="5449">592.46666666666704</cx:pt>
          <cx:pt idx="5450">807.90909090909099</cx:pt>
          <cx:pt idx="5451">807.90909090909099</cx:pt>
          <cx:pt idx="5452">888.70000000000005</cx:pt>
          <cx:pt idx="5453">888.70000000000005</cx:pt>
          <cx:pt idx="5454">467.73684210526301</cx:pt>
          <cx:pt idx="5455">386.39130434782601</cx:pt>
          <cx:pt idx="5456">555.4375</cx:pt>
          <cx:pt idx="5457">555.4375</cx:pt>
          <cx:pt idx="5458">592.46666666666704</cx:pt>
          <cx:pt idx="5459">493.722222222222</cx:pt>
          <cx:pt idx="5460">467.73684210526301</cx:pt>
          <cx:pt idx="5461">467.73684210526301</cx:pt>
          <cx:pt idx="5462">555.4375</cx:pt>
          <cx:pt idx="5463">522.76470588235304</cx:pt>
          <cx:pt idx="5464">807.90909090909099</cx:pt>
          <cx:pt idx="5465">555.4375</cx:pt>
          <cx:pt idx="5466">522.76470588235304</cx:pt>
          <cx:pt idx="5467">555.4375</cx:pt>
          <cx:pt idx="5468">634.78571428571399</cx:pt>
          <cx:pt idx="5469">555.4375</cx:pt>
          <cx:pt idx="5470">555.4375</cx:pt>
          <cx:pt idx="5471">522.76470588235304</cx:pt>
          <cx:pt idx="5472">683.61538461538498</cx:pt>
          <cx:pt idx="5473">634.78571428571399</cx:pt>
          <cx:pt idx="5474">592.46666666666704</cx:pt>
          <cx:pt idx="5475">634.78571428571399</cx:pt>
          <cx:pt idx="5476">740.58333333333303</cx:pt>
          <cx:pt idx="5477">634.78571428571399</cx:pt>
          <cx:pt idx="5478">740.58333333333303</cx:pt>
          <cx:pt idx="5479">683.61538461538498</cx:pt>
          <cx:pt idx="5480">807.90909090909099</cx:pt>
          <cx:pt idx="5481">355.48000000000002</cx:pt>
          <cx:pt idx="5482">386.39130434782601</cx:pt>
          <cx:pt idx="5483">355.48000000000002</cx:pt>
          <cx:pt idx="5484">493.722222222222</cx:pt>
          <cx:pt idx="5485">522.76470588235304</cx:pt>
          <cx:pt idx="5486">522.76470588235304</cx:pt>
          <cx:pt idx="5487">634.78571428571399</cx:pt>
          <cx:pt idx="5488">683.61538461538498</cx:pt>
          <cx:pt idx="5489">683.61538461538498</cx:pt>
          <cx:pt idx="5490">740.58333333333303</cx:pt>
          <cx:pt idx="5491">740.58333333333303</cx:pt>
          <cx:pt idx="5492">740.58333333333303</cx:pt>
          <cx:pt idx="5493">555.4375</cx:pt>
          <cx:pt idx="5494">592.46666666666704</cx:pt>
          <cx:pt idx="5495">592.46666666666704</cx:pt>
          <cx:pt idx="5496">592.46666666666704</cx:pt>
          <cx:pt idx="5497">807.90909090909099</cx:pt>
          <cx:pt idx="5498">555.4375</cx:pt>
          <cx:pt idx="5499">555.4375</cx:pt>
          <cx:pt idx="5500">592.46666666666704</cx:pt>
          <cx:pt idx="5501">467.73684210526301</cx:pt>
          <cx:pt idx="5502">555.4375</cx:pt>
          <cx:pt idx="5503">467.73684210526301</cx:pt>
          <cx:pt idx="5504">386.39130434782601</cx:pt>
          <cx:pt idx="5505">370.29166666666703</cx:pt>
          <cx:pt idx="5506">423.19047619047598</cx:pt>
          <cx:pt idx="5507">386.39130434782601</cx:pt>
          <cx:pt idx="5508">444.35000000000002</cx:pt>
          <cx:pt idx="5509">386.39130434782601</cx:pt>
          <cx:pt idx="5510">355.48000000000002</cx:pt>
          <cx:pt idx="5511">355.48000000000002</cx:pt>
          <cx:pt idx="5512">355.48000000000002</cx:pt>
          <cx:pt idx="5513">386.39130434782601</cx:pt>
          <cx:pt idx="5514">355.48000000000002</cx:pt>
          <cx:pt idx="5515">386.39130434782601</cx:pt>
          <cx:pt idx="5516">355.48000000000002</cx:pt>
          <cx:pt idx="5517">740.58333333333303</cx:pt>
          <cx:pt idx="5518">522.76470588235304</cx:pt>
          <cx:pt idx="5519">493.722222222222</cx:pt>
          <cx:pt idx="5520">592.46666666666704</cx:pt>
          <cx:pt idx="5521">555.4375</cx:pt>
          <cx:pt idx="5522">493.722222222222</cx:pt>
          <cx:pt idx="5523">522.76470588235304</cx:pt>
          <cx:pt idx="5524">807.90909090909099</cx:pt>
          <cx:pt idx="5525">683.61538461538498</cx:pt>
          <cx:pt idx="5526">634.78571428571399</cx:pt>
          <cx:pt idx="5527">683.61538461538498</cx:pt>
          <cx:pt idx="5528">888.70000000000005</cx:pt>
          <cx:pt idx="5529">493.722222222222</cx:pt>
          <cx:pt idx="5530">888.70000000000005</cx:pt>
          <cx:pt idx="5531">740.58333333333303</cx:pt>
          <cx:pt idx="5532">467.73684210526301</cx:pt>
          <cx:pt idx="5533">423.19047619047598</cx:pt>
          <cx:pt idx="5534">467.73684210526301</cx:pt>
          <cx:pt idx="5535">807.90909090909099</cx:pt>
          <cx:pt idx="5536">317.392857142857</cx:pt>
          <cx:pt idx="5537">306.44827586206901</cx:pt>
          <cx:pt idx="5538">329.14814814814798</cx:pt>
          <cx:pt idx="5539">206.67441860465101</cx:pt>
          <cx:pt idx="5540">227.871794871795</cx:pt>
          <cx:pt idx="5541">522.76470588235304</cx:pt>
          <cx:pt idx="5542">493.722222222222</cx:pt>
          <cx:pt idx="5543">522.76470588235304</cx:pt>
          <cx:pt idx="5544">386.39130434782601</cx:pt>
          <cx:pt idx="5545">370.29166666666703</cx:pt>
          <cx:pt idx="5546">444.35000000000002</cx:pt>
          <cx:pt idx="5547">444.35000000000002</cx:pt>
          <cx:pt idx="5548">386.39130434782601</cx:pt>
          <cx:pt idx="5549">403.95454545454498</cx:pt>
          <cx:pt idx="5550">386.39130434782601</cx:pt>
          <cx:pt idx="5551">355.48000000000002</cx:pt>
          <cx:pt idx="5552">403.95454545454498</cx:pt>
          <cx:pt idx="5553">386.39130434782601</cx:pt>
          <cx:pt idx="5554">493.722222222222</cx:pt>
          <cx:pt idx="5555">403.95454545454498</cx:pt>
          <cx:pt idx="5556">403.95454545454498</cx:pt>
          <cx:pt idx="5557">467.73684210526301</cx:pt>
          <cx:pt idx="5558">493.722222222222</cx:pt>
          <cx:pt idx="5559">444.35000000000002</cx:pt>
          <cx:pt idx="5560">493.722222222222</cx:pt>
          <cx:pt idx="5561">493.722222222222</cx:pt>
          <cx:pt idx="5562">493.722222222222</cx:pt>
          <cx:pt idx="5563">493.722222222222</cx:pt>
          <cx:pt idx="5564">493.722222222222</cx:pt>
          <cx:pt idx="5565">493.722222222222</cx:pt>
          <cx:pt idx="5566">493.722222222222</cx:pt>
          <cx:pt idx="5567">493.722222222222</cx:pt>
          <cx:pt idx="5568">467.73684210526301</cx:pt>
          <cx:pt idx="5569">493.722222222222</cx:pt>
          <cx:pt idx="5570">493.722222222222</cx:pt>
          <cx:pt idx="5571">269.30303030303003</cx:pt>
          <cx:pt idx="5572">216.756097560976</cx:pt>
          <cx:pt idx="5573">261.38235294117601</cx:pt>
          <cx:pt idx="5574">423.19047619047598</cx:pt>
          <cx:pt idx="5575">467.73684210526301</cx:pt>
          <cx:pt idx="5576">444.35000000000002</cx:pt>
          <cx:pt idx="5577">261.38235294117601</cx:pt>
          <cx:pt idx="5578">317.392857142857</cx:pt>
          <cx:pt idx="5579">277.71875</cx:pt>
          <cx:pt idx="5580">370.29166666666703</cx:pt>
          <cx:pt idx="5581">341.80769230769198</cx:pt>
          <cx:pt idx="5582">423.19047619047598</cx:pt>
          <cx:pt idx="5583">386.39130434782601</cx:pt>
          <cx:pt idx="5584">355.48000000000002</cx:pt>
          <cx:pt idx="5585">317.392857142857</cx:pt>
          <cx:pt idx="5586">329.14814814814798</cx:pt>
          <cx:pt idx="5587">355.48000000000002</cx:pt>
          <cx:pt idx="5588">329.14814814814798</cx:pt>
          <cx:pt idx="5589">355.48000000000002</cx:pt>
          <cx:pt idx="5590">306.44827586206901</cx:pt>
          <cx:pt idx="5591">329.14814814814798</cx:pt>
          <cx:pt idx="5592">386.39130434782601</cx:pt>
          <cx:pt idx="5593">386.39130434782601</cx:pt>
          <cx:pt idx="5594">423.19047619047598</cx:pt>
          <cx:pt idx="5595">370.29166666666703</cx:pt>
          <cx:pt idx="5596">467.73684210526301</cx:pt>
          <cx:pt idx="5597">444.35000000000002</cx:pt>
          <cx:pt idx="5598">370.29166666666703</cx:pt>
          <cx:pt idx="5599">355.48000000000002</cx:pt>
          <cx:pt idx="5600">423.19047619047598</cx:pt>
          <cx:pt idx="5601">403.95454545454498</cx:pt>
          <cx:pt idx="5602">317.392857142857</cx:pt>
          <cx:pt idx="5603">269.30303030303003</cx:pt>
          <cx:pt idx="5604">423.19047619047598</cx:pt>
          <cx:pt idx="5605">386.39130434782601</cx:pt>
          <cx:pt idx="5606">493.722222222222</cx:pt>
          <cx:pt idx="5607">522.76470588235304</cx:pt>
          <cx:pt idx="5608">269.30303030303003</cx:pt>
          <cx:pt idx="5609">216.756097560976</cx:pt>
          <cx:pt idx="5610">269.30303030303003</cx:pt>
          <cx:pt idx="5611">222.17500000000001</cx:pt>
          <cx:pt idx="5612">189.08510638297901</cx:pt>
          <cx:pt idx="5613">370.29166666666703</cx:pt>
          <cx:pt idx="5614">386.39130434782601</cx:pt>
          <cx:pt idx="5615">329.14814814814798</cx:pt>
          <cx:pt idx="5616">355.48000000000002</cx:pt>
          <cx:pt idx="5617">370.29166666666703</cx:pt>
          <cx:pt idx="5618">370.29166666666703</cx:pt>
          <cx:pt idx="5619">306.44827586206901</cx:pt>
          <cx:pt idx="5620">341.80769230769198</cx:pt>
          <cx:pt idx="5621">341.80769230769198</cx:pt>
          <cx:pt idx="5622">296.23333333333301</cx:pt>
          <cx:pt idx="5623">306.44827586206901</cx:pt>
          <cx:pt idx="5624">370.29166666666703</cx:pt>
          <cx:pt idx="5625">341.80769230769198</cx:pt>
          <cx:pt idx="5626">444.35000000000002</cx:pt>
          <cx:pt idx="5627">403.95454545454498</cx:pt>
          <cx:pt idx="5628">423.19047619047598</cx:pt>
          <cx:pt idx="5629">403.95454545454498</cx:pt>
          <cx:pt idx="5630">444.35000000000002</cx:pt>
          <cx:pt idx="5631">423.19047619047598</cx:pt>
          <cx:pt idx="5632">341.80769230769198</cx:pt>
          <cx:pt idx="5633">329.14814814814798</cx:pt>
          <cx:pt idx="5634">317.392857142857</cx:pt>
          <cx:pt idx="5635">341.80769230769198</cx:pt>
          <cx:pt idx="5636">329.14814814814798</cx:pt>
          <cx:pt idx="5637">317.392857142857</cx:pt>
          <cx:pt idx="5638">370.29166666666703</cx:pt>
          <cx:pt idx="5639">341.80769230769198</cx:pt>
          <cx:pt idx="5640">386.39130434782601</cx:pt>
          <cx:pt idx="5641">370.29166666666703</cx:pt>
          <cx:pt idx="5642">423.19047619047598</cx:pt>
          <cx:pt idx="5643">403.95454545454498</cx:pt>
          <cx:pt idx="5644">355.48000000000002</cx:pt>
          <cx:pt idx="5645">306.44827586206901</cx:pt>
          <cx:pt idx="5646">329.14814814814798</cx:pt>
          <cx:pt idx="5647">386.39130434782601</cx:pt>
          <cx:pt idx="5648">386.39130434782601</cx:pt>
          <cx:pt idx="5649">355.48000000000002</cx:pt>
          <cx:pt idx="5650">306.44827586206901</cx:pt>
          <cx:pt idx="5651">329.14814814814798</cx:pt>
          <cx:pt idx="5652">386.39130434782601</cx:pt>
          <cx:pt idx="5653">386.39130434782601</cx:pt>
          <cx:pt idx="5654">370.29166666666703</cx:pt>
          <cx:pt idx="5655">355.48000000000002</cx:pt>
          <cx:pt idx="5656">386.39130434782601</cx:pt>
          <cx:pt idx="5657">370.29166666666703</cx:pt>
          <cx:pt idx="5658">423.19047619047598</cx:pt>
          <cx:pt idx="5659">403.95454545454498</cx:pt>
          <cx:pt idx="5660">493.722222222222</cx:pt>
          <cx:pt idx="5661">467.73684210526301</cx:pt>
          <cx:pt idx="5662">493.722222222222</cx:pt>
          <cx:pt idx="5663">493.722222222222</cx:pt>
          <cx:pt idx="5664">269.30303030303003</cx:pt>
          <cx:pt idx="5665">216.756097560976</cx:pt>
          <cx:pt idx="5666">403.95454545454498</cx:pt>
          <cx:pt idx="5667">370.29166666666703</cx:pt>
          <cx:pt idx="5668">261.38235294117601</cx:pt>
          <cx:pt idx="5669">522.76470588235304</cx:pt>
          <cx:pt idx="5670">423.19047619047598</cx:pt>
          <cx:pt idx="5671">555.4375</cx:pt>
          <cx:pt idx="5672">296.23333333333301</cx:pt>
          <cx:pt idx="5673">296.23333333333301</cx:pt>
          <cx:pt idx="5674">296.23333333333301</cx:pt>
          <cx:pt idx="5675">317.392857142857</cx:pt>
          <cx:pt idx="5676">329.14814814814798</cx:pt>
          <cx:pt idx="5677">403.95454545454498</cx:pt>
          <cx:pt idx="5678">355.48000000000002</cx:pt>
          <cx:pt idx="5679">423.19047619047598</cx:pt>
          <cx:pt idx="5680">403.95454545454498</cx:pt>
          <cx:pt idx="5681">386.39130434782601</cx:pt>
          <cx:pt idx="5682">467.73684210526301</cx:pt>
          <cx:pt idx="5683">467.73684210526301</cx:pt>
          <cx:pt idx="5684">269.30303030303003</cx:pt>
          <cx:pt idx="5685">216.756097560976</cx:pt>
          <cx:pt idx="5686">317.392857142857</cx:pt>
          <cx:pt idx="5687">246.861111111111</cx:pt>
          <cx:pt idx="5688">370.29166666666703</cx:pt>
          <cx:pt idx="5689">317.392857142857</cx:pt>
          <cx:pt idx="5690">355.48000000000002</cx:pt>
          <cx:pt idx="5691">341.80769230769198</cx:pt>
          <cx:pt idx="5692">403.95454545454498</cx:pt>
          <cx:pt idx="5693">370.29166666666703</cx:pt>
          <cx:pt idx="5694">403.95454545454498</cx:pt>
          <cx:pt idx="5695">370.29166666666703</cx:pt>
          <cx:pt idx="5696">386.39130434782601</cx:pt>
          <cx:pt idx="5697">355.48000000000002</cx:pt>
          <cx:pt idx="5698">403.95454545454498</cx:pt>
          <cx:pt idx="5699">341.80769230769198</cx:pt>
          <cx:pt idx="5700">329.14814814814798</cx:pt>
          <cx:pt idx="5701">306.44827586206901</cx:pt>
          <cx:pt idx="5702">317.392857142857</cx:pt>
          <cx:pt idx="5703">355.48000000000002</cx:pt>
          <cx:pt idx="5704">423.19047619047598</cx:pt>
          <cx:pt idx="5705">370.29166666666703</cx:pt>
          <cx:pt idx="5706">386.39130434782601</cx:pt>
          <cx:pt idx="5707">355.48000000000002</cx:pt>
          <cx:pt idx="5708">493.722222222222</cx:pt>
          <cx:pt idx="5709">467.73684210526301</cx:pt>
          <cx:pt idx="5710">493.722222222222</cx:pt>
          <cx:pt idx="5711">467.73684210526301</cx:pt>
          <cx:pt idx="5712">493.722222222222</cx:pt>
          <cx:pt idx="5713">493.722222222222</cx:pt>
          <cx:pt idx="5714">555.4375</cx:pt>
          <cx:pt idx="5715">555.4375</cx:pt>
          <cx:pt idx="5716">386.39130434782601</cx:pt>
          <cx:pt idx="5717">386.39130434782601</cx:pt>
          <cx:pt idx="5718">444.35000000000002</cx:pt>
          <cx:pt idx="5719">370.29166666666703</cx:pt>
          <cx:pt idx="5720">355.48000000000002</cx:pt>
          <cx:pt idx="5721">386.39130434782601</cx:pt>
          <cx:pt idx="5722">444.35000000000002</cx:pt>
          <cx:pt idx="5723">444.35000000000002</cx:pt>
          <cx:pt idx="5724">355.48000000000002</cx:pt>
          <cx:pt idx="5725">341.80769230769198</cx:pt>
          <cx:pt idx="5726">444.35000000000002</cx:pt>
          <cx:pt idx="5727">444.35000000000002</cx:pt>
          <cx:pt idx="5728">423.19047619047598</cx:pt>
          <cx:pt idx="5729">467.73684210526301</cx:pt>
          <cx:pt idx="5730">444.35000000000002</cx:pt>
          <cx:pt idx="5731">423.19047619047598</cx:pt>
          <cx:pt idx="5732">403.95454545454498</cx:pt>
          <cx:pt idx="5733">403.95454545454498</cx:pt>
          <cx:pt idx="5734">370.29166666666703</cx:pt>
          <cx:pt idx="5735">423.19047619047598</cx:pt>
          <cx:pt idx="5736">370.29166666666703</cx:pt>
          <cx:pt idx="5737">355.48000000000002</cx:pt>
          <cx:pt idx="5738">329.14814814814798</cx:pt>
          <cx:pt idx="5739">386.39130434782601</cx:pt>
          <cx:pt idx="5740">386.39130434782601</cx:pt>
          <cx:pt idx="5741">341.80769230769198</cx:pt>
          <cx:pt idx="5742">277.71875</cx:pt>
          <cx:pt idx="5743">370.29166666666703</cx:pt>
          <cx:pt idx="5744">329.14814814814798</cx:pt>
          <cx:pt idx="5745">423.19047619047598</cx:pt>
          <cx:pt idx="5746">370.29166666666703</cx:pt>
          <cx:pt idx="5747">423.19047619047598</cx:pt>
          <cx:pt idx="5748">467.73684210526301</cx:pt>
          <cx:pt idx="5749">423.19047619047598</cx:pt>
          <cx:pt idx="5750">370.29166666666703</cx:pt>
          <cx:pt idx="5751">423.19047619047598</cx:pt>
          <cx:pt idx="5752">467.73684210526301</cx:pt>
          <cx:pt idx="5753">403.95454545454498</cx:pt>
          <cx:pt idx="5754">386.39130434782601</cx:pt>
          <cx:pt idx="5755">341.80769230769198</cx:pt>
          <cx:pt idx="5756">296.23333333333301</cx:pt>
          <cx:pt idx="5757">355.48000000000002</cx:pt>
          <cx:pt idx="5758">467.73684210526301</cx:pt>
          <cx:pt idx="5759">467.73684210526301</cx:pt>
          <cx:pt idx="5760">423.19047619047598</cx:pt>
          <cx:pt idx="5761">370.29166666666703</cx:pt>
          <cx:pt idx="5762">423.19047619047598</cx:pt>
          <cx:pt idx="5763">467.73684210526301</cx:pt>
          <cx:pt idx="5764">355.48000000000002</cx:pt>
          <cx:pt idx="5765">317.392857142857</cx:pt>
          <cx:pt idx="5766">370.29166666666703</cx:pt>
          <cx:pt idx="5767">423.19047619047598</cx:pt>
          <cx:pt idx="5768">386.39130434782601</cx:pt>
          <cx:pt idx="5769">329.14814814814798</cx:pt>
          <cx:pt idx="5770">370.29166666666703</cx:pt>
          <cx:pt idx="5771">386.39130434782601</cx:pt>
          <cx:pt idx="5772">444.35000000000002</cx:pt>
          <cx:pt idx="5773">423.19047619047598</cx:pt>
          <cx:pt idx="5774">467.73684210526301</cx:pt>
          <cx:pt idx="5775">423.19047619047598</cx:pt>
          <cx:pt idx="5776">403.95454545454498</cx:pt>
          <cx:pt idx="5777">493.722222222222</cx:pt>
          <cx:pt idx="5778">386.39130434782601</cx:pt>
          <cx:pt idx="5779">386.39130434782601</cx:pt>
          <cx:pt idx="5780">386.39130434782601</cx:pt>
          <cx:pt idx="5781">386.39130434782601</cx:pt>
          <cx:pt idx="5782">444.35000000000002</cx:pt>
          <cx:pt idx="5783">444.35000000000002</cx:pt>
          <cx:pt idx="5784">444.35000000000002</cx:pt>
          <cx:pt idx="5785">403.95454545454498</cx:pt>
          <cx:pt idx="5786">370.29166666666703</cx:pt>
          <cx:pt idx="5787">423.19047619047598</cx:pt>
          <cx:pt idx="5788">370.29166666666703</cx:pt>
          <cx:pt idx="5789">386.39130434782601</cx:pt>
          <cx:pt idx="5790">386.39130434782601</cx:pt>
          <cx:pt idx="5791">386.39130434782601</cx:pt>
          <cx:pt idx="5792">386.39130434782601</cx:pt>
          <cx:pt idx="5793">341.80769230769198</cx:pt>
          <cx:pt idx="5794">317.392857142857</cx:pt>
          <cx:pt idx="5795">296.23333333333301</cx:pt>
          <cx:pt idx="5796">386.39130434782601</cx:pt>
          <cx:pt idx="5797">355.48000000000002</cx:pt>
          <cx:pt idx="5798">370.29166666666703</cx:pt>
          <cx:pt idx="5799">341.80769230769198</cx:pt>
          <cx:pt idx="5800">467.73684210526301</cx:pt>
          <cx:pt idx="5801">493.722222222222</cx:pt>
          <cx:pt idx="5802">403.95454545454498</cx:pt>
          <cx:pt idx="5803">403.95454545454498</cx:pt>
          <cx:pt idx="5804">423.19047619047598</cx:pt>
          <cx:pt idx="5805">403.95454545454498</cx:pt>
          <cx:pt idx="5806">444.35000000000002</cx:pt>
          <cx:pt idx="5807">444.35000000000002</cx:pt>
          <cx:pt idx="5808">444.35000000000002</cx:pt>
          <cx:pt idx="5809">403.95454545454498</cx:pt>
          <cx:pt idx="5810">355.48000000000002</cx:pt>
          <cx:pt idx="5811">444.35000000000002</cx:pt>
          <cx:pt idx="5812">370.29166666666703</cx:pt>
          <cx:pt idx="5813">444.35000000000002</cx:pt>
          <cx:pt idx="5814">370.29166666666703</cx:pt>
          <cx:pt idx="5815">423.19047619047598</cx:pt>
          <cx:pt idx="5816">341.80769230769198</cx:pt>
          <cx:pt idx="5817">467.73684210526301</cx:pt>
          <cx:pt idx="5818">467.73684210526301</cx:pt>
          <cx:pt idx="5819">386.39130434782601</cx:pt>
          <cx:pt idx="5820">355.48000000000002</cx:pt>
          <cx:pt idx="5821">403.95454545454498</cx:pt>
          <cx:pt idx="5822">386.39130434782601</cx:pt>
          <cx:pt idx="5823">355.48000000000002</cx:pt>
          <cx:pt idx="5824">403.95454545454498</cx:pt>
          <cx:pt idx="5825">444.35000000000002</cx:pt>
          <cx:pt idx="5826">423.19047619047598</cx:pt>
          <cx:pt idx="5827">493.722222222222</cx:pt>
          <cx:pt idx="5828">522.76470588235304</cx:pt>
          <cx:pt idx="5829">634.78571428571399</cx:pt>
          <cx:pt idx="5830">592.46666666666704</cx:pt>
          <cx:pt idx="5831">493.722222222222</cx:pt>
          <cx:pt idx="5832">493.722222222222</cx:pt>
          <cx:pt idx="5833">493.722222222222</cx:pt>
          <cx:pt idx="5834">493.722222222222</cx:pt>
          <cx:pt idx="5835">493.722222222222</cx:pt>
          <cx:pt idx="5836">555.4375</cx:pt>
          <cx:pt idx="5837">555.4375</cx:pt>
          <cx:pt idx="5838">555.4375</cx:pt>
          <cx:pt idx="5839">683.61538461538498</cx:pt>
          <cx:pt idx="5840">386.39130434782601</cx:pt>
          <cx:pt idx="5841">444.35000000000002</cx:pt>
          <cx:pt idx="5842">423.19047619047598</cx:pt>
          <cx:pt idx="5843">444.35000000000002</cx:pt>
          <cx:pt idx="5844">467.73684210526301</cx:pt>
          <cx:pt idx="5845">467.73684210526301</cx:pt>
          <cx:pt idx="5846">370.29166666666703</cx:pt>
          <cx:pt idx="5847">355.48000000000002</cx:pt>
          <cx:pt idx="5848">444.35000000000002</cx:pt>
          <cx:pt idx="5849">444.35000000000002</cx:pt>
          <cx:pt idx="5850">423.19047619047598</cx:pt>
          <cx:pt idx="5851">444.35000000000002</cx:pt>
          <cx:pt idx="5852">444.35000000000002</cx:pt>
          <cx:pt idx="5853">467.73684210526301</cx:pt>
          <cx:pt idx="5854">467.73684210526301</cx:pt>
          <cx:pt idx="5855">467.73684210526301</cx:pt>
          <cx:pt idx="5856">423.19047619047598</cx:pt>
          <cx:pt idx="5857">467.73684210526301</cx:pt>
          <cx:pt idx="5858">467.73684210526301</cx:pt>
          <cx:pt idx="5859">423.19047619047598</cx:pt>
          <cx:pt idx="5860">370.29166666666703</cx:pt>
          <cx:pt idx="5861">467.73684210526301</cx:pt>
          <cx:pt idx="5862">444.35000000000002</cx:pt>
          <cx:pt idx="5863">423.19047619047598</cx:pt>
          <cx:pt idx="5864">444.35000000000002</cx:pt>
          <cx:pt idx="5865">444.35000000000002</cx:pt>
          <cx:pt idx="5866">444.35000000000002</cx:pt>
          <cx:pt idx="5867">423.19047619047598</cx:pt>
          <cx:pt idx="5868">493.722222222222</cx:pt>
          <cx:pt idx="5869">444.35000000000002</cx:pt>
          <cx:pt idx="5870">493.722222222222</cx:pt>
          <cx:pt idx="5871">423.19047619047598</cx:pt>
          <cx:pt idx="5872">444.35000000000002</cx:pt>
          <cx:pt idx="5873">403.95454545454498</cx:pt>
          <cx:pt idx="5874">370.29166666666703</cx:pt>
          <cx:pt idx="5875">493.722222222222</cx:pt>
          <cx:pt idx="5876">493.722222222222</cx:pt>
          <cx:pt idx="5877">386.39130434782601</cx:pt>
          <cx:pt idx="5878">444.35000000000002</cx:pt>
          <cx:pt idx="5879">423.19047619047598</cx:pt>
          <cx:pt idx="5880">403.95454545454498</cx:pt>
          <cx:pt idx="5881">386.39130434782601</cx:pt>
          <cx:pt idx="5882">444.35000000000002</cx:pt>
          <cx:pt idx="5883">467.73684210526301</cx:pt>
          <cx:pt idx="5884">423.19047619047598</cx:pt>
          <cx:pt idx="5885">370.29166666666703</cx:pt>
          <cx:pt idx="5886">467.73684210526301</cx:pt>
          <cx:pt idx="5887">403.95454545454498</cx:pt>
          <cx:pt idx="5888">444.35000000000002</cx:pt>
          <cx:pt idx="5889">467.73684210526301</cx:pt>
          <cx:pt idx="5890">386.39130434782601</cx:pt>
          <cx:pt idx="5891">444.35000000000002</cx:pt>
          <cx:pt idx="5892">493.722222222222</cx:pt>
          <cx:pt idx="5893">444.35000000000002</cx:pt>
          <cx:pt idx="5894">423.19047619047598</cx:pt>
          <cx:pt idx="5895">423.19047619047598</cx:pt>
          <cx:pt idx="5896">493.722222222222</cx:pt>
          <cx:pt idx="5897">444.35000000000002</cx:pt>
          <cx:pt idx="5898">444.35000000000002</cx:pt>
          <cx:pt idx="5899">423.19047619047598</cx:pt>
          <cx:pt idx="5900">493.722222222222</cx:pt>
          <cx:pt idx="5901">467.73684210526301</cx:pt>
          <cx:pt idx="5902">493.722222222222</cx:pt>
          <cx:pt idx="5903">522.76470588235304</cx:pt>
          <cx:pt idx="5904">467.73684210526301</cx:pt>
          <cx:pt idx="5905">467.73684210526301</cx:pt>
          <cx:pt idx="5906">493.722222222222</cx:pt>
          <cx:pt idx="5907">592.46666666666704</cx:pt>
          <cx:pt idx="5908">444.35000000000002</cx:pt>
          <cx:pt idx="5909">493.722222222222</cx:pt>
          <cx:pt idx="5910">592.46666666666704</cx:pt>
          <cx:pt idx="5911">493.722222222222</cx:pt>
          <cx:pt idx="5912">493.722222222222</cx:pt>
          <cx:pt idx="5913">493.722222222222</cx:pt>
          <cx:pt idx="5914">493.722222222222</cx:pt>
          <cx:pt idx="5915">634.78571428571399</cx:pt>
          <cx:pt idx="5916">467.73684210526301</cx:pt>
          <cx:pt idx="5917">493.722222222222</cx:pt>
          <cx:pt idx="5918">493.722222222222</cx:pt>
          <cx:pt idx="5919">467.73684210526301</cx:pt>
          <cx:pt idx="5920">467.73684210526301</cx:pt>
          <cx:pt idx="5921">467.73684210526301</cx:pt>
          <cx:pt idx="5922">467.73684210526301</cx:pt>
          <cx:pt idx="5923">493.722222222222</cx:pt>
          <cx:pt idx="5924">444.35000000000002</cx:pt>
          <cx:pt idx="5925">423.19047619047598</cx:pt>
          <cx:pt idx="5926">493.722222222222</cx:pt>
          <cx:pt idx="5927">444.35000000000002</cx:pt>
          <cx:pt idx="5928">370.29166666666703</cx:pt>
          <cx:pt idx="5929">341.80769230769198</cx:pt>
          <cx:pt idx="5930">444.35000000000002</cx:pt>
          <cx:pt idx="5931">444.35000000000002</cx:pt>
          <cx:pt idx="5932">355.48000000000002</cx:pt>
          <cx:pt idx="5933">329.14814814814798</cx:pt>
          <cx:pt idx="5934">444.35000000000002</cx:pt>
          <cx:pt idx="5935">403.95454545454498</cx:pt>
          <cx:pt idx="5936">355.48000000000002</cx:pt>
          <cx:pt idx="5937">329.14814814814798</cx:pt>
          <cx:pt idx="5938">355.48000000000002</cx:pt>
          <cx:pt idx="5939">329.14814814814798</cx:pt>
          <cx:pt idx="5940">341.80769230769198</cx:pt>
          <cx:pt idx="5941">306.44827586206901</cx:pt>
          <cx:pt idx="5942">403.95454545454498</cx:pt>
          <cx:pt idx="5943">403.95454545454498</cx:pt>
          <cx:pt idx="5944">355.48000000000002</cx:pt>
          <cx:pt idx="5945">329.14814814814798</cx:pt>
          <cx:pt idx="5946">444.35000000000002</cx:pt>
          <cx:pt idx="5947">444.35000000000002</cx:pt>
          <cx:pt idx="5948">403.95454545454498</cx:pt>
          <cx:pt idx="5949">355.48000000000002</cx:pt>
          <cx:pt idx="5950">329.14814814814798</cx:pt>
          <cx:pt idx="5951">423.19047619047598</cx:pt>
          <cx:pt idx="5952">403.95454545454498</cx:pt>
          <cx:pt idx="5953">444.35000000000002</cx:pt>
          <cx:pt idx="5954">444.35000000000002</cx:pt>
          <cx:pt idx="5955">444.35000000000002</cx:pt>
          <cx:pt idx="5956">403.95454545454498</cx:pt>
          <cx:pt idx="5957">370.29166666666703</cx:pt>
          <cx:pt idx="5958">444.35000000000002</cx:pt>
          <cx:pt idx="5959">370.29166666666703</cx:pt>
          <cx:pt idx="5960">467.73684210526301</cx:pt>
          <cx:pt idx="5961">386.39130434782601</cx:pt>
          <cx:pt idx="5962">403.95454545454498</cx:pt>
          <cx:pt idx="5963">370.29166666666703</cx:pt>
          <cx:pt idx="5964">341.80769230769198</cx:pt>
          <cx:pt idx="5965">370.29166666666703</cx:pt>
          <cx:pt idx="5966">493.722222222222</cx:pt>
          <cx:pt idx="5967">423.19047619047598</cx:pt>
          <cx:pt idx="5968">467.73684210526301</cx:pt>
          <cx:pt idx="5969">423.19047619047598</cx:pt>
          <cx:pt idx="5970">386.39130434782601</cx:pt>
          <cx:pt idx="5971">444.35000000000002</cx:pt>
          <cx:pt idx="5972">423.19047619047598</cx:pt>
          <cx:pt idx="5973">493.722222222222</cx:pt>
          <cx:pt idx="5974">467.73684210526301</cx:pt>
          <cx:pt idx="5975">423.19047619047598</cx:pt>
          <cx:pt idx="5976">493.722222222222</cx:pt>
          <cx:pt idx="5977">467.73684210526301</cx:pt>
          <cx:pt idx="5978">423.19047619047598</cx:pt>
          <cx:pt idx="5979">423.19047619047598</cx:pt>
          <cx:pt idx="5980">467.73684210526301</cx:pt>
          <cx:pt idx="5981">444.35000000000002</cx:pt>
          <cx:pt idx="5982">493.722222222222</cx:pt>
          <cx:pt idx="5983">493.722222222222</cx:pt>
          <cx:pt idx="5984">423.19047619047598</cx:pt>
          <cx:pt idx="5985">444.35000000000002</cx:pt>
          <cx:pt idx="5986">423.19047619047598</cx:pt>
          <cx:pt idx="5987">423.19047619047598</cx:pt>
          <cx:pt idx="5988">467.73684210526301</cx:pt>
          <cx:pt idx="5989">423.19047619047598</cx:pt>
          <cx:pt idx="5990">493.722222222222</cx:pt>
          <cx:pt idx="5991">444.35000000000002</cx:pt>
          <cx:pt idx="5992">444.35000000000002</cx:pt>
          <cx:pt idx="5993">423.19047619047598</cx:pt>
          <cx:pt idx="5994">493.722222222222</cx:pt>
          <cx:pt idx="5995">467.73684210526301</cx:pt>
          <cx:pt idx="5996">493.722222222222</cx:pt>
          <cx:pt idx="5997">493.722222222222</cx:pt>
          <cx:pt idx="5998">493.722222222222</cx:pt>
          <cx:pt idx="5999">493.722222222222</cx:pt>
          <cx:pt idx="6000">493.722222222222</cx:pt>
          <cx:pt idx="6001">493.722222222222</cx:pt>
          <cx:pt idx="6002">423.19047619047598</cx:pt>
          <cx:pt idx="6003">403.95454545454498</cx:pt>
          <cx:pt idx="6004">467.73684210526301</cx:pt>
          <cx:pt idx="6005">493.722222222222</cx:pt>
          <cx:pt idx="6006">493.722222222222</cx:pt>
          <cx:pt idx="6007">423.19047619047598</cx:pt>
          <cx:pt idx="6008">403.95454545454498</cx:pt>
          <cx:pt idx="6009">493.722222222222</cx:pt>
          <cx:pt idx="6010">467.73684210526301</cx:pt>
          <cx:pt idx="6011">493.722222222222</cx:pt>
          <cx:pt idx="6012">467.73684210526301</cx:pt>
          <cx:pt idx="6013">386.39130434782601</cx:pt>
          <cx:pt idx="6014">493.722222222222</cx:pt>
          <cx:pt idx="6015">522.76470588235304</cx:pt>
          <cx:pt idx="6016">423.19047619047598</cx:pt>
          <cx:pt idx="6017">403.95454545454498</cx:pt>
          <cx:pt idx="6018">467.73684210526301</cx:pt>
          <cx:pt idx="6019">493.722222222222</cx:pt>
          <cx:pt idx="6020">493.722222222222</cx:pt>
          <cx:pt idx="6021">444.35000000000002</cx:pt>
          <cx:pt idx="6022">493.722222222222</cx:pt>
          <cx:pt idx="6023">467.73684210526301</cx:pt>
          <cx:pt idx="6024">493.722222222222</cx:pt>
          <cx:pt idx="6025">467.73684210526301</cx:pt>
          <cx:pt idx="6026">444.35000000000002</cx:pt>
          <cx:pt idx="6027">555.4375</cx:pt>
          <cx:pt idx="6028">493.722222222222</cx:pt>
          <cx:pt idx="6029">555.4375</cx:pt>
          <cx:pt idx="6030">522.76470588235304</cx:pt>
          <cx:pt idx="6031">522.76470588235304</cx:pt>
          <cx:pt idx="6032">493.722222222222</cx:pt>
          <cx:pt idx="6033">634.78571428571399</cx:pt>
          <cx:pt idx="6034">592.46666666666704</cx:pt>
          <cx:pt idx="6035">592.46666666666704</cx:pt>
          <cx:pt idx="6036">592.46666666666704</cx:pt>
          <cx:pt idx="6037">740.58333333333303</cx:pt>
          <cx:pt idx="6038">634.78571428571399</cx:pt>
          <cx:pt idx="6039">987.444444444444</cx:pt>
          <cx:pt idx="6040">592.46666666666704</cx:pt>
          <cx:pt idx="6041">592.46666666666704</cx:pt>
          <cx:pt idx="6042">493.722222222222</cx:pt>
          <cx:pt idx="6043">683.61538461538498</cx:pt>
          <cx:pt idx="6044">592.46666666666704</cx:pt>
          <cx:pt idx="6045">592.46666666666704</cx:pt>
          <cx:pt idx="6046">683.61538461538498</cx:pt>
          <cx:pt idx="6047">740.58333333333303</cx:pt>
          <cx:pt idx="6048">683.61538461538498</cx:pt>
          <cx:pt idx="6049">423.19047619047598</cx:pt>
          <cx:pt idx="6050">555.4375</cx:pt>
          <cx:pt idx="6051">522.76470588235304</cx:pt>
          <cx:pt idx="6052">592.46666666666704</cx:pt>
          <cx:pt idx="6053">555.4375</cx:pt>
          <cx:pt idx="6054">592.46666666666704</cx:pt>
          <cx:pt idx="6055">634.78571428571399</cx:pt>
          <cx:pt idx="6056">683.61538461538498</cx:pt>
          <cx:pt idx="6057">683.61538461538498</cx:pt>
          <cx:pt idx="6058">634.78571428571399</cx:pt>
          <cx:pt idx="6059">634.78571428571399</cx:pt>
          <cx:pt idx="6060">683.61538461538498</cx:pt>
          <cx:pt idx="6061">807.90909090909099</cx:pt>
          <cx:pt idx="6062">807.90909090909099</cx:pt>
          <cx:pt idx="6063">634.78571428571399</cx:pt>
          <cx:pt idx="6064">634.78571428571399</cx:pt>
          <cx:pt idx="6065">740.58333333333303</cx:pt>
          <cx:pt idx="6066">634.78571428571399</cx:pt>
          <cx:pt idx="6067">740.58333333333303</cx:pt>
          <cx:pt idx="6068">807.90909090909099</cx:pt>
          <cx:pt idx="6069">807.90909090909099</cx:pt>
          <cx:pt idx="6070">493.722222222222</cx:pt>
          <cx:pt idx="6071">423.19047619047598</cx:pt>
          <cx:pt idx="6072">444.35000000000002</cx:pt>
          <cx:pt idx="6073">444.35000000000002</cx:pt>
          <cx:pt idx="6074">467.73684210526301</cx:pt>
          <cx:pt idx="6075">555.4375</cx:pt>
          <cx:pt idx="6076">493.722222222222</cx:pt>
          <cx:pt idx="6077">634.78571428571399</cx:pt>
          <cx:pt idx="6078">555.4375</cx:pt>
          <cx:pt idx="6079">555.4375</cx:pt>
          <cx:pt idx="6080">555.4375</cx:pt>
          <cx:pt idx="6081">683.61538461538498</cx:pt>
          <cx:pt idx="6082">634.78571428571399</cx:pt>
          <cx:pt idx="6083">634.78571428571399</cx:pt>
          <cx:pt idx="6084">683.61538461538498</cx:pt>
          <cx:pt idx="6085">634.78571428571399</cx:pt>
          <cx:pt idx="6086">740.58333333333303</cx:pt>
          <cx:pt idx="6087">683.61538461538498</cx:pt>
          <cx:pt idx="6088">592.46666666666704</cx:pt>
          <cx:pt idx="6089">592.46666666666704</cx:pt>
          <cx:pt idx="6090">592.46666666666704</cx:pt>
          <cx:pt idx="6091">592.46666666666704</cx:pt>
          <cx:pt idx="6092">634.78571428571399</cx:pt>
          <cx:pt idx="6093">634.78571428571399</cx:pt>
          <cx:pt idx="6094">683.61538461538498</cx:pt>
          <cx:pt idx="6095">634.78571428571399</cx:pt>
          <cx:pt idx="6096">740.58333333333303</cx:pt>
          <cx:pt idx="6097">522.76470588235304</cx:pt>
          <cx:pt idx="6098">522.76470588235304</cx:pt>
          <cx:pt idx="6099">493.722222222222</cx:pt>
          <cx:pt idx="6100">634.78571428571399</cx:pt>
          <cx:pt idx="6101">592.46666666666704</cx:pt>
          <cx:pt idx="6102">592.46666666666704</cx:pt>
          <cx:pt idx="6103">592.46666666666704</cx:pt>
          <cx:pt idx="6104">740.58333333333303</cx:pt>
          <cx:pt idx="6105">634.78571428571399</cx:pt>
          <cx:pt idx="6106">592.46666666666704</cx:pt>
          <cx:pt idx="6107">592.46666666666704</cx:pt>
          <cx:pt idx="6108">493.722222222222</cx:pt>
          <cx:pt idx="6109">683.61538461538498</cx:pt>
          <cx:pt idx="6110">592.46666666666704</cx:pt>
          <cx:pt idx="6111">592.46666666666704</cx:pt>
          <cx:pt idx="6112">683.61538461538498</cx:pt>
          <cx:pt idx="6113">740.58333333333303</cx:pt>
          <cx:pt idx="6114">683.61538461538498</cx:pt>
          <cx:pt idx="6115">522.76470588235304</cx:pt>
          <cx:pt idx="6116">444.35000000000002</cx:pt>
          <cx:pt idx="6117">444.35000000000002</cx:pt>
          <cx:pt idx="6118">444.35000000000002</cx:pt>
          <cx:pt idx="6119">444.35000000000002</cx:pt>
          <cx:pt idx="6120">403.95454545454498</cx:pt>
          <cx:pt idx="6121">467.73684210526301</cx:pt>
          <cx:pt idx="6122">467.73684210526301</cx:pt>
          <cx:pt idx="6123">444.35000000000002</cx:pt>
          <cx:pt idx="6124">444.35000000000002</cx:pt>
          <cx:pt idx="6125">423.19047619047598</cx:pt>
          <cx:pt idx="6126">386.39130434782601</cx:pt>
          <cx:pt idx="6127">423.19047619047598</cx:pt>
          <cx:pt idx="6128">467.73684210526301</cx:pt>
          <cx:pt idx="6129">467.73684210526301</cx:pt>
          <cx:pt idx="6130">467.73684210526301</cx:pt>
          <cx:pt idx="6131">467.73684210526301</cx:pt>
          <cx:pt idx="6132">592.46666666666704</cx:pt>
          <cx:pt idx="6133">555.4375</cx:pt>
          <cx:pt idx="6134">592.46666666666704</cx:pt>
          <cx:pt idx="6135">555.4375</cx:pt>
          <cx:pt idx="6136">683.61538461538498</cx:pt>
          <cx:pt idx="6137">634.78571428571399</cx:pt>
          <cx:pt idx="6138">634.78571428571399</cx:pt>
          <cx:pt idx="6139">683.61538461538498</cx:pt>
          <cx:pt idx="6140">740.58333333333303</cx:pt>
          <cx:pt idx="6141">683.61538461538498</cx:pt>
          <cx:pt idx="6142">634.78571428571399</cx:pt>
          <cx:pt idx="6143">555.4375</cx:pt>
          <cx:pt idx="6144">592.46666666666704</cx:pt>
          <cx:pt idx="6145">555.4375</cx:pt>
          <cx:pt idx="6146">740.58333333333303</cx:pt>
          <cx:pt idx="6147">634.78571428571399</cx:pt>
          <cx:pt idx="6148">634.78571428571399</cx:pt>
          <cx:pt idx="6149">683.61538461538498</cx:pt>
          <cx:pt idx="6150">740.58333333333303</cx:pt>
          <cx:pt idx="6151">683.61538461538498</cx:pt>
          <cx:pt idx="6152">522.76470588235304</cx:pt>
          <cx:pt idx="6153">555.4375</cx:pt>
          <cx:pt idx="6154">493.722222222222</cx:pt>
          <cx:pt idx="6155">555.4375</cx:pt>
          <cx:pt idx="6156">592.46666666666704</cx:pt>
          <cx:pt idx="6157">555.4375</cx:pt>
          <cx:pt idx="6158">592.46666666666704</cx:pt>
          <cx:pt idx="6159">522.76470588235304</cx:pt>
          <cx:pt idx="6160">493.722222222222</cx:pt>
          <cx:pt idx="6161">555.4375</cx:pt>
          <cx:pt idx="6162">522.76470588235304</cx:pt>
          <cx:pt idx="6163">683.61538461538498</cx:pt>
          <cx:pt idx="6164">683.61538461538498</cx:pt>
          <cx:pt idx="6165">740.58333333333303</cx:pt>
          <cx:pt idx="6166">740.58333333333303</cx:pt>
          <cx:pt idx="6167">807.90909090909099</cx:pt>
          <cx:pt idx="6168">888.70000000000005</cx:pt>
          <cx:pt idx="6169">807.90909090909099</cx:pt>
          <cx:pt idx="6170">740.58333333333303</cx:pt>
          <cx:pt idx="6171">807.90909090909099</cx:pt>
          <cx:pt idx="6172">888.70000000000005</cx:pt>
          <cx:pt idx="6173">493.722222222222</cx:pt>
          <cx:pt idx="6174">444.35000000000002</cx:pt>
          <cx:pt idx="6175">467.73684210526301</cx:pt>
          <cx:pt idx="6176">444.35000000000002</cx:pt>
          <cx:pt idx="6177">467.73684210526301</cx:pt>
          <cx:pt idx="6178">555.4375</cx:pt>
          <cx:pt idx="6179">522.76470588235304</cx:pt>
          <cx:pt idx="6180">634.78571428571399</cx:pt>
          <cx:pt idx="6181">634.78571428571399</cx:pt>
          <cx:pt idx="6182">592.46666666666704</cx:pt>
          <cx:pt idx="6183">592.46666666666704</cx:pt>
          <cx:pt idx="6184">740.58333333333303</cx:pt>
          <cx:pt idx="6185">634.78571428571399</cx:pt>
          <cx:pt idx="6186">683.61538461538498</cx:pt>
          <cx:pt idx="6187">740.58333333333303</cx:pt>
          <cx:pt idx="6188">683.61538461538498</cx:pt>
          <cx:pt idx="6189">740.58333333333303</cx:pt>
          <cx:pt idx="6190">634.78571428571399</cx:pt>
          <cx:pt idx="6191">683.61538461538498</cx:pt>
          <cx:pt idx="6192">683.61538461538498</cx:pt>
          <cx:pt idx="6193">740.58333333333303</cx:pt>
          <cx:pt idx="6194">683.61538461538498</cx:pt>
          <cx:pt idx="6195">740.58333333333303</cx:pt>
          <cx:pt idx="6196">592.46666666666704</cx:pt>
          <cx:pt idx="6197">555.4375</cx:pt>
          <cx:pt idx="6198">592.46666666666704</cx:pt>
          <cx:pt idx="6199">555.4375</cx:pt>
          <cx:pt idx="6200">683.61538461538498</cx:pt>
          <cx:pt idx="6201">634.78571428571399</cx:pt>
          <cx:pt idx="6202">634.78571428571399</cx:pt>
          <cx:pt idx="6203">683.61538461538498</cx:pt>
          <cx:pt idx="6204">740.58333333333303</cx:pt>
          <cx:pt idx="6205">683.61538461538498</cx:pt>
          <cx:pt idx="6206">634.78571428571399</cx:pt>
          <cx:pt idx="6207">555.4375</cx:pt>
          <cx:pt idx="6208">592.46666666666704</cx:pt>
          <cx:pt idx="6209">555.4375</cx:pt>
          <cx:pt idx="6210">740.58333333333303</cx:pt>
          <cx:pt idx="6211">634.78571428571399</cx:pt>
          <cx:pt idx="6212">634.78571428571399</cx:pt>
          <cx:pt idx="6213">683.61538461538498</cx:pt>
          <cx:pt idx="6214">740.58333333333303</cx:pt>
          <cx:pt idx="6215">683.61538461538498</cx:pt>
          <cx:pt idx="6216">522.76470588235304</cx:pt>
          <cx:pt idx="6217">555.4375</cx:pt>
          <cx:pt idx="6218">555.4375</cx:pt>
          <cx:pt idx="6219">522.76470588235304</cx:pt>
          <cx:pt idx="6220">493.722222222222</cx:pt>
          <cx:pt idx="6221">522.76470588235304</cx:pt>
          <cx:pt idx="6222">522.76470588235304</cx:pt>
          <cx:pt idx="6223">522.76470588235304</cx:pt>
          <cx:pt idx="6224">522.76470588235304</cx:pt>
          <cx:pt idx="6225">493.722222222222</cx:pt>
          <cx:pt idx="6226">592.46666666666704</cx:pt>
          <cx:pt idx="6227">555.4375</cx:pt>
          <cx:pt idx="6228">522.76470588235304</cx:pt>
          <cx:pt idx="6229">467.73684210526301</cx:pt>
          <cx:pt idx="6230">444.35000000000002</cx:pt>
          <cx:pt idx="6231">522.76470588235304</cx:pt>
          <cx:pt idx="6232">592.46666666666704</cx:pt>
          <cx:pt idx="6233">634.78571428571399</cx:pt>
          <cx:pt idx="6234">592.46666666666704</cx:pt>
          <cx:pt idx="6235">592.46666666666704</cx:pt>
          <cx:pt idx="6236">683.61538461538498</cx:pt>
          <cx:pt idx="6237">592.46666666666704</cx:pt>
          <cx:pt idx="6238">592.46666666666704</cx:pt>
          <cx:pt idx="6239">634.78571428571399</cx:pt>
          <cx:pt idx="6240">683.61538461538498</cx:pt>
          <cx:pt idx="6241">683.61538461538498</cx:pt>
          <cx:pt idx="6242">634.78571428571399</cx:pt>
          <cx:pt idx="6243">807.90909090909099</cx:pt>
          <cx:pt idx="6244">634.78571428571399</cx:pt>
          <cx:pt idx="6245">683.61538461538498</cx:pt>
          <cx:pt idx="6246">634.78571428571399</cx:pt>
          <cx:pt idx="6247">807.90909090909099</cx:pt>
          <cx:pt idx="6248">493.722222222222</cx:pt>
          <cx:pt idx="6249">493.722222222222</cx:pt>
          <cx:pt idx="6250">522.76470588235304</cx:pt>
          <cx:pt idx="6251">555.4375</cx:pt>
          <cx:pt idx="6252">683.61538461538498</cx:pt>
          <cx:pt idx="6253">592.46666666666704</cx:pt>
          <cx:pt idx="6254">683.61538461538498</cx:pt>
          <cx:pt idx="6255">740.58333333333303</cx:pt>
          <cx:pt idx="6256">683.61538461538498</cx:pt>
          <cx:pt idx="6257">634.78571428571399</cx:pt>
          <cx:pt idx="6258">683.61538461538498</cx:pt>
          <cx:pt idx="6259">807.90909090909099</cx:pt>
          <cx:pt idx="6260">592.46666666666704</cx:pt>
          <cx:pt idx="6261">634.78571428571399</cx:pt>
          <cx:pt idx="6262">592.46666666666704</cx:pt>
          <cx:pt idx="6263">592.46666666666704</cx:pt>
          <cx:pt idx="6264">683.61538461538498</cx:pt>
          <cx:pt idx="6265">522.76470588235304</cx:pt>
          <cx:pt idx="6266">467.73684210526301</cx:pt>
          <cx:pt idx="6267">444.35000000000002</cx:pt>
          <cx:pt idx="6268">522.76470588235304</cx:pt>
          <cx:pt idx="6269">467.73684210526301</cx:pt>
          <cx:pt idx="6270">555.4375</cx:pt>
          <cx:pt idx="6271">522.76470588235304</cx:pt>
          <cx:pt idx="6272">555.4375</cx:pt>
          <cx:pt idx="6273">634.78571428571399</cx:pt>
          <cx:pt idx="6274">683.61538461538498</cx:pt>
          <cx:pt idx="6275">634.78571428571399</cx:pt>
          <cx:pt idx="6276">555.4375</cx:pt>
          <cx:pt idx="6277">493.722222222222</cx:pt>
          <cx:pt idx="6278">592.46666666666704</cx:pt>
          <cx:pt idx="6279">634.78571428571399</cx:pt>
          <cx:pt idx="6280">683.61538461538498</cx:pt>
          <cx:pt idx="6281">740.58333333333303</cx:pt>
          <cx:pt idx="6282">683.61538461538498</cx:pt>
          <cx:pt idx="6283">683.61538461538498</cx:pt>
          <cx:pt idx="6284">807.90909090909099</cx:pt>
          <cx:pt idx="6285">740.58333333333303</cx:pt>
          <cx:pt idx="6286">683.61538461538498</cx:pt>
          <cx:pt idx="6287">888.70000000000005</cx:pt>
          <cx:pt idx="6288">522.76470588235304</cx:pt>
          <cx:pt idx="6289">522.76470588235304</cx:pt>
          <cx:pt idx="6290">555.4375</cx:pt>
          <cx:pt idx="6291">555.4375</cx:pt>
          <cx:pt idx="6292">634.78571428571399</cx:pt>
          <cx:pt idx="6293">683.61538461538498</cx:pt>
          <cx:pt idx="6294">740.58333333333303</cx:pt>
          <cx:pt idx="6295">555.4375</cx:pt>
          <cx:pt idx="6296">634.78571428571399</cx:pt>
          <cx:pt idx="6297">683.61538461538498</cx:pt>
          <cx:pt idx="6298">634.78571428571399</cx:pt>
          <cx:pt idx="6299">555.4375</cx:pt>
          <cx:pt idx="6300">522.76470588235304</cx:pt>
          <cx:pt idx="6301">634.78571428571399</cx:pt>
          <cx:pt idx="6302">592.46666666666704</cx:pt>
          <cx:pt idx="6303">522.76470588235304</cx:pt>
          <cx:pt idx="6304">493.722222222222</cx:pt>
          <cx:pt idx="6305">634.78571428571399</cx:pt>
          <cx:pt idx="6306">493.722222222222</cx:pt>
          <cx:pt idx="6307">493.722222222222</cx:pt>
          <cx:pt idx="6308">467.73684210526301</cx:pt>
          <cx:pt idx="6309">423.19047619047598</cx:pt>
          <cx:pt idx="6310">555.4375</cx:pt>
          <cx:pt idx="6311">592.46666666666704</cx:pt>
          <cx:pt idx="6312">493.722222222222</cx:pt>
          <cx:pt idx="6313">683.61538461538498</cx:pt>
          <cx:pt idx="6314">807.90909090909099</cx:pt>
          <cx:pt idx="6315">444.35000000000002</cx:pt>
          <cx:pt idx="6316">403.95454545454498</cx:pt>
          <cx:pt idx="6317">467.73684210526301</cx:pt>
          <cx:pt idx="6318">467.73684210526301</cx:pt>
          <cx:pt idx="6319">493.722222222222</cx:pt>
          <cx:pt idx="6320">493.722222222222</cx:pt>
          <cx:pt idx="6321">444.35000000000002</cx:pt>
          <cx:pt idx="6322">467.73684210526301</cx:pt>
          <cx:pt idx="6323">555.4375</cx:pt>
          <cx:pt idx="6324">493.722222222222</cx:pt>
          <cx:pt idx="6325">522.76470588235304</cx:pt>
          <cx:pt idx="6326">493.722222222222</cx:pt>
          <cx:pt idx="6327">634.78571428571399</cx:pt>
          <cx:pt idx="6328">493.722222222222</cx:pt>
          <cx:pt idx="6329">493.722222222222</cx:pt>
          <cx:pt idx="6330">493.722222222222</cx:pt>
          <cx:pt idx="6331">522.76470588235304</cx:pt>
          <cx:pt idx="6332">467.73684210526301</cx:pt>
          <cx:pt idx="6333">467.73684210526301</cx:pt>
          <cx:pt idx="6334">522.76470588235304</cx:pt>
          <cx:pt idx="6335">493.722222222222</cx:pt>
          <cx:pt idx="6336">493.722222222222</cx:pt>
          <cx:pt idx="6337">444.35000000000002</cx:pt>
          <cx:pt idx="6338">403.95454545454498</cx:pt>
          <cx:pt idx="6339">467.73684210526301</cx:pt>
          <cx:pt idx="6340">467.73684210526301</cx:pt>
          <cx:pt idx="6341">493.722222222222</cx:pt>
          <cx:pt idx="6342">370.29166666666703</cx:pt>
          <cx:pt idx="6343">493.722222222222</cx:pt>
          <cx:pt idx="6344">493.722222222222</cx:pt>
          <cx:pt idx="6345">555.4375</cx:pt>
          <cx:pt idx="6346">522.76470588235304</cx:pt>
          <cx:pt idx="6347">555.4375</cx:pt>
          <cx:pt idx="6348">683.61538461538498</cx:pt>
          <cx:pt idx="6349">740.58333333333303</cx:pt>
          <cx:pt idx="6350">683.61538461538498</cx:pt>
          <cx:pt idx="6351">740.58333333333303</cx:pt>
          <cx:pt idx="6352">423.19047619047598</cx:pt>
          <cx:pt idx="6353">493.722222222222</cx:pt>
          <cx:pt idx="6354">467.73684210526301</cx:pt>
          <cx:pt idx="6355">592.46666666666704</cx:pt>
          <cx:pt idx="6356">592.46666666666704</cx:pt>
          <cx:pt idx="6357">807.90909090909099</cx:pt>
          <cx:pt idx="6358">740.58333333333303</cx:pt>
          <cx:pt idx="6359">807.90909090909099</cx:pt>
          <cx:pt idx="6360">888.70000000000005</cx:pt>
          <cx:pt idx="6361">467.73684210526301</cx:pt>
          <cx:pt idx="6362">386.39130434782601</cx:pt>
          <cx:pt idx="6363">555.4375</cx:pt>
          <cx:pt idx="6364">555.4375</cx:pt>
          <cx:pt idx="6365">592.46666666666704</cx:pt>
          <cx:pt idx="6366">493.722222222222</cx:pt>
          <cx:pt idx="6367">493.722222222222</cx:pt>
          <cx:pt idx="6368">444.35000000000002</cx:pt>
          <cx:pt idx="6369">467.73684210526301</cx:pt>
          <cx:pt idx="6370">555.4375</cx:pt>
          <cx:pt idx="6371">522.76470588235304</cx:pt>
          <cx:pt idx="6372">807.90909090909099</cx:pt>
          <cx:pt idx="6373">555.4375</cx:pt>
          <cx:pt idx="6374">522.76470588235304</cx:pt>
          <cx:pt idx="6375">555.4375</cx:pt>
          <cx:pt idx="6376">634.78571428571399</cx:pt>
          <cx:pt idx="6377">555.4375</cx:pt>
          <cx:pt idx="6378">555.4375</cx:pt>
          <cx:pt idx="6379">522.76470588235304</cx:pt>
          <cx:pt idx="6380">634.78571428571399</cx:pt>
          <cx:pt idx="6381">634.78571428571399</cx:pt>
          <cx:pt idx="6382">740.58333333333303</cx:pt>
          <cx:pt idx="6383">683.61538461538498</cx:pt>
          <cx:pt idx="6384">683.61538461538498</cx:pt>
          <cx:pt idx="6385">683.61538461538498</cx:pt>
          <cx:pt idx="6386">740.58333333333303</cx:pt>
          <cx:pt idx="6387">403.95454545454498</cx:pt>
          <cx:pt idx="6388">370.29166666666703</cx:pt>
          <cx:pt idx="6389">403.95454545454498</cx:pt>
          <cx:pt idx="6390">370.29166666666703</cx:pt>
          <cx:pt idx="6391">522.76470588235304</cx:pt>
          <cx:pt idx="6392">555.4375</cx:pt>
          <cx:pt idx="6393">683.61538461538498</cx:pt>
          <cx:pt idx="6394">740.58333333333303</cx:pt>
          <cx:pt idx="6395">683.61538461538498</cx:pt>
          <cx:pt idx="6396">740.58333333333303</cx:pt>
          <cx:pt idx="6397">555.4375</cx:pt>
          <cx:pt idx="6398">592.46666666666704</cx:pt>
          <cx:pt idx="6399">592.46666666666704</cx:pt>
          <cx:pt idx="6400">592.46666666666704</cx:pt>
          <cx:pt idx="6401">592.46666666666704</cx:pt>
          <cx:pt idx="6402">807.90909090909099</cx:pt>
          <cx:pt idx="6403">555.4375</cx:pt>
          <cx:pt idx="6404">555.4375</cx:pt>
          <cx:pt idx="6405">592.46666666666704</cx:pt>
          <cx:pt idx="6406">555.4375</cx:pt>
          <cx:pt idx="6407">555.4375</cx:pt>
          <cx:pt idx="6408">467.73684210526301</cx:pt>
          <cx:pt idx="6409">386.39130434782601</cx:pt>
          <cx:pt idx="6410">444.35000000000002</cx:pt>
          <cx:pt idx="6411">386.39130434782601</cx:pt>
          <cx:pt idx="6412">444.35000000000002</cx:pt>
          <cx:pt idx="6413">386.39130434782601</cx:pt>
          <cx:pt idx="6414">355.48000000000002</cx:pt>
          <cx:pt idx="6415">355.48000000000002</cx:pt>
          <cx:pt idx="6416">403.95454545454498</cx:pt>
          <cx:pt idx="6417">370.29166666666703</cx:pt>
          <cx:pt idx="6418">403.95454545454498</cx:pt>
          <cx:pt idx="6419">370.29166666666703</cx:pt>
          <cx:pt idx="6420">740.58333333333303</cx:pt>
          <cx:pt idx="6421">555.4375</cx:pt>
          <cx:pt idx="6422">493.722222222222</cx:pt>
          <cx:pt idx="6423">592.46666666666704</cx:pt>
          <cx:pt idx="6424">592.46666666666704</cx:pt>
          <cx:pt idx="6425">522.76470588235304</cx:pt>
          <cx:pt idx="6426">807.90909090909099</cx:pt>
          <cx:pt idx="6427">683.61538461538498</cx:pt>
          <cx:pt idx="6428">807.90909090909099</cx:pt>
          <cx:pt idx="6429">493.722222222222</cx:pt>
          <cx:pt idx="6430">888.70000000000005</cx:pt>
          <cx:pt idx="6431">807.90909090909099</cx:pt>
          <cx:pt idx="6432">467.73684210526301</cx:pt>
          <cx:pt idx="6433">423.19047619047598</cx:pt>
          <cx:pt idx="6434">467.73684210526301</cx:pt>
          <cx:pt idx="6435">807.90909090909099</cx:pt>
          <cx:pt idx="6436">296.23333333333301</cx:pt>
          <cx:pt idx="6437">240.18918918918899</cx:pt>
          <cx:pt idx="6438">683.61538461538498</cx:pt>
          <cx:pt idx="6439">329.14814814814798</cx:pt>
          <cx:pt idx="6440">306.44827586206901</cx:pt>
          <cx:pt idx="6441">329.14814814814798</cx:pt>
          <cx:pt idx="6442">206.67441860465101</cx:pt>
          <cx:pt idx="6443">227.871794871795</cx:pt>
          <cx:pt idx="6444">592.46666666666704</cx:pt>
          <cx:pt idx="6445">807.90909090909099</cx:pt>
          <cx:pt idx="6446">555.4375</cx:pt>
          <cx:pt idx="6447">522.76470588235304</cx:pt>
          <cx:pt idx="6448">493.722222222222</cx:pt>
          <cx:pt idx="6449">522.76470588235304</cx:pt>
          <cx:pt idx="6450">386.39130434782601</cx:pt>
          <cx:pt idx="6451">370.29166666666703</cx:pt>
          <cx:pt idx="6452">403.95454545454498</cx:pt>
          <cx:pt idx="6453">403.95454545454498</cx:pt>
          <cx:pt idx="6454">329.14814814814798</cx:pt>
          <cx:pt idx="6455">317.392857142857</cx:pt>
          <cx:pt idx="6456">403.95454545454498</cx:pt>
          <cx:pt idx="6457">386.39130434782601</cx:pt>
          <cx:pt idx="6458">403.95454545454498</cx:pt>
          <cx:pt idx="6459">386.39130434782601</cx:pt>
          <cx:pt idx="6460">370.29166666666703</cx:pt>
          <cx:pt idx="6461">386.39130434782601</cx:pt>
          <cx:pt idx="6462">403.95454545454498</cx:pt>
          <cx:pt idx="6463">386.39130434782601</cx:pt>
          <cx:pt idx="6464">355.48000000000002</cx:pt>
          <cx:pt idx="6465">386.39130434782601</cx:pt>
          <cx:pt idx="6466">386.39130434782601</cx:pt>
          <cx:pt idx="6467">493.722222222222</cx:pt>
          <cx:pt idx="6468">467.73684210526301</cx:pt>
          <cx:pt idx="6469">467.73684210526301</cx:pt>
          <cx:pt idx="6470">444.35000000000002</cx:pt>
          <cx:pt idx="6471">493.722222222222</cx:pt>
          <cx:pt idx="6472">493.722222222222</cx:pt>
          <cx:pt idx="6473">493.722222222222</cx:pt>
          <cx:pt idx="6474">493.722222222222</cx:pt>
          <cx:pt idx="6475">493.722222222222</cx:pt>
          <cx:pt idx="6476">493.722222222222</cx:pt>
          <cx:pt idx="6477">493.722222222222</cx:pt>
          <cx:pt idx="6478">683.61538461538498</cx:pt>
          <cx:pt idx="6479">683.61538461538498</cx:pt>
          <cx:pt idx="6480">467.73684210526301</cx:pt>
          <cx:pt idx="6481">493.722222222222</cx:pt>
          <cx:pt idx="6482">493.722222222222</cx:pt>
          <cx:pt idx="6483">493.722222222222</cx:pt>
          <cx:pt idx="6484">370.29166666666703</cx:pt>
          <cx:pt idx="6485">355.48000000000002</cx:pt>
          <cx:pt idx="6486">444.35000000000002</cx:pt>
          <cx:pt idx="6487">444.35000000000002</cx:pt>
          <cx:pt idx="6488">444.35000000000002</cx:pt>
          <cx:pt idx="6489">444.35000000000002</cx:pt>
          <cx:pt idx="6490">269.30303030303003</cx:pt>
          <cx:pt idx="6491">222.17500000000001</cx:pt>
          <cx:pt idx="6492">444.35000000000002</cx:pt>
          <cx:pt idx="6493">444.35000000000002</cx:pt>
          <cx:pt idx="6494">467.73684210526301</cx:pt>
          <cx:pt idx="6495">261.38235294117601</cx:pt>
          <cx:pt idx="6496">329.14814814814798</cx:pt>
          <cx:pt idx="6497">277.71875</cx:pt>
          <cx:pt idx="6498">341.80769230769198</cx:pt>
          <cx:pt idx="6499">329.14814814814798</cx:pt>
          <cx:pt idx="6500">317.392857142857</cx:pt>
          <cx:pt idx="6501">306.44827586206901</cx:pt>
          <cx:pt idx="6502">386.39130434782601</cx:pt>
          <cx:pt idx="6503">370.29166666666703</cx:pt>
          <cx:pt idx="6504">370.29166666666703</cx:pt>
          <cx:pt idx="6505">341.80769230769198</cx:pt>
          <cx:pt idx="6506">306.44827586206901</cx:pt>
          <cx:pt idx="6507">317.392857142857</cx:pt>
          <cx:pt idx="6508">403.95454545454498</cx:pt>
          <cx:pt idx="6509">355.48000000000002</cx:pt>
          <cx:pt idx="6510">444.35000000000002</cx:pt>
          <cx:pt idx="6511">444.35000000000002</cx:pt>
          <cx:pt idx="6512">403.95454545454498</cx:pt>
          <cx:pt idx="6513">355.48000000000002</cx:pt>
          <cx:pt idx="6514">493.722222222222</cx:pt>
          <cx:pt idx="6515">493.722222222222</cx:pt>
          <cx:pt idx="6516">423.19047619047598</cx:pt>
          <cx:pt idx="6517">403.95454545454498</cx:pt>
          <cx:pt idx="6518">317.392857142857</cx:pt>
          <cx:pt idx="6519">269.30303030303003</cx:pt>
          <cx:pt idx="6520">423.19047619047598</cx:pt>
          <cx:pt idx="6521">403.95454545454498</cx:pt>
          <cx:pt idx="6522">467.73684210526301</cx:pt>
          <cx:pt idx="6523">522.76470588235304</cx:pt>
          <cx:pt idx="6524">269.30303030303003</cx:pt>
          <cx:pt idx="6525">222.17500000000001</cx:pt>
          <cx:pt idx="6526">269.30303030303003</cx:pt>
          <cx:pt idx="6527">222.17500000000001</cx:pt>
          <cx:pt idx="6528">189.08510638297901</cx:pt>
          <cx:pt idx="6529">370.29166666666703</cx:pt>
          <cx:pt idx="6530">329.14814814814798</cx:pt>
          <cx:pt idx="6531">370.29166666666703</cx:pt>
          <cx:pt idx="6532">370.29166666666703</cx:pt>
          <cx:pt idx="6533">317.392857142857</cx:pt>
          <cx:pt idx="6534">355.48000000000002</cx:pt>
          <cx:pt idx="6535">341.80769230769198</cx:pt>
          <cx:pt idx="6536">296.23333333333301</cx:pt>
          <cx:pt idx="6537">306.44827586206901</cx:pt>
          <cx:pt idx="6538">386.39130434782601</cx:pt>
          <cx:pt idx="6539">341.80769230769198</cx:pt>
          <cx:pt idx="6540">444.35000000000002</cx:pt>
          <cx:pt idx="6541">403.95454545454498</cx:pt>
          <cx:pt idx="6542">423.19047619047598</cx:pt>
          <cx:pt idx="6543">403.95454545454498</cx:pt>
          <cx:pt idx="6544">444.35000000000002</cx:pt>
          <cx:pt idx="6545">423.19047619047598</cx:pt>
          <cx:pt idx="6546">341.80769230769198</cx:pt>
          <cx:pt idx="6547">317.392857142857</cx:pt>
          <cx:pt idx="6548">341.80769230769198</cx:pt>
          <cx:pt idx="6549">329.14814814814798</cx:pt>
          <cx:pt idx="6550">317.392857142857</cx:pt>
          <cx:pt idx="6551">355.48000000000002</cx:pt>
          <cx:pt idx="6552">341.80769230769198</cx:pt>
          <cx:pt idx="6553">370.29166666666703</cx:pt>
          <cx:pt idx="6554">341.80769230769198</cx:pt>
          <cx:pt idx="6555">386.39130434782601</cx:pt>
          <cx:pt idx="6556">370.29166666666703</cx:pt>
          <cx:pt idx="6557">423.19047619047598</cx:pt>
          <cx:pt idx="6558">403.95454545454498</cx:pt>
          <cx:pt idx="6559">341.80769230769198</cx:pt>
          <cx:pt idx="6560">355.48000000000002</cx:pt>
          <cx:pt idx="6561">306.44827586206901</cx:pt>
          <cx:pt idx="6562">317.392857142857</cx:pt>
          <cx:pt idx="6563">403.95454545454498</cx:pt>
          <cx:pt idx="6564">403.95454545454498</cx:pt>
          <cx:pt idx="6565">386.39130434782601</cx:pt>
          <cx:pt idx="6566">386.39130434782601</cx:pt>
          <cx:pt idx="6567">341.80769230769198</cx:pt>
          <cx:pt idx="6568">306.44827586206901</cx:pt>
          <cx:pt idx="6569">317.392857142857</cx:pt>
          <cx:pt idx="6570">386.39130434782601</cx:pt>
          <cx:pt idx="6571">370.29166666666703</cx:pt>
          <cx:pt idx="6572">423.19047619047598</cx:pt>
          <cx:pt idx="6573">403.95454545454498</cx:pt>
          <cx:pt idx="6574">467.73684210526301</cx:pt>
          <cx:pt idx="6575">493.722222222222</cx:pt>
          <cx:pt idx="6576">493.722222222222</cx:pt>
          <cx:pt idx="6577">493.722222222222</cx:pt>
          <cx:pt idx="6578">269.30303030303003</cx:pt>
          <cx:pt idx="6579">222.17500000000001</cx:pt>
          <cx:pt idx="6580">370.29166666666703</cx:pt>
          <cx:pt idx="6581">341.80769230769198</cx:pt>
          <cx:pt idx="6582">444.35000000000002</cx:pt>
          <cx:pt idx="6583">444.35000000000002</cx:pt>
          <cx:pt idx="6584">386.39130434782601</cx:pt>
          <cx:pt idx="6585">370.29166666666703</cx:pt>
          <cx:pt idx="6586">444.35000000000002</cx:pt>
          <cx:pt idx="6587">444.35000000000002</cx:pt>
          <cx:pt idx="6588">522.76470588235304</cx:pt>
          <cx:pt idx="6589">423.19047619047598</cx:pt>
          <cx:pt idx="6590">370.29166666666703</cx:pt>
          <cx:pt idx="6591">355.48000000000002</cx:pt>
          <cx:pt idx="6592">296.23333333333301</cx:pt>
          <cx:pt idx="6593">296.23333333333301</cx:pt>
          <cx:pt idx="6594">296.23333333333301</cx:pt>
          <cx:pt idx="6595">329.14814814814798</cx:pt>
          <cx:pt idx="6596">329.14814814814798</cx:pt>
          <cx:pt idx="6597">403.95454545454498</cx:pt>
          <cx:pt idx="6598">355.48000000000002</cx:pt>
          <cx:pt idx="6599">423.19047619047598</cx:pt>
          <cx:pt idx="6600">403.95454545454498</cx:pt>
          <cx:pt idx="6601">386.39130434782601</cx:pt>
          <cx:pt idx="6602">467.73684210526301</cx:pt>
          <cx:pt idx="6603">467.73684210526301</cx:pt>
          <cx:pt idx="6604">269.30303030303003</cx:pt>
          <cx:pt idx="6605">222.17500000000001</cx:pt>
          <cx:pt idx="6606">329.14814814814798</cx:pt>
          <cx:pt idx="6607">253.914285714286</cx:pt>
          <cx:pt idx="6608">329.14814814814798</cx:pt>
          <cx:pt idx="6609">355.48000000000002</cx:pt>
          <cx:pt idx="6610">341.80769230769198</cx:pt>
          <cx:pt idx="6611">403.95454545454498</cx:pt>
          <cx:pt idx="6612">386.39130434782601</cx:pt>
          <cx:pt idx="6613">403.95454545454498</cx:pt>
          <cx:pt idx="6614">370.29166666666703</cx:pt>
          <cx:pt idx="6615">355.48000000000002</cx:pt>
          <cx:pt idx="6616">341.80769230769198</cx:pt>
          <cx:pt idx="6617">370.29166666666703</cx:pt>
          <cx:pt idx="6618">286.677419354839</cx:pt>
          <cx:pt idx="6619">317.392857142857</cx:pt>
          <cx:pt idx="6620">444.35000000000002</cx:pt>
          <cx:pt idx="6621">423.19047619047598</cx:pt>
          <cx:pt idx="6622">355.48000000000002</cx:pt>
          <cx:pt idx="6623">355.48000000000002</cx:pt>
          <cx:pt idx="6624">493.722222222222</cx:pt>
          <cx:pt idx="6625">493.722222222222</cx:pt>
          <cx:pt idx="6626">555.4375</cx:pt>
          <cx:pt idx="6627">555.4375</cx:pt>
          <cx:pt idx="6628">370.29166666666703</cx:pt>
          <cx:pt idx="6629">403.95454545454498</cx:pt>
          <cx:pt idx="6630">467.73684210526301</cx:pt>
          <cx:pt idx="6631">370.29166666666703</cx:pt>
          <cx:pt idx="6632">370.29166666666703</cx:pt>
          <cx:pt idx="6633">444.35000000000002</cx:pt>
          <cx:pt idx="6634">444.35000000000002</cx:pt>
          <cx:pt idx="6635">403.95454545454498</cx:pt>
          <cx:pt idx="6636">444.35000000000002</cx:pt>
          <cx:pt idx="6637">444.35000000000002</cx:pt>
          <cx:pt idx="6638">423.19047619047598</cx:pt>
          <cx:pt idx="6639">403.95454545454498</cx:pt>
          <cx:pt idx="6640">403.95454545454498</cx:pt>
          <cx:pt idx="6641">386.39130434782601</cx:pt>
          <cx:pt idx="6642">403.95454545454498</cx:pt>
          <cx:pt idx="6643">355.48000000000002</cx:pt>
          <cx:pt idx="6644">341.80769230769198</cx:pt>
          <cx:pt idx="6645">355.48000000000002</cx:pt>
          <cx:pt idx="6646">306.44827586206901</cx:pt>
          <cx:pt idx="6647">317.392857142857</cx:pt>
          <cx:pt idx="6648">386.39130434782601</cx:pt>
          <cx:pt idx="6649">355.48000000000002</cx:pt>
          <cx:pt idx="6650">355.48000000000002</cx:pt>
          <cx:pt idx="6651">317.392857142857</cx:pt>
          <cx:pt idx="6652">296.23333333333301</cx:pt>
          <cx:pt idx="6653">423.19047619047598</cx:pt>
          <cx:pt idx="6654">370.29166666666703</cx:pt>
          <cx:pt idx="6655">467.73684210526301</cx:pt>
          <cx:pt idx="6656">467.73684210526301</cx:pt>
          <cx:pt idx="6657">423.19047619047598</cx:pt>
          <cx:pt idx="6658">386.39130434782601</cx:pt>
          <cx:pt idx="6659">423.19047619047598</cx:pt>
          <cx:pt idx="6660">467.73684210526301</cx:pt>
          <cx:pt idx="6661">403.95454545454498</cx:pt>
          <cx:pt idx="6662">386.39130434782601</cx:pt>
          <cx:pt idx="6663">341.80769230769198</cx:pt>
          <cx:pt idx="6664">329.14814814814798</cx:pt>
          <cx:pt idx="6665">317.392857142857</cx:pt>
          <cx:pt idx="6666">341.80769230769198</cx:pt>
          <cx:pt idx="6667">306.44827586206901</cx:pt>
          <cx:pt idx="6668">355.48000000000002</cx:pt>
          <cx:pt idx="6669">403.95454545454498</cx:pt>
          <cx:pt idx="6670">370.29166666666703</cx:pt>
          <cx:pt idx="6671">522.76470588235304</cx:pt>
          <cx:pt idx="6672">467.73684210526301</cx:pt>
          <cx:pt idx="6673">467.73684210526301</cx:pt>
          <cx:pt idx="6674">423.19047619047598</cx:pt>
          <cx:pt idx="6675">386.39130434782601</cx:pt>
          <cx:pt idx="6676">423.19047619047598</cx:pt>
          <cx:pt idx="6677">467.73684210526301</cx:pt>
          <cx:pt idx="6678">386.39130434782601</cx:pt>
          <cx:pt idx="6679">355.48000000000002</cx:pt>
          <cx:pt idx="6680">355.48000000000002</cx:pt>
          <cx:pt idx="6681">317.392857142857</cx:pt>
          <cx:pt idx="6682">423.19047619047598</cx:pt>
          <cx:pt idx="6683">386.39130434782601</cx:pt>
          <cx:pt idx="6684">355.48000000000002</cx:pt>
          <cx:pt idx="6685">317.392857142857</cx:pt>
          <cx:pt idx="6686">370.29166666666703</cx:pt>
          <cx:pt idx="6687">386.39130434782601</cx:pt>
          <cx:pt idx="6688">329.14814814814798</cx:pt>
          <cx:pt idx="6689">370.29166666666703</cx:pt>
          <cx:pt idx="6690">423.19047619047598</cx:pt>
          <cx:pt idx="6691">444.35000000000002</cx:pt>
          <cx:pt idx="6692">467.73684210526301</cx:pt>
          <cx:pt idx="6693">403.95454545454498</cx:pt>
          <cx:pt idx="6694">423.19047619047598</cx:pt>
          <cx:pt idx="6695">467.73684210526301</cx:pt>
          <cx:pt idx="6696">370.29166666666703</cx:pt>
          <cx:pt idx="6697">403.95454545454498</cx:pt>
          <cx:pt idx="6698">386.39130434782601</cx:pt>
          <cx:pt idx="6699">467.73684210526301</cx:pt>
          <cx:pt idx="6700">444.35000000000002</cx:pt>
          <cx:pt idx="6701">423.19047619047598</cx:pt>
          <cx:pt idx="6702">403.95454545454498</cx:pt>
          <cx:pt idx="6703">386.39130434782601</cx:pt>
          <cx:pt idx="6704">403.95454545454498</cx:pt>
          <cx:pt idx="6705">355.48000000000002</cx:pt>
          <cx:pt idx="6706">370.29166666666703</cx:pt>
          <cx:pt idx="6707">403.95454545454498</cx:pt>
          <cx:pt idx="6708">386.39130434782601</cx:pt>
          <cx:pt idx="6709">341.80769230769198</cx:pt>
          <cx:pt idx="6710">317.392857142857</cx:pt>
          <cx:pt idx="6711">296.23333333333301</cx:pt>
          <cx:pt idx="6712">386.39130434782601</cx:pt>
          <cx:pt idx="6713">355.48000000000002</cx:pt>
          <cx:pt idx="6714">467.73684210526301</cx:pt>
          <cx:pt idx="6715">403.95454545454498</cx:pt>
          <cx:pt idx="6716">493.722222222222</cx:pt>
          <cx:pt idx="6717">444.35000000000002</cx:pt>
          <cx:pt idx="6718">341.80769230769198</cx:pt>
          <cx:pt idx="6719">370.29166666666703</cx:pt>
          <cx:pt idx="6720">329.14814814814798</cx:pt>
          <cx:pt idx="6721">355.48000000000002</cx:pt>
          <cx:pt idx="6722">423.19047619047598</cx:pt>
          <cx:pt idx="6723">403.95454545454498</cx:pt>
          <cx:pt idx="6724">444.35000000000002</cx:pt>
          <cx:pt idx="6725">444.35000000000002</cx:pt>
          <cx:pt idx="6726">403.95454545454498</cx:pt>
          <cx:pt idx="6727">355.48000000000002</cx:pt>
          <cx:pt idx="6728">370.29166666666703</cx:pt>
          <cx:pt idx="6729">444.35000000000002</cx:pt>
          <cx:pt idx="6730">370.29166666666703</cx:pt>
          <cx:pt idx="6731">341.80769230769198</cx:pt>
          <cx:pt idx="6732">467.73684210526301</cx:pt>
          <cx:pt idx="6733">467.73684210526301</cx:pt>
          <cx:pt idx="6734">386.39130434782601</cx:pt>
          <cx:pt idx="6735">355.48000000000002</cx:pt>
          <cx:pt idx="6736">403.95454545454498</cx:pt>
          <cx:pt idx="6737">386.39130434782601</cx:pt>
          <cx:pt idx="6738">355.48000000000002</cx:pt>
          <cx:pt idx="6739">403.95454545454498</cx:pt>
          <cx:pt idx="6740">493.722222222222</cx:pt>
          <cx:pt idx="6741">444.35000000000002</cx:pt>
          <cx:pt idx="6742">423.19047619047598</cx:pt>
          <cx:pt idx="6743">592.46666666666704</cx:pt>
          <cx:pt idx="6744">592.46666666666704</cx:pt>
          <cx:pt idx="6745">493.722222222222</cx:pt>
          <cx:pt idx="6746">493.722222222222</cx:pt>
          <cx:pt idx="6747">493.722222222222</cx:pt>
          <cx:pt idx="6748">493.722222222222</cx:pt>
          <cx:pt idx="6749">555.4375</cx:pt>
          <cx:pt idx="6750">555.4375</cx:pt>
          <cx:pt idx="6751">555.4375</cx:pt>
          <cx:pt idx="6752">683.61538461538498</cx:pt>
          <cx:pt idx="6753">403.95454545454498</cx:pt>
          <cx:pt idx="6754">467.73684210526301</cx:pt>
          <cx:pt idx="6755">444.35000000000002</cx:pt>
          <cx:pt idx="6756">444.35000000000002</cx:pt>
          <cx:pt idx="6757">444.35000000000002</cx:pt>
          <cx:pt idx="6758">467.73684210526301</cx:pt>
          <cx:pt idx="6759">370.29166666666703</cx:pt>
          <cx:pt idx="6760">370.29166666666703</cx:pt>
          <cx:pt idx="6761">444.35000000000002</cx:pt>
          <cx:pt idx="6762">444.35000000000002</cx:pt>
          <cx:pt idx="6763">423.19047619047598</cx:pt>
          <cx:pt idx="6764">444.35000000000002</cx:pt>
          <cx:pt idx="6765">444.35000000000002</cx:pt>
          <cx:pt idx="6766">493.722222222222</cx:pt>
          <cx:pt idx="6767">493.722222222222</cx:pt>
          <cx:pt idx="6768">467.73684210526301</cx:pt>
          <cx:pt idx="6769">444.35000000000002</cx:pt>
          <cx:pt idx="6770">444.35000000000002</cx:pt>
          <cx:pt idx="6771">467.73684210526301</cx:pt>
          <cx:pt idx="6772">403.95454545454498</cx:pt>
          <cx:pt idx="6773">355.48000000000002</cx:pt>
          <cx:pt idx="6774">444.35000000000002</cx:pt>
          <cx:pt idx="6775">423.19047619047598</cx:pt>
          <cx:pt idx="6776">467.73684210526301</cx:pt>
          <cx:pt idx="6777">444.35000000000002</cx:pt>
          <cx:pt idx="6778">493.722222222222</cx:pt>
          <cx:pt idx="6779">592.46666666666704</cx:pt>
          <cx:pt idx="6780">683.61538461538498</cx:pt>
          <cx:pt idx="6781">444.35000000000002</cx:pt>
          <cx:pt idx="6782">423.19047619047598</cx:pt>
          <cx:pt idx="6783">493.722222222222</cx:pt>
          <cx:pt idx="6784">634.78571428571399</cx:pt>
          <cx:pt idx="6785">555.4375</cx:pt>
          <cx:pt idx="6786">592.46666666666704</cx:pt>
          <cx:pt idx="6787">592.46666666666704</cx:pt>
          <cx:pt idx="6788">522.76470588235304</cx:pt>
          <cx:pt idx="6789">444.35000000000002</cx:pt>
          <cx:pt idx="6790">493.722222222222</cx:pt>
          <cx:pt idx="6791">493.722222222222</cx:pt>
          <cx:pt idx="6792">423.19047619047598</cx:pt>
          <cx:pt idx="6793">467.73684210526301</cx:pt>
          <cx:pt idx="6794">403.95454545454498</cx:pt>
          <cx:pt idx="6795">370.29166666666703</cx:pt>
          <cx:pt idx="6796">493.722222222222</cx:pt>
          <cx:pt idx="6797">493.722222222222</cx:pt>
          <cx:pt idx="6798">403.95454545454498</cx:pt>
          <cx:pt idx="6799">467.73684210526301</cx:pt>
          <cx:pt idx="6800">444.35000000000002</cx:pt>
          <cx:pt idx="6801">423.19047619047598</cx:pt>
          <cx:pt idx="6802">444.35000000000002</cx:pt>
          <cx:pt idx="6803">493.722222222222</cx:pt>
          <cx:pt idx="6804">493.722222222222</cx:pt>
          <cx:pt idx="6805">467.73684210526301</cx:pt>
          <cx:pt idx="6806">403.95454545454498</cx:pt>
          <cx:pt idx="6807">355.48000000000002</cx:pt>
          <cx:pt idx="6808">444.35000000000002</cx:pt>
          <cx:pt idx="6809">423.19047619047598</cx:pt>
          <cx:pt idx="6810">444.35000000000002</cx:pt>
          <cx:pt idx="6811">493.722222222222</cx:pt>
          <cx:pt idx="6812">493.722222222222</cx:pt>
          <cx:pt idx="6813">403.95454545454498</cx:pt>
          <cx:pt idx="6814">444.35000000000002</cx:pt>
          <cx:pt idx="6815">444.35000000000002</cx:pt>
          <cx:pt idx="6816">423.19047619047598</cx:pt>
          <cx:pt idx="6817">423.19047619047598</cx:pt>
          <cx:pt idx="6818">493.722222222222</cx:pt>
          <cx:pt idx="6819">444.35000000000002</cx:pt>
          <cx:pt idx="6820">444.35000000000002</cx:pt>
          <cx:pt idx="6821">403.95454545454498</cx:pt>
          <cx:pt idx="6822">493.722222222222</cx:pt>
          <cx:pt idx="6823">493.722222222222</cx:pt>
          <cx:pt idx="6824">493.722222222222</cx:pt>
          <cx:pt idx="6825">444.35000000000002</cx:pt>
          <cx:pt idx="6826">467.73684210526301</cx:pt>
          <cx:pt idx="6827">522.76470588235304</cx:pt>
          <cx:pt idx="6828">555.4375</cx:pt>
          <cx:pt idx="6829">493.722222222222</cx:pt>
          <cx:pt idx="6830">592.46666666666704</cx:pt>
          <cx:pt idx="6831">467.73684210526301</cx:pt>
          <cx:pt idx="6832">493.722222222222</cx:pt>
          <cx:pt idx="6833">467.73684210526301</cx:pt>
          <cx:pt idx="6834">467.73684210526301</cx:pt>
          <cx:pt idx="6835">493.722222222222</cx:pt>
          <cx:pt idx="6836">634.78571428571399</cx:pt>
          <cx:pt idx="6837">592.46666666666704</cx:pt>
          <cx:pt idx="6838">493.722222222222</cx:pt>
          <cx:pt idx="6839">493.722222222222</cx:pt>
          <cx:pt idx="6840">493.722222222222</cx:pt>
          <cx:pt idx="6841">444.35000000000002</cx:pt>
          <cx:pt idx="6842">467.73684210526301</cx:pt>
          <cx:pt idx="6843">444.35000000000002</cx:pt>
          <cx:pt idx="6844">493.722222222222</cx:pt>
          <cx:pt idx="6845">493.722222222222</cx:pt>
          <cx:pt idx="6846">467.73684210526301</cx:pt>
          <cx:pt idx="6847">444.35000000000002</cx:pt>
          <cx:pt idx="6848">370.29166666666703</cx:pt>
          <cx:pt idx="6849">370.29166666666703</cx:pt>
          <cx:pt idx="6850">444.35000000000002</cx:pt>
          <cx:pt idx="6851">444.35000000000002</cx:pt>
          <cx:pt idx="6852">403.95454545454498</cx:pt>
          <cx:pt idx="6853">355.48000000000002</cx:pt>
          <cx:pt idx="6854">317.392857142857</cx:pt>
          <cx:pt idx="6855">444.35000000000002</cx:pt>
          <cx:pt idx="6856">403.95454545454498</cx:pt>
          <cx:pt idx="6857">341.80769230769198</cx:pt>
          <cx:pt idx="6858">306.44827586206901</cx:pt>
          <cx:pt idx="6859">386.39130434782601</cx:pt>
          <cx:pt idx="6860">403.95454545454498</cx:pt>
          <cx:pt idx="6861">355.48000000000002</cx:pt>
          <cx:pt idx="6862">317.392857142857</cx:pt>
          <cx:pt idx="6863">444.35000000000002</cx:pt>
          <cx:pt idx="6864">444.35000000000002</cx:pt>
          <cx:pt idx="6865">403.95454545454498</cx:pt>
          <cx:pt idx="6866">423.19047619047598</cx:pt>
          <cx:pt idx="6867">403.95454545454498</cx:pt>
          <cx:pt idx="6868">444.35000000000002</cx:pt>
          <cx:pt idx="6869">444.35000000000002</cx:pt>
          <cx:pt idx="6870">403.95454545454498</cx:pt>
          <cx:pt idx="6871">370.29166666666703</cx:pt>
          <cx:pt idx="6872">370.29166666666703</cx:pt>
          <cx:pt idx="6873">467.73684210526301</cx:pt>
          <cx:pt idx="6874">386.39130434782601</cx:pt>
          <cx:pt idx="6875">423.19047619047598</cx:pt>
          <cx:pt idx="6876">370.29166666666703</cx:pt>
          <cx:pt idx="6877">341.80769230769198</cx:pt>
          <cx:pt idx="6878">493.722222222222</cx:pt>
          <cx:pt idx="6879">423.19047619047598</cx:pt>
          <cx:pt idx="6880">467.73684210526301</cx:pt>
          <cx:pt idx="6881">444.35000000000002</cx:pt>
          <cx:pt idx="6882">423.19047619047598</cx:pt>
          <cx:pt idx="6883">493.722222222222</cx:pt>
          <cx:pt idx="6884">423.19047619047598</cx:pt>
          <cx:pt idx="6885">493.722222222222</cx:pt>
          <cx:pt idx="6886">423.19047619047598</cx:pt>
          <cx:pt idx="6887">467.73684210526301</cx:pt>
          <cx:pt idx="6888">444.35000000000002</cx:pt>
          <cx:pt idx="6889">444.35000000000002</cx:pt>
          <cx:pt idx="6890">444.35000000000002</cx:pt>
          <cx:pt idx="6891">493.722222222222</cx:pt>
          <cx:pt idx="6892">493.722222222222</cx:pt>
          <cx:pt idx="6893">423.19047619047598</cx:pt>
          <cx:pt idx="6894">444.35000000000002</cx:pt>
          <cx:pt idx="6895">423.19047619047598</cx:pt>
          <cx:pt idx="6896">423.19047619047598</cx:pt>
          <cx:pt idx="6897">444.35000000000002</cx:pt>
          <cx:pt idx="6898">403.95454545454498</cx:pt>
          <cx:pt idx="6899">493.722222222222</cx:pt>
          <cx:pt idx="6900">444.35000000000002</cx:pt>
          <cx:pt idx="6901">444.35000000000002</cx:pt>
          <cx:pt idx="6902">403.95454545454498</cx:pt>
          <cx:pt idx="6903">493.722222222222</cx:pt>
          <cx:pt idx="6904">493.722222222222</cx:pt>
          <cx:pt idx="6905">493.722222222222</cx:pt>
          <cx:pt idx="6906">522.76470588235304</cx:pt>
          <cx:pt idx="6907">522.76470588235304</cx:pt>
          <cx:pt idx="6908">493.722222222222</cx:pt>
          <cx:pt idx="6909">493.722222222222</cx:pt>
          <cx:pt idx="6910">522.76470588235304</cx:pt>
          <cx:pt idx="6911">423.19047619047598</cx:pt>
          <cx:pt idx="6912">403.95454545454498</cx:pt>
          <cx:pt idx="6913">467.73684210526301</cx:pt>
          <cx:pt idx="6914">493.722222222222</cx:pt>
          <cx:pt idx="6915">493.722222222222</cx:pt>
          <cx:pt idx="6916">444.35000000000002</cx:pt>
          <cx:pt idx="6917">403.95454545454498</cx:pt>
          <cx:pt idx="6918">493.722222222222</cx:pt>
          <cx:pt idx="6919">467.73684210526301</cx:pt>
          <cx:pt idx="6920">467.73684210526301</cx:pt>
          <cx:pt idx="6921">467.73684210526301</cx:pt>
          <cx:pt idx="6922">444.35000000000002</cx:pt>
          <cx:pt idx="6923">386.39130434782601</cx:pt>
          <cx:pt idx="6924">493.722222222222</cx:pt>
          <cx:pt idx="6925">467.73684210526301</cx:pt>
          <cx:pt idx="6926">522.76470588235304</cx:pt>
          <cx:pt idx="6927">493.722222222222</cx:pt>
          <cx:pt idx="6928">423.19047619047598</cx:pt>
          <cx:pt idx="6929">403.95454545454498</cx:pt>
          <cx:pt idx="6930">467.73684210526301</cx:pt>
          <cx:pt idx="6931">493.722222222222</cx:pt>
          <cx:pt idx="6932">493.722222222222</cx:pt>
          <cx:pt idx="6933">444.35000000000002</cx:pt>
          <cx:pt idx="6934">493.722222222222</cx:pt>
          <cx:pt idx="6935">467.73684210526301</cx:pt>
          <cx:pt idx="6936">467.73684210526301</cx:pt>
          <cx:pt idx="6937">467.73684210526301</cx:pt>
          <cx:pt idx="6938">423.19047619047598</cx:pt>
          <cx:pt idx="6939">522.76470588235304</cx:pt>
          <cx:pt idx="6940">493.722222222222</cx:pt>
          <cx:pt idx="6941">555.4375</cx:pt>
          <cx:pt idx="6942">522.76470588235304</cx:pt>
          <cx:pt idx="6943">522.76470588235304</cx:pt>
          <cx:pt idx="6944">522.76470588235304</cx:pt>
          <cx:pt idx="6945">522.76470588235304</cx:pt>
          <cx:pt idx="6946">522.76470588235304</cx:pt>
          <cx:pt idx="6947">592.46666666666704</cx:pt>
          <cx:pt idx="6948">555.4375</cx:pt>
          <cx:pt idx="6949">592.46666666666704</cx:pt>
          <cx:pt idx="6950">683.61538461538498</cx:pt>
          <cx:pt idx="6951">634.78571428571399</cx:pt>
          <cx:pt idx="6952">634.78571428571399</cx:pt>
          <cx:pt idx="6953">888.70000000000005</cx:pt>
          <cx:pt idx="6954">555.4375</cx:pt>
          <cx:pt idx="6955">522.76470588235304</cx:pt>
          <cx:pt idx="6956">522.76470588235304</cx:pt>
          <cx:pt idx="6957">522.76470588235304</cx:pt>
          <cx:pt idx="6958">634.78571428571399</cx:pt>
          <cx:pt idx="6959">592.46666666666704</cx:pt>
          <cx:pt idx="6960">634.78571428571399</cx:pt>
          <cx:pt idx="6961">683.61538461538498</cx:pt>
          <cx:pt idx="6962">683.61538461538498</cx:pt>
          <cx:pt idx="6963">634.78571428571399</cx:pt>
          <cx:pt idx="6964">423.19047619047598</cx:pt>
          <cx:pt idx="6965">555.4375</cx:pt>
          <cx:pt idx="6966">522.76470588235304</cx:pt>
          <cx:pt idx="6967">634.78571428571399</cx:pt>
          <cx:pt idx="6968">634.78571428571399</cx:pt>
          <cx:pt idx="6969">555.4375</cx:pt>
          <cx:pt idx="6970">634.78571428571399</cx:pt>
          <cx:pt idx="6971">634.78571428571399</cx:pt>
          <cx:pt idx="6972">683.61538461538498</cx:pt>
          <cx:pt idx="6973">683.61538461538498</cx:pt>
          <cx:pt idx="6974">634.78571428571399</cx:pt>
          <cx:pt idx="6975">740.58333333333303</cx:pt>
          <cx:pt idx="6976">807.90909090909099</cx:pt>
          <cx:pt idx="6977">807.90909090909099</cx:pt>
          <cx:pt idx="6978">634.78571428571399</cx:pt>
          <cx:pt idx="6979">634.78571428571399</cx:pt>
          <cx:pt idx="6980">740.58333333333303</cx:pt>
          <cx:pt idx="6981">634.78571428571399</cx:pt>
          <cx:pt idx="6982">740.58333333333303</cx:pt>
          <cx:pt idx="6983">807.90909090909099</cx:pt>
          <cx:pt idx="6984">807.90909090909099</cx:pt>
          <cx:pt idx="6985">467.73684210526301</cx:pt>
          <cx:pt idx="6986">493.722222222222</cx:pt>
          <cx:pt idx="6987">555.4375</cx:pt>
          <cx:pt idx="6988">522.76470588235304</cx:pt>
          <cx:pt idx="6989">555.4375</cx:pt>
          <cx:pt idx="6990">555.4375</cx:pt>
          <cx:pt idx="6991">555.4375</cx:pt>
          <cx:pt idx="6992">634.78571428571399</cx:pt>
          <cx:pt idx="6993">634.78571428571399</cx:pt>
          <cx:pt idx="6994">683.61538461538498</cx:pt>
          <cx:pt idx="6995">634.78571428571399</cx:pt>
          <cx:pt idx="6996">683.61538461538498</cx:pt>
          <cx:pt idx="6997">555.4375</cx:pt>
          <cx:pt idx="6998">555.4375</cx:pt>
          <cx:pt idx="6999">555.4375</cx:pt>
          <cx:pt idx="7000">634.78571428571399</cx:pt>
          <cx:pt idx="7001">683.61538461538498</cx:pt>
          <cx:pt idx="7002">634.78571428571399</cx:pt>
          <cx:pt idx="7003">740.58333333333303</cx:pt>
          <cx:pt idx="7004">522.76470588235304</cx:pt>
          <cx:pt idx="7005">522.76470588235304</cx:pt>
          <cx:pt idx="7006">522.76470588235304</cx:pt>
          <cx:pt idx="7007">522.76470588235304</cx:pt>
          <cx:pt idx="7008">592.46666666666704</cx:pt>
          <cx:pt idx="7009">555.4375</cx:pt>
          <cx:pt idx="7010">592.46666666666704</cx:pt>
          <cx:pt idx="7011">683.61538461538498</cx:pt>
          <cx:pt idx="7012">634.78571428571399</cx:pt>
          <cx:pt idx="7013">634.78571428571399</cx:pt>
          <cx:pt idx="7014">555.4375</cx:pt>
          <cx:pt idx="7015">522.76470588235304</cx:pt>
          <cx:pt idx="7016">522.76470588235304</cx:pt>
          <cx:pt idx="7017">522.76470588235304</cx:pt>
          <cx:pt idx="7018">634.78571428571399</cx:pt>
          <cx:pt idx="7019">592.46666666666704</cx:pt>
          <cx:pt idx="7020">634.78571428571399</cx:pt>
          <cx:pt idx="7021">683.61538461538498</cx:pt>
          <cx:pt idx="7022">683.61538461538498</cx:pt>
          <cx:pt idx="7023">634.78571428571399</cx:pt>
          <cx:pt idx="7024">555.4375</cx:pt>
          <cx:pt idx="7025">444.35000000000002</cx:pt>
          <cx:pt idx="7026">444.35000000000002</cx:pt>
          <cx:pt idx="7027">444.35000000000002</cx:pt>
          <cx:pt idx="7028">444.35000000000002</cx:pt>
          <cx:pt idx="7029">403.95454545454498</cx:pt>
          <cx:pt idx="7030">467.73684210526301</cx:pt>
          <cx:pt idx="7031">467.73684210526301</cx:pt>
          <cx:pt idx="7032">444.35000000000002</cx:pt>
          <cx:pt idx="7033">423.19047619047598</cx:pt>
          <cx:pt idx="7034">493.722222222222</cx:pt>
          <cx:pt idx="7035">493.722222222222</cx:pt>
          <cx:pt idx="7036">493.722222222222</cx:pt>
          <cx:pt idx="7037">493.722222222222</cx:pt>
          <cx:pt idx="7038">555.4375</cx:pt>
          <cx:pt idx="7039">592.46666666666704</cx:pt>
          <cx:pt idx="7040">555.4375</cx:pt>
          <cx:pt idx="7041">555.4375</cx:pt>
          <cx:pt idx="7042">634.78571428571399</cx:pt>
          <cx:pt idx="7043">634.78571428571399</cx:pt>
          <cx:pt idx="7044">683.61538461538498</cx:pt>
          <cx:pt idx="7045">740.58333333333303</cx:pt>
          <cx:pt idx="7046">683.61538461538498</cx:pt>
          <cx:pt idx="7047">683.61538461538498</cx:pt>
          <cx:pt idx="7048">592.46666666666704</cx:pt>
          <cx:pt idx="7049">592.46666666666704</cx:pt>
          <cx:pt idx="7050">555.4375</cx:pt>
          <cx:pt idx="7051">555.4375</cx:pt>
          <cx:pt idx="7052">634.78571428571399</cx:pt>
          <cx:pt idx="7053">634.78571428571399</cx:pt>
          <cx:pt idx="7054">683.61538461538498</cx:pt>
          <cx:pt idx="7055">740.58333333333303</cx:pt>
          <cx:pt idx="7056">683.61538461538498</cx:pt>
          <cx:pt idx="7057">740.58333333333303</cx:pt>
          <cx:pt idx="7058">522.76470588235304</cx:pt>
          <cx:pt idx="7059">555.4375</cx:pt>
          <cx:pt idx="7060">493.722222222222</cx:pt>
          <cx:pt idx="7061">555.4375</cx:pt>
          <cx:pt idx="7062">592.46666666666704</cx:pt>
          <cx:pt idx="7063">592.46666666666704</cx:pt>
          <cx:pt idx="7064">555.4375</cx:pt>
          <cx:pt idx="7065">683.61538461538498</cx:pt>
          <cx:pt idx="7066">522.76470588235304</cx:pt>
          <cx:pt idx="7067">493.722222222222</cx:pt>
          <cx:pt idx="7068">555.4375</cx:pt>
          <cx:pt idx="7069">522.76470588235304</cx:pt>
          <cx:pt idx="7070">683.61538461538498</cx:pt>
          <cx:pt idx="7071">683.61538461538498</cx:pt>
          <cx:pt idx="7072">740.58333333333303</cx:pt>
          <cx:pt idx="7073">807.90909090909099</cx:pt>
          <cx:pt idx="7074">807.90909090909099</cx:pt>
          <cx:pt idx="7075">888.70000000000005</cx:pt>
          <cx:pt idx="7076">807.90909090909099</cx:pt>
          <cx:pt idx="7077">807.90909090909099</cx:pt>
          <cx:pt idx="7078">807.90909090909099</cx:pt>
          <cx:pt idx="7079">888.70000000000005</cx:pt>
          <cx:pt idx="7080">493.722222222222</cx:pt>
          <cx:pt idx="7081">493.722222222222</cx:pt>
          <cx:pt idx="7082">592.46666666666704</cx:pt>
          <cx:pt idx="7083">522.76470588235304</cx:pt>
          <cx:pt idx="7084">592.46666666666704</cx:pt>
          <cx:pt idx="7085">592.46666666666704</cx:pt>
          <cx:pt idx="7086">634.78571428571399</cx:pt>
          <cx:pt idx="7087">683.61538461538498</cx:pt>
          <cx:pt idx="7088">683.61538461538498</cx:pt>
          <cx:pt idx="7089">683.61538461538498</cx:pt>
          <cx:pt idx="7090">683.61538461538498</cx:pt>
          <cx:pt idx="7091">740.58333333333303</cx:pt>
          <cx:pt idx="7092">634.78571428571399</cx:pt>
          <cx:pt idx="7093">683.61538461538498</cx:pt>
          <cx:pt idx="7094">807.90909090909099</cx:pt>
          <cx:pt idx="7095">683.61538461538498</cx:pt>
          <cx:pt idx="7096">740.58333333333303</cx:pt>
          <cx:pt idx="7097">555.4375</cx:pt>
          <cx:pt idx="7098">592.46666666666704</cx:pt>
          <cx:pt idx="7099">555.4375</cx:pt>
          <cx:pt idx="7100">555.4375</cx:pt>
          <cx:pt idx="7101">634.78571428571399</cx:pt>
          <cx:pt idx="7102">634.78571428571399</cx:pt>
          <cx:pt idx="7103">683.61538461538498</cx:pt>
          <cx:pt idx="7104">740.58333333333303</cx:pt>
          <cx:pt idx="7105">683.61538461538498</cx:pt>
          <cx:pt idx="7106">683.61538461538498</cx:pt>
          <cx:pt idx="7107">592.46666666666704</cx:pt>
          <cx:pt idx="7108">592.46666666666704</cx:pt>
          <cx:pt idx="7109">555.4375</cx:pt>
          <cx:pt idx="7110">555.4375</cx:pt>
          <cx:pt idx="7111">634.78571428571399</cx:pt>
          <cx:pt idx="7112">634.78571428571399</cx:pt>
          <cx:pt idx="7113">683.61538461538498</cx:pt>
          <cx:pt idx="7114">740.58333333333303</cx:pt>
          <cx:pt idx="7115">683.61538461538498</cx:pt>
          <cx:pt idx="7116">740.58333333333303</cx:pt>
          <cx:pt idx="7117">522.76470588235304</cx:pt>
          <cx:pt idx="7118">555.4375</cx:pt>
          <cx:pt idx="7119">555.4375</cx:pt>
          <cx:pt idx="7120">592.46666666666704</cx:pt>
          <cx:pt idx="7121">522.76470588235304</cx:pt>
          <cx:pt idx="7122">493.722222222222</cx:pt>
          <cx:pt idx="7123">522.76470588235304</cx:pt>
          <cx:pt idx="7124">522.76470588235304</cx:pt>
          <cx:pt idx="7125">522.76470588235304</cx:pt>
          <cx:pt idx="7126">522.76470588235304</cx:pt>
          <cx:pt idx="7127">493.722222222222</cx:pt>
          <cx:pt idx="7128">592.46666666666704</cx:pt>
          <cx:pt idx="7129">592.46666666666704</cx:pt>
          <cx:pt idx="7130">522.76470588235304</cx:pt>
          <cx:pt idx="7131">522.76470588235304</cx:pt>
          <cx:pt idx="7132">522.76470588235304</cx:pt>
          <cx:pt idx="7133">634.78571428571399</cx:pt>
          <cx:pt idx="7134">592.46666666666704</cx:pt>
          <cx:pt idx="7135">555.4375</cx:pt>
          <cx:pt idx="7136">592.46666666666704</cx:pt>
          <cx:pt idx="7137">634.78571428571399</cx:pt>
          <cx:pt idx="7138">634.78571428571399</cx:pt>
          <cx:pt idx="7139">683.61538461538498</cx:pt>
          <cx:pt idx="7140">683.61538461538498</cx:pt>
          <cx:pt idx="7141">634.78571428571399</cx:pt>
          <cx:pt idx="7142">807.90909090909099</cx:pt>
          <cx:pt idx="7143">634.78571428571399</cx:pt>
          <cx:pt idx="7144">683.61538461538498</cx:pt>
          <cx:pt idx="7145">683.61538461538498</cx:pt>
          <cx:pt idx="7146">807.90909090909099</cx:pt>
          <cx:pt idx="7147">493.722222222222</cx:pt>
          <cx:pt idx="7148">467.73684210526301</cx:pt>
          <cx:pt idx="7149">522.76470588235304</cx:pt>
          <cx:pt idx="7150">555.4375</cx:pt>
          <cx:pt idx="7151">634.78571428571399</cx:pt>
          <cx:pt idx="7152">555.4375</cx:pt>
          <cx:pt idx="7153">683.61538461538498</cx:pt>
          <cx:pt idx="7154">740.58333333333303</cx:pt>
          <cx:pt idx="7155">683.61538461538498</cx:pt>
          <cx:pt idx="7156">634.78571428571399</cx:pt>
          <cx:pt idx="7157">683.61538461538498</cx:pt>
          <cx:pt idx="7158">807.90909090909099</cx:pt>
          <cx:pt idx="7159">522.76470588235304</cx:pt>
          <cx:pt idx="7160">634.78571428571399</cx:pt>
          <cx:pt idx="7161">592.46666666666704</cx:pt>
          <cx:pt idx="7162">555.4375</cx:pt>
          <cx:pt idx="7163">522.76470588235304</cx:pt>
          <cx:pt idx="7164">522.76470588235304</cx:pt>
          <cx:pt idx="7165">555.4375</cx:pt>
          <cx:pt idx="7166">555.4375</cx:pt>
          <cx:pt idx="7167">592.46666666666704</cx:pt>
          <cx:pt idx="7168">634.78571428571399</cx:pt>
          <cx:pt idx="7169">634.78571428571399</cx:pt>
          <cx:pt idx="7170">683.61538461538498</cx:pt>
          <cx:pt idx="7171">592.46666666666704</cx:pt>
          <cx:pt idx="7172">634.78571428571399</cx:pt>
          <cx:pt idx="7173">683.61538461538498</cx:pt>
          <cx:pt idx="7174">740.58333333333303</cx:pt>
          <cx:pt idx="7175">683.61538461538498</cx:pt>
          <cx:pt idx="7176">683.61538461538498</cx:pt>
          <cx:pt idx="7177">807.90909090909099</cx:pt>
          <cx:pt idx="7178">740.58333333333303</cx:pt>
          <cx:pt idx="7179">683.61538461538498</cx:pt>
          <cx:pt idx="7180">888.70000000000005</cx:pt>
          <cx:pt idx="7181">522.76470588235304</cx:pt>
          <cx:pt idx="7182">493.722222222222</cx:pt>
          <cx:pt idx="7183">555.4375</cx:pt>
          <cx:pt idx="7184">555.4375</cx:pt>
          <cx:pt idx="7185">634.78571428571399</cx:pt>
          <cx:pt idx="7186">683.61538461538498</cx:pt>
          <cx:pt idx="7187">807.90909090909099</cx:pt>
          <cx:pt idx="7188">592.46666666666704</cx:pt>
          <cx:pt idx="7189">634.78571428571399</cx:pt>
          <cx:pt idx="7190">634.78571428571399</cx:pt>
          <cx:pt idx="7191">683.61538461538498</cx:pt>
          <cx:pt idx="7192">555.4375</cx:pt>
          <cx:pt idx="7193">555.4375</cx:pt>
          <cx:pt idx="7194">493.722222222222</cx:pt>
          <cx:pt idx="7195">493.722222222222</cx:pt>
          <cx:pt idx="7196">522.76470588235304</cx:pt>
          <cx:pt idx="7197">522.76470588235304</cx:pt>
          <cx:pt idx="7198">634.78571428571399</cx:pt>
          <cx:pt idx="7199">592.46666666666704</cx:pt>
          <cx:pt idx="7200">522.76470588235304</cx:pt>
          <cx:pt idx="7201">493.722222222222</cx:pt>
          <cx:pt idx="7202">683.61538461538498</cx:pt>
          <cx:pt idx="7203">493.722222222222</cx:pt>
          <cx:pt idx="7204">493.722222222222</cx:pt>
          <cx:pt idx="7205">467.73684210526301</cx:pt>
          <cx:pt idx="7206">423.19047619047598</cx:pt>
          <cx:pt idx="7207">522.76470588235304</cx:pt>
          <cx:pt idx="7208">592.46666666666704</cx:pt>
          <cx:pt idx="7209">493.722222222222</cx:pt>
          <cx:pt idx="7210">683.61538461538498</cx:pt>
          <cx:pt idx="7211">807.90909090909099</cx:pt>
          <cx:pt idx="7212">444.35000000000002</cx:pt>
          <cx:pt idx="7213">467.73684210526301</cx:pt>
          <cx:pt idx="7214">467.73684210526301</cx:pt>
          <cx:pt idx="7215">493.722222222222</cx:pt>
          <cx:pt idx="7216">493.722222222222</cx:pt>
          <cx:pt idx="7217">555.4375</cx:pt>
          <cx:pt idx="7218">522.76470588235304</cx:pt>
          <cx:pt idx="7219">555.4375</cx:pt>
          <cx:pt idx="7220">493.722222222222</cx:pt>
          <cx:pt idx="7221">386.39130434782601</cx:pt>
          <cx:pt idx="7222">493.722222222222</cx:pt>
          <cx:pt idx="7223">493.722222222222</cx:pt>
          <cx:pt idx="7224">683.61538461538498</cx:pt>
          <cx:pt idx="7225">493.722222222222</cx:pt>
          <cx:pt idx="7226">522.76470588235304</cx:pt>
          <cx:pt idx="7227">522.76470588235304</cx:pt>
          <cx:pt idx="7228">592.46666666666704</cx:pt>
          <cx:pt idx="7229">592.46666666666704</cx:pt>
          <cx:pt idx="7230">493.722222222222</cx:pt>
          <cx:pt idx="7231">444.35000000000002</cx:pt>
          <cx:pt idx="7232">522.76470588235304</cx:pt>
          <cx:pt idx="7233">493.722222222222</cx:pt>
          <cx:pt idx="7234">444.35000000000002</cx:pt>
          <cx:pt idx="7235">467.73684210526301</cx:pt>
          <cx:pt idx="7236">467.73684210526301</cx:pt>
          <cx:pt idx="7237">493.722222222222</cx:pt>
          <cx:pt idx="7238">355.48000000000002</cx:pt>
          <cx:pt idx="7239">386.39130434782601</cx:pt>
          <cx:pt idx="7240">493.722222222222</cx:pt>
          <cx:pt idx="7241">493.722222222222</cx:pt>
          <cx:pt idx="7242">522.76470588235304</cx:pt>
          <cx:pt idx="7243">522.76470588235304</cx:pt>
          <cx:pt idx="7244">555.4375</cx:pt>
          <cx:pt idx="7245">683.61538461538498</cx:pt>
          <cx:pt idx="7246">740.58333333333303</cx:pt>
          <cx:pt idx="7247">740.58333333333303</cx:pt>
          <cx:pt idx="7248">444.35000000000002</cx:pt>
          <cx:pt idx="7249">493.722222222222</cx:pt>
          <cx:pt idx="7250">493.722222222222</cx:pt>
          <cx:pt idx="7251">592.46666666666704</cx:pt>
          <cx:pt idx="7252">592.46666666666704</cx:pt>
          <cx:pt idx="7253">807.90909090909099</cx:pt>
          <cx:pt idx="7254">807.90909090909099</cx:pt>
          <cx:pt idx="7255">807.90909090909099</cx:pt>
          <cx:pt idx="7256">888.70000000000005</cx:pt>
          <cx:pt idx="7257">522.76470588235304</cx:pt>
          <cx:pt idx="7258">467.73684210526301</cx:pt>
          <cx:pt idx="7259">493.722222222222</cx:pt>
          <cx:pt idx="7260">592.46666666666704</cx:pt>
          <cx:pt idx="7261">522.76470588235304</cx:pt>
          <cx:pt idx="7262">807.90909090909099</cx:pt>
          <cx:pt idx="7263">522.76470588235304</cx:pt>
          <cx:pt idx="7264">634.78571428571399</cx:pt>
          <cx:pt idx="7265">522.76470588235304</cx:pt>
          <cx:pt idx="7266">634.78571428571399</cx:pt>
          <cx:pt idx="7267">634.78571428571399</cx:pt>
          <cx:pt idx="7268">683.61538461538498</cx:pt>
          <cx:pt idx="7269">683.61538461538498</cx:pt>
          <cx:pt idx="7270">740.58333333333303</cx:pt>
          <cx:pt idx="7271">555.4375</cx:pt>
          <cx:pt idx="7272">555.4375</cx:pt>
          <cx:pt idx="7273">423.19047619047598</cx:pt>
          <cx:pt idx="7274">386.39130434782601</cx:pt>
          <cx:pt idx="7275">423.19047619047598</cx:pt>
          <cx:pt idx="7276">386.39130434782601</cx:pt>
          <cx:pt idx="7277">522.76470588235304</cx:pt>
          <cx:pt idx="7278">555.4375</cx:pt>
          <cx:pt idx="7279">683.61538461538498</cx:pt>
          <cx:pt idx="7280">740.58333333333303</cx:pt>
          <cx:pt idx="7281">740.58333333333303</cx:pt>
          <cx:pt idx="7282">555.4375</cx:pt>
          <cx:pt idx="7283">592.46666666666704</cx:pt>
          <cx:pt idx="7284">592.46666666666704</cx:pt>
          <cx:pt idx="7285">592.46666666666704</cx:pt>
          <cx:pt idx="7286">592.46666666666704</cx:pt>
          <cx:pt idx="7287">592.46666666666704</cx:pt>
          <cx:pt idx="7288">592.46666666666704</cx:pt>
          <cx:pt idx="7289">592.46666666666704</cx:pt>
          <cx:pt idx="7290">555.4375</cx:pt>
          <cx:pt idx="7291">555.4375</cx:pt>
          <cx:pt idx="7292">555.4375</cx:pt>
          <cx:pt idx="7293">555.4375</cx:pt>
          <cx:pt idx="7294">555.4375</cx:pt>
          <cx:pt idx="7295">467.73684210526301</cx:pt>
          <cx:pt idx="7296">522.76470588235304</cx:pt>
          <cx:pt idx="7297">444.35000000000002</cx:pt>
          <cx:pt idx="7298">386.39130434782601</cx:pt>
          <cx:pt idx="7299">444.35000000000002</cx:pt>
          <cx:pt idx="7300">386.39130434782601</cx:pt>
          <cx:pt idx="7301">355.48000000000002</cx:pt>
          <cx:pt idx="7302">355.48000000000002</cx:pt>
          <cx:pt idx="7303">444.35000000000002</cx:pt>
          <cx:pt idx="7304">423.19047619047598</cx:pt>
          <cx:pt idx="7305">403.95454545454498</cx:pt>
          <cx:pt idx="7306">386.39130434782601</cx:pt>
          <cx:pt idx="7307">423.19047619047598</cx:pt>
          <cx:pt idx="7308">386.39130434782601</cx:pt>
          <cx:pt idx="7309">522.76470588235304</cx:pt>
          <cx:pt idx="7310">740.58333333333303</cx:pt>
          <cx:pt idx="7311">522.76470588235304</cx:pt>
          <cx:pt idx="7312">493.722222222222</cx:pt>
          <cx:pt idx="7313">634.78571428571399</cx:pt>
          <cx:pt idx="7314">592.46666666666704</cx:pt>
          <cx:pt idx="7315">592.46666666666704</cx:pt>
          <cx:pt idx="7316">522.76470588235304</cx:pt>
          <cx:pt idx="7317">807.90909090909099</cx:pt>
          <cx:pt idx="7318">683.61538461538498</cx:pt>
          <cx:pt idx="7319">634.78571428571399</cx:pt>
          <cx:pt idx="7320">807.90909090909099</cx:pt>
          <cx:pt idx="7321">522.76470588235304</cx:pt>
          <cx:pt idx="7322">888.70000000000005</cx:pt>
          <cx:pt idx="7323">807.90909090909099</cx:pt>
          <cx:pt idx="7324">423.19047619047598</cx:pt>
          <cx:pt idx="7325">296.23333333333301</cx:pt>
          <cx:pt idx="7326">240.18918918918899</cx:pt>
          <cx:pt idx="7327">386.39130434782601</cx:pt>
          <cx:pt idx="7328">370.29166666666703</cx:pt>
          <cx:pt idx="7329">522.76470588235304</cx:pt>
          <cx:pt idx="7330">493.722222222222</cx:pt>
          <cx:pt idx="7331">403.95454545454498</cx:pt>
          <cx:pt idx="7332">403.95454545454498</cx:pt>
          <cx:pt idx="7333">329.14814814814798</cx:pt>
          <cx:pt idx="7334">317.392857142857</cx:pt>
          <cx:pt idx="7335">403.95454545454498</cx:pt>
          <cx:pt idx="7336">386.39130434782601</cx:pt>
          <cx:pt idx="7337">403.95454545454498</cx:pt>
          <cx:pt idx="7338">370.29166666666703</cx:pt>
          <cx:pt idx="7339">386.39130434782601</cx:pt>
          <cx:pt idx="7340">423.19047619047598</cx:pt>
          <cx:pt idx="7341">403.95454545454498</cx:pt>
          <cx:pt idx="7342">403.95454545454498</cx:pt>
          <cx:pt idx="7343">355.48000000000002</cx:pt>
          <cx:pt idx="7344">329.14814814814798</cx:pt>
          <cx:pt idx="7345">386.39130434782601</cx:pt>
          <cx:pt idx="7346">355.48000000000002</cx:pt>
          <cx:pt idx="7347">386.39130434782601</cx:pt>
          <cx:pt idx="7348">370.29166666666703</cx:pt>
          <cx:pt idx="7349">467.73684210526301</cx:pt>
          <cx:pt idx="7350">444.35000000000002</cx:pt>
          <cx:pt idx="7351">493.722222222222</cx:pt>
          <cx:pt idx="7352">493.722222222222</cx:pt>
          <cx:pt idx="7353">493.722222222222</cx:pt>
          <cx:pt idx="7354">683.61538461538498</cx:pt>
          <cx:pt idx="7355">683.61538461538498</cx:pt>
          <cx:pt idx="7356">467.73684210526301</cx:pt>
          <cx:pt idx="7357">493.722222222222</cx:pt>
          <cx:pt idx="7358">493.722222222222</cx:pt>
          <cx:pt idx="7359">493.722222222222</cx:pt>
          <cx:pt idx="7360">370.29166666666703</cx:pt>
          <cx:pt idx="7361">341.80769230769198</cx:pt>
          <cx:pt idx="7362">423.19047619047598</cx:pt>
          <cx:pt idx="7363">444.35000000000002</cx:pt>
          <cx:pt idx="7364">269.30303030303003</cx:pt>
          <cx:pt idx="7365">222.17500000000001</cx:pt>
          <cx:pt idx="7366">403.95454545454498</cx:pt>
          <cx:pt idx="7367">444.35000000000002</cx:pt>
          <cx:pt idx="7368">467.73684210526301</cx:pt>
          <cx:pt idx="7369">261.38235294117601</cx:pt>
          <cx:pt idx="7370">329.14814814814798</cx:pt>
          <cx:pt idx="7371">277.71875</cx:pt>
          <cx:pt idx="7372">341.80769230769198</cx:pt>
          <cx:pt idx="7373">329.14814814814798</cx:pt>
          <cx:pt idx="7374">317.392857142857</cx:pt>
          <cx:pt idx="7375">306.44827586206901</cx:pt>
          <cx:pt idx="7376">370.29166666666703</cx:pt>
          <cx:pt idx="7377">370.29166666666703</cx:pt>
          <cx:pt idx="7378">341.80769230769198</cx:pt>
          <cx:pt idx="7379">306.44827586206901</cx:pt>
          <cx:pt idx="7380">317.392857142857</cx:pt>
          <cx:pt idx="7381">403.95454545454498</cx:pt>
          <cx:pt idx="7382">386.39130434782601</cx:pt>
          <cx:pt idx="7383">444.35000000000002</cx:pt>
          <cx:pt idx="7384">444.35000000000002</cx:pt>
          <cx:pt idx="7385">403.95454545454498</cx:pt>
          <cx:pt idx="7386">386.39130434782601</cx:pt>
          <cx:pt idx="7387">444.35000000000002</cx:pt>
          <cx:pt idx="7388">467.73684210526301</cx:pt>
          <cx:pt idx="7389">493.722222222222</cx:pt>
          <cx:pt idx="7390">493.722222222222</cx:pt>
          <cx:pt idx="7391">341.80769230769198</cx:pt>
          <cx:pt idx="7392">355.48000000000002</cx:pt>
          <cx:pt idx="7393">306.44827586206901</cx:pt>
          <cx:pt idx="7394">317.392857142857</cx:pt>
          <cx:pt idx="7395">423.19047619047598</cx:pt>
          <cx:pt idx="7396">403.95454545454498</cx:pt>
          <cx:pt idx="7397">317.392857142857</cx:pt>
          <cx:pt idx="7398">269.30303030303003</cx:pt>
          <cx:pt idx="7399">423.19047619047598</cx:pt>
          <cx:pt idx="7400">403.95454545454498</cx:pt>
          <cx:pt idx="7401">467.73684210526301</cx:pt>
          <cx:pt idx="7402">522.76470588235304</cx:pt>
          <cx:pt idx="7403">269.30303030303003</cx:pt>
          <cx:pt idx="7404">222.17500000000001</cx:pt>
          <cx:pt idx="7405">269.30303030303003</cx:pt>
          <cx:pt idx="7406">222.17500000000001</cx:pt>
          <cx:pt idx="7407">189.08510638297901</cx:pt>
          <cx:pt idx="7408">370.29166666666703</cx:pt>
          <cx:pt idx="7409">341.80769230769198</cx:pt>
          <cx:pt idx="7410">370.29166666666703</cx:pt>
          <cx:pt idx="7411">317.392857142857</cx:pt>
          <cx:pt idx="7412">403.95454545454498</cx:pt>
          <cx:pt idx="7413">370.29166666666703</cx:pt>
          <cx:pt idx="7414">306.44827586206901</cx:pt>
          <cx:pt idx="7415">233.86842105263199</cx:pt>
          <cx:pt idx="7416">240.18918918918899</cx:pt>
          <cx:pt idx="7417">277.71875</cx:pt>
          <cx:pt idx="7418">341.80769230769198</cx:pt>
          <cx:pt idx="7419">317.392857142857</cx:pt>
          <cx:pt idx="7420">206.67441860465101</cx:pt>
          <cx:pt idx="7421">222.17500000000001</cx:pt>
          <cx:pt idx="7422">403.95454545454498</cx:pt>
          <cx:pt idx="7423">370.29166666666703</cx:pt>
          <cx:pt idx="7424">341.80769230769198</cx:pt>
          <cx:pt idx="7425">317.392857142857</cx:pt>
          <cx:pt idx="7426">341.80769230769198</cx:pt>
          <cx:pt idx="7427">329.14814814814798</cx:pt>
          <cx:pt idx="7428">317.392857142857</cx:pt>
          <cx:pt idx="7429">355.48000000000002</cx:pt>
          <cx:pt idx="7430">341.80769230769198</cx:pt>
          <cx:pt idx="7431">403.95454545454498</cx:pt>
          <cx:pt idx="7432">370.29166666666703</cx:pt>
          <cx:pt idx="7433">355.48000000000002</cx:pt>
          <cx:pt idx="7434">317.392857142857</cx:pt>
          <cx:pt idx="7435">444.35000000000002</cx:pt>
          <cx:pt idx="7436">403.95454545454498</cx:pt>
          <cx:pt idx="7437">386.39130434782601</cx:pt>
          <cx:pt idx="7438">370.29166666666703</cx:pt>
          <cx:pt idx="7439">423.19047619047598</cx:pt>
          <cx:pt idx="7440">403.95454545454498</cx:pt>
          <cx:pt idx="7441">341.80769230769198</cx:pt>
          <cx:pt idx="7442">355.48000000000002</cx:pt>
          <cx:pt idx="7443">306.44827586206901</cx:pt>
          <cx:pt idx="7444">317.392857142857</cx:pt>
          <cx:pt idx="7445">403.95454545454498</cx:pt>
          <cx:pt idx="7446">386.39130434782601</cx:pt>
          <cx:pt idx="7447">341.80769230769198</cx:pt>
          <cx:pt idx="7448">306.44827586206901</cx:pt>
          <cx:pt idx="7449">317.392857142857</cx:pt>
          <cx:pt idx="7450">386.39130434782601</cx:pt>
          <cx:pt idx="7451">370.29166666666703</cx:pt>
          <cx:pt idx="7452">423.19047619047598</cx:pt>
          <cx:pt idx="7453">403.95454545454498</cx:pt>
          <cx:pt idx="7454">467.73684210526301</cx:pt>
          <cx:pt idx="7455">493.722222222222</cx:pt>
          <cx:pt idx="7456">493.722222222222</cx:pt>
          <cx:pt idx="7457">493.722222222222</cx:pt>
          <cx:pt idx="7458">269.30303030303003</cx:pt>
          <cx:pt idx="7459">222.17500000000001</cx:pt>
          <cx:pt idx="7460">386.39130434782601</cx:pt>
          <cx:pt idx="7461">341.80769230769198</cx:pt>
          <cx:pt idx="7462">423.19047619047598</cx:pt>
          <cx:pt idx="7463">444.35000000000002</cx:pt>
          <cx:pt idx="7464">522.76470588235304</cx:pt>
          <cx:pt idx="7465">444.35000000000002</cx:pt>
          <cx:pt idx="7466">493.722222222222</cx:pt>
          <cx:pt idx="7467">444.35000000000002</cx:pt>
          <cx:pt idx="7468">370.29166666666703</cx:pt>
          <cx:pt idx="7469">355.48000000000002</cx:pt>
          <cx:pt idx="7470">296.23333333333301</cx:pt>
          <cx:pt idx="7471">296.23333333333301</cx:pt>
          <cx:pt idx="7472">296.23333333333301</cx:pt>
          <cx:pt idx="7473">329.14814814814798</cx:pt>
          <cx:pt idx="7474">341.80769230769198</cx:pt>
          <cx:pt idx="7475">269.30303030303003</cx:pt>
          <cx:pt idx="7476">222.17500000000001</cx:pt>
          <cx:pt idx="7477">329.14814814814798</cx:pt>
          <cx:pt idx="7478">253.914285714286</cx:pt>
          <cx:pt idx="7479">329.14814814814798</cx:pt>
          <cx:pt idx="7480">370.29166666666703</cx:pt>
          <cx:pt idx="7481">355.48000000000002</cx:pt>
          <cx:pt idx="7482">423.19047619047598</cx:pt>
          <cx:pt idx="7483">403.95454545454498</cx:pt>
          <cx:pt idx="7484">403.95454545454498</cx:pt>
          <cx:pt idx="7485">370.29166666666703</cx:pt>
          <cx:pt idx="7486">355.48000000000002</cx:pt>
          <cx:pt idx="7487">329.14814814814798</cx:pt>
          <cx:pt idx="7488">370.29166666666703</cx:pt>
          <cx:pt idx="7489">296.23333333333301</cx:pt>
          <cx:pt idx="7490">317.392857142857</cx:pt>
          <cx:pt idx="7491">444.35000000000002</cx:pt>
          <cx:pt idx="7492">423.19047619047598</cx:pt>
          <cx:pt idx="7493">522.76470588235304</cx:pt>
          <cx:pt idx="7494">467.73684210526301</cx:pt>
          <cx:pt idx="7495">355.48000000000002</cx:pt>
          <cx:pt idx="7496">355.48000000000002</cx:pt>
          <cx:pt idx="7497">522.76470588235304</cx:pt>
          <cx:pt idx="7498">555.4375</cx:pt>
          <cx:pt idx="7499">386.39130434782601</cx:pt>
          <cx:pt idx="7500">444.35000000000002</cx:pt>
          <cx:pt idx="7501">370.29166666666703</cx:pt>
          <cx:pt idx="7502">355.48000000000002</cx:pt>
          <cx:pt idx="7503">423.19047619047598</cx:pt>
          <cx:pt idx="7504">444.35000000000002</cx:pt>
          <cx:pt idx="7505">370.29166666666703</cx:pt>
          <cx:pt idx="7506">355.48000000000002</cx:pt>
          <cx:pt idx="7507">423.19047619047598</cx:pt>
          <cx:pt idx="7508">444.35000000000002</cx:pt>
          <cx:pt idx="7509">403.95454545454498</cx:pt>
          <cx:pt idx="7510">444.35000000000002</cx:pt>
          <cx:pt idx="7511">444.35000000000002</cx:pt>
          <cx:pt idx="7512">423.19047619047598</cx:pt>
          <cx:pt idx="7513">423.19047619047598</cx:pt>
          <cx:pt idx="7514">403.95454545454498</cx:pt>
          <cx:pt idx="7515">386.39130434782601</cx:pt>
          <cx:pt idx="7516">355.48000000000002</cx:pt>
          <cx:pt idx="7517">403.95454545454498</cx:pt>
          <cx:pt idx="7518">386.39130434782601</cx:pt>
          <cx:pt idx="7519">423.19047619047598</cx:pt>
          <cx:pt idx="7520">423.19047619047598</cx:pt>
          <cx:pt idx="7521">386.39130434782601</cx:pt>
          <cx:pt idx="7522">355.48000000000002</cx:pt>
          <cx:pt idx="7523">341.80769230769198</cx:pt>
          <cx:pt idx="7524">306.44827586206901</cx:pt>
          <cx:pt idx="7525">296.23333333333301</cx:pt>
          <cx:pt idx="7526">423.19047619047598</cx:pt>
          <cx:pt idx="7527">370.29166666666703</cx:pt>
          <cx:pt idx="7528">493.722222222222</cx:pt>
          <cx:pt idx="7529">467.73684210526301</cx:pt>
          <cx:pt idx="7530">444.35000000000002</cx:pt>
          <cx:pt idx="7531">370.29166666666703</cx:pt>
          <cx:pt idx="7532">467.73684210526301</cx:pt>
          <cx:pt idx="7533">423.19047619047598</cx:pt>
          <cx:pt idx="7534">423.19047619047598</cx:pt>
          <cx:pt idx="7535">403.95454545454498</cx:pt>
          <cx:pt idx="7536">403.95454545454498</cx:pt>
          <cx:pt idx="7537">370.29166666666703</cx:pt>
          <cx:pt idx="7538">370.29166666666703</cx:pt>
          <cx:pt idx="7539">403.95454545454498</cx:pt>
          <cx:pt idx="7540">403.95454545454498</cx:pt>
          <cx:pt idx="7541">341.80769230769198</cx:pt>
          <cx:pt idx="7542">329.14814814814798</cx:pt>
          <cx:pt idx="7543">317.392857142857</cx:pt>
          <cx:pt idx="7544">341.80769230769198</cx:pt>
          <cx:pt idx="7545">306.44827586206901</cx:pt>
          <cx:pt idx="7546">370.29166666666703</cx:pt>
          <cx:pt idx="7547">403.95454545454498</cx:pt>
          <cx:pt idx="7548">370.29166666666703</cx:pt>
          <cx:pt idx="7549">592.46666666666704</cx:pt>
          <cx:pt idx="7550">493.722222222222</cx:pt>
          <cx:pt idx="7551">467.73684210526301</cx:pt>
          <cx:pt idx="7552">444.35000000000002</cx:pt>
          <cx:pt idx="7553">370.29166666666703</cx:pt>
          <cx:pt idx="7554">467.73684210526301</cx:pt>
          <cx:pt idx="7555">423.19047619047598</cx:pt>
          <cx:pt idx="7556">386.39130434782601</cx:pt>
          <cx:pt idx="7557">355.48000000000002</cx:pt>
          <cx:pt idx="7558">341.80769230769198</cx:pt>
          <cx:pt idx="7559">306.44827586206901</cx:pt>
          <cx:pt idx="7560">370.29166666666703</cx:pt>
          <cx:pt idx="7561">386.39130434782601</cx:pt>
          <cx:pt idx="7562">329.14814814814798</cx:pt>
          <cx:pt idx="7563">370.29166666666703</cx:pt>
          <cx:pt idx="7564">355.48000000000002</cx:pt>
          <cx:pt idx="7565">317.392857142857</cx:pt>
          <cx:pt idx="7566">423.19047619047598</cx:pt>
          <cx:pt idx="7567">423.19047619047598</cx:pt>
          <cx:pt idx="7568">467.73684210526301</cx:pt>
          <cx:pt idx="7569">386.39130434782601</cx:pt>
          <cx:pt idx="7570">444.35000000000002</cx:pt>
          <cx:pt idx="7571">444.35000000000002</cx:pt>
          <cx:pt idx="7572">403.95454545454498</cx:pt>
          <cx:pt idx="7573">386.39130434782601</cx:pt>
          <cx:pt idx="7574">341.80769230769198</cx:pt>
          <cx:pt idx="7575">444.35000000000002</cx:pt>
          <cx:pt idx="7576">444.35000000000002</cx:pt>
          <cx:pt idx="7577">423.19047619047598</cx:pt>
          <cx:pt idx="7578">386.39130434782601</cx:pt>
          <cx:pt idx="7579">355.48000000000002</cx:pt>
          <cx:pt idx="7580">403.95454545454498</cx:pt>
          <cx:pt idx="7581">386.39130434782601</cx:pt>
          <cx:pt idx="7582">423.19047619047598</cx:pt>
          <cx:pt idx="7583">423.19047619047598</cx:pt>
          <cx:pt idx="7584">403.95454545454498</cx:pt>
          <cx:pt idx="7585">386.39130434782601</cx:pt>
          <cx:pt idx="7586">341.80769230769198</cx:pt>
          <cx:pt idx="7587">444.35000000000002</cx:pt>
          <cx:pt idx="7588">355.48000000000002</cx:pt>
          <cx:pt idx="7589">317.392857142857</cx:pt>
          <cx:pt idx="7590">296.23333333333301</cx:pt>
          <cx:pt idx="7591">467.73684210526301</cx:pt>
          <cx:pt idx="7592">423.19047619047598</cx:pt>
          <cx:pt idx="7593">467.73684210526301</cx:pt>
          <cx:pt idx="7594">444.35000000000002</cx:pt>
          <cx:pt idx="7595">341.80769230769198</cx:pt>
          <cx:pt idx="7596">370.29166666666703</cx:pt>
          <cx:pt idx="7597">317.392857142857</cx:pt>
          <cx:pt idx="7598">355.48000000000002</cx:pt>
          <cx:pt idx="7599">403.95454545454498</cx:pt>
          <cx:pt idx="7600">386.39130434782601</cx:pt>
          <cx:pt idx="7601">444.35000000000002</cx:pt>
          <cx:pt idx="7602">444.35000000000002</cx:pt>
          <cx:pt idx="7603">403.95454545454498</cx:pt>
          <cx:pt idx="7604">355.48000000000002</cx:pt>
          <cx:pt idx="7605">386.39130434782601</cx:pt>
          <cx:pt idx="7606">355.48000000000002</cx:pt>
          <cx:pt idx="7607">423.19047619047598</cx:pt>
          <cx:pt idx="7608">386.39130434782601</cx:pt>
          <cx:pt idx="7609">355.48000000000002</cx:pt>
          <cx:pt idx="7610">423.19047619047598</cx:pt>
          <cx:pt idx="7611">444.35000000000002</cx:pt>
          <cx:pt idx="7612">423.19047619047598</cx:pt>
          <cx:pt idx="7613">555.4375</cx:pt>
          <cx:pt idx="7614">555.4375</cx:pt>
          <cx:pt idx="7615">683.61538461538498</cx:pt>
          <cx:pt idx="7616">403.95454545454498</cx:pt>
          <cx:pt idx="7617">467.73684210526301</cx:pt>
          <cx:pt idx="7618">444.35000000000002</cx:pt>
          <cx:pt idx="7619">444.35000000000002</cx:pt>
          <cx:pt idx="7620">444.35000000000002</cx:pt>
          <cx:pt idx="7621">467.73684210526301</cx:pt>
          <cx:pt idx="7622">467.73684210526301</cx:pt>
          <cx:pt idx="7623">683.61538461538498</cx:pt>
          <cx:pt idx="7624">423.19047619047598</cx:pt>
          <cx:pt idx="7625">444.35000000000002</cx:pt>
          <cx:pt idx="7626">444.35000000000002</cx:pt>
          <cx:pt idx="7627">493.722222222222</cx:pt>
          <cx:pt idx="7628">493.722222222222</cx:pt>
          <cx:pt idx="7629">467.73684210526301</cx:pt>
          <cx:pt idx="7630">403.95454545454498</cx:pt>
          <cx:pt idx="7631">444.35000000000002</cx:pt>
          <cx:pt idx="7632">467.73684210526301</cx:pt>
          <cx:pt idx="7633">403.95454545454498</cx:pt>
          <cx:pt idx="7634">386.39130434782601</cx:pt>
          <cx:pt idx="7635">444.35000000000002</cx:pt>
          <cx:pt idx="7636">444.35000000000002</cx:pt>
          <cx:pt idx="7637">423.19047619047598</cx:pt>
          <cx:pt idx="7638">467.73684210526301</cx:pt>
          <cx:pt idx="7639">444.35000000000002</cx:pt>
          <cx:pt idx="7640">493.722222222222</cx:pt>
          <cx:pt idx="7641">444.35000000000002</cx:pt>
          <cx:pt idx="7642">444.35000000000002</cx:pt>
          <cx:pt idx="7643">493.722222222222</cx:pt>
          <cx:pt idx="7644">444.35000000000002</cx:pt>
          <cx:pt idx="7645">493.722222222222</cx:pt>
          <cx:pt idx="7646">493.722222222222</cx:pt>
          <cx:pt idx="7647">423.19047619047598</cx:pt>
          <cx:pt idx="7648">467.73684210526301</cx:pt>
          <cx:pt idx="7649">403.95454545454498</cx:pt>
          <cx:pt idx="7650">370.29166666666703</cx:pt>
          <cx:pt idx="7651">403.95454545454498</cx:pt>
          <cx:pt idx="7652">467.73684210526301</cx:pt>
          <cx:pt idx="7653">444.35000000000002</cx:pt>
          <cx:pt idx="7654">444.35000000000002</cx:pt>
          <cx:pt idx="7655">444.35000000000002</cx:pt>
          <cx:pt idx="7656">493.722222222222</cx:pt>
          <cx:pt idx="7657">493.722222222222</cx:pt>
          <cx:pt idx="7658">467.73684210526301</cx:pt>
          <cx:pt idx="7659">403.95454545454498</cx:pt>
          <cx:pt idx="7660">386.39130434782601</cx:pt>
          <cx:pt idx="7661">444.35000000000002</cx:pt>
          <cx:pt idx="7662">423.19047619047598</cx:pt>
          <cx:pt idx="7663">444.35000000000002</cx:pt>
          <cx:pt idx="7664">444.35000000000002</cx:pt>
          <cx:pt idx="7665">493.722222222222</cx:pt>
          <cx:pt idx="7666">493.722222222222</cx:pt>
          <cx:pt idx="7667">423.19047619047598</cx:pt>
          <cx:pt idx="7668">403.95454545454498</cx:pt>
          <cx:pt idx="7669">403.95454545454498</cx:pt>
          <cx:pt idx="7670">467.73684210526301</cx:pt>
          <cx:pt idx="7671">467.73684210526301</cx:pt>
          <cx:pt idx="7672">423.19047619047598</cx:pt>
          <cx:pt idx="7673">403.95454545454498</cx:pt>
          <cx:pt idx="7674">493.722222222222</cx:pt>
          <cx:pt idx="7675">444.35000000000002</cx:pt>
          <cx:pt idx="7676">493.722222222222</cx:pt>
          <cx:pt idx="7677">444.35000000000002</cx:pt>
          <cx:pt idx="7678">467.73684210526301</cx:pt>
          <cx:pt idx="7679">467.73684210526301</cx:pt>
          <cx:pt idx="7680">467.73684210526301</cx:pt>
          <cx:pt idx="7681">493.722222222222</cx:pt>
          <cx:pt idx="7682">493.722222222222</cx:pt>
          <cx:pt idx="7683">493.722222222222</cx:pt>
          <cx:pt idx="7684">467.73684210526301</cx:pt>
          <cx:pt idx="7685">493.722222222222</cx:pt>
          <cx:pt idx="7686">592.46666666666704</cx:pt>
          <cx:pt idx="7687">467.73684210526301</cx:pt>
          <cx:pt idx="7688">493.722222222222</cx:pt>
          <cx:pt idx="7689">467.73684210526301</cx:pt>
          <cx:pt idx="7690">467.73684210526301</cx:pt>
          <cx:pt idx="7691">444.35000000000002</cx:pt>
          <cx:pt idx="7692">467.73684210526301</cx:pt>
          <cx:pt idx="7693">493.722222222222</cx:pt>
          <cx:pt idx="7694">444.35000000000002</cx:pt>
          <cx:pt idx="7695">467.73684210526301</cx:pt>
          <cx:pt idx="7696">444.35000000000002</cx:pt>
          <cx:pt idx="7697">493.722222222222</cx:pt>
          <cx:pt idx="7698">467.73684210526301</cx:pt>
          <cx:pt idx="7699">467.73684210526301</cx:pt>
          <cx:pt idx="7700">467.73684210526301</cx:pt>
          <cx:pt idx="7701">493.722222222222</cx:pt>
          <cx:pt idx="7702">493.722222222222</cx:pt>
          <cx:pt idx="7703">467.73684210526301</cx:pt>
          <cx:pt idx="7704">444.35000000000002</cx:pt>
          <cx:pt idx="7705">370.29166666666703</cx:pt>
          <cx:pt idx="7706">423.19047619047598</cx:pt>
          <cx:pt idx="7707">341.80769230769198</cx:pt>
          <cx:pt idx="7708">306.44827586206901</cx:pt>
          <cx:pt idx="7709">444.35000000000002</cx:pt>
          <cx:pt idx="7710">403.95454545454498</cx:pt>
          <cx:pt idx="7711">341.80769230769198</cx:pt>
          <cx:pt idx="7712">306.44827586206901</cx:pt>
          <cx:pt idx="7713">403.95454545454498</cx:pt>
          <cx:pt idx="7714">386.39130434782601</cx:pt>
          <cx:pt idx="7715">444.35000000000002</cx:pt>
          <cx:pt idx="7716">444.35000000000002</cx:pt>
          <cx:pt idx="7717">403.95454545454498</cx:pt>
          <cx:pt idx="7718">370.29166666666703</cx:pt>
          <cx:pt idx="7719">386.39130434782601</cx:pt>
          <cx:pt idx="7720">423.19047619047598</cx:pt>
          <cx:pt idx="7721">370.29166666666703</cx:pt>
          <cx:pt idx="7722">329.14814814814798</cx:pt>
          <cx:pt idx="7723">423.19047619047598</cx:pt>
          <cx:pt idx="7724">467.73684210526301</cx:pt>
          <cx:pt idx="7725">444.35000000000002</cx:pt>
          <cx:pt idx="7726">444.35000000000002</cx:pt>
          <cx:pt idx="7727">403.95454545454498</cx:pt>
          <cx:pt idx="7728">423.19047619047598</cx:pt>
          <cx:pt idx="7729">386.39130434782601</cx:pt>
          <cx:pt idx="7730">467.73684210526301</cx:pt>
          <cx:pt idx="7731">444.35000000000002</cx:pt>
          <cx:pt idx="7732">467.73684210526301</cx:pt>
          <cx:pt idx="7733">423.19047619047598</cx:pt>
          <cx:pt idx="7734">423.19047619047598</cx:pt>
          <cx:pt idx="7735">467.73684210526301</cx:pt>
          <cx:pt idx="7736">423.19047619047598</cx:pt>
          <cx:pt idx="7737">467.73684210526301</cx:pt>
          <cx:pt idx="7738">467.73684210526301</cx:pt>
          <cx:pt idx="7739">444.35000000000002</cx:pt>
          <cx:pt idx="7740">467.73684210526301</cx:pt>
          <cx:pt idx="7741">423.19047619047598</cx:pt>
          <cx:pt idx="7742">403.95454545454498</cx:pt>
          <cx:pt idx="7743">444.35000000000002</cx:pt>
          <cx:pt idx="7744">386.39130434782601</cx:pt>
          <cx:pt idx="7745">423.19047619047598</cx:pt>
          <cx:pt idx="7746">423.19047619047598</cx:pt>
          <cx:pt idx="7747">467.73684210526301</cx:pt>
          <cx:pt idx="7748">444.35000000000002</cx:pt>
          <cx:pt idx="7749">444.35000000000002</cx:pt>
          <cx:pt idx="7750">423.19047619047598</cx:pt>
          <cx:pt idx="7751">403.95454545454498</cx:pt>
          <cx:pt idx="7752">444.35000000000002</cx:pt>
          <cx:pt idx="7753">386.39130434782601</cx:pt>
          <cx:pt idx="7754">423.19047619047598</cx:pt>
          <cx:pt idx="7755">467.73684210526301</cx:pt>
          <cx:pt idx="7756">444.35000000000002</cx:pt>
          <cx:pt idx="7757">467.73684210526301</cx:pt>
          <cx:pt idx="7758">423.19047619047598</cx:pt>
          <cx:pt idx="7759">423.19047619047598</cx:pt>
          <cx:pt idx="7760">467.73684210526301</cx:pt>
          <cx:pt idx="7761">423.19047619047598</cx:pt>
          <cx:pt idx="7762">403.95454545454498</cx:pt>
          <cx:pt idx="7763">444.35000000000002</cx:pt>
          <cx:pt idx="7764">403.95454545454498</cx:pt>
          <cx:pt idx="7765">493.722222222222</cx:pt>
          <cx:pt idx="7766">444.35000000000002</cx:pt>
          <cx:pt idx="7767">493.722222222222</cx:pt>
          <cx:pt idx="7768">467.73684210526301</cx:pt>
          <cx:pt idx="7769">493.722222222222</cx:pt>
          <cx:pt idx="7770">493.722222222222</cx:pt>
          <cx:pt idx="7771">493.722222222222</cx:pt>
          <cx:pt idx="7772">493.722222222222</cx:pt>
          <cx:pt idx="7773">493.722222222222</cx:pt>
          <cx:pt idx="7774">493.722222222222</cx:pt>
          <cx:pt idx="7775">444.35000000000002</cx:pt>
          <cx:pt idx="7776">403.95454545454498</cx:pt>
          <cx:pt idx="7777">467.73684210526301</cx:pt>
          <cx:pt idx="7778">493.722222222222</cx:pt>
          <cx:pt idx="7779">522.76470588235304</cx:pt>
          <cx:pt idx="7780">522.76470588235304</cx:pt>
          <cx:pt idx="7781">444.35000000000002</cx:pt>
          <cx:pt idx="7782">403.95454545454498</cx:pt>
          <cx:pt idx="7783">493.722222222222</cx:pt>
          <cx:pt idx="7784">467.73684210526301</cx:pt>
          <cx:pt idx="7785">467.73684210526301</cx:pt>
          <cx:pt idx="7786">467.73684210526301</cx:pt>
          <cx:pt idx="7787">467.73684210526301</cx:pt>
          <cx:pt idx="7788">403.95454545454498</cx:pt>
          <cx:pt idx="7789">493.722222222222</cx:pt>
          <cx:pt idx="7790">444.35000000000002</cx:pt>
          <cx:pt idx="7791">522.76470588235304</cx:pt>
          <cx:pt idx="7792">493.722222222222</cx:pt>
          <cx:pt idx="7793">444.35000000000002</cx:pt>
          <cx:pt idx="7794">403.95454545454498</cx:pt>
          <cx:pt idx="7795">467.73684210526301</cx:pt>
          <cx:pt idx="7796">493.722222222222</cx:pt>
          <cx:pt idx="7797">522.76470588235304</cx:pt>
          <cx:pt idx="7798">522.76470588235304</cx:pt>
          <cx:pt idx="7799">444.35000000000002</cx:pt>
          <cx:pt idx="7800">493.722222222222</cx:pt>
          <cx:pt idx="7801">467.73684210526301</cx:pt>
          <cx:pt idx="7802">467.73684210526301</cx:pt>
          <cx:pt idx="7803">467.73684210526301</cx:pt>
          <cx:pt idx="7804">444.35000000000002</cx:pt>
          <cx:pt idx="7805">522.76470588235304</cx:pt>
          <cx:pt idx="7806">493.722222222222</cx:pt>
          <cx:pt idx="7807">555.4375</cx:pt>
          <cx:pt idx="7808">493.722222222222</cx:pt>
          <cx:pt idx="7809">522.76470588235304</cx:pt>
          <cx:pt idx="7810">493.722222222222</cx:pt>
          <cx:pt idx="7811">555.4375</cx:pt>
          <cx:pt idx="7812">592.46666666666704</cx:pt>
          <cx:pt idx="7813">592.46666666666704</cx:pt>
          <cx:pt idx="7814">634.78571428571399</cx:pt>
          <cx:pt idx="7815">634.78571428571399</cx:pt>
          <cx:pt idx="7816">592.46666666666704</cx:pt>
          <cx:pt idx="7817">888.70000000000005</cx:pt>
          <cx:pt idx="7818">555.4375</cx:pt>
          <cx:pt idx="7819">522.76470588235304</cx:pt>
          <cx:pt idx="7820">555.4375</cx:pt>
          <cx:pt idx="7821">634.78571428571399</cx:pt>
          <cx:pt idx="7822">592.46666666666704</cx:pt>
          <cx:pt idx="7823">634.78571428571399</cx:pt>
          <cx:pt idx="7824">683.61538461538498</cx:pt>
          <cx:pt idx="7825">634.78571428571399</cx:pt>
          <cx:pt idx="7826">423.19047619047598</cx:pt>
          <cx:pt idx="7827">592.46666666666704</cx:pt>
          <cx:pt idx="7828">555.4375</cx:pt>
          <cx:pt idx="7829">634.78571428571399</cx:pt>
          <cx:pt idx="7830">592.46666666666704</cx:pt>
          <cx:pt idx="7831">592.46666666666704</cx:pt>
          <cx:pt idx="7832">592.46666666666704</cx:pt>
          <cx:pt idx="7833">683.61538461538498</cx:pt>
          <cx:pt idx="7834">683.61538461538498</cx:pt>
          <cx:pt idx="7835">807.90909090909099</cx:pt>
          <cx:pt idx="7836">807.90909090909099</cx:pt>
          <cx:pt idx="7837">634.78571428571399</cx:pt>
          <cx:pt idx="7838">634.78571428571399</cx:pt>
          <cx:pt idx="7839">683.61538461538498</cx:pt>
          <cx:pt idx="7840">683.61538461538498</cx:pt>
          <cx:pt idx="7841">807.90909090909099</cx:pt>
          <cx:pt idx="7842">807.90909090909099</cx:pt>
          <cx:pt idx="7843">444.35000000000002</cx:pt>
          <cx:pt idx="7844">467.73684210526301</cx:pt>
          <cx:pt idx="7845">555.4375</cx:pt>
          <cx:pt idx="7846">493.722222222222</cx:pt>
          <cx:pt idx="7847">592.46666666666704</cx:pt>
          <cx:pt idx="7848">592.46666666666704</cx:pt>
          <cx:pt idx="7849">592.46666666666704</cx:pt>
          <cx:pt idx="7850">634.78571428571399</cx:pt>
          <cx:pt idx="7851">634.78571428571399</cx:pt>
          <cx:pt idx="7852">634.78571428571399</cx:pt>
          <cx:pt idx="7853">634.78571428571399</cx:pt>
          <cx:pt idx="7854">740.58333333333303</cx:pt>
          <cx:pt idx="7855">592.46666666666704</cx:pt>
          <cx:pt idx="7856">592.46666666666704</cx:pt>
          <cx:pt idx="7857">592.46666666666704</cx:pt>
          <cx:pt idx="7858">683.61538461538498</cx:pt>
          <cx:pt idx="7859">634.78571428571399</cx:pt>
          <cx:pt idx="7860">634.78571428571399</cx:pt>
          <cx:pt idx="7861">740.58333333333303</cx:pt>
          <cx:pt idx="7862">522.76470588235304</cx:pt>
          <cx:pt idx="7863">493.722222222222</cx:pt>
          <cx:pt idx="7864">555.4375</cx:pt>
          <cx:pt idx="7865">592.46666666666704</cx:pt>
          <cx:pt idx="7866">592.46666666666704</cx:pt>
          <cx:pt idx="7867">634.78571428571399</cx:pt>
          <cx:pt idx="7868">634.78571428571399</cx:pt>
          <cx:pt idx="7869">592.46666666666704</cx:pt>
          <cx:pt idx="7870">555.4375</cx:pt>
          <cx:pt idx="7871">522.76470588235304</cx:pt>
          <cx:pt idx="7872">555.4375</cx:pt>
          <cx:pt idx="7873">634.78571428571399</cx:pt>
          <cx:pt idx="7874">592.46666666666704</cx:pt>
          <cx:pt idx="7875">634.78571428571399</cx:pt>
          <cx:pt idx="7876">683.61538461538498</cx:pt>
          <cx:pt idx="7877">634.78571428571399</cx:pt>
          <cx:pt idx="7878">555.4375</cx:pt>
          <cx:pt idx="7879">444.35000000000002</cx:pt>
          <cx:pt idx="7880">444.35000000000002</cx:pt>
          <cx:pt idx="7881">444.35000000000002</cx:pt>
          <cx:pt idx="7882">403.95454545454498</cx:pt>
          <cx:pt idx="7883">467.73684210526301</cx:pt>
          <cx:pt idx="7884">467.73684210526301</cx:pt>
          <cx:pt idx="7885">444.35000000000002</cx:pt>
          <cx:pt idx="7886">423.19047619047598</cx:pt>
          <cx:pt idx="7887">493.722222222222</cx:pt>
          <cx:pt idx="7888">493.722222222222</cx:pt>
          <cx:pt idx="7889">493.722222222222</cx:pt>
          <cx:pt idx="7890">493.722222222222</cx:pt>
          <cx:pt idx="7891">592.46666666666704</cx:pt>
          <cx:pt idx="7892">592.46666666666704</cx:pt>
          <cx:pt idx="7893">555.4375</cx:pt>
          <cx:pt idx="7894">634.78571428571399</cx:pt>
          <cx:pt idx="7895">683.61538461538498</cx:pt>
          <cx:pt idx="7896">683.61538461538498</cx:pt>
          <cx:pt idx="7897">740.58333333333303</cx:pt>
          <cx:pt idx="7898">683.61538461538498</cx:pt>
          <cx:pt idx="7899">592.46666666666704</cx:pt>
          <cx:pt idx="7900">592.46666666666704</cx:pt>
          <cx:pt idx="7901">592.46666666666704</cx:pt>
          <cx:pt idx="7902">634.78571428571399</cx:pt>
          <cx:pt idx="7903">683.61538461538498</cx:pt>
          <cx:pt idx="7904">683.61538461538498</cx:pt>
          <cx:pt idx="7905">740.58333333333303</cx:pt>
          <cx:pt idx="7906">683.61538461538498</cx:pt>
          <cx:pt idx="7907">555.4375</cx:pt>
          <cx:pt idx="7908">555.4375</cx:pt>
          <cx:pt idx="7909">493.722222222222</cx:pt>
          <cx:pt idx="7910">555.4375</cx:pt>
          <cx:pt idx="7911">592.46666666666704</cx:pt>
          <cx:pt idx="7912">592.46666666666704</cx:pt>
          <cx:pt idx="7913">592.46666666666704</cx:pt>
          <cx:pt idx="7914">683.61538461538498</cx:pt>
          <cx:pt idx="7915">522.76470588235304</cx:pt>
          <cx:pt idx="7916">493.722222222222</cx:pt>
          <cx:pt idx="7917">555.4375</cx:pt>
          <cx:pt idx="7918">522.76470588235304</cx:pt>
          <cx:pt idx="7919">592.46666666666704</cx:pt>
          <cx:pt idx="7920">683.61538461538498</cx:pt>
          <cx:pt idx="7921">807.90909090909099</cx:pt>
          <cx:pt idx="7922">683.61538461538498</cx:pt>
          <cx:pt idx="7923">683.61538461538498</cx:pt>
          <cx:pt idx="7924">807.90909090909099</cx:pt>
          <cx:pt idx="7925">888.70000000000005</cx:pt>
          <cx:pt idx="7926">807.90909090909099</cx:pt>
          <cx:pt idx="7927">740.58333333333303</cx:pt>
          <cx:pt idx="7928">683.61538461538498</cx:pt>
          <cx:pt idx="7929">807.90909090909099</cx:pt>
          <cx:pt idx="7930">888.70000000000005</cx:pt>
          <cx:pt idx="7931">467.73684210526301</cx:pt>
          <cx:pt idx="7932">467.73684210526301</cx:pt>
          <cx:pt idx="7933">592.46666666666704</cx:pt>
          <cx:pt idx="7934">522.76470588235304</cx:pt>
          <cx:pt idx="7935">634.78571428571399</cx:pt>
          <cx:pt idx="7936">634.78571428571399</cx:pt>
          <cx:pt idx="7937">634.78571428571399</cx:pt>
          <cx:pt idx="7938">634.78571428571399</cx:pt>
          <cx:pt idx="7939">683.61538461538498</cx:pt>
          <cx:pt idx="7940">683.61538461538498</cx:pt>
          <cx:pt idx="7941">683.61538461538498</cx:pt>
          <cx:pt idx="7942">740.58333333333303</cx:pt>
          <cx:pt idx="7943">592.46666666666704</cx:pt>
          <cx:pt idx="7944">592.46666666666704</cx:pt>
          <cx:pt idx="7945">555.4375</cx:pt>
          <cx:pt idx="7946">634.78571428571399</cx:pt>
          <cx:pt idx="7947">683.61538461538498</cx:pt>
          <cx:pt idx="7948">683.61538461538498</cx:pt>
          <cx:pt idx="7949">740.58333333333303</cx:pt>
          <cx:pt idx="7950">683.61538461538498</cx:pt>
          <cx:pt idx="7951">592.46666666666704</cx:pt>
          <cx:pt idx="7952">592.46666666666704</cx:pt>
          <cx:pt idx="7953">592.46666666666704</cx:pt>
          <cx:pt idx="7954">634.78571428571399</cx:pt>
          <cx:pt idx="7955">683.61538461538498</cx:pt>
          <cx:pt idx="7956">683.61538461538498</cx:pt>
          <cx:pt idx="7957">740.58333333333303</cx:pt>
          <cx:pt idx="7958">683.61538461538498</cx:pt>
          <cx:pt idx="7959">555.4375</cx:pt>
          <cx:pt idx="7960">555.4375</cx:pt>
          <cx:pt idx="7961">555.4375</cx:pt>
          <cx:pt idx="7962">592.46666666666704</cx:pt>
          <cx:pt idx="7963">522.76470588235304</cx:pt>
          <cx:pt idx="7964">493.722222222222</cx:pt>
          <cx:pt idx="7965">522.76470588235304</cx:pt>
          <cx:pt idx="7966">522.76470588235304</cx:pt>
          <cx:pt idx="7967">522.76470588235304</cx:pt>
          <cx:pt idx="7968">522.76470588235304</cx:pt>
          <cx:pt idx="7969">493.722222222222</cx:pt>
          <cx:pt idx="7970">683.61538461538498</cx:pt>
          <cx:pt idx="7971">592.46666666666704</cx:pt>
          <cx:pt idx="7972">555.4375</cx:pt>
          <cx:pt idx="7973">522.76470588235304</cx:pt>
          <cx:pt idx="7974">522.76470588235304</cx:pt>
          <cx:pt idx="7975">555.4375</cx:pt>
          <cx:pt idx="7976">634.78571428571399</cx:pt>
          <cx:pt idx="7977">634.78571428571399</cx:pt>
          <cx:pt idx="7978">555.4375</cx:pt>
          <cx:pt idx="7979">634.78571428571399</cx:pt>
          <cx:pt idx="7980">592.46666666666704</cx:pt>
          <cx:pt idx="7981">634.78571428571399</cx:pt>
          <cx:pt idx="7982">634.78571428571399</cx:pt>
          <cx:pt idx="7983">740.58333333333303</cx:pt>
          <cx:pt idx="7984">683.61538461538498</cx:pt>
          <cx:pt idx="7985">807.90909090909099</cx:pt>
          <cx:pt idx="7986">634.78571428571399</cx:pt>
          <cx:pt idx="7987">683.61538461538498</cx:pt>
          <cx:pt idx="7988">807.90909090909099</cx:pt>
          <cx:pt idx="7989">493.722222222222</cx:pt>
          <cx:pt idx="7990">444.35000000000002</cx:pt>
          <cx:pt idx="7991">555.4375</cx:pt>
          <cx:pt idx="7992">555.4375</cx:pt>
          <cx:pt idx="7993">634.78571428571399</cx:pt>
          <cx:pt idx="7994">592.46666666666704</cx:pt>
          <cx:pt idx="7995">634.78571428571399</cx:pt>
          <cx:pt idx="7996">740.58333333333303</cx:pt>
          <cx:pt idx="7997">683.61538461538498</cx:pt>
          <cx:pt idx="7998">634.78571428571399</cx:pt>
          <cx:pt idx="7999">807.90909090909099</cx:pt>
          <cx:pt idx="8000">555.4375</cx:pt>
          <cx:pt idx="8001">634.78571428571399</cx:pt>
          <cx:pt idx="8002">634.78571428571399</cx:pt>
          <cx:pt idx="8003">555.4375</cx:pt>
          <cx:pt idx="8004">634.78571428571399</cx:pt>
          <cx:pt idx="8005">555.4375</cx:pt>
          <cx:pt idx="8006">522.76470588235304</cx:pt>
          <cx:pt idx="8007">522.76470588235304</cx:pt>
          <cx:pt idx="8008">592.46666666666704</cx:pt>
          <cx:pt idx="8009">592.46666666666704</cx:pt>
          <cx:pt idx="8010">555.4375</cx:pt>
          <cx:pt idx="8011">555.4375</cx:pt>
          <cx:pt idx="8012">592.46666666666704</cx:pt>
          <cx:pt idx="8013">683.61538461538498</cx:pt>
          <cx:pt idx="8014">683.61538461538498</cx:pt>
          <cx:pt idx="8015">683.61538461538498</cx:pt>
          <cx:pt idx="8016">634.78571428571399</cx:pt>
          <cx:pt idx="8017">634.78571428571399</cx:pt>
          <cx:pt idx="8018">807.90909090909099</cx:pt>
          <cx:pt idx="8019">683.61538461538498</cx:pt>
          <cx:pt idx="8020">807.90909090909099</cx:pt>
          <cx:pt idx="8021">740.58333333333303</cx:pt>
          <cx:pt idx="8022">888.70000000000005</cx:pt>
          <cx:pt idx="8023">522.76470588235304</cx:pt>
          <cx:pt idx="8024">493.722222222222</cx:pt>
          <cx:pt idx="8025">555.4375</cx:pt>
          <cx:pt idx="8026">592.46666666666704</cx:pt>
          <cx:pt idx="8027">634.78571428571399</cx:pt>
          <cx:pt idx="8028">683.61538461538498</cx:pt>
          <cx:pt idx="8029">740.58333333333303</cx:pt>
          <cx:pt idx="8030">592.46666666666704</cx:pt>
          <cx:pt idx="8031">683.61538461538498</cx:pt>
          <cx:pt idx="8032">683.61538461538498</cx:pt>
          <cx:pt idx="8033">683.61538461538498</cx:pt>
          <cx:pt idx="8034">592.46666666666704</cx:pt>
          <cx:pt idx="8035">592.46666666666704</cx:pt>
          <cx:pt idx="8036">555.4375</cx:pt>
          <cx:pt idx="8037">555.4375</cx:pt>
          <cx:pt idx="8038">522.76470588235304</cx:pt>
          <cx:pt idx="8039">493.722222222222</cx:pt>
          <cx:pt idx="8040">522.76470588235304</cx:pt>
          <cx:pt idx="8041">522.76470588235304</cx:pt>
          <cx:pt idx="8042">493.722222222222</cx:pt>
          <cx:pt idx="8043">522.76470588235304</cx:pt>
          <cx:pt idx="8044">683.61538461538498</cx:pt>
          <cx:pt idx="8045">522.76470588235304</cx:pt>
          <cx:pt idx="8046">522.76470588235304</cx:pt>
          <cx:pt idx="8047">522.76470588235304</cx:pt>
          <cx:pt idx="8048">444.35000000000002</cx:pt>
          <cx:pt idx="8049">423.19047619047598</cx:pt>
          <cx:pt idx="8050">555.4375</cx:pt>
          <cx:pt idx="8051">592.46666666666704</cx:pt>
          <cx:pt idx="8052">493.722222222222</cx:pt>
          <cx:pt idx="8053">444.35000000000002</cx:pt>
          <cx:pt idx="8054">444.35000000000002</cx:pt>
          <cx:pt idx="8055">467.73684210526301</cx:pt>
          <cx:pt idx="8056">493.722222222222</cx:pt>
          <cx:pt idx="8057">444.35000000000002</cx:pt>
          <cx:pt idx="8058">444.35000000000002</cx:pt>
          <cx:pt idx="8059">467.73684210526301</cx:pt>
          <cx:pt idx="8060">467.73684210526301</cx:pt>
          <cx:pt idx="8061">493.722222222222</cx:pt>
          <cx:pt idx="8062">683.61538461538498</cx:pt>
          <cx:pt idx="8063">807.90909090909099</cx:pt>
          <cx:pt idx="8064">467.73684210526301</cx:pt>
          <cx:pt idx="8065">555.4375</cx:pt>
          <cx:pt idx="8066">493.722222222222</cx:pt>
          <cx:pt idx="8067">555.4375</cx:pt>
          <cx:pt idx="8068">522.76470588235304</cx:pt>
          <cx:pt idx="8069">423.19047619047598</cx:pt>
          <cx:pt idx="8070">386.39130434782601</cx:pt>
          <cx:pt idx="8071">683.61538461538498</cx:pt>
          <cx:pt idx="8072">522.76470588235304</cx:pt>
          <cx:pt idx="8073">522.76470588235304</cx:pt>
          <cx:pt idx="8074">522.76470588235304</cx:pt>
          <cx:pt idx="8075">493.722222222222</cx:pt>
          <cx:pt idx="8076">555.4375</cx:pt>
          <cx:pt idx="8077">555.4375</cx:pt>
          <cx:pt idx="8078">522.76470588235304</cx:pt>
          <cx:pt idx="8079">592.46666666666704</cx:pt>
          <cx:pt idx="8080">592.46666666666704</cx:pt>
          <cx:pt idx="8081">493.722222222222</cx:pt>
          <cx:pt idx="8082">522.76470588235304</cx:pt>
          <cx:pt idx="8083">555.4375</cx:pt>
          <cx:pt idx="8084">522.76470588235304</cx:pt>
          <cx:pt idx="8085">493.722222222222</cx:pt>
          <cx:pt idx="8086">522.76470588235304</cx:pt>
          <cx:pt idx="8087">444.35000000000002</cx:pt>
          <cx:pt idx="8088">444.35000000000002</cx:pt>
          <cx:pt idx="8089">467.73684210526301</cx:pt>
          <cx:pt idx="8090">467.73684210526301</cx:pt>
          <cx:pt idx="8091">493.722222222222</cx:pt>
          <cx:pt idx="8092">355.48000000000002</cx:pt>
          <cx:pt idx="8093">403.95454545454498</cx:pt>
          <cx:pt idx="8094">386.39130434782601</cx:pt>
          <cx:pt idx="8095">493.722222222222</cx:pt>
          <cx:pt idx="8096">493.722222222222</cx:pt>
          <cx:pt idx="8097">522.76470588235304</cx:pt>
          <cx:pt idx="8098">683.61538461538498</cx:pt>
          <cx:pt idx="8099">683.61538461538498</cx:pt>
          <cx:pt idx="8100">740.58333333333303</cx:pt>
          <cx:pt idx="8101">555.4375</cx:pt>
          <cx:pt idx="8102">555.4375</cx:pt>
          <cx:pt idx="8103">444.35000000000002</cx:pt>
          <cx:pt idx="8104">493.722222222222</cx:pt>
          <cx:pt idx="8105">467.73684210526301</cx:pt>
          <cx:pt idx="8106">592.46666666666704</cx:pt>
          <cx:pt idx="8107">592.46666666666704</cx:pt>
          <cx:pt idx="8108">592.46666666666704</cx:pt>
          <cx:pt idx="8109">555.4375</cx:pt>
          <cx:pt idx="8110">555.4375</cx:pt>
          <cx:pt idx="8111">807.90909090909099</cx:pt>
          <cx:pt idx="8112">740.58333333333303</cx:pt>
          <cx:pt idx="8113">740.58333333333303</cx:pt>
          <cx:pt idx="8114">807.90909090909099</cx:pt>
          <cx:pt idx="8115">888.70000000000005</cx:pt>
          <cx:pt idx="8116">467.73684210526301</cx:pt>
          <cx:pt idx="8117">592.46666666666704</cx:pt>
          <cx:pt idx="8118">522.76470588235304</cx:pt>
          <cx:pt idx="8119">522.76470588235304</cx:pt>
          <cx:pt idx="8120">634.78571428571399</cx:pt>
          <cx:pt idx="8121">522.76470588235304</cx:pt>
          <cx:pt idx="8122">634.78571428571399</cx:pt>
          <cx:pt idx="8123">634.78571428571399</cx:pt>
          <cx:pt idx="8124">683.61538461538498</cx:pt>
          <cx:pt idx="8125">683.61538461538498</cx:pt>
          <cx:pt idx="8126">740.58333333333303</cx:pt>
          <cx:pt idx="8127">592.46666666666704</cx:pt>
          <cx:pt idx="8128">522.76470588235304</cx:pt>
          <cx:pt idx="8129">423.19047619047598</cx:pt>
          <cx:pt idx="8130">386.39130434782601</cx:pt>
          <cx:pt idx="8131">423.19047619047598</cx:pt>
          <cx:pt idx="8132">386.39130434782601</cx:pt>
          <cx:pt idx="8133">555.4375</cx:pt>
          <cx:pt idx="8134">555.4375</cx:pt>
          <cx:pt idx="8135">740.58333333333303</cx:pt>
          <cx:pt idx="8136">683.61538461538498</cx:pt>
          <cx:pt idx="8137">683.61538461538498</cx:pt>
          <cx:pt idx="8138">555.4375</cx:pt>
          <cx:pt idx="8139">634.78571428571399</cx:pt>
          <cx:pt idx="8140">592.46666666666704</cx:pt>
          <cx:pt idx="8141">592.46666666666704</cx:pt>
          <cx:pt idx="8142">592.46666666666704</cx:pt>
          <cx:pt idx="8143">592.46666666666704</cx:pt>
          <cx:pt idx="8144">592.46666666666704</cx:pt>
          <cx:pt idx="8145">592.46666666666704</cx:pt>
          <cx:pt idx="8146">592.46666666666704</cx:pt>
          <cx:pt idx="8147">592.46666666666704</cx:pt>
          <cx:pt idx="8148">592.46666666666704</cx:pt>
          <cx:pt idx="8149">592.46666666666704</cx:pt>
          <cx:pt idx="8150">522.76470588235304</cx:pt>
          <cx:pt idx="8151">555.4375</cx:pt>
          <cx:pt idx="8152">444.35000000000002</cx:pt>
          <cx:pt idx="8153">386.39130434782601</cx:pt>
          <cx:pt idx="8154">444.35000000000002</cx:pt>
          <cx:pt idx="8155">386.39130434782601</cx:pt>
          <cx:pt idx="8156">355.48000000000002</cx:pt>
          <cx:pt idx="8157">423.19047619047598</cx:pt>
          <cx:pt idx="8158">423.19047619047598</cx:pt>
          <cx:pt idx="8159">386.39130434782601</cx:pt>
          <cx:pt idx="8160">403.95454545454498</cx:pt>
          <cx:pt idx="8161">423.19047619047598</cx:pt>
          <cx:pt idx="8162">386.39130434782601</cx:pt>
          <cx:pt idx="8163">555.4375</cx:pt>
          <cx:pt idx="8164">807.90909090909099</cx:pt>
          <cx:pt idx="8165">522.76470588235304</cx:pt>
          <cx:pt idx="8166">493.722222222222</cx:pt>
          <cx:pt idx="8167">683.61538461538498</cx:pt>
          <cx:pt idx="8168">634.78571428571399</cx:pt>
          <cx:pt idx="8169">493.722222222222</cx:pt>
          <cx:pt idx="8170">493.722222222222</cx:pt>
          <cx:pt idx="8171">592.46666666666704</cx:pt>
          <cx:pt idx="8172">740.58333333333303</cx:pt>
          <cx:pt idx="8173">740.58333333333303</cx:pt>
          <cx:pt idx="8174">683.61538461538498</cx:pt>
          <cx:pt idx="8175">807.90909090909099</cx:pt>
          <cx:pt idx="8176">493.722222222222</cx:pt>
          <cx:pt idx="8177">493.722222222222</cx:pt>
          <cx:pt idx="8178">888.70000000000005</cx:pt>
          <cx:pt idx="8179">807.90909090909099</cx:pt>
          <cx:pt idx="8180">296.23333333333301</cx:pt>
          <cx:pt idx="8181">240.18918918918899</cx:pt>
          <cx:pt idx="8182">317.392857142857</cx:pt>
          <cx:pt idx="8183">286.677419354839</cx:pt>
          <cx:pt idx="8184">341.80769230769198</cx:pt>
          <cx:pt idx="8185">329.14814814814798</cx:pt>
          <cx:pt idx="8186">386.39130434782601</cx:pt>
          <cx:pt idx="8187">370.29166666666703</cx:pt>
          <cx:pt idx="8188">423.19047619047598</cx:pt>
          <cx:pt idx="8189">403.95454545454498</cx:pt>
          <cx:pt idx="8190">329.14814814814798</cx:pt>
          <cx:pt idx="8191">317.392857142857</cx:pt>
          <cx:pt idx="8192">403.95454545454498</cx:pt>
          <cx:pt idx="8193">386.39130434782601</cx:pt>
          <cx:pt idx="8194">423.19047619047598</cx:pt>
          <cx:pt idx="8195">386.39130434782601</cx:pt>
          <cx:pt idx="8196">370.29166666666703</cx:pt>
          <cx:pt idx="8197">423.19047619047598</cx:pt>
          <cx:pt idx="8198">403.95454545454498</cx:pt>
          <cx:pt idx="8199">355.48000000000002</cx:pt>
          <cx:pt idx="8200">329.14814814814798</cx:pt>
          <cx:pt idx="8201">403.95454545454498</cx:pt>
          <cx:pt idx="8202">370.29166666666703</cx:pt>
          <cx:pt idx="8203">386.39130434782601</cx:pt>
          <cx:pt idx="8204">355.48000000000002</cx:pt>
          <cx:pt idx="8205">493.722222222222</cx:pt>
          <cx:pt idx="8206">683.61538461538498</cx:pt>
          <cx:pt idx="8207">683.61538461538498</cx:pt>
          <cx:pt idx="8208">444.35000000000002</cx:pt>
          <cx:pt idx="8209">444.35000000000002</cx:pt>
          <cx:pt idx="8210">386.39130434782601</cx:pt>
          <cx:pt idx="8211">341.80769230769198</cx:pt>
          <cx:pt idx="8212">423.19047619047598</cx:pt>
          <cx:pt idx="8213">444.35000000000002</cx:pt>
          <cx:pt idx="8214">423.19047619047598</cx:pt>
          <cx:pt idx="8215">423.19047619047598</cx:pt>
          <cx:pt idx="8216">444.35000000000002</cx:pt>
          <cx:pt idx="8217">329.14814814814798</cx:pt>
          <cx:pt idx="8218">306.44827586206901</cx:pt>
          <cx:pt idx="8219">386.39130434782601</cx:pt>
          <cx:pt idx="8220">370.29166666666703</cx:pt>
          <cx:pt idx="8221">329.14814814814798</cx:pt>
          <cx:pt idx="8222">286.677419354839</cx:pt>
          <cx:pt idx="8223">341.80769230769198</cx:pt>
          <cx:pt idx="8224">341.80769230769198</cx:pt>
          <cx:pt idx="8225">386.39130434782601</cx:pt>
          <cx:pt idx="8226">355.48000000000002</cx:pt>
          <cx:pt idx="8227">423.19047619047598</cx:pt>
          <cx:pt idx="8228">444.35000000000002</cx:pt>
          <cx:pt idx="8229">386.39130434782601</cx:pt>
          <cx:pt idx="8230">355.48000000000002</cx:pt>
          <cx:pt idx="8231">423.19047619047598</cx:pt>
          <cx:pt idx="8232">444.35000000000002</cx:pt>
          <cx:pt idx="8233">493.722222222222</cx:pt>
          <cx:pt idx="8234">493.722222222222</cx:pt>
          <cx:pt idx="8235">329.14814814814798</cx:pt>
          <cx:pt idx="8236">286.677419354839</cx:pt>
          <cx:pt idx="8237">341.80769230769198</cx:pt>
          <cx:pt idx="8238">341.80769230769198</cx:pt>
          <cx:pt idx="8239">386.39130434782601</cx:pt>
          <cx:pt idx="8240">370.29166666666703</cx:pt>
          <cx:pt idx="8241">423.19047619047598</cx:pt>
          <cx:pt idx="8242">403.95454545454498</cx:pt>
          <cx:pt idx="8243">317.392857142857</cx:pt>
          <cx:pt idx="8244">269.30303030303003</cx:pt>
          <cx:pt idx="8245">403.95454545454498</cx:pt>
          <cx:pt idx="8246">403.95454545454498</cx:pt>
          <cx:pt idx="8247">522.76470588235304</cx:pt>
          <cx:pt idx="8248">493.722222222222</cx:pt>
          <cx:pt idx="8249">370.29166666666703</cx:pt>
          <cx:pt idx="8250">355.48000000000002</cx:pt>
          <cx:pt idx="8251">269.30303030303003</cx:pt>
          <cx:pt idx="8252">222.17500000000001</cx:pt>
          <cx:pt idx="8253">269.30303030303003</cx:pt>
          <cx:pt idx="8254">216.756097560976</cx:pt>
          <cx:pt idx="8255">189.08510638297901</cx:pt>
          <cx:pt idx="8256">355.48000000000002</cx:pt>
          <cx:pt idx="8257">317.392857142857</cx:pt>
          <cx:pt idx="8258">403.95454545454498</cx:pt>
          <cx:pt idx="8259">370.29166666666703</cx:pt>
          <cx:pt idx="8260">306.44827586206901</cx:pt>
          <cx:pt idx="8261">233.86842105263199</cx:pt>
          <cx:pt idx="8262">277.71875</cx:pt>
          <cx:pt idx="8263">246.861111111111</cx:pt>
          <cx:pt idx="8264">341.80769230769198</cx:pt>
          <cx:pt idx="8265">317.392857142857</cx:pt>
          <cx:pt idx="8266">206.67441860465101</cx:pt>
          <cx:pt idx="8267">222.17500000000001</cx:pt>
          <cx:pt idx="8268">386.39130434782601</cx:pt>
          <cx:pt idx="8269">370.29166666666703</cx:pt>
          <cx:pt idx="8270">341.80769230769198</cx:pt>
          <cx:pt idx="8271">329.14814814814798</cx:pt>
          <cx:pt idx="8272">317.392857142857</cx:pt>
          <cx:pt idx="8273">355.48000000000002</cx:pt>
          <cx:pt idx="8274">355.48000000000002</cx:pt>
          <cx:pt idx="8275">329.14814814814798</cx:pt>
          <cx:pt idx="8276">403.95454545454498</cx:pt>
          <cx:pt idx="8277">370.29166666666703</cx:pt>
          <cx:pt idx="8278">355.48000000000002</cx:pt>
          <cx:pt idx="8279">329.14814814814798</cx:pt>
          <cx:pt idx="8280">444.35000000000002</cx:pt>
          <cx:pt idx="8281">403.95454545454498</cx:pt>
          <cx:pt idx="8282">386.39130434782601</cx:pt>
          <cx:pt idx="8283">341.80769230769198</cx:pt>
          <cx:pt idx="8284">386.39130434782601</cx:pt>
          <cx:pt idx="8285">370.29166666666703</cx:pt>
          <cx:pt idx="8286">423.19047619047598</cx:pt>
          <cx:pt idx="8287">403.95454545454498</cx:pt>
          <cx:pt idx="8288">329.14814814814798</cx:pt>
          <cx:pt idx="8289">286.677419354839</cx:pt>
          <cx:pt idx="8290">341.80769230769198</cx:pt>
          <cx:pt idx="8291">341.80769230769198</cx:pt>
          <cx:pt idx="8292">329.14814814814798</cx:pt>
          <cx:pt idx="8293">286.677419354839</cx:pt>
          <cx:pt idx="8294">341.80769230769198</cx:pt>
          <cx:pt idx="8295">341.80769230769198</cx:pt>
          <cx:pt idx="8296">386.39130434782601</cx:pt>
          <cx:pt idx="8297">370.29166666666703</cx:pt>
          <cx:pt idx="8298">423.19047619047598</cx:pt>
          <cx:pt idx="8299">403.95454545454498</cx:pt>
          <cx:pt idx="8300">444.35000000000002</cx:pt>
          <cx:pt idx="8301">444.35000000000002</cx:pt>
          <cx:pt idx="8302">370.29166666666703</cx:pt>
          <cx:pt idx="8303">341.80769230769198</cx:pt>
          <cx:pt idx="8304">423.19047619047598</cx:pt>
          <cx:pt idx="8305">444.35000000000002</cx:pt>
          <cx:pt idx="8306">522.76470588235304</cx:pt>
          <cx:pt idx="8307">444.35000000000002</cx:pt>
          <cx:pt idx="8308">493.722222222222</cx:pt>
          <cx:pt idx="8309">444.35000000000002</cx:pt>
          <cx:pt idx="8310">341.80769230769198</cx:pt>
          <cx:pt idx="8311">370.29166666666703</cx:pt>
          <cx:pt idx="8312">355.48000000000002</cx:pt>
          <cx:pt idx="8313">317.392857142857</cx:pt>
          <cx:pt idx="8314">296.23333333333301</cx:pt>
          <cx:pt idx="8315">296.23333333333301</cx:pt>
          <cx:pt idx="8316">329.14814814814798</cx:pt>
          <cx:pt idx="8317">341.80769230769198</cx:pt>
          <cx:pt idx="8318">269.30303030303003</cx:pt>
          <cx:pt idx="8319">216.756097560976</cx:pt>
          <cx:pt idx="8320">329.14814814814798</cx:pt>
          <cx:pt idx="8321">253.914285714286</cx:pt>
          <cx:pt idx="8322">329.14814814814798</cx:pt>
          <cx:pt idx="8323">370.29166666666703</cx:pt>
          <cx:pt idx="8324">355.48000000000002</cx:pt>
          <cx:pt idx="8325">444.35000000000002</cx:pt>
          <cx:pt idx="8326">403.95454545454498</cx:pt>
          <cx:pt idx="8327">370.29166666666703</cx:pt>
          <cx:pt idx="8328">306.44827586206901</cx:pt>
          <cx:pt idx="8329">329.14814814814798</cx:pt>
          <cx:pt idx="8330">522.76470588235304</cx:pt>
          <cx:pt idx="8331">467.73684210526301</cx:pt>
          <cx:pt idx="8332">355.48000000000002</cx:pt>
          <cx:pt idx="8333">522.76470588235304</cx:pt>
          <cx:pt idx="8334">555.4375</cx:pt>
          <cx:pt idx="8335">386.39130434782601</cx:pt>
          <cx:pt idx="8336">423.19047619047598</cx:pt>
          <cx:pt idx="8337">386.39130434782601</cx:pt>
          <cx:pt idx="8338">355.48000000000002</cx:pt>
          <cx:pt idx="8339">423.19047619047598</cx:pt>
          <cx:pt idx="8340">444.35000000000002</cx:pt>
          <cx:pt idx="8341">386.39130434782601</cx:pt>
          <cx:pt idx="8342">355.48000000000002</cx:pt>
          <cx:pt idx="8343">423.19047619047598</cx:pt>
          <cx:pt idx="8344">386.39130434782601</cx:pt>
          <cx:pt idx="8345">444.35000000000002</cx:pt>
          <cx:pt idx="8346">423.19047619047598</cx:pt>
          <cx:pt idx="8347">444.35000000000002</cx:pt>
          <cx:pt idx="8348">423.19047619047598</cx:pt>
          <cx:pt idx="8349">386.39130434782601</cx:pt>
          <cx:pt idx="8350">386.39130434782601</cx:pt>
          <cx:pt idx="8351">341.80769230769198</cx:pt>
          <cx:pt idx="8352">386.39130434782601</cx:pt>
          <cx:pt idx="8353">355.48000000000002</cx:pt>
          <cx:pt idx="8354">423.19047619047598</cx:pt>
          <cx:pt idx="8355">444.35000000000002</cx:pt>
          <cx:pt idx="8356">386.39130434782601</cx:pt>
          <cx:pt idx="8357">355.48000000000002</cx:pt>
          <cx:pt idx="8358">355.48000000000002</cx:pt>
          <cx:pt idx="8359">306.44827586206901</cx:pt>
          <cx:pt idx="8360">296.23333333333301</cx:pt>
          <cx:pt idx="8361">423.19047619047598</cx:pt>
          <cx:pt idx="8362">370.29166666666703</cx:pt>
          <cx:pt idx="8363">467.73684210526301</cx:pt>
          <cx:pt idx="8364">423.19047619047598</cx:pt>
          <cx:pt idx="8365">370.29166666666703</cx:pt>
          <cx:pt idx="8366">341.80769230769198</cx:pt>
          <cx:pt idx="8367">355.48000000000002</cx:pt>
          <cx:pt idx="8368">329.14814814814798</cx:pt>
          <cx:pt idx="8369">403.95454545454498</cx:pt>
          <cx:pt idx="8370">370.29166666666703</cx:pt>
          <cx:pt idx="8371">403.95454545454498</cx:pt>
          <cx:pt idx="8372">403.95454545454498</cx:pt>
          <cx:pt idx="8373">423.19047619047598</cx:pt>
          <cx:pt idx="8374">341.80769230769198</cx:pt>
          <cx:pt idx="8375">329.14814814814798</cx:pt>
          <cx:pt idx="8376">355.48000000000002</cx:pt>
          <cx:pt idx="8377">317.392857142857</cx:pt>
          <cx:pt idx="8378">370.29166666666703</cx:pt>
          <cx:pt idx="8379">403.95454545454498</cx:pt>
          <cx:pt idx="8380">370.29166666666703</cx:pt>
          <cx:pt idx="8381">493.722222222222</cx:pt>
          <cx:pt idx="8382">493.722222222222</cx:pt>
          <cx:pt idx="8383">423.19047619047598</cx:pt>
          <cx:pt idx="8384">370.29166666666703</cx:pt>
          <cx:pt idx="8385">467.73684210526301</cx:pt>
          <cx:pt idx="8386">423.19047619047598</cx:pt>
          <cx:pt idx="8387">386.39130434782601</cx:pt>
          <cx:pt idx="8388">355.48000000000002</cx:pt>
          <cx:pt idx="8389">355.48000000000002</cx:pt>
          <cx:pt idx="8390">317.392857142857</cx:pt>
          <cx:pt idx="8391">370.29166666666703</cx:pt>
          <cx:pt idx="8392">386.39130434782601</cx:pt>
          <cx:pt idx="8393">370.29166666666703</cx:pt>
          <cx:pt idx="8394">329.14814814814798</cx:pt>
          <cx:pt idx="8395">355.48000000000002</cx:pt>
          <cx:pt idx="8396">355.48000000000002</cx:pt>
          <cx:pt idx="8397">329.14814814814798</cx:pt>
          <cx:pt idx="8398">317.392857142857</cx:pt>
          <cx:pt idx="8399">423.19047619047598</cx:pt>
          <cx:pt idx="8400">403.95454545454498</cx:pt>
          <cx:pt idx="8401">403.95454545454498</cx:pt>
          <cx:pt idx="8402">386.39130434782601</cx:pt>
          <cx:pt idx="8403">370.29166666666703</cx:pt>
          <cx:pt idx="8404">423.19047619047598</cx:pt>
          <cx:pt idx="8405">386.39130434782601</cx:pt>
          <cx:pt idx="8406">341.80769230769198</cx:pt>
          <cx:pt idx="8407">386.39130434782601</cx:pt>
          <cx:pt idx="8408">355.48000000000002</cx:pt>
          <cx:pt idx="8409">423.19047619047598</cx:pt>
          <cx:pt idx="8410">444.35000000000002</cx:pt>
          <cx:pt idx="8411">403.95454545454498</cx:pt>
          <cx:pt idx="8412">386.39130434782601</cx:pt>
          <cx:pt idx="8413">370.29166666666703</cx:pt>
          <cx:pt idx="8414">423.19047619047598</cx:pt>
          <cx:pt idx="8415">355.48000000000002</cx:pt>
          <cx:pt idx="8416">317.392857142857</cx:pt>
          <cx:pt idx="8417">296.23333333333301</cx:pt>
          <cx:pt idx="8418">493.722222222222</cx:pt>
          <cx:pt idx="8419">423.19047619047598</cx:pt>
          <cx:pt idx="8420">493.722222222222</cx:pt>
          <cx:pt idx="8421">444.35000000000002</cx:pt>
          <cx:pt idx="8422">341.80769230769198</cx:pt>
          <cx:pt idx="8423">370.29166666666703</cx:pt>
          <cx:pt idx="8424">317.392857142857</cx:pt>
          <cx:pt idx="8425">355.48000000000002</cx:pt>
          <cx:pt idx="8426">403.95454545454498</cx:pt>
          <cx:pt idx="8427">386.39130434782601</cx:pt>
          <cx:pt idx="8428">423.19047619047598</cx:pt>
          <cx:pt idx="8429">423.19047619047598</cx:pt>
          <cx:pt idx="8430">403.95454545454498</cx:pt>
          <cx:pt idx="8431">355.48000000000002</cx:pt>
          <cx:pt idx="8432">370.29166666666703</cx:pt>
          <cx:pt idx="8433">341.80769230769198</cx:pt>
          <cx:pt idx="8434">355.48000000000002</cx:pt>
          <cx:pt idx="8435">341.80769230769198</cx:pt>
          <cx:pt idx="8436">423.19047619047598</cx:pt>
          <cx:pt idx="8437">370.29166666666703</cx:pt>
          <cx:pt idx="8438">423.19047619047598</cx:pt>
          <cx:pt idx="8439">386.39130434782601</cx:pt>
          <cx:pt idx="8440">444.35000000000002</cx:pt>
          <cx:pt idx="8441">423.19047619047598</cx:pt>
          <cx:pt idx="8442">683.61538461538498</cx:pt>
          <cx:pt idx="8443">386.39130434782601</cx:pt>
          <cx:pt idx="8444">467.73684210526301</cx:pt>
          <cx:pt idx="8445">423.19047619047598</cx:pt>
          <cx:pt idx="8446">444.35000000000002</cx:pt>
          <cx:pt idx="8447">444.35000000000002</cx:pt>
          <cx:pt idx="8448">444.35000000000002</cx:pt>
          <cx:pt idx="8449">444.35000000000002</cx:pt>
          <cx:pt idx="8450">423.19047619047598</cx:pt>
          <cx:pt idx="8451">444.35000000000002</cx:pt>
          <cx:pt idx="8452">444.35000000000002</cx:pt>
          <cx:pt idx="8453">493.722222222222</cx:pt>
          <cx:pt idx="8454">493.722222222222</cx:pt>
          <cx:pt idx="8455">444.35000000000002</cx:pt>
          <cx:pt idx="8456">423.19047619047598</cx:pt>
          <cx:pt idx="8457">423.19047619047598</cx:pt>
          <cx:pt idx="8458">444.35000000000002</cx:pt>
          <cx:pt idx="8459">423.19047619047598</cx:pt>
          <cx:pt idx="8460">386.39130434782601</cx:pt>
          <cx:pt idx="8461">355.48000000000002</cx:pt>
          <cx:pt idx="8462">444.35000000000002</cx:pt>
          <cx:pt idx="8463">423.19047619047598</cx:pt>
          <cx:pt idx="8464">423.19047619047598</cx:pt>
          <cx:pt idx="8465">444.35000000000002</cx:pt>
          <cx:pt idx="8466">444.35000000000002</cx:pt>
          <cx:pt idx="8467">493.722222222222</cx:pt>
          <cx:pt idx="8468">444.35000000000002</cx:pt>
          <cx:pt idx="8469">444.35000000000002</cx:pt>
          <cx:pt idx="8470">493.722222222222</cx:pt>
          <cx:pt idx="8471">467.73684210526301</cx:pt>
          <cx:pt idx="8472">493.722222222222</cx:pt>
          <cx:pt idx="8473">423.19047619047598</cx:pt>
          <cx:pt idx="8474">444.35000000000002</cx:pt>
          <cx:pt idx="8475">386.39130434782601</cx:pt>
          <cx:pt idx="8476">341.80769230769198</cx:pt>
          <cx:pt idx="8477">386.39130434782601</cx:pt>
          <cx:pt idx="8478">467.73684210526301</cx:pt>
          <cx:pt idx="8479">423.19047619047598</cx:pt>
          <cx:pt idx="8480">444.35000000000002</cx:pt>
          <cx:pt idx="8481">444.35000000000002</cx:pt>
          <cx:pt idx="8482">493.722222222222</cx:pt>
          <cx:pt idx="8483">493.722222222222</cx:pt>
          <cx:pt idx="8484">444.35000000000002</cx:pt>
          <cx:pt idx="8485">423.19047619047598</cx:pt>
          <cx:pt idx="8486">386.39130434782601</cx:pt>
          <cx:pt idx="8487">355.48000000000002</cx:pt>
          <cx:pt idx="8488">444.35000000000002</cx:pt>
          <cx:pt idx="8489">423.19047619047598</cx:pt>
          <cx:pt idx="8490">444.35000000000002</cx:pt>
          <cx:pt idx="8491">444.35000000000002</cx:pt>
          <cx:pt idx="8492">493.722222222222</cx:pt>
          <cx:pt idx="8493">493.722222222222</cx:pt>
          <cx:pt idx="8494">423.19047619047598</cx:pt>
          <cx:pt idx="8495">403.95454545454498</cx:pt>
          <cx:pt idx="8496">467.73684210526301</cx:pt>
          <cx:pt idx="8497">493.722222222222</cx:pt>
          <cx:pt idx="8498">423.19047619047598</cx:pt>
          <cx:pt idx="8499">403.95454545454498</cx:pt>
          <cx:pt idx="8500">493.722222222222</cx:pt>
          <cx:pt idx="8501">444.35000000000002</cx:pt>
          <cx:pt idx="8502">423.19047619047598</cx:pt>
          <cx:pt idx="8503">423.19047619047598</cx:pt>
          <cx:pt idx="8504">467.73684210526301</cx:pt>
          <cx:pt idx="8505">444.35000000000002</cx:pt>
          <cx:pt idx="8506">493.722222222222</cx:pt>
          <cx:pt idx="8507">444.35000000000002</cx:pt>
          <cx:pt idx="8508">444.35000000000002</cx:pt>
          <cx:pt idx="8509">522.76470588235304</cx:pt>
          <cx:pt idx="8510">522.76470588235304</cx:pt>
          <cx:pt idx="8511">467.73684210526301</cx:pt>
          <cx:pt idx="8512">493.722222222222</cx:pt>
          <cx:pt idx="8513">522.76470588235304</cx:pt>
          <cx:pt idx="8514">423.19047619047598</cx:pt>
          <cx:pt idx="8515">467.73684210526301</cx:pt>
          <cx:pt idx="8516">444.35000000000002</cx:pt>
          <cx:pt idx="8517">467.73684210526301</cx:pt>
          <cx:pt idx="8518">423.19047619047598</cx:pt>
          <cx:pt idx="8519">467.73684210526301</cx:pt>
          <cx:pt idx="8520">423.19047619047598</cx:pt>
          <cx:pt idx="8521">467.73684210526301</cx:pt>
          <cx:pt idx="8522">467.73684210526301</cx:pt>
          <cx:pt idx="8523">493.722222222222</cx:pt>
          <cx:pt idx="8524">467.73684210526301</cx:pt>
          <cx:pt idx="8525">467.73684210526301</cx:pt>
          <cx:pt idx="8526">444.35000000000002</cx:pt>
          <cx:pt idx="8527">444.35000000000002</cx:pt>
          <cx:pt idx="8528">444.35000000000002</cx:pt>
          <cx:pt idx="8529">493.722222222222</cx:pt>
          <cx:pt idx="8530">493.722222222222</cx:pt>
          <cx:pt idx="8531">467.73684210526301</cx:pt>
          <cx:pt idx="8532">444.35000000000002</cx:pt>
          <cx:pt idx="8533">386.39130434782601</cx:pt>
          <cx:pt idx="8534">423.19047619047598</cx:pt>
          <cx:pt idx="8535">355.48000000000002</cx:pt>
          <cx:pt idx="8536">317.392857142857</cx:pt>
          <cx:pt idx="8537">423.19047619047598</cx:pt>
          <cx:pt idx="8538">403.95454545454498</cx:pt>
          <cx:pt idx="8539">355.48000000000002</cx:pt>
          <cx:pt idx="8540">317.392857142857</cx:pt>
          <cx:pt idx="8541">341.80769230769198</cx:pt>
          <cx:pt idx="8542">370.29166666666703</cx:pt>
          <cx:pt idx="8543">317.392857142857</cx:pt>
          <cx:pt idx="8544">355.48000000000002</cx:pt>
          <cx:pt idx="8545">403.95454545454498</cx:pt>
          <cx:pt idx="8546">386.39130434782601</cx:pt>
          <cx:pt idx="8547">423.19047619047598</cx:pt>
          <cx:pt idx="8548">423.19047619047598</cx:pt>
          <cx:pt idx="8549">403.95454545454498</cx:pt>
          <cx:pt idx="8550">370.29166666666703</cx:pt>
          <cx:pt idx="8551">355.48000000000002</cx:pt>
          <cx:pt idx="8552">341.80769230769198</cx:pt>
          <cx:pt idx="8553">423.19047619047598</cx:pt>
          <cx:pt idx="8554">467.73684210526301</cx:pt>
          <cx:pt idx="8555">423.19047619047598</cx:pt>
          <cx:pt idx="8556">444.35000000000002</cx:pt>
          <cx:pt idx="8557">386.39130434782601</cx:pt>
          <cx:pt idx="8558">423.19047619047598</cx:pt>
          <cx:pt idx="8559">386.39130434782601</cx:pt>
          <cx:pt idx="8560">467.73684210526301</cx:pt>
          <cx:pt idx="8561">444.35000000000002</cx:pt>
          <cx:pt idx="8562">467.73684210526301</cx:pt>
          <cx:pt idx="8563">423.19047619047598</cx:pt>
          <cx:pt idx="8564">423.19047619047598</cx:pt>
          <cx:pt idx="8565">444.35000000000002</cx:pt>
          <cx:pt idx="8566">423.19047619047598</cx:pt>
          <cx:pt idx="8567">444.35000000000002</cx:pt>
          <cx:pt idx="8568">467.73684210526301</cx:pt>
          <cx:pt idx="8569">444.35000000000002</cx:pt>
          <cx:pt idx="8570">467.73684210526301</cx:pt>
          <cx:pt idx="8571">423.19047619047598</cx:pt>
          <cx:pt idx="8572">386.39130434782601</cx:pt>
          <cx:pt idx="8573">444.35000000000002</cx:pt>
          <cx:pt idx="8574">386.39130434782601</cx:pt>
          <cx:pt idx="8575">423.19047619047598</cx:pt>
          <cx:pt idx="8576">444.35000000000002</cx:pt>
          <cx:pt idx="8577">467.73684210526301</cx:pt>
          <cx:pt idx="8578">423.19047619047598</cx:pt>
          <cx:pt idx="8579">467.73684210526301</cx:pt>
          <cx:pt idx="8580">423.19047619047598</cx:pt>
          <cx:pt idx="8581">467.73684210526301</cx:pt>
          <cx:pt idx="8582">423.19047619047598</cx:pt>
          <cx:pt idx="8583">386.39130434782601</cx:pt>
          <cx:pt idx="8584">444.35000000000002</cx:pt>
          <cx:pt idx="8585">386.39130434782601</cx:pt>
          <cx:pt idx="8586">423.19047619047598</cx:pt>
          <cx:pt idx="8587">467.73684210526301</cx:pt>
          <cx:pt idx="8588">444.35000000000002</cx:pt>
          <cx:pt idx="8589">467.73684210526301</cx:pt>
          <cx:pt idx="8590">423.19047619047598</cx:pt>
          <cx:pt idx="8591">423.19047619047598</cx:pt>
          <cx:pt idx="8592">467.73684210526301</cx:pt>
          <cx:pt idx="8593">423.19047619047598</cx:pt>
          <cx:pt idx="8594">403.95454545454498</cx:pt>
          <cx:pt idx="8595">493.722222222222</cx:pt>
          <cx:pt idx="8596">444.35000000000002</cx:pt>
          <cx:pt idx="8597">444.35000000000002</cx:pt>
          <cx:pt idx="8598">423.19047619047598</cx:pt>
          <cx:pt idx="8599">467.73684210526301</cx:pt>
          <cx:pt idx="8600">444.35000000000002</cx:pt>
          <cx:pt idx="8601">493.722222222222</cx:pt>
          <cx:pt idx="8602">522.76470588235304</cx:pt>
          <cx:pt idx="8603">493.722222222222</cx:pt>
          <cx:pt idx="8604">522.76470588235304</cx:pt>
          <cx:pt idx="8605">444.35000000000002</cx:pt>
          <cx:pt idx="8606">403.95454545454498</cx:pt>
          <cx:pt idx="8607">467.73684210526301</cx:pt>
          <cx:pt idx="8608">493.722222222222</cx:pt>
          <cx:pt idx="8609">493.722222222222</cx:pt>
          <cx:pt idx="8610">444.35000000000002</cx:pt>
          <cx:pt idx="8611">403.95454545454498</cx:pt>
          <cx:pt idx="8612">493.722222222222</cx:pt>
          <cx:pt idx="8613">467.73684210526301</cx:pt>
          <cx:pt idx="8614">467.73684210526301</cx:pt>
          <cx:pt idx="8615">444.35000000000002</cx:pt>
          <cx:pt idx="8616">403.95454545454498</cx:pt>
          <cx:pt idx="8617">467.73684210526301</cx:pt>
          <cx:pt idx="8618">493.722222222222</cx:pt>
          <cx:pt idx="8619">493.722222222222</cx:pt>
          <cx:pt idx="8620">444.35000000000002</cx:pt>
          <cx:pt idx="8621">467.73684210526301</cx:pt>
          <cx:pt idx="8622">493.722222222222</cx:pt>
          <cx:pt idx="8623">467.73684210526301</cx:pt>
          <cx:pt idx="8624">467.73684210526301</cx:pt>
          <cx:pt idx="8625">522.76470588235304</cx:pt>
          <cx:pt idx="8626">522.76470588235304</cx:pt>
          <cx:pt idx="8627">555.4375</cx:pt>
          <cx:pt idx="8628">555.4375</cx:pt>
          <cx:pt idx="8629">592.46666666666704</cx:pt>
          <cx:pt idx="8630">592.46666666666704</cx:pt>
          <cx:pt idx="8631">634.78571428571399</cx:pt>
          <cx:pt idx="8632">634.78571428571399</cx:pt>
          <cx:pt idx="8633">634.78571428571399</cx:pt>
          <cx:pt idx="8634">888.70000000000005</cx:pt>
          <cx:pt idx="8635">522.76470588235304</cx:pt>
          <cx:pt idx="8636">555.4375</cx:pt>
          <cx:pt idx="8637">555.4375</cx:pt>
          <cx:pt idx="8638">634.78571428571399</cx:pt>
          <cx:pt idx="8639">592.46666666666704</cx:pt>
          <cx:pt idx="8640">634.78571428571399</cx:pt>
          <cx:pt idx="8641">634.78571428571399</cx:pt>
          <cx:pt idx="8642">683.61538461538498</cx:pt>
          <cx:pt idx="8643">403.95454545454498</cx:pt>
          <cx:pt idx="8644">555.4375</cx:pt>
          <cx:pt idx="8645">555.4375</cx:pt>
          <cx:pt idx="8646">634.78571428571399</cx:pt>
          <cx:pt idx="8647">592.46666666666704</cx:pt>
          <cx:pt idx="8648">592.46666666666704</cx:pt>
          <cx:pt idx="8649">592.46666666666704</cx:pt>
          <cx:pt idx="8650">683.61538461538498</cx:pt>
          <cx:pt idx="8651">683.61538461538498</cx:pt>
          <cx:pt idx="8652">683.61538461538498</cx:pt>
          <cx:pt idx="8653">740.58333333333303</cx:pt>
          <cx:pt idx="8654">634.78571428571399</cx:pt>
          <cx:pt idx="8655">683.61538461538498</cx:pt>
          <cx:pt idx="8656">683.61538461538498</cx:pt>
          <cx:pt idx="8657">683.61538461538498</cx:pt>
          <cx:pt idx="8658">683.61538461538498</cx:pt>
          <cx:pt idx="8659">740.58333333333303</cx:pt>
          <cx:pt idx="8660">467.73684210526301</cx:pt>
          <cx:pt idx="8661">493.722222222222</cx:pt>
          <cx:pt idx="8662">592.46666666666704</cx:pt>
          <cx:pt idx="8663">555.4375</cx:pt>
          <cx:pt idx="8664">592.46666666666704</cx:pt>
          <cx:pt idx="8665">592.46666666666704</cx:pt>
          <cx:pt idx="8666">592.46666666666704</cx:pt>
          <cx:pt idx="8667">592.46666666666704</cx:pt>
          <cx:pt idx="8668">592.46666666666704</cx:pt>
          <cx:pt idx="8669">634.78571428571399</cx:pt>
          <cx:pt idx="8670">592.46666666666704</cx:pt>
          <cx:pt idx="8671">683.61538461538498</cx:pt>
          <cx:pt idx="8672">592.46666666666704</cx:pt>
          <cx:pt idx="8673">592.46666666666704</cx:pt>
          <cx:pt idx="8674">592.46666666666704</cx:pt>
          <cx:pt idx="8675">634.78571428571399</cx:pt>
          <cx:pt idx="8676">634.78571428571399</cx:pt>
          <cx:pt idx="8677">592.46666666666704</cx:pt>
          <cx:pt idx="8678">740.58333333333303</cx:pt>
          <cx:pt idx="8679">444.35000000000002</cx:pt>
          <cx:pt idx="8680">403.95454545454498</cx:pt>
          <cx:pt idx="8681">493.722222222222</cx:pt>
          <cx:pt idx="8682">467.73684210526301</cx:pt>
          <cx:pt idx="8683">522.76470588235304</cx:pt>
          <cx:pt idx="8684">493.722222222222</cx:pt>
          <cx:pt idx="8685">522.76470588235304</cx:pt>
          <cx:pt idx="8686">522.76470588235304</cx:pt>
          <cx:pt idx="8687">555.4375</cx:pt>
          <cx:pt idx="8688">555.4375</cx:pt>
          <cx:pt idx="8689">592.46666666666704</cx:pt>
          <cx:pt idx="8690">592.46666666666704</cx:pt>
          <cx:pt idx="8691">634.78571428571399</cx:pt>
          <cx:pt idx="8692">634.78571428571399</cx:pt>
          <cx:pt idx="8693">634.78571428571399</cx:pt>
          <cx:pt idx="8694">522.76470588235304</cx:pt>
          <cx:pt idx="8695">555.4375</cx:pt>
          <cx:pt idx="8696">555.4375</cx:pt>
          <cx:pt idx="8697">634.78571428571399</cx:pt>
          <cx:pt idx="8698">592.46666666666704</cx:pt>
          <cx:pt idx="8699">634.78571428571399</cx:pt>
          <cx:pt idx="8700">634.78571428571399</cx:pt>
          <cx:pt idx="8701">683.61538461538498</cx:pt>
          <cx:pt idx="8702">444.35000000000002</cx:pt>
          <cx:pt idx="8703">444.35000000000002</cx:pt>
          <cx:pt idx="8704">444.35000000000002</cx:pt>
          <cx:pt idx="8705">403.95454545454498</cx:pt>
          <cx:pt idx="8706">467.73684210526301</cx:pt>
          <cx:pt idx="8707">467.73684210526301</cx:pt>
          <cx:pt idx="8708">423.19047619047598</cx:pt>
          <cx:pt idx="8709">403.95454545454498</cx:pt>
          <cx:pt idx="8710">493.722222222222</cx:pt>
          <cx:pt idx="8711">555.4375</cx:pt>
          <cx:pt idx="8712">522.76470588235304</cx:pt>
          <cx:pt idx="8713">592.46666666666704</cx:pt>
          <cx:pt idx="8714">592.46666666666704</cx:pt>
          <cx:pt idx="8715">555.4375</cx:pt>
          <cx:pt idx="8716">634.78571428571399</cx:pt>
          <cx:pt idx="8717">683.61538461538498</cx:pt>
          <cx:pt idx="8718">683.61538461538498</cx:pt>
          <cx:pt idx="8719">683.61538461538498</cx:pt>
          <cx:pt idx="8720">740.58333333333303</cx:pt>
          <cx:pt idx="8721">592.46666666666704</cx:pt>
          <cx:pt idx="8722">634.78571428571399</cx:pt>
          <cx:pt idx="8723">592.46666666666704</cx:pt>
          <cx:pt idx="8724">634.78571428571399</cx:pt>
          <cx:pt idx="8725">683.61538461538498</cx:pt>
          <cx:pt idx="8726">683.61538461538498</cx:pt>
          <cx:pt idx="8727">683.61538461538498</cx:pt>
          <cx:pt idx="8728">740.58333333333303</cx:pt>
          <cx:pt idx="8729">555.4375</cx:pt>
          <cx:pt idx="8730">555.4375</cx:pt>
          <cx:pt idx="8731">493.722222222222</cx:pt>
          <cx:pt idx="8732">592.46666666666704</cx:pt>
          <cx:pt idx="8733">592.46666666666704</cx:pt>
          <cx:pt idx="8734">634.78571428571399</cx:pt>
          <cx:pt idx="8735">592.46666666666704</cx:pt>
          <cx:pt idx="8736">683.61538461538498</cx:pt>
          <cx:pt idx="8737">522.76470588235304</cx:pt>
          <cx:pt idx="8738">493.722222222222</cx:pt>
          <cx:pt idx="8739">634.78571428571399</cx:pt>
          <cx:pt idx="8740">683.61538461538498</cx:pt>
          <cx:pt idx="8741">683.61538461538498</cx:pt>
          <cx:pt idx="8742">683.61538461538498</cx:pt>
          <cx:pt idx="8743">740.58333333333303</cx:pt>
          <cx:pt idx="8744">807.90909090909099</cx:pt>
          <cx:pt idx="8745">740.58333333333303</cx:pt>
          <cx:pt idx="8746">683.61538461538498</cx:pt>
          <cx:pt idx="8747">740.58333333333303</cx:pt>
          <cx:pt idx="8748">807.90909090909099</cx:pt>
          <cx:pt idx="8749">467.73684210526301</cx:pt>
          <cx:pt idx="8750">467.73684210526301</cx:pt>
          <cx:pt idx="8751">555.4375</cx:pt>
          <cx:pt idx="8752">522.76470588235304</cx:pt>
          <cx:pt idx="8753">634.78571428571399</cx:pt>
          <cx:pt idx="8754">592.46666666666704</cx:pt>
          <cx:pt idx="8755">592.46666666666704</cx:pt>
          <cx:pt idx="8756">634.78571428571399</cx:pt>
          <cx:pt idx="8757">634.78571428571399</cx:pt>
          <cx:pt idx="8758">683.61538461538498</cx:pt>
          <cx:pt idx="8759">683.61538461538498</cx:pt>
          <cx:pt idx="8760">740.58333333333303</cx:pt>
          <cx:pt idx="8761">423.19047619047598</cx:pt>
          <cx:pt idx="8762">493.722222222222</cx:pt>
          <cx:pt idx="8763">493.722222222222</cx:pt>
          <cx:pt idx="8764">522.76470588235304</cx:pt>
          <cx:pt idx="8765">493.722222222222</cx:pt>
          <cx:pt idx="8766">592.46666666666704</cx:pt>
          <cx:pt idx="8767">592.46666666666704</cx:pt>
          <cx:pt idx="8768">555.4375</cx:pt>
          <cx:pt idx="8769">634.78571428571399</cx:pt>
          <cx:pt idx="8770">683.61538461538498</cx:pt>
          <cx:pt idx="8771">683.61538461538498</cx:pt>
          <cx:pt idx="8772">683.61538461538498</cx:pt>
          <cx:pt idx="8773">740.58333333333303</cx:pt>
          <cx:pt idx="8774">592.46666666666704</cx:pt>
          <cx:pt idx="8775">634.78571428571399</cx:pt>
          <cx:pt idx="8776">592.46666666666704</cx:pt>
          <cx:pt idx="8777">634.78571428571399</cx:pt>
          <cx:pt idx="8778">683.61538461538498</cx:pt>
          <cx:pt idx="8779">683.61538461538498</cx:pt>
          <cx:pt idx="8780">683.61538461538498</cx:pt>
          <cx:pt idx="8781">740.58333333333303</cx:pt>
          <cx:pt idx="8782">555.4375</cx:pt>
          <cx:pt idx="8783">555.4375</cx:pt>
          <cx:pt idx="8784">522.76470588235304</cx:pt>
          <cx:pt idx="8785">592.46666666666704</cx:pt>
          <cx:pt idx="8786">522.76470588235304</cx:pt>
          <cx:pt idx="8787">493.722222222222</cx:pt>
          <cx:pt idx="8788">522.76470588235304</cx:pt>
          <cx:pt idx="8789">522.76470588235304</cx:pt>
          <cx:pt idx="8790">522.76470588235304</cx:pt>
          <cx:pt idx="8791">522.76470588235304</cx:pt>
          <cx:pt idx="8792">493.722222222222</cx:pt>
          <cx:pt idx="8793">683.61538461538498</cx:pt>
          <cx:pt idx="8794">634.78571428571399</cx:pt>
          <cx:pt idx="8795">592.46666666666704</cx:pt>
          <cx:pt idx="8796">522.76470588235304</cx:pt>
          <cx:pt idx="8797">522.76470588235304</cx:pt>
          <cx:pt idx="8798">592.46666666666704</cx:pt>
          <cx:pt idx="8799">634.78571428571399</cx:pt>
          <cx:pt idx="8800">555.4375</cx:pt>
          <cx:pt idx="8801">634.78571428571399</cx:pt>
          <cx:pt idx="8802">634.78571428571399</cx:pt>
          <cx:pt idx="8803">592.46666666666704</cx:pt>
          <cx:pt idx="8804">634.78571428571399</cx:pt>
          <cx:pt idx="8805">740.58333333333303</cx:pt>
          <cx:pt idx="8806">683.61538461538498</cx:pt>
          <cx:pt idx="8807">683.61538461538498</cx:pt>
          <cx:pt idx="8808">634.78571428571399</cx:pt>
          <cx:pt idx="8809">683.61538461538498</cx:pt>
          <cx:pt idx="8810">740.58333333333303</cx:pt>
          <cx:pt idx="8811">493.722222222222</cx:pt>
          <cx:pt idx="8812">467.73684210526301</cx:pt>
          <cx:pt idx="8813">522.76470588235304</cx:pt>
          <cx:pt idx="8814">522.76470588235304</cx:pt>
          <cx:pt idx="8815">634.78571428571399</cx:pt>
          <cx:pt idx="8816">592.46666666666704</cx:pt>
          <cx:pt idx="8817">634.78571428571399</cx:pt>
          <cx:pt idx="8818">634.78571428571399</cx:pt>
          <cx:pt idx="8819">740.58333333333303</cx:pt>
          <cx:pt idx="8820">683.61538461538498</cx:pt>
          <cx:pt idx="8821">634.78571428571399</cx:pt>
          <cx:pt idx="8822">807.90909090909099</cx:pt>
          <cx:pt idx="8823">522.76470588235304</cx:pt>
          <cx:pt idx="8824">592.46666666666704</cx:pt>
          <cx:pt idx="8825">634.78571428571399</cx:pt>
          <cx:pt idx="8826">522.76470588235304</cx:pt>
          <cx:pt idx="8827">634.78571428571399</cx:pt>
          <cx:pt idx="8828">522.76470588235304</cx:pt>
          <cx:pt idx="8829">522.76470588235304</cx:pt>
          <cx:pt idx="8830">592.46666666666704</cx:pt>
          <cx:pt idx="8831">683.61538461538498</cx:pt>
          <cx:pt idx="8832">683.61538461538498</cx:pt>
          <cx:pt idx="8833">683.61538461538498</cx:pt>
          <cx:pt idx="8834">634.78571428571399</cx:pt>
          <cx:pt idx="8835">634.78571428571399</cx:pt>
          <cx:pt idx="8836">634.78571428571399</cx:pt>
          <cx:pt idx="8837">740.58333333333303</cx:pt>
          <cx:pt idx="8838">683.61538461538498</cx:pt>
          <cx:pt idx="8839">740.58333333333303</cx:pt>
          <cx:pt idx="8840">740.58333333333303</cx:pt>
          <cx:pt idx="8841">740.58333333333303</cx:pt>
          <cx:pt idx="8842">522.76470588235304</cx:pt>
          <cx:pt idx="8843">522.76470588235304</cx:pt>
          <cx:pt idx="8844">522.76470588235304</cx:pt>
          <cx:pt idx="8845">555.4375</cx:pt>
          <cx:pt idx="8846">634.78571428571399</cx:pt>
          <cx:pt idx="8847">634.78571428571399</cx:pt>
          <cx:pt idx="8848">683.61538461538498</cx:pt>
          <cx:pt idx="8849">740.58333333333303</cx:pt>
          <cx:pt idx="8850">592.46666666666704</cx:pt>
          <cx:pt idx="8851">683.61538461538498</cx:pt>
          <cx:pt idx="8852">683.61538461538498</cx:pt>
          <cx:pt idx="8853">683.61538461538498</cx:pt>
          <cx:pt idx="8854">522.76470588235304</cx:pt>
          <cx:pt idx="8855">522.76470588235304</cx:pt>
          <cx:pt idx="8856">493.722222222222</cx:pt>
          <cx:pt idx="8857">522.76470588235304</cx:pt>
          <cx:pt idx="8858">555.4375</cx:pt>
          <cx:pt idx="8859">522.76470588235304</cx:pt>
          <cx:pt idx="8860">493.722222222222</cx:pt>
          <cx:pt idx="8861">493.722222222222</cx:pt>
          <cx:pt idx="8862">683.61538461538498</cx:pt>
          <cx:pt idx="8863">493.722222222222</cx:pt>
          <cx:pt idx="8864">555.4375</cx:pt>
          <cx:pt idx="8865">592.46666666666704</cx:pt>
          <cx:pt idx="8866">493.722222222222</cx:pt>
          <cx:pt idx="8867">493.722222222222</cx:pt>
          <cx:pt idx="8868">444.35000000000002</cx:pt>
          <cx:pt idx="8869">423.19047619047598</cx:pt>
          <cx:pt idx="8870">467.73684210526301</cx:pt>
          <cx:pt idx="8871">493.722222222222</cx:pt>
          <cx:pt idx="8872">444.35000000000002</cx:pt>
          <cx:pt idx="8873">423.19047619047598</cx:pt>
          <cx:pt idx="8874">467.73684210526301</cx:pt>
          <cx:pt idx="8875">493.722222222222</cx:pt>
          <cx:pt idx="8876">683.61538461538498</cx:pt>
          <cx:pt idx="8877">683.61538461538498</cx:pt>
          <cx:pt idx="8878">467.73684210526301</cx:pt>
          <cx:pt idx="8879">555.4375</cx:pt>
          <cx:pt idx="8880">522.76470588235304</cx:pt>
          <cx:pt idx="8881">522.76470588235304</cx:pt>
          <cx:pt idx="8882">493.722222222222</cx:pt>
          <cx:pt idx="8883">493.722222222222</cx:pt>
          <cx:pt idx="8884">493.722222222222</cx:pt>
          <cx:pt idx="8885">423.19047619047598</cx:pt>
          <cx:pt idx="8886">386.39130434782601</cx:pt>
          <cx:pt idx="8887">683.61538461538498</cx:pt>
          <cx:pt idx="8888">493.722222222222</cx:pt>
          <cx:pt idx="8889">522.76470588235304</cx:pt>
          <cx:pt idx="8890">522.76470588235304</cx:pt>
          <cx:pt idx="8891">522.76470588235304</cx:pt>
          <cx:pt idx="8892">522.76470588235304</cx:pt>
          <cx:pt idx="8893">493.722222222222</cx:pt>
          <cx:pt idx="8894">522.76470588235304</cx:pt>
          <cx:pt idx="8895">493.722222222222</cx:pt>
          <cx:pt idx="8896">493.722222222222</cx:pt>
          <cx:pt idx="8897">444.35000000000002</cx:pt>
          <cx:pt idx="8898">423.19047619047598</cx:pt>
          <cx:pt idx="8899">467.73684210526301</cx:pt>
          <cx:pt idx="8900">493.722222222222</cx:pt>
          <cx:pt idx="8901">355.48000000000002</cx:pt>
          <cx:pt idx="8902">403.95454545454498</cx:pt>
          <cx:pt idx="8903">423.19047619047598</cx:pt>
          <cx:pt idx="8904">423.19047619047598</cx:pt>
          <cx:pt idx="8905">386.39130434782601</cx:pt>
          <cx:pt idx="8906">493.722222222222</cx:pt>
          <cx:pt idx="8907">493.722222222222</cx:pt>
          <cx:pt idx="8908">522.76470588235304</cx:pt>
          <cx:pt idx="8909">683.61538461538498</cx:pt>
          <cx:pt idx="8910">683.61538461538498</cx:pt>
          <cx:pt idx="8911">740.58333333333303</cx:pt>
          <cx:pt idx="8912">555.4375</cx:pt>
          <cx:pt idx="8913">592.46666666666704</cx:pt>
          <cx:pt idx="8914">592.46666666666704</cx:pt>
          <cx:pt idx="8915">522.76470588235304</cx:pt>
          <cx:pt idx="8916">522.76470588235304</cx:pt>
          <cx:pt idx="8917">740.58333333333303</cx:pt>
          <cx:pt idx="8918">740.58333333333303</cx:pt>
          <cx:pt idx="8919">493.722222222222</cx:pt>
          <cx:pt idx="8920">592.46666666666704</cx:pt>
          <cx:pt idx="8921">555.4375</cx:pt>
          <cx:pt idx="8922">592.46666666666704</cx:pt>
          <cx:pt idx="8923">592.46666666666704</cx:pt>
          <cx:pt idx="8924">555.4375</cx:pt>
          <cx:pt idx="8925">555.4375</cx:pt>
          <cx:pt idx="8926">634.78571428571399</cx:pt>
          <cx:pt idx="8927">522.76470588235304</cx:pt>
          <cx:pt idx="8928">634.78571428571399</cx:pt>
          <cx:pt idx="8929">555.4375</cx:pt>
          <cx:pt idx="8930">634.78571428571399</cx:pt>
          <cx:pt idx="8931">683.61538461538498</cx:pt>
          <cx:pt idx="8932">740.58333333333303</cx:pt>
          <cx:pt idx="8933">555.4375</cx:pt>
          <cx:pt idx="8934">522.76470588235304</cx:pt>
          <cx:pt idx="8935">423.19047619047598</cx:pt>
          <cx:pt idx="8936">386.39130434782601</cx:pt>
          <cx:pt idx="8937">423.19047619047598</cx:pt>
          <cx:pt idx="8938">386.39130434782601</cx:pt>
          <cx:pt idx="8939">555.4375</cx:pt>
          <cx:pt idx="8940">740.58333333333303</cx:pt>
          <cx:pt idx="8941">683.61538461538498</cx:pt>
          <cx:pt idx="8942">683.61538461538498</cx:pt>
          <cx:pt idx="8943">522.76470588235304</cx:pt>
          <cx:pt idx="8944">592.46666666666704</cx:pt>
          <cx:pt idx="8945">592.46666666666704</cx:pt>
          <cx:pt idx="8946">634.78571428571399</cx:pt>
          <cx:pt idx="8947">555.4375</cx:pt>
          <cx:pt idx="8948">592.46666666666704</cx:pt>
          <cx:pt idx="8949">592.46666666666704</cx:pt>
          <cx:pt idx="8950">592.46666666666704</cx:pt>
          <cx:pt idx="8951">522.76470588235304</cx:pt>
          <cx:pt idx="8952">493.722222222222</cx:pt>
          <cx:pt idx="8953">555.4375</cx:pt>
          <cx:pt idx="8954">493.722222222222</cx:pt>
          <cx:pt idx="8955">522.76470588235304</cx:pt>
          <cx:pt idx="8956">444.35000000000002</cx:pt>
          <cx:pt idx="8957">386.39130434782601</cx:pt>
          <cx:pt idx="8958">444.35000000000002</cx:pt>
          <cx:pt idx="8959">386.39130434782601</cx:pt>
          <cx:pt idx="8960">355.48000000000002</cx:pt>
          <cx:pt idx="8961">423.19047619047598</cx:pt>
          <cx:pt idx="8962">423.19047619047598</cx:pt>
          <cx:pt idx="8963">423.19047619047598</cx:pt>
          <cx:pt idx="8964">423.19047619047598</cx:pt>
          <cx:pt idx="8965">386.39130434782601</cx:pt>
          <cx:pt idx="8966">403.95454545454498</cx:pt>
          <cx:pt idx="8967">423.19047619047598</cx:pt>
          <cx:pt idx="8968">386.39130434782601</cx:pt>
          <cx:pt idx="8969">740.58333333333303</cx:pt>
          <cx:pt idx="8970">522.76470588235304</cx:pt>
          <cx:pt idx="8971">493.722222222222</cx:pt>
          <cx:pt idx="8972">683.61538461538498</cx:pt>
          <cx:pt idx="8973">634.78571428571399</cx:pt>
          <cx:pt idx="8974">522.76470588235304</cx:pt>
          <cx:pt idx="8975">592.46666666666704</cx:pt>
          <cx:pt idx="8976">740.58333333333303</cx:pt>
          <cx:pt idx="8977">740.58333333333303</cx:pt>
          <cx:pt idx="8978">683.61538461538498</cx:pt>
          <cx:pt idx="8979">740.58333333333303</cx:pt>
          <cx:pt idx="8980">522.76470588235304</cx:pt>
          <cx:pt idx="8981">888.70000000000005</cx:pt>
          <cx:pt idx="8982">807.90909090909099</cx:pt>
          <cx:pt idx="8983">317.392857142857</cx:pt>
          <cx:pt idx="8984">269.30303030303003</cx:pt>
          <cx:pt idx="8985">341.80769230769198</cx:pt>
          <cx:pt idx="8986">317.392857142857</cx:pt>
          <cx:pt idx="8987">403.95454545454498</cx:pt>
          <cx:pt idx="8988">423.19047619047598</cx:pt>
          <cx:pt idx="8989">522.76470588235304</cx:pt>
          <cx:pt idx="8990">493.722222222222</cx:pt>
          <cx:pt idx="8991">555.4375</cx:pt>
          <cx:pt idx="8992">493.722222222222</cx:pt>
          <cx:pt idx="8993">493.722222222222</cx:pt>
          <cx:pt idx="8994">403.95454545454498</cx:pt>
          <cx:pt idx="8995">403.95454545454498</cx:pt>
          <cx:pt idx="8996">423.19047619047598</cx:pt>
          <cx:pt idx="8997">386.39130434782601</cx:pt>
          <cx:pt idx="8998">370.29166666666703</cx:pt>
          <cx:pt idx="8999">522.76470588235304</cx:pt>
          <cx:pt idx="9000">555.4375</cx:pt>
          <cx:pt idx="9001">493.722222222222</cx:pt>
          <cx:pt idx="9002">683.61538461538498</cx:pt>
          <cx:pt idx="9003">493.722222222222</cx:pt>
          <cx:pt idx="9004">493.722222222222</cx:pt>
          <cx:pt idx="9005">355.48000000000002</cx:pt>
          <cx:pt idx="9006">329.14814814814798</cx:pt>
          <cx:pt idx="9007">370.29166666666703</cx:pt>
          <cx:pt idx="9008">355.48000000000002</cx:pt>
          <cx:pt idx="9009">683.61538461538498</cx:pt>
          <cx:pt idx="9010">444.35000000000002</cx:pt>
          <cx:pt idx="9011">444.35000000000002</cx:pt>
          <cx:pt idx="9012">386.39130434782601</cx:pt>
          <cx:pt idx="9013">341.80769230769198</cx:pt>
          <cx:pt idx="9014">444.35000000000002</cx:pt>
          <cx:pt idx="9015">444.35000000000002</cx:pt>
          <cx:pt idx="9016">269.30303030303003</cx:pt>
          <cx:pt idx="9017">216.756097560976</cx:pt>
          <cx:pt idx="9018">423.19047619047598</cx:pt>
          <cx:pt idx="9019">341.80769230769198</cx:pt>
          <cx:pt idx="9020">317.392857142857</cx:pt>
          <cx:pt idx="9021">386.39130434782601</cx:pt>
          <cx:pt idx="9022">386.39130434782601</cx:pt>
          <cx:pt idx="9023">341.80769230769198</cx:pt>
          <cx:pt idx="9024">286.677419354839</cx:pt>
          <cx:pt idx="9025">341.80769230769198</cx:pt>
          <cx:pt idx="9026">341.80769230769198</cx:pt>
          <cx:pt idx="9027">493.722222222222</cx:pt>
          <cx:pt idx="9028">493.722222222222</cx:pt>
          <cx:pt idx="9029">467.73684210526301</cx:pt>
          <cx:pt idx="9030">467.73684210526301</cx:pt>
          <cx:pt idx="9031">341.80769230769198</cx:pt>
          <cx:pt idx="9032">286.677419354839</cx:pt>
          <cx:pt idx="9033">341.80769230769198</cx:pt>
          <cx:pt idx="9034">341.80769230769198</cx:pt>
          <cx:pt idx="9035">386.39130434782601</cx:pt>
          <cx:pt idx="9036">370.29166666666703</cx:pt>
          <cx:pt idx="9037">423.19047619047598</cx:pt>
          <cx:pt idx="9038">403.95454545454498</cx:pt>
          <cx:pt idx="9039">329.14814814814798</cx:pt>
          <cx:pt idx="9040">261.38235294117601</cx:pt>
          <cx:pt idx="9041">444.35000000000002</cx:pt>
          <cx:pt idx="9042">423.19047619047598</cx:pt>
          <cx:pt idx="9043">493.722222222222</cx:pt>
          <cx:pt idx="9044">493.722222222222</cx:pt>
          <cx:pt idx="9045">386.39130434782601</cx:pt>
          <cx:pt idx="9046">341.80769230769198</cx:pt>
          <cx:pt idx="9047">269.30303030303003</cx:pt>
          <cx:pt idx="9048">222.17500000000001</cx:pt>
          <cx:pt idx="9049">189.08510638297901</cx:pt>
          <cx:pt idx="9050">317.392857142857</cx:pt>
          <cx:pt idx="9051">233.86842105263199</cx:pt>
          <cx:pt idx="9052">246.861111111111</cx:pt>
          <cx:pt idx="9053">277.71875</cx:pt>
          <cx:pt idx="9054">341.80769230769198</cx:pt>
          <cx:pt idx="9055">317.392857142857</cx:pt>
          <cx:pt idx="9056">206.67441860465101</cx:pt>
          <cx:pt idx="9057">222.17500000000001</cx:pt>
          <cx:pt idx="9058">403.95454545454498</cx:pt>
          <cx:pt idx="9059">386.39130434782601</cx:pt>
          <cx:pt idx="9060">329.14814814814798</cx:pt>
          <cx:pt idx="9061">329.14814814814798</cx:pt>
          <cx:pt idx="9062">355.48000000000002</cx:pt>
          <cx:pt idx="9063">355.48000000000002</cx:pt>
          <cx:pt idx="9064">355.48000000000002</cx:pt>
          <cx:pt idx="9065">355.48000000000002</cx:pt>
          <cx:pt idx="9066">317.392857142857</cx:pt>
          <cx:pt idx="9067">444.35000000000002</cx:pt>
          <cx:pt idx="9068">403.95454545454498</cx:pt>
          <cx:pt idx="9069">386.39130434782601</cx:pt>
          <cx:pt idx="9070">341.80769230769198</cx:pt>
          <cx:pt idx="9071">341.80769230769198</cx:pt>
          <cx:pt idx="9072">286.677419354839</cx:pt>
          <cx:pt idx="9073">341.80769230769198</cx:pt>
          <cx:pt idx="9074">341.80769230769198</cx:pt>
          <cx:pt idx="9075">386.39130434782601</cx:pt>
          <cx:pt idx="9076">370.29166666666703</cx:pt>
          <cx:pt idx="9077">423.19047619047598</cx:pt>
          <cx:pt idx="9078">403.95454545454498</cx:pt>
          <cx:pt idx="9079">493.722222222222</cx:pt>
          <cx:pt idx="9080">467.73684210526301</cx:pt>
          <cx:pt idx="9081">341.80769230769198</cx:pt>
          <cx:pt idx="9082">286.677419354839</cx:pt>
          <cx:pt idx="9083">341.80769230769198</cx:pt>
          <cx:pt idx="9084">341.80769230769198</cx:pt>
          <cx:pt idx="9085">386.39130434782601</cx:pt>
          <cx:pt idx="9086">370.29166666666703</cx:pt>
          <cx:pt idx="9087">423.19047619047598</cx:pt>
          <cx:pt idx="9088">403.95454545454498</cx:pt>
          <cx:pt idx="9089">444.35000000000002</cx:pt>
          <cx:pt idx="9090">444.35000000000002</cx:pt>
          <cx:pt idx="9091">269.30303030303003</cx:pt>
          <cx:pt idx="9092">216.756097560976</cx:pt>
          <cx:pt idx="9093">370.29166666666703</cx:pt>
          <cx:pt idx="9094">341.80769230769198</cx:pt>
          <cx:pt idx="9095">444.35000000000002</cx:pt>
          <cx:pt idx="9096">444.35000000000002</cx:pt>
          <cx:pt idx="9097">522.76470588235304</cx:pt>
          <cx:pt idx="9098">444.35000000000002</cx:pt>
          <cx:pt idx="9099">493.722222222222</cx:pt>
          <cx:pt idx="9100">341.80769230769198</cx:pt>
          <cx:pt idx="9101">370.29166666666703</cx:pt>
          <cx:pt idx="9102">317.392857142857</cx:pt>
          <cx:pt idx="9103">355.48000000000002</cx:pt>
          <cx:pt idx="9104">386.39130434782601</cx:pt>
          <cx:pt idx="9105">370.29166666666703</cx:pt>
          <cx:pt idx="9106">403.95454545454498</cx:pt>
          <cx:pt idx="9107">386.39130434782601</cx:pt>
          <cx:pt idx="9108">296.23333333333301</cx:pt>
          <cx:pt idx="9109">341.80769230769198</cx:pt>
          <cx:pt idx="9110">329.14814814814798</cx:pt>
          <cx:pt idx="9111">261.38235294117601</cx:pt>
          <cx:pt idx="9112">329.14814814814798</cx:pt>
          <cx:pt idx="9113">355.48000000000002</cx:pt>
          <cx:pt idx="9114">341.80769230769198</cx:pt>
          <cx:pt idx="9115">386.39130434782601</cx:pt>
          <cx:pt idx="9116">386.39130434782601</cx:pt>
          <cx:pt idx="9117">370.29166666666703</cx:pt>
          <cx:pt idx="9118">306.44827586206901</cx:pt>
          <cx:pt idx="9119">329.14814814814798</cx:pt>
          <cx:pt idx="9120">467.73684210526301</cx:pt>
          <cx:pt idx="9121">467.73684210526301</cx:pt>
          <cx:pt idx="9122">493.722222222222</cx:pt>
          <cx:pt idx="9123">493.722222222222</cx:pt>
          <cx:pt idx="9124">493.722222222222</cx:pt>
          <cx:pt idx="9125">386.39130434782601</cx:pt>
          <cx:pt idx="9126">403.95454545454498</cx:pt>
          <cx:pt idx="9127">423.19047619047598</cx:pt>
          <cx:pt idx="9128">370.29166666666703</cx:pt>
          <cx:pt idx="9129">355.48000000000002</cx:pt>
          <cx:pt idx="9130">444.35000000000002</cx:pt>
          <cx:pt idx="9131">423.19047619047598</cx:pt>
          <cx:pt idx="9132">444.35000000000002</cx:pt>
          <cx:pt idx="9133">370.29166666666703</cx:pt>
          <cx:pt idx="9134">444.35000000000002</cx:pt>
          <cx:pt idx="9135">423.19047619047598</cx:pt>
          <cx:pt idx="9136">403.95454545454498</cx:pt>
          <cx:pt idx="9137">423.19047619047598</cx:pt>
          <cx:pt idx="9138">423.19047619047598</cx:pt>
          <cx:pt idx="9139">423.19047619047598</cx:pt>
          <cx:pt idx="9140">370.29166666666703</cx:pt>
          <cx:pt idx="9141">386.39130434782601</cx:pt>
          <cx:pt idx="9142">355.48000000000002</cx:pt>
          <cx:pt idx="9143">403.95454545454498</cx:pt>
          <cx:pt idx="9144">386.39130434782601</cx:pt>
          <cx:pt idx="9145">467.73684210526301</cx:pt>
          <cx:pt idx="9146">493.722222222222</cx:pt>
          <cx:pt idx="9147">386.39130434782601</cx:pt>
          <cx:pt idx="9148">355.48000000000002</cx:pt>
          <cx:pt idx="9149">341.80769230769198</cx:pt>
          <cx:pt idx="9150">306.44827586206901</cx:pt>
          <cx:pt idx="9151">423.19047619047598</cx:pt>
          <cx:pt idx="9152">370.29166666666703</cx:pt>
          <cx:pt idx="9153">467.73684210526301</cx:pt>
          <cx:pt idx="9154">423.19047619047598</cx:pt>
          <cx:pt idx="9155">370.29166666666703</cx:pt>
          <cx:pt idx="9156">341.80769230769198</cx:pt>
          <cx:pt idx="9157">355.48000000000002</cx:pt>
          <cx:pt idx="9158">329.14814814814798</cx:pt>
          <cx:pt idx="9159">370.29166666666703</cx:pt>
          <cx:pt idx="9160">341.80769230769198</cx:pt>
          <cx:pt idx="9161">403.95454545454498</cx:pt>
          <cx:pt idx="9162">386.39130434782601</cx:pt>
          <cx:pt idx="9163">355.48000000000002</cx:pt>
          <cx:pt idx="9164">370.29166666666703</cx:pt>
          <cx:pt idx="9165">403.95454545454498</cx:pt>
          <cx:pt idx="9166">403.95454545454498</cx:pt>
          <cx:pt idx="9167">423.19047619047598</cx:pt>
          <cx:pt idx="9168">329.14814814814798</cx:pt>
          <cx:pt idx="9169">403.95454545454498</cx:pt>
          <cx:pt idx="9170">370.29166666666703</cx:pt>
          <cx:pt idx="9171">493.722222222222</cx:pt>
          <cx:pt idx="9172">423.19047619047598</cx:pt>
          <cx:pt idx="9173">370.29166666666703</cx:pt>
          <cx:pt idx="9174">467.73684210526301</cx:pt>
          <cx:pt idx="9175">423.19047619047598</cx:pt>
          <cx:pt idx="9176">386.39130434782601</cx:pt>
          <cx:pt idx="9177">355.48000000000002</cx:pt>
          <cx:pt idx="9178">341.80769230769198</cx:pt>
          <cx:pt idx="9179">306.44827586206901</cx:pt>
          <cx:pt idx="9180">370.29166666666703</cx:pt>
          <cx:pt idx="9181">403.95454545454498</cx:pt>
          <cx:pt idx="9182">329.14814814814798</cx:pt>
          <cx:pt idx="9183">370.29166666666703</cx:pt>
          <cx:pt idx="9184">355.48000000000002</cx:pt>
          <cx:pt idx="9185">355.48000000000002</cx:pt>
          <cx:pt idx="9186">317.392857142857</cx:pt>
          <cx:pt idx="9187">329.14814814814798</cx:pt>
          <cx:pt idx="9188">403.95454545454498</cx:pt>
          <cx:pt idx="9189">386.39130434782601</cx:pt>
          <cx:pt idx="9190">386.39130434782601</cx:pt>
          <cx:pt idx="9191">403.95454545454498</cx:pt>
          <cx:pt idx="9192">403.95454545454498</cx:pt>
          <cx:pt idx="9193">370.29166666666703</cx:pt>
          <cx:pt idx="9194">423.19047619047598</cx:pt>
          <cx:pt idx="9195">386.39130434782601</cx:pt>
          <cx:pt idx="9196">355.48000000000002</cx:pt>
          <cx:pt idx="9197">403.95454545454498</cx:pt>
          <cx:pt idx="9198">386.39130434782601</cx:pt>
          <cx:pt idx="9199">467.73684210526301</cx:pt>
          <cx:pt idx="9200">493.722222222222</cx:pt>
          <cx:pt idx="9201">386.39130434782601</cx:pt>
          <cx:pt idx="9202">403.95454545454498</cx:pt>
          <cx:pt idx="9203">423.19047619047598</cx:pt>
          <cx:pt idx="9204">370.29166666666703</cx:pt>
          <cx:pt idx="9205">423.19047619047598</cx:pt>
          <cx:pt idx="9206">341.80769230769198</cx:pt>
          <cx:pt idx="9207">370.29166666666703</cx:pt>
          <cx:pt idx="9208">355.48000000000002</cx:pt>
          <cx:pt idx="9209">317.392857142857</cx:pt>
          <cx:pt idx="9210">403.95454545454498</cx:pt>
          <cx:pt idx="9211">386.39130434782601</cx:pt>
          <cx:pt idx="9212">423.19047619047598</cx:pt>
          <cx:pt idx="9213">423.19047619047598</cx:pt>
          <cx:pt idx="9214">370.29166666666703</cx:pt>
          <cx:pt idx="9215">341.80769230769198</cx:pt>
          <cx:pt idx="9216">355.48000000000002</cx:pt>
          <cx:pt idx="9217">341.80769230769198</cx:pt>
          <cx:pt idx="9218">423.19047619047598</cx:pt>
          <cx:pt idx="9219">370.29166666666703</cx:pt>
          <cx:pt idx="9220">423.19047619047598</cx:pt>
          <cx:pt idx="9221">386.39130434782601</cx:pt>
          <cx:pt idx="9222">467.73684210526301</cx:pt>
          <cx:pt idx="9223">493.722222222222</cx:pt>
          <cx:pt idx="9224">493.722222222222</cx:pt>
          <cx:pt idx="9225">683.61538461538498</cx:pt>
          <cx:pt idx="9226">370.29166666666703</cx:pt>
          <cx:pt idx="9227">444.35000000000002</cx:pt>
          <cx:pt idx="9228">444.35000000000002</cx:pt>
          <cx:pt idx="9229">444.35000000000002</cx:pt>
          <cx:pt idx="9230">444.35000000000002</cx:pt>
          <cx:pt idx="9231">493.722222222222</cx:pt>
          <cx:pt idx="9232">403.95454545454498</cx:pt>
          <cx:pt idx="9233">423.19047619047598</cx:pt>
          <cx:pt idx="9234">386.39130434782601</cx:pt>
          <cx:pt idx="9235">423.19047619047598</cx:pt>
          <cx:pt idx="9236">467.73684210526301</cx:pt>
          <cx:pt idx="9237">444.35000000000002</cx:pt>
          <cx:pt idx="9238">423.19047619047598</cx:pt>
          <cx:pt idx="9239">444.35000000000002</cx:pt>
          <cx:pt idx="9240">467.73684210526301</cx:pt>
          <cx:pt idx="9241">493.722222222222</cx:pt>
          <cx:pt idx="9242">423.19047619047598</cx:pt>
          <cx:pt idx="9243">444.35000000000002</cx:pt>
          <cx:pt idx="9244">493.722222222222</cx:pt>
          <cx:pt idx="9245">423.19047619047598</cx:pt>
          <cx:pt idx="9246">423.19047619047598</cx:pt>
          <cx:pt idx="9247">493.722222222222</cx:pt>
          <cx:pt idx="9248">467.73684210526301</cx:pt>
          <cx:pt idx="9249">493.722222222222</cx:pt>
          <cx:pt idx="9250">423.19047619047598</cx:pt>
          <cx:pt idx="9251">444.35000000000002</cx:pt>
          <cx:pt idx="9252">386.39130434782601</cx:pt>
          <cx:pt idx="9253">341.80769230769198</cx:pt>
          <cx:pt idx="9254">370.29166666666703</cx:pt>
          <cx:pt idx="9255">444.35000000000002</cx:pt>
          <cx:pt idx="9256">444.35000000000002</cx:pt>
          <cx:pt idx="9257">493.722222222222</cx:pt>
          <cx:pt idx="9258">423.19047619047598</cx:pt>
          <cx:pt idx="9259">403.95454545454498</cx:pt>
          <cx:pt idx="9260">386.39130434782601</cx:pt>
          <cx:pt idx="9261">423.19047619047598</cx:pt>
          <cx:pt idx="9262">467.73684210526301</cx:pt>
          <cx:pt idx="9263">444.35000000000002</cx:pt>
          <cx:pt idx="9264">493.722222222222</cx:pt>
          <cx:pt idx="9265">467.73684210526301</cx:pt>
          <cx:pt idx="9266">423.19047619047598</cx:pt>
          <cx:pt idx="9267">467.73684210526301</cx:pt>
          <cx:pt idx="9268">467.73684210526301</cx:pt>
          <cx:pt idx="9269">423.19047619047598</cx:pt>
          <cx:pt idx="9270">386.39130434782601</cx:pt>
          <cx:pt idx="9271">467.73684210526301</cx:pt>
          <cx:pt idx="9272">467.73684210526301</cx:pt>
          <cx:pt idx="9273">444.35000000000002</cx:pt>
          <cx:pt idx="9274">423.19047619047598</cx:pt>
          <cx:pt idx="9275">467.73684210526301</cx:pt>
          <cx:pt idx="9276">444.35000000000002</cx:pt>
          <cx:pt idx="9277">493.722222222222</cx:pt>
          <cx:pt idx="9278">444.35000000000002</cx:pt>
          <cx:pt idx="9279">493.722222222222</cx:pt>
          <cx:pt idx="9280">444.35000000000002</cx:pt>
          <cx:pt idx="9281">467.73684210526301</cx:pt>
          <cx:pt idx="9282">423.19047619047598</cx:pt>
          <cx:pt idx="9283">467.73684210526301</cx:pt>
          <cx:pt idx="9284">467.73684210526301</cx:pt>
          <cx:pt idx="9285">423.19047619047598</cx:pt>
          <cx:pt idx="9286">467.73684210526301</cx:pt>
          <cx:pt idx="9287">423.19047619047598</cx:pt>
          <cx:pt idx="9288">467.73684210526301</cx:pt>
          <cx:pt idx="9289">522.76470588235304</cx:pt>
          <cx:pt idx="9290">493.722222222222</cx:pt>
          <cx:pt idx="9291">467.73684210526301</cx:pt>
          <cx:pt idx="9292">493.722222222222</cx:pt>
          <cx:pt idx="9293">493.722222222222</cx:pt>
          <cx:pt idx="9294">444.35000000000002</cx:pt>
          <cx:pt idx="9295">493.722222222222</cx:pt>
          <cx:pt idx="9296">444.35000000000002</cx:pt>
          <cx:pt idx="9297">444.35000000000002</cx:pt>
          <cx:pt idx="9298">467.73684210526301</cx:pt>
          <cx:pt idx="9299">493.722222222222</cx:pt>
          <cx:pt idx="9300">423.19047619047598</cx:pt>
          <cx:pt idx="9301">444.35000000000002</cx:pt>
          <cx:pt idx="9302">493.722222222222</cx:pt>
          <cx:pt idx="9303">493.722222222222</cx:pt>
          <cx:pt idx="9304">370.29166666666703</cx:pt>
          <cx:pt idx="9305">444.35000000000002</cx:pt>
          <cx:pt idx="9306">341.80769230769198</cx:pt>
          <cx:pt idx="9307">306.44827586206901</cx:pt>
          <cx:pt idx="9308">423.19047619047598</cx:pt>
          <cx:pt idx="9309">403.95454545454498</cx:pt>
          <cx:pt idx="9310">386.39130434782601</cx:pt>
          <cx:pt idx="9311">370.29166666666703</cx:pt>
          <cx:pt idx="9312">341.80769230769198</cx:pt>
          <cx:pt idx="9313">306.44827586206901</cx:pt>
          <cx:pt idx="9314">341.80769230769198</cx:pt>
          <cx:pt idx="9315">370.29166666666703</cx:pt>
          <cx:pt idx="9316">355.48000000000002</cx:pt>
          <cx:pt idx="9317">317.392857142857</cx:pt>
          <cx:pt idx="9318">386.39130434782601</cx:pt>
          <cx:pt idx="9319">370.29166666666703</cx:pt>
          <cx:pt idx="9320">403.95454545454498</cx:pt>
          <cx:pt idx="9321">386.39130434782601</cx:pt>
          <cx:pt idx="9322">403.95454545454498</cx:pt>
          <cx:pt idx="9323">386.39130434782601</cx:pt>
          <cx:pt idx="9324">423.19047619047598</cx:pt>
          <cx:pt idx="9325">423.19047619047598</cx:pt>
          <cx:pt idx="9326">355.48000000000002</cx:pt>
          <cx:pt idx="9327">341.80769230769198</cx:pt>
          <cx:pt idx="9328">403.95454545454498</cx:pt>
          <cx:pt idx="9329">444.35000000000002</cx:pt>
          <cx:pt idx="9330">386.39130434782601</cx:pt>
          <cx:pt idx="9331">386.39130434782601</cx:pt>
          <cx:pt idx="9332">444.35000000000002</cx:pt>
          <cx:pt idx="9333">493.722222222222</cx:pt>
          <cx:pt idx="9334">403.95454545454498</cx:pt>
          <cx:pt idx="9335">444.35000000000002</cx:pt>
          <cx:pt idx="9336">423.19047619047598</cx:pt>
          <cx:pt idx="9337">444.35000000000002</cx:pt>
          <cx:pt idx="9338">423.19047619047598</cx:pt>
          <cx:pt idx="9339">444.35000000000002</cx:pt>
          <cx:pt idx="9340">444.35000000000002</cx:pt>
          <cx:pt idx="9341">493.722222222222</cx:pt>
          <cx:pt idx="9342">403.95454545454498</cx:pt>
          <cx:pt idx="9343">444.35000000000002</cx:pt>
          <cx:pt idx="9344">386.39130434782601</cx:pt>
          <cx:pt idx="9345">386.39130434782601</cx:pt>
          <cx:pt idx="9346">444.35000000000002</cx:pt>
          <cx:pt idx="9347">403.95454545454498</cx:pt>
          <cx:pt idx="9348">444.35000000000002</cx:pt>
          <cx:pt idx="9349">386.39130434782601</cx:pt>
          <cx:pt idx="9350">386.39130434782601</cx:pt>
          <cx:pt idx="9351">444.35000000000002</cx:pt>
          <cx:pt idx="9352">493.722222222222</cx:pt>
          <cx:pt idx="9353">403.95454545454498</cx:pt>
          <cx:pt idx="9354">444.35000000000002</cx:pt>
          <cx:pt idx="9355">423.19047619047598</cx:pt>
          <cx:pt idx="9356">493.722222222222</cx:pt>
          <cx:pt idx="9357">493.722222222222</cx:pt>
          <cx:pt idx="9358">493.722222222222</cx:pt>
          <cx:pt idx="9359">467.73684210526301</cx:pt>
          <cx:pt idx="9360">444.35000000000002</cx:pt>
          <cx:pt idx="9361">423.19047619047598</cx:pt>
          <cx:pt idx="9362">467.73684210526301</cx:pt>
          <cx:pt idx="9363">444.35000000000002</cx:pt>
          <cx:pt idx="9364">493.722222222222</cx:pt>
          <cx:pt idx="9365">493.722222222222</cx:pt>
          <cx:pt idx="9366">467.73684210526301</cx:pt>
          <cx:pt idx="9367">403.95454545454498</cx:pt>
          <cx:pt idx="9368">493.722222222222</cx:pt>
          <cx:pt idx="9369">493.722222222222</cx:pt>
          <cx:pt idx="9370">493.722222222222</cx:pt>
          <cx:pt idx="9371">467.73684210526301</cx:pt>
          <cx:pt idx="9372">467.73684210526301</cx:pt>
          <cx:pt idx="9373">403.95454545454498</cx:pt>
          <cx:pt idx="9374">493.722222222222</cx:pt>
          <cx:pt idx="9375">493.722222222222</cx:pt>
          <cx:pt idx="9376">444.35000000000002</cx:pt>
          <cx:pt idx="9377">444.35000000000002</cx:pt>
          <cx:pt idx="9378">467.73684210526301</cx:pt>
          <cx:pt idx="9379">493.722222222222</cx:pt>
          <cx:pt idx="9380">493.722222222222</cx:pt>
          <cx:pt idx="9381">444.35000000000002</cx:pt>
          <cx:pt idx="9382">522.76470588235304</cx:pt>
          <cx:pt idx="9383">493.722222222222</cx:pt>
          <cx:pt idx="9384">555.4375</cx:pt>
          <cx:pt idx="9385">522.76470588235304</cx:pt>
          <cx:pt idx="9386">592.46666666666704</cx:pt>
          <cx:pt idx="9387">592.46666666666704</cx:pt>
          <cx:pt idx="9388">634.78571428571399</cx:pt>
          <cx:pt idx="9389">634.78571428571399</cx:pt>
          <cx:pt idx="9390">634.78571428571399</cx:pt>
          <cx:pt idx="9391">555.4375</cx:pt>
          <cx:pt idx="9392">522.76470588235304</cx:pt>
          <cx:pt idx="9393">522.76470588235304</cx:pt>
          <cx:pt idx="9394">634.78571428571399</cx:pt>
          <cx:pt idx="9395">634.78571428571399</cx:pt>
          <cx:pt idx="9396">683.61538461538498</cx:pt>
          <cx:pt idx="9397">683.61538461538498</cx:pt>
          <cx:pt idx="9398">683.61538461538498</cx:pt>
          <cx:pt idx="9399">403.95454545454498</cx:pt>
          <cx:pt idx="9400">555.4375</cx:pt>
          <cx:pt idx="9401">522.76470588235304</cx:pt>
          <cx:pt idx="9402">634.78571428571399</cx:pt>
          <cx:pt idx="9403">592.46666666666704</cx:pt>
          <cx:pt idx="9404">592.46666666666704</cx:pt>
          <cx:pt idx="9405">522.76470588235304</cx:pt>
          <cx:pt idx="9406">683.61538461538498</cx:pt>
          <cx:pt idx="9407">634.78571428571399</cx:pt>
          <cx:pt idx="9408">740.58333333333303</cx:pt>
          <cx:pt idx="9409">683.61538461538498</cx:pt>
          <cx:pt idx="9410">683.61538461538498</cx:pt>
          <cx:pt idx="9411">740.58333333333303</cx:pt>
          <cx:pt idx="9412">683.61538461538498</cx:pt>
          <cx:pt idx="9413">592.46666666666704</cx:pt>
          <cx:pt idx="9414">592.46666666666704</cx:pt>
          <cx:pt idx="9415">592.46666666666704</cx:pt>
          <cx:pt idx="9416">592.46666666666704</cx:pt>
          <cx:pt idx="9417">683.61538461538498</cx:pt>
          <cx:pt idx="9418">634.78571428571399</cx:pt>
          <cx:pt idx="9419">634.78571428571399</cx:pt>
          <cx:pt idx="9420">634.78571428571399</cx:pt>
          <cx:pt idx="9421">634.78571428571399</cx:pt>
          <cx:pt idx="9422">683.61538461538498</cx:pt>
          <cx:pt idx="9423">740.58333333333303</cx:pt>
          <cx:pt idx="9424">444.35000000000002</cx:pt>
          <cx:pt idx="9425">423.19047619047598</cx:pt>
          <cx:pt idx="9426">493.722222222222</cx:pt>
          <cx:pt idx="9427">467.73684210526301</cx:pt>
          <cx:pt idx="9428">555.4375</cx:pt>
          <cx:pt idx="9429">493.722222222222</cx:pt>
          <cx:pt idx="9430">522.76470588235304</cx:pt>
          <cx:pt idx="9431">493.722222222222</cx:pt>
          <cx:pt idx="9432">555.4375</cx:pt>
          <cx:pt idx="9433">522.76470588235304</cx:pt>
          <cx:pt idx="9434">592.46666666666704</cx:pt>
          <cx:pt idx="9435">592.46666666666704</cx:pt>
          <cx:pt idx="9436">634.78571428571399</cx:pt>
          <cx:pt idx="9437">634.78571428571399</cx:pt>
          <cx:pt idx="9438">634.78571428571399</cx:pt>
          <cx:pt idx="9439">555.4375</cx:pt>
          <cx:pt idx="9440">522.76470588235304</cx:pt>
          <cx:pt idx="9441">522.76470588235304</cx:pt>
          <cx:pt idx="9442">592.46666666666704</cx:pt>
          <cx:pt idx="9443">634.78571428571399</cx:pt>
          <cx:pt idx="9444">683.61538461538498</cx:pt>
          <cx:pt idx="9445">683.61538461538498</cx:pt>
          <cx:pt idx="9446">444.35000000000002</cx:pt>
          <cx:pt idx="9447">423.19047619047598</cx:pt>
          <cx:pt idx="9448">467.73684210526301</cx:pt>
          <cx:pt idx="9449">467.73684210526301</cx:pt>
          <cx:pt idx="9450">522.76470588235304</cx:pt>
          <cx:pt idx="9451">467.73684210526301</cx:pt>
          <cx:pt idx="9452">444.35000000000002</cx:pt>
          <cx:pt idx="9453">555.4375</cx:pt>
          <cx:pt idx="9454">555.4375</cx:pt>
          <cx:pt idx="9455">423.19047619047598</cx:pt>
          <cx:pt idx="9456">403.95454545454498</cx:pt>
          <cx:pt idx="9457">493.722222222222</cx:pt>
          <cx:pt idx="9458">555.4375</cx:pt>
          <cx:pt idx="9459">555.4375</cx:pt>
          <cx:pt idx="9460">592.46666666666704</cx:pt>
          <cx:pt idx="9461">555.4375</cx:pt>
          <cx:pt idx="9462">634.78571428571399</cx:pt>
          <cx:pt idx="9463">683.61538461538498</cx:pt>
          <cx:pt idx="9464">683.61538461538498</cx:pt>
          <cx:pt idx="9465">683.61538461538498</cx:pt>
          <cx:pt idx="9466">740.58333333333303</cx:pt>
          <cx:pt idx="9467">592.46666666666704</cx:pt>
          <cx:pt idx="9468">634.78571428571399</cx:pt>
          <cx:pt idx="9469">592.46666666666704</cx:pt>
          <cx:pt idx="9470">634.78571428571399</cx:pt>
          <cx:pt idx="9471">683.61538461538498</cx:pt>
          <cx:pt idx="9472">683.61538461538498</cx:pt>
          <cx:pt idx="9473">683.61538461538498</cx:pt>
          <cx:pt idx="9474">740.58333333333303</cx:pt>
          <cx:pt idx="9475">522.76470588235304</cx:pt>
          <cx:pt idx="9476">555.4375</cx:pt>
          <cx:pt idx="9477">493.722222222222</cx:pt>
          <cx:pt idx="9478">555.4375</cx:pt>
          <cx:pt idx="9479">592.46666666666704</cx:pt>
          <cx:pt idx="9480">592.46666666666704</cx:pt>
          <cx:pt idx="9481">555.4375</cx:pt>
          <cx:pt idx="9482">683.61538461538498</cx:pt>
          <cx:pt idx="9483">634.78571428571399</cx:pt>
          <cx:pt idx="9484">740.58333333333303</cx:pt>
          <cx:pt idx="9485">683.61538461538498</cx:pt>
          <cx:pt idx="9486">740.58333333333303</cx:pt>
          <cx:pt idx="9487">740.58333333333303</cx:pt>
          <cx:pt idx="9488">740.58333333333303</cx:pt>
          <cx:pt idx="9489">740.58333333333303</cx:pt>
          <cx:pt idx="9490">683.61538461538498</cx:pt>
          <cx:pt idx="9491">592.46666666666704</cx:pt>
          <cx:pt idx="9492">634.78571428571399</cx:pt>
          <cx:pt idx="9493">634.78571428571399</cx:pt>
          <cx:pt idx="9494">634.78571428571399</cx:pt>
          <cx:pt idx="9495">683.61538461538498</cx:pt>
          <cx:pt idx="9496">444.35000000000002</cx:pt>
          <cx:pt idx="9497">522.76470588235304</cx:pt>
          <cx:pt idx="9498">467.73684210526301</cx:pt>
          <cx:pt idx="9499">555.4375</cx:pt>
          <cx:pt idx="9500">522.76470588235304</cx:pt>
          <cx:pt idx="9501">555.4375</cx:pt>
          <cx:pt idx="9502">592.46666666666704</cx:pt>
          <cx:pt idx="9503">555.4375</cx:pt>
          <cx:pt idx="9504">634.78571428571399</cx:pt>
          <cx:pt idx="9505">683.61538461538498</cx:pt>
          <cx:pt idx="9506">683.61538461538498</cx:pt>
          <cx:pt idx="9507">683.61538461538498</cx:pt>
          <cx:pt idx="9508">740.58333333333303</cx:pt>
          <cx:pt idx="9509">634.78571428571399</cx:pt>
          <cx:pt idx="9510">634.78571428571399</cx:pt>
          <cx:pt idx="9511">683.61538461538498</cx:pt>
          <cx:pt idx="9512">683.61538461538498</cx:pt>
          <cx:pt idx="9513">683.61538461538498</cx:pt>
          <cx:pt idx="9514">740.58333333333303</cx:pt>
          <cx:pt idx="9515">522.76470588235304</cx:pt>
          <cx:pt idx="9516">555.4375</cx:pt>
          <cx:pt idx="9517">555.4375</cx:pt>
          <cx:pt idx="9518">592.46666666666704</cx:pt>
          <cx:pt idx="9519">522.76470588235304</cx:pt>
          <cx:pt idx="9520">467.73684210526301</cx:pt>
          <cx:pt idx="9521">522.76470588235304</cx:pt>
          <cx:pt idx="9522">493.722222222222</cx:pt>
          <cx:pt idx="9523">555.4375</cx:pt>
          <cx:pt idx="9524">493.722222222222</cx:pt>
          <cx:pt idx="9525">634.78571428571399</cx:pt>
          <cx:pt idx="9526">592.46666666666704</cx:pt>
          <cx:pt idx="9527">522.76470588235304</cx:pt>
          <cx:pt idx="9528">493.722222222222</cx:pt>
          <cx:pt idx="9529">683.61538461538498</cx:pt>
          <cx:pt idx="9530">592.46666666666704</cx:pt>
          <cx:pt idx="9531">522.76470588235304</cx:pt>
          <cx:pt idx="9532">522.76470588235304</cx:pt>
          <cx:pt idx="9533">592.46666666666704</cx:pt>
          <cx:pt idx="9534">634.78571428571399</cx:pt>
          <cx:pt idx="9535">555.4375</cx:pt>
          <cx:pt idx="9536">683.61538461538498</cx:pt>
          <cx:pt idx="9537">592.46666666666704</cx:pt>
          <cx:pt idx="9538">740.58333333333303</cx:pt>
          <cx:pt idx="9539">683.61538461538498</cx:pt>
          <cx:pt idx="9540">683.61538461538498</cx:pt>
          <cx:pt idx="9541">683.61538461538498</cx:pt>
          <cx:pt idx="9542">740.58333333333303</cx:pt>
          <cx:pt idx="9543">493.722222222222</cx:pt>
          <cx:pt idx="9544">467.73684210526301</cx:pt>
          <cx:pt idx="9545">555.4375</cx:pt>
          <cx:pt idx="9546">555.4375</cx:pt>
          <cx:pt idx="9547">634.78571428571399</cx:pt>
          <cx:pt idx="9548">634.78571428571399</cx:pt>
          <cx:pt idx="9549">634.78571428571399</cx:pt>
          <cx:pt idx="9550">683.61538461538498</cx:pt>
          <cx:pt idx="9551">740.58333333333303</cx:pt>
          <cx:pt idx="9552">683.61538461538498</cx:pt>
          <cx:pt idx="9553">740.58333333333303</cx:pt>
          <cx:pt idx="9554">555.4375</cx:pt>
          <cx:pt idx="9555">592.46666666666704</cx:pt>
          <cx:pt idx="9556">634.78571428571399</cx:pt>
          <cx:pt idx="9557">555.4375</cx:pt>
          <cx:pt idx="9558">683.61538461538498</cx:pt>
          <cx:pt idx="9559">522.76470588235304</cx:pt>
          <cx:pt idx="9560">555.4375</cx:pt>
          <cx:pt idx="9561">592.46666666666704</cx:pt>
          <cx:pt idx="9562">634.78571428571399</cx:pt>
          <cx:pt idx="9563">683.61538461538498</cx:pt>
          <cx:pt idx="9564">683.61538461538498</cx:pt>
          <cx:pt idx="9565">592.46666666666704</cx:pt>
          <cx:pt idx="9566">740.58333333333303</cx:pt>
          <cx:pt idx="9567">683.61538461538498</cx:pt>
          <cx:pt idx="9568">740.58333333333303</cx:pt>
          <cx:pt idx="9569">740.58333333333303</cx:pt>
          <cx:pt idx="9570">740.58333333333303</cx:pt>
          <cx:pt idx="9571">522.76470588235304</cx:pt>
          <cx:pt idx="9572">522.76470588235304</cx:pt>
          <cx:pt idx="9573">555.4375</cx:pt>
          <cx:pt idx="9574">592.46666666666704</cx:pt>
          <cx:pt idx="9575">683.61538461538498</cx:pt>
          <cx:pt idx="9576">634.78571428571399</cx:pt>
          <cx:pt idx="9577">740.58333333333303</cx:pt>
          <cx:pt idx="9578">592.46666666666704</cx:pt>
          <cx:pt idx="9579">634.78571428571399</cx:pt>
          <cx:pt idx="9580">683.61538461538498</cx:pt>
          <cx:pt idx="9581">683.61538461538498</cx:pt>
          <cx:pt idx="9582">555.4375</cx:pt>
          <cx:pt idx="9583">493.722222222222</cx:pt>
          <cx:pt idx="9584">522.76470588235304</cx:pt>
          <cx:pt idx="9585">522.76470588235304</cx:pt>
          <cx:pt idx="9586">522.76470588235304</cx:pt>
          <cx:pt idx="9587">683.61538461538498</cx:pt>
          <cx:pt idx="9588">493.722222222222</cx:pt>
          <cx:pt idx="9589">493.722222222222</cx:pt>
          <cx:pt idx="9590">522.76470588235304</cx:pt>
          <cx:pt idx="9591">592.46666666666704</cx:pt>
          <cx:pt idx="9592">592.46666666666704</cx:pt>
          <cx:pt idx="9593">493.722222222222</cx:pt>
          <cx:pt idx="9594">522.76470588235304</cx:pt>
          <cx:pt idx="9595">467.73684210526301</cx:pt>
          <cx:pt idx="9596">444.35000000000002</cx:pt>
          <cx:pt idx="9597">467.73684210526301</cx:pt>
          <cx:pt idx="9598">467.73684210526301</cx:pt>
          <cx:pt idx="9599">444.35000000000002</cx:pt>
          <cx:pt idx="9600">467.73684210526301</cx:pt>
          <cx:pt idx="9601">493.722222222222</cx:pt>
          <cx:pt idx="9602">522.76470588235304</cx:pt>
          <cx:pt idx="9603">467.73684210526301</cx:pt>
          <cx:pt idx="9604">555.4375</cx:pt>
          <cx:pt idx="9605">522.76470588235304</cx:pt>
          <cx:pt idx="9606">555.4375</cx:pt>
          <cx:pt idx="9607">555.4375</cx:pt>
          <cx:pt idx="9608">493.722222222222</cx:pt>
          <cx:pt idx="9609">522.76470588235304</cx:pt>
          <cx:pt idx="9610">522.76470588235304</cx:pt>
          <cx:pt idx="9611">423.19047619047598</cx:pt>
          <cx:pt idx="9612">423.19047619047598</cx:pt>
          <cx:pt idx="9613">403.95454545454498</cx:pt>
          <cx:pt idx="9614">386.39130434782601</cx:pt>
          <cx:pt idx="9615">683.61538461538498</cx:pt>
          <cx:pt idx="9616">522.76470588235304</cx:pt>
          <cx:pt idx="9617">555.4375</cx:pt>
          <cx:pt idx="9618">555.4375</cx:pt>
          <cx:pt idx="9619">555.4375</cx:pt>
          <cx:pt idx="9620">555.4375</cx:pt>
          <cx:pt idx="9621">555.4375</cx:pt>
          <cx:pt idx="9622">555.4375</cx:pt>
          <cx:pt idx="9623">555.4375</cx:pt>
          <cx:pt idx="9624">467.73684210526301</cx:pt>
          <cx:pt idx="9625">522.76470588235304</cx:pt>
          <cx:pt idx="9626">522.76470588235304</cx:pt>
          <cx:pt idx="9627">493.722222222222</cx:pt>
          <cx:pt idx="9628">555.4375</cx:pt>
          <cx:pt idx="9629">493.722222222222</cx:pt>
          <cx:pt idx="9630">493.722222222222</cx:pt>
          <cx:pt idx="9631">467.73684210526301</cx:pt>
          <cx:pt idx="9632">444.35000000000002</cx:pt>
          <cx:pt idx="9633">467.73684210526301</cx:pt>
          <cx:pt idx="9634">493.722222222222</cx:pt>
          <cx:pt idx="9635">522.76470588235304</cx:pt>
          <cx:pt idx="9636">423.19047619047598</cx:pt>
          <cx:pt idx="9637">423.19047619047598</cx:pt>
          <cx:pt idx="9638">403.95454545454498</cx:pt>
          <cx:pt idx="9639">386.39130434782601</cx:pt>
          <cx:pt idx="9640">423.19047619047598</cx:pt>
          <cx:pt idx="9641">423.19047619047598</cx:pt>
          <cx:pt idx="9642">493.722222222222</cx:pt>
          <cx:pt idx="9643">493.722222222222</cx:pt>
          <cx:pt idx="9644">522.76470588235304</cx:pt>
          <cx:pt idx="9645">740.58333333333303</cx:pt>
          <cx:pt idx="9646">683.61538461538498</cx:pt>
          <cx:pt idx="9647">683.61538461538498</cx:pt>
          <cx:pt idx="9648">555.4375</cx:pt>
          <cx:pt idx="9649">592.46666666666704</cx:pt>
          <cx:pt idx="9650">592.46666666666704</cx:pt>
          <cx:pt idx="9651">555.4375</cx:pt>
          <cx:pt idx="9652">522.76470588235304</cx:pt>
          <cx:pt idx="9653">555.4375</cx:pt>
          <cx:pt idx="9654">493.722222222222</cx:pt>
          <cx:pt idx="9655">592.46666666666704</cx:pt>
          <cx:pt idx="9656">522.76470588235304</cx:pt>
          <cx:pt idx="9657">555.4375</cx:pt>
          <cx:pt idx="9658">555.4375</cx:pt>
          <cx:pt idx="9659">634.78571428571399</cx:pt>
          <cx:pt idx="9660">555.4375</cx:pt>
          <cx:pt idx="9661">522.76470588235304</cx:pt>
          <cx:pt idx="9662">634.78571428571399</cx:pt>
          <cx:pt idx="9663">592.46666666666704</cx:pt>
          <cx:pt idx="9664">634.78571428571399</cx:pt>
          <cx:pt idx="9665">634.78571428571399</cx:pt>
          <cx:pt idx="9666">683.61538461538498</cx:pt>
          <cx:pt idx="9667">592.46666666666704</cx:pt>
          <cx:pt idx="9668">522.76470588235304</cx:pt>
          <cx:pt idx="9669">423.19047619047598</cx:pt>
          <cx:pt idx="9670">423.19047619047598</cx:pt>
          <cx:pt idx="9671">403.95454545454498</cx:pt>
          <cx:pt idx="9672">386.39130434782601</cx:pt>
          <cx:pt idx="9673">423.19047619047598</cx:pt>
          <cx:pt idx="9674">423.19047619047598</cx:pt>
          <cx:pt idx="9675">403.95454545454498</cx:pt>
          <cx:pt idx="9676">386.39130434782601</cx:pt>
          <cx:pt idx="9677">555.4375</cx:pt>
          <cx:pt idx="9678">683.61538461538498</cx:pt>
          <cx:pt idx="9679">740.58333333333303</cx:pt>
          <cx:pt idx="9680">740.58333333333303</cx:pt>
          <cx:pt idx="9681">555.4375</cx:pt>
          <cx:pt idx="9682">592.46666666666704</cx:pt>
          <cx:pt idx="9683">555.4375</cx:pt>
          <cx:pt idx="9684">592.46666666666704</cx:pt>
          <cx:pt idx="9685">592.46666666666704</cx:pt>
          <cx:pt idx="9686">634.78571428571399</cx:pt>
          <cx:pt idx="9687">592.46666666666704</cx:pt>
          <cx:pt idx="9688">592.46666666666704</cx:pt>
          <cx:pt idx="9689">555.4375</cx:pt>
          <cx:pt idx="9690">592.46666666666704</cx:pt>
          <cx:pt idx="9691">592.46666666666704</cx:pt>
          <cx:pt idx="9692">592.46666666666704</cx:pt>
          <cx:pt idx="9693">592.46666666666704</cx:pt>
          <cx:pt idx="9694">522.76470588235304</cx:pt>
          <cx:pt idx="9695">592.46666666666704</cx:pt>
          <cx:pt idx="9696">522.76470588235304</cx:pt>
          <cx:pt idx="9697">555.4375</cx:pt>
          <cx:pt idx="9698">444.35000000000002</cx:pt>
          <cx:pt idx="9699">386.39130434782601</cx:pt>
          <cx:pt idx="9700">355.48000000000002</cx:pt>
          <cx:pt idx="9701">423.19047619047598</cx:pt>
          <cx:pt idx="9702">423.19047619047598</cx:pt>
          <cx:pt idx="9703">403.95454545454498</cx:pt>
          <cx:pt idx="9704">386.39130434782601</cx:pt>
          <cx:pt idx="9705">423.19047619047598</cx:pt>
          <cx:pt idx="9706">423.19047619047598</cx:pt>
          <cx:pt idx="9707">740.58333333333303</cx:pt>
          <cx:pt idx="9708">493.722222222222</cx:pt>
          <cx:pt idx="9709">683.61538461538498</cx:pt>
          <cx:pt idx="9710">634.78571428571399</cx:pt>
          <cx:pt idx="9711">522.76470588235304</cx:pt>
          <cx:pt idx="9712">592.46666666666704</cx:pt>
          <cx:pt idx="9713">683.61538461538498</cx:pt>
          <cx:pt idx="9714">683.61538461538498</cx:pt>
          <cx:pt idx="9715">740.58333333333303</cx:pt>
          <cx:pt idx="9716">317.392857142857</cx:pt>
          <cx:pt idx="9717">269.30303030303003</cx:pt>
          <cx:pt idx="9718">341.80769230769198</cx:pt>
          <cx:pt idx="9719">317.392857142857</cx:pt>
          <cx:pt idx="9720">403.95454545454498</cx:pt>
          <cx:pt idx="9721">386.39130434782601</cx:pt>
          <cx:pt idx="9722">403.95454545454498</cx:pt>
          <cx:pt idx="9723">403.95454545454498</cx:pt>
          <cx:pt idx="9724">403.95454545454498</cx:pt>
          <cx:pt idx="9725">403.95454545454498</cx:pt>
          <cx:pt idx="9726">403.95454545454498</cx:pt>
          <cx:pt idx="9727">355.48000000000002</cx:pt>
          <cx:pt idx="9728">317.392857142857</cx:pt>
          <cx:pt idx="9729">370.29166666666703</cx:pt>
          <cx:pt idx="9730">355.48000000000002</cx:pt>
          <cx:pt idx="9731">444.35000000000002</cx:pt>
          <cx:pt idx="9732">444.35000000000002</cx:pt>
          <cx:pt idx="9733">444.35000000000002</cx:pt>
          <cx:pt idx="9734">423.19047619047598</cx:pt>
          <cx:pt idx="9735">341.80769230769198</cx:pt>
          <cx:pt idx="9736">317.392857142857</cx:pt>
          <cx:pt idx="9737">317.392857142857</cx:pt>
          <cx:pt idx="9738">306.44827586206901</cx:pt>
          <cx:pt idx="9739">370.29166666666703</cx:pt>
          <cx:pt idx="9740">370.29166666666703</cx:pt>
          <cx:pt idx="9741">493.722222222222</cx:pt>
          <cx:pt idx="9742">467.73684210526301</cx:pt>
          <cx:pt idx="9743">493.722222222222</cx:pt>
          <cx:pt idx="9744">467.73684210526301</cx:pt>
          <cx:pt idx="9745">341.80769230769198</cx:pt>
          <cx:pt idx="9746">286.677419354839</cx:pt>
          <cx:pt idx="9747">355.48000000000002</cx:pt>
          <cx:pt idx="9748">355.48000000000002</cx:pt>
          <cx:pt idx="9749">403.95454545454498</cx:pt>
          <cx:pt idx="9750">403.95454545454498</cx:pt>
          <cx:pt idx="9751">386.39130434782601</cx:pt>
          <cx:pt idx="9752">386.39130434782601</cx:pt>
          <cx:pt idx="9753">317.392857142857</cx:pt>
          <cx:pt idx="9754">269.30303030303003</cx:pt>
          <cx:pt idx="9755">444.35000000000002</cx:pt>
          <cx:pt idx="9756">423.19047619047598</cx:pt>
          <cx:pt idx="9757">493.722222222222</cx:pt>
          <cx:pt idx="9758">493.722222222222</cx:pt>
          <cx:pt idx="9759">592.46666666666704</cx:pt>
          <cx:pt idx="9760">386.39130434782601</cx:pt>
          <cx:pt idx="9761">341.80769230769198</cx:pt>
          <cx:pt idx="9762">222.17500000000001</cx:pt>
          <cx:pt idx="9763">317.392857142857</cx:pt>
          <cx:pt idx="9764">253.914285714286</cx:pt>
          <cx:pt idx="9765">317.392857142857</cx:pt>
          <cx:pt idx="9766">233.86842105263199</cx:pt>
          <cx:pt idx="9767">277.71875</cx:pt>
          <cx:pt idx="9768">246.861111111111</cx:pt>
          <cx:pt idx="9769">341.80769230769198</cx:pt>
          <cx:pt idx="9770">317.392857142857</cx:pt>
          <cx:pt idx="9771">206.67441860465101</cx:pt>
          <cx:pt idx="9772">222.17500000000001</cx:pt>
          <cx:pt idx="9773">403.95454545454498</cx:pt>
          <cx:pt idx="9774">386.39130434782601</cx:pt>
          <cx:pt idx="9775">355.48000000000002</cx:pt>
          <cx:pt idx="9776">329.14814814814798</cx:pt>
          <cx:pt idx="9777">341.80769230769198</cx:pt>
          <cx:pt idx="9778">355.48000000000002</cx:pt>
          <cx:pt idx="9779">317.392857142857</cx:pt>
          <cx:pt idx="9780">444.35000000000002</cx:pt>
          <cx:pt idx="9781">403.95454545454498</cx:pt>
          <cx:pt idx="9782">386.39130434782601</cx:pt>
          <cx:pt idx="9783">341.80769230769198</cx:pt>
          <cx:pt idx="9784">403.95454545454498</cx:pt>
          <cx:pt idx="9785">403.95454545454498</cx:pt>
          <cx:pt idx="9786">386.39130434782601</cx:pt>
          <cx:pt idx="9787">386.39130434782601</cx:pt>
          <cx:pt idx="9788">341.80769230769198</cx:pt>
          <cx:pt idx="9789">286.677419354839</cx:pt>
          <cx:pt idx="9790">341.80769230769198</cx:pt>
          <cx:pt idx="9791">355.48000000000002</cx:pt>
          <cx:pt idx="9792">493.722222222222</cx:pt>
          <cx:pt idx="9793">467.73684210526301</cx:pt>
          <cx:pt idx="9794">493.722222222222</cx:pt>
          <cx:pt idx="9795">444.35000000000002</cx:pt>
          <cx:pt idx="9796">444.35000000000002</cx:pt>
          <cx:pt idx="9797">444.35000000000002</cx:pt>
          <cx:pt idx="9798">444.35000000000002</cx:pt>
          <cx:pt idx="9799">444.35000000000002</cx:pt>
          <cx:pt idx="9800">423.19047619047598</cx:pt>
          <cx:pt idx="9801">444.35000000000002</cx:pt>
          <cx:pt idx="9802">467.73684210526301</cx:pt>
          <cx:pt idx="9803">355.48000000000002</cx:pt>
          <cx:pt idx="9804">329.14814814814798</cx:pt>
          <cx:pt idx="9805">317.392857142857</cx:pt>
          <cx:pt idx="9806">341.80769230769198</cx:pt>
          <cx:pt idx="9807">386.39130434782601</cx:pt>
          <cx:pt idx="9808">370.29166666666703</cx:pt>
          <cx:pt idx="9809">403.95454545454498</cx:pt>
          <cx:pt idx="9810">403.95454545454498</cx:pt>
          <cx:pt idx="9811">403.95454545454498</cx:pt>
          <cx:pt idx="9812">555.4375</cx:pt>
          <cx:pt idx="9813">277.71875</cx:pt>
          <cx:pt idx="9814">222.17500000000001</cx:pt>
          <cx:pt idx="9815">341.80769230769198</cx:pt>
          <cx:pt idx="9816">329.14814814814798</cx:pt>
          <cx:pt idx="9817">386.39130434782601</cx:pt>
          <cx:pt idx="9818">403.95454545454498</cx:pt>
          <cx:pt idx="9819">306.44827586206901</cx:pt>
          <cx:pt idx="9820">306.44827586206901</cx:pt>
          <cx:pt idx="9821">286.677419354839</cx:pt>
          <cx:pt idx="9822">296.23333333333301</cx:pt>
          <cx:pt idx="9823">403.95454545454498</cx:pt>
          <cx:pt idx="9824">370.29166666666703</cx:pt>
          <cx:pt idx="9825">467.73684210526301</cx:pt>
          <cx:pt idx="9826">493.722222222222</cx:pt>
          <cx:pt idx="9827">493.722222222222</cx:pt>
          <cx:pt idx="9828">403.95454545454498</cx:pt>
          <cx:pt idx="9829">403.95454545454498</cx:pt>
          <cx:pt idx="9830">444.35000000000002</cx:pt>
          <cx:pt idx="9831">444.35000000000002</cx:pt>
          <cx:pt idx="9832">355.48000000000002</cx:pt>
          <cx:pt idx="9833">423.19047619047598</cx:pt>
          <cx:pt idx="9834">423.19047619047598</cx:pt>
          <cx:pt idx="9835">341.80769230769198</cx:pt>
          <cx:pt idx="9836">386.39130434782601</cx:pt>
          <cx:pt idx="9837">403.95454545454498</cx:pt>
          <cx:pt idx="9838">423.19047619047598</cx:pt>
          <cx:pt idx="9839">423.19047619047598</cx:pt>
          <cx:pt idx="9840">423.19047619047598</cx:pt>
          <cx:pt idx="9841">403.95454545454498</cx:pt>
          <cx:pt idx="9842">386.39130434782601</cx:pt>
          <cx:pt idx="9843">386.39130434782601</cx:pt>
          <cx:pt idx="9844">423.19047619047598</cx:pt>
          <cx:pt idx="9845">423.19047619047598</cx:pt>
          <cx:pt idx="9846">370.29166666666703</cx:pt>
          <cx:pt idx="9847">423.19047619047598</cx:pt>
          <cx:pt idx="9848">403.95454545454498</cx:pt>
          <cx:pt idx="9849">386.39130434782601</cx:pt>
          <cx:pt idx="9850">386.39130434782601</cx:pt>
          <cx:pt idx="9851">423.19047619047598</cx:pt>
          <cx:pt idx="9852">341.80769230769198</cx:pt>
          <cx:pt idx="9853">317.392857142857</cx:pt>
          <cx:pt idx="9854">370.29166666666703</cx:pt>
          <cx:pt idx="9855">403.95454545454498</cx:pt>
          <cx:pt idx="9856">423.19047619047598</cx:pt>
          <cx:pt idx="9857">403.95454545454498</cx:pt>
          <cx:pt idx="9858">370.29166666666703</cx:pt>
          <cx:pt idx="9859">341.80769230769198</cx:pt>
          <cx:pt idx="9860">306.44827586206901</cx:pt>
          <cx:pt idx="9861">355.48000000000002</cx:pt>
          <cx:pt idx="9862">329.14814814814798</cx:pt>
          <cx:pt idx="9863">341.80769230769198</cx:pt>
          <cx:pt idx="9864">329.14814814814798</cx:pt>
          <cx:pt idx="9865">355.48000000000002</cx:pt>
          <cx:pt idx="9866">355.48000000000002</cx:pt>
          <cx:pt idx="9867">317.392857142857</cx:pt>
          <cx:pt idx="9868">403.95454545454498</cx:pt>
          <cx:pt idx="9869">386.39130434782601</cx:pt>
          <cx:pt idx="9870">386.39130434782601</cx:pt>
          <cx:pt idx="9871">403.95454545454498</cx:pt>
          <cx:pt idx="9872">370.29166666666703</cx:pt>
          <cx:pt idx="9873">355.48000000000002</cx:pt>
          <cx:pt idx="9874">467.73684210526301</cx:pt>
          <cx:pt idx="9875">329.14814814814798</cx:pt>
          <cx:pt idx="9876">317.392857142857</cx:pt>
          <cx:pt idx="9877">403.95454545454498</cx:pt>
          <cx:pt idx="9878">403.95454545454498</cx:pt>
          <cx:pt idx="9879">403.95454545454498</cx:pt>
          <cx:pt idx="9880">423.19047619047598</cx:pt>
          <cx:pt idx="9881">423.19047619047598</cx:pt>
          <cx:pt idx="9882">403.95454545454498</cx:pt>
          <cx:pt idx="9883">403.95454545454498</cx:pt>
          <cx:pt idx="9884">370.29166666666703</cx:pt>
          <cx:pt idx="9885">370.29166666666703</cx:pt>
          <cx:pt idx="9886">423.19047619047598</cx:pt>
          <cx:pt idx="9887">370.29166666666703</cx:pt>
          <cx:pt idx="9888">403.95454545454498</cx:pt>
          <cx:pt idx="9889">423.19047619047598</cx:pt>
          <cx:pt idx="9890">403.95454545454498</cx:pt>
          <cx:pt idx="9891">370.29166666666703</cx:pt>
          <cx:pt idx="9892">341.80769230769198</cx:pt>
          <cx:pt idx="9893">306.44827586206901</cx:pt>
          <cx:pt idx="9894">341.80769230769198</cx:pt>
          <cx:pt idx="9895">296.23333333333301</cx:pt>
          <cx:pt idx="9896">370.29166666666703</cx:pt>
          <cx:pt idx="9897">403.95454545454498</cx:pt>
          <cx:pt idx="9898">329.14814814814798</cx:pt>
          <cx:pt idx="9899">355.48000000000002</cx:pt>
          <cx:pt idx="9900">355.48000000000002</cx:pt>
          <cx:pt idx="9901">317.392857142857</cx:pt>
          <cx:pt idx="9902">403.95454545454498</cx:pt>
          <cx:pt idx="9903">386.39130434782601</cx:pt>
          <cx:pt idx="9904">444.35000000000002</cx:pt>
          <cx:pt idx="9905">386.39130434782601</cx:pt>
          <cx:pt idx="9906">403.95454545454498</cx:pt>
          <cx:pt idx="9907">403.95454545454498</cx:pt>
          <cx:pt idx="9908">444.35000000000002</cx:pt>
          <cx:pt idx="9909">444.35000000000002</cx:pt>
          <cx:pt idx="9910">341.80769230769198</cx:pt>
          <cx:pt idx="9911">317.392857142857</cx:pt>
          <cx:pt idx="9912">386.39130434782601</cx:pt>
          <cx:pt idx="9913">403.95454545454498</cx:pt>
          <cx:pt idx="9914">403.95454545454498</cx:pt>
          <cx:pt idx="9915">444.35000000000002</cx:pt>
          <cx:pt idx="9916">423.19047619047598</cx:pt>
          <cx:pt idx="9917">355.48000000000002</cx:pt>
          <cx:pt idx="9918">386.39130434782601</cx:pt>
          <cx:pt idx="9919">403.95454545454498</cx:pt>
          <cx:pt idx="9920">355.48000000000002</cx:pt>
          <cx:pt idx="9921">329.14814814814798</cx:pt>
          <cx:pt idx="9922">317.392857142857</cx:pt>
          <cx:pt idx="9923">341.80769230769198</cx:pt>
          <cx:pt idx="9924">386.39130434782601</cx:pt>
          <cx:pt idx="9925">370.29166666666703</cx:pt>
          <cx:pt idx="9926">403.95454545454498</cx:pt>
          <cx:pt idx="9927">423.19047619047598</cx:pt>
          <cx:pt idx="9928">355.48000000000002</cx:pt>
          <cx:pt idx="9929">329.14814814814798</cx:pt>
          <cx:pt idx="9930">341.80769230769198</cx:pt>
          <cx:pt idx="9931">329.14814814814798</cx:pt>
          <cx:pt idx="9932">403.95454545454498</cx:pt>
          <cx:pt idx="9933">370.29166666666703</cx:pt>
          <cx:pt idx="9934">467.73684210526301</cx:pt>
          <cx:pt idx="9935">403.95454545454498</cx:pt>
          <cx:pt idx="9936">370.29166666666703</cx:pt>
          <cx:pt idx="9937">493.722222222222</cx:pt>
          <cx:pt idx="9938">467.73684210526301</cx:pt>
          <cx:pt idx="9939">493.722222222222</cx:pt>
          <cx:pt idx="9940">444.35000000000002</cx:pt>
          <cx:pt idx="9941">444.35000000000002</cx:pt>
          <cx:pt idx="9942">444.35000000000002</cx:pt>
          <cx:pt idx="9943">444.35000000000002</cx:pt>
          <cx:pt idx="9944">444.35000000000002</cx:pt>
          <cx:pt idx="9945">444.35000000000002</cx:pt>
          <cx:pt idx="9946">444.35000000000002</cx:pt>
          <cx:pt idx="9947">444.35000000000002</cx:pt>
          <cx:pt idx="9948">493.722222222222</cx:pt>
          <cx:pt idx="9949">423.19047619047598</cx:pt>
          <cx:pt idx="9950">423.19047619047598</cx:pt>
          <cx:pt idx="9951">403.95454545454498</cx:pt>
          <cx:pt idx="9952">423.19047619047598</cx:pt>
          <cx:pt idx="9953">423.19047619047598</cx:pt>
          <cx:pt idx="9954">423.19047619047598</cx:pt>
          <cx:pt idx="9955">423.19047619047598</cx:pt>
          <cx:pt idx="9956">444.35000000000002</cx:pt>
          <cx:pt idx="9957">444.35000000000002</cx:pt>
          <cx:pt idx="9958">467.73684210526301</cx:pt>
          <cx:pt idx="9959">493.722222222222</cx:pt>
          <cx:pt idx="9960">423.19047619047598</cx:pt>
          <cx:pt idx="9961">423.19047619047598</cx:pt>
          <cx:pt idx="9962">467.73684210526301</cx:pt>
          <cx:pt idx="9963">493.722222222222</cx:pt>
          <cx:pt idx="9964">423.19047619047598</cx:pt>
          <cx:pt idx="9965">444.35000000000002</cx:pt>
          <cx:pt idx="9966">386.39130434782601</cx:pt>
          <cx:pt idx="9967">341.80769230769198</cx:pt>
          <cx:pt idx="9968">444.35000000000002</cx:pt>
          <cx:pt idx="9969">444.35000000000002</cx:pt>
          <cx:pt idx="9970">444.35000000000002</cx:pt>
          <cx:pt idx="9971">444.35000000000002</cx:pt>
          <cx:pt idx="9972">493.722222222222</cx:pt>
          <cx:pt idx="9973">403.95454545454498</cx:pt>
          <cx:pt idx="9974">423.19047619047598</cx:pt>
          <cx:pt idx="9975">444.35000000000002</cx:pt>
          <cx:pt idx="9976">444.35000000000002</cx:pt>
          <cx:pt idx="9977">493.722222222222</cx:pt>
          <cx:pt idx="9978">423.19047619047598</cx:pt>
          <cx:pt idx="9979">444.35000000000002</cx:pt>
          <cx:pt idx="9980">423.19047619047598</cx:pt>
          <cx:pt idx="9981">444.35000000000002</cx:pt>
          <cx:pt idx="9982">467.73684210526301</cx:pt>
          <cx:pt idx="9983">423.19047619047598</cx:pt>
          <cx:pt idx="9984">386.39130434782601</cx:pt>
          <cx:pt idx="9985">423.19047619047598</cx:pt>
          <cx:pt idx="9986">444.35000000000002</cx:pt>
          <cx:pt idx="9987">423.19047619047598</cx:pt>
          <cx:pt idx="9988">493.722222222222</cx:pt>
          <cx:pt idx="9989">467.73684210526301</cx:pt>
          <cx:pt idx="9990">467.73684210526301</cx:pt>
          <cx:pt idx="9991">423.19047619047598</cx:pt>
          <cx:pt idx="9992">423.19047619047598</cx:pt>
          <cx:pt idx="9993">467.73684210526301</cx:pt>
          <cx:pt idx="9994">444.35000000000002</cx:pt>
          <cx:pt idx="9995">444.35000000000002</cx:pt>
          <cx:pt idx="9996">493.722222222222</cx:pt>
          <cx:pt idx="9997">493.722222222222</cx:pt>
          <cx:pt idx="9998">467.73684210526301</cx:pt>
          <cx:pt idx="9999">493.722222222222</cx:pt>
          <cx:pt idx="10000">467.73684210526301</cx:pt>
          <cx:pt idx="10001">423.19047619047598</cx:pt>
          <cx:pt idx="10002">467.73684210526301</cx:pt>
          <cx:pt idx="10003">467.73684210526301</cx:pt>
          <cx:pt idx="10004">522.76470588235304</cx:pt>
          <cx:pt idx="10005">522.76470588235304</cx:pt>
          <cx:pt idx="10006">522.76470588235304</cx:pt>
          <cx:pt idx="10007">522.76470588235304</cx:pt>
          <cx:pt idx="10008">592.46666666666704</cx:pt>
          <cx:pt idx="10009">522.76470588235304</cx:pt>
          <cx:pt idx="10010">592.46666666666704</cx:pt>
          <cx:pt idx="10011">522.76470588235304</cx:pt>
          <cx:pt idx="10012">592.46666666666704</cx:pt>
          <cx:pt idx="10013">423.19047619047598</cx:pt>
          <cx:pt idx="10014">467.73684210526301</cx:pt>
          <cx:pt idx="10015">467.73684210526301</cx:pt>
          <cx:pt idx="10016">423.19047619047598</cx:pt>
          <cx:pt idx="10017">467.73684210526301</cx:pt>
          <cx:pt idx="10018">467.73684210526301</cx:pt>
          <cx:pt idx="10019">592.46666666666704</cx:pt>
          <cx:pt idx="10020">592.46666666666704</cx:pt>
          <cx:pt idx="10021">592.46666666666704</cx:pt>
          <cx:pt idx="10022">592.46666666666704</cx:pt>
          <cx:pt idx="10023">592.46666666666704</cx:pt>
          <cx:pt idx="10024">592.46666666666704</cx:pt>
          <cx:pt idx="10025">555.4375</cx:pt>
          <cx:pt idx="10026">522.76470588235304</cx:pt>
          <cx:pt idx="10027">555.4375</cx:pt>
          <cx:pt idx="10028">555.4375</cx:pt>
          <cx:pt idx="10029">555.4375</cx:pt>
          <cx:pt idx="10030">493.722222222222</cx:pt>
          <cx:pt idx="10031">522.76470588235304</cx:pt>
          <cx:pt idx="10032">493.722222222222</cx:pt>
          <cx:pt idx="10033">493.722222222222</cx:pt>
          <cx:pt idx="10034">493.722222222222</cx:pt>
          <cx:pt idx="10035">444.35000000000002</cx:pt>
          <cx:pt idx="10036">444.35000000000002</cx:pt>
          <cx:pt idx="10037">444.35000000000002</cx:pt>
          <cx:pt idx="10038">467.73684210526301</cx:pt>
          <cx:pt idx="10039">493.722222222222</cx:pt>
          <cx:pt idx="10040">423.19047619047598</cx:pt>
          <cx:pt idx="10041">423.19047619047598</cx:pt>
          <cx:pt idx="10042">467.73684210526301</cx:pt>
          <cx:pt idx="10043">423.19047619047598</cx:pt>
          <cx:pt idx="10044">493.722222222222</cx:pt>
          <cx:pt idx="10045">467.73684210526301</cx:pt>
          <cx:pt idx="10046">341.80769230769198</cx:pt>
          <cx:pt idx="10047">306.44827586206901</cx:pt>
          <cx:pt idx="10048">423.19047619047598</cx:pt>
          <cx:pt idx="10049">386.39130434782601</cx:pt>
          <cx:pt idx="10050">386.39130434782601</cx:pt>
          <cx:pt idx="10051">370.29166666666703</cx:pt>
          <cx:pt idx="10052">341.80769230769198</cx:pt>
          <cx:pt idx="10053">306.44827586206901</cx:pt>
          <cx:pt idx="10054">329.14814814814798</cx:pt>
          <cx:pt idx="10055">355.48000000000002</cx:pt>
          <cx:pt idx="10056">317.392857142857</cx:pt>
          <cx:pt idx="10057">341.80769230769198</cx:pt>
          <cx:pt idx="10058">386.39130434782601</cx:pt>
          <cx:pt idx="10059">370.29166666666703</cx:pt>
          <cx:pt idx="10060">403.95454545454498</cx:pt>
          <cx:pt idx="10061">403.95454545454498</cx:pt>
          <cx:pt idx="10062">403.95454545454498</cx:pt>
          <cx:pt idx="10063">341.80769230769198</cx:pt>
          <cx:pt idx="10064">329.14814814814798</cx:pt>
          <cx:pt idx="10065">493.722222222222</cx:pt>
          <cx:pt idx="10066">444.35000000000002</cx:pt>
          <cx:pt idx="10067">444.35000000000002</cx:pt>
          <cx:pt idx="10068">386.39130434782601</cx:pt>
          <cx:pt idx="10069">386.39130434782601</cx:pt>
          <cx:pt idx="10070">493.722222222222</cx:pt>
          <cx:pt idx="10071">444.35000000000002</cx:pt>
          <cx:pt idx="10072">444.35000000000002</cx:pt>
          <cx:pt idx="10073">403.95454545454498</cx:pt>
          <cx:pt idx="10074">423.19047619047598</cx:pt>
          <cx:pt idx="10075">467.73684210526301</cx:pt>
          <cx:pt idx="10076">444.35000000000002</cx:pt>
          <cx:pt idx="10077">423.19047619047598</cx:pt>
          <cx:pt idx="10078">467.73684210526301</cx:pt>
          <cx:pt idx="10079">493.722222222222</cx:pt>
          <cx:pt idx="10080">444.35000000000002</cx:pt>
          <cx:pt idx="10081">444.35000000000002</cx:pt>
          <cx:pt idx="10082">403.95454545454498</cx:pt>
          <cx:pt idx="10083">444.35000000000002</cx:pt>
          <cx:pt idx="10084">403.95454545454498</cx:pt>
          <cx:pt idx="10085">444.35000000000002</cx:pt>
          <cx:pt idx="10086">444.35000000000002</cx:pt>
          <cx:pt idx="10087">386.39130434782601</cx:pt>
          <cx:pt idx="10088">370.29166666666703</cx:pt>
          <cx:pt idx="10089">403.95454545454498</cx:pt>
          <cx:pt idx="10090">423.19047619047598</cx:pt>
          <cx:pt idx="10091">423.19047619047598</cx:pt>
          <cx:pt idx="10092">423.19047619047598</cx:pt>
          <cx:pt idx="10093">493.722222222222</cx:pt>
          <cx:pt idx="10094">467.73684210526301</cx:pt>
          <cx:pt idx="10095">467.73684210526301</cx:pt>
          <cx:pt idx="10096">423.19047619047598</cx:pt>
          <cx:pt idx="10097">423.19047619047598</cx:pt>
          <cx:pt idx="10098">467.73684210526301</cx:pt>
          <cx:pt idx="10099">493.722222222222</cx:pt>
          <cx:pt idx="10100">493.722222222222</cx:pt>
          <cx:pt idx="10101">444.35000000000002</cx:pt>
          <cx:pt idx="10102">386.39130434782601</cx:pt>
          <cx:pt idx="10103">493.722222222222</cx:pt>
          <cx:pt idx="10104">493.722222222222</cx:pt>
          <cx:pt idx="10105">444.35000000000002</cx:pt>
          <cx:pt idx="10106">423.19047619047598</cx:pt>
          <cx:pt idx="10107">522.76470588235304</cx:pt>
          <cx:pt idx="10108">493.722222222222</cx:pt>
          <cx:pt idx="10109">444.35000000000002</cx:pt>
          <cx:pt idx="10110">386.39130434782601</cx:pt>
          <cx:pt idx="10111">493.722222222222</cx:pt>
          <cx:pt idx="10112">493.722222222222</cx:pt>
          <cx:pt idx="10113">423.19047619047598</cx:pt>
          <cx:pt idx="10114">493.722222222222</cx:pt>
          <cx:pt idx="10115">444.35000000000002</cx:pt>
          <cx:pt idx="10116">522.76470588235304</cx:pt>
          <cx:pt idx="10117">423.19047619047598</cx:pt>
          <cx:pt idx="10118">403.95454545454498</cx:pt>
          <cx:pt idx="10119">493.722222222222</cx:pt>
          <cx:pt idx="10120">467.73684210526301</cx:pt>
          <cx:pt idx="10121">522.76470588235304</cx:pt>
          <cx:pt idx="10122">555.4375</cx:pt>
          <cx:pt idx="10123">522.76470588235304</cx:pt>
          <cx:pt idx="10124">634.78571428571399</cx:pt>
          <cx:pt idx="10125">634.78571428571399</cx:pt>
          <cx:pt idx="10126">634.78571428571399</cx:pt>
          <cx:pt idx="10127">634.78571428571399</cx:pt>
          <cx:pt idx="10128">555.4375</cx:pt>
          <cx:pt idx="10129">555.4375</cx:pt>
          <cx:pt idx="10130">522.76470588235304</cx:pt>
          <cx:pt idx="10131">634.78571428571399</cx:pt>
          <cx:pt idx="10132">634.78571428571399</cx:pt>
          <cx:pt idx="10133">683.61538461538498</cx:pt>
          <cx:pt idx="10134">634.78571428571399</cx:pt>
          <cx:pt idx="10135">403.95454545454498</cx:pt>
          <cx:pt idx="10136">555.4375</cx:pt>
          <cx:pt idx="10137">522.76470588235304</cx:pt>
          <cx:pt idx="10138">634.78571428571399</cx:pt>
          <cx:pt idx="10139">592.46666666666704</cx:pt>
          <cx:pt idx="10140">592.46666666666704</cx:pt>
          <cx:pt idx="10141">555.4375</cx:pt>
          <cx:pt idx="10142">634.78571428571399</cx:pt>
          <cx:pt idx="10143">634.78571428571399</cx:pt>
          <cx:pt idx="10144">740.58333333333303</cx:pt>
          <cx:pt idx="10145">683.61538461538498</cx:pt>
          <cx:pt idx="10146">683.61538461538498</cx:pt>
          <cx:pt idx="10147">740.58333333333303</cx:pt>
          <cx:pt idx="10148">683.61538461538498</cx:pt>
          <cx:pt idx="10149">592.46666666666704</cx:pt>
          <cx:pt idx="10150">592.46666666666704</cx:pt>
          <cx:pt idx="10151">592.46666666666704</cx:pt>
          <cx:pt idx="10152">683.61538461538498</cx:pt>
          <cx:pt idx="10153">634.78571428571399</cx:pt>
          <cx:pt idx="10154">634.78571428571399</cx:pt>
          <cx:pt idx="10155">634.78571428571399</cx:pt>
          <cx:pt idx="10156">634.78571428571399</cx:pt>
          <cx:pt idx="10157">683.61538461538498</cx:pt>
          <cx:pt idx="10158">740.58333333333303</cx:pt>
          <cx:pt idx="10159">444.35000000000002</cx:pt>
          <cx:pt idx="10160">403.95454545454498</cx:pt>
          <cx:pt idx="10161">493.722222222222</cx:pt>
          <cx:pt idx="10162">467.73684210526301</cx:pt>
          <cx:pt idx="10163">522.76470588235304</cx:pt>
          <cx:pt idx="10164">467.73684210526301</cx:pt>
          <cx:pt idx="10165">522.76470588235304</cx:pt>
          <cx:pt idx="10166">522.76470588235304</cx:pt>
          <cx:pt idx="10167">522.76470588235304</cx:pt>
          <cx:pt idx="10168">634.78571428571399</cx:pt>
          <cx:pt idx="10169">634.78571428571399</cx:pt>
          <cx:pt idx="10170">634.78571428571399</cx:pt>
          <cx:pt idx="10171">634.78571428571399</cx:pt>
          <cx:pt idx="10172">555.4375</cx:pt>
          <cx:pt idx="10173">555.4375</cx:pt>
          <cx:pt idx="10174">522.76470588235304</cx:pt>
          <cx:pt idx="10175">634.78571428571399</cx:pt>
          <cx:pt idx="10176">634.78571428571399</cx:pt>
          <cx:pt idx="10177">683.61538461538498</cx:pt>
          <cx:pt idx="10178">634.78571428571399</cx:pt>
          <cx:pt idx="10179">444.35000000000002</cx:pt>
          <cx:pt idx="10180">403.95454545454498</cx:pt>
          <cx:pt idx="10181">493.722222222222</cx:pt>
          <cx:pt idx="10182">467.73684210526301</cx:pt>
          <cx:pt idx="10183">522.76470588235304</cx:pt>
          <cx:pt idx="10184">467.73684210526301</cx:pt>
          <cx:pt idx="10185">467.73684210526301</cx:pt>
          <cx:pt idx="10186">444.35000000000002</cx:pt>
          <cx:pt idx="10187">522.76470588235304</cx:pt>
          <cx:pt idx="10188">493.722222222222</cx:pt>
          <cx:pt idx="10189">423.19047619047598</cx:pt>
          <cx:pt idx="10190">403.95454545454498</cx:pt>
          <cx:pt idx="10191">493.722222222222</cx:pt>
          <cx:pt idx="10192">493.722222222222</cx:pt>
          <cx:pt idx="10193">592.46666666666704</cx:pt>
          <cx:pt idx="10194">592.46666666666704</cx:pt>
          <cx:pt idx="10195">592.46666666666704</cx:pt>
          <cx:pt idx="10196">683.61538461538498</cx:pt>
          <cx:pt idx="10197">683.61538461538498</cx:pt>
          <cx:pt idx="10198">683.61538461538498</cx:pt>
          <cx:pt idx="10199">683.61538461538498</cx:pt>
          <cx:pt idx="10200">683.61538461538498</cx:pt>
          <cx:pt idx="10201">634.78571428571399</cx:pt>
          <cx:pt idx="10202">634.78571428571399</cx:pt>
          <cx:pt idx="10203">592.46666666666704</cx:pt>
          <cx:pt idx="10204">683.61538461538498</cx:pt>
          <cx:pt idx="10205">683.61538461538498</cx:pt>
          <cx:pt idx="10206">683.61538461538498</cx:pt>
          <cx:pt idx="10207">740.58333333333303</cx:pt>
          <cx:pt idx="10208">683.61538461538498</cx:pt>
          <cx:pt idx="10209">522.76470588235304</cx:pt>
          <cx:pt idx="10210">555.4375</cx:pt>
          <cx:pt idx="10211">522.76470588235304</cx:pt>
          <cx:pt idx="10212">592.46666666666704</cx:pt>
          <cx:pt idx="10213">592.46666666666704</cx:pt>
          <cx:pt idx="10214">592.46666666666704</cx:pt>
          <cx:pt idx="10215">592.46666666666704</cx:pt>
          <cx:pt idx="10216">634.78571428571399</cx:pt>
          <cx:pt idx="10217">683.61538461538498</cx:pt>
          <cx:pt idx="10218">740.58333333333303</cx:pt>
          <cx:pt idx="10219">683.61538461538498</cx:pt>
          <cx:pt idx="10220">740.58333333333303</cx:pt>
          <cx:pt idx="10221">740.58333333333303</cx:pt>
          <cx:pt idx="10222">683.61538461538498</cx:pt>
          <cx:pt idx="10223">740.58333333333303</cx:pt>
          <cx:pt idx="10224">740.58333333333303</cx:pt>
          <cx:pt idx="10225">592.46666666666704</cx:pt>
          <cx:pt idx="10226">592.46666666666704</cx:pt>
          <cx:pt idx="10227">634.78571428571399</cx:pt>
          <cx:pt idx="10228">634.78571428571399</cx:pt>
          <cx:pt idx="10229">634.78571428571399</cx:pt>
          <cx:pt idx="10230">683.61538461538498</cx:pt>
          <cx:pt idx="10231">423.19047619047598</cx:pt>
          <cx:pt idx="10232">522.76470588235304</cx:pt>
          <cx:pt idx="10233">493.722222222222</cx:pt>
          <cx:pt idx="10234">555.4375</cx:pt>
          <cx:pt idx="10235">522.76470588235304</cx:pt>
          <cx:pt idx="10236">592.46666666666704</cx:pt>
          <cx:pt idx="10237">592.46666666666704</cx:pt>
          <cx:pt idx="10238">592.46666666666704</cx:pt>
          <cx:pt idx="10239">683.61538461538498</cx:pt>
          <cx:pt idx="10240">683.61538461538498</cx:pt>
          <cx:pt idx="10241">683.61538461538498</cx:pt>
          <cx:pt idx="10242">683.61538461538498</cx:pt>
          <cx:pt idx="10243">683.61538461538498</cx:pt>
          <cx:pt idx="10244">592.46666666666704</cx:pt>
          <cx:pt idx="10245">634.78571428571399</cx:pt>
          <cx:pt idx="10246">592.46666666666704</cx:pt>
          <cx:pt idx="10247">683.61538461538498</cx:pt>
          <cx:pt idx="10248">683.61538461538498</cx:pt>
          <cx:pt idx="10249">740.58333333333303</cx:pt>
          <cx:pt idx="10250">740.58333333333303</cx:pt>
          <cx:pt idx="10251">683.61538461538498</cx:pt>
          <cx:pt idx="10252">522.76470588235304</cx:pt>
          <cx:pt idx="10253">555.4375</cx:pt>
          <cx:pt idx="10254">555.4375</cx:pt>
          <cx:pt idx="10255">423.19047619047598</cx:pt>
          <cx:pt idx="10256">522.76470588235304</cx:pt>
          <cx:pt idx="10257">493.722222222222</cx:pt>
          <cx:pt idx="10258">555.4375</cx:pt>
          <cx:pt idx="10259">522.76470588235304</cx:pt>
          <cx:pt idx="10260">493.722222222222</cx:pt>
          <cx:pt idx="10261">493.722222222222</cx:pt>
          <cx:pt idx="10262">555.4375</cx:pt>
          <cx:pt idx="10263">555.4375</cx:pt>
          <cx:pt idx="10264">592.46666666666704</cx:pt>
          <cx:pt idx="10265">555.4375</cx:pt>
          <cx:pt idx="10266">522.76470588235304</cx:pt>
          <cx:pt idx="10267">493.722222222222</cx:pt>
          <cx:pt idx="10268">634.78571428571399</cx:pt>
          <cx:pt idx="10269">592.46666666666704</cx:pt>
          <cx:pt idx="10270">555.4375</cx:pt>
          <cx:pt idx="10271">634.78571428571399</cx:pt>
          <cx:pt idx="10272">634.78571428571399</cx:pt>
          <cx:pt idx="10273">592.46666666666704</cx:pt>
          <cx:pt idx="10274">592.46666666666704</cx:pt>
          <cx:pt idx="10275">740.58333333333303</cx:pt>
          <cx:pt idx="10276">634.78571428571399</cx:pt>
          <cx:pt idx="10277">740.58333333333303</cx:pt>
          <cx:pt idx="10278">634.78571428571399</cx:pt>
          <cx:pt idx="10279">740.58333333333303</cx:pt>
          <cx:pt idx="10280">493.722222222222</cx:pt>
          <cx:pt idx="10281">634.78571428571399</cx:pt>
          <cx:pt idx="10282">634.78571428571399</cx:pt>
          <cx:pt idx="10283">634.78571428571399</cx:pt>
          <cx:pt idx="10284">683.61538461538498</cx:pt>
          <cx:pt idx="10285">740.58333333333303</cx:pt>
          <cx:pt idx="10286">683.61538461538498</cx:pt>
          <cx:pt idx="10287">740.58333333333303</cx:pt>
          <cx:pt idx="10288">555.4375</cx:pt>
          <cx:pt idx="10289">634.78571428571399</cx:pt>
          <cx:pt idx="10290">634.78571428571399</cx:pt>
          <cx:pt idx="10291">634.78571428571399</cx:pt>
          <cx:pt idx="10292">683.61538461538498</cx:pt>
          <cx:pt idx="10293">634.78571428571399</cx:pt>
          <cx:pt idx="10294">740.58333333333303</cx:pt>
          <cx:pt idx="10295">683.61538461538498</cx:pt>
          <cx:pt idx="10296">740.58333333333303</cx:pt>
          <cx:pt idx="10297">740.58333333333303</cx:pt>
          <cx:pt idx="10298">807.90909090909099</cx:pt>
          <cx:pt idx="10299">592.46666666666704</cx:pt>
          <cx:pt idx="10300">493.722222222222</cx:pt>
          <cx:pt idx="10301">522.76470588235304</cx:pt>
          <cx:pt idx="10302">683.61538461538498</cx:pt>
          <cx:pt idx="10303">634.78571428571399</cx:pt>
          <cx:pt idx="10304">740.58333333333303</cx:pt>
          <cx:pt idx="10305">634.78571428571399</cx:pt>
          <cx:pt idx="10306">683.61538461538498</cx:pt>
          <cx:pt idx="10307">522.76470588235304</cx:pt>
          <cx:pt idx="10308">493.722222222222</cx:pt>
          <cx:pt idx="10309">522.76470588235304</cx:pt>
          <cx:pt idx="10310">522.76470588235304</cx:pt>
          <cx:pt idx="10311">592.46666666666704</cx:pt>
          <cx:pt idx="10312">592.46666666666704</cx:pt>
          <cx:pt idx="10313">740.58333333333303</cx:pt>
          <cx:pt idx="10314">493.722222222222</cx:pt>
          <cx:pt idx="10315">493.722222222222</cx:pt>
          <cx:pt idx="10316">592.46666666666704</cx:pt>
          <cx:pt idx="10317">592.46666666666704</cx:pt>
          <cx:pt idx="10318">493.722222222222</cx:pt>
          <cx:pt idx="10319">522.76470588235304</cx:pt>
          <cx:pt idx="10320">444.35000000000002</cx:pt>
          <cx:pt idx="10321">467.73684210526301</cx:pt>
          <cx:pt idx="10322">493.722222222222</cx:pt>
          <cx:pt idx="10323">493.722222222222</cx:pt>
          <cx:pt idx="10324">444.35000000000002</cx:pt>
          <cx:pt idx="10325">403.95454545454498</cx:pt>
          <cx:pt idx="10326">467.73684210526301</cx:pt>
          <cx:pt idx="10327">467.73684210526301</cx:pt>
          <cx:pt idx="10328">493.722222222222</cx:pt>
          <cx:pt idx="10329">493.722222222222</cx:pt>
          <cx:pt idx="10330">522.76470588235304</cx:pt>
          <cx:pt idx="10331">555.4375</cx:pt>
          <cx:pt idx="10332">467.73684210526301</cx:pt>
          <cx:pt idx="10333">555.4375</cx:pt>
          <cx:pt idx="10334">522.76470588235304</cx:pt>
          <cx:pt idx="10335">555.4375</cx:pt>
          <cx:pt idx="10336">555.4375</cx:pt>
          <cx:pt idx="10337">493.722222222222</cx:pt>
          <cx:pt idx="10338">467.73684210526301</cx:pt>
          <cx:pt idx="10339">493.722222222222</cx:pt>
          <cx:pt idx="10340">467.73684210526301</cx:pt>
          <cx:pt idx="10341">493.722222222222</cx:pt>
          <cx:pt idx="10342">634.78571428571399</cx:pt>
          <cx:pt idx="10343">634.78571428571399</cx:pt>
          <cx:pt idx="10344">555.4375</cx:pt>
          <cx:pt idx="10345">467.73684210526301</cx:pt>
          <cx:pt idx="10346">493.722222222222</cx:pt>
          <cx:pt idx="10347">493.722222222222</cx:pt>
          <cx:pt idx="10348">740.58333333333303</cx:pt>
          <cx:pt idx="10349">493.722222222222</cx:pt>
          <cx:pt idx="10350">493.722222222222</cx:pt>
          <cx:pt idx="10351">467.73684210526301</cx:pt>
          <cx:pt idx="10352">522.76470588235304</cx:pt>
          <cx:pt idx="10353">493.722222222222</cx:pt>
          <cx:pt idx="10354">493.722222222222</cx:pt>
          <cx:pt idx="10355">444.35000000000002</cx:pt>
          <cx:pt idx="10356">403.95454545454498</cx:pt>
          <cx:pt idx="10357">467.73684210526301</cx:pt>
          <cx:pt idx="10358">467.73684210526301</cx:pt>
          <cx:pt idx="10359">493.722222222222</cx:pt>
          <cx:pt idx="10360">493.722222222222</cx:pt>
          <cx:pt idx="10361">522.76470588235304</cx:pt>
          <cx:pt idx="10362">493.722222222222</cx:pt>
          <cx:pt idx="10363">493.722222222222</cx:pt>
          <cx:pt idx="10364">522.76470588235304</cx:pt>
          <cx:pt idx="10365">740.58333333333303</cx:pt>
          <cx:pt idx="10366">740.58333333333303</cx:pt>
          <cx:pt idx="10367">740.58333333333303</cx:pt>
          <cx:pt idx="10368">592.46666666666704</cx:pt>
          <cx:pt idx="10369">592.46666666666704</cx:pt>
          <cx:pt idx="10370">522.76470588235304</cx:pt>
          <cx:pt idx="10371">522.76470588235304</cx:pt>
          <cx:pt idx="10372">522.76470588235304</cx:pt>
          <cx:pt idx="10373">555.4375</cx:pt>
          <cx:pt idx="10374">493.722222222222</cx:pt>
          <cx:pt idx="10375">592.46666666666704</cx:pt>
          <cx:pt idx="10376">522.76470588235304</cx:pt>
          <cx:pt idx="10377">592.46666666666704</cx:pt>
          <cx:pt idx="10378">592.46666666666704</cx:pt>
          <cx:pt idx="10379">634.78571428571399</cx:pt>
          <cx:pt idx="10380">555.4375</cx:pt>
          <cx:pt idx="10381">522.76470588235304</cx:pt>
          <cx:pt idx="10382">634.78571428571399</cx:pt>
          <cx:pt idx="10383">592.46666666666704</cx:pt>
          <cx:pt idx="10384">634.78571428571399</cx:pt>
          <cx:pt idx="10385">634.78571428571399</cx:pt>
          <cx:pt idx="10386">683.61538461538498</cx:pt>
          <cx:pt idx="10387">592.46666666666704</cx:pt>
          <cx:pt idx="10388">522.76470588235304</cx:pt>
          <cx:pt idx="10389">493.722222222222</cx:pt>
          <cx:pt idx="10390">467.73684210526301</cx:pt>
          <cx:pt idx="10391">493.722222222222</cx:pt>
          <cx:pt idx="10392">740.58333333333303</cx:pt>
          <cx:pt idx="10393">740.58333333333303</cx:pt>
          <cx:pt idx="10394">740.58333333333303</cx:pt>
          <cx:pt idx="10395">592.46666666666704</cx:pt>
          <cx:pt idx="10396">634.78571428571399</cx:pt>
          <cx:pt idx="10397">592.46666666666704</cx:pt>
          <cx:pt idx="10398">634.78571428571399</cx:pt>
          <cx:pt idx="10399">592.46666666666704</cx:pt>
          <cx:pt idx="10400">592.46666666666704</cx:pt>
          <cx:pt idx="10401">592.46666666666704</cx:pt>
          <cx:pt idx="10402">592.46666666666704</cx:pt>
          <cx:pt idx="10403">592.46666666666704</cx:pt>
          <cx:pt idx="10404">522.76470588235304</cx:pt>
          <cx:pt idx="10405">522.76470588235304</cx:pt>
          <cx:pt idx="10406">355.48000000000002</cx:pt>
          <cx:pt idx="10407">683.61538461538498</cx:pt>
          <cx:pt idx="10408">493.722222222222</cx:pt>
          <cx:pt idx="10409">683.61538461538498</cx:pt>
          <cx:pt idx="10410">634.78571428571399</cx:pt>
          <cx:pt idx="10411">592.46666666666704</cx:pt>
          <cx:pt idx="10412">634.78571428571399</cx:pt>
          <cx:pt idx="10413">493.722222222222</cx:pt>
          <cx:pt idx="10414">493.722222222222</cx:pt>
          <cx:pt idx="10415">317.392857142857</cx:pt>
          <cx:pt idx="10416">329.14814814814798</cx:pt>
          <cx:pt idx="10417">277.71875</cx:pt>
          <cx:pt idx="10418">317.392857142857</cx:pt>
          <cx:pt idx="10419">403.95454545454498</cx:pt>
          <cx:pt idx="10420">386.39130434782601</cx:pt>
          <cx:pt idx="10421">370.29166666666703</cx:pt>
          <cx:pt idx="10422">403.95454545454498</cx:pt>
          <cx:pt idx="10423">370.29166666666703</cx:pt>
          <cx:pt idx="10424">444.35000000000002</cx:pt>
          <cx:pt idx="10425">403.95454545454498</cx:pt>
          <cx:pt idx="10426">423.19047619047598</cx:pt>
          <cx:pt idx="10427">403.95454545454498</cx:pt>
          <cx:pt idx="10428">329.14814814814798</cx:pt>
          <cx:pt idx="10429">317.392857142857</cx:pt>
          <cx:pt idx="10430">370.29166666666703</cx:pt>
          <cx:pt idx="10431">355.48000000000002</cx:pt>
          <cx:pt idx="10432">444.35000000000002</cx:pt>
          <cx:pt idx="10433">444.35000000000002</cx:pt>
          <cx:pt idx="10434">493.722222222222</cx:pt>
          <cx:pt idx="10435">493.722222222222</cx:pt>
          <cx:pt idx="10436">317.392857142857</cx:pt>
          <cx:pt idx="10437">306.44827586206901</cx:pt>
          <cx:pt idx="10438">386.39130434782601</cx:pt>
          <cx:pt idx="10439">370.29166666666703</cx:pt>
          <cx:pt idx="10440">493.722222222222</cx:pt>
          <cx:pt idx="10441">467.73684210526301</cx:pt>
          <cx:pt idx="10442">341.80769230769198</cx:pt>
          <cx:pt idx="10443">286.677419354839</cx:pt>
          <cx:pt idx="10444">355.48000000000002</cx:pt>
          <cx:pt idx="10445">355.48000000000002</cx:pt>
          <cx:pt idx="10446">423.19047619047598</cx:pt>
          <cx:pt idx="10447">386.39130434782601</cx:pt>
          <cx:pt idx="10448">269.30303030303003</cx:pt>
          <cx:pt idx="10449">317.392857142857</cx:pt>
          <cx:pt idx="10450">423.19047619047598</cx:pt>
          <cx:pt idx="10451">423.19047619047598</cx:pt>
          <cx:pt idx="10452">493.722222222222</cx:pt>
          <cx:pt idx="10453">467.73684210526301</cx:pt>
          <cx:pt idx="10454">386.39130434782601</cx:pt>
          <cx:pt idx="10455">355.48000000000002</cx:pt>
          <cx:pt idx="10456">222.17500000000001</cx:pt>
          <cx:pt idx="10457">317.392857142857</cx:pt>
          <cx:pt idx="10458">253.914285714286</cx:pt>
          <cx:pt idx="10459">317.392857142857</cx:pt>
          <cx:pt idx="10460">329.14814814814798</cx:pt>
          <cx:pt idx="10461">317.392857142857</cx:pt>
          <cx:pt idx="10462">286.677419354839</cx:pt>
          <cx:pt idx="10463">277.71875</cx:pt>
          <cx:pt idx="10464">246.861111111111</cx:pt>
          <cx:pt idx="10465">423.19047619047598</cx:pt>
          <cx:pt idx="10466">386.39130434782601</cx:pt>
          <cx:pt idx="10467">341.80769230769198</cx:pt>
          <cx:pt idx="10468">306.44827586206901</cx:pt>
          <cx:pt idx="10469">444.35000000000002</cx:pt>
          <cx:pt idx="10470">403.95454545454498</cx:pt>
          <cx:pt idx="10471">386.39130434782601</cx:pt>
          <cx:pt idx="10472">341.80769230769198</cx:pt>
          <cx:pt idx="10473">423.19047619047598</cx:pt>
          <cx:pt idx="10474">386.39130434782601</cx:pt>
          <cx:pt idx="10475">341.80769230769198</cx:pt>
          <cx:pt idx="10476">286.677419354839</cx:pt>
          <cx:pt idx="10477">355.48000000000002</cx:pt>
          <cx:pt idx="10478">355.48000000000002</cx:pt>
          <cx:pt idx="10479">444.35000000000002</cx:pt>
          <cx:pt idx="10480">444.35000000000002</cx:pt>
          <cx:pt idx="10481">493.722222222222</cx:pt>
          <cx:pt idx="10482">493.722222222222</cx:pt>
          <cx:pt idx="10483">329.14814814814798</cx:pt>
          <cx:pt idx="10484">355.48000000000002</cx:pt>
          <cx:pt idx="10485">341.80769230769198</cx:pt>
          <cx:pt idx="10486">306.44827586206901</cx:pt>
          <cx:pt idx="10487">370.29166666666703</cx:pt>
          <cx:pt idx="10488">370.29166666666703</cx:pt>
          <cx:pt idx="10489">386.39130434782601</cx:pt>
          <cx:pt idx="10490">403.95454545454498</cx:pt>
          <cx:pt idx="10491">403.95454545454498</cx:pt>
          <cx:pt idx="10492">341.80769230769198</cx:pt>
          <cx:pt idx="10493">306.44827586206901</cx:pt>
          <cx:pt idx="10494">317.392857142857</cx:pt>
          <cx:pt idx="10495">253.914285714286</cx:pt>
          <cx:pt idx="10496">341.80769230769198</cx:pt>
          <cx:pt idx="10497">329.14814814814798</cx:pt>
          <cx:pt idx="10498">403.95454545454498</cx:pt>
          <cx:pt idx="10499">403.95454545454498</cx:pt>
          <cx:pt idx="10500">306.44827586206901</cx:pt>
          <cx:pt idx="10501">306.44827586206901</cx:pt>
          <cx:pt idx="10502">277.71875</cx:pt>
          <cx:pt idx="10503">296.23333333333301</cx:pt>
          <cx:pt idx="10504">403.95454545454498</cx:pt>
          <cx:pt idx="10505">386.39130434782601</cx:pt>
          <cx:pt idx="10506">386.39130434782601</cx:pt>
          <cx:pt idx="10507">423.19047619047598</cx:pt>
          <cx:pt idx="10508">370.29166666666703</cx:pt>
          <cx:pt idx="10509">341.80769230769198</cx:pt>
          <cx:pt idx="10510">423.19047619047598</cx:pt>
          <cx:pt idx="10511">370.29166666666703</cx:pt>
          <cx:pt idx="10512">355.48000000000002</cx:pt>
          <cx:pt idx="10513">341.80769230769198</cx:pt>
          <cx:pt idx="10514">386.39130434782601</cx:pt>
          <cx:pt idx="10515">386.39130434782601</cx:pt>
          <cx:pt idx="10516">370.29166666666703</cx:pt>
          <cx:pt idx="10517">423.19047619047598</cx:pt>
          <cx:pt idx="10518">423.19047619047598</cx:pt>
          <cx:pt idx="10519">403.95454545454498</cx:pt>
          <cx:pt idx="10520">444.35000000000002</cx:pt>
          <cx:pt idx="10521">423.19047619047598</cx:pt>
          <cx:pt idx="10522">370.29166666666703</cx:pt>
          <cx:pt idx="10523">423.19047619047598</cx:pt>
          <cx:pt idx="10524">386.39130434782601</cx:pt>
          <cx:pt idx="10525">444.35000000000002</cx:pt>
          <cx:pt idx="10526">355.48000000000002</cx:pt>
          <cx:pt idx="10527">317.392857142857</cx:pt>
          <cx:pt idx="10528">386.39130434782601</cx:pt>
          <cx:pt idx="10529">355.48000000000002</cx:pt>
          <cx:pt idx="10530">423.19047619047598</cx:pt>
          <cx:pt idx="10531">403.95454545454498</cx:pt>
          <cx:pt idx="10532">403.95454545454498</cx:pt>
          <cx:pt idx="10533">370.29166666666703</cx:pt>
          <cx:pt idx="10534">355.48000000000002</cx:pt>
          <cx:pt idx="10535">296.23333333333301</cx:pt>
          <cx:pt idx="10536">355.48000000000002</cx:pt>
          <cx:pt idx="10537">306.44827586206901</cx:pt>
          <cx:pt idx="10538">341.80769230769198</cx:pt>
          <cx:pt idx="10539">329.14814814814798</cx:pt>
          <cx:pt idx="10540">370.29166666666703</cx:pt>
          <cx:pt idx="10541">329.14814814814798</cx:pt>
          <cx:pt idx="10542">423.19047619047598</cx:pt>
          <cx:pt idx="10543">370.29166666666703</cx:pt>
          <cx:pt idx="10544">386.39130434782601</cx:pt>
          <cx:pt idx="10545">403.95454545454498</cx:pt>
          <cx:pt idx="10546">355.48000000000002</cx:pt>
          <cx:pt idx="10547">370.29166666666703</cx:pt>
          <cx:pt idx="10548">467.73684210526301</cx:pt>
          <cx:pt idx="10549">329.14814814814798</cx:pt>
          <cx:pt idx="10550">341.80769230769198</cx:pt>
          <cx:pt idx="10551">317.392857142857</cx:pt>
          <cx:pt idx="10552">329.14814814814798</cx:pt>
          <cx:pt idx="10553">355.48000000000002</cx:pt>
          <cx:pt idx="10554">329.14814814814798</cx:pt>
          <cx:pt idx="10555">386.39130434782601</cx:pt>
          <cx:pt idx="10556">370.29166666666703</cx:pt>
          <cx:pt idx="10557">403.95454545454498</cx:pt>
          <cx:pt idx="10558">370.29166666666703</cx:pt>
          <cx:pt idx="10559">423.19047619047598</cx:pt>
          <cx:pt idx="10560">386.39130434782601</cx:pt>
          <cx:pt idx="10561">355.48000000000002</cx:pt>
          <cx:pt idx="10562">423.19047619047598</cx:pt>
          <cx:pt idx="10563">403.95454545454498</cx:pt>
          <cx:pt idx="10564">403.95454545454498</cx:pt>
          <cx:pt idx="10565">370.29166666666703</cx:pt>
          <cx:pt idx="10566">355.48000000000002</cx:pt>
          <cx:pt idx="10567">296.23333333333301</cx:pt>
          <cx:pt idx="10568">329.14814814814798</cx:pt>
          <cx:pt idx="10569">296.23333333333301</cx:pt>
          <cx:pt idx="10570">386.39130434782601</cx:pt>
          <cx:pt idx="10571">355.48000000000002</cx:pt>
          <cx:pt idx="10572">403.95454545454498</cx:pt>
          <cx:pt idx="10573">386.39130434782601</cx:pt>
          <cx:pt idx="10574">386.39130434782601</cx:pt>
          <cx:pt idx="10575">386.39130434782601</cx:pt>
          <cx:pt idx="10576">423.19047619047598</cx:pt>
          <cx:pt idx="10577">355.48000000000002</cx:pt>
          <cx:pt idx="10578">317.392857142857</cx:pt>
          <cx:pt idx="10579">386.39130434782601</cx:pt>
          <cx:pt idx="10580">386.39130434782601</cx:pt>
          <cx:pt idx="10581">423.19047619047598</cx:pt>
          <cx:pt idx="10582">370.29166666666703</cx:pt>
          <cx:pt idx="10583">355.48000000000002</cx:pt>
          <cx:pt idx="10584">341.80769230769198</cx:pt>
          <cx:pt idx="10585">386.39130434782601</cx:pt>
          <cx:pt idx="10586">386.39130434782601</cx:pt>
          <cx:pt idx="10587">355.48000000000002</cx:pt>
          <cx:pt idx="10588">329.14814814814798</cx:pt>
          <cx:pt idx="10589">341.80769230769198</cx:pt>
          <cx:pt idx="10590">306.44827586206901</cx:pt>
          <cx:pt idx="10591">370.29166666666703</cx:pt>
          <cx:pt idx="10592">355.48000000000002</cx:pt>
          <cx:pt idx="10593">403.95454545454498</cx:pt>
          <cx:pt idx="10594">403.95454545454498</cx:pt>
          <cx:pt idx="10595">444.35000000000002</cx:pt>
          <cx:pt idx="10596">355.48000000000002</cx:pt>
          <cx:pt idx="10597">306.44827586206901</cx:pt>
          <cx:pt idx="10598">341.80769230769198</cx:pt>
          <cx:pt idx="10599">329.14814814814798</cx:pt>
          <cx:pt idx="10600">403.95454545454498</cx:pt>
          <cx:pt idx="10601">386.39130434782601</cx:pt>
          <cx:pt idx="10602">467.73684210526301</cx:pt>
          <cx:pt idx="10603">403.95454545454498</cx:pt>
          <cx:pt idx="10604">386.39130434782601</cx:pt>
          <cx:pt idx="10605">467.73684210526301</cx:pt>
          <cx:pt idx="10606">467.73684210526301</cx:pt>
          <cx:pt idx="10607">370.29166666666703</cx:pt>
          <cx:pt idx="10608">423.19047619047598</cx:pt>
          <cx:pt idx="10609">423.19047619047598</cx:pt>
          <cx:pt idx="10610">423.19047619047598</cx:pt>
          <cx:pt idx="10611">493.722222222222</cx:pt>
          <cx:pt idx="10612">423.19047619047598</cx:pt>
          <cx:pt idx="10613">423.19047619047598</cx:pt>
          <cx:pt idx="10614">423.19047619047598</cx:pt>
          <cx:pt idx="10615">423.19047619047598</cx:pt>
          <cx:pt idx="10616">403.95454545454498</cx:pt>
          <cx:pt idx="10617">341.80769230769198</cx:pt>
          <cx:pt idx="10618">423.19047619047598</cx:pt>
          <cx:pt idx="10619">444.35000000000002</cx:pt>
          <cx:pt idx="10620">423.19047619047598</cx:pt>
          <cx:pt idx="10621">423.19047619047598</cx:pt>
          <cx:pt idx="10622">423.19047619047598</cx:pt>
          <cx:pt idx="10623">444.35000000000002</cx:pt>
          <cx:pt idx="10624">467.73684210526301</cx:pt>
          <cx:pt idx="10625">493.722222222222</cx:pt>
          <cx:pt idx="10626">423.19047619047598</cx:pt>
          <cx:pt idx="10627">403.95454545454498</cx:pt>
          <cx:pt idx="10628">467.73684210526301</cx:pt>
          <cx:pt idx="10629">467.73684210526301</cx:pt>
          <cx:pt idx="10630">493.722222222222</cx:pt>
          <cx:pt idx="10631">423.19047619047598</cx:pt>
          <cx:pt idx="10632">423.19047619047598</cx:pt>
          <cx:pt idx="10633">386.39130434782601</cx:pt>
          <cx:pt idx="10634">341.80769230769198</cx:pt>
          <cx:pt idx="10635">370.29166666666703</cx:pt>
          <cx:pt idx="10636">423.19047619047598</cx:pt>
          <cx:pt idx="10637">423.19047619047598</cx:pt>
          <cx:pt idx="10638">493.722222222222</cx:pt>
          <cx:pt idx="10639">403.95454545454498</cx:pt>
          <cx:pt idx="10640">341.80769230769198</cx:pt>
          <cx:pt idx="10641">423.19047619047598</cx:pt>
          <cx:pt idx="10642">423.19047619047598</cx:pt>
          <cx:pt idx="10643">493.722222222222</cx:pt>
          <cx:pt idx="10644">423.19047619047598</cx:pt>
          <cx:pt idx="10645">386.39130434782601</cx:pt>
          <cx:pt idx="10646">423.19047619047598</cx:pt>
          <cx:pt idx="10647">444.35000000000002</cx:pt>
          <cx:pt idx="10648">423.19047619047598</cx:pt>
          <cx:pt idx="10649">493.722222222222</cx:pt>
          <cx:pt idx="10650">467.73684210526301</cx:pt>
          <cx:pt idx="10651">493.722222222222</cx:pt>
          <cx:pt idx="10652">493.722222222222</cx:pt>
          <cx:pt idx="10653">467.73684210526301</cx:pt>
          <cx:pt idx="10654">493.722222222222</cx:pt>
          <cx:pt idx="10655">444.35000000000002</cx:pt>
          <cx:pt idx="10656">493.722222222222</cx:pt>
          <cx:pt idx="10657">493.722222222222</cx:pt>
          <cx:pt idx="10658">444.35000000000002</cx:pt>
          <cx:pt idx="10659">493.722222222222</cx:pt>
          <cx:pt idx="10660">467.73684210526301</cx:pt>
          <cx:pt idx="10661">444.35000000000002</cx:pt>
          <cx:pt idx="10662">493.722222222222</cx:pt>
          <cx:pt idx="10663">493.722222222222</cx:pt>
          <cx:pt idx="10664">493.722222222222</cx:pt>
          <cx:pt idx="10665">522.76470588235304</cx:pt>
          <cx:pt idx="10666">493.722222222222</cx:pt>
          <cx:pt idx="10667">493.722222222222</cx:pt>
          <cx:pt idx="10668">423.19047619047598</cx:pt>
          <cx:pt idx="10669">355.48000000000002</cx:pt>
          <cx:pt idx="10670">296.23333333333301</cx:pt>
          <cx:pt idx="10671">423.19047619047598</cx:pt>
          <cx:pt idx="10672">403.95454545454498</cx:pt>
          <cx:pt idx="10673">403.95454545454498</cx:pt>
          <cx:pt idx="10674">403.95454545454498</cx:pt>
          <cx:pt idx="10675">370.29166666666703</cx:pt>
          <cx:pt idx="10676">355.48000000000002</cx:pt>
          <cx:pt idx="10677">296.23333333333301</cx:pt>
          <cx:pt idx="10678">355.48000000000002</cx:pt>
          <cx:pt idx="10679">329.14814814814798</cx:pt>
          <cx:pt idx="10680">341.80769230769198</cx:pt>
          <cx:pt idx="10681">317.392857142857</cx:pt>
          <cx:pt idx="10682">403.95454545454498</cx:pt>
          <cx:pt idx="10683">403.95454545454498</cx:pt>
          <cx:pt idx="10684">341.80769230769198</cx:pt>
          <cx:pt idx="10685">329.14814814814798</cx:pt>
          <cx:pt idx="10686">423.19047619047598</cx:pt>
          <cx:pt idx="10687">386.39130434782601</cx:pt>
          <cx:pt idx="10688">386.39130434782601</cx:pt>
          <cx:pt idx="10689">444.35000000000002</cx:pt>
          <cx:pt idx="10690">493.722222222222</cx:pt>
          <cx:pt idx="10691">444.35000000000002</cx:pt>
          <cx:pt idx="10692">403.95454545454498</cx:pt>
          <cx:pt idx="10693">444.35000000000002</cx:pt>
          <cx:pt idx="10694">444.35000000000002</cx:pt>
          <cx:pt idx="10695">467.73684210526301</cx:pt>
          <cx:pt idx="10696">467.73684210526301</cx:pt>
          <cx:pt idx="10697">444.35000000000002</cx:pt>
          <cx:pt idx="10698">444.35000000000002</cx:pt>
          <cx:pt idx="10699">444.35000000000002</cx:pt>
          <cx:pt idx="10700">423.19047619047598</cx:pt>
          <cx:pt idx="10701">370.29166666666703</cx:pt>
          <cx:pt idx="10702">403.95454545454498</cx:pt>
          <cx:pt idx="10703">403.95454545454498</cx:pt>
          <cx:pt idx="10704">444.35000000000002</cx:pt>
          <cx:pt idx="10705">423.19047619047598</cx:pt>
          <cx:pt idx="10706">423.19047619047598</cx:pt>
          <cx:pt idx="10707">493.722222222222</cx:pt>
          <cx:pt idx="10708">467.73684210526301</cx:pt>
          <cx:pt idx="10709">493.722222222222</cx:pt>
          <cx:pt idx="10710">493.722222222222</cx:pt>
          <cx:pt idx="10711">444.35000000000002</cx:pt>
          <cx:pt idx="10712">386.39130434782601</cx:pt>
          <cx:pt idx="10713">467.73684210526301</cx:pt>
          <cx:pt idx="10714">467.73684210526301</cx:pt>
          <cx:pt idx="10715">467.73684210526301</cx:pt>
          <cx:pt idx="10716">423.19047619047598</cx:pt>
          <cx:pt idx="10717">444.35000000000002</cx:pt>
          <cx:pt idx="10718">386.39130434782601</cx:pt>
          <cx:pt idx="10719">467.73684210526301</cx:pt>
          <cx:pt idx="10720">467.73684210526301</cx:pt>
          <cx:pt idx="10721">386.39130434782601</cx:pt>
          <cx:pt idx="10722">493.722222222222</cx:pt>
          <cx:pt idx="10723">444.35000000000002</cx:pt>
          <cx:pt idx="10724">423.19047619047598</cx:pt>
          <cx:pt idx="10725">403.95454545454498</cx:pt>
          <cx:pt idx="10726">493.722222222222</cx:pt>
          <cx:pt idx="10727">493.722222222222</cx:pt>
          <cx:pt idx="10728">522.76470588235304</cx:pt>
          <cx:pt idx="10729">493.722222222222</cx:pt>
          <cx:pt idx="10730">592.46666666666704</cx:pt>
          <cx:pt idx="10731">555.4375</cx:pt>
          <cx:pt idx="10732">592.46666666666704</cx:pt>
          <cx:pt idx="10733">592.46666666666704</cx:pt>
          <cx:pt idx="10734">592.46666666666704</cx:pt>
          <cx:pt idx="10735">592.46666666666704</cx:pt>
          <cx:pt idx="10736">592.46666666666704</cx:pt>
          <cx:pt idx="10737">683.61538461538498</cx:pt>
          <cx:pt idx="10738">444.35000000000002</cx:pt>
          <cx:pt idx="10739">555.4375</cx:pt>
          <cx:pt idx="10740">522.76470588235304</cx:pt>
          <cx:pt idx="10741">634.78571428571399</cx:pt>
          <cx:pt idx="10742">592.46666666666704</cx:pt>
          <cx:pt idx="10743">634.78571428571399</cx:pt>
          <cx:pt idx="10744">555.4375</cx:pt>
          <cx:pt idx="10745">634.78571428571399</cx:pt>
          <cx:pt idx="10746">592.46666666666704</cx:pt>
          <cx:pt idx="10747">683.61538461538498</cx:pt>
          <cx:pt idx="10748">634.78571428571399</cx:pt>
          <cx:pt idx="10749">683.61538461538498</cx:pt>
          <cx:pt idx="10750">683.61538461538498</cx:pt>
          <cx:pt idx="10751">740.58333333333303</cx:pt>
          <cx:pt idx="10752">634.78571428571399</cx:pt>
          <cx:pt idx="10753">592.46666666666704</cx:pt>
          <cx:pt idx="10754">634.78571428571399</cx:pt>
          <cx:pt idx="10755">592.46666666666704</cx:pt>
          <cx:pt idx="10756">683.61538461538498</cx:pt>
          <cx:pt idx="10757">683.61538461538498</cx:pt>
          <cx:pt idx="10758">634.78571428571399</cx:pt>
          <cx:pt idx="10759">634.78571428571399</cx:pt>
          <cx:pt idx="10760">634.78571428571399</cx:pt>
          <cx:pt idx="10761">683.61538461538498</cx:pt>
          <cx:pt idx="10762">444.35000000000002</cx:pt>
          <cx:pt idx="10763">423.19047619047598</cx:pt>
          <cx:pt idx="10764">493.722222222222</cx:pt>
          <cx:pt idx="10765">467.73684210526301</cx:pt>
          <cx:pt idx="10766">522.76470588235304</cx:pt>
          <cx:pt idx="10767">493.722222222222</cx:pt>
          <cx:pt idx="10768">522.76470588235304</cx:pt>
          <cx:pt idx="10769">493.722222222222</cx:pt>
          <cx:pt idx="10770">592.46666666666704</cx:pt>
          <cx:pt idx="10771">555.4375</cx:pt>
          <cx:pt idx="10772">592.46666666666704</cx:pt>
          <cx:pt idx="10773">592.46666666666704</cx:pt>
          <cx:pt idx="10774">592.46666666666704</cx:pt>
          <cx:pt idx="10775">592.46666666666704</cx:pt>
          <cx:pt idx="10776">634.78571428571399</cx:pt>
          <cx:pt idx="10777">683.61538461538498</cx:pt>
          <cx:pt idx="10778">444.35000000000002</cx:pt>
          <cx:pt idx="10779">423.19047619047598</cx:pt>
          <cx:pt idx="10780">493.722222222222</cx:pt>
          <cx:pt idx="10781">467.73684210526301</cx:pt>
          <cx:pt idx="10782">522.76470588235304</cx:pt>
          <cx:pt idx="10783">493.722222222222</cx:pt>
          <cx:pt idx="10784">493.722222222222</cx:pt>
          <cx:pt idx="10785">444.35000000000002</cx:pt>
          <cx:pt idx="10786">522.76470588235304</cx:pt>
          <cx:pt idx="10787">522.76470588235304</cx:pt>
          <cx:pt idx="10788">555.4375</cx:pt>
          <cx:pt idx="10789">555.4375</cx:pt>
          <cx:pt idx="10790">634.78571428571399</cx:pt>
          <cx:pt idx="10791">634.78571428571399</cx:pt>
          <cx:pt idx="10792">634.78571428571399</cx:pt>
          <cx:pt idx="10793">634.78571428571399</cx:pt>
          <cx:pt idx="10794">522.76470588235304</cx:pt>
          <cx:pt idx="10795">522.76470588235304</cx:pt>
          <cx:pt idx="10796">555.4375</cx:pt>
          <cx:pt idx="10797">634.78571428571399</cx:pt>
          <cx:pt idx="10798">592.46666666666704</cx:pt>
          <cx:pt idx="10799">683.61538461538498</cx:pt>
          <cx:pt idx="10800">634.78571428571399</cx:pt>
          <cx:pt idx="10801">740.58333333333303</cx:pt>
          <cx:pt idx="10802">634.78571428571399</cx:pt>
          <cx:pt idx="10803">740.58333333333303</cx:pt>
          <cx:pt idx="10804">740.58333333333303</cx:pt>
          <cx:pt idx="10805">740.58333333333303</cx:pt>
          <cx:pt idx="10806">740.58333333333303</cx:pt>
          <cx:pt idx="10807">740.58333333333303</cx:pt>
          <cx:pt idx="10808">683.61538461538498</cx:pt>
          <cx:pt idx="10809">634.78571428571399</cx:pt>
          <cx:pt idx="10810">683.61538461538498</cx:pt>
          <cx:pt idx="10811">634.78571428571399</cx:pt>
          <cx:pt idx="10812">740.58333333333303</cx:pt>
          <cx:pt idx="10813">444.35000000000002</cx:pt>
          <cx:pt idx="10814">522.76470588235304</cx:pt>
          <cx:pt idx="10815">493.722222222222</cx:pt>
          <cx:pt idx="10816">555.4375</cx:pt>
          <cx:pt idx="10817">522.76470588235304</cx:pt>
          <cx:pt idx="10818">555.4375</cx:pt>
          <cx:pt idx="10819">555.4375</cx:pt>
          <cx:pt idx="10820">634.78571428571399</cx:pt>
          <cx:pt idx="10821">592.46666666666704</cx:pt>
          <cx:pt idx="10822">634.78571428571399</cx:pt>
          <cx:pt idx="10823">634.78571428571399</cx:pt>
          <cx:pt idx="10824">522.76470588235304</cx:pt>
          <cx:pt idx="10825">522.76470588235304</cx:pt>
          <cx:pt idx="10826">444.35000000000002</cx:pt>
          <cx:pt idx="10827">522.76470588235304</cx:pt>
          <cx:pt idx="10828">493.722222222222</cx:pt>
          <cx:pt idx="10829">555.4375</cx:pt>
          <cx:pt idx="10830">522.76470588235304</cx:pt>
          <cx:pt idx="10831">493.722222222222</cx:pt>
          <cx:pt idx="10832">493.722222222222</cx:pt>
          <cx:pt idx="10833">555.4375</cx:pt>
          <cx:pt idx="10834">555.4375</cx:pt>
          <cx:pt idx="10835">592.46666666666704</cx:pt>
          <cx:pt idx="10836">555.4375</cx:pt>
          <cx:pt idx="10837">555.4375</cx:pt>
          <cx:pt idx="10838">522.76470588235304</cx:pt>
          <cx:pt idx="10839">592.46666666666704</cx:pt>
          <cx:pt idx="10840">634.78571428571399</cx:pt>
          <cx:pt idx="10841">634.78571428571399</cx:pt>
          <cx:pt idx="10842">634.78571428571399</cx:pt>
          <cx:pt idx="10843">740.58333333333303</cx:pt>
          <cx:pt idx="10844">634.78571428571399</cx:pt>
          <cx:pt idx="10845">683.61538461538498</cx:pt>
          <cx:pt idx="10846">634.78571428571399</cx:pt>
          <cx:pt idx="10847">683.61538461538498</cx:pt>
          <cx:pt idx="10848">493.722222222222</cx:pt>
          <cx:pt idx="10849">683.61538461538498</cx:pt>
          <cx:pt idx="10850">683.61538461538498</cx:pt>
          <cx:pt idx="10851">634.78571428571399</cx:pt>
          <cx:pt idx="10852">683.61538461538498</cx:pt>
          <cx:pt idx="10853">740.58333333333303</cx:pt>
          <cx:pt idx="10854">740.58333333333303</cx:pt>
          <cx:pt idx="10855">683.61538461538498</cx:pt>
          <cx:pt idx="10856">592.46666666666704</cx:pt>
          <cx:pt idx="10857">634.78571428571399</cx:pt>
          <cx:pt idx="10858">634.78571428571399</cx:pt>
          <cx:pt idx="10859">555.4375</cx:pt>
          <cx:pt idx="10860">522.76470588235304</cx:pt>
          <cx:pt idx="10861">592.46666666666704</cx:pt>
          <cx:pt idx="10862">555.4375</cx:pt>
          <cx:pt idx="10863">592.46666666666704</cx:pt>
          <cx:pt idx="10864">683.61538461538498</cx:pt>
          <cx:pt idx="10865">634.78571428571399</cx:pt>
          <cx:pt idx="10866">634.78571428571399</cx:pt>
          <cx:pt idx="10867">740.58333333333303</cx:pt>
          <cx:pt idx="10868">683.61538461538498</cx:pt>
          <cx:pt idx="10869">683.61538461538498</cx:pt>
          <cx:pt idx="10870">683.61538461538498</cx:pt>
          <cx:pt idx="10871">807.90909090909099</cx:pt>
          <cx:pt idx="10872">592.46666666666704</cx:pt>
          <cx:pt idx="10873">522.76470588235304</cx:pt>
          <cx:pt idx="10874">522.76470588235304</cx:pt>
          <cx:pt idx="10875">683.61538461538498</cx:pt>
          <cx:pt idx="10876">634.78571428571399</cx:pt>
          <cx:pt idx="10877">683.61538461538498</cx:pt>
          <cx:pt idx="10878">592.46666666666704</cx:pt>
          <cx:pt idx="10879">683.61538461538498</cx:pt>
          <cx:pt idx="10880">634.78571428571399</cx:pt>
          <cx:pt idx="10881">592.46666666666704</cx:pt>
          <cx:pt idx="10882">555.4375</cx:pt>
          <cx:pt idx="10883">522.76470588235304</cx:pt>
          <cx:pt idx="10884">522.76470588235304</cx:pt>
          <cx:pt idx="10885">522.76470588235304</cx:pt>
          <cx:pt idx="10886">493.722222222222</cx:pt>
          <cx:pt idx="10887">634.78571428571399</cx:pt>
          <cx:pt idx="10888">634.78571428571399</cx:pt>
          <cx:pt idx="10889">467.73684210526301</cx:pt>
          <cx:pt idx="10890">555.4375</cx:pt>
          <cx:pt idx="10891">555.4375</cx:pt>
          <cx:pt idx="10892">493.722222222222</cx:pt>
          <cx:pt idx="10893">493.722222222222</cx:pt>
          <cx:pt idx="10894">493.722222222222</cx:pt>
          <cx:pt idx="10895">444.35000000000002</cx:pt>
          <cx:pt idx="10896">467.73684210526301</cx:pt>
          <cx:pt idx="10897">467.73684210526301</cx:pt>
          <cx:pt idx="10898">493.722222222222</cx:pt>
          <cx:pt idx="10899">493.722222222222</cx:pt>
          <cx:pt idx="10900">467.73684210526301</cx:pt>
          <cx:pt idx="10901">555.4375</cx:pt>
          <cx:pt idx="10902">493.722222222222</cx:pt>
          <cx:pt idx="10903">555.4375</cx:pt>
          <cx:pt idx="10904">555.4375</cx:pt>
          <cx:pt idx="10905">493.722222222222</cx:pt>
          <cx:pt idx="10906">634.78571428571399</cx:pt>
          <cx:pt idx="10907">493.722222222222</cx:pt>
          <cx:pt idx="10908">493.722222222222</cx:pt>
          <cx:pt idx="10909">493.722222222222</cx:pt>
          <cx:pt idx="10910">493.722222222222</cx:pt>
          <cx:pt idx="10911">467.73684210526301</cx:pt>
          <cx:pt idx="10912">493.722222222222</cx:pt>
          <cx:pt idx="10913">493.722222222222</cx:pt>
          <cx:pt idx="10914">423.19047619047598</cx:pt>
          <cx:pt idx="10915">403.95454545454498</cx:pt>
          <cx:pt idx="10916">423.19047619047598</cx:pt>
          <cx:pt idx="10917">403.95454545454498</cx:pt>
          <cx:pt idx="10918">634.78571428571399</cx:pt>
          <cx:pt idx="10919">634.78571428571399</cx:pt>
          <cx:pt idx="10920">522.76470588235304</cx:pt>
          <cx:pt idx="10921">493.722222222222</cx:pt>
          <cx:pt idx="10922">493.722222222222</cx:pt>
          <cx:pt idx="10923">592.46666666666704</cx:pt>
          <cx:pt idx="10924">555.4375</cx:pt>
          <cx:pt idx="10925">493.722222222222</cx:pt>
          <cx:pt idx="10926">592.46666666666704</cx:pt>
          <cx:pt idx="10927">555.4375</cx:pt>
          <cx:pt idx="10928">522.76470588235304</cx:pt>
          <cx:pt idx="10929">467.73684210526301</cx:pt>
          <cx:pt idx="10930">444.35000000000002</cx:pt>
          <cx:pt idx="10931">467.73684210526301</cx:pt>
          <cx:pt idx="10932">467.73684210526301</cx:pt>
          <cx:pt idx="10933">493.722222222222</cx:pt>
          <cx:pt idx="10934">423.19047619047598</cx:pt>
          <cx:pt idx="10935">403.95454545454498</cx:pt>
          <cx:pt idx="10936">423.19047619047598</cx:pt>
          <cx:pt idx="10937">403.95454545454498</cx:pt>
          <cx:pt idx="10938">467.73684210526301</cx:pt>
          <cx:pt idx="10939">386.39130434782601</cx:pt>
          <cx:pt idx="10940">370.29166666666703</cx:pt>
          <cx:pt idx="10941">444.35000000000002</cx:pt>
          <cx:pt idx="10942">444.35000000000002</cx:pt>
          <cx:pt idx="10943">522.76470588235304</cx:pt>
          <cx:pt idx="10944">634.78571428571399</cx:pt>
          <cx:pt idx="10945">592.46666666666704</cx:pt>
          <cx:pt idx="10946">555.4375</cx:pt>
          <cx:pt idx="10947">555.4375</cx:pt>
          <cx:pt idx="10948">522.76470588235304</cx:pt>
          <cx:pt idx="10949">683.61538461538498</cx:pt>
          <cx:pt idx="10950">634.78571428571399</cx:pt>
          <cx:pt idx="10951">592.46666666666704</cx:pt>
          <cx:pt idx="10952">555.4375</cx:pt>
          <cx:pt idx="10953">555.4375</cx:pt>
          <cx:pt idx="10954">555.4375</cx:pt>
          <cx:pt idx="10955">493.722222222222</cx:pt>
          <cx:pt idx="10956">592.46666666666704</cx:pt>
          <cx:pt idx="10957">522.76470588235304</cx:pt>
          <cx:pt idx="10958">555.4375</cx:pt>
          <cx:pt idx="10959">634.78571428571399</cx:pt>
          <cx:pt idx="10960">683.61538461538498</cx:pt>
          <cx:pt idx="10961">634.78571428571399</cx:pt>
          <cx:pt idx="10962">740.58333333333303</cx:pt>
          <cx:pt idx="10963">592.46666666666704</cx:pt>
          <cx:pt idx="10964">555.4375</cx:pt>
          <cx:pt idx="10965">634.78571428571399</cx:pt>
          <cx:pt idx="10966">493.722222222222</cx:pt>
          <cx:pt idx="10967">493.722222222222</cx:pt>
          <cx:pt idx="10968">683.61538461538498</cx:pt>
          <cx:pt idx="10969">423.19047619047598</cx:pt>
          <cx:pt idx="10970">403.95454545454498</cx:pt>
          <cx:pt idx="10971">423.19047619047598</cx:pt>
          <cx:pt idx="10972">403.95454545454498</cx:pt>
          <cx:pt idx="10973">555.4375</cx:pt>
          <cx:pt idx="10974">522.76470588235304</cx:pt>
          <cx:pt idx="10975">522.76470588235304</cx:pt>
          <cx:pt idx="10976">683.61538461538498</cx:pt>
          <cx:pt idx="10977">634.78571428571399</cx:pt>
          <cx:pt idx="10978">592.46666666666704</cx:pt>
          <cx:pt idx="10979">555.4375</cx:pt>
          <cx:pt idx="10980">634.78571428571399</cx:pt>
          <cx:pt idx="10981">592.46666666666704</cx:pt>
          <cx:pt idx="10982">592.46666666666704</cx:pt>
          <cx:pt idx="10983">555.4375</cx:pt>
          <cx:pt idx="10984">592.46666666666704</cx:pt>
          <cx:pt idx="10985">592.46666666666704</cx:pt>
          <cx:pt idx="10986">592.46666666666704</cx:pt>
          <cx:pt idx="10987">592.46666666666704</cx:pt>
          <cx:pt idx="10988">592.46666666666704</cx:pt>
          <cx:pt idx="10989">555.4375</cx:pt>
          <cx:pt idx="10990">444.35000000000002</cx:pt>
          <cx:pt idx="10991">423.19047619047598</cx:pt>
          <cx:pt idx="10992">423.19047619047598</cx:pt>
          <cx:pt idx="10993">403.95454545454498</cx:pt>
          <cx:pt idx="10994">423.19047619047598</cx:pt>
          <cx:pt idx="10995">403.95454545454498</cx:pt>
          <cx:pt idx="10996">555.4375</cx:pt>
          <cx:pt idx="10997">683.61538461538498</cx:pt>
          <cx:pt idx="10998">423.19047619047598</cx:pt>
          <cx:pt idx="10999">423.19047619047598</cx:pt>
          <cx:pt idx="11000">493.722222222222</cx:pt>
          <cx:pt idx="11001">522.76470588235304</cx:pt>
          <cx:pt idx="11002">555.4375</cx:pt>
          <cx:pt idx="11003">555.4375</cx:pt>
          <cx:pt idx="11004">493.722222222222</cx:pt>
          <cx:pt idx="11005">329.14814814814798</cx:pt>
          <cx:pt idx="11006">329.14814814814798</cx:pt>
          <cx:pt idx="11007">286.677419354839</cx:pt>
          <cx:pt idx="11008">317.392857142857</cx:pt>
          <cx:pt idx="11009">403.95454545454498</cx:pt>
          <cx:pt idx="11010">403.95454545454498</cx:pt>
          <cx:pt idx="11011">403.95454545454498</cx:pt>
          <cx:pt idx="11012">370.29166666666703</cx:pt>
          <cx:pt idx="11013">403.95454545454498</cx:pt>
          <cx:pt idx="11014">370.29166666666703</cx:pt>
          <cx:pt idx="11015">444.35000000000002</cx:pt>
          <cx:pt idx="11016">403.95454545454498</cx:pt>
          <cx:pt idx="11017">403.95454545454498</cx:pt>
          <cx:pt idx="11018">403.95454545454498</cx:pt>
          <cx:pt idx="11019">341.80769230769198</cx:pt>
          <cx:pt idx="11020">306.44827586206901</cx:pt>
          <cx:pt idx="11021">341.80769230769198</cx:pt>
          <cx:pt idx="11022">317.392857142857</cx:pt>
          <cx:pt idx="11023">370.29166666666703</cx:pt>
          <cx:pt idx="11024">355.48000000000002</cx:pt>
          <cx:pt idx="11025">403.95454545454498</cx:pt>
          <cx:pt idx="11026">370.29166666666703</cx:pt>
          <cx:pt idx="11027">444.35000000000002</cx:pt>
          <cx:pt idx="11028">444.35000000000002</cx:pt>
          <cx:pt idx="11029">444.35000000000002</cx:pt>
          <cx:pt idx="11030">329.14814814814798</cx:pt>
          <cx:pt idx="11031">306.44827586206901</cx:pt>
          <cx:pt idx="11032">386.39130434782601</cx:pt>
          <cx:pt idx="11033">370.29166666666703</cx:pt>
          <cx:pt idx="11034">403.95454545454498</cx:pt>
          <cx:pt idx="11035">386.39130434782601</cx:pt>
          <cx:pt idx="11036">341.80769230769198</cx:pt>
          <cx:pt idx="11037">269.30303030303003</cx:pt>
          <cx:pt idx="11038">423.19047619047598</cx:pt>
          <cx:pt idx="11039">423.19047619047598</cx:pt>
          <cx:pt idx="11040">493.722222222222</cx:pt>
          <cx:pt idx="11041">493.722222222222</cx:pt>
          <cx:pt idx="11042">386.39130434782601</cx:pt>
          <cx:pt idx="11043">355.48000000000002</cx:pt>
          <cx:pt idx="11044">222.17500000000001</cx:pt>
          <cx:pt idx="11045">317.392857142857</cx:pt>
          <cx:pt idx="11046">253.914285714286</cx:pt>
          <cx:pt idx="11047">370.29166666666703</cx:pt>
          <cx:pt idx="11048">317.392857142857</cx:pt>
          <cx:pt idx="11049">341.80769230769198</cx:pt>
          <cx:pt idx="11050">317.392857142857</cx:pt>
          <cx:pt idx="11051">286.677419354839</cx:pt>
          <cx:pt idx="11052">329.14814814814798</cx:pt>
          <cx:pt idx="11053">317.392857142857</cx:pt>
          <cx:pt idx="11054">261.38235294117601</cx:pt>
          <cx:pt idx="11055">317.392857142857</cx:pt>
          <cx:pt idx="11056">296.23333333333301</cx:pt>
          <cx:pt idx="11057">386.39130434782601</cx:pt>
          <cx:pt idx="11058">403.95454545454498</cx:pt>
          <cx:pt idx="11059">423.19047619047598</cx:pt>
          <cx:pt idx="11060">403.95454545454498</cx:pt>
          <cx:pt idx="11061">370.29166666666703</cx:pt>
          <cx:pt idx="11062">341.80769230769198</cx:pt>
          <cx:pt idx="11063">403.95454545454498</cx:pt>
          <cx:pt idx="11064">386.39130434782601</cx:pt>
          <cx:pt idx="11065">493.722222222222</cx:pt>
          <cx:pt idx="11066">493.722222222222</cx:pt>
          <cx:pt idx="11067">467.73684210526301</cx:pt>
          <cx:pt idx="11068">467.73684210526301</cx:pt>
          <cx:pt idx="11069">467.73684210526301</cx:pt>
          <cx:pt idx="11070">444.35000000000002</cx:pt>
          <cx:pt idx="11071">444.35000000000002</cx:pt>
          <cx:pt idx="11072">467.73684210526301</cx:pt>
          <cx:pt idx="11073">444.35000000000002</cx:pt>
          <cx:pt idx="11074">444.35000000000002</cx:pt>
          <cx:pt idx="11075">423.19047619047598</cx:pt>
          <cx:pt idx="11076">467.73684210526301</cx:pt>
          <cx:pt idx="11077">355.48000000000002</cx:pt>
          <cx:pt idx="11078">329.14814814814798</cx:pt>
          <cx:pt idx="11079">329.14814814814798</cx:pt>
          <cx:pt idx="11080">317.392857142857</cx:pt>
          <cx:pt idx="11081">370.29166666666703</cx:pt>
          <cx:pt idx="11082">386.39130434782601</cx:pt>
          <cx:pt idx="11083">386.39130434782601</cx:pt>
          <cx:pt idx="11084">341.80769230769198</cx:pt>
          <cx:pt idx="11085">306.44827586206901</cx:pt>
          <cx:pt idx="11086">317.392857142857</cx:pt>
          <cx:pt idx="11087">253.914285714286</cx:pt>
          <cx:pt idx="11088">341.80769230769198</cx:pt>
          <cx:pt idx="11089">317.392857142857</cx:pt>
          <cx:pt idx="11090">403.95454545454498</cx:pt>
          <cx:pt idx="11091">403.95454545454498</cx:pt>
          <cx:pt idx="11092">370.29166666666703</cx:pt>
          <cx:pt idx="11093">306.44827586206901</cx:pt>
          <cx:pt idx="11094">341.80769230769198</cx:pt>
          <cx:pt idx="11095">317.392857142857</cx:pt>
          <cx:pt idx="11096">329.14814814814798</cx:pt>
          <cx:pt idx="11097">306.44827586206901</cx:pt>
          <cx:pt idx="11098">286.677419354839</cx:pt>
          <cx:pt idx="11099">403.95454545454498</cx:pt>
          <cx:pt idx="11100">370.29166666666703</cx:pt>
          <cx:pt idx="11101">386.39130434782601</cx:pt>
          <cx:pt idx="11102">423.19047619047598</cx:pt>
          <cx:pt idx="11103">370.29166666666703</cx:pt>
          <cx:pt idx="11104">355.48000000000002</cx:pt>
          <cx:pt idx="11105">341.80769230769198</cx:pt>
          <cx:pt idx="11106">370.29166666666703</cx:pt>
          <cx:pt idx="11107">386.39130434782601</cx:pt>
          <cx:pt idx="11108">386.39130434782601</cx:pt>
          <cx:pt idx="11109">423.19047619047598</cx:pt>
          <cx:pt idx="11110">403.95454545454498</cx:pt>
          <cx:pt idx="11111">444.35000000000002</cx:pt>
          <cx:pt idx="11112">423.19047619047598</cx:pt>
          <cx:pt idx="11113">467.73684210526301</cx:pt>
          <cx:pt idx="11114">467.73684210526301</cx:pt>
          <cx:pt idx="11115">423.19047619047598</cx:pt>
          <cx:pt idx="11116">370.29166666666703</cx:pt>
          <cx:pt idx="11117">423.19047619047598</cx:pt>
          <cx:pt idx="11118">386.39130434782601</cx:pt>
          <cx:pt idx="11119">444.35000000000002</cx:pt>
          <cx:pt idx="11120">355.48000000000002</cx:pt>
          <cx:pt idx="11121">306.44827586206901</cx:pt>
          <cx:pt idx="11122">386.39130434782601</cx:pt>
          <cx:pt idx="11123">370.29166666666703</cx:pt>
          <cx:pt idx="11124">403.95454545454498</cx:pt>
          <cx:pt idx="11125">423.19047619047598</cx:pt>
          <cx:pt idx="11126">341.80769230769198</cx:pt>
          <cx:pt idx="11127">317.392857142857</cx:pt>
          <cx:pt idx="11128">370.29166666666703</cx:pt>
          <cx:pt idx="11129">329.14814814814798</cx:pt>
          <cx:pt idx="11130">386.39130434782601</cx:pt>
          <cx:pt idx="11131">370.29166666666703</cx:pt>
          <cx:pt idx="11132">386.39130434782601</cx:pt>
          <cx:pt idx="11133">403.95454545454498</cx:pt>
          <cx:pt idx="11134">355.48000000000002</cx:pt>
          <cx:pt idx="11135">370.29166666666703</cx:pt>
          <cx:pt idx="11136">467.73684210526301</cx:pt>
          <cx:pt idx="11137">329.14814814814798</cx:pt>
          <cx:pt idx="11138">317.392857142857</cx:pt>
          <cx:pt idx="11139">386.39130434782601</cx:pt>
          <cx:pt idx="11140">370.29166666666703</cx:pt>
          <cx:pt idx="11141">467.73684210526301</cx:pt>
          <cx:pt idx="11142">386.39130434782601</cx:pt>
          <cx:pt idx="11143">370.29166666666703</cx:pt>
          <cx:pt idx="11144">403.95454545454498</cx:pt>
          <cx:pt idx="11145">423.19047619047598</cx:pt>
          <cx:pt idx="11146">341.80769230769198</cx:pt>
          <cx:pt idx="11147">317.392857142857</cx:pt>
          <cx:pt idx="11148">355.48000000000002</cx:pt>
          <cx:pt idx="11149">306.44827586206901</cx:pt>
          <cx:pt idx="11150">386.39130434782601</cx:pt>
          <cx:pt idx="11151">355.48000000000002</cx:pt>
          <cx:pt idx="11152">403.95454545454498</cx:pt>
          <cx:pt idx="11153">386.39130434782601</cx:pt>
          <cx:pt idx="11154">444.35000000000002</cx:pt>
          <cx:pt idx="11155">317.392857142857</cx:pt>
          <cx:pt idx="11156">286.677419354839</cx:pt>
          <cx:pt idx="11157">341.80769230769198</cx:pt>
          <cx:pt idx="11158">317.392857142857</cx:pt>
          <cx:pt idx="11159">386.39130434782601</cx:pt>
          <cx:pt idx="11160">386.39130434782601</cx:pt>
          <cx:pt idx="11161">423.19047619047598</cx:pt>
          <cx:pt idx="11162">355.48000000000002</cx:pt>
          <cx:pt idx="11163">306.44827586206901</cx:pt>
          <cx:pt idx="11164">386.39130434782601</cx:pt>
          <cx:pt idx="11165">386.39130434782601</cx:pt>
          <cx:pt idx="11166">423.19047619047598</cx:pt>
          <cx:pt idx="11167">370.29166666666703</cx:pt>
          <cx:pt idx="11168">355.48000000000002</cx:pt>
          <cx:pt idx="11169">341.80769230769198</cx:pt>
          <cx:pt idx="11170">370.29166666666703</cx:pt>
          <cx:pt idx="11171">386.39130434782601</cx:pt>
          <cx:pt idx="11172">386.39130434782601</cx:pt>
          <cx:pt idx="11173">355.48000000000002</cx:pt>
          <cx:pt idx="11174">329.14814814814798</cx:pt>
          <cx:pt idx="11175">329.14814814814798</cx:pt>
          <cx:pt idx="11176">317.392857142857</cx:pt>
          <cx:pt idx="11177">370.29166666666703</cx:pt>
          <cx:pt idx="11178">386.39130434782601</cx:pt>
          <cx:pt idx="11179">386.39130434782601</cx:pt>
          <cx:pt idx="11180">423.19047619047598</cx:pt>
          <cx:pt idx="11181">423.19047619047598</cx:pt>
          <cx:pt idx="11182">403.95454545454498</cx:pt>
          <cx:pt idx="11183">370.29166666666703</cx:pt>
          <cx:pt idx="11184">467.73684210526301</cx:pt>
          <cx:pt idx="11185">403.95454545454498</cx:pt>
          <cx:pt idx="11186">370.29166666666703</cx:pt>
          <cx:pt idx="11187">467.73684210526301</cx:pt>
          <cx:pt idx="11188">467.73684210526301</cx:pt>
          <cx:pt idx="11189">423.19047619047598</cx:pt>
          <cx:pt idx="11190">444.35000000000002</cx:pt>
          <cx:pt idx="11191">444.35000000000002</cx:pt>
          <cx:pt idx="11192">423.19047619047598</cx:pt>
          <cx:pt idx="11193">493.722222222222</cx:pt>
          <cx:pt idx="11194">423.19047619047598</cx:pt>
          <cx:pt idx="11195">423.19047619047598</cx:pt>
          <cx:pt idx="11196">423.19047619047598</cx:pt>
          <cx:pt idx="11197">423.19047619047598</cx:pt>
          <cx:pt idx="11198">386.39130434782601</cx:pt>
          <cx:pt idx="11199">329.14814814814798</cx:pt>
          <cx:pt idx="11200">423.19047619047598</cx:pt>
          <cx:pt idx="11201">423.19047619047598</cx:pt>
          <cx:pt idx="11202">423.19047619047598</cx:pt>
          <cx:pt idx="11203">444.35000000000002</cx:pt>
          <cx:pt idx="11204">423.19047619047598</cx:pt>
          <cx:pt idx="11205">467.73684210526301</cx:pt>
          <cx:pt idx="11206">493.722222222222</cx:pt>
          <cx:pt idx="11207">444.35000000000002</cx:pt>
          <cx:pt idx="11208">423.19047619047598</cx:pt>
          <cx:pt idx="11209">493.722222222222</cx:pt>
          <cx:pt idx="11210">467.73684210526301</cx:pt>
          <cx:pt idx="11211">493.722222222222</cx:pt>
          <cx:pt idx="11212">444.35000000000002</cx:pt>
          <cx:pt idx="11213">423.19047619047598</cx:pt>
          <cx:pt idx="11214">370.29166666666703</cx:pt>
          <cx:pt idx="11215">341.80769230769198</cx:pt>
          <cx:pt idx="11216">423.19047619047598</cx:pt>
          <cx:pt idx="11217">423.19047619047598</cx:pt>
          <cx:pt idx="11218">493.722222222222</cx:pt>
          <cx:pt idx="11219">386.39130434782601</cx:pt>
          <cx:pt idx="11220">329.14814814814798</cx:pt>
          <cx:pt idx="11221">423.19047619047598</cx:pt>
          <cx:pt idx="11222">444.35000000000002</cx:pt>
          <cx:pt idx="11223">467.73684210526301</cx:pt>
          <cx:pt idx="11224">444.35000000000002</cx:pt>
          <cx:pt idx="11225">444.35000000000002</cx:pt>
          <cx:pt idx="11226">423.19047619047598</cx:pt>
          <cx:pt idx="11227">467.73684210526301</cx:pt>
          <cx:pt idx="11228">386.39130434782601</cx:pt>
          <cx:pt idx="11229">386.39130434782601</cx:pt>
          <cx:pt idx="11230">467.73684210526301</cx:pt>
          <cx:pt idx="11231">423.19047619047598</cx:pt>
          <cx:pt idx="11232">493.722222222222</cx:pt>
          <cx:pt idx="11233">467.73684210526301</cx:pt>
          <cx:pt idx="11234">444.35000000000002</cx:pt>
          <cx:pt idx="11235">444.35000000000002</cx:pt>
          <cx:pt idx="11236">444.35000000000002</cx:pt>
          <cx:pt idx="11237">467.73684210526301</cx:pt>
          <cx:pt idx="11238">467.73684210526301</cx:pt>
          <cx:pt idx="11239">444.35000000000002</cx:pt>
          <cx:pt idx="11240">467.73684210526301</cx:pt>
          <cx:pt idx="11241">493.722222222222</cx:pt>
          <cx:pt idx="11242">444.35000000000002</cx:pt>
          <cx:pt idx="11243">493.722222222222</cx:pt>
          <cx:pt idx="11244">467.73684210526301</cx:pt>
          <cx:pt idx="11245">493.722222222222</cx:pt>
          <cx:pt idx="11246">493.722222222222</cx:pt>
          <cx:pt idx="11247">493.722222222222</cx:pt>
          <cx:pt idx="11248">444.35000000000002</cx:pt>
          <cx:pt idx="11249">444.35000000000002</cx:pt>
          <cx:pt idx="11250">493.722222222222</cx:pt>
          <cx:pt idx="11251">493.722222222222</cx:pt>
          <cx:pt idx="11252">423.19047619047598</cx:pt>
          <cx:pt idx="11253">423.19047619047598</cx:pt>
          <cx:pt idx="11254">467.73684210526301</cx:pt>
          <cx:pt idx="11255">403.95454545454498</cx:pt>
          <cx:pt idx="11256">341.80769230769198</cx:pt>
          <cx:pt idx="11257">317.392857142857</cx:pt>
          <cx:pt idx="11258">444.35000000000002</cx:pt>
          <cx:pt idx="11259">403.95454545454498</cx:pt>
          <cx:pt idx="11260">403.95454545454498</cx:pt>
          <cx:pt idx="11261">403.95454545454498</cx:pt>
          <cx:pt idx="11262">370.29166666666703</cx:pt>
          <cx:pt idx="11263">341.80769230769198</cx:pt>
          <cx:pt idx="11264">317.392857142857</cx:pt>
          <cx:pt idx="11265">355.48000000000002</cx:pt>
          <cx:pt idx="11266">341.80769230769198</cx:pt>
          <cx:pt idx="11267">329.14814814814798</cx:pt>
          <cx:pt idx="11268">317.392857142857</cx:pt>
          <cx:pt idx="11269">386.39130434782601</cx:pt>
          <cx:pt idx="11270">386.39130434782601</cx:pt>
          <cx:pt idx="11271">467.73684210526301</cx:pt>
          <cx:pt idx="11272">444.35000000000002</cx:pt>
          <cx:pt idx="11273">444.35000000000002</cx:pt>
          <cx:pt idx="11274">444.35000000000002</cx:pt>
          <cx:pt idx="11275">467.73684210526301</cx:pt>
          <cx:pt idx="11276">444.35000000000002</cx:pt>
          <cx:pt idx="11277">370.29166666666703</cx:pt>
          <cx:pt idx="11278">386.39130434782601</cx:pt>
          <cx:pt idx="11279">386.39130434782601</cx:pt>
          <cx:pt idx="11280">423.19047619047598</cx:pt>
          <cx:pt idx="11281">423.19047619047598</cx:pt>
          <cx:pt idx="11282">493.722222222222</cx:pt>
          <cx:pt idx="11283">467.73684210526301</cx:pt>
          <cx:pt idx="11284">444.35000000000002</cx:pt>
          <cx:pt idx="11285">386.39130434782601</cx:pt>
          <cx:pt idx="11286">522.76470588235304</cx:pt>
          <cx:pt idx="11287">467.73684210526301</cx:pt>
          <cx:pt idx="11288">467.73684210526301</cx:pt>
          <cx:pt idx="11289">444.35000000000002</cx:pt>
          <cx:pt idx="11290">444.35000000000002</cx:pt>
          <cx:pt idx="11291">386.39130434782601</cx:pt>
          <cx:pt idx="11292">522.76470588235304</cx:pt>
          <cx:pt idx="11293">467.73684210526301</cx:pt>
          <cx:pt idx="11294">386.39130434782601</cx:pt>
          <cx:pt idx="11295">423.19047619047598</cx:pt>
          <cx:pt idx="11296">403.95454545454498</cx:pt>
          <cx:pt idx="11297">493.722222222222</cx:pt>
          <cx:pt idx="11298">493.722222222222</cx:pt>
          <cx:pt idx="11299">555.4375</cx:pt>
          <cx:pt idx="11300">522.76470588235304</cx:pt>
          <cx:pt idx="11301">555.4375</cx:pt>
          <cx:pt idx="11302">592.46666666666704</cx:pt>
          <cx:pt idx="11303">592.46666666666704</cx:pt>
          <cx:pt idx="11304">592.46666666666704</cx:pt>
          <cx:pt idx="11305">592.46666666666704</cx:pt>
          <cx:pt idx="11306">592.46666666666704</cx:pt>
          <cx:pt idx="11307">592.46666666666704</cx:pt>
          <cx:pt idx="11308">592.46666666666704</cx:pt>
          <cx:pt idx="11309">444.35000000000002</cx:pt>
          <cx:pt idx="11310">555.4375</cx:pt>
          <cx:pt idx="11311">522.76470588235304</cx:pt>
          <cx:pt idx="11312">634.78571428571399</cx:pt>
          <cx:pt idx="11313">592.46666666666704</cx:pt>
          <cx:pt idx="11314">592.46666666666704</cx:pt>
          <cx:pt idx="11315">555.4375</cx:pt>
          <cx:pt idx="11316">634.78571428571399</cx:pt>
          <cx:pt idx="11317">634.78571428571399</cx:pt>
          <cx:pt idx="11318">683.61538461538498</cx:pt>
          <cx:pt idx="11319">522.76470588235304</cx:pt>
          <cx:pt idx="11320">522.76470588235304</cx:pt>
          <cx:pt idx="11321">555.4375</cx:pt>
          <cx:pt idx="11322">555.4375</cx:pt>
          <cx:pt idx="11323">634.78571428571399</cx:pt>
          <cx:pt idx="11324">592.46666666666704</cx:pt>
          <cx:pt idx="11325">634.78571428571399</cx:pt>
          <cx:pt idx="11326">634.78571428571399</cx:pt>
          <cx:pt idx="11327">444.35000000000002</cx:pt>
          <cx:pt idx="11328">403.95454545454498</cx:pt>
          <cx:pt idx="11329">522.76470588235304</cx:pt>
          <cx:pt idx="11330">493.722222222222</cx:pt>
          <cx:pt idx="11331">522.76470588235304</cx:pt>
          <cx:pt idx="11332">493.722222222222</cx:pt>
          <cx:pt idx="11333">555.4375</cx:pt>
          <cx:pt idx="11334">493.722222222222</cx:pt>
          <cx:pt idx="11335">555.4375</cx:pt>
          <cx:pt idx="11336">592.46666666666704</cx:pt>
          <cx:pt idx="11337">592.46666666666704</cx:pt>
          <cx:pt idx="11338">592.46666666666704</cx:pt>
          <cx:pt idx="11339">592.46666666666704</cx:pt>
          <cx:pt idx="11340">592.46666666666704</cx:pt>
          <cx:pt idx="11341">592.46666666666704</cx:pt>
          <cx:pt idx="11342">592.46666666666704</cx:pt>
          <cx:pt idx="11343">493.722222222222</cx:pt>
          <cx:pt idx="11344">444.35000000000002</cx:pt>
          <cx:pt idx="11345">403.95454545454498</cx:pt>
          <cx:pt idx="11346">522.76470588235304</cx:pt>
          <cx:pt idx="11347">522.76470588235304</cx:pt>
          <cx:pt idx="11348">493.722222222222</cx:pt>
          <cx:pt idx="11349">467.73684210526301</cx:pt>
          <cx:pt idx="11350">493.722222222222</cx:pt>
          <cx:pt idx="11351">555.4375</cx:pt>
          <cx:pt idx="11352">555.4375</cx:pt>
          <cx:pt idx="11353">592.46666666666704</cx:pt>
          <cx:pt idx="11354">592.46666666666704</cx:pt>
          <cx:pt idx="11355">634.78571428571399</cx:pt>
          <cx:pt idx="11356">634.78571428571399</cx:pt>
          <cx:pt idx="11357">634.78571428571399</cx:pt>
          <cx:pt idx="11358">683.61538461538498</cx:pt>
          <cx:pt idx="11359">555.4375</cx:pt>
          <cx:pt idx="11360">522.76470588235304</cx:pt>
          <cx:pt idx="11361">555.4375</cx:pt>
          <cx:pt idx="11362">592.46666666666704</cx:pt>
          <cx:pt idx="11363">592.46666666666704</cx:pt>
          <cx:pt idx="11364">683.61538461538498</cx:pt>
          <cx:pt idx="11365">634.78571428571399</cx:pt>
          <cx:pt idx="11366">683.61538461538498</cx:pt>
          <cx:pt idx="11367">634.78571428571399</cx:pt>
          <cx:pt idx="11368">740.58333333333303</cx:pt>
          <cx:pt idx="11369">592.46666666666704</cx:pt>
          <cx:pt idx="11370">555.4375</cx:pt>
          <cx:pt idx="11371">634.78571428571399</cx:pt>
          <cx:pt idx="11372">592.46666666666704</cx:pt>
          <cx:pt idx="11373">683.61538461538498</cx:pt>
          <cx:pt idx="11374">634.78571428571399</cx:pt>
          <cx:pt idx="11375">634.78571428571399</cx:pt>
          <cx:pt idx="11376">683.61538461538498</cx:pt>
          <cx:pt idx="11377">555.4375</cx:pt>
          <cx:pt idx="11378">522.76470588235304</cx:pt>
          <cx:pt idx="11379">555.4375</cx:pt>
          <cx:pt idx="11380">555.4375</cx:pt>
          <cx:pt idx="11381">592.46666666666704</cx:pt>
          <cx:pt idx="11382">555.4375</cx:pt>
          <cx:pt idx="11383">634.78571428571399</cx:pt>
          <cx:pt idx="11384">683.61538461538498</cx:pt>
          <cx:pt idx="11385">634.78571428571399</cx:pt>
          <cx:pt idx="11386">683.61538461538498</cx:pt>
          <cx:pt idx="11387">555.4375</cx:pt>
          <cx:pt idx="11388">522.76470588235304</cx:pt>
          <cx:pt idx="11389">555.4375</cx:pt>
          <cx:pt idx="11390">522.76470588235304</cx:pt>
          <cx:pt idx="11391">555.4375</cx:pt>
          <cx:pt idx="11392">555.4375</cx:pt>
          <cx:pt idx="11393">493.722222222222</cx:pt>
          <cx:pt idx="11394">493.722222222222</cx:pt>
          <cx:pt idx="11395">555.4375</cx:pt>
          <cx:pt idx="11396">555.4375</cx:pt>
          <cx:pt idx="11397">592.46666666666704</cx:pt>
          <cx:pt idx="11398">555.4375</cx:pt>
          <cx:pt idx="11399">555.4375</cx:pt>
          <cx:pt idx="11400">522.76470588235304</cx:pt>
          <cx:pt idx="11401">592.46666666666704</cx:pt>
          <cx:pt idx="11402">634.78571428571399</cx:pt>
          <cx:pt idx="11403">592.46666666666704</cx:pt>
          <cx:pt idx="11404">592.46666666666704</cx:pt>
          <cx:pt idx="11405">740.58333333333303</cx:pt>
          <cx:pt idx="11406">634.78571428571399</cx:pt>
          <cx:pt idx="11407">683.61538461538498</cx:pt>
          <cx:pt idx="11408">634.78571428571399</cx:pt>
          <cx:pt idx="11409">683.61538461538498</cx:pt>
          <cx:pt idx="11410">522.76470588235304</cx:pt>
          <cx:pt idx="11411">592.46666666666704</cx:pt>
          <cx:pt idx="11412">592.46666666666704</cx:pt>
          <cx:pt idx="11413">683.61538461538498</cx:pt>
          <cx:pt idx="11414">634.78571428571399</cx:pt>
          <cx:pt idx="11415">683.61538461538498</cx:pt>
          <cx:pt idx="11416">592.46666666666704</cx:pt>
          <cx:pt idx="11417">634.78571428571399</cx:pt>
          <cx:pt idx="11418">592.46666666666704</cx:pt>
          <cx:pt idx="11419">555.4375</cx:pt>
          <cx:pt idx="11420">522.76470588235304</cx:pt>
          <cx:pt idx="11421">592.46666666666704</cx:pt>
          <cx:pt idx="11422">555.4375</cx:pt>
          <cx:pt idx="11423">592.46666666666704</cx:pt>
          <cx:pt idx="11424">634.78571428571399</cx:pt>
          <cx:pt idx="11425">634.78571428571399</cx:pt>
          <cx:pt idx="11426">634.78571428571399</cx:pt>
          <cx:pt idx="11427">634.78571428571399</cx:pt>
          <cx:pt idx="11428">683.61538461538498</cx:pt>
          <cx:pt idx="11429">740.58333333333303</cx:pt>
          <cx:pt idx="11430">807.90909090909099</cx:pt>
          <cx:pt idx="11431">592.46666666666704</cx:pt>
          <cx:pt idx="11432">522.76470588235304</cx:pt>
          <cx:pt idx="11433">522.76470588235304</cx:pt>
          <cx:pt idx="11434">634.78571428571399</cx:pt>
          <cx:pt idx="11435">634.78571428571399</cx:pt>
          <cx:pt idx="11436">683.61538461538498</cx:pt>
          <cx:pt idx="11437">592.46666666666704</cx:pt>
          <cx:pt idx="11438">634.78571428571399</cx:pt>
          <cx:pt idx="11439">634.78571428571399</cx:pt>
          <cx:pt idx="11440">592.46666666666704</cx:pt>
          <cx:pt idx="11441">555.4375</cx:pt>
          <cx:pt idx="11442">522.76470588235304</cx:pt>
          <cx:pt idx="11443">522.76470588235304</cx:pt>
          <cx:pt idx="11444">634.78571428571399</cx:pt>
          <cx:pt idx="11445">522.76470588235304</cx:pt>
          <cx:pt idx="11446">467.73684210526301</cx:pt>
          <cx:pt idx="11447">634.78571428571399</cx:pt>
          <cx:pt idx="11448">592.46666666666704</cx:pt>
          <cx:pt idx="11449">467.73684210526301</cx:pt>
          <cx:pt idx="11450">555.4375</cx:pt>
          <cx:pt idx="11451">555.4375</cx:pt>
          <cx:pt idx="11452">493.722222222222</cx:pt>
          <cx:pt idx="11453">493.722222222222</cx:pt>
          <cx:pt idx="11454">493.722222222222</cx:pt>
          <cx:pt idx="11455">444.35000000000002</cx:pt>
          <cx:pt idx="11456">467.73684210526301</cx:pt>
          <cx:pt idx="11457">467.73684210526301</cx:pt>
          <cx:pt idx="11458">493.722222222222</cx:pt>
          <cx:pt idx="11459">493.722222222222</cx:pt>
          <cx:pt idx="11460">555.4375</cx:pt>
          <cx:pt idx="11461">634.78571428571399</cx:pt>
          <cx:pt idx="11462">592.46666666666704</cx:pt>
          <cx:pt idx="11463">634.78571428571399</cx:pt>
          <cx:pt idx="11464">555.4375</cx:pt>
          <cx:pt idx="11465">592.46666666666704</cx:pt>
          <cx:pt idx="11466">493.722222222222</cx:pt>
          <cx:pt idx="11467">634.78571428571399</cx:pt>
          <cx:pt idx="11468">493.722222222222</cx:pt>
          <cx:pt idx="11469">522.76470588235304</cx:pt>
          <cx:pt idx="11470">493.722222222222</cx:pt>
          <cx:pt idx="11471">522.76470588235304</cx:pt>
          <cx:pt idx="11472">493.722222222222</cx:pt>
          <cx:pt idx="11473">493.722222222222</cx:pt>
          <cx:pt idx="11474">634.78571428571399</cx:pt>
          <cx:pt idx="11475">493.722222222222</cx:pt>
          <cx:pt idx="11476">493.722222222222</cx:pt>
          <cx:pt idx="11477">423.19047619047598</cx:pt>
          <cx:pt idx="11478">403.95454545454498</cx:pt>
          <cx:pt idx="11479">423.19047619047598</cx:pt>
          <cx:pt idx="11480">403.95454545454498</cx:pt>
          <cx:pt idx="11481">634.78571428571399</cx:pt>
          <cx:pt idx="11482">592.46666666666704</cx:pt>
          <cx:pt idx="11483">522.76470588235304</cx:pt>
          <cx:pt idx="11484">467.73684210526301</cx:pt>
          <cx:pt idx="11485">493.722222222222</cx:pt>
          <cx:pt idx="11486">592.46666666666704</cx:pt>
          <cx:pt idx="11487">555.4375</cx:pt>
          <cx:pt idx="11488">493.722222222222</cx:pt>
          <cx:pt idx="11489">592.46666666666704</cx:pt>
          <cx:pt idx="11490">555.4375</cx:pt>
          <cx:pt idx="11491">522.76470588235304</cx:pt>
          <cx:pt idx="11492">467.73684210526301</cx:pt>
          <cx:pt idx="11493">444.35000000000002</cx:pt>
          <cx:pt idx="11494">467.73684210526301</cx:pt>
          <cx:pt idx="11495">467.73684210526301</cx:pt>
          <cx:pt idx="11496">493.722222222222</cx:pt>
          <cx:pt idx="11497">444.35000000000002</cx:pt>
          <cx:pt idx="11498">423.19047619047598</cx:pt>
          <cx:pt idx="11499">423.19047619047598</cx:pt>
          <cx:pt idx="11500">403.95454545454498</cx:pt>
          <cx:pt idx="11501">423.19047619047598</cx:pt>
          <cx:pt idx="11502">403.95454545454498</cx:pt>
          <cx:pt idx="11503">467.73684210526301</cx:pt>
          <cx:pt idx="11504">386.39130434782601</cx:pt>
          <cx:pt idx="11505">386.39130434782601</cx:pt>
          <cx:pt idx="11506">467.73684210526301</cx:pt>
          <cx:pt idx="11507">493.722222222222</cx:pt>
          <cx:pt idx="11508">522.76470588235304</cx:pt>
          <cx:pt idx="11509">634.78571428571399</cx:pt>
          <cx:pt idx="11510">592.46666666666704</cx:pt>
          <cx:pt idx="11511">555.4375</cx:pt>
          <cx:pt idx="11512">555.4375</cx:pt>
          <cx:pt idx="11513">522.76470588235304</cx:pt>
          <cx:pt idx="11514">740.58333333333303</cx:pt>
          <cx:pt idx="11515">634.78571428571399</cx:pt>
          <cx:pt idx="11516">592.46666666666704</cx:pt>
          <cx:pt idx="11517">592.46666666666704</cx:pt>
          <cx:pt idx="11518">555.4375</cx:pt>
          <cx:pt idx="11519">555.4375</cx:pt>
          <cx:pt idx="11520">592.46666666666704</cx:pt>
          <cx:pt idx="11521">634.78571428571399</cx:pt>
          <cx:pt idx="11522">634.78571428571399</cx:pt>
          <cx:pt idx="11523">683.61538461538498</cx:pt>
          <cx:pt idx="11524">592.46666666666704</cx:pt>
          <cx:pt idx="11525">592.46666666666704</cx:pt>
          <cx:pt idx="11526">555.4375</cx:pt>
          <cx:pt idx="11527">634.78571428571399</cx:pt>
          <cx:pt idx="11528">493.722222222222</cx:pt>
          <cx:pt idx="11529">467.73684210526301</cx:pt>
          <cx:pt idx="11530">634.78571428571399</cx:pt>
          <cx:pt idx="11531">592.46666666666704</cx:pt>
          <cx:pt idx="11532">683.61538461538498</cx:pt>
          <cx:pt idx="11533">423.19047619047598</cx:pt>
          <cx:pt idx="11534">403.95454545454498</cx:pt>
          <cx:pt idx="11535">423.19047619047598</cx:pt>
          <cx:pt idx="11536">403.95454545454498</cx:pt>
          <cx:pt idx="11537">555.4375</cx:pt>
          <cx:pt idx="11538">555.4375</cx:pt>
          <cx:pt idx="11539">522.76470588235304</cx:pt>
          <cx:pt idx="11540">740.58333333333303</cx:pt>
          <cx:pt idx="11541">634.78571428571399</cx:pt>
          <cx:pt idx="11542">592.46666666666704</cx:pt>
          <cx:pt idx="11543">555.4375</cx:pt>
          <cx:pt idx="11544">634.78571428571399</cx:pt>
          <cx:pt idx="11545">592.46666666666704</cx:pt>
          <cx:pt idx="11546">592.46666666666704</cx:pt>
          <cx:pt idx="11547">555.4375</cx:pt>
          <cx:pt idx="11548">592.46666666666704</cx:pt>
          <cx:pt idx="11549">592.46666666666704</cx:pt>
          <cx:pt idx="11550">555.4375</cx:pt>
          <cx:pt idx="11551">592.46666666666704</cx:pt>
          <cx:pt idx="11552">592.46666666666704</cx:pt>
          <cx:pt idx="11553">444.35000000000002</cx:pt>
          <cx:pt idx="11554">423.19047619047598</cx:pt>
          <cx:pt idx="11555">423.19047619047598</cx:pt>
          <cx:pt idx="11556">403.95454545454498</cx:pt>
          <cx:pt idx="11557">423.19047619047598</cx:pt>
          <cx:pt idx="11558">403.95454545454498</cx:pt>
          <cx:pt idx="11559">555.4375</cx:pt>
          <cx:pt idx="11560">683.61538461538498</cx:pt>
          <cx:pt idx="11561">423.19047619047598</cx:pt>
          <cx:pt idx="11562">423.19047619047598</cx:pt>
          <cx:pt idx="11563">493.722222222222</cx:pt>
          <cx:pt idx="11564">522.76470588235304</cx:pt>
          <cx:pt idx="11565">555.4375</cx:pt>
          <cx:pt idx="11566">555.4375</cx:pt>
          <cx:pt idx="11567">423.19047619047598</cx:pt>
          <cx:pt idx="11568">386.39130434782601</cx:pt>
          <cx:pt idx="11569">370.29166666666703</cx:pt>
          <cx:pt idx="11570">493.722222222222</cx:pt>
          <cx:pt idx="11571">467.73684210526301</cx:pt>
          <cx:pt idx="11572">403.95454545454498</cx:pt>
          <cx:pt idx="11573">386.39130434782601</cx:pt>
          <cx:pt idx="11574">403.95454545454498</cx:pt>
          <cx:pt idx="11575">386.39130434782601</cx:pt>
          <cx:pt idx="11576">444.35000000000002</cx:pt>
          <cx:pt idx="11577">423.19047619047598</cx:pt>
          <cx:pt idx="11578">467.73684210526301</cx:pt>
          <cx:pt idx="11579">444.35000000000002</cx:pt>
          <cx:pt idx="11580">493.722222222222</cx:pt>
          <cx:pt idx="11581">423.19047619047598</cx:pt>
          <cx:pt idx="11582">423.19047619047598</cx:pt>
          <cx:pt idx="11583">403.95454545454498</cx:pt>
          <cx:pt idx="11584">386.39130434782601</cx:pt>
          <cx:pt idx="11585">403.95454545454498</cx:pt>
          <cx:pt idx="11586">341.80769230769198</cx:pt>
          <cx:pt idx="11587">317.392857142857</cx:pt>
          <cx:pt idx="11588">341.80769230769198</cx:pt>
          <cx:pt idx="11589">329.14814814814798</cx:pt>
          <cx:pt idx="11590">403.95454545454498</cx:pt>
          <cx:pt idx="11591">370.29166666666703</cx:pt>
          <cx:pt idx="11592">444.35000000000002</cx:pt>
          <cx:pt idx="11593">370.29166666666703</cx:pt>
          <cx:pt idx="11594">370.29166666666703</cx:pt>
          <cx:pt idx="11595">386.39130434782601</cx:pt>
          <cx:pt idx="11596">370.29166666666703</cx:pt>
          <cx:pt idx="11597">444.35000000000002</cx:pt>
          <cx:pt idx="11598">423.19047619047598</cx:pt>
          <cx:pt idx="11599">467.73684210526301</cx:pt>
          <cx:pt idx="11600">444.35000000000002</cx:pt>
          <cx:pt idx="11601">444.35000000000002</cx:pt>
          <cx:pt idx="11602">423.19047619047598</cx:pt>
          <cx:pt idx="11603">444.35000000000002</cx:pt>
          <cx:pt idx="11604">423.19047619047598</cx:pt>
          <cx:pt idx="11605">386.39130434782601</cx:pt>
          <cx:pt idx="11606">386.39130434782601</cx:pt>
          <cx:pt idx="11607">355.48000000000002</cx:pt>
          <cx:pt idx="11608">386.39130434782601</cx:pt>
          <cx:pt idx="11609">370.29166666666703</cx:pt>
          <cx:pt idx="11610">222.17500000000001</cx:pt>
          <cx:pt idx="11611">317.392857142857</cx:pt>
          <cx:pt idx="11612">253.914285714286</cx:pt>
          <cx:pt idx="11613">403.95454545454498</cx:pt>
          <cx:pt idx="11614">403.95454545454498</cx:pt>
          <cx:pt idx="11615">370.29166666666703</cx:pt>
          <cx:pt idx="11616">386.39130434782601</cx:pt>
          <cx:pt idx="11617">355.48000000000002</cx:pt>
          <cx:pt idx="11618">355.48000000000002</cx:pt>
          <cx:pt idx="11619">444.35000000000002</cx:pt>
          <cx:pt idx="11620">423.19047619047598</cx:pt>
          <cx:pt idx="11621">493.722222222222</cx:pt>
          <cx:pt idx="11622">493.722222222222</cx:pt>
          <cx:pt idx="11623">317.392857142857</cx:pt>
          <cx:pt idx="11624">329.14814814814798</cx:pt>
          <cx:pt idx="11625">296.23333333333301</cx:pt>
          <cx:pt idx="11626">317.392857142857</cx:pt>
          <cx:pt idx="11627">286.677419354839</cx:pt>
          <cx:pt idx="11628">261.38235294117601</cx:pt>
          <cx:pt idx="11629">403.95454545454498</cx:pt>
          <cx:pt idx="11630">386.39130434782601</cx:pt>
          <cx:pt idx="11631">493.722222222222</cx:pt>
          <cx:pt idx="11632">493.722222222222</cx:pt>
          <cx:pt idx="11633">467.73684210526301</cx:pt>
          <cx:pt idx="11634">467.73684210526301</cx:pt>
          <cx:pt idx="11635">493.722222222222</cx:pt>
          <cx:pt idx="11636">403.95454545454498</cx:pt>
          <cx:pt idx="11637">386.39130434782601</cx:pt>
          <cx:pt idx="11638">317.392857142857</cx:pt>
          <cx:pt idx="11639">286.677419354839</cx:pt>
          <cx:pt idx="11640">355.48000000000002</cx:pt>
          <cx:pt idx="11641">317.392857142857</cx:pt>
          <cx:pt idx="11642">329.14814814814798</cx:pt>
          <cx:pt idx="11643">306.44827586206901</cx:pt>
          <cx:pt idx="11644">386.39130434782601</cx:pt>
          <cx:pt idx="11645">386.39130434782601</cx:pt>
          <cx:pt idx="11646">444.35000000000002</cx:pt>
          <cx:pt idx="11647">423.19047619047598</cx:pt>
          <cx:pt idx="11648">386.39130434782601</cx:pt>
          <cx:pt idx="11649">386.39130434782601</cx:pt>
          <cx:pt idx="11650">355.48000000000002</cx:pt>
          <cx:pt idx="11651">386.39130434782601</cx:pt>
          <cx:pt idx="11652">370.29166666666703</cx:pt>
          <cx:pt idx="11653">467.73684210526301</cx:pt>
          <cx:pt idx="11654">403.95454545454498</cx:pt>
          <cx:pt idx="11655">423.19047619047598</cx:pt>
          <cx:pt idx="11656">444.35000000000002</cx:pt>
          <cx:pt idx="11657">355.48000000000002</cx:pt>
          <cx:pt idx="11658">329.14814814814798</cx:pt>
          <cx:pt idx="11659">341.80769230769198</cx:pt>
          <cx:pt idx="11660">317.392857142857</cx:pt>
          <cx:pt idx="11661">386.39130434782601</cx:pt>
          <cx:pt idx="11662">386.39130434782601</cx:pt>
          <cx:pt idx="11663">423.19047619047598</cx:pt>
          <cx:pt idx="11664">403.95454545454498</cx:pt>
          <cx:pt idx="11665">341.80769230769198</cx:pt>
          <cx:pt idx="11666">306.44827586206901</cx:pt>
          <cx:pt idx="11667">317.392857142857</cx:pt>
          <cx:pt idx="11668">253.914285714286</cx:pt>
          <cx:pt idx="11669">403.95454545454498</cx:pt>
          <cx:pt idx="11670">403.95454545454498</cx:pt>
          <cx:pt idx="11671">329.14814814814798</cx:pt>
          <cx:pt idx="11672">306.44827586206901</cx:pt>
          <cx:pt idx="11673">296.23333333333301</cx:pt>
          <cx:pt idx="11674">403.95454545454498</cx:pt>
          <cx:pt idx="11675">370.29166666666703</cx:pt>
          <cx:pt idx="11676">423.19047619047598</cx:pt>
          <cx:pt idx="11677">386.39130434782601</cx:pt>
          <cx:pt idx="11678">386.39130434782601</cx:pt>
          <cx:pt idx="11679">370.29166666666703</cx:pt>
          <cx:pt idx="11680">467.73684210526301</cx:pt>
          <cx:pt idx="11681">444.35000000000002</cx:pt>
          <cx:pt idx="11682">493.722222222222</cx:pt>
          <cx:pt idx="11683">555.4375</cx:pt>
          <cx:pt idx="11684">386.39130434782601</cx:pt>
          <cx:pt idx="11685">423.19047619047598</cx:pt>
          <cx:pt idx="11686">341.80769230769198</cx:pt>
          <cx:pt idx="11687">317.392857142857</cx:pt>
          <cx:pt idx="11688">306.44827586206901</cx:pt>
          <cx:pt idx="11689">403.95454545454498</cx:pt>
          <cx:pt idx="11690">403.95454545454498</cx:pt>
          <cx:pt idx="11691">386.39130434782601</cx:pt>
          <cx:pt idx="11692">386.39130434782601</cx:pt>
          <cx:pt idx="11693">444.35000000000002</cx:pt>
          <cx:pt idx="11694">444.35000000000002</cx:pt>
          <cx:pt idx="11695">403.95454545454498</cx:pt>
          <cx:pt idx="11696">444.35000000000002</cx:pt>
          <cx:pt idx="11697">444.35000000000002</cx:pt>
          <cx:pt idx="11698">355.48000000000002</cx:pt>
          <cx:pt idx="11699">341.80769230769198</cx:pt>
          <cx:pt idx="11700">370.29166666666703</cx:pt>
          <cx:pt idx="11701">341.80769230769198</cx:pt>
          <cx:pt idx="11702">355.48000000000002</cx:pt>
          <cx:pt idx="11703">370.29166666666703</cx:pt>
          <cx:pt idx="11704">403.95454545454498</cx:pt>
          <cx:pt idx="11705">386.39130434782601</cx:pt>
          <cx:pt idx="11706">403.95454545454498</cx:pt>
          <cx:pt idx="11707">403.95454545454498</cx:pt>
          <cx:pt idx="11708">386.39130434782601</cx:pt>
          <cx:pt idx="11709">386.39130434782601</cx:pt>
          <cx:pt idx="11710">444.35000000000002</cx:pt>
          <cx:pt idx="11711">444.35000000000002</cx:pt>
          <cx:pt idx="11712">370.29166666666703</cx:pt>
          <cx:pt idx="11713">306.44827586206901</cx:pt>
          <cx:pt idx="11714">370.29166666666703</cx:pt>
          <cx:pt idx="11715">355.48000000000002</cx:pt>
          <cx:pt idx="11716">403.95454545454498</cx:pt>
          <cx:pt idx="11717">423.19047619047598</cx:pt>
          <cx:pt idx="11718">355.48000000000002</cx:pt>
          <cx:pt idx="11719">317.392857142857</cx:pt>
          <cx:pt idx="11720">341.80769230769198</cx:pt>
          <cx:pt idx="11721">317.392857142857</cx:pt>
          <cx:pt idx="11722">403.95454545454498</cx:pt>
          <cx:pt idx="11723">370.29166666666703</cx:pt>
          <cx:pt idx="11724">386.39130434782601</cx:pt>
          <cx:pt idx="11725">370.29166666666703</cx:pt>
          <cx:pt idx="11726">444.35000000000002</cx:pt>
          <cx:pt idx="11727">370.29166666666703</cx:pt>
          <cx:pt idx="11728">355.48000000000002</cx:pt>
          <cx:pt idx="11729">403.95454545454498</cx:pt>
          <cx:pt idx="11730">444.35000000000002</cx:pt>
          <cx:pt idx="11731">355.48000000000002</cx:pt>
          <cx:pt idx="11732">317.392857142857</cx:pt>
          <cx:pt idx="11733">355.48000000000002</cx:pt>
          <cx:pt idx="11734">306.44827586206901</cx:pt>
          <cx:pt idx="11735">386.39130434782601</cx:pt>
          <cx:pt idx="11736">355.48000000000002</cx:pt>
          <cx:pt idx="11737">403.95454545454498</cx:pt>
          <cx:pt idx="11738">386.39130434782601</cx:pt>
          <cx:pt idx="11739">386.39130434782601</cx:pt>
          <cx:pt idx="11740">370.29166666666703</cx:pt>
          <cx:pt idx="11741">386.39130434782601</cx:pt>
          <cx:pt idx="11742">370.29166666666703</cx:pt>
          <cx:pt idx="11743">423.19047619047598</cx:pt>
          <cx:pt idx="11744">370.29166666666703</cx:pt>
          <cx:pt idx="11745">306.44827586206901</cx:pt>
          <cx:pt idx="11746">386.39130434782601</cx:pt>
          <cx:pt idx="11747">370.29166666666703</cx:pt>
          <cx:pt idx="11748">423.19047619047598</cx:pt>
          <cx:pt idx="11749">355.48000000000002</cx:pt>
          <cx:pt idx="11750">329.14814814814798</cx:pt>
          <cx:pt idx="11751">341.80769230769198</cx:pt>
          <cx:pt idx="11752">317.392857142857</cx:pt>
          <cx:pt idx="11753">370.29166666666703</cx:pt>
          <cx:pt idx="11754">386.39130434782601</cx:pt>
          <cx:pt idx="11755">386.39130434782601</cx:pt>
          <cx:pt idx="11756">444.35000000000002</cx:pt>
          <cx:pt idx="11757">423.19047619047598</cx:pt>
          <cx:pt idx="11758">341.80769230769198</cx:pt>
          <cx:pt idx="11759">317.392857142857</cx:pt>
          <cx:pt idx="11760">296.23333333333301</cx:pt>
          <cx:pt idx="11761">403.95454545454498</cx:pt>
          <cx:pt idx="11762">370.29166666666703</cx:pt>
          <cx:pt idx="11763">467.73684210526301</cx:pt>
          <cx:pt idx="11764">403.95454545454498</cx:pt>
          <cx:pt idx="11765">370.29166666666703</cx:pt>
          <cx:pt idx="11766">467.73684210526301</cx:pt>
          <cx:pt idx="11767">467.73684210526301</cx:pt>
          <cx:pt idx="11768">493.722222222222</cx:pt>
          <cx:pt idx="11769">423.19047619047598</cx:pt>
          <cx:pt idx="11770">423.19047619047598</cx:pt>
          <cx:pt idx="11771">467.73684210526301</cx:pt>
          <cx:pt idx="11772">467.73684210526301</cx:pt>
          <cx:pt idx="11773">493.722222222222</cx:pt>
          <cx:pt idx="11774">493.722222222222</cx:pt>
          <cx:pt idx="11775">493.722222222222</cx:pt>
          <cx:pt idx="11776">423.19047619047598</cx:pt>
          <cx:pt idx="11777">423.19047619047598</cx:pt>
          <cx:pt idx="11778">467.73684210526301</cx:pt>
          <cx:pt idx="11779">370.29166666666703</cx:pt>
          <cx:pt idx="11780">423.19047619047598</cx:pt>
          <cx:pt idx="11781">403.95454545454498</cx:pt>
          <cx:pt idx="11782">444.35000000000002</cx:pt>
          <cx:pt idx="11783">444.35000000000002</cx:pt>
          <cx:pt idx="11784">423.19047619047598</cx:pt>
          <cx:pt idx="11785">423.19047619047598</cx:pt>
          <cx:pt idx="11786">423.19047619047598</cx:pt>
          <cx:pt idx="11787">329.14814814814798</cx:pt>
          <cx:pt idx="11788">403.95454545454498</cx:pt>
          <cx:pt idx="11789">444.35000000000002</cx:pt>
          <cx:pt idx="11790">444.35000000000002</cx:pt>
          <cx:pt idx="11791">467.73684210526301</cx:pt>
          <cx:pt idx="11792">467.73684210526301</cx:pt>
          <cx:pt idx="11793">444.35000000000002</cx:pt>
          <cx:pt idx="11794">444.35000000000002</cx:pt>
          <cx:pt idx="11795">403.95454545454498</cx:pt>
          <cx:pt idx="11796">386.39130434782601</cx:pt>
          <cx:pt idx="11797">370.29166666666703</cx:pt>
          <cx:pt idx="11798">370.29166666666703</cx:pt>
          <cx:pt idx="11799">423.19047619047598</cx:pt>
          <cx:pt idx="11800">444.35000000000002</cx:pt>
          <cx:pt idx="11801">423.19047619047598</cx:pt>
          <cx:pt idx="11802">493.722222222222</cx:pt>
          <cx:pt idx="11803">423.19047619047598</cx:pt>
          <cx:pt idx="11804">423.19047619047598</cx:pt>
          <cx:pt idx="11805">467.73684210526301</cx:pt>
          <cx:pt idx="11806">444.35000000000002</cx:pt>
          <cx:pt idx="11807">403.95454545454498</cx:pt>
          <cx:pt idx="11808">341.80769230769198</cx:pt>
          <cx:pt idx="11809">423.19047619047598</cx:pt>
          <cx:pt idx="11810">423.19047619047598</cx:pt>
          <cx:pt idx="11811">370.29166666666703</cx:pt>
          <cx:pt idx="11812">423.19047619047598</cx:pt>
          <cx:pt idx="11813">423.19047619047598</cx:pt>
          <cx:pt idx="11814">386.39130434782601</cx:pt>
          <cx:pt idx="11815">329.14814814814798</cx:pt>
          <cx:pt idx="11816">403.95454545454498</cx:pt>
          <cx:pt idx="11817">423.19047619047598</cx:pt>
          <cx:pt idx="11818">423.19047619047598</cx:pt>
          <cx:pt idx="11819">467.73684210526301</cx:pt>
          <cx:pt idx="11820">467.73684210526301</cx:pt>
          <cx:pt idx="11821">467.73684210526301</cx:pt>
          <cx:pt idx="11822">403.95454545454498</cx:pt>
          <cx:pt idx="11823">423.19047619047598</cx:pt>
          <cx:pt idx="11824">423.19047619047598</cx:pt>
          <cx:pt idx="11825">444.35000000000002</cx:pt>
          <cx:pt idx="11826">386.39130434782601</cx:pt>
          <cx:pt idx="11827">370.29166666666703</cx:pt>
          <cx:pt idx="11828">444.35000000000002</cx:pt>
          <cx:pt idx="11829">423.19047619047598</cx:pt>
          <cx:pt idx="11830">493.722222222222</cx:pt>
          <cx:pt idx="11831">592.46666666666704</cx:pt>
          <cx:pt idx="11832">423.19047619047598</cx:pt>
          <cx:pt idx="11833">444.35000000000002</cx:pt>
          <cx:pt idx="11834">467.73684210526301</cx:pt>
          <cx:pt idx="11835">493.722222222222</cx:pt>
          <cx:pt idx="11836">592.46666666666704</cx:pt>
          <cx:pt idx="11837">592.46666666666704</cx:pt>
          <cx:pt idx="11838">403.95454545454498</cx:pt>
          <cx:pt idx="11839">444.35000000000002</cx:pt>
          <cx:pt idx="11840">403.95454545454498</cx:pt>
          <cx:pt idx="11841">444.35000000000002</cx:pt>
          <cx:pt idx="11842">493.722222222222</cx:pt>
          <cx:pt idx="11843">493.722222222222</cx:pt>
          <cx:pt idx="11844">493.722222222222</cx:pt>
          <cx:pt idx="11845">423.19047619047598</cx:pt>
          <cx:pt idx="11846">467.73684210526301</cx:pt>
          <cx:pt idx="11847">444.35000000000002</cx:pt>
          <cx:pt idx="11848">467.73684210526301</cx:pt>
          <cx:pt idx="11849">493.722222222222</cx:pt>
          <cx:pt idx="11850">403.95454545454498</cx:pt>
          <cx:pt idx="11851">355.48000000000002</cx:pt>
          <cx:pt idx="11852">370.29166666666703</cx:pt>
          <cx:pt idx="11853">403.95454545454498</cx:pt>
          <cx:pt idx="11854">386.39130434782601</cx:pt>
          <cx:pt idx="11855">355.48000000000002</cx:pt>
          <cx:pt idx="11856">317.392857142857</cx:pt>
          <cx:pt idx="11857">403.95454545454498</cx:pt>
          <cx:pt idx="11858">370.29166666666703</cx:pt>
          <cx:pt idx="11859">355.48000000000002</cx:pt>
          <cx:pt idx="11860">317.392857142857</cx:pt>
          <cx:pt idx="11861">355.48000000000002</cx:pt>
          <cx:pt idx="11862">341.80769230769198</cx:pt>
          <cx:pt idx="11863">341.80769230769198</cx:pt>
          <cx:pt idx="11864">329.14814814814798</cx:pt>
          <cx:pt idx="11865">386.39130434782601</cx:pt>
          <cx:pt idx="11866">386.39130434782601</cx:pt>
          <cx:pt idx="11867">341.80769230769198</cx:pt>
          <cx:pt idx="11868">317.392857142857</cx:pt>
          <cx:pt idx="11869">467.73684210526301</cx:pt>
          <cx:pt idx="11870">493.722222222222</cx:pt>
          <cx:pt idx="11871">423.19047619047598</cx:pt>
          <cx:pt idx="11872">423.19047619047598</cx:pt>
          <cx:pt idx="11873">467.73684210526301</cx:pt>
          <cx:pt idx="11874">493.722222222222</cx:pt>
          <cx:pt idx="11875">370.29166666666703</cx:pt>
          <cx:pt idx="11876">386.39130434782601</cx:pt>
          <cx:pt idx="11877">386.39130434782601</cx:pt>
          <cx:pt idx="11878">444.35000000000002</cx:pt>
          <cx:pt idx="11879">423.19047619047598</cx:pt>
          <cx:pt idx="11880">467.73684210526301</cx:pt>
          <cx:pt idx="11881">403.95454545454498</cx:pt>
          <cx:pt idx="11882">522.76470588235304</cx:pt>
          <cx:pt idx="11883">493.722222222222</cx:pt>
          <cx:pt idx="11884">467.73684210526301</cx:pt>
          <cx:pt idx="11885">403.95454545454498</cx:pt>
          <cx:pt idx="11886">522.76470588235304</cx:pt>
          <cx:pt idx="11887">493.722222222222</cx:pt>
          <cx:pt idx="11888">467.73684210526301</cx:pt>
          <cx:pt idx="11889">403.95454545454498</cx:pt>
          <cx:pt idx="11890">522.76470588235304</cx:pt>
          <cx:pt idx="11891">493.722222222222</cx:pt>
          <cx:pt idx="11892">444.35000000000002</cx:pt>
          <cx:pt idx="11893">423.19047619047598</cx:pt>
          <cx:pt idx="11894">467.73684210526301</cx:pt>
          <cx:pt idx="11895">467.73684210526301</cx:pt>
          <cx:pt idx="11896">493.722222222222</cx:pt>
          <cx:pt idx="11897">467.73684210526301</cx:pt>
          <cx:pt idx="11898">555.4375</cx:pt>
          <cx:pt idx="11899">493.722222222222</cx:pt>
          <cx:pt idx="11900">592.46666666666704</cx:pt>
          <cx:pt idx="11901">592.46666666666704</cx:pt>
          <cx:pt idx="11902">634.78571428571399</cx:pt>
          <cx:pt idx="11903">634.78571428571399</cx:pt>
          <cx:pt idx="11904">592.46666666666704</cx:pt>
          <cx:pt idx="11905">592.46666666666704</cx:pt>
          <cx:pt idx="11906">634.78571428571399</cx:pt>
          <cx:pt idx="11907">634.78571428571399</cx:pt>
          <cx:pt idx="11908">444.35000000000002</cx:pt>
          <cx:pt idx="11909">555.4375</cx:pt>
          <cx:pt idx="11910">522.76470588235304</cx:pt>
          <cx:pt idx="11911">634.78571428571399</cx:pt>
          <cx:pt idx="11912">683.61538461538498</cx:pt>
          <cx:pt idx="11913">634.78571428571399</cx:pt>
          <cx:pt idx="11914">555.4375</cx:pt>
          <cx:pt idx="11915">555.4375</cx:pt>
          <cx:pt idx="11916">555.4375</cx:pt>
          <cx:pt idx="11917">634.78571428571399</cx:pt>
          <cx:pt idx="11918">683.61538461538498</cx:pt>
          <cx:pt idx="11919">634.78571428571399</cx:pt>
          <cx:pt idx="11920">555.4375</cx:pt>
          <cx:pt idx="11921">592.46666666666704</cx:pt>
          <cx:pt idx="11922">592.46666666666704</cx:pt>
          <cx:pt idx="11923">592.46666666666704</cx:pt>
          <cx:pt idx="11924">634.78571428571399</cx:pt>
          <cx:pt idx="11925">592.46666666666704</cx:pt>
          <cx:pt idx="11926">592.46666666666704</cx:pt>
          <cx:pt idx="11927">683.61538461538498</cx:pt>
          <cx:pt idx="11928">444.35000000000002</cx:pt>
          <cx:pt idx="11929">423.19047619047598</cx:pt>
          <cx:pt idx="11930">522.76470588235304</cx:pt>
          <cx:pt idx="11931">522.76470588235304</cx:pt>
          <cx:pt idx="11932">522.76470588235304</cx:pt>
          <cx:pt idx="11933">522.76470588235304</cx:pt>
          <cx:pt idx="11934">555.4375</cx:pt>
          <cx:pt idx="11935">493.722222222222</cx:pt>
          <cx:pt idx="11936">592.46666666666704</cx:pt>
          <cx:pt idx="11937">592.46666666666704</cx:pt>
          <cx:pt idx="11938">634.78571428571399</cx:pt>
          <cx:pt idx="11939">634.78571428571399</cx:pt>
          <cx:pt idx="11940">592.46666666666704</cx:pt>
          <cx:pt idx="11941">592.46666666666704</cx:pt>
          <cx:pt idx="11942">634.78571428571399</cx:pt>
          <cx:pt idx="11943">634.78571428571399</cx:pt>
          <cx:pt idx="11944">444.35000000000002</cx:pt>
          <cx:pt idx="11945">423.19047619047598</cx:pt>
          <cx:pt idx="11946">522.76470588235304</cx:pt>
          <cx:pt idx="11947">522.76470588235304</cx:pt>
          <cx:pt idx="11948">522.76470588235304</cx:pt>
          <cx:pt idx="11949">522.76470588235304</cx:pt>
          <cx:pt idx="11950">467.73684210526301</cx:pt>
          <cx:pt idx="11951">403.95454545454498</cx:pt>
          <cx:pt idx="11952">467.73684210526301</cx:pt>
          <cx:pt idx="11953">467.73684210526301</cx:pt>
          <cx:pt idx="11954">522.76470588235304</cx:pt>
          <cx:pt idx="11955">522.76470588235304</cx:pt>
          <cx:pt idx="11956">555.4375</cx:pt>
          <cx:pt idx="11957">555.4375</cx:pt>
          <cx:pt idx="11958">634.78571428571399</cx:pt>
          <cx:pt idx="11959">634.78571428571399</cx:pt>
          <cx:pt idx="11960">683.61538461538498</cx:pt>
          <cx:pt idx="11961">683.61538461538498</cx:pt>
          <cx:pt idx="11962">555.4375</cx:pt>
          <cx:pt idx="11963">522.76470588235304</cx:pt>
          <cx:pt idx="11964">592.46666666666704</cx:pt>
          <cx:pt idx="11965">592.46666666666704</cx:pt>
          <cx:pt idx="11966">683.61538461538498</cx:pt>
          <cx:pt idx="11967">683.61538461538498</cx:pt>
          <cx:pt idx="11968">683.61538461538498</cx:pt>
          <cx:pt idx="11969">740.58333333333303</cx:pt>
          <cx:pt idx="11970">634.78571428571399</cx:pt>
          <cx:pt idx="11971">592.46666666666704</cx:pt>
          <cx:pt idx="11972">592.46666666666704</cx:pt>
          <cx:pt idx="11973">634.78571428571399</cx:pt>
          <cx:pt idx="11974">634.78571428571399</cx:pt>
          <cx:pt idx="11975">683.61538461538498</cx:pt>
          <cx:pt idx="11976">634.78571428571399</cx:pt>
          <cx:pt idx="11977">634.78571428571399</cx:pt>
          <cx:pt idx="11978">683.61538461538498</cx:pt>
          <cx:pt idx="11979">555.4375</cx:pt>
          <cx:pt idx="11980">522.76470588235304</cx:pt>
          <cx:pt idx="11981">555.4375</cx:pt>
          <cx:pt idx="11982">555.4375</cx:pt>
          <cx:pt idx="11983">555.4375</cx:pt>
          <cx:pt idx="11984">555.4375</cx:pt>
          <cx:pt idx="11985">634.78571428571399</cx:pt>
          <cx:pt idx="11986">634.78571428571399</cx:pt>
          <cx:pt idx="11987">683.61538461538498</cx:pt>
          <cx:pt idx="11988">683.61538461538498</cx:pt>
          <cx:pt idx="11989">555.4375</cx:pt>
          <cx:pt idx="11990">522.76470588235304</cx:pt>
          <cx:pt idx="11991">555.4375</cx:pt>
          <cx:pt idx="11992">522.76470588235304</cx:pt>
          <cx:pt idx="11993">555.4375</cx:pt>
          <cx:pt idx="11994">522.76470588235304</cx:pt>
          <cx:pt idx="11995">555.4375</cx:pt>
          <cx:pt idx="11996">555.4375</cx:pt>
          <cx:pt idx="11997">522.76470588235304</cx:pt>
          <cx:pt idx="11998">592.46666666666704</cx:pt>
          <cx:pt idx="11999">555.4375</cx:pt>
          <cx:pt idx="12000">493.722222222222</cx:pt>
          <cx:pt idx="12001">522.76470588235304</cx:pt>
          <cx:pt idx="12002">555.4375</cx:pt>
          <cx:pt idx="12003">555.4375</cx:pt>
          <cx:pt idx="12004">555.4375</cx:pt>
          <cx:pt idx="12005">555.4375</cx:pt>
          <cx:pt idx="12006">592.46666666666704</cx:pt>
          <cx:pt idx="12007">592.46666666666704</cx:pt>
          <cx:pt idx="12008">634.78571428571399</cx:pt>
          <cx:pt idx="12009">634.78571428571399</cx:pt>
          <cx:pt idx="12010">634.78571428571399</cx:pt>
          <cx:pt idx="12011">683.61538461538498</cx:pt>
          <cx:pt idx="12012">634.78571428571399</cx:pt>
          <cx:pt idx="12013">683.61538461538498</cx:pt>
          <cx:pt idx="12014">592.46666666666704</cx:pt>
          <cx:pt idx="12015">592.46666666666704</cx:pt>
          <cx:pt idx="12016">683.61538461538498</cx:pt>
          <cx:pt idx="12017">592.46666666666704</cx:pt>
          <cx:pt idx="12018">683.61538461538498</cx:pt>
          <cx:pt idx="12019">592.46666666666704</cx:pt>
          <cx:pt idx="12020">592.46666666666704</cx:pt>
          <cx:pt idx="12021">634.78571428571399</cx:pt>
          <cx:pt idx="12022">555.4375</cx:pt>
          <cx:pt idx="12023">555.4375</cx:pt>
          <cx:pt idx="12024">555.4375</cx:pt>
          <cx:pt idx="12025">555.4375</cx:pt>
          <cx:pt idx="12026">592.46666666666704</cx:pt>
          <cx:pt idx="12027">634.78571428571399</cx:pt>
          <cx:pt idx="12028">634.78571428571399</cx:pt>
          <cx:pt idx="12029">634.78571428571399</cx:pt>
          <cx:pt idx="12030">634.78571428571399</cx:pt>
          <cx:pt idx="12031">634.78571428571399</cx:pt>
          <cx:pt idx="12032">683.61538461538498</cx:pt>
          <cx:pt idx="12033">634.78571428571399</cx:pt>
          <cx:pt idx="12034">634.78571428571399</cx:pt>
          <cx:pt idx="12035">683.61538461538498</cx:pt>
          <cx:pt idx="12036">592.46666666666704</cx:pt>
          <cx:pt idx="12037">634.78571428571399</cx:pt>
          <cx:pt idx="12038">634.78571428571399</cx:pt>
          <cx:pt idx="12039">555.4375</cx:pt>
          <cx:pt idx="12040">555.4375</cx:pt>
          <cx:pt idx="12041">555.4375</cx:pt>
          <cx:pt idx="12042">493.722222222222</cx:pt>
          <cx:pt idx="12043">634.78571428571399</cx:pt>
          <cx:pt idx="12044">634.78571428571399</cx:pt>
          <cx:pt idx="12045">634.78571428571399</cx:pt>
          <cx:pt idx="12046">423.19047619047598</cx:pt>
          <cx:pt idx="12047">403.95454545454498</cx:pt>
          <cx:pt idx="12048">423.19047619047598</cx:pt>
          <cx:pt idx="12049">403.95454545454498</cx:pt>
          <cx:pt idx="12050">467.73684210526301</cx:pt>
          <cx:pt idx="12051">493.722222222222</cx:pt>
          <cx:pt idx="12052">493.722222222222</cx:pt>
          <cx:pt idx="12053">493.722222222222</cx:pt>
          <cx:pt idx="12054">444.35000000000002</cx:pt>
          <cx:pt idx="12055">467.73684210526301</cx:pt>
          <cx:pt idx="12056">467.73684210526301</cx:pt>
          <cx:pt idx="12057">493.722222222222</cx:pt>
          <cx:pt idx="12058">493.722222222222</cx:pt>
          <cx:pt idx="12059">493.722222222222</cx:pt>
          <cx:pt idx="12060">592.46666666666704</cx:pt>
          <cx:pt idx="12061">683.61538461538498</cx:pt>
          <cx:pt idx="12062">555.4375</cx:pt>
          <cx:pt idx="12063">555.4375</cx:pt>
          <cx:pt idx="12064">522.76470588235304</cx:pt>
          <cx:pt idx="12065">634.78571428571399</cx:pt>
          <cx:pt idx="12066">467.73684210526301</cx:pt>
          <cx:pt idx="12067">493.722222222222</cx:pt>
          <cx:pt idx="12068">467.73684210526301</cx:pt>
          <cx:pt idx="12069">493.722222222222</cx:pt>
          <cx:pt idx="12070">634.78571428571399</cx:pt>
          <cx:pt idx="12071">634.78571428571399</cx:pt>
          <cx:pt idx="12072">634.78571428571399</cx:pt>
          <cx:pt idx="12073">555.4375</cx:pt>
          <cx:pt idx="12074">493.722222222222</cx:pt>
          <cx:pt idx="12075">423.19047619047598</cx:pt>
          <cx:pt idx="12076">555.4375</cx:pt>
          <cx:pt idx="12077">522.76470588235304</cx:pt>
          <cx:pt idx="12078">444.35000000000002</cx:pt>
          <cx:pt idx="12079">444.35000000000002</cx:pt>
          <cx:pt idx="12080">555.4375</cx:pt>
          <cx:pt idx="12081">522.76470588235304</cx:pt>
          <cx:pt idx="12082">493.722222222222</cx:pt>
          <cx:pt idx="12083">444.35000000000002</cx:pt>
          <cx:pt idx="12084">555.4375</cx:pt>
          <cx:pt idx="12085">493.722222222222</cx:pt>
          <cx:pt idx="12086">555.4375</cx:pt>
          <cx:pt idx="12087">634.78571428571399</cx:pt>
          <cx:pt idx="12088">467.73684210526301</cx:pt>
          <cx:pt idx="12089">467.73684210526301</cx:pt>
          <cx:pt idx="12090">683.61538461538498</cx:pt>
          <cx:pt idx="12091">522.76470588235304</cx:pt>
          <cx:pt idx="12092">555.4375</cx:pt>
          <cx:pt idx="12093">634.78571428571399</cx:pt>
          <cx:pt idx="12094">493.722222222222</cx:pt>
          <cx:pt idx="12095">493.722222222222</cx:pt>
          <cx:pt idx="12096">423.19047619047598</cx:pt>
          <cx:pt idx="12097">493.722222222222</cx:pt>
          <cx:pt idx="12098">423.19047619047598</cx:pt>
          <cx:pt idx="12099">493.722222222222</cx:pt>
          <cx:pt idx="12100">555.4375</cx:pt>
          <cx:pt idx="12101">555.4375</cx:pt>
          <cx:pt idx="12102">493.722222222222</cx:pt>
          <cx:pt idx="12103">467.73684210526301</cx:pt>
          <cx:pt idx="12104">444.35000000000002</cx:pt>
          <cx:pt idx="12105">467.73684210526301</cx:pt>
          <cx:pt idx="12106">467.73684210526301</cx:pt>
          <cx:pt idx="12107">493.722222222222</cx:pt>
          <cx:pt idx="12108">493.722222222222</cx:pt>
          <cx:pt idx="12109">467.73684210526301</cx:pt>
          <cx:pt idx="12110">423.19047619047598</cx:pt>
          <cx:pt idx="12111">403.95454545454498</cx:pt>
          <cx:pt idx="12112">423.19047619047598</cx:pt>
          <cx:pt idx="12113">403.95454545454498</cx:pt>
          <cx:pt idx="12114">444.35000000000002</cx:pt>
          <cx:pt idx="12115">423.19047619047598</cx:pt>
          <cx:pt idx="12116">467.73684210526301</cx:pt>
          <cx:pt idx="12117">467.73684210526301</cx:pt>
          <cx:pt idx="12118">522.76470588235304</cx:pt>
          <cx:pt idx="12119">386.39130434782601</cx:pt>
          <cx:pt idx="12120">386.39130434782601</cx:pt>
          <cx:pt idx="12121">386.39130434782601</cx:pt>
          <cx:pt idx="12122">386.39130434782601</cx:pt>
          <cx:pt idx="12123">467.73684210526301</cx:pt>
          <cx:pt idx="12124">592.46666666666704</cx:pt>
          <cx:pt idx="12125">555.4375</cx:pt>
          <cx:pt idx="12126">555.4375</cx:pt>
          <cx:pt idx="12127">555.4375</cx:pt>
          <cx:pt idx="12128">683.61538461538498</cx:pt>
          <cx:pt idx="12129">423.19047619047598</cx:pt>
          <cx:pt idx="12130">403.95454545454498</cx:pt>
          <cx:pt idx="12131">423.19047619047598</cx:pt>
          <cx:pt idx="12132">403.95454545454498</cx:pt>
          <cx:pt idx="12133">522.76470588235304</cx:pt>
          <cx:pt idx="12134">522.76470588235304</cx:pt>
          <cx:pt idx="12135">683.61538461538498</cx:pt>
          <cx:pt idx="12136">683.61538461538498</cx:pt>
          <cx:pt idx="12137">634.78571428571399</cx:pt>
          <cx:pt idx="12138">683.61538461538498</cx:pt>
          <cx:pt idx="12139">592.46666666666704</cx:pt>
          <cx:pt idx="12140">592.46666666666704</cx:pt>
          <cx:pt idx="12141">555.4375</cx:pt>
          <cx:pt idx="12142">634.78571428571399</cx:pt>
          <cx:pt idx="12143">555.4375</cx:pt>
          <cx:pt idx="12144">555.4375</cx:pt>
          <cx:pt idx="12145">555.4375</cx:pt>
          <cx:pt idx="12146">683.61538461538498</cx:pt>
          <cx:pt idx="12147">444.35000000000002</cx:pt>
          <cx:pt idx="12148">423.19047619047598</cx:pt>
          <cx:pt idx="12149">555.4375</cx:pt>
          <cx:pt idx="12150">522.76470588235304</cx:pt>
          <cx:pt idx="12151">592.46666666666704</cx:pt>
          <cx:pt idx="12152">467.73684210526301</cx:pt>
          <cx:pt idx="12153">522.76470588235304</cx:pt>
          <cx:pt idx="12154">555.4375</cx:pt>
          <cx:pt idx="12155">522.76470588235304</cx:pt>
          <cx:pt idx="12156">592.46666666666704</cx:pt>
          <cx:pt idx="12157">592.46666666666704</cx:pt>
          <cx:pt idx="12158">522.76470588235304</cx:pt>
          <cx:pt idx="12159">555.4375</cx:pt>
          <cx:pt idx="12160">555.4375</cx:pt>
          <cx:pt idx="12161">555.4375</cx:pt>
          <cx:pt idx="12162">634.78571428571399</cx:pt>
          <cx:pt idx="12163">555.4375</cx:pt>
          <cx:pt idx="12164">522.76470588235304</cx:pt>
          <cx:pt idx="12165">634.78571428571399</cx:pt>
          <cx:pt idx="12166">555.4375</cx:pt>
          <cx:pt idx="12167">467.73684210526301</cx:pt>
          <cx:pt idx="12168">467.73684210526301</cx:pt>
          <cx:pt idx="12169">683.61538461538498</cx:pt>
          <cx:pt idx="12170">740.58333333333303</cx:pt>
          <cx:pt idx="12171">592.46666666666704</cx:pt>
          <cx:pt idx="12172">592.46666666666704</cx:pt>
          <cx:pt idx="12173">634.78571428571399</cx:pt>
          <cx:pt idx="12174">555.4375</cx:pt>
          <cx:pt idx="12175">592.46666666666704</cx:pt>
          <cx:pt idx="12176">555.4375</cx:pt>
          <cx:pt idx="12177">522.76470588235304</cx:pt>
          <cx:pt idx="12178">522.76470588235304</cx:pt>
          <cx:pt idx="12179">493.722222222222</cx:pt>
          <cx:pt idx="12180">522.76470588235304</cx:pt>
          <cx:pt idx="12181">592.46666666666704</cx:pt>
          <cx:pt idx="12182">592.46666666666704</cx:pt>
          <cx:pt idx="12183">555.4375</cx:pt>
          <cx:pt idx="12184">444.35000000000002</cx:pt>
          <cx:pt idx="12185">423.19047619047598</cx:pt>
          <cx:pt idx="12186">423.19047619047598</cx:pt>
          <cx:pt idx="12187">403.95454545454498</cx:pt>
          <cx:pt idx="12188">423.19047619047598</cx:pt>
          <cx:pt idx="12189">403.95454545454498</cx:pt>
          <cx:pt idx="12190">444.35000000000002</cx:pt>
          <cx:pt idx="12191">423.19047619047598</cx:pt>
          <cx:pt idx="12192">493.722222222222</cx:pt>
          <cx:pt idx="12193">522.76470588235304</cx:pt>
          <cx:pt idx="12194">555.4375</cx:pt>
          <cx:pt idx="12195">555.4375</cx:pt>
          <cx:pt idx="12196">634.78571428571399</cx:pt>
          <cx:pt idx="12197">423.19047619047598</cx:pt>
          <cx:pt idx="12198">423.19047619047598</cx:pt>
          <cx:pt idx="12199">403.95454545454498</cx:pt>
          <cx:pt idx="12200">423.19047619047598</cx:pt>
          <cx:pt idx="12201">444.35000000000002</cx:pt>
          <cx:pt idx="12202">444.35000000000002</cx:pt>
          <cx:pt idx="12203">467.73684210526301</cx:pt>
          <cx:pt idx="12204">467.73684210526301</cx:pt>
          <cx:pt idx="12205">467.73684210526301</cx:pt>
          <cx:pt idx="12206">444.35000000000002</cx:pt>
          <cx:pt idx="12207">467.73684210526301</cx:pt>
          <cx:pt idx="12208">403.95454545454498</cx:pt>
          <cx:pt idx="12209">370.29166666666703</cx:pt>
          <cx:pt idx="12210">444.35000000000002</cx:pt>
          <cx:pt idx="12211">403.95454545454498</cx:pt>
          <cx:pt idx="12212">444.35000000000002</cx:pt>
          <cx:pt idx="12213">423.19047619047598</cx:pt>
          <cx:pt idx="12214">493.722222222222</cx:pt>
          <cx:pt idx="12215">444.35000000000002</cx:pt>
          <cx:pt idx="12216">423.19047619047598</cx:pt>
          <cx:pt idx="12217">403.95454545454498</cx:pt>
          <cx:pt idx="12218">386.39130434782601</cx:pt>
          <cx:pt idx="12219">403.95454545454498</cx:pt>
          <cx:pt idx="12220">341.80769230769198</cx:pt>
          <cx:pt idx="12221">286.677419354839</cx:pt>
          <cx:pt idx="12222">341.80769230769198</cx:pt>
          <cx:pt idx="12223">286.677419354839</cx:pt>
          <cx:pt idx="12224">403.95454545454498</cx:pt>
          <cx:pt idx="12225">370.29166666666703</cx:pt>
          <cx:pt idx="12226">444.35000000000002</cx:pt>
          <cx:pt idx="12227">370.29166666666703</cx:pt>
          <cx:pt idx="12228">355.48000000000002</cx:pt>
          <cx:pt idx="12229">444.35000000000002</cx:pt>
          <cx:pt idx="12230">403.95454545454498</cx:pt>
          <cx:pt idx="12231">444.35000000000002</cx:pt>
          <cx:pt idx="12232">423.19047619047598</cx:pt>
          <cx:pt idx="12233">444.35000000000002</cx:pt>
          <cx:pt idx="12234">444.35000000000002</cx:pt>
          <cx:pt idx="12235">423.19047619047598</cx:pt>
          <cx:pt idx="12236">403.95454545454498</cx:pt>
          <cx:pt idx="12237">386.39130434782601</cx:pt>
          <cx:pt idx="12238">355.48000000000002</cx:pt>
          <cx:pt idx="12239">386.39130434782601</cx:pt>
          <cx:pt idx="12240">370.29166666666703</cx:pt>
          <cx:pt idx="12241">240.18918918918899</cx:pt>
          <cx:pt idx="12242">317.392857142857</cx:pt>
          <cx:pt idx="12243">253.914285714286</cx:pt>
          <cx:pt idx="12244">355.48000000000002</cx:pt>
          <cx:pt idx="12245">355.48000000000002</cx:pt>
          <cx:pt idx="12246">444.35000000000002</cx:pt>
          <cx:pt idx="12247">423.19047619047598</cx:pt>
          <cx:pt idx="12248">493.722222222222</cx:pt>
          <cx:pt idx="12249">493.722222222222</cx:pt>
          <cx:pt idx="12250">329.14814814814798</cx:pt>
          <cx:pt idx="12251">329.14814814814798</cx:pt>
          <cx:pt idx="12252">296.23333333333301</cx:pt>
          <cx:pt idx="12253">317.392857142857</cx:pt>
          <cx:pt idx="12254">286.677419354839</cx:pt>
          <cx:pt idx="12255">269.30303030303003</cx:pt>
          <cx:pt idx="12256">341.80769230769198</cx:pt>
          <cx:pt idx="12257">317.392857142857</cx:pt>
          <cx:pt idx="12258">403.95454545454498</cx:pt>
          <cx:pt idx="12259">386.39130434782601</cx:pt>
          <cx:pt idx="12260">493.722222222222</cx:pt>
          <cx:pt idx="12261">493.722222222222</cx:pt>
          <cx:pt idx="12262">467.73684210526301</cx:pt>
          <cx:pt idx="12263">467.73684210526301</cx:pt>
          <cx:pt idx="12264">403.95454545454498</cx:pt>
          <cx:pt idx="12265">386.39130434782601</cx:pt>
          <cx:pt idx="12266">317.392857142857</cx:pt>
          <cx:pt idx="12267">286.677419354839</cx:pt>
          <cx:pt idx="12268">355.48000000000002</cx:pt>
          <cx:pt idx="12269">317.392857142857</cx:pt>
          <cx:pt idx="12270">329.14814814814798</cx:pt>
          <cx:pt idx="12271">306.44827586206901</cx:pt>
          <cx:pt idx="12272">386.39130434782601</cx:pt>
          <cx:pt idx="12273">386.39130434782601</cx:pt>
          <cx:pt idx="12274">444.35000000000002</cx:pt>
          <cx:pt idx="12275">423.19047619047598</cx:pt>
          <cx:pt idx="12276">403.95454545454498</cx:pt>
          <cx:pt idx="12277">386.39130434782601</cx:pt>
          <cx:pt idx="12278">355.48000000000002</cx:pt>
          <cx:pt idx="12279">386.39130434782601</cx:pt>
          <cx:pt idx="12280">370.29166666666703</cx:pt>
          <cx:pt idx="12281">467.73684210526301</cx:pt>
          <cx:pt idx="12282">423.19047619047598</cx:pt>
          <cx:pt idx="12283">329.14814814814798</cx:pt>
          <cx:pt idx="12284">341.80769230769198</cx:pt>
          <cx:pt idx="12285">329.14814814814798</cx:pt>
          <cx:pt idx="12286">306.44827586206901</cx:pt>
          <cx:pt idx="12287">403.95454545454498</cx:pt>
          <cx:pt idx="12288">403.95454545454498</cx:pt>
          <cx:pt idx="12289">403.95454545454498</cx:pt>
          <cx:pt idx="12290">403.95454545454498</cx:pt>
          <cx:pt idx="12291">341.80769230769198</cx:pt>
          <cx:pt idx="12292">306.44827586206901</cx:pt>
          <cx:pt idx="12293">329.14814814814798</cx:pt>
          <cx:pt idx="12294">317.392857142857</cx:pt>
          <cx:pt idx="12295">253.914285714286</cx:pt>
          <cx:pt idx="12296">403.95454545454498</cx:pt>
          <cx:pt idx="12297">403.95454545454498</cx:pt>
          <cx:pt idx="12298">329.14814814814798</cx:pt>
          <cx:pt idx="12299">306.44827586206901</cx:pt>
          <cx:pt idx="12300">286.677419354839</cx:pt>
          <cx:pt idx="12301">403.95454545454498</cx:pt>
          <cx:pt idx="12302">370.29166666666703</cx:pt>
          <cx:pt idx="12303">403.95454545454498</cx:pt>
          <cx:pt idx="12304">370.29166666666703</cx:pt>
          <cx:pt idx="12305">386.39130434782601</cx:pt>
          <cx:pt idx="12306">370.29166666666703</cx:pt>
          <cx:pt idx="12307">444.35000000000002</cx:pt>
          <cx:pt idx="12308">423.19047619047598</cx:pt>
          <cx:pt idx="12309">444.35000000000002</cx:pt>
          <cx:pt idx="12310">423.19047619047598</cx:pt>
          <cx:pt idx="12311">467.73684210526301</cx:pt>
          <cx:pt idx="12312">423.19047619047598</cx:pt>
          <cx:pt idx="12313">493.722222222222</cx:pt>
          <cx:pt idx="12314">555.4375</cx:pt>
          <cx:pt idx="12315">555.4375</cx:pt>
          <cx:pt idx="12316">341.80769230769198</cx:pt>
          <cx:pt idx="12317">317.392857142857</cx:pt>
          <cx:pt idx="12318">306.44827586206901</cx:pt>
          <cx:pt idx="12319">403.95454545454498</cx:pt>
          <cx:pt idx="12320">386.39130434782601</cx:pt>
          <cx:pt idx="12321">444.35000000000002</cx:pt>
          <cx:pt idx="12322">403.95454545454498</cx:pt>
          <cx:pt idx="12323">444.35000000000002</cx:pt>
          <cx:pt idx="12324">444.35000000000002</cx:pt>
          <cx:pt idx="12325">355.48000000000002</cx:pt>
          <cx:pt idx="12326">341.80769230769198</cx:pt>
          <cx:pt idx="12327">370.29166666666703</cx:pt>
          <cx:pt idx="12328">341.80769230769198</cx:pt>
          <cx:pt idx="12329">403.95454545454498</cx:pt>
          <cx:pt idx="12330">386.39130434782601</cx:pt>
          <cx:pt idx="12331">403.95454545454498</cx:pt>
          <cx:pt idx="12332">386.39130434782601</cx:pt>
          <cx:pt idx="12333">444.35000000000002</cx:pt>
          <cx:pt idx="12334">370.29166666666703</cx:pt>
          <cx:pt idx="12335">317.392857142857</cx:pt>
          <cx:pt idx="12336">386.39130434782601</cx:pt>
          <cx:pt idx="12337">355.48000000000002</cx:pt>
          <cx:pt idx="12338">423.19047619047598</cx:pt>
          <cx:pt idx="12339">444.35000000000002</cx:pt>
          <cx:pt idx="12340">355.48000000000002</cx:pt>
          <cx:pt idx="12341">317.392857142857</cx:pt>
          <cx:pt idx="12342">403.95454545454498</cx:pt>
          <cx:pt idx="12343">370.29166666666703</cx:pt>
          <cx:pt idx="12344">403.95454545454498</cx:pt>
          <cx:pt idx="12345">386.39130434782601</cx:pt>
          <cx:pt idx="12346">386.39130434782601</cx:pt>
          <cx:pt idx="12347">370.29166666666703</cx:pt>
          <cx:pt idx="12348">467.73684210526301</cx:pt>
          <cx:pt idx="12349">386.39130434782601</cx:pt>
          <cx:pt idx="12350">355.48000000000002</cx:pt>
          <cx:pt idx="12351">423.19047619047598</cx:pt>
          <cx:pt idx="12352">444.35000000000002</cx:pt>
          <cx:pt idx="12353">386.39130434782601</cx:pt>
          <cx:pt idx="12354">355.48000000000002</cx:pt>
          <cx:pt idx="12355">423.19047619047598</cx:pt>
          <cx:pt idx="12356">444.35000000000002</cx:pt>
          <cx:pt idx="12357">355.48000000000002</cx:pt>
          <cx:pt idx="12358">317.392857142857</cx:pt>
          <cx:pt idx="12359">341.80769230769198</cx:pt>
          <cx:pt idx="12360">329.14814814814798</cx:pt>
          <cx:pt idx="12361">386.39130434782601</cx:pt>
          <cx:pt idx="12362">355.48000000000002</cx:pt>
          <cx:pt idx="12363">386.39130434782601</cx:pt>
          <cx:pt idx="12364">370.29166666666703</cx:pt>
          <cx:pt idx="12365">386.39130434782601</cx:pt>
          <cx:pt idx="12366">444.35000000000002</cx:pt>
          <cx:pt idx="12367">370.29166666666703</cx:pt>
          <cx:pt idx="12368">317.392857142857</cx:pt>
          <cx:pt idx="12369">386.39130434782601</cx:pt>
          <cx:pt idx="12370">444.35000000000002</cx:pt>
          <cx:pt idx="12371">329.14814814814798</cx:pt>
          <cx:pt idx="12372">341.80769230769198</cx:pt>
          <cx:pt idx="12373">329.14814814814798</cx:pt>
          <cx:pt idx="12374">306.44827586206901</cx:pt>
          <cx:pt idx="12375">403.95454545454498</cx:pt>
          <cx:pt idx="12376">403.95454545454498</cx:pt>
          <cx:pt idx="12377">423.19047619047598</cx:pt>
          <cx:pt idx="12378">423.19047619047598</cx:pt>
          <cx:pt idx="12379">386.39130434782601</cx:pt>
          <cx:pt idx="12380">370.29166666666703</cx:pt>
          <cx:pt idx="12381">444.35000000000002</cx:pt>
          <cx:pt idx="12382">423.19047619047598</cx:pt>
          <cx:pt idx="12383">341.80769230769198</cx:pt>
          <cx:pt idx="12384">317.392857142857</cx:pt>
          <cx:pt idx="12385">296.23333333333301</cx:pt>
          <cx:pt idx="12386">403.95454545454498</cx:pt>
          <cx:pt idx="12387">370.29166666666703</cx:pt>
          <cx:pt idx="12388">403.95454545454498</cx:pt>
          <cx:pt idx="12389">370.29166666666703</cx:pt>
          <cx:pt idx="12390">467.73684210526301</cx:pt>
          <cx:pt idx="12391">403.95454545454498</cx:pt>
          <cx:pt idx="12392">370.29166666666703</cx:pt>
          <cx:pt idx="12393">467.73684210526301</cx:pt>
          <cx:pt idx="12394">467.73684210526301</cx:pt>
          <cx:pt idx="12395">403.95454545454498</cx:pt>
          <cx:pt idx="12396">370.29166666666703</cx:pt>
          <cx:pt idx="12397">403.95454545454498</cx:pt>
          <cx:pt idx="12398">370.29166666666703</cx:pt>
          <cx:pt idx="12399">423.19047619047598</cx:pt>
          <cx:pt idx="12400">403.95454545454498</cx:pt>
          <cx:pt idx="12401">370.29166666666703</cx:pt>
          <cx:pt idx="12402">467.73684210526301</cx:pt>
          <cx:pt idx="12403">444.35000000000002</cx:pt>
          <cx:pt idx="12404">493.722222222222</cx:pt>
          <cx:pt idx="12405">555.4375</cx:pt>
          <cx:pt idx="12406">423.19047619047598</cx:pt>
          <cx:pt idx="12407">423.19047619047598</cx:pt>
          <cx:pt idx="12408">423.19047619047598</cx:pt>
          <cx:pt idx="12409">423.19047619047598</cx:pt>
          <cx:pt idx="12410">386.39130434782601</cx:pt>
          <cx:pt idx="12411">423.19047619047598</cx:pt>
          <cx:pt idx="12412">444.35000000000002</cx:pt>
          <cx:pt idx="12413">444.35000000000002</cx:pt>
          <cx:pt idx="12414">423.19047619047598</cx:pt>
          <cx:pt idx="12415">423.19047619047598</cx:pt>
          <cx:pt idx="12416">329.14814814814798</cx:pt>
          <cx:pt idx="12417">403.95454545454498</cx:pt>
          <cx:pt idx="12418">444.35000000000002</cx:pt>
          <cx:pt idx="12419">444.35000000000002</cx:pt>
          <cx:pt idx="12420">444.35000000000002</cx:pt>
          <cx:pt idx="12421">467.73684210526301</cx:pt>
          <cx:pt idx="12422">444.35000000000002</cx:pt>
          <cx:pt idx="12423">403.95454545454498</cx:pt>
          <cx:pt idx="12424">386.39130434782601</cx:pt>
          <cx:pt idx="12425">370.29166666666703</cx:pt>
          <cx:pt idx="12426">370.29166666666703</cx:pt>
          <cx:pt idx="12427">423.19047619047598</cx:pt>
          <cx:pt idx="12428">423.19047619047598</cx:pt>
          <cx:pt idx="12429">403.95454545454498</cx:pt>
          <cx:pt idx="12430">423.19047619047598</cx:pt>
          <cx:pt idx="12431">423.19047619047598</cx:pt>
          <cx:pt idx="12432">423.19047619047598</cx:pt>
          <cx:pt idx="12433">423.19047619047598</cx:pt>
          <cx:pt idx="12434">444.35000000000002</cx:pt>
          <cx:pt idx="12435">467.73684210526301</cx:pt>
          <cx:pt idx="12436">403.95454545454498</cx:pt>
          <cx:pt idx="12437">341.80769230769198</cx:pt>
          <cx:pt idx="12438">423.19047619047598</cx:pt>
          <cx:pt idx="12439">386.39130434782601</cx:pt>
          <cx:pt idx="12440">444.35000000000002</cx:pt>
          <cx:pt idx="12441">423.19047619047598</cx:pt>
          <cx:pt idx="12442">423.19047619047598</cx:pt>
          <cx:pt idx="12443">386.39130434782601</cx:pt>
          <cx:pt idx="12444">423.19047619047598</cx:pt>
          <cx:pt idx="12445">467.73684210526301</cx:pt>
          <cx:pt idx="12446">423.19047619047598</cx:pt>
          <cx:pt idx="12447">386.39130434782601</cx:pt>
          <cx:pt idx="12448">329.14814814814798</cx:pt>
          <cx:pt idx="12449">403.95454545454498</cx:pt>
          <cx:pt idx="12450">423.19047619047598</cx:pt>
          <cx:pt idx="12451">423.19047619047598</cx:pt>
          <cx:pt idx="12452">467.73684210526301</cx:pt>
          <cx:pt idx="12453">423.19047619047598</cx:pt>
          <cx:pt idx="12454">467.73684210526301</cx:pt>
          <cx:pt idx="12455">403.95454545454498</cx:pt>
          <cx:pt idx="12456">467.73684210526301</cx:pt>
          <cx:pt idx="12457">386.39130434782601</cx:pt>
          <cx:pt idx="12458">370.29166666666703</cx:pt>
          <cx:pt idx="12459">444.35000000000002</cx:pt>
          <cx:pt idx="12460">423.19047619047598</cx:pt>
          <cx:pt idx="12461">493.722222222222</cx:pt>
          <cx:pt idx="12462">634.78571428571399</cx:pt>
          <cx:pt idx="12463">423.19047619047598</cx:pt>
          <cx:pt idx="12464">444.35000000000002</cx:pt>
          <cx:pt idx="12465">467.73684210526301</cx:pt>
          <cx:pt idx="12466">403.95454545454498</cx:pt>
          <cx:pt idx="12467">444.35000000000002</cx:pt>
          <cx:pt idx="12468">467.73684210526301</cx:pt>
          <cx:pt idx="12469">403.95454545454498</cx:pt>
          <cx:pt idx="12470">467.73684210526301</cx:pt>
          <cx:pt idx="12471">493.722222222222</cx:pt>
          <cx:pt idx="12472">493.722222222222</cx:pt>
          <cx:pt idx="12473">493.722222222222</cx:pt>
          <cx:pt idx="12474">444.35000000000002</cx:pt>
          <cx:pt idx="12475">444.35000000000002</cx:pt>
          <cx:pt idx="12476">403.95454545454498</cx:pt>
          <cx:pt idx="12477">467.73684210526301</cx:pt>
          <cx:pt idx="12478">467.73684210526301</cx:pt>
          <cx:pt idx="12479">555.4375</cx:pt>
          <cx:pt idx="12480">403.95454545454498</cx:pt>
          <cx:pt idx="12481">386.39130434782601</cx:pt>
          <cx:pt idx="12482">355.48000000000002</cx:pt>
          <cx:pt idx="12483">317.392857142857</cx:pt>
          <cx:pt idx="12484">403.95454545454498</cx:pt>
          <cx:pt idx="12485">370.29166666666703</cx:pt>
          <cx:pt idx="12486">355.48000000000002</cx:pt>
          <cx:pt idx="12487">317.392857142857</cx:pt>
          <cx:pt idx="12488">341.80769230769198</cx:pt>
          <cx:pt idx="12489">341.80769230769198</cx:pt>
          <cx:pt idx="12490">329.14814814814798</cx:pt>
          <cx:pt idx="12491">317.392857142857</cx:pt>
          <cx:pt idx="12492">403.95454545454498</cx:pt>
          <cx:pt idx="12493">403.95454545454498</cx:pt>
          <cx:pt idx="12494">341.80769230769198</cx:pt>
          <cx:pt idx="12495">317.392857142857</cx:pt>
          <cx:pt idx="12496">467.73684210526301</cx:pt>
          <cx:pt idx="12497">467.73684210526301</cx:pt>
          <cx:pt idx="12498">423.19047619047598</cx:pt>
          <cx:pt idx="12499">467.73684210526301</cx:pt>
          <cx:pt idx="12500">493.722222222222</cx:pt>
          <cx:pt idx="12501">467.73684210526301</cx:pt>
          <cx:pt idx="12502">444.35000000000002</cx:pt>
          <cx:pt idx="12503">403.95454545454498</cx:pt>
          <cx:pt idx="12504">403.95454545454498</cx:pt>
          <cx:pt idx="12505">423.19047619047598</cx:pt>
          <cx:pt idx="12506">423.19047619047598</cx:pt>
          <cx:pt idx="12507">467.73684210526301</cx:pt>
          <cx:pt idx="12508">386.39130434782601</cx:pt>
          <cx:pt idx="12509">522.76470588235304</cx:pt>
          <cx:pt idx="12510">493.722222222222</cx:pt>
          <cx:pt idx="12511">467.73684210526301</cx:pt>
          <cx:pt idx="12512">386.39130434782601</cx:pt>
          <cx:pt idx="12513">522.76470588235304</cx:pt>
          <cx:pt idx="12514">493.722222222222</cx:pt>
          <cx:pt idx="12515">467.73684210526301</cx:pt>
          <cx:pt idx="12516">386.39130434782601</cx:pt>
          <cx:pt idx="12517">555.4375</cx:pt>
          <cx:pt idx="12518">522.76470588235304</cx:pt>
          <cx:pt idx="12519">592.46666666666704</cx:pt>
          <cx:pt idx="12520">634.78571428571399</cx:pt>
          <cx:pt idx="12521">555.4375</cx:pt>
          <cx:pt idx="12522">522.76470588235304</cx:pt>
          <cx:pt idx="12523">555.4375</cx:pt>
          <cx:pt idx="12524">555.4375</cx:pt>
          <cx:pt idx="12525">555.4375</cx:pt>
          <cx:pt idx="12526">592.46666666666704</cx:pt>
          <cx:pt idx="12527">740.58333333333303</cx:pt>
          <cx:pt idx="12528">467.73684210526301</cx:pt>
          <cx:pt idx="12529">555.4375</cx:pt>
          <cx:pt idx="12530">522.76470588235304</cx:pt>
          <cx:pt idx="12531">634.78571428571399</cx:pt>
          <cx:pt idx="12532">634.78571428571399</cx:pt>
          <cx:pt idx="12533">683.61538461538498</cx:pt>
          <cx:pt idx="12534">592.46666666666704</cx:pt>
          <cx:pt idx="12535">555.4375</cx:pt>
          <cx:pt idx="12536">634.78571428571399</cx:pt>
          <cx:pt idx="12537">634.78571428571399</cx:pt>
          <cx:pt idx="12538">683.61538461538498</cx:pt>
          <cx:pt idx="12539">555.4375</cx:pt>
          <cx:pt idx="12540">522.76470588235304</cx:pt>
          <cx:pt idx="12541">592.46666666666704</cx:pt>
          <cx:pt idx="12542">634.78571428571399</cx:pt>
          <cx:pt idx="12543">634.78571428571399</cx:pt>
          <cx:pt idx="12544">634.78571428571399</cx:pt>
          <cx:pt idx="12545">634.78571428571399</cx:pt>
          <cx:pt idx="12546">634.78571428571399</cx:pt>
          <cx:pt idx="12547">522.76470588235304</cx:pt>
          <cx:pt idx="12548">493.722222222222</cx:pt>
          <cx:pt idx="12549">444.35000000000002</cx:pt>
          <cx:pt idx="12550">423.19047619047598</cx:pt>
          <cx:pt idx="12551">555.4375</cx:pt>
          <cx:pt idx="12552">522.76470588235304</cx:pt>
          <cx:pt idx="12553">555.4375</cx:pt>
          <cx:pt idx="12554">522.76470588235304</cx:pt>
          <cx:pt idx="12555">555.4375</cx:pt>
          <cx:pt idx="12556">555.4375</cx:pt>
          <cx:pt idx="12557">592.46666666666704</cx:pt>
          <cx:pt idx="12558">555.4375</cx:pt>
          <cx:pt idx="12559">634.78571428571399</cx:pt>
          <cx:pt idx="12560">592.46666666666704</cx:pt>
          <cx:pt idx="12561">740.58333333333303</cx:pt>
          <cx:pt idx="12562">444.35000000000002</cx:pt>
          <cx:pt idx="12563">423.19047619047598</cx:pt>
          <cx:pt idx="12564">522.76470588235304</cx:pt>
          <cx:pt idx="12565">493.722222222222</cx:pt>
          <cx:pt idx="12566">522.76470588235304</cx:pt>
          <cx:pt idx="12567">522.76470588235304</cx:pt>
          <cx:pt idx="12568">467.73684210526301</cx:pt>
          <cx:pt idx="12569">423.19047619047598</cx:pt>
          <cx:pt idx="12570">444.35000000000002</cx:pt>
          <cx:pt idx="12571">423.19047619047598</cx:pt>
          <cx:pt idx="12572">493.722222222222</cx:pt>
          <cx:pt idx="12573">493.722222222222</cx:pt>
          <cx:pt idx="12574">467.73684210526301</cx:pt>
          <cx:pt idx="12575">634.78571428571399</cx:pt>
          <cx:pt idx="12576">634.78571428571399</cx:pt>
          <cx:pt idx="12577">555.4375</cx:pt>
          <cx:pt idx="12578">634.78571428571399</cx:pt>
          <cx:pt idx="12579">592.46666666666704</cx:pt>
          <cx:pt idx="12580">592.46666666666704</cx:pt>
          <cx:pt idx="12581">592.46666666666704</cx:pt>
          <cx:pt idx="12582">555.4375</cx:pt>
          <cx:pt idx="12583">522.76470588235304</cx:pt>
          <cx:pt idx="12584">634.78571428571399</cx:pt>
          <cx:pt idx="12585">592.46666666666704</cx:pt>
          <cx:pt idx="12586">683.61538461538498</cx:pt>
          <cx:pt idx="12587">634.78571428571399</cx:pt>
          <cx:pt idx="12588">683.61538461538498</cx:pt>
          <cx:pt idx="12589">683.61538461538498</cx:pt>
          <cx:pt idx="12590">740.58333333333303</cx:pt>
          <cx:pt idx="12591">592.46666666666704</cx:pt>
          <cx:pt idx="12592">592.46666666666704</cx:pt>
          <cx:pt idx="12593">634.78571428571399</cx:pt>
          <cx:pt idx="12594">634.78571428571399</cx:pt>
          <cx:pt idx="12595">683.61538461538498</cx:pt>
          <cx:pt idx="12596">683.61538461538498</cx:pt>
          <cx:pt idx="12597">683.61538461538498</cx:pt>
          <cx:pt idx="12598">740.58333333333303</cx:pt>
          <cx:pt idx="12599">592.46666666666704</cx:pt>
          <cx:pt idx="12600">522.76470588235304</cx:pt>
          <cx:pt idx="12601">555.4375</cx:pt>
          <cx:pt idx="12602">555.4375</cx:pt>
          <cx:pt idx="12603">555.4375</cx:pt>
          <cx:pt idx="12604">634.78571428571399</cx:pt>
          <cx:pt idx="12605">592.46666666666704</cx:pt>
          <cx:pt idx="12606">592.46666666666704</cx:pt>
          <cx:pt idx="12607">634.78571428571399</cx:pt>
          <cx:pt idx="12608">634.78571428571399</cx:pt>
          <cx:pt idx="12609">634.78571428571399</cx:pt>
          <cx:pt idx="12610">555.4375</cx:pt>
          <cx:pt idx="12611">522.76470588235304</cx:pt>
          <cx:pt idx="12612">555.4375</cx:pt>
          <cx:pt idx="12613">522.76470588235304</cx:pt>
          <cx:pt idx="12614">592.46666666666704</cx:pt>
          <cx:pt idx="12615">522.76470588235304</cx:pt>
          <cx:pt idx="12616">555.4375</cx:pt>
          <cx:pt idx="12617">555.4375</cx:pt>
          <cx:pt idx="12618">522.76470588235304</cx:pt>
          <cx:pt idx="12619">592.46666666666704</cx:pt>
          <cx:pt idx="12620">555.4375</cx:pt>
          <cx:pt idx="12621">522.76470588235304</cx:pt>
          <cx:pt idx="12622">522.76470588235304</cx:pt>
          <cx:pt idx="12623">522.76470588235304</cx:pt>
          <cx:pt idx="12624">555.4375</cx:pt>
          <cx:pt idx="12625">555.4375</cx:pt>
          <cx:pt idx="12626">555.4375</cx:pt>
          <cx:pt idx="12627">592.46666666666704</cx:pt>
          <cx:pt idx="12628">592.46666666666704</cx:pt>
          <cx:pt idx="12629">634.78571428571399</cx:pt>
          <cx:pt idx="12630">592.46666666666704</cx:pt>
          <cx:pt idx="12631">634.78571428571399</cx:pt>
          <cx:pt idx="12632">683.61538461538498</cx:pt>
          <cx:pt idx="12633">634.78571428571399</cx:pt>
          <cx:pt idx="12634">683.61538461538498</cx:pt>
          <cx:pt idx="12635">634.78571428571399</cx:pt>
          <cx:pt idx="12636">634.78571428571399</cx:pt>
          <cx:pt idx="12637">634.78571428571399</cx:pt>
          <cx:pt idx="12638">634.78571428571399</cx:pt>
          <cx:pt idx="12639">683.61538461538498</cx:pt>
          <cx:pt idx="12640">592.46666666666704</cx:pt>
          <cx:pt idx="12641">592.46666666666704</cx:pt>
          <cx:pt idx="12642">634.78571428571399</cx:pt>
          <cx:pt idx="12643">555.4375</cx:pt>
          <cx:pt idx="12644">555.4375</cx:pt>
          <cx:pt idx="12645">555.4375</cx:pt>
          <cx:pt idx="12646">592.46666666666704</cx:pt>
          <cx:pt idx="12647">592.46666666666704</cx:pt>
          <cx:pt idx="12648">634.78571428571399</cx:pt>
          <cx:pt idx="12649">634.78571428571399</cx:pt>
          <cx:pt idx="12650">634.78571428571399</cx:pt>
          <cx:pt idx="12651">634.78571428571399</cx:pt>
          <cx:pt idx="12652">634.78571428571399</cx:pt>
          <cx:pt idx="12653">683.61538461538498</cx:pt>
          <cx:pt idx="12654">634.78571428571399</cx:pt>
          <cx:pt idx="12655">634.78571428571399</cx:pt>
          <cx:pt idx="12656">683.61538461538498</cx:pt>
          <cx:pt idx="12657">592.46666666666704</cx:pt>
          <cx:pt idx="12658">634.78571428571399</cx:pt>
          <cx:pt idx="12659">634.78571428571399</cx:pt>
          <cx:pt idx="12660">555.4375</cx:pt>
          <cx:pt idx="12661">592.46666666666704</cx:pt>
          <cx:pt idx="12662">634.78571428571399</cx:pt>
          <cx:pt idx="12663">444.35000000000002</cx:pt>
          <cx:pt idx="12664">423.19047619047598</cx:pt>
          <cx:pt idx="12665">493.722222222222</cx:pt>
          <cx:pt idx="12666">493.722222222222</cx:pt>
          <cx:pt idx="12667">493.722222222222</cx:pt>
          <cx:pt idx="12668">493.722222222222</cx:pt>
          <cx:pt idx="12669">444.35000000000002</cx:pt>
          <cx:pt idx="12670">467.73684210526301</cx:pt>
          <cx:pt idx="12671">493.722222222222</cx:pt>
          <cx:pt idx="12672">493.722222222222</cx:pt>
          <cx:pt idx="12673">493.722222222222</cx:pt>
          <cx:pt idx="12674">522.76470588235304</cx:pt>
          <cx:pt idx="12675">522.76470588235304</cx:pt>
          <cx:pt idx="12676">493.722222222222</cx:pt>
          <cx:pt idx="12677">522.76470588235304</cx:pt>
          <cx:pt idx="12678">522.76470588235304</cx:pt>
          <cx:pt idx="12679">467.73684210526301</cx:pt>
          <cx:pt idx="12680">493.722222222222</cx:pt>
          <cx:pt idx="12681">493.722222222222</cx:pt>
          <cx:pt idx="12682">493.722222222222</cx:pt>
          <cx:pt idx="12683">444.35000000000002</cx:pt>
          <cx:pt idx="12684">467.73684210526301</cx:pt>
          <cx:pt idx="12685">493.722222222222</cx:pt>
          <cx:pt idx="12686">493.722222222222</cx:pt>
          <cx:pt idx="12687">493.722222222222</cx:pt>
          <cx:pt idx="12688">493.722222222222</cx:pt>
          <cx:pt idx="12689">467.73684210526301</cx:pt>
          <cx:pt idx="12690">592.46666666666704</cx:pt>
          <cx:pt idx="12691">522.76470588235304</cx:pt>
          <cx:pt idx="12692">555.4375</cx:pt>
          <cx:pt idx="12693">522.76470588235304</cx:pt>
          <cx:pt idx="12694">555.4375</cx:pt>
          <cx:pt idx="12695">522.76470588235304</cx:pt>
          <cx:pt idx="12696">634.78571428571399</cx:pt>
          <cx:pt idx="12697">634.78571428571399</cx:pt>
          <cx:pt idx="12698">386.39130434782601</cx:pt>
          <cx:pt idx="12699">403.95454545454498</cx:pt>
          <cx:pt idx="12700">423.19047619047598</cx:pt>
          <cx:pt idx="12701">403.95454545454498</cx:pt>
          <cx:pt idx="12702">423.19047619047598</cx:pt>
          <cx:pt idx="12703">592.46666666666704</cx:pt>
          <cx:pt idx="12704">634.78571428571399</cx:pt>
          <cx:pt idx="12705">683.61538461538498</cx:pt>
          <cx:pt idx="12706">634.78571428571399</cx:pt>
          <cx:pt idx="12707">683.61538461538498</cx:pt>
          <cx:pt idx="12708">555.4375</cx:pt>
          <cx:pt idx="12709">555.4375</cx:pt>
          <cx:pt idx="12710">493.722222222222</cx:pt>
          <cx:pt idx="12711">592.46666666666704</cx:pt>
          <cx:pt idx="12712">634.78571428571399</cx:pt>
          <cx:pt idx="12713">634.78571428571399</cx:pt>
          <cx:pt idx="12714">555.4375</cx:pt>
          <cx:pt idx="12715">522.76470588235304</cx:pt>
          <cx:pt idx="12716">555.4375</cx:pt>
          <cx:pt idx="12717">522.76470588235304</cx:pt>
          <cx:pt idx="12718">444.35000000000002</cx:pt>
          <cx:pt idx="12719">522.76470588235304</cx:pt>
          <cx:pt idx="12720">444.35000000000002</cx:pt>
          <cx:pt idx="12721">555.4375</cx:pt>
          <cx:pt idx="12722">522.76470588235304</cx:pt>
          <cx:pt idx="12723">522.76470588235304</cx:pt>
          <cx:pt idx="12724">444.35000000000002</cx:pt>
          <cx:pt idx="12725">555.4375</cx:pt>
          <cx:pt idx="12726">493.722222222222</cx:pt>
          <cx:pt idx="12727">555.4375</cx:pt>
          <cx:pt idx="12728">467.73684210526301</cx:pt>
          <cx:pt idx="12729">467.73684210526301</cx:pt>
          <cx:pt idx="12730">683.61538461538498</cx:pt>
          <cx:pt idx="12731">555.4375</cx:pt>
          <cx:pt idx="12732">592.46666666666704</cx:pt>
          <cx:pt idx="12733">444.35000000000002</cx:pt>
          <cx:pt idx="12734">493.722222222222</cx:pt>
          <cx:pt idx="12735">522.76470588235304</cx:pt>
          <cx:pt idx="12736">467.73684210526301</cx:pt>
          <cx:pt idx="12737">444.35000000000002</cx:pt>
          <cx:pt idx="12738">493.722222222222</cx:pt>
          <cx:pt idx="12739">555.4375</cx:pt>
          <cx:pt idx="12740">555.4375</cx:pt>
          <cx:pt idx="12741">493.722222222222</cx:pt>
          <cx:pt idx="12742">493.722222222222</cx:pt>
          <cx:pt idx="12743">386.39130434782601</cx:pt>
          <cx:pt idx="12744">370.29166666666703</cx:pt>
          <cx:pt idx="12745">423.19047619047598</cx:pt>
          <cx:pt idx="12746">423.19047619047598</cx:pt>
          <cx:pt idx="12747">423.19047619047598</cx:pt>
          <cx:pt idx="12748">423.19047619047598</cx:pt>
          <cx:pt idx="12749">467.73684210526301</cx:pt>
          <cx:pt idx="12750">493.722222222222</cx:pt>
          <cx:pt idx="12751">522.76470588235304</cx:pt>
          <cx:pt idx="12752">386.39130434782601</cx:pt>
          <cx:pt idx="12753">386.39130434782601</cx:pt>
          <cx:pt idx="12754">386.39130434782601</cx:pt>
          <cx:pt idx="12755">386.39130434782601</cx:pt>
          <cx:pt idx="12756">592.46666666666704</cx:pt>
          <cx:pt idx="12757">683.61538461538498</cx:pt>
          <cx:pt idx="12758">555.4375</cx:pt>
          <cx:pt idx="12759">634.78571428571399</cx:pt>
          <cx:pt idx="12760">683.61538461538498</cx:pt>
          <cx:pt idx="12761">386.39130434782601</cx:pt>
          <cx:pt idx="12762">423.19047619047598</cx:pt>
          <cx:pt idx="12763">423.19047619047598</cx:pt>
          <cx:pt idx="12764">423.19047619047598</cx:pt>
          <cx:pt idx="12765">423.19047619047598</cx:pt>
          <cx:pt idx="12766">634.78571428571399</cx:pt>
          <cx:pt idx="12767">683.61538461538498</cx:pt>
          <cx:pt idx="12768">740.58333333333303</cx:pt>
          <cx:pt idx="12769">683.61538461538498</cx:pt>
          <cx:pt idx="12770">740.58333333333303</cx:pt>
          <cx:pt idx="12771">592.46666666666704</cx:pt>
          <cx:pt idx="12772">592.46666666666704</cx:pt>
          <cx:pt idx="12773">555.4375</cx:pt>
          <cx:pt idx="12774">634.78571428571399</cx:pt>
          <cx:pt idx="12775">555.4375</cx:pt>
          <cx:pt idx="12776">634.78571428571399</cx:pt>
          <cx:pt idx="12777">683.61538461538498</cx:pt>
          <cx:pt idx="12778">555.4375</cx:pt>
          <cx:pt idx="12779">522.76470588235304</cx:pt>
          <cx:pt idx="12780">592.46666666666704</cx:pt>
          <cx:pt idx="12781">467.73684210526301</cx:pt>
          <cx:pt idx="12782">522.76470588235304</cx:pt>
          <cx:pt idx="12783">522.76470588235304</cx:pt>
          <cx:pt idx="12784">555.4375</cx:pt>
          <cx:pt idx="12785">522.76470588235304</cx:pt>
          <cx:pt idx="12786">592.46666666666704</cx:pt>
          <cx:pt idx="12787">592.46666666666704</cx:pt>
          <cx:pt idx="12788">522.76470588235304</cx:pt>
          <cx:pt idx="12789">555.4375</cx:pt>
          <cx:pt idx="12790">522.76470588235304</cx:pt>
          <cx:pt idx="12791">555.4375</cx:pt>
          <cx:pt idx="12792">592.46666666666704</cx:pt>
          <cx:pt idx="12793">592.46666666666704</cx:pt>
          <cx:pt idx="12794">522.76470588235304</cx:pt>
          <cx:pt idx="12795">592.46666666666704</cx:pt>
          <cx:pt idx="12796">555.4375</cx:pt>
          <cx:pt idx="12797">467.73684210526301</cx:pt>
          <cx:pt idx="12798">467.73684210526301</cx:pt>
          <cx:pt idx="12799">683.61538461538498</cx:pt>
          <cx:pt idx="12800">740.58333333333303</cx:pt>
          <cx:pt idx="12801">592.46666666666704</cx:pt>
          <cx:pt idx="12802">634.78571428571399</cx:pt>
          <cx:pt idx="12803">555.4375</cx:pt>
          <cx:pt idx="12804">592.46666666666704</cx:pt>
          <cx:pt idx="12805">555.4375</cx:pt>
          <cx:pt idx="12806">522.76470588235304</cx:pt>
          <cx:pt idx="12807">522.76470588235304</cx:pt>
          <cx:pt idx="12808">555.4375</cx:pt>
          <cx:pt idx="12809">522.76470588235304</cx:pt>
          <cx:pt idx="12810">522.76470588235304</cx:pt>
          <cx:pt idx="12811">592.46666666666704</cx:pt>
          <cx:pt idx="12812">592.46666666666704</cx:pt>
          <cx:pt idx="12813">555.4375</cx:pt>
          <cx:pt idx="12814">522.76470588235304</cx:pt>
          <cx:pt idx="12815">493.722222222222</cx:pt>
          <cx:pt idx="12816">403.95454545454498</cx:pt>
          <cx:pt idx="12817">386.39130434782601</cx:pt>
          <cx:pt idx="12818">423.19047619047598</cx:pt>
          <cx:pt idx="12819">423.19047619047598</cx:pt>
          <cx:pt idx="12820">423.19047619047598</cx:pt>
          <cx:pt idx="12821">423.19047619047598</cx:pt>
          <cx:pt idx="12822">522.76470588235304</cx:pt>
          <cx:pt idx="12823">522.76470588235304</cx:pt>
          <cx:pt idx="12824">555.4375</cx:pt>
          <cx:pt idx="12825">555.4375</cx:pt>
          <cx:pt idx="12826">683.61538461538498</cx:pt>
          <cx:pt idx="12827">423.19047619047598</cx:pt>
          <cx:pt idx="12828">423.19047619047598</cx:pt>
          <cx:pt idx="12829">403.95454545454498</cx:pt>
          <cx:pt idx="12830">423.19047619047598</cx:pt>
          <cx:pt idx="12831">167.67924528301899</cx:pt>
          <cx:pt idx="12832">403.95454545454498</cx:pt>
          <cx:pt idx="12833">370.29166666666703</cx:pt>
          <cx:pt idx="12834">386.39130434782601</cx:pt>
          <cx:pt idx="12835">370.29166666666703</cx:pt>
          <cx:pt idx="12836">423.19047619047598</cx:pt>
          <cx:pt idx="12837">386.39130434782601</cx:pt>
          <cx:pt idx="12838">370.29166666666703</cx:pt>
          <cx:pt idx="12839">444.35000000000002</cx:pt>
          <cx:pt idx="12840">423.19047619047598</cx:pt>
          <cx:pt idx="12841">403.95454545454498</cx:pt>
          <cx:pt idx="12842">386.39130434782601</cx:pt>
          <cx:pt idx="12843">370.29166666666703</cx:pt>
          <cx:pt idx="12844">386.39130434782601</cx:pt>
          <cx:pt idx="12845">370.29166666666703</cx:pt>
          <cx:pt idx="12846">246.861111111111</cx:pt>
          <cx:pt idx="12847">317.392857142857</cx:pt>
          <cx:pt idx="12848">261.38235294117601</cx:pt>
          <cx:pt idx="12849">355.48000000000002</cx:pt>
          <cx:pt idx="12850">355.48000000000002</cx:pt>
          <cx:pt idx="12851">444.35000000000002</cx:pt>
          <cx:pt idx="12852">423.19047619047598</cx:pt>
          <cx:pt idx="12853">493.722222222222</cx:pt>
          <cx:pt idx="12854">493.722222222222</cx:pt>
          <cx:pt idx="12855">329.14814814814798</cx:pt>
          <cx:pt idx="12856">329.14814814814798</cx:pt>
          <cx:pt idx="12857">296.23333333333301</cx:pt>
          <cx:pt idx="12858">317.392857142857</cx:pt>
          <cx:pt idx="12859">286.677419354839</cx:pt>
          <cx:pt idx="12860">269.30303030303003</cx:pt>
          <cx:pt idx="12861">403.95454545454498</cx:pt>
          <cx:pt idx="12862">370.29166666666703</cx:pt>
          <cx:pt idx="12863">423.19047619047598</cx:pt>
          <cx:pt idx="12864">423.19047619047598</cx:pt>
          <cx:pt idx="12865">386.39130434782601</cx:pt>
          <cx:pt idx="12866">317.392857142857</cx:pt>
          <cx:pt idx="12867">286.677419354839</cx:pt>
          <cx:pt idx="12868">355.48000000000002</cx:pt>
          <cx:pt idx="12869">329.14814814814798</cx:pt>
          <cx:pt idx="12870">444.35000000000002</cx:pt>
          <cx:pt idx="12871">423.19047619047598</cx:pt>
          <cx:pt idx="12872">403.95454545454498</cx:pt>
          <cx:pt idx="12873">386.39130434782601</cx:pt>
          <cx:pt idx="12874">370.29166666666703</cx:pt>
          <cx:pt idx="12875">386.39130434782601</cx:pt>
          <cx:pt idx="12876">370.29166666666703</cx:pt>
          <cx:pt idx="12877">444.35000000000002</cx:pt>
          <cx:pt idx="12878">403.95454545454498</cx:pt>
          <cx:pt idx="12879">329.14814814814798</cx:pt>
          <cx:pt idx="12880">341.80769230769198</cx:pt>
          <cx:pt idx="12881">306.44827586206901</cx:pt>
          <cx:pt idx="12882">329.14814814814798</cx:pt>
          <cx:pt idx="12883">403.95454545454498</cx:pt>
          <cx:pt idx="12884">423.19047619047598</cx:pt>
          <cx:pt idx="12885">341.80769230769198</cx:pt>
          <cx:pt idx="12886">306.44827586206901</cx:pt>
          <cx:pt idx="12887">341.80769230769198</cx:pt>
          <cx:pt idx="12888">329.14814814814798</cx:pt>
          <cx:pt idx="12889">317.392857142857</cx:pt>
          <cx:pt idx="12890">261.38235294117601</cx:pt>
          <cx:pt idx="12891">386.39130434782601</cx:pt>
          <cx:pt idx="12892">467.73684210526301</cx:pt>
          <cx:pt idx="12893">341.80769230769198</cx:pt>
          <cx:pt idx="12894">329.14814814814798</cx:pt>
          <cx:pt idx="12895">403.95454545454498</cx:pt>
          <cx:pt idx="12896">370.29166666666703</cx:pt>
          <cx:pt idx="12897">403.95454545454498</cx:pt>
          <cx:pt idx="12898">370.29166666666703</cx:pt>
          <cx:pt idx="12899">341.80769230769198</cx:pt>
          <cx:pt idx="12900">317.392857142857</cx:pt>
          <cx:pt idx="12901">296.23333333333301</cx:pt>
          <cx:pt idx="12902">444.35000000000002</cx:pt>
          <cx:pt idx="12903">444.35000000000002</cx:pt>
          <cx:pt idx="12904">467.73684210526301</cx:pt>
          <cx:pt idx="12905">355.48000000000002</cx:pt>
          <cx:pt idx="12906">341.80769230769198</cx:pt>
          <cx:pt idx="12907">370.29166666666703</cx:pt>
          <cx:pt idx="12908">341.80769230769198</cx:pt>
          <cx:pt idx="12909">403.95454545454498</cx:pt>
          <cx:pt idx="12910">386.39130434782601</cx:pt>
          <cx:pt idx="12911">444.35000000000002</cx:pt>
          <cx:pt idx="12912">370.29166666666703</cx:pt>
          <cx:pt idx="12913">329.14814814814798</cx:pt>
          <cx:pt idx="12914">386.39130434782601</cx:pt>
          <cx:pt idx="12915">355.48000000000002</cx:pt>
          <cx:pt idx="12916">423.19047619047598</cx:pt>
          <cx:pt idx="12917">423.19047619047598</cx:pt>
          <cx:pt idx="12918">341.80769230769198</cx:pt>
          <cx:pt idx="12919">329.14814814814798</cx:pt>
          <cx:pt idx="12920">341.80769230769198</cx:pt>
          <cx:pt idx="12921">370.29166666666703</cx:pt>
          <cx:pt idx="12922">329.14814814814798</cx:pt>
          <cx:pt idx="12923">355.48000000000002</cx:pt>
          <cx:pt idx="12924">341.80769230769198</cx:pt>
          <cx:pt idx="12925">317.392857142857</cx:pt>
          <cx:pt idx="12926">403.95454545454498</cx:pt>
          <cx:pt idx="12927">370.29166666666703</cx:pt>
          <cx:pt idx="12928">386.39130434782601</cx:pt>
          <cx:pt idx="12929">370.29166666666703</cx:pt>
          <cx:pt idx="12930">386.39130434782601</cx:pt>
          <cx:pt idx="12931">403.95454545454498</cx:pt>
          <cx:pt idx="12932">444.35000000000002</cx:pt>
          <cx:pt idx="12933">355.48000000000002</cx:pt>
          <cx:pt idx="12934">423.19047619047598</cx:pt>
          <cx:pt idx="12935">423.19047619047598</cx:pt>
          <cx:pt idx="12936">386.39130434782601</cx:pt>
          <cx:pt idx="12937">355.48000000000002</cx:pt>
          <cx:pt idx="12938">423.19047619047598</cx:pt>
          <cx:pt idx="12939">423.19047619047598</cx:pt>
          <cx:pt idx="12940">341.80769230769198</cx:pt>
          <cx:pt idx="12941">329.14814814814798</cx:pt>
          <cx:pt idx="12942">386.39130434782601</cx:pt>
          <cx:pt idx="12943">355.48000000000002</cx:pt>
          <cx:pt idx="12944">423.19047619047598</cx:pt>
          <cx:pt idx="12945">370.29166666666703</cx:pt>
          <cx:pt idx="12946">341.80769230769198</cx:pt>
          <cx:pt idx="12947">341.80769230769198</cx:pt>
          <cx:pt idx="12948">386.39130434782601</cx:pt>
          <cx:pt idx="12949">370.29166666666703</cx:pt>
          <cx:pt idx="12950">386.39130434782601</cx:pt>
          <cx:pt idx="12951">386.39130434782601</cx:pt>
          <cx:pt idx="12952">423.19047619047598</cx:pt>
          <cx:pt idx="12953">370.29166666666703</cx:pt>
          <cx:pt idx="12954">329.14814814814798</cx:pt>
          <cx:pt idx="12955">386.39130434782601</cx:pt>
          <cx:pt idx="12956">386.39130434782601</cx:pt>
          <cx:pt idx="12957">423.19047619047598</cx:pt>
          <cx:pt idx="12958">329.14814814814798</cx:pt>
          <cx:pt idx="12959">341.80769230769198</cx:pt>
          <cx:pt idx="12960">306.44827586206901</cx:pt>
          <cx:pt idx="12961">329.14814814814798</cx:pt>
          <cx:pt idx="12962">423.19047619047598</cx:pt>
          <cx:pt idx="12963">423.19047619047598</cx:pt>
          <cx:pt idx="12964">386.39130434782601</cx:pt>
          <cx:pt idx="12965">370.29166666666703</cx:pt>
          <cx:pt idx="12966">444.35000000000002</cx:pt>
          <cx:pt idx="12967">423.19047619047598</cx:pt>
          <cx:pt idx="12968">341.80769230769198</cx:pt>
          <cx:pt idx="12969">317.392857142857</cx:pt>
          <cx:pt idx="12970">296.23333333333301</cx:pt>
          <cx:pt idx="12971">296.23333333333301</cx:pt>
          <cx:pt idx="12972">277.71875</cx:pt>
          <cx:pt idx="12973">403.95454545454498</cx:pt>
          <cx:pt idx="12974">370.29166666666703</cx:pt>
          <cx:pt idx="12975">403.95454545454498</cx:pt>
          <cx:pt idx="12976">370.29166666666703</cx:pt>
          <cx:pt idx="12977">423.19047619047598</cx:pt>
          <cx:pt idx="12978">403.95454545454498</cx:pt>
          <cx:pt idx="12979">370.29166666666703</cx:pt>
          <cx:pt idx="12980">467.73684210526301</cx:pt>
          <cx:pt idx="12981">444.35000000000002</cx:pt>
          <cx:pt idx="12982">423.19047619047598</cx:pt>
          <cx:pt idx="12983">423.19047619047598</cx:pt>
          <cx:pt idx="12984">423.19047619047598</cx:pt>
          <cx:pt idx="12985">423.19047619047598</cx:pt>
          <cx:pt idx="12986">423.19047619047598</cx:pt>
          <cx:pt idx="12987">386.39130434782601</cx:pt>
          <cx:pt idx="12988">423.19047619047598</cx:pt>
          <cx:pt idx="12989">444.35000000000002</cx:pt>
          <cx:pt idx="12990">444.35000000000002</cx:pt>
          <cx:pt idx="12991">467.73684210526301</cx:pt>
          <cx:pt idx="12992">423.19047619047598</cx:pt>
          <cx:pt idx="12993">423.19047619047598</cx:pt>
          <cx:pt idx="12994">403.95454545454498</cx:pt>
          <cx:pt idx="12995">444.35000000000002</cx:pt>
          <cx:pt idx="12996">444.35000000000002</cx:pt>
          <cx:pt idx="12997">467.73684210526301</cx:pt>
          <cx:pt idx="12998">386.39130434782601</cx:pt>
          <cx:pt idx="12999">403.95454545454498</cx:pt>
          <cx:pt idx="13000">370.29166666666703</cx:pt>
          <cx:pt idx="13001">386.39130434782601</cx:pt>
          <cx:pt idx="13002">423.19047619047598</cx:pt>
          <cx:pt idx="13003">423.19047619047598</cx:pt>
          <cx:pt idx="13004">403.95454545454498</cx:pt>
          <cx:pt idx="13005">444.35000000000002</cx:pt>
          <cx:pt idx="13006">423.19047619047598</cx:pt>
          <cx:pt idx="13007">444.35000000000002</cx:pt>
          <cx:pt idx="13008">444.35000000000002</cx:pt>
          <cx:pt idx="13009">444.35000000000002</cx:pt>
          <cx:pt idx="13010">403.95454545454498</cx:pt>
          <cx:pt idx="13011">355.48000000000002</cx:pt>
          <cx:pt idx="13012">423.19047619047598</cx:pt>
          <cx:pt idx="13013">444.35000000000002</cx:pt>
          <cx:pt idx="13014">423.19047619047598</cx:pt>
          <cx:pt idx="13015">444.35000000000002</cx:pt>
          <cx:pt idx="13016">403.95454545454498</cx:pt>
          <cx:pt idx="13017">329.14814814814798</cx:pt>
          <cx:pt idx="13018">444.35000000000002</cx:pt>
          <cx:pt idx="13019">423.19047619047598</cx:pt>
          <cx:pt idx="13020">423.19047619047598</cx:pt>
          <cx:pt idx="13021">444.35000000000002</cx:pt>
          <cx:pt idx="13022">403.95454545454498</cx:pt>
          <cx:pt idx="13023">444.35000000000002</cx:pt>
          <cx:pt idx="13024">423.19047619047598</cx:pt>
          <cx:pt idx="13025">386.39130434782601</cx:pt>
          <cx:pt idx="13026">370.29166666666703</cx:pt>
          <cx:pt idx="13027">444.35000000000002</cx:pt>
          <cx:pt idx="13028">386.39130434782601</cx:pt>
          <cx:pt idx="13029">370.29166666666703</cx:pt>
          <cx:pt idx="13030">444.35000000000002</cx:pt>
          <cx:pt idx="13031">423.19047619047598</cx:pt>
          <cx:pt idx="13032">444.35000000000002</cx:pt>
          <cx:pt idx="13033">444.35000000000002</cx:pt>
          <cx:pt idx="13034">423.19047619047598</cx:pt>
          <cx:pt idx="13035">423.19047619047598</cx:pt>
          <cx:pt idx="13036">423.19047619047598</cx:pt>
          <cx:pt idx="13037">467.73684210526301</cx:pt>
          <cx:pt idx="13038">423.19047619047598</cx:pt>
          <cx:pt idx="13039">444.35000000000002</cx:pt>
          <cx:pt idx="13040">467.73684210526301</cx:pt>
          <cx:pt idx="13041">423.19047619047598</cx:pt>
          <cx:pt idx="13042">423.19047619047598</cx:pt>
          <cx:pt idx="13043">444.35000000000002</cx:pt>
          <cx:pt idx="13044">467.73684210526301</cx:pt>
          <cx:pt idx="13045">493.722222222222</cx:pt>
          <cx:pt idx="13046">444.35000000000002</cx:pt>
          <cx:pt idx="13047">444.35000000000002</cx:pt>
          <cx:pt idx="13048">493.722222222222</cx:pt>
          <cx:pt idx="13049">493.722222222222</cx:pt>
          <cx:pt idx="13050">444.35000000000002</cx:pt>
          <cx:pt idx="13051">403.95454545454498</cx:pt>
          <cx:pt idx="13052">403.95454545454498</cx:pt>
          <cx:pt idx="13053">386.39130434782601</cx:pt>
          <cx:pt idx="13054">403.95454545454498</cx:pt>
          <cx:pt idx="13055">370.29166666666703</cx:pt>
          <cx:pt idx="13056">329.14814814814798</cx:pt>
          <cx:pt idx="13057">341.80769230769198</cx:pt>
          <cx:pt idx="13058">329.14814814814798</cx:pt>
          <cx:pt idx="13059">341.80769230769198</cx:pt>
          <cx:pt idx="13060">317.392857142857</cx:pt>
          <cx:pt idx="13061">341.80769230769198</cx:pt>
          <cx:pt idx="13062">341.80769230769198</cx:pt>
          <cx:pt idx="13063">341.80769230769198</cx:pt>
          <cx:pt idx="13064">355.48000000000002</cx:pt>
          <cx:pt idx="13065">467.73684210526301</cx:pt>
          <cx:pt idx="13066">444.35000000000002</cx:pt>
          <cx:pt idx="13067">467.73684210526301</cx:pt>
          <cx:pt idx="13068">493.722222222222</cx:pt>
          <cx:pt idx="13069">444.35000000000002</cx:pt>
          <cx:pt idx="13070">467.73684210526301</cx:pt>
          <cx:pt idx="13071">467.73684210526301</cx:pt>
          <cx:pt idx="13072">423.19047619047598</cx:pt>
          <cx:pt idx="13073">386.39130434782601</cx:pt>
          <cx:pt idx="13074">444.35000000000002</cx:pt>
          <cx:pt idx="13075">423.19047619047598</cx:pt>
          <cx:pt idx="13076">423.19047619047598</cx:pt>
          <cx:pt idx="13077">467.73684210526301</cx:pt>
          <cx:pt idx="13078">467.73684210526301</cx:pt>
          <cx:pt idx="13079">386.39130434782601</cx:pt>
          <cx:pt idx="13080">403.95454545454498</cx:pt>
          <cx:pt idx="13081">522.76470588235304</cx:pt>
          <cx:pt idx="13082">493.722222222222</cx:pt>
          <cx:pt idx="13083">467.73684210526301</cx:pt>
          <cx:pt idx="13084">467.73684210526301</cx:pt>
          <cx:pt idx="13085">386.39130434782601</cx:pt>
          <cx:pt idx="13086">403.95454545454498</cx:pt>
          <cx:pt idx="13087">522.76470588235304</cx:pt>
          <cx:pt idx="13088">493.722222222222</cx:pt>
          <cx:pt idx="13089">467.73684210526301</cx:pt>
          <cx:pt idx="13090">467.73684210526301</cx:pt>
          <cx:pt idx="13091">386.39130434782601</cx:pt>
          <cx:pt idx="13092">403.95454545454498</cx:pt>
          <cx:pt idx="13093">522.76470588235304</cx:pt>
          <cx:pt idx="13094">555.4375</cx:pt>
          <cx:pt idx="13095">522.76470588235304</cx:pt>
          <cx:pt idx="13096">555.4375</cx:pt>
          <cx:pt idx="13097">555.4375</cx:pt>
          <cx:pt idx="13098">555.4375</cx:pt>
          <cx:pt idx="13099">592.46666666666704</cx:pt>
          <cx:pt idx="13100">740.58333333333303</cx:pt>
          <cx:pt idx="13101">444.35000000000002</cx:pt>
          <cx:pt idx="13102">555.4375</cx:pt>
          <cx:pt idx="13103">522.76470588235304</cx:pt>
          <cx:pt idx="13104">592.46666666666704</cx:pt>
          <cx:pt idx="13105">592.46666666666704</cx:pt>
          <cx:pt idx="13106">683.61538461538498</cx:pt>
          <cx:pt idx="13107">555.4375</cx:pt>
          <cx:pt idx="13108">592.46666666666704</cx:pt>
          <cx:pt idx="13109">634.78571428571399</cx:pt>
          <cx:pt idx="13110">634.78571428571399</cx:pt>
          <cx:pt idx="13111">683.61538461538498</cx:pt>
          <cx:pt idx="13112">555.4375</cx:pt>
          <cx:pt idx="13113">555.4375</cx:pt>
          <cx:pt idx="13114">555.4375</cx:pt>
          <cx:pt idx="13115">592.46666666666704</cx:pt>
          <cx:pt idx="13116">592.46666666666704</cx:pt>
          <cx:pt idx="13117">444.35000000000002</cx:pt>
          <cx:pt idx="13118">403.95454545454498</cx:pt>
          <cx:pt idx="13119">555.4375</cx:pt>
          <cx:pt idx="13120">493.722222222222</cx:pt>
          <cx:pt idx="13121">555.4375</cx:pt>
          <cx:pt idx="13122">493.722222222222</cx:pt>
          <cx:pt idx="13123">555.4375</cx:pt>
          <cx:pt idx="13124">555.4375</cx:pt>
          <cx:pt idx="13125">555.4375</cx:pt>
          <cx:pt idx="13126">592.46666666666704</cx:pt>
          <cx:pt idx="13127">740.58333333333303</cx:pt>
          <cx:pt idx="13128">444.35000000000002</cx:pt>
          <cx:pt idx="13129">403.95454545454498</cx:pt>
          <cx:pt idx="13130">555.4375</cx:pt>
          <cx:pt idx="13131">493.722222222222</cx:pt>
          <cx:pt idx="13132">467.73684210526301</cx:pt>
          <cx:pt idx="13133">423.19047619047598</cx:pt>
          <cx:pt idx="13134">592.46666666666704</cx:pt>
          <cx:pt idx="13135">555.4375</cx:pt>
          <cx:pt idx="13136">444.35000000000002</cx:pt>
          <cx:pt idx="13137">423.19047619047598</cx:pt>
          <cx:pt idx="13138">493.722222222222</cx:pt>
          <cx:pt idx="13139">522.76470588235304</cx:pt>
          <cx:pt idx="13140">467.73684210526301</cx:pt>
          <cx:pt idx="13141">555.4375</cx:pt>
          <cx:pt idx="13142">555.4375</cx:pt>
          <cx:pt idx="13143">592.46666666666704</cx:pt>
          <cx:pt idx="13144">555.4375</cx:pt>
          <cx:pt idx="13145">592.46666666666704</cx:pt>
          <cx:pt idx="13146">592.46666666666704</cx:pt>
          <cx:pt idx="13147">592.46666666666704</cx:pt>
          <cx:pt idx="13148">634.78571428571399</cx:pt>
          <cx:pt idx="13149">555.4375</cx:pt>
          <cx:pt idx="13150">522.76470588235304</cx:pt>
          <cx:pt idx="13151">634.78571428571399</cx:pt>
          <cx:pt idx="13152">592.46666666666704</cx:pt>
          <cx:pt idx="13153">634.78571428571399</cx:pt>
          <cx:pt idx="13154">634.78571428571399</cx:pt>
          <cx:pt idx="13155">740.58333333333303</cx:pt>
          <cx:pt idx="13156">683.61538461538498</cx:pt>
          <cx:pt idx="13157">683.61538461538498</cx:pt>
          <cx:pt idx="13158">683.61538461538498</cx:pt>
          <cx:pt idx="13159">592.46666666666704</cx:pt>
          <cx:pt idx="13160">592.46666666666704</cx:pt>
          <cx:pt idx="13161">634.78571428571399</cx:pt>
          <cx:pt idx="13162">634.78571428571399</cx:pt>
          <cx:pt idx="13163">634.78571428571399</cx:pt>
          <cx:pt idx="13164">592.46666666666704</cx:pt>
          <cx:pt idx="13165">555.4375</cx:pt>
          <cx:pt idx="13166">555.4375</cx:pt>
          <cx:pt idx="13167">592.46666666666704</cx:pt>
          <cx:pt idx="13168">592.46666666666704</cx:pt>
          <cx:pt idx="13169">592.46666666666704</cx:pt>
          <cx:pt idx="13170">634.78571428571399</cx:pt>
          <cx:pt idx="13171">555.4375</cx:pt>
          <cx:pt idx="13172">522.76470588235304</cx:pt>
          <cx:pt idx="13173">555.4375</cx:pt>
          <cx:pt idx="13174">522.76470588235304</cx:pt>
          <cx:pt idx="13175">592.46666666666704</cx:pt>
          <cx:pt idx="13176">555.4375</cx:pt>
          <cx:pt idx="13177">522.76470588235304</cx:pt>
          <cx:pt idx="13178">592.46666666666704</cx:pt>
          <cx:pt idx="13179">592.46666666666704</cx:pt>
          <cx:pt idx="13180">493.722222222222</cx:pt>
          <cx:pt idx="13181">522.76470588235304</cx:pt>
          <cx:pt idx="13182">555.4375</cx:pt>
          <cx:pt idx="13183">555.4375</cx:pt>
          <cx:pt idx="13184">592.46666666666704</cx:pt>
          <cx:pt idx="13185">592.46666666666704</cx:pt>
          <cx:pt idx="13186">634.78571428571399</cx:pt>
          <cx:pt idx="13187">522.76470588235304</cx:pt>
          <cx:pt idx="13188">555.4375</cx:pt>
          <cx:pt idx="13189">592.46666666666704</cx:pt>
          <cx:pt idx="13190">592.46666666666704</cx:pt>
          <cx:pt idx="13191">634.78571428571399</cx:pt>
          <cx:pt idx="13192">634.78571428571399</cx:pt>
          <cx:pt idx="13193">634.78571428571399</cx:pt>
          <cx:pt idx="13194">683.61538461538498</cx:pt>
          <cx:pt idx="13195">634.78571428571399</cx:pt>
          <cx:pt idx="13196">683.61538461538498</cx:pt>
          <cx:pt idx="13197">634.78571428571399</cx:pt>
          <cx:pt idx="13198">592.46666666666704</cx:pt>
          <cx:pt idx="13199">592.46666666666704</cx:pt>
          <cx:pt idx="13200">634.78571428571399</cx:pt>
          <cx:pt idx="13201">683.61538461538498</cx:pt>
          <cx:pt idx="13202">592.46666666666704</cx:pt>
          <cx:pt idx="13203">592.46666666666704</cx:pt>
          <cx:pt idx="13204">634.78571428571399</cx:pt>
          <cx:pt idx="13205">522.76470588235304</cx:pt>
          <cx:pt idx="13206">555.4375</cx:pt>
          <cx:pt idx="13207">555.4375</cx:pt>
          <cx:pt idx="13208">592.46666666666704</cx:pt>
          <cx:pt idx="13209">634.78571428571399</cx:pt>
          <cx:pt idx="13210">634.78571428571399</cx:pt>
          <cx:pt idx="13211">634.78571428571399</cx:pt>
          <cx:pt idx="13212">634.78571428571399</cx:pt>
          <cx:pt idx="13213">634.78571428571399</cx:pt>
          <cx:pt idx="13214">740.58333333333303</cx:pt>
          <cx:pt idx="13215">683.61538461538498</cx:pt>
          <cx:pt idx="13216">634.78571428571399</cx:pt>
          <cx:pt idx="13217">592.46666666666704</cx:pt>
          <cx:pt idx="13218">683.61538461538498</cx:pt>
          <cx:pt idx="13219">634.78571428571399</cx:pt>
          <cx:pt idx="13220">634.78571428571399</cx:pt>
          <cx:pt idx="13221">634.78571428571399</cx:pt>
          <cx:pt idx="13222">555.4375</cx:pt>
          <cx:pt idx="13223">592.46666666666704</cx:pt>
          <cx:pt idx="13224">592.46666666666704</cx:pt>
          <cx:pt idx="13225">634.78571428571399</cx:pt>
          <cx:pt idx="13226">467.73684210526301</cx:pt>
          <cx:pt idx="13227">493.722222222222</cx:pt>
          <cx:pt idx="13228">493.722222222222</cx:pt>
          <cx:pt idx="13229">444.35000000000002</cx:pt>
          <cx:pt idx="13230">467.73684210526301</cx:pt>
          <cx:pt idx="13231">467.73684210526301</cx:pt>
          <cx:pt idx="13232">493.722222222222</cx:pt>
          <cx:pt idx="13233">493.722222222222</cx:pt>
          <cx:pt idx="13234">522.76470588235304</cx:pt>
          <cx:pt idx="13235">493.722222222222</cx:pt>
          <cx:pt idx="13236">522.76470588235304</cx:pt>
          <cx:pt idx="13237">522.76470588235304</cx:pt>
          <cx:pt idx="13238">467.73684210526301</cx:pt>
          <cx:pt idx="13239">493.722222222222</cx:pt>
          <cx:pt idx="13240">493.722222222222</cx:pt>
          <cx:pt idx="13241">493.722222222222</cx:pt>
          <cx:pt idx="13242">467.73684210526301</cx:pt>
          <cx:pt idx="13243">444.35000000000002</cx:pt>
          <cx:pt idx="13244">467.73684210526301</cx:pt>
          <cx:pt idx="13245">467.73684210526301</cx:pt>
          <cx:pt idx="13246">493.722222222222</cx:pt>
          <cx:pt idx="13247">467.73684210526301</cx:pt>
          <cx:pt idx="13248">467.73684210526301</cx:pt>
          <cx:pt idx="13249">592.46666666666704</cx:pt>
          <cx:pt idx="13250">522.76470588235304</cx:pt>
          <cx:pt idx="13251">522.76470588235304</cx:pt>
          <cx:pt idx="13252">522.76470588235304</cx:pt>
          <cx:pt idx="13253">522.76470588235304</cx:pt>
          <cx:pt idx="13254">493.722222222222</cx:pt>
          <cx:pt idx="13255">634.78571428571399</cx:pt>
          <cx:pt idx="13256">592.46666666666704</cx:pt>
          <cx:pt idx="13257">634.78571428571399</cx:pt>
          <cx:pt idx="13258">634.78571428571399</cx:pt>
          <cx:pt idx="13259">370.29166666666703</cx:pt>
          <cx:pt idx="13260">403.95454545454498</cx:pt>
          <cx:pt idx="13261">423.19047619047598</cx:pt>
          <cx:pt idx="13262">403.95454545454498</cx:pt>
          <cx:pt idx="13263">423.19047619047598</cx:pt>
          <cx:pt idx="13264">592.46666666666704</cx:pt>
          <cx:pt idx="13265">634.78571428571399</cx:pt>
          <cx:pt idx="13266">683.61538461538498</cx:pt>
          <cx:pt idx="13267">592.46666666666704</cx:pt>
          <cx:pt idx="13268">683.61538461538498</cx:pt>
          <cx:pt idx="13269">555.4375</cx:pt>
          <cx:pt idx="13270">555.4375</cx:pt>
          <cx:pt idx="13271">493.722222222222</cx:pt>
          <cx:pt idx="13272">592.46666666666704</cx:pt>
          <cx:pt idx="13273">592.46666666666704</cx:pt>
          <cx:pt idx="13274">634.78571428571399</cx:pt>
          <cx:pt idx="13275">634.78571428571399</cx:pt>
          <cx:pt idx="13276">634.78571428571399</cx:pt>
          <cx:pt idx="13277">522.76470588235304</cx:pt>
          <cx:pt idx="13278">493.722222222222</cx:pt>
          <cx:pt idx="13279">423.19047619047598</cx:pt>
          <cx:pt idx="13280">555.4375</cx:pt>
          <cx:pt idx="13281">555.4375</cx:pt>
          <cx:pt idx="13282">467.73684210526301</cx:pt>
          <cx:pt idx="13283">555.4375</cx:pt>
          <cx:pt idx="13284">467.73684210526301</cx:pt>
          <cx:pt idx="13285">555.4375</cx:pt>
          <cx:pt idx="13286">555.4375</cx:pt>
          <cx:pt idx="13287">592.46666666666704</cx:pt>
          <cx:pt idx="13288">493.722222222222</cx:pt>
          <cx:pt idx="13289">444.35000000000002</cx:pt>
          <cx:pt idx="13290">522.76470588235304</cx:pt>
          <cx:pt idx="13291">493.722222222222</cx:pt>
          <cx:pt idx="13292">522.76470588235304</cx:pt>
          <cx:pt idx="13293">592.46666666666704</cx:pt>
          <cx:pt idx="13294">493.722222222222</cx:pt>
          <cx:pt idx="13295">467.73684210526301</cx:pt>
          <cx:pt idx="13296">555.4375</cx:pt>
          <cx:pt idx="13297">592.46666666666704</cx:pt>
          <cx:pt idx="13298">522.76470588235304</cx:pt>
          <cx:pt idx="13299">555.4375</cx:pt>
          <cx:pt idx="13300">467.73684210526301</cx:pt>
          <cx:pt idx="13301">444.35000000000002</cx:pt>
          <cx:pt idx="13302">522.76470588235304</cx:pt>
          <cx:pt idx="13303">592.46666666666704</cx:pt>
          <cx:pt idx="13304">555.4375</cx:pt>
          <cx:pt idx="13305">467.73684210526301</cx:pt>
          <cx:pt idx="13306">555.4375</cx:pt>
          <cx:pt idx="13307">555.4375</cx:pt>
          <cx:pt idx="13308">493.722222222222</cx:pt>
          <cx:pt idx="13309">493.722222222222</cx:pt>
          <cx:pt idx="13310">386.39130434782601</cx:pt>
          <cx:pt idx="13311">370.29166666666703</cx:pt>
          <cx:pt idx="13312">423.19047619047598</cx:pt>
          <cx:pt idx="13313">423.19047619047598</cx:pt>
          <cx:pt idx="13314">423.19047619047598</cx:pt>
          <cx:pt idx="13315">423.19047619047598</cx:pt>
          <cx:pt idx="13316">467.73684210526301</cx:pt>
          <cx:pt idx="13317">493.722222222222</cx:pt>
          <cx:pt idx="13318">522.76470588235304</cx:pt>
          <cx:pt idx="13319">386.39130434782601</cx:pt>
          <cx:pt idx="13320">386.39130434782601</cx:pt>
          <cx:pt idx="13321">386.39130434782601</cx:pt>
          <cx:pt idx="13322">386.39130434782601</cx:pt>
          <cx:pt idx="13323">683.61538461538498</cx:pt>
          <cx:pt idx="13324">555.4375</cx:pt>
          <cx:pt idx="13325">592.46666666666704</cx:pt>
          <cx:pt idx="13326">683.61538461538498</cx:pt>
          <cx:pt idx="13327">634.78571428571399</cx:pt>
          <cx:pt idx="13328">634.78571428571399</cx:pt>
          <cx:pt idx="13329">683.61538461538498</cx:pt>
          <cx:pt idx="13330">386.39130434782601</cx:pt>
          <cx:pt idx="13331">423.19047619047598</cx:pt>
          <cx:pt idx="13332">423.19047619047598</cx:pt>
          <cx:pt idx="13333">423.19047619047598</cx:pt>
          <cx:pt idx="13334">423.19047619047598</cx:pt>
          <cx:pt idx="13335">634.78571428571399</cx:pt>
          <cx:pt idx="13336">740.58333333333303</cx:pt>
          <cx:pt idx="13337">634.78571428571399</cx:pt>
          <cx:pt idx="13338">683.61538461538498</cx:pt>
          <cx:pt idx="13339">555.4375</cx:pt>
          <cx:pt idx="13340">592.46666666666704</cx:pt>
          <cx:pt idx="13341">555.4375</cx:pt>
          <cx:pt idx="13342">592.46666666666704</cx:pt>
          <cx:pt idx="13343">555.4375</cx:pt>
          <cx:pt idx="13344">592.46666666666704</cx:pt>
          <cx:pt idx="13345">634.78571428571399</cx:pt>
          <cx:pt idx="13346">634.78571428571399</cx:pt>
          <cx:pt idx="13347">683.61538461538498</cx:pt>
          <cx:pt idx="13348">683.61538461538498</cx:pt>
          <cx:pt idx="13349">423.19047619047598</cx:pt>
          <cx:pt idx="13350">423.19047619047598</cx:pt>
          <cx:pt idx="13351">555.4375</cx:pt>
          <cx:pt idx="13352">555.4375</cx:pt>
          <cx:pt idx="13353">592.46666666666704</cx:pt>
          <cx:pt idx="13354">555.4375</cx:pt>
          <cx:pt idx="13355">555.4375</cx:pt>
          <cx:pt idx="13356">555.4375</cx:pt>
          <cx:pt idx="13357">555.4375</cx:pt>
          <cx:pt idx="13358">592.46666666666704</cx:pt>
          <cx:pt idx="13359">592.46666666666704</cx:pt>
          <cx:pt idx="13360">592.46666666666704</cx:pt>
          <cx:pt idx="13361">522.76470588235304</cx:pt>
          <cx:pt idx="13362">555.4375</cx:pt>
          <cx:pt idx="13363">522.76470588235304</cx:pt>
          <cx:pt idx="13364">555.4375</cx:pt>
          <cx:pt idx="13365">592.46666666666704</cx:pt>
          <cx:pt idx="13366">555.4375</cx:pt>
          <cx:pt idx="13367">522.76470588235304</cx:pt>
          <cx:pt idx="13368">592.46666666666704</cx:pt>
          <cx:pt idx="13369">555.4375</cx:pt>
          <cx:pt idx="13370">493.722222222222</cx:pt>
          <cx:pt idx="13371">467.73684210526301</cx:pt>
          <cx:pt idx="13372">683.61538461538498</cx:pt>
          <cx:pt idx="13373">555.4375</cx:pt>
          <cx:pt idx="13374">592.46666666666704</cx:pt>
          <cx:pt idx="13375">555.4375</cx:pt>
          <cx:pt idx="13376">592.46666666666704</cx:pt>
          <cx:pt idx="13377">555.4375</cx:pt>
          <cx:pt idx="13378">522.76470588235304</cx:pt>
          <cx:pt idx="13379">592.46666666666704</cx:pt>
          <cx:pt idx="13380">522.76470588235304</cx:pt>
          <cx:pt idx="13381">592.46666666666704</cx:pt>
          <cx:pt idx="13382">592.46666666666704</cx:pt>
          <cx:pt idx="13383">592.46666666666704</cx:pt>
          <cx:pt idx="13384">592.46666666666704</cx:pt>
          <cx:pt idx="13385">555.4375</cx:pt>
          <cx:pt idx="13386">423.19047619047598</cx:pt>
          <cx:pt idx="13387">423.19047619047598</cx:pt>
          <cx:pt idx="13388">522.76470588235304</cx:pt>
          <cx:pt idx="13389">493.722222222222</cx:pt>
          <cx:pt idx="13390">403.95454545454498</cx:pt>
          <cx:pt idx="13391">386.39130434782601</cx:pt>
          <cx:pt idx="13392">423.19047619047598</cx:pt>
          <cx:pt idx="13393">423.19047619047598</cx:pt>
          <cx:pt idx="13394">423.19047619047598</cx:pt>
          <cx:pt idx="13395">423.19047619047598</cx:pt>
          <cx:pt idx="13396">493.722222222222</cx:pt>
          <cx:pt idx="13397">522.76470588235304</cx:pt>
          <cx:pt idx="13398">555.4375</cx:pt>
          <cx:pt idx="13399">555.4375</cx:pt>
          <cx:pt idx="13400">683.61538461538498</cx:pt>
          <cx:pt idx="13401">423.19047619047598</cx:pt>
          <cx:pt idx="13402">423.19047619047598</cx:pt>
          <cx:pt idx="13403">403.95454545454498</cx:pt>
          <cx:pt idx="13404">423.19047619047598</cx:pt>
          <cx:pt idx="13405">189.08510638297901</cx:pt>
          <cx:pt idx="13406">189.08510638297901</cx:pt>
          <cx:pt idx="13407">167.67924528301899</cx:pt>
          <cx:pt idx="13408">370.29166666666703</cx:pt>
          <cx:pt idx="13409">386.39130434782601</cx:pt>
          <cx:pt idx="13410">423.19047619047598</cx:pt>
          <cx:pt idx="13411">386.39130434782601</cx:pt>
          <cx:pt idx="13412">370.29166666666703</cx:pt>
          <cx:pt idx="13413">423.19047619047598</cx:pt>
          <cx:pt idx="13414">423.19047619047598</cx:pt>
          <cx:pt idx="13415">317.392857142857</cx:pt>
          <cx:pt idx="13416">355.48000000000002</cx:pt>
          <cx:pt idx="13417">341.80769230769198</cx:pt>
          <cx:pt idx="13418">444.35000000000002</cx:pt>
          <cx:pt idx="13419">444.35000000000002</cx:pt>
          <cx:pt idx="13420">493.722222222222</cx:pt>
          <cx:pt idx="13421">493.722222222222</cx:pt>
          <cx:pt idx="13422">277.71875</cx:pt>
          <cx:pt idx="13423">261.38235294117601</cx:pt>
          <cx:pt idx="13424">403.95454545454498</cx:pt>
          <cx:pt idx="13425">370.29166666666703</cx:pt>
          <cx:pt idx="13426">423.19047619047598</cx:pt>
          <cx:pt idx="13427">386.39130434782601</cx:pt>
          <cx:pt idx="13428">444.35000000000002</cx:pt>
          <cx:pt idx="13429">423.19047619047598</cx:pt>
          <cx:pt idx="13430">423.19047619047598</cx:pt>
          <cx:pt idx="13431">423.19047619047598</cx:pt>
          <cx:pt idx="13432">403.95454545454498</cx:pt>
          <cx:pt idx="13433">341.80769230769198</cx:pt>
          <cx:pt idx="13434">341.80769230769198</cx:pt>
          <cx:pt idx="13435">306.44827586206901</cx:pt>
          <cx:pt idx="13436">329.14814814814798</cx:pt>
          <cx:pt idx="13437">386.39130434782601</cx:pt>
          <cx:pt idx="13438">403.95454545454498</cx:pt>
          <cx:pt idx="13439">403.95454545454498</cx:pt>
          <cx:pt idx="13440">423.19047619047598</cx:pt>
          <cx:pt idx="13441">341.80769230769198</cx:pt>
          <cx:pt idx="13442">306.44827586206901</cx:pt>
          <cx:pt idx="13443">341.80769230769198</cx:pt>
          <cx:pt idx="13444">329.14814814814798</cx:pt>
          <cx:pt idx="13445">317.392857142857</cx:pt>
          <cx:pt idx="13446">261.38235294117601</cx:pt>
          <cx:pt idx="13447">403.95454545454498</cx:pt>
          <cx:pt idx="13448">467.73684210526301</cx:pt>
          <cx:pt idx="13449">317.392857142857</cx:pt>
          <cx:pt idx="13450">329.14814814814798</cx:pt>
          <cx:pt idx="13451">403.95454545454498</cx:pt>
          <cx:pt idx="13452">370.29166666666703</cx:pt>
          <cx:pt idx="13453">403.95454545454498</cx:pt>
          <cx:pt idx="13454">370.29166666666703</cx:pt>
          <cx:pt idx="13455">386.39130434782601</cx:pt>
          <cx:pt idx="13456">370.29166666666703</cx:pt>
          <cx:pt idx="13457">370.29166666666703</cx:pt>
          <cx:pt idx="13458">423.19047619047598</cx:pt>
          <cx:pt idx="13459">386.39130434782601</cx:pt>
          <cx:pt idx="13460">329.14814814814798</cx:pt>
          <cx:pt idx="13461">296.23333333333301</cx:pt>
          <cx:pt idx="13462">286.677419354839</cx:pt>
          <cx:pt idx="13463">423.19047619047598</cx:pt>
          <cx:pt idx="13464">386.39130434782601</cx:pt>
          <cx:pt idx="13465">444.35000000000002</cx:pt>
          <cx:pt idx="13466">423.19047619047598</cx:pt>
          <cx:pt idx="13467">444.35000000000002</cx:pt>
          <cx:pt idx="13468">444.35000000000002</cx:pt>
          <cx:pt idx="13469">423.19047619047598</cx:pt>
          <cx:pt idx="13470">355.48000000000002</cx:pt>
          <cx:pt idx="13471">341.80769230769198</cx:pt>
          <cx:pt idx="13472">386.39130434782601</cx:pt>
          <cx:pt idx="13473">355.48000000000002</cx:pt>
          <cx:pt idx="13474">403.95454545454498</cx:pt>
          <cx:pt idx="13475">386.39130434782601</cx:pt>
          <cx:pt idx="13476">370.29166666666703</cx:pt>
          <cx:pt idx="13477">341.80769230769198</cx:pt>
          <cx:pt idx="13478">423.19047619047598</cx:pt>
          <cx:pt idx="13479">386.39130434782601</cx:pt>
          <cx:pt idx="13480">444.35000000000002</cx:pt>
          <cx:pt idx="13481">423.19047619047598</cx:pt>
          <cx:pt idx="13482">444.35000000000002</cx:pt>
          <cx:pt idx="13483">341.80769230769198</cx:pt>
          <cx:pt idx="13484">355.48000000000002</cx:pt>
          <cx:pt idx="13485">370.29166666666703</cx:pt>
          <cx:pt idx="13486">317.392857142857</cx:pt>
          <cx:pt idx="13487">355.48000000000002</cx:pt>
          <cx:pt idx="13488">306.44827586206901</cx:pt>
          <cx:pt idx="13489">306.44827586206901</cx:pt>
          <cx:pt idx="13490">286.677419354839</cx:pt>
          <cx:pt idx="13491">296.23333333333301</cx:pt>
          <cx:pt idx="13492">355.48000000000002</cx:pt>
          <cx:pt idx="13493">317.392857142857</cx:pt>
          <cx:pt idx="13494">355.48000000000002</cx:pt>
          <cx:pt idx="13495">329.14814814814798</cx:pt>
          <cx:pt idx="13496">355.48000000000002</cx:pt>
          <cx:pt idx="13497">355.48000000000002</cx:pt>
          <cx:pt idx="13498">386.39130434782601</cx:pt>
          <cx:pt idx="13499">370.29166666666703</cx:pt>
          <cx:pt idx="13500">355.48000000000002</cx:pt>
          <cx:pt idx="13501">341.80769230769198</cx:pt>
          <cx:pt idx="13502">386.39130434782601</cx:pt>
          <cx:pt idx="13503">370.29166666666703</cx:pt>
          <cx:pt idx="13504">444.35000000000002</cx:pt>
          <cx:pt idx="13505">370.29166666666703</cx:pt>
          <cx:pt idx="13506">423.19047619047598</cx:pt>
          <cx:pt idx="13507">423.19047619047598</cx:pt>
          <cx:pt idx="13508">341.80769230769198</cx:pt>
          <cx:pt idx="13509">317.392857142857</cx:pt>
          <cx:pt idx="13510">370.29166666666703</cx:pt>
          <cx:pt idx="13511">370.29166666666703</cx:pt>
          <cx:pt idx="13512">329.14814814814798</cx:pt>
          <cx:pt idx="13513">296.23333333333301</cx:pt>
          <cx:pt idx="13514">355.48000000000002</cx:pt>
          <cx:pt idx="13515">317.392857142857</cx:pt>
          <cx:pt idx="13516">423.19047619047598</cx:pt>
          <cx:pt idx="13517">386.39130434782601</cx:pt>
          <cx:pt idx="13518">341.80769230769198</cx:pt>
          <cx:pt idx="13519">341.80769230769198</cx:pt>
          <cx:pt idx="13520">386.39130434782601</cx:pt>
          <cx:pt idx="13521">370.29166666666703</cx:pt>
          <cx:pt idx="13522">403.95454545454498</cx:pt>
          <cx:pt idx="13523">386.39130434782601</cx:pt>
          <cx:pt idx="13524">403.95454545454498</cx:pt>
          <cx:pt idx="13525">370.29166666666703</cx:pt>
          <cx:pt idx="13526">341.80769230769198</cx:pt>
          <cx:pt idx="13527">403.95454545454498</cx:pt>
          <cx:pt idx="13528">386.39130434782601</cx:pt>
          <cx:pt idx="13529">403.95454545454498</cx:pt>
          <cx:pt idx="13530">386.39130434782601</cx:pt>
          <cx:pt idx="13531">370.29166666666703</cx:pt>
          <cx:pt idx="13532">386.39130434782601</cx:pt>
          <cx:pt idx="13533">423.19047619047598</cx:pt>
          <cx:pt idx="13534">386.39130434782601</cx:pt>
          <cx:pt idx="13535">329.14814814814798</cx:pt>
          <cx:pt idx="13536">341.80769230769198</cx:pt>
          <cx:pt idx="13537">306.44827586206901</cx:pt>
          <cx:pt idx="13538">329.14814814814798</cx:pt>
          <cx:pt idx="13539">423.19047619047598</cx:pt>
          <cx:pt idx="13540">423.19047619047598</cx:pt>
          <cx:pt idx="13541">370.29166666666703</cx:pt>
          <cx:pt idx="13542">370.29166666666703</cx:pt>
          <cx:pt idx="13543">444.35000000000002</cx:pt>
          <cx:pt idx="13544">444.35000000000002</cx:pt>
          <cx:pt idx="13545">329.14814814814798</cx:pt>
          <cx:pt idx="13546">296.23333333333301</cx:pt>
          <cx:pt idx="13547">286.677419354839</cx:pt>
          <cx:pt idx="13548">296.23333333333301</cx:pt>
          <cx:pt idx="13549">277.71875</cx:pt>
          <cx:pt idx="13550">216.756097560976</cx:pt>
          <cx:pt idx="13551">403.95454545454498</cx:pt>
          <cx:pt idx="13552">370.29166666666703</cx:pt>
          <cx:pt idx="13553">423.19047619047598</cx:pt>
          <cx:pt idx="13554">403.95454545454498</cx:pt>
          <cx:pt idx="13555">370.29166666666703</cx:pt>
          <cx:pt idx="13556">467.73684210526301</cx:pt>
          <cx:pt idx="13557">444.35000000000002</cx:pt>
          <cx:pt idx="13558">423.19047619047598</cx:pt>
          <cx:pt idx="13559">423.19047619047598</cx:pt>
          <cx:pt idx="13560">493.722222222222</cx:pt>
          <cx:pt idx="13561">423.19047619047598</cx:pt>
          <cx:pt idx="13562">423.19047619047598</cx:pt>
          <cx:pt idx="13563">403.95454545454498</cx:pt>
          <cx:pt idx="13564">423.19047619047598</cx:pt>
          <cx:pt idx="13565">423.19047619047598</cx:pt>
          <cx:pt idx="13566">444.35000000000002</cx:pt>
          <cx:pt idx="13567">423.19047619047598</cx:pt>
          <cx:pt idx="13568">444.35000000000002</cx:pt>
          <cx:pt idx="13569">423.19047619047598</cx:pt>
          <cx:pt idx="13570">423.19047619047598</cx:pt>
          <cx:pt idx="13571">444.35000000000002</cx:pt>
          <cx:pt idx="13572">423.19047619047598</cx:pt>
          <cx:pt idx="13573">386.39130434782601</cx:pt>
          <cx:pt idx="13574">386.39130434782601</cx:pt>
          <cx:pt idx="13575">355.48000000000002</cx:pt>
          <cx:pt idx="13576">370.29166666666703</cx:pt>
          <cx:pt idx="13577">423.19047619047598</cx:pt>
          <cx:pt idx="13578">423.19047619047598</cx:pt>
          <cx:pt idx="13579">403.95454545454498</cx:pt>
          <cx:pt idx="13580">444.35000000000002</cx:pt>
          <cx:pt idx="13581">423.19047619047598</cx:pt>
          <cx:pt idx="13582">444.35000000000002</cx:pt>
          <cx:pt idx="13583">444.35000000000002</cx:pt>
          <cx:pt idx="13584">444.35000000000002</cx:pt>
          <cx:pt idx="13585">423.19047619047598</cx:pt>
          <cx:pt idx="13586">467.73684210526301</cx:pt>
          <cx:pt idx="13587">423.19047619047598</cx:pt>
          <cx:pt idx="13588">444.35000000000002</cx:pt>
          <cx:pt idx="13589">467.73684210526301</cx:pt>
          <cx:pt idx="13590">403.95454545454498</cx:pt>
          <cx:pt idx="13591">355.48000000000002</cx:pt>
          <cx:pt idx="13592">423.19047619047598</cx:pt>
          <cx:pt idx="13593">444.35000000000002</cx:pt>
          <cx:pt idx="13594">403.95454545454498</cx:pt>
          <cx:pt idx="13595">444.35000000000002</cx:pt>
          <cx:pt idx="13596">444.35000000000002</cx:pt>
          <cx:pt idx="13597">423.19047619047598</cx:pt>
          <cx:pt idx="13598">423.19047619047598</cx:pt>
          <cx:pt idx="13599">423.19047619047598</cx:pt>
          <cx:pt idx="13600">403.95454545454498</cx:pt>
          <cx:pt idx="13601">423.19047619047598</cx:pt>
          <cx:pt idx="13602">403.95454545454498</cx:pt>
          <cx:pt idx="13603">370.29166666666703</cx:pt>
          <cx:pt idx="13604">355.48000000000002</cx:pt>
          <cx:pt idx="13605">444.35000000000002</cx:pt>
          <cx:pt idx="13606">370.29166666666703</cx:pt>
          <cx:pt idx="13607">370.29166666666703</cx:pt>
          <cx:pt idx="13608">444.35000000000002</cx:pt>
          <cx:pt idx="13609">444.35000000000002</cx:pt>
          <cx:pt idx="13610">444.35000000000002</cx:pt>
          <cx:pt idx="13611">444.35000000000002</cx:pt>
          <cx:pt idx="13612">403.95454545454498</cx:pt>
          <cx:pt idx="13613">423.19047619047598</cx:pt>
          <cx:pt idx="13614">467.73684210526301</cx:pt>
          <cx:pt idx="13615">444.35000000000002</cx:pt>
          <cx:pt idx="13616">444.35000000000002</cx:pt>
          <cx:pt idx="13617">467.73684210526301</cx:pt>
          <cx:pt idx="13618">444.35000000000002</cx:pt>
          <cx:pt idx="13619">423.19047619047598</cx:pt>
          <cx:pt idx="13620">467.73684210526301</cx:pt>
          <cx:pt idx="13621">467.73684210526301</cx:pt>
          <cx:pt idx="13622">493.722222222222</cx:pt>
          <cx:pt idx="13623">444.35000000000002</cx:pt>
          <cx:pt idx="13624">467.73684210526301</cx:pt>
          <cx:pt idx="13625">493.722222222222</cx:pt>
          <cx:pt idx="13626">493.722222222222</cx:pt>
          <cx:pt idx="13627">444.35000000000002</cx:pt>
          <cx:pt idx="13628">423.19047619047598</cx:pt>
          <cx:pt idx="13629">403.95454545454498</cx:pt>
          <cx:pt idx="13630">386.39130434782601</cx:pt>
          <cx:pt idx="13631">341.80769230769198</cx:pt>
          <cx:pt idx="13632">341.80769230769198</cx:pt>
          <cx:pt idx="13633">329.14814814814798</cx:pt>
          <cx:pt idx="13634">386.39130434782601</cx:pt>
          <cx:pt idx="13635">403.95454545454498</cx:pt>
          <cx:pt idx="13636">341.80769230769198</cx:pt>
          <cx:pt idx="13637">341.80769230769198</cx:pt>
          <cx:pt idx="13638">403.95454545454498</cx:pt>
          <cx:pt idx="13639">370.29166666666703</cx:pt>
          <cx:pt idx="13640">467.73684210526301</cx:pt>
          <cx:pt idx="13641">444.35000000000002</cx:pt>
          <cx:pt idx="13642">355.48000000000002</cx:pt>
          <cx:pt idx="13643">370.29166666666703</cx:pt>
          <cx:pt idx="13644">317.392857142857</cx:pt>
          <cx:pt idx="13645">355.48000000000002</cx:pt>
          <cx:pt idx="13646">467.73684210526301</cx:pt>
          <cx:pt idx="13647">467.73684210526301</cx:pt>
          <cx:pt idx="13648">493.722222222222</cx:pt>
          <cx:pt idx="13649">493.722222222222</cx:pt>
          <cx:pt idx="13650">467.73684210526301</cx:pt>
          <cx:pt idx="13651">467.73684210526301</cx:pt>
          <cx:pt idx="13652">444.35000000000002</cx:pt>
          <cx:pt idx="13653">423.19047619047598</cx:pt>
          <cx:pt idx="13654">370.29166666666703</cx:pt>
          <cx:pt idx="13655">370.29166666666703</cx:pt>
          <cx:pt idx="13656">444.35000000000002</cx:pt>
          <cx:pt idx="13657">423.19047619047598</cx:pt>
          <cx:pt idx="13658">423.19047619047598</cx:pt>
          <cx:pt idx="13659">522.76470588235304</cx:pt>
          <cx:pt idx="13660">555.4375</cx:pt>
          <cx:pt idx="13661">522.76470588235304</cx:pt>
          <cx:pt idx="13662">555.4375</cx:pt>
          <cx:pt idx="13663">522.76470588235304</cx:pt>
          <cx:pt idx="13664">522.76470588235304</cx:pt>
          <cx:pt idx="13665">555.4375</cx:pt>
          <cx:pt idx="13666">555.4375</cx:pt>
          <cx:pt idx="13667">555.4375</cx:pt>
          <cx:pt idx="13668">592.46666666666704</cx:pt>
          <cx:pt idx="13669">444.35000000000002</cx:pt>
          <cx:pt idx="13670">555.4375</cx:pt>
          <cx:pt idx="13671">555.4375</cx:pt>
          <cx:pt idx="13672">634.78571428571399</cx:pt>
          <cx:pt idx="13673">592.46666666666704</cx:pt>
          <cx:pt idx="13674">683.61538461538498</cx:pt>
          <cx:pt idx="13675">555.4375</cx:pt>
          <cx:pt idx="13676">592.46666666666704</cx:pt>
          <cx:pt idx="13677">634.78571428571399</cx:pt>
          <cx:pt idx="13678">634.78571428571399</cx:pt>
          <cx:pt idx="13679">683.61538461538498</cx:pt>
          <cx:pt idx="13680">555.4375</cx:pt>
          <cx:pt idx="13681">522.76470588235304</cx:pt>
          <cx:pt idx="13682">555.4375</cx:pt>
          <cx:pt idx="13683">555.4375</cx:pt>
          <cx:pt idx="13684">555.4375</cx:pt>
          <cx:pt idx="13685">592.46666666666704</cx:pt>
          <cx:pt idx="13686">592.46666666666704</cx:pt>
          <cx:pt idx="13687">444.35000000000002</cx:pt>
          <cx:pt idx="13688">386.39130434782601</cx:pt>
          <cx:pt idx="13689">467.73684210526301</cx:pt>
          <cx:pt idx="13690">423.19047619047598</cx:pt>
          <cx:pt idx="13691">522.76470588235304</cx:pt>
          <cx:pt idx="13692">522.76470588235304</cx:pt>
          <cx:pt idx="13693">522.76470588235304</cx:pt>
          <cx:pt idx="13694">493.722222222222</cx:pt>
          <cx:pt idx="13695">522.76470588235304</cx:pt>
          <cx:pt idx="13696">555.4375</cx:pt>
          <cx:pt idx="13697">555.4375</cx:pt>
          <cx:pt idx="13698">555.4375</cx:pt>
          <cx:pt idx="13699">592.46666666666704</cx:pt>
          <cx:pt idx="13700">444.35000000000002</cx:pt>
          <cx:pt idx="13701">386.39130434782601</cx:pt>
          <cx:pt idx="13702">467.73684210526301</cx:pt>
          <cx:pt idx="13703">423.19047619047598</cx:pt>
          <cx:pt idx="13704">522.76470588235304</cx:pt>
          <cx:pt idx="13705">522.76470588235304</cx:pt>
          <cx:pt idx="13706">522.76470588235304</cx:pt>
          <cx:pt idx="13707">493.722222222222</cx:pt>
          <cx:pt idx="13708">467.73684210526301</cx:pt>
          <cx:pt idx="13709">423.19047619047598</cx:pt>
          <cx:pt idx="13710">555.4375</cx:pt>
          <cx:pt idx="13711">555.4375</cx:pt>
          <cx:pt idx="13712">444.35000000000002</cx:pt>
          <cx:pt idx="13713">423.19047619047598</cx:pt>
          <cx:pt idx="13714">493.722222222222</cx:pt>
          <cx:pt idx="13715">522.76470588235304</cx:pt>
          <cx:pt idx="13716">493.722222222222</cx:pt>
          <cx:pt idx="13717">555.4375</cx:pt>
          <cx:pt idx="13718">555.4375</cx:pt>
          <cx:pt idx="13719">592.46666666666704</cx:pt>
          <cx:pt idx="13720">592.46666666666704</cx:pt>
          <cx:pt idx="13721">634.78571428571399</cx:pt>
          <cx:pt idx="13722">634.78571428571399</cx:pt>
          <cx:pt idx="13723">634.78571428571399</cx:pt>
          <cx:pt idx="13724">634.78571428571399</cx:pt>
          <cx:pt idx="13725">592.46666666666704</cx:pt>
          <cx:pt idx="13726">634.78571428571399</cx:pt>
          <cx:pt idx="13727">634.78571428571399</cx:pt>
          <cx:pt idx="13728">592.46666666666704</cx:pt>
          <cx:pt idx="13729">634.78571428571399</cx:pt>
          <cx:pt idx="13730">592.46666666666704</cx:pt>
          <cx:pt idx="13731">683.61538461538498</cx:pt>
          <cx:pt idx="13732">683.61538461538498</cx:pt>
          <cx:pt idx="13733">683.61538461538498</cx:pt>
          <cx:pt idx="13734">683.61538461538498</cx:pt>
          <cx:pt idx="13735">592.46666666666704</cx:pt>
          <cx:pt idx="13736">555.4375</cx:pt>
          <cx:pt idx="13737">592.46666666666704</cx:pt>
          <cx:pt idx="13738">592.46666666666704</cx:pt>
          <cx:pt idx="13739">592.46666666666704</cx:pt>
          <cx:pt idx="13740">634.78571428571399</cx:pt>
          <cx:pt idx="13741">634.78571428571399</cx:pt>
          <cx:pt idx="13742">592.46666666666704</cx:pt>
          <cx:pt idx="13743">555.4375</cx:pt>
          <cx:pt idx="13744">592.46666666666704</cx:pt>
          <cx:pt idx="13745">555.4375</cx:pt>
          <cx:pt idx="13746">592.46666666666704</cx:pt>
          <cx:pt idx="13747">634.78571428571399</cx:pt>
          <cx:pt idx="13748">634.78571428571399</cx:pt>
          <cx:pt idx="13749">634.78571428571399</cx:pt>
          <cx:pt idx="13750">634.78571428571399</cx:pt>
          <cx:pt idx="13751">807.90909090909099</cx:pt>
          <cx:pt idx="13752">592.46666666666704</cx:pt>
          <cx:pt idx="13753">634.78571428571399</cx:pt>
          <cx:pt idx="13754">634.78571428571399</cx:pt>
          <cx:pt idx="13755">592.46666666666704</cx:pt>
          <cx:pt idx="13756">555.4375</cx:pt>
          <cx:pt idx="13757">592.46666666666704</cx:pt>
          <cx:pt idx="13758">555.4375</cx:pt>
          <cx:pt idx="13759">592.46666666666704</cx:pt>
          <cx:pt idx="13760">555.4375</cx:pt>
          <cx:pt idx="13761">493.722222222222</cx:pt>
          <cx:pt idx="13762">493.722222222222</cx:pt>
          <cx:pt idx="13763">555.4375</cx:pt>
          <cx:pt idx="13764">522.76470588235304</cx:pt>
          <cx:pt idx="13765">592.46666666666704</cx:pt>
          <cx:pt idx="13766">592.46666666666704</cx:pt>
          <cx:pt idx="13767">634.78571428571399</cx:pt>
          <cx:pt idx="13768">522.76470588235304</cx:pt>
          <cx:pt idx="13769">592.46666666666704</cx:pt>
          <cx:pt idx="13770">592.46666666666704</cx:pt>
          <cx:pt idx="13771">592.46666666666704</cx:pt>
          <cx:pt idx="13772">634.78571428571399</cx:pt>
          <cx:pt idx="13773">634.78571428571399</cx:pt>
          <cx:pt idx="13774">634.78571428571399</cx:pt>
          <cx:pt idx="13775">683.61538461538498</cx:pt>
          <cx:pt idx="13776">634.78571428571399</cx:pt>
          <cx:pt idx="13777">634.78571428571399</cx:pt>
          <cx:pt idx="13778">683.61538461538498</cx:pt>
          <cx:pt idx="13779">634.78571428571399</cx:pt>
          <cx:pt idx="13780">555.4375</cx:pt>
          <cx:pt idx="13781">592.46666666666704</cx:pt>
          <cx:pt idx="13782">634.78571428571399</cx:pt>
          <cx:pt idx="13783">634.78571428571399</cx:pt>
          <cx:pt idx="13784">592.46666666666704</cx:pt>
          <cx:pt idx="13785">592.46666666666704</cx:pt>
          <cx:pt idx="13786">634.78571428571399</cx:pt>
          <cx:pt idx="13787">522.76470588235304</cx:pt>
          <cx:pt idx="13788">592.46666666666704</cx:pt>
          <cx:pt idx="13789">522.76470588235304</cx:pt>
          <cx:pt idx="13790">592.46666666666704</cx:pt>
          <cx:pt idx="13791">634.78571428571399</cx:pt>
          <cx:pt idx="13792">634.78571428571399</cx:pt>
          <cx:pt idx="13793">683.61538461538498</cx:pt>
          <cx:pt idx="13794">634.78571428571399</cx:pt>
          <cx:pt idx="13795">634.78571428571399</cx:pt>
          <cx:pt idx="13796">740.58333333333303</cx:pt>
          <cx:pt idx="13797">683.61538461538498</cx:pt>
          <cx:pt idx="13798">634.78571428571399</cx:pt>
          <cx:pt idx="13799">592.46666666666704</cx:pt>
          <cx:pt idx="13800">683.61538461538498</cx:pt>
          <cx:pt idx="13801">634.78571428571399</cx:pt>
          <cx:pt idx="13802">634.78571428571399</cx:pt>
          <cx:pt idx="13803">683.61538461538498</cx:pt>
          <cx:pt idx="13804">522.76470588235304</cx:pt>
          <cx:pt idx="13805">592.46666666666704</cx:pt>
          <cx:pt idx="13806">555.4375</cx:pt>
          <cx:pt idx="13807">444.35000000000002</cx:pt>
          <cx:pt idx="13808">467.73684210526301</cx:pt>
          <cx:pt idx="13809">493.722222222222</cx:pt>
          <cx:pt idx="13810">493.722222222222</cx:pt>
          <cx:pt idx="13811">467.73684210526301</cx:pt>
          <cx:pt idx="13812">493.722222222222</cx:pt>
          <cx:pt idx="13813">493.722222222222</cx:pt>
          <cx:pt idx="13814">493.722222222222</cx:pt>
          <cx:pt idx="13815">493.722222222222</cx:pt>
          <cx:pt idx="13816">493.722222222222</cx:pt>
          <cx:pt idx="13817">493.722222222222</cx:pt>
          <cx:pt idx="13818">493.722222222222</cx:pt>
          <cx:pt idx="13819">522.76470588235304</cx:pt>
          <cx:pt idx="13820">522.76470588235304</cx:pt>
          <cx:pt idx="13821">444.35000000000002</cx:pt>
          <cx:pt idx="13822">444.35000000000002</cx:pt>
          <cx:pt idx="13823">467.73684210526301</cx:pt>
          <cx:pt idx="13824">555.4375</cx:pt>
          <cx:pt idx="13825">522.76470588235304</cx:pt>
          <cx:pt idx="13826">493.722222222222</cx:pt>
          <cx:pt idx="13827">522.76470588235304</cx:pt>
          <cx:pt idx="13828">522.76470588235304</cx:pt>
          <cx:pt idx="13829">555.4375</cx:pt>
          <cx:pt idx="13830">634.78571428571399</cx:pt>
          <cx:pt idx="13831">592.46666666666704</cx:pt>
          <cx:pt idx="13832">634.78571428571399</cx:pt>
          <cx:pt idx="13833">403.95454545454498</cx:pt>
          <cx:pt idx="13834">423.19047619047598</cx:pt>
          <cx:pt idx="13835">403.95454545454498</cx:pt>
          <cx:pt idx="13836">423.19047619047598</cx:pt>
          <cx:pt idx="13837">493.722222222222</cx:pt>
          <cx:pt idx="13838">444.35000000000002</cx:pt>
          <cx:pt idx="13839">444.35000000000002</cx:pt>
          <cx:pt idx="13840">634.78571428571399</cx:pt>
          <cx:pt idx="13841">683.61538461538498</cx:pt>
          <cx:pt idx="13842">386.39130434782601</cx:pt>
          <cx:pt idx="13843">493.722222222222</cx:pt>
          <cx:pt idx="13844">555.4375</cx:pt>
          <cx:pt idx="13845">634.78571428571399</cx:pt>
          <cx:pt idx="13846">522.76470588235304</cx:pt>
          <cx:pt idx="13847">592.46666666666704</cx:pt>
          <cx:pt idx="13848">522.76470588235304</cx:pt>
          <cx:pt idx="13849">493.722222222222</cx:pt>
          <cx:pt idx="13850">522.76470588235304</cx:pt>
          <cx:pt idx="13851">592.46666666666704</cx:pt>
          <cx:pt idx="13852">634.78571428571399</cx:pt>
          <cx:pt idx="13853">634.78571428571399</cx:pt>
          <cx:pt idx="13854">522.76470588235304</cx:pt>
          <cx:pt idx="13855">555.4375</cx:pt>
          <cx:pt idx="13856">423.19047619047598</cx:pt>
          <cx:pt idx="13857">522.76470588235304</cx:pt>
          <cx:pt idx="13858">522.76470588235304</cx:pt>
          <cx:pt idx="13859">444.35000000000002</cx:pt>
          <cx:pt idx="13860">423.19047619047598</cx:pt>
          <cx:pt idx="13861">444.35000000000002</cx:pt>
          <cx:pt idx="13862">592.46666666666704</cx:pt>
          <cx:pt idx="13863">522.76470588235304</cx:pt>
          <cx:pt idx="13864">493.722222222222</cx:pt>
          <cx:pt idx="13865">522.76470588235304</cx:pt>
          <cx:pt idx="13866">522.76470588235304</cx:pt>
          <cx:pt idx="13867">522.76470588235304</cx:pt>
          <cx:pt idx="13868">493.722222222222</cx:pt>
          <cx:pt idx="13869">555.4375</cx:pt>
          <cx:pt idx="13870">592.46666666666704</cx:pt>
          <cx:pt idx="13871">555.4375</cx:pt>
          <cx:pt idx="13872">493.722222222222</cx:pt>
          <cx:pt idx="13873">555.4375</cx:pt>
          <cx:pt idx="13874">592.46666666666704</cx:pt>
          <cx:pt idx="13875">493.722222222222</cx:pt>
          <cx:pt idx="13876">522.76470588235304</cx:pt>
          <cx:pt idx="13877">467.73684210526301</cx:pt>
          <cx:pt idx="13878">493.722222222222</cx:pt>
          <cx:pt idx="13879">386.39130434782601</cx:pt>
          <cx:pt idx="13880">493.722222222222</cx:pt>
          <cx:pt idx="13881">522.76470588235304</cx:pt>
          <cx:pt idx="13882">592.46666666666704</cx:pt>
          <cx:pt idx="13883">493.722222222222</cx:pt>
          <cx:pt idx="13884">522.76470588235304</cx:pt>
          <cx:pt idx="13885">467.73684210526301</cx:pt>
          <cx:pt idx="13886">444.35000000000002</cx:pt>
          <cx:pt idx="13887">493.722222222222</cx:pt>
          <cx:pt idx="13888">555.4375</cx:pt>
          <cx:pt idx="13889">555.4375</cx:pt>
          <cx:pt idx="13890">555.4375</cx:pt>
          <cx:pt idx="13891">467.73684210526301</cx:pt>
          <cx:pt idx="13892">555.4375</cx:pt>
          <cx:pt idx="13893">555.4375</cx:pt>
          <cx:pt idx="13894">444.35000000000002</cx:pt>
          <cx:pt idx="13895">493.722222222222</cx:pt>
          <cx:pt idx="13896">493.722222222222</cx:pt>
          <cx:pt idx="13897">522.76470588235304</cx:pt>
          <cx:pt idx="13898">522.76470588235304</cx:pt>
          <cx:pt idx="13899">386.39130434782601</cx:pt>
          <cx:pt idx="13900">386.39130434782601</cx:pt>
          <cx:pt idx="13901">423.19047619047598</cx:pt>
          <cx:pt idx="13902">423.19047619047598</cx:pt>
          <cx:pt idx="13903">423.19047619047598</cx:pt>
          <cx:pt idx="13904">423.19047619047598</cx:pt>
          <cx:pt idx="13905">522.76470588235304</cx:pt>
          <cx:pt idx="13906">403.95454545454498</cx:pt>
          <cx:pt idx="13907">493.722222222222</cx:pt>
          <cx:pt idx="13908">386.39130434782601</cx:pt>
          <cx:pt idx="13909">370.29166666666703</cx:pt>
          <cx:pt idx="13910">634.78571428571399</cx:pt>
          <cx:pt idx="13911">592.46666666666704</cx:pt>
          <cx:pt idx="13912">634.78571428571399</cx:pt>
          <cx:pt idx="13913">683.61538461538498</cx:pt>
          <cx:pt idx="13914">634.78571428571399</cx:pt>
          <cx:pt idx="13915">634.78571428571399</cx:pt>
          <cx:pt idx="13916">423.19047619047598</cx:pt>
          <cx:pt idx="13917">423.19047619047598</cx:pt>
          <cx:pt idx="13918">423.19047619047598</cx:pt>
          <cx:pt idx="13919">423.19047619047598</cx:pt>
          <cx:pt idx="13920">522.76470588235304</cx:pt>
          <cx:pt idx="13921">522.76470588235304</cx:pt>
          <cx:pt idx="13922">423.19047619047598</cx:pt>
          <cx:pt idx="13923">423.19047619047598</cx:pt>
          <cx:pt idx="13924">683.61538461538498</cx:pt>
          <cx:pt idx="13925">683.61538461538498</cx:pt>
          <cx:pt idx="13926">423.19047619047598</cx:pt>
          <cx:pt idx="13927">493.722222222222</cx:pt>
          <cx:pt idx="13928">634.78571428571399</cx:pt>
          <cx:pt idx="13929">683.61538461538498</cx:pt>
          <cx:pt idx="13930">592.46666666666704</cx:pt>
          <cx:pt idx="13931">592.46666666666704</cx:pt>
          <cx:pt idx="13932">592.46666666666704</cx:pt>
          <cx:pt idx="13933">555.4375</cx:pt>
          <cx:pt idx="13934">592.46666666666704</cx:pt>
          <cx:pt idx="13935">592.46666666666704</cx:pt>
          <cx:pt idx="13936">634.78571428571399</cx:pt>
          <cx:pt idx="13937">634.78571428571399</cx:pt>
          <cx:pt idx="13938">683.61538461538498</cx:pt>
          <cx:pt idx="13939">740.58333333333303</cx:pt>
          <cx:pt idx="13940">683.61538461538498</cx:pt>
          <cx:pt idx="13941">740.58333333333303</cx:pt>
          <cx:pt idx="13942">423.19047619047598</cx:pt>
          <cx:pt idx="13943">423.19047619047598</cx:pt>
          <cx:pt idx="13944">555.4375</cx:pt>
          <cx:pt idx="13945">522.76470588235304</cx:pt>
          <cx:pt idx="13946">493.722222222222</cx:pt>
          <cx:pt idx="13947">592.46666666666704</cx:pt>
          <cx:pt idx="13948">555.4375</cx:pt>
          <cx:pt idx="13949">522.76470588235304</cx:pt>
          <cx:pt idx="13950">555.4375</cx:pt>
          <cx:pt idx="13951">555.4375</cx:pt>
          <cx:pt idx="13952">592.46666666666704</cx:pt>
          <cx:pt idx="13953">592.46666666666704</cx:pt>
          <cx:pt idx="13954">592.46666666666704</cx:pt>
          <cx:pt idx="13955">592.46666666666704</cx:pt>
          <cx:pt idx="13956">522.76470588235304</cx:pt>
          <cx:pt idx="13957">555.4375</cx:pt>
          <cx:pt idx="13958">592.46666666666704</cx:pt>
          <cx:pt idx="13959">592.46666666666704</cx:pt>
          <cx:pt idx="13960">522.76470588235304</cx:pt>
          <cx:pt idx="13961">592.46666666666704</cx:pt>
          <cx:pt idx="13962">592.46666666666704</cx:pt>
          <cx:pt idx="13963">493.722222222222</cx:pt>
          <cx:pt idx="13964">522.76470588235304</cx:pt>
          <cx:pt idx="13965">467.73684210526301</cx:pt>
          <cx:pt idx="13966">493.722222222222</cx:pt>
          <cx:pt idx="13967">683.61538461538498</cx:pt>
          <cx:pt idx="13968">423.19047619047598</cx:pt>
          <cx:pt idx="13969">493.722222222222</cx:pt>
          <cx:pt idx="13970">592.46666666666704</cx:pt>
          <cx:pt idx="13971">592.46666666666704</cx:pt>
          <cx:pt idx="13972">522.76470588235304</cx:pt>
          <cx:pt idx="13973">555.4375</cx:pt>
          <cx:pt idx="13974">522.76470588235304</cx:pt>
          <cx:pt idx="13975">592.46666666666704</cx:pt>
          <cx:pt idx="13976">592.46666666666704</cx:pt>
          <cx:pt idx="13977">592.46666666666704</cx:pt>
          <cx:pt idx="13978">555.4375</cx:pt>
          <cx:pt idx="13979">592.46666666666704</cx:pt>
          <cx:pt idx="13980">467.73684210526301</cx:pt>
          <cx:pt idx="13981">423.19047619047598</cx:pt>
          <cx:pt idx="13982">423.19047619047598</cx:pt>
          <cx:pt idx="13983">522.76470588235304</cx:pt>
          <cx:pt idx="13984">493.722222222222</cx:pt>
          <cx:pt idx="13985">555.4375</cx:pt>
          <cx:pt idx="13986">522.76470588235304</cx:pt>
          <cx:pt idx="13987">403.95454545454498</cx:pt>
          <cx:pt idx="13988">386.39130434782601</cx:pt>
          <cx:pt idx="13989">423.19047619047598</cx:pt>
          <cx:pt idx="13990">423.19047619047598</cx:pt>
          <cx:pt idx="13991">423.19047619047598</cx:pt>
          <cx:pt idx="13992">423.19047619047598</cx:pt>
          <cx:pt idx="13993">555.4375</cx:pt>
          <cx:pt idx="13994">467.73684210526301</cx:pt>
          <cx:pt idx="13995">493.722222222222</cx:pt>
          <cx:pt idx="13996">683.61538461538498</cx:pt>
          <cx:pt idx="13997">403.95454545454498</cx:pt>
          <cx:pt idx="13998">403.95454545454498</cx:pt>
          <cx:pt idx="13999">634.78571428571399</cx:pt>
          <cx:pt idx="14000">493.722222222222</cx:pt>
          <cx:pt idx="14001">189.08510638297901</cx:pt>
          <cx:pt idx="14002">167.67924528301899</cx:pt>
          <cx:pt idx="14003">370.29166666666703</cx:pt>
          <cx:pt idx="14004">403.95454545454498</cx:pt>
          <cx:pt idx="14005">444.35000000000002</cx:pt>
          <cx:pt idx="14006">341.80769230769198</cx:pt>
          <cx:pt idx="14007">370.29166666666703</cx:pt>
          <cx:pt idx="14008">423.19047619047598</cx:pt>
          <cx:pt idx="14009">423.19047619047598</cx:pt>
          <cx:pt idx="14010">355.48000000000002</cx:pt>
          <cx:pt idx="14011">341.80769230769198</cx:pt>
          <cx:pt idx="14012">444.35000000000002</cx:pt>
          <cx:pt idx="14013">423.19047619047598</cx:pt>
          <cx:pt idx="14014">493.722222222222</cx:pt>
          <cx:pt idx="14015">467.73684210526301</cx:pt>
          <cx:pt idx="14016">277.71875</cx:pt>
          <cx:pt idx="14017">261.38235294117601</cx:pt>
          <cx:pt idx="14018">386.39130434782601</cx:pt>
          <cx:pt idx="14019">386.39130434782601</cx:pt>
          <cx:pt idx="14020">444.35000000000002</cx:pt>
          <cx:pt idx="14021">467.73684210526301</cx:pt>
          <cx:pt idx="14022">423.19047619047598</cx:pt>
          <cx:pt idx="14023">386.39130434782601</cx:pt>
          <cx:pt idx="14024">444.35000000000002</cx:pt>
          <cx:pt idx="14025">329.14814814814798</cx:pt>
          <cx:pt idx="14026">296.23333333333301</cx:pt>
          <cx:pt idx="14027">355.48000000000002</cx:pt>
          <cx:pt idx="14028">317.392857142857</cx:pt>
          <cx:pt idx="14029">423.19047619047598</cx:pt>
          <cx:pt idx="14030">423.19047619047598</cx:pt>
          <cx:pt idx="14031">341.80769230769198</cx:pt>
          <cx:pt idx="14032">341.80769230769198</cx:pt>
          <cx:pt idx="14033">329.14814814814798</cx:pt>
          <cx:pt idx="14034">306.44827586206901</cx:pt>
          <cx:pt idx="14035">423.19047619047598</cx:pt>
          <cx:pt idx="14036">423.19047619047598</cx:pt>
          <cx:pt idx="14037">341.80769230769198</cx:pt>
          <cx:pt idx="14038">341.80769230769198</cx:pt>
          <cx:pt idx="14039">329.14814814814798</cx:pt>
          <cx:pt idx="14040">386.39130434782601</cx:pt>
          <cx:pt idx="14041">467.73684210526301</cx:pt>
          <cx:pt idx="14042">317.392857142857</cx:pt>
          <cx:pt idx="14043">329.14814814814798</cx:pt>
          <cx:pt idx="14044">386.39130434782601</cx:pt>
          <cx:pt idx="14045">370.29166666666703</cx:pt>
          <cx:pt idx="14046">386.39130434782601</cx:pt>
          <cx:pt idx="14047">370.29166666666703</cx:pt>
          <cx:pt idx="14048">370.29166666666703</cx:pt>
          <cx:pt idx="14049">370.29166666666703</cx:pt>
          <cx:pt idx="14050">355.48000000000002</cx:pt>
          <cx:pt idx="14051">370.29166666666703</cx:pt>
          <cx:pt idx="14052">423.19047619047598</cx:pt>
          <cx:pt idx="14053">386.39130434782601</cx:pt>
          <cx:pt idx="14054">329.14814814814798</cx:pt>
          <cx:pt idx="14055">296.23333333333301</cx:pt>
          <cx:pt idx="14056">286.677419354839</cx:pt>
          <cx:pt idx="14057">423.19047619047598</cx:pt>
          <cx:pt idx="14058">403.95454545454498</cx:pt>
          <cx:pt idx="14059">444.35000000000002</cx:pt>
          <cx:pt idx="14060">423.19047619047598</cx:pt>
          <cx:pt idx="14061">444.35000000000002</cx:pt>
          <cx:pt idx="14062">403.95454545454498</cx:pt>
          <cx:pt idx="14063">444.35000000000002</cx:pt>
          <cx:pt idx="14064">444.35000000000002</cx:pt>
          <cx:pt idx="14065">444.35000000000002</cx:pt>
          <cx:pt idx="14066">386.39130434782601</cx:pt>
          <cx:pt idx="14067">355.48000000000002</cx:pt>
          <cx:pt idx="14068">355.48000000000002</cx:pt>
          <cx:pt idx="14069">341.80769230769198</cx:pt>
          <cx:pt idx="14070">403.95454545454498</cx:pt>
          <cx:pt idx="14071">386.39130434782601</cx:pt>
          <cx:pt idx="14072">370.29166666666703</cx:pt>
          <cx:pt idx="14073">329.14814814814798</cx:pt>
          <cx:pt idx="14074">423.19047619047598</cx:pt>
          <cx:pt idx="14075">403.95454545454498</cx:pt>
          <cx:pt idx="14076">444.35000000000002</cx:pt>
          <cx:pt idx="14077">423.19047619047598</cx:pt>
          <cx:pt idx="14078">444.35000000000002</cx:pt>
          <cx:pt idx="14079">341.80769230769198</cx:pt>
          <cx:pt idx="14080">355.48000000000002</cx:pt>
          <cx:pt idx="14081">355.48000000000002</cx:pt>
          <cx:pt idx="14082">317.392857142857</cx:pt>
          <cx:pt idx="14083">355.48000000000002</cx:pt>
          <cx:pt idx="14084">296.23333333333301</cx:pt>
          <cx:pt idx="14085">306.44827586206901</cx:pt>
          <cx:pt idx="14086">286.677419354839</cx:pt>
          <cx:pt idx="14087">296.23333333333301</cx:pt>
          <cx:pt idx="14088">355.48000000000002</cx:pt>
          <cx:pt idx="14089">355.48000000000002</cx:pt>
          <cx:pt idx="14090">317.392857142857</cx:pt>
          <cx:pt idx="14091">355.48000000000002</cx:pt>
          <cx:pt idx="14092">329.14814814814798</cx:pt>
          <cx:pt idx="14093">355.48000000000002</cx:pt>
          <cx:pt idx="14094">355.48000000000002</cx:pt>
          <cx:pt idx="14095">386.39130434782601</cx:pt>
          <cx:pt idx="14096">370.29166666666703</cx:pt>
          <cx:pt idx="14097">370.29166666666703</cx:pt>
          <cx:pt idx="14098">341.80769230769198</cx:pt>
          <cx:pt idx="14099">403.95454545454498</cx:pt>
          <cx:pt idx="14100">370.29166666666703</cx:pt>
          <cx:pt idx="14101">370.29166666666703</cx:pt>
          <cx:pt idx="14102">423.19047619047598</cx:pt>
          <cx:pt idx="14103">423.19047619047598</cx:pt>
          <cx:pt idx="14104">370.29166666666703</cx:pt>
          <cx:pt idx="14105">370.29166666666703</cx:pt>
          <cx:pt idx="14106">370.29166666666703</cx:pt>
          <cx:pt idx="14107">386.39130434782601</cx:pt>
          <cx:pt idx="14108">341.80769230769198</cx:pt>
          <cx:pt idx="14109">386.39130434782601</cx:pt>
          <cx:pt idx="14110">355.48000000000002</cx:pt>
          <cx:pt idx="14111">403.95454545454498</cx:pt>
          <cx:pt idx="14112">386.39130434782601</cx:pt>
          <cx:pt idx="14113">403.95454545454498</cx:pt>
          <cx:pt idx="14114">341.80769230769198</cx:pt>
          <cx:pt idx="14115">329.14814814814798</cx:pt>
          <cx:pt idx="14116">370.29166666666703</cx:pt>
          <cx:pt idx="14117">355.48000000000002</cx:pt>
          <cx:pt idx="14118">423.19047619047598</cx:pt>
          <cx:pt idx="14119">370.29166666666703</cx:pt>
          <cx:pt idx="14120">355.48000000000002</cx:pt>
          <cx:pt idx="14121">423.19047619047598</cx:pt>
          <cx:pt idx="14122">370.29166666666703</cx:pt>
          <cx:pt idx="14123">370.29166666666703</cx:pt>
          <cx:pt idx="14124">355.48000000000002</cx:pt>
          <cx:pt idx="14125">370.29166666666703</cx:pt>
          <cx:pt idx="14126">423.19047619047598</cx:pt>
          <cx:pt idx="14127">386.39130434782601</cx:pt>
          <cx:pt idx="14128">329.14814814814798</cx:pt>
          <cx:pt idx="14129">341.80769230769198</cx:pt>
          <cx:pt idx="14130">329.14814814814798</cx:pt>
          <cx:pt idx="14131">306.44827586206901</cx:pt>
          <cx:pt idx="14132">423.19047619047598</cx:pt>
          <cx:pt idx="14133">423.19047619047598</cx:pt>
          <cx:pt idx="14134">355.48000000000002</cx:pt>
          <cx:pt idx="14135">341.80769230769198</cx:pt>
          <cx:pt idx="14136">370.29166666666703</cx:pt>
          <cx:pt idx="14137">370.29166666666703</cx:pt>
          <cx:pt idx="14138">444.35000000000002</cx:pt>
          <cx:pt idx="14139">444.35000000000002</cx:pt>
          <cx:pt idx="14140">329.14814814814798</cx:pt>
          <cx:pt idx="14141">296.23333333333301</cx:pt>
          <cx:pt idx="14142">286.677419354839</cx:pt>
          <cx:pt idx="14143">296.23333333333301</cx:pt>
          <cx:pt idx="14144">277.71875</cx:pt>
          <cx:pt idx="14145">216.756097560976</cx:pt>
          <cx:pt idx="14146">386.39130434782601</cx:pt>
          <cx:pt idx="14147">370.29166666666703</cx:pt>
          <cx:pt idx="14148">403.95454545454498</cx:pt>
          <cx:pt idx="14149">423.19047619047598</cx:pt>
          <cx:pt idx="14150">403.95454545454498</cx:pt>
          <cx:pt idx="14151">403.95454545454498</cx:pt>
          <cx:pt idx="14152">386.39130434782601</cx:pt>
          <cx:pt idx="14153">370.29166666666703</cx:pt>
          <cx:pt idx="14154">467.73684210526301</cx:pt>
          <cx:pt idx="14155">444.35000000000002</cx:pt>
          <cx:pt idx="14156">423.19047619047598</cx:pt>
          <cx:pt idx="14157">444.35000000000002</cx:pt>
          <cx:pt idx="14158">467.73684210526301</cx:pt>
          <cx:pt idx="14159">467.73684210526301</cx:pt>
          <cx:pt idx="14160">423.19047619047598</cx:pt>
          <cx:pt idx="14161">403.95454545454498</cx:pt>
          <cx:pt idx="14162">444.35000000000002</cx:pt>
          <cx:pt idx="14163">403.95454545454498</cx:pt>
          <cx:pt idx="14164">423.19047619047598</cx:pt>
          <cx:pt idx="14165">423.19047619047598</cx:pt>
          <cx:pt idx="14166">444.35000000000002</cx:pt>
          <cx:pt idx="14167">423.19047619047598</cx:pt>
          <cx:pt idx="14168">403.95454545454498</cx:pt>
          <cx:pt idx="14169">423.19047619047598</cx:pt>
          <cx:pt idx="14170">444.35000000000002</cx:pt>
          <cx:pt idx="14171">423.19047619047598</cx:pt>
          <cx:pt idx="14172">386.39130434782601</cx:pt>
          <cx:pt idx="14173">386.39130434782601</cx:pt>
          <cx:pt idx="14174">355.48000000000002</cx:pt>
          <cx:pt idx="14175">370.29166666666703</cx:pt>
          <cx:pt idx="14176">423.19047619047598</cx:pt>
          <cx:pt idx="14177">403.95454545454498</cx:pt>
          <cx:pt idx="14178">386.39130434782601</cx:pt>
          <cx:pt idx="14179">444.35000000000002</cx:pt>
          <cx:pt idx="14180">444.35000000000002</cx:pt>
          <cx:pt idx="14181">467.73684210526301</cx:pt>
          <cx:pt idx="14182">444.35000000000002</cx:pt>
          <cx:pt idx="14183">444.35000000000002</cx:pt>
          <cx:pt idx="14184">423.19047619047598</cx:pt>
          <cx:pt idx="14185">493.722222222222</cx:pt>
          <cx:pt idx="14186">467.73684210526301</cx:pt>
          <cx:pt idx="14187">423.19047619047598</cx:pt>
          <cx:pt idx="14188">423.19047619047598</cx:pt>
          <cx:pt idx="14189">444.35000000000002</cx:pt>
          <cx:pt idx="14190">403.95454545454498</cx:pt>
          <cx:pt idx="14191">355.48000000000002</cx:pt>
          <cx:pt idx="14192">423.19047619047598</cx:pt>
          <cx:pt idx="14193">386.39130434782601</cx:pt>
          <cx:pt idx="14194">386.39130434782601</cx:pt>
          <cx:pt idx="14195">467.73684210526301</cx:pt>
          <cx:pt idx="14196">423.19047619047598</cx:pt>
          <cx:pt idx="14197">444.35000000000002</cx:pt>
          <cx:pt idx="14198">423.19047619047598</cx:pt>
          <cx:pt idx="14199">467.73684210526301</cx:pt>
          <cx:pt idx="14200">467.73684210526301</cx:pt>
          <cx:pt idx="14201">423.19047619047598</cx:pt>
          <cx:pt idx="14202">423.19047619047598</cx:pt>
          <cx:pt idx="14203">444.35000000000002</cx:pt>
          <cx:pt idx="14204">423.19047619047598</cx:pt>
          <cx:pt idx="14205">403.95454545454498</cx:pt>
          <cx:pt idx="14206">370.29166666666703</cx:pt>
          <cx:pt idx="14207">355.48000000000002</cx:pt>
          <cx:pt idx="14208">423.19047619047598</cx:pt>
          <cx:pt idx="14209">370.29166666666703</cx:pt>
          <cx:pt idx="14210">370.29166666666703</cx:pt>
          <cx:pt idx="14211">423.19047619047598</cx:pt>
          <cx:pt idx="14212">423.19047619047598</cx:pt>
          <cx:pt idx="14213">423.19047619047598</cx:pt>
          <cx:pt idx="14214">467.73684210526301</cx:pt>
          <cx:pt idx="14215">592.46666666666704</cx:pt>
          <cx:pt idx="14216">444.35000000000002</cx:pt>
          <cx:pt idx="14217">403.95454545454498</cx:pt>
          <cx:pt idx="14218">444.35000000000002</cx:pt>
          <cx:pt idx="14219">467.73684210526301</cx:pt>
          <cx:pt idx="14220">423.19047619047598</cx:pt>
          <cx:pt idx="14221">467.73684210526301</cx:pt>
          <cx:pt idx="14222">423.19047619047598</cx:pt>
          <cx:pt idx="14223">423.19047619047598</cx:pt>
          <cx:pt idx="14224">467.73684210526301</cx:pt>
          <cx:pt idx="14225">467.73684210526301</cx:pt>
          <cx:pt idx="14226">493.722222222222</cx:pt>
          <cx:pt idx="14227">423.19047619047598</cx:pt>
          <cx:pt idx="14228">444.35000000000002</cx:pt>
          <cx:pt idx="14229">493.722222222222</cx:pt>
          <cx:pt idx="14230">522.76470588235304</cx:pt>
          <cx:pt idx="14231">423.19047619047598</cx:pt>
          <cx:pt idx="14232">403.95454545454498</cx:pt>
          <cx:pt idx="14233">403.95454545454498</cx:pt>
          <cx:pt idx="14234">386.39130434782601</cx:pt>
          <cx:pt idx="14235">423.19047619047598</cx:pt>
          <cx:pt idx="14236">423.19047619047598</cx:pt>
          <cx:pt idx="14237">355.48000000000002</cx:pt>
          <cx:pt idx="14238">355.48000000000002</cx:pt>
          <cx:pt idx="14239">355.48000000000002</cx:pt>
          <cx:pt idx="14240">341.80769230769198</cx:pt>
          <cx:pt idx="14241">341.80769230769198</cx:pt>
          <cx:pt idx="14242">403.95454545454498</cx:pt>
          <cx:pt idx="14243">370.29166666666703</cx:pt>
          <cx:pt idx="14244">467.73684210526301</cx:pt>
          <cx:pt idx="14245">444.35000000000002</cx:pt>
          <cx:pt idx="14246">355.48000000000002</cx:pt>
          <cx:pt idx="14247">355.48000000000002</cx:pt>
          <cx:pt idx="14248">317.392857142857</cx:pt>
          <cx:pt idx="14249">355.48000000000002</cx:pt>
          <cx:pt idx="14250">444.35000000000002</cx:pt>
          <cx:pt idx="14251">467.73684210526301</cx:pt>
          <cx:pt idx="14252">493.722222222222</cx:pt>
          <cx:pt idx="14253">493.722222222222</cx:pt>
          <cx:pt idx="14254">444.35000000000002</cx:pt>
          <cx:pt idx="14255">467.73684210526301</cx:pt>
          <cx:pt idx="14256">444.35000000000002</cx:pt>
          <cx:pt idx="14257">403.95454545454498</cx:pt>
          <cx:pt idx="14258">370.29166666666703</cx:pt>
          <cx:pt idx="14259">370.29166666666703</cx:pt>
          <cx:pt idx="14260">423.19047619047598</cx:pt>
          <cx:pt idx="14261">423.19047619047598</cx:pt>
          <cx:pt idx="14262">423.19047619047598</cx:pt>
          <cx:pt idx="14263">555.4375</cx:pt>
          <cx:pt idx="14264">522.76470588235304</cx:pt>
          <cx:pt idx="14265">555.4375</cx:pt>
          <cx:pt idx="14266">522.76470588235304</cx:pt>
          <cx:pt idx="14267">555.4375</cx:pt>
          <cx:pt idx="14268">592.46666666666704</cx:pt>
          <cx:pt idx="14269">555.4375</cx:pt>
          <cx:pt idx="14270">592.46666666666704</cx:pt>
          <cx:pt idx="14271">555.4375</cx:pt>
          <cx:pt idx="14272">592.46666666666704</cx:pt>
          <cx:pt idx="14273">467.73684210526301</cx:pt>
          <cx:pt idx="14274">522.76470588235304</cx:pt>
          <cx:pt idx="14275">555.4375</cx:pt>
          <cx:pt idx="14276">592.46666666666704</cx:pt>
          <cx:pt idx="14277">592.46666666666704</cx:pt>
          <cx:pt idx="14278">683.61538461538498</cx:pt>
          <cx:pt idx="14279">592.46666666666704</cx:pt>
          <cx:pt idx="14280">555.4375</cx:pt>
          <cx:pt idx="14281">592.46666666666704</cx:pt>
          <cx:pt idx="14282">634.78571428571399</cx:pt>
          <cx:pt idx="14283">740.58333333333303</cx:pt>
          <cx:pt idx="14284">555.4375</cx:pt>
          <cx:pt idx="14285">522.76470588235304</cx:pt>
          <cx:pt idx="14286">522.76470588235304</cx:pt>
          <cx:pt idx="14287">555.4375</cx:pt>
          <cx:pt idx="14288">555.4375</cx:pt>
          <cx:pt idx="14289">592.46666666666704</cx:pt>
          <cx:pt idx="14290">592.46666666666704</cx:pt>
          <cx:pt idx="14291">444.35000000000002</cx:pt>
          <cx:pt idx="14292">386.39130434782601</cx:pt>
          <cx:pt idx="14293">522.76470588235304</cx:pt>
          <cx:pt idx="14294">493.722222222222</cx:pt>
          <cx:pt idx="14295">522.76470588235304</cx:pt>
          <cx:pt idx="14296">522.76470588235304</cx:pt>
          <cx:pt idx="14297">555.4375</cx:pt>
          <cx:pt idx="14298">592.46666666666704</cx:pt>
          <cx:pt idx="14299">555.4375</cx:pt>
          <cx:pt idx="14300">592.46666666666704</cx:pt>
          <cx:pt idx="14301">555.4375</cx:pt>
          <cx:pt idx="14302">592.46666666666704</cx:pt>
          <cx:pt idx="14303">444.35000000000002</cx:pt>
          <cx:pt idx="14304">386.39130434782601</cx:pt>
          <cx:pt idx="14305">522.76470588235304</cx:pt>
          <cx:pt idx="14306">493.722222222222</cx:pt>
          <cx:pt idx="14307">522.76470588235304</cx:pt>
          <cx:pt idx="14308">522.76470588235304</cx:pt>
          <cx:pt idx="14309">467.73684210526301</cx:pt>
          <cx:pt idx="14310">423.19047619047598</cx:pt>
          <cx:pt idx="14311">555.4375</cx:pt>
          <cx:pt idx="14312">555.4375</cx:pt>
          <cx:pt idx="14313">423.19047619047598</cx:pt>
          <cx:pt idx="14314">403.95454545454498</cx:pt>
          <cx:pt idx="14315">493.722222222222</cx:pt>
          <cx:pt idx="14316">555.4375</cx:pt>
          <cx:pt idx="14317">493.722222222222</cx:pt>
          <cx:pt idx="14318">555.4375</cx:pt>
          <cx:pt idx="14319">555.4375</cx:pt>
          <cx:pt idx="14320">592.46666666666704</cx:pt>
          <cx:pt idx="14321">634.78571428571399</cx:pt>
          <cx:pt idx="14322">592.46666666666704</cx:pt>
          <cx:pt idx="14323">634.78571428571399</cx:pt>
          <cx:pt idx="14324">634.78571428571399</cx:pt>
          <cx:pt idx="14325">634.78571428571399</cx:pt>
          <cx:pt idx="14326">634.78571428571399</cx:pt>
          <cx:pt idx="14327">592.46666666666704</cx:pt>
          <cx:pt idx="14328">634.78571428571399</cx:pt>
          <cx:pt idx="14329">634.78571428571399</cx:pt>
          <cx:pt idx="14330">592.46666666666704</cx:pt>
          <cx:pt idx="14331">634.78571428571399</cx:pt>
          <cx:pt idx="14332">634.78571428571399</cx:pt>
          <cx:pt idx="14333">740.58333333333303</cx:pt>
          <cx:pt idx="14334">683.61538461538498</cx:pt>
          <cx:pt idx="14335">634.78571428571399</cx:pt>
          <cx:pt idx="14336">740.58333333333303</cx:pt>
          <cx:pt idx="14337">592.46666666666704</cx:pt>
          <cx:pt idx="14338">555.4375</cx:pt>
          <cx:pt idx="14339">634.78571428571399</cx:pt>
          <cx:pt idx="14340">592.46666666666704</cx:pt>
          <cx:pt idx="14341">592.46666666666704</cx:pt>
          <cx:pt idx="14342">634.78571428571399</cx:pt>
          <cx:pt idx="14343">634.78571428571399</cx:pt>
          <cx:pt idx="14344">592.46666666666704</cx:pt>
          <cx:pt idx="14345">555.4375</cx:pt>
          <cx:pt idx="14346">522.76470588235304</cx:pt>
          <cx:pt idx="14347">592.46666666666704</cx:pt>
          <cx:pt idx="14348">634.78571428571399</cx:pt>
          <cx:pt idx="14349">592.46666666666704</cx:pt>
          <cx:pt idx="14350">634.78571428571399</cx:pt>
          <cx:pt idx="14351">634.78571428571399</cx:pt>
          <cx:pt idx="14352">634.78571428571399</cx:pt>
          <cx:pt idx="14353">634.78571428571399</cx:pt>
          <cx:pt idx="14354">740.58333333333303</cx:pt>
          <cx:pt idx="14355">592.46666666666704</cx:pt>
          <cx:pt idx="14356">634.78571428571399</cx:pt>
          <cx:pt idx="14357">555.4375</cx:pt>
          <cx:pt idx="14358">522.76470588235304</cx:pt>
          <cx:pt idx="14359">592.46666666666704</cx:pt>
          <cx:pt idx="14360">592.46666666666704</cx:pt>
          <cx:pt idx="14361">592.46666666666704</cx:pt>
          <cx:pt idx="14362">555.4375</cx:pt>
          <cx:pt idx="14363">493.722222222222</cx:pt>
          <cx:pt idx="14364">522.76470588235304</cx:pt>
          <cx:pt idx="14365">555.4375</cx:pt>
          <cx:pt idx="14366">555.4375</cx:pt>
          <cx:pt idx="14367">592.46666666666704</cx:pt>
          <cx:pt idx="14368">592.46666666666704</cx:pt>
          <cx:pt idx="14369">634.78571428571399</cx:pt>
          <cx:pt idx="14370">522.76470588235304</cx:pt>
          <cx:pt idx="14371">592.46666666666704</cx:pt>
          <cx:pt idx="14372">592.46666666666704</cx:pt>
          <cx:pt idx="14373">592.46666666666704</cx:pt>
          <cx:pt idx="14374">634.78571428571399</cx:pt>
          <cx:pt idx="14375">634.78571428571399</cx:pt>
          <cx:pt idx="14376">683.61538461538498</cx:pt>
          <cx:pt idx="14377">634.78571428571399</cx:pt>
          <cx:pt idx="14378">683.61538461538498</cx:pt>
          <cx:pt idx="14379">555.4375</cx:pt>
          <cx:pt idx="14380">634.78571428571399</cx:pt>
          <cx:pt idx="14381">592.46666666666704</cx:pt>
          <cx:pt idx="14382">634.78571428571399</cx:pt>
          <cx:pt idx="14383">683.61538461538498</cx:pt>
          <cx:pt idx="14384">592.46666666666704</cx:pt>
          <cx:pt idx="14385">592.46666666666704</cx:pt>
          <cx:pt idx="14386">634.78571428571399</cx:pt>
          <cx:pt idx="14387">522.76470588235304</cx:pt>
          <cx:pt idx="14388">592.46666666666704</cx:pt>
          <cx:pt idx="14389">555.4375</cx:pt>
          <cx:pt idx="14390">592.46666666666704</cx:pt>
          <cx:pt idx="14391">634.78571428571399</cx:pt>
          <cx:pt idx="14392">592.46666666666704</cx:pt>
          <cx:pt idx="14393">634.78571428571399</cx:pt>
          <cx:pt idx="14394">634.78571428571399</cx:pt>
          <cx:pt idx="14395">740.58333333333303</cx:pt>
          <cx:pt idx="14396">634.78571428571399</cx:pt>
          <cx:pt idx="14397">634.78571428571399</cx:pt>
          <cx:pt idx="14398">683.61538461538498</cx:pt>
          <cx:pt idx="14399">634.78571428571399</cx:pt>
          <cx:pt idx="14400">592.46666666666704</cx:pt>
          <cx:pt idx="14401">634.78571428571399</cx:pt>
          <cx:pt idx="14402">555.4375</cx:pt>
          <cx:pt idx="14403">592.46666666666704</cx:pt>
          <cx:pt idx="14404">555.4375</cx:pt>
          <cx:pt idx="14405">444.35000000000002</cx:pt>
          <cx:pt idx="14406">467.73684210526301</cx:pt>
          <cx:pt idx="14407">444.35000000000002</cx:pt>
          <cx:pt idx="14408">493.722222222222</cx:pt>
          <cx:pt idx="14409">467.73684210526301</cx:pt>
          <cx:pt idx="14410">444.35000000000002</cx:pt>
          <cx:pt idx="14411">493.722222222222</cx:pt>
          <cx:pt idx="14412">493.722222222222</cx:pt>
          <cx:pt idx="14413">493.722222222222</cx:pt>
          <cx:pt idx="14414">493.722222222222</cx:pt>
          <cx:pt idx="14415">467.73684210526301</cx:pt>
          <cx:pt idx="14416">555.4375</cx:pt>
          <cx:pt idx="14417">493.722222222222</cx:pt>
          <cx:pt idx="14418">522.76470588235304</cx:pt>
          <cx:pt idx="14419">522.76470588235304</cx:pt>
          <cx:pt idx="14420">444.35000000000002</cx:pt>
          <cx:pt idx="14421">444.35000000000002</cx:pt>
          <cx:pt idx="14422">467.73684210526301</cx:pt>
          <cx:pt idx="14423">555.4375</cx:pt>
          <cx:pt idx="14424">493.722222222222</cx:pt>
          <cx:pt idx="14425">522.76470588235304</cx:pt>
          <cx:pt idx="14426">493.722222222222</cx:pt>
          <cx:pt idx="14427">522.76470588235304</cx:pt>
          <cx:pt idx="14428">493.722222222222</cx:pt>
          <cx:pt idx="14429">493.722222222222</cx:pt>
          <cx:pt idx="14430">444.35000000000002</cx:pt>
          <cx:pt idx="14431">634.78571428571399</cx:pt>
          <cx:pt idx="14432">555.4375</cx:pt>
          <cx:pt idx="14433">522.76470588235304</cx:pt>
          <cx:pt idx="14434">634.78571428571399</cx:pt>
          <cx:pt idx="14435">634.78571428571399</cx:pt>
          <cx:pt idx="14436">592.46666666666704</cx:pt>
          <cx:pt idx="14437">634.78571428571399</cx:pt>
          <cx:pt idx="14438">403.95454545454498</cx:pt>
          <cx:pt idx="14439">403.95454545454498</cx:pt>
          <cx:pt idx="14440">403.95454545454498</cx:pt>
          <cx:pt idx="14441">403.95454545454498</cx:pt>
          <cx:pt idx="14442">493.722222222222</cx:pt>
          <cx:pt idx="14443">555.4375</cx:pt>
          <cx:pt idx="14444">555.4375</cx:pt>
          <cx:pt idx="14445">444.35000000000002</cx:pt>
          <cx:pt idx="14446">403.95454545454498</cx:pt>
          <cx:pt idx="14447">592.46666666666704</cx:pt>
          <cx:pt idx="14448">634.78571428571399</cx:pt>
          <cx:pt idx="14449">683.61538461538498</cx:pt>
          <cx:pt idx="14450">403.95454545454498</cx:pt>
          <cx:pt idx="14451">467.73684210526301</cx:pt>
          <cx:pt idx="14452">555.4375</cx:pt>
          <cx:pt idx="14453">683.61538461538498</cx:pt>
          <cx:pt idx="14454">555.4375</cx:pt>
          <cx:pt idx="14455">522.76470588235304</cx:pt>
          <cx:pt idx="14456">592.46666666666704</cx:pt>
          <cx:pt idx="14457">522.76470588235304</cx:pt>
          <cx:pt idx="14458">522.76470588235304</cx:pt>
          <cx:pt idx="14459">592.46666666666704</cx:pt>
          <cx:pt idx="14460">634.78571428571399</cx:pt>
          <cx:pt idx="14461">634.78571428571399</cx:pt>
          <cx:pt idx="14462">555.4375</cx:pt>
          <cx:pt idx="14463">555.4375</cx:pt>
          <cx:pt idx="14464">555.4375</cx:pt>
          <cx:pt idx="14465">522.76470588235304</cx:pt>
          <cx:pt idx="14466">386.39130434782601</cx:pt>
          <cx:pt idx="14467">522.76470588235304</cx:pt>
          <cx:pt idx="14468">522.76470588235304</cx:pt>
          <cx:pt idx="14469">444.35000000000002</cx:pt>
          <cx:pt idx="14470">444.35000000000002</cx:pt>
          <cx:pt idx="14471">467.73684210526301</cx:pt>
          <cx:pt idx="14472">592.46666666666704</cx:pt>
          <cx:pt idx="14473">555.4375</cx:pt>
          <cx:pt idx="14474">522.76470588235304</cx:pt>
          <cx:pt idx="14475">522.76470588235304</cx:pt>
          <cx:pt idx="14476">522.76470588235304</cx:pt>
          <cx:pt idx="14477">493.722222222222</cx:pt>
          <cx:pt idx="14478">522.76470588235304</cx:pt>
          <cx:pt idx="14479">522.76470588235304</cx:pt>
          <cx:pt idx="14480">493.722222222222</cx:pt>
          <cx:pt idx="14481">592.46666666666704</cx:pt>
          <cx:pt idx="14482">555.4375</cx:pt>
          <cx:pt idx="14483">592.46666666666704</cx:pt>
          <cx:pt idx="14484">555.4375</cx:pt>
          <cx:pt idx="14485">522.76470588235304</cx:pt>
          <cx:pt idx="14486">493.722222222222</cx:pt>
          <cx:pt idx="14487">467.73684210526301</cx:pt>
          <cx:pt idx="14488">403.95454545454498</cx:pt>
          <cx:pt idx="14489">467.73684210526301</cx:pt>
          <cx:pt idx="14490">555.4375</cx:pt>
          <cx:pt idx="14491">592.46666666666704</cx:pt>
          <cx:pt idx="14492">493.722222222222</cx:pt>
          <cx:pt idx="14493">522.76470588235304</cx:pt>
          <cx:pt idx="14494">493.722222222222</cx:pt>
          <cx:pt idx="14495">444.35000000000002</cx:pt>
          <cx:pt idx="14496">493.722222222222</cx:pt>
          <cx:pt idx="14497">555.4375</cx:pt>
          <cx:pt idx="14498">555.4375</cx:pt>
          <cx:pt idx="14499">555.4375</cx:pt>
          <cx:pt idx="14500">467.73684210526301</cx:pt>
          <cx:pt idx="14501">555.4375</cx:pt>
          <cx:pt idx="14502">555.4375</cx:pt>
          <cx:pt idx="14503">555.4375</cx:pt>
          <cx:pt idx="14504">444.35000000000002</cx:pt>
          <cx:pt idx="14505">403.95454545454498</cx:pt>
          <cx:pt idx="14506">403.95454545454498</cx:pt>
          <cx:pt idx="14507">493.722222222222</cx:pt>
          <cx:pt idx="14508">493.722222222222</cx:pt>
          <cx:pt idx="14509">522.76470588235304</cx:pt>
          <cx:pt idx="14510">522.76470588235304</cx:pt>
          <cx:pt idx="14511">423.19047619047598</cx:pt>
          <cx:pt idx="14512">403.95454545454498</cx:pt>
          <cx:pt idx="14513">423.19047619047598</cx:pt>
          <cx:pt idx="14514">423.19047619047598</cx:pt>
          <cx:pt idx="14515">555.4375</cx:pt>
          <cx:pt idx="14516">403.95454545454498</cx:pt>
          <cx:pt idx="14517">493.722222222222</cx:pt>
          <cx:pt idx="14518">386.39130434782601</cx:pt>
          <cx:pt idx="14519">370.29166666666703</cx:pt>
          <cx:pt idx="14520">634.78571428571399</cx:pt>
          <cx:pt idx="14521">493.722222222222</cx:pt>
          <cx:pt idx="14522">740.58333333333303</cx:pt>
          <cx:pt idx="14523">740.58333333333303</cx:pt>
          <cx:pt idx="14524">592.46666666666704</cx:pt>
          <cx:pt idx="14525">634.78571428571399</cx:pt>
          <cx:pt idx="14526">683.61538461538498</cx:pt>
          <cx:pt idx="14527">683.61538461538498</cx:pt>
          <cx:pt idx="14528">634.78571428571399</cx:pt>
          <cx:pt idx="14529">634.78571428571399</cx:pt>
          <cx:pt idx="14530">423.19047619047598</cx:pt>
          <cx:pt idx="14531">423.19047619047598</cx:pt>
          <cx:pt idx="14532">423.19047619047598</cx:pt>
          <cx:pt idx="14533">423.19047619047598</cx:pt>
          <cx:pt idx="14534">522.76470588235304</cx:pt>
          <cx:pt idx="14535">522.76470588235304</cx:pt>
          <cx:pt idx="14536">423.19047619047598</cx:pt>
          <cx:pt idx="14537">423.19047619047598</cx:pt>
          <cx:pt idx="14538">555.4375</cx:pt>
          <cx:pt idx="14539">592.46666666666704</cx:pt>
          <cx:pt idx="14540">634.78571428571399</cx:pt>
          <cx:pt idx="14541">634.78571428571399</cx:pt>
          <cx:pt idx="14542">740.58333333333303</cx:pt>
          <cx:pt idx="14543">423.19047619047598</cx:pt>
          <cx:pt idx="14544">493.722222222222</cx:pt>
          <cx:pt idx="14545">634.78571428571399</cx:pt>
          <cx:pt idx="14546">683.61538461538498</cx:pt>
          <cx:pt idx="14547">592.46666666666704</cx:pt>
          <cx:pt idx="14548">555.4375</cx:pt>
          <cx:pt idx="14549">634.78571428571399</cx:pt>
          <cx:pt idx="14550">592.46666666666704</cx:pt>
          <cx:pt idx="14551">592.46666666666704</cx:pt>
          <cx:pt idx="14552">555.4375</cx:pt>
          <cx:pt idx="14553">592.46666666666704</cx:pt>
          <cx:pt idx="14554">592.46666666666704</cx:pt>
          <cx:pt idx="14555">634.78571428571399</cx:pt>
          <cx:pt idx="14556">634.78571428571399</cx:pt>
          <cx:pt idx="14557">683.61538461538498</cx:pt>
          <cx:pt idx="14558">740.58333333333303</cx:pt>
          <cx:pt idx="14559">740.58333333333303</cx:pt>
          <cx:pt idx="14560">683.61538461538498</cx:pt>
          <cx:pt idx="14561">423.19047619047598</cx:pt>
          <cx:pt idx="14562">423.19047619047598</cx:pt>
          <cx:pt idx="14563">555.4375</cx:pt>
          <cx:pt idx="14564">522.76470588235304</cx:pt>
          <cx:pt idx="14565">493.722222222222</cx:pt>
          <cx:pt idx="14566">592.46666666666704</cx:pt>
          <cx:pt idx="14567">555.4375</cx:pt>
          <cx:pt idx="14568">555.4375</cx:pt>
          <cx:pt idx="14569">522.76470588235304</cx:pt>
          <cx:pt idx="14570">555.4375</cx:pt>
          <cx:pt idx="14571">522.76470588235304</cx:pt>
          <cx:pt idx="14572">592.46666666666704</cx:pt>
          <cx:pt idx="14573">592.46666666666704</cx:pt>
          <cx:pt idx="14574">592.46666666666704</cx:pt>
          <cx:pt idx="14575">634.78571428571399</cx:pt>
          <cx:pt idx="14576">555.4375</cx:pt>
          <cx:pt idx="14577">522.76470588235304</cx:pt>
          <cx:pt idx="14578">555.4375</cx:pt>
          <cx:pt idx="14579">522.76470588235304</cx:pt>
          <cx:pt idx="14580">634.78571428571399</cx:pt>
          <cx:pt idx="14581">592.46666666666704</cx:pt>
          <cx:pt idx="14582">493.722222222222</cx:pt>
          <cx:pt idx="14583">467.73684210526301</cx:pt>
          <cx:pt idx="14584">683.61538461538498</cx:pt>
          <cx:pt idx="14585">423.19047619047598</cx:pt>
          <cx:pt idx="14586">493.722222222222</cx:pt>
          <cx:pt idx="14587">592.46666666666704</cx:pt>
          <cx:pt idx="14588">634.78571428571399</cx:pt>
          <cx:pt idx="14589">522.76470588235304</cx:pt>
          <cx:pt idx="14590">592.46666666666704</cx:pt>
          <cx:pt idx="14591">522.76470588235304</cx:pt>
          <cx:pt idx="14592">592.46666666666704</cx:pt>
          <cx:pt idx="14593">555.4375</cx:pt>
          <cx:pt idx="14594">592.46666666666704</cx:pt>
          <cx:pt idx="14595">555.4375</cx:pt>
          <cx:pt idx="14596">555.4375</cx:pt>
          <cx:pt idx="14597">493.722222222222</cx:pt>
          <cx:pt idx="14598">423.19047619047598</cx:pt>
          <cx:pt idx="14599">467.73684210526301</cx:pt>
          <cx:pt idx="14600">423.19047619047598</cx:pt>
          <cx:pt idx="14601">423.19047619047598</cx:pt>
          <cx:pt idx="14602">522.76470588235304</cx:pt>
          <cx:pt idx="14603">493.722222222222</cx:pt>
          <cx:pt idx="14604">555.4375</cx:pt>
          <cx:pt idx="14605">522.76470588235304</cx:pt>
          <cx:pt idx="14606">423.19047619047598</cx:pt>
          <cx:pt idx="14607">423.19047619047598</cx:pt>
          <cx:pt idx="14608">423.19047619047598</cx:pt>
          <cx:pt idx="14609">423.19047619047598</cx:pt>
          <cx:pt idx="14610">555.4375</cx:pt>
          <cx:pt idx="14611">467.73684210526301</cx:pt>
          <cx:pt idx="14612">493.722222222222</cx:pt>
          <cx:pt idx="14613">683.61538461538498</cx:pt>
          <cx:pt idx="14614">403.95454545454498</cx:pt>
          <cx:pt idx="14615">403.95454545454498</cx:pt>
          <cx:pt idx="14616">634.78571428571399</cx:pt>
          <cx:pt idx="14617">189.08510638297901</cx:pt>
          <cx:pt idx="14618">167.67924528301899</cx:pt>
          <cx:pt idx="14619">355.48000000000002</cx:pt>
          <cx:pt idx="14620">355.48000000000002</cx:pt>
          <cx:pt idx="14621">386.39130434782601</cx:pt>
          <cx:pt idx="14622">386.39130434782601</cx:pt>
          <cx:pt idx="14623">444.35000000000002</cx:pt>
          <cx:pt idx="14624">444.35000000000002</cx:pt>
          <cx:pt idx="14625">386.39130434782601</cx:pt>
          <cx:pt idx="14626">403.95454545454498</cx:pt>
          <cx:pt idx="14627">341.80769230769198</cx:pt>
          <cx:pt idx="14628">355.48000000000002</cx:pt>
          <cx:pt idx="14629">355.48000000000002</cx:pt>
          <cx:pt idx="14630">355.48000000000002</cx:pt>
          <cx:pt idx="14631">444.35000000000002</cx:pt>
          <cx:pt idx="14632">423.19047619047598</cx:pt>
          <cx:pt idx="14633">493.722222222222</cx:pt>
          <cx:pt idx="14634">493.722222222222</cx:pt>
          <cx:pt idx="14635">467.73684210526301</cx:pt>
          <cx:pt idx="14636">493.722222222222</cx:pt>
          <cx:pt idx="14637">386.39130434782601</cx:pt>
          <cx:pt idx="14638">386.39130434782601</cx:pt>
          <cx:pt idx="14639">403.95454545454498</cx:pt>
          <cx:pt idx="14640">444.35000000000002</cx:pt>
          <cx:pt idx="14641">444.35000000000002</cx:pt>
          <cx:pt idx="14642">467.73684210526301</cx:pt>
          <cx:pt idx="14643">423.19047619047598</cx:pt>
          <cx:pt idx="14644">423.19047619047598</cx:pt>
          <cx:pt idx="14645">386.39130434782601</cx:pt>
          <cx:pt idx="14646">370.29166666666703</cx:pt>
          <cx:pt idx="14647">423.19047619047598</cx:pt>
          <cx:pt idx="14648">423.19047619047598</cx:pt>
          <cx:pt idx="14649">423.19047619047598</cx:pt>
          <cx:pt idx="14650">423.19047619047598</cx:pt>
          <cx:pt idx="14651">386.39130434782601</cx:pt>
          <cx:pt idx="14652">467.73684210526301</cx:pt>
          <cx:pt idx="14653">317.392857142857</cx:pt>
          <cx:pt idx="14654">341.80769230769198</cx:pt>
          <cx:pt idx="14655">386.39130434782601</cx:pt>
          <cx:pt idx="14656">370.29166666666703</cx:pt>
          <cx:pt idx="14657">355.48000000000002</cx:pt>
          <cx:pt idx="14658">355.48000000000002</cx:pt>
          <cx:pt idx="14659">423.19047619047598</cx:pt>
          <cx:pt idx="14660">423.19047619047598</cx:pt>
          <cx:pt idx="14661">370.29166666666703</cx:pt>
          <cx:pt idx="14662">370.29166666666703</cx:pt>
          <cx:pt idx="14663">444.35000000000002</cx:pt>
          <cx:pt idx="14664">423.19047619047598</cx:pt>
          <cx:pt idx="14665">444.35000000000002</cx:pt>
          <cx:pt idx="14666">403.95454545454498</cx:pt>
          <cx:pt idx="14667">423.19047619047598</cx:pt>
          <cx:pt idx="14668">444.35000000000002</cx:pt>
          <cx:pt idx="14669">423.19047619047598</cx:pt>
          <cx:pt idx="14670">386.39130434782601</cx:pt>
          <cx:pt idx="14671">370.29166666666703</cx:pt>
          <cx:pt idx="14672">444.35000000000002</cx:pt>
          <cx:pt idx="14673">403.95454545454498</cx:pt>
          <cx:pt idx="14674">355.48000000000002</cx:pt>
          <cx:pt idx="14675">317.392857142857</cx:pt>
          <cx:pt idx="14676">423.19047619047598</cx:pt>
          <cx:pt idx="14677">423.19047619047598</cx:pt>
          <cx:pt idx="14678">370.29166666666703</cx:pt>
          <cx:pt idx="14679">370.29166666666703</cx:pt>
          <cx:pt idx="14680">444.35000000000002</cx:pt>
          <cx:pt idx="14681">423.19047619047598</cx:pt>
          <cx:pt idx="14682">444.35000000000002</cx:pt>
          <cx:pt idx="14683">341.80769230769198</cx:pt>
          <cx:pt idx="14684">370.29166666666703</cx:pt>
          <cx:pt idx="14685">329.14814814814798</cx:pt>
          <cx:pt idx="14686">370.29166666666703</cx:pt>
          <cx:pt idx="14687">444.35000000000002</cx:pt>
          <cx:pt idx="14688">386.39130434782601</cx:pt>
          <cx:pt idx="14689">355.48000000000002</cx:pt>
          <cx:pt idx="14690">277.71875</cx:pt>
          <cx:pt idx="14691">306.44827586206901</cx:pt>
          <cx:pt idx="14692">306.44827586206901</cx:pt>
          <cx:pt idx="14693">296.23333333333301</cx:pt>
          <cx:pt idx="14694">261.38235294117601</cx:pt>
          <cx:pt idx="14695">296.23333333333301</cx:pt>
          <cx:pt idx="14696">355.48000000000002</cx:pt>
          <cx:pt idx="14697">216.756097560976</cx:pt>
          <cx:pt idx="14698">216.756097560976</cx:pt>
          <cx:pt idx="14699">341.80769230769198</cx:pt>
          <cx:pt idx="14700">317.392857142857</cx:pt>
          <cx:pt idx="14701">341.80769230769198</cx:pt>
          <cx:pt idx="14702">329.14814814814798</cx:pt>
          <cx:pt idx="14703">355.48000000000002</cx:pt>
          <cx:pt idx="14704">355.48000000000002</cx:pt>
          <cx:pt idx="14705">355.48000000000002</cx:pt>
          <cx:pt idx="14706">467.73684210526301</cx:pt>
          <cx:pt idx="14707">355.48000000000002</cx:pt>
          <cx:pt idx="14708">341.80769230769198</cx:pt>
          <cx:pt idx="14709">403.95454545454498</cx:pt>
          <cx:pt idx="14710">370.29166666666703</cx:pt>
          <cx:pt idx="14711">370.29166666666703</cx:pt>
          <cx:pt idx="14712">370.29166666666703</cx:pt>
          <cx:pt idx="14713">370.29166666666703</cx:pt>
          <cx:pt idx="14714">386.39130434782601</cx:pt>
          <cx:pt idx="14715">341.80769230769198</cx:pt>
          <cx:pt idx="14716">370.29166666666703</cx:pt>
          <cx:pt idx="14717">341.80769230769198</cx:pt>
          <cx:pt idx="14718">329.14814814814798</cx:pt>
          <cx:pt idx="14719">317.392857142857</cx:pt>
          <cx:pt idx="14720">403.95454545454498</cx:pt>
          <cx:pt idx="14721">386.39130434782601</cx:pt>
          <cx:pt idx="14722">386.39130434782601</cx:pt>
          <cx:pt idx="14723">355.48000000000002</cx:pt>
          <cx:pt idx="14724">355.48000000000002</cx:pt>
          <cx:pt idx="14725">423.19047619047598</cx:pt>
          <cx:pt idx="14726">355.48000000000002</cx:pt>
          <cx:pt idx="14727">355.48000000000002</cx:pt>
          <cx:pt idx="14728">423.19047619047598</cx:pt>
          <cx:pt idx="14729">355.48000000000002</cx:pt>
          <cx:pt idx="14730">355.48000000000002</cx:pt>
          <cx:pt idx="14731">386.39130434782601</cx:pt>
          <cx:pt idx="14732">386.39130434782601</cx:pt>
          <cx:pt idx="14733">370.29166666666703</cx:pt>
          <cx:pt idx="14734">370.29166666666703</cx:pt>
          <cx:pt idx="14735">355.48000000000002</cx:pt>
          <cx:pt idx="14736">423.19047619047598</cx:pt>
          <cx:pt idx="14737">423.19047619047598</cx:pt>
          <cx:pt idx="14738">423.19047619047598</cx:pt>
          <cx:pt idx="14739">355.48000000000002</cx:pt>
          <cx:pt idx="14740">355.48000000000002</cx:pt>
          <cx:pt idx="14741">386.39130434782601</cx:pt>
          <cx:pt idx="14742">370.29166666666703</cx:pt>
          <cx:pt idx="14743">370.29166666666703</cx:pt>
          <cx:pt idx="14744">444.35000000000002</cx:pt>
          <cx:pt idx="14745">317.392857142857</cx:pt>
          <cx:pt idx="14746">286.677419354839</cx:pt>
          <cx:pt idx="14747">286.677419354839</cx:pt>
          <cx:pt idx="14748">269.30303030303003</cx:pt>
          <cx:pt idx="14749">216.756097560976</cx:pt>
          <cx:pt idx="14750">386.39130434782601</cx:pt>
          <cx:pt idx="14751">370.29166666666703</cx:pt>
          <cx:pt idx="14752">386.39130434782601</cx:pt>
          <cx:pt idx="14753">370.29166666666703</cx:pt>
          <cx:pt idx="14754">423.19047619047598</cx:pt>
          <cx:pt idx="14755">444.35000000000002</cx:pt>
          <cx:pt idx="14756">467.73684210526301</cx:pt>
          <cx:pt idx="14757">423.19047619047598</cx:pt>
          <cx:pt idx="14758">403.95454545454498</cx:pt>
          <cx:pt idx="14759">444.35000000000002</cx:pt>
          <cx:pt idx="14760">403.95454545454498</cx:pt>
          <cx:pt idx="14761">423.19047619047598</cx:pt>
          <cx:pt idx="14762">423.19047619047598</cx:pt>
          <cx:pt idx="14763">403.95454545454498</cx:pt>
          <cx:pt idx="14764">423.19047619047598</cx:pt>
          <cx:pt idx="14765">444.35000000000002</cx:pt>
          <cx:pt idx="14766">423.19047619047598</cx:pt>
          <cx:pt idx="14767">355.48000000000002</cx:pt>
          <cx:pt idx="14768">341.80769230769198</cx:pt>
          <cx:pt idx="14769">403.95454545454498</cx:pt>
          <cx:pt idx="14770">423.19047619047598</cx:pt>
          <cx:pt idx="14771">403.95454545454498</cx:pt>
          <cx:pt idx="14772">386.39130434782601</cx:pt>
          <cx:pt idx="14773">444.35000000000002</cx:pt>
          <cx:pt idx="14774">444.35000000000002</cx:pt>
          <cx:pt idx="14775">493.722222222222</cx:pt>
          <cx:pt idx="14776">444.35000000000002</cx:pt>
          <cx:pt idx="14777">403.95454545454498</cx:pt>
          <cx:pt idx="14778">386.39130434782601</cx:pt>
          <cx:pt idx="14779">423.19047619047598</cx:pt>
          <cx:pt idx="14780">423.19047619047598</cx:pt>
          <cx:pt idx="14781">423.19047619047598</cx:pt>
          <cx:pt idx="14782">423.19047619047598</cx:pt>
          <cx:pt idx="14783">423.19047619047598</cx:pt>
          <cx:pt idx="14784">370.29166666666703</cx:pt>
          <cx:pt idx="14785">403.95454545454498</cx:pt>
          <cx:pt idx="14786">444.35000000000002</cx:pt>
          <cx:pt idx="14787">444.35000000000002</cx:pt>
          <cx:pt idx="14788">423.19047619047598</cx:pt>
          <cx:pt idx="14789">423.19047619047598</cx:pt>
          <cx:pt idx="14790">386.39130434782601</cx:pt>
          <cx:pt idx="14791">386.39130434782601</cx:pt>
          <cx:pt idx="14792">467.73684210526301</cx:pt>
          <cx:pt idx="14793">423.19047619047598</cx:pt>
          <cx:pt idx="14794">444.35000000000002</cx:pt>
          <cx:pt idx="14795">423.19047619047598</cx:pt>
          <cx:pt idx="14796">493.722222222222</cx:pt>
          <cx:pt idx="14797">423.19047619047598</cx:pt>
          <cx:pt idx="14798">444.35000000000002</cx:pt>
          <cx:pt idx="14799">423.19047619047598</cx:pt>
          <cx:pt idx="14800">403.95454545454498</cx:pt>
          <cx:pt idx="14801">370.29166666666703</cx:pt>
          <cx:pt idx="14802">370.29166666666703</cx:pt>
          <cx:pt idx="14803">423.19047619047598</cx:pt>
          <cx:pt idx="14804">370.29166666666703</cx:pt>
          <cx:pt idx="14805">370.29166666666703</cx:pt>
          <cx:pt idx="14806">423.19047619047598</cx:pt>
          <cx:pt idx="14807">423.19047619047598</cx:pt>
          <cx:pt idx="14808">423.19047619047598</cx:pt>
          <cx:pt idx="14809">467.73684210526301</cx:pt>
          <cx:pt idx="14810">634.78571428571399</cx:pt>
          <cx:pt idx="14811">592.46666666666704</cx:pt>
          <cx:pt idx="14812">403.95454545454498</cx:pt>
          <cx:pt idx="14813">444.35000000000002</cx:pt>
          <cx:pt idx="14814">467.73684210526301</cx:pt>
          <cx:pt idx="14815">403.95454545454498</cx:pt>
          <cx:pt idx="14816">444.35000000000002</cx:pt>
          <cx:pt idx="14817">403.95454545454498</cx:pt>
          <cx:pt idx="14818">444.35000000000002</cx:pt>
          <cx:pt idx="14819">467.73684210526301</cx:pt>
          <cx:pt idx="14820">493.722222222222</cx:pt>
          <cx:pt idx="14821">423.19047619047598</cx:pt>
          <cx:pt idx="14822">423.19047619047598</cx:pt>
          <cx:pt idx="14823">493.722222222222</cx:pt>
          <cx:pt idx="14824">493.722222222222</cx:pt>
          <cx:pt idx="14825">423.19047619047598</cx:pt>
          <cx:pt idx="14826">403.95454545454498</cx:pt>
          <cx:pt idx="14827">444.35000000000002</cx:pt>
          <cx:pt idx="14828">403.95454545454498</cx:pt>
          <cx:pt idx="14829">329.14814814814798</cx:pt>
          <cx:pt idx="14830">355.48000000000002</cx:pt>
          <cx:pt idx="14831">317.392857142857</cx:pt>
          <cx:pt idx="14832">423.19047619047598</cx:pt>
          <cx:pt idx="14833">423.19047619047598</cx:pt>
          <cx:pt idx="14834">355.48000000000002</cx:pt>
          <cx:pt idx="14835">355.48000000000002</cx:pt>
          <cx:pt idx="14836">386.39130434782601</cx:pt>
          <cx:pt idx="14837">329.14814814814798</cx:pt>
          <cx:pt idx="14838">355.48000000000002</cx:pt>
          <cx:pt idx="14839">317.392857142857</cx:pt>
          <cx:pt idx="14840">403.95454545454498</cx:pt>
          <cx:pt idx="14841">386.39130434782601</cx:pt>
          <cx:pt idx="14842">341.80769230769198</cx:pt>
          <cx:pt idx="14843">370.29166666666703</cx:pt>
          <cx:pt idx="14844">329.14814814814798</cx:pt>
          <cx:pt idx="14845">370.29166666666703</cx:pt>
          <cx:pt idx="14846">386.39130434782601</cx:pt>
          <cx:pt idx="14847">355.48000000000002</cx:pt>
          <cx:pt idx="14848">467.73684210526301</cx:pt>
          <cx:pt idx="14849">467.73684210526301</cx:pt>
          <cx:pt idx="14850">493.722222222222</cx:pt>
          <cx:pt idx="14851">493.722222222222</cx:pt>
          <cx:pt idx="14852">467.73684210526301</cx:pt>
          <cx:pt idx="14853">467.73684210526301</cx:pt>
          <cx:pt idx="14854">444.35000000000002</cx:pt>
          <cx:pt idx="14855">403.95454545454498</cx:pt>
          <cx:pt idx="14856">370.29166666666703</cx:pt>
          <cx:pt idx="14857">370.29166666666703</cx:pt>
          <cx:pt idx="14858">423.19047619047598</cx:pt>
          <cx:pt idx="14859">403.95454545454498</cx:pt>
          <cx:pt idx="14860">423.19047619047598</cx:pt>
          <cx:pt idx="14861">444.35000000000002</cx:pt>
          <cx:pt idx="14862">467.73684210526301</cx:pt>
          <cx:pt idx="14863">403.95454545454498</cx:pt>
          <cx:pt idx="14864">493.722222222222</cx:pt>
          <cx:pt idx="14865">522.76470588235304</cx:pt>
          <cx:pt idx="14866">467.73684210526301</cx:pt>
          <cx:pt idx="14867">403.95454545454498</cx:pt>
          <cx:pt idx="14868">522.76470588235304</cx:pt>
          <cx:pt idx="14869">522.76470588235304</cx:pt>
          <cx:pt idx="14870">555.4375</cx:pt>
          <cx:pt idx="14871">555.4375</cx:pt>
          <cx:pt idx="14872">592.46666666666704</cx:pt>
          <cx:pt idx="14873">555.4375</cx:pt>
          <cx:pt idx="14874">592.46666666666704</cx:pt>
          <cx:pt idx="14875">592.46666666666704</cx:pt>
          <cx:pt idx="14876">522.76470588235304</cx:pt>
          <cx:pt idx="14877">555.4375</cx:pt>
          <cx:pt idx="14878">555.4375</cx:pt>
          <cx:pt idx="14879">592.46666666666704</cx:pt>
          <cx:pt idx="14880">634.78571428571399</cx:pt>
          <cx:pt idx="14881">555.4375</cx:pt>
          <cx:pt idx="14882">555.4375</cx:pt>
          <cx:pt idx="14883">592.46666666666704</cx:pt>
          <cx:pt idx="14884">592.46666666666704</cx:pt>
          <cx:pt idx="14885">634.78571428571399</cx:pt>
          <cx:pt idx="14886">683.61538461538498</cx:pt>
          <cx:pt idx="14887">555.4375</cx:pt>
          <cx:pt idx="14888">522.76470588235304</cx:pt>
          <cx:pt idx="14889">555.4375</cx:pt>
          <cx:pt idx="14890">555.4375</cx:pt>
          <cx:pt idx="14891">555.4375</cx:pt>
          <cx:pt idx="14892">592.46666666666704</cx:pt>
          <cx:pt idx="14893">592.46666666666704</cx:pt>
          <cx:pt idx="14894">403.95454545454498</cx:pt>
          <cx:pt idx="14895">386.39130434782601</cx:pt>
          <cx:pt idx="14896">522.76470588235304</cx:pt>
          <cx:pt idx="14897">493.722222222222</cx:pt>
          <cx:pt idx="14898">555.4375</cx:pt>
          <cx:pt idx="14899">522.76470588235304</cx:pt>
          <cx:pt idx="14900">555.4375</cx:pt>
          <cx:pt idx="14901">555.4375</cx:pt>
          <cx:pt idx="14902">592.46666666666704</cx:pt>
          <cx:pt idx="14903">555.4375</cx:pt>
          <cx:pt idx="14904">592.46666666666704</cx:pt>
          <cx:pt idx="14905">403.95454545454498</cx:pt>
          <cx:pt idx="14906">386.39130434782601</cx:pt>
          <cx:pt idx="14907">522.76470588235304</cx:pt>
          <cx:pt idx="14908">493.722222222222</cx:pt>
          <cx:pt idx="14909">555.4375</cx:pt>
          <cx:pt idx="14910">522.76470588235304</cx:pt>
          <cx:pt idx="14911">467.73684210526301</cx:pt>
          <cx:pt idx="14912">423.19047619047598</cx:pt>
          <cx:pt idx="14913">555.4375</cx:pt>
          <cx:pt idx="14914">522.76470588235304</cx:pt>
          <cx:pt idx="14915">423.19047619047598</cx:pt>
          <cx:pt idx="14916">403.95454545454498</cx:pt>
          <cx:pt idx="14917">493.722222222222</cx:pt>
          <cx:pt idx="14918">555.4375</cx:pt>
          <cx:pt idx="14919">467.73684210526301</cx:pt>
          <cx:pt idx="14920">555.4375</cx:pt>
          <cx:pt idx="14921">555.4375</cx:pt>
          <cx:pt idx="14922">592.46666666666704</cx:pt>
          <cx:pt idx="14923">634.78571428571399</cx:pt>
          <cx:pt idx="14924">634.78571428571399</cx:pt>
          <cx:pt idx="14925">634.78571428571399</cx:pt>
          <cx:pt idx="14926">634.78571428571399</cx:pt>
          <cx:pt idx="14927">634.78571428571399</cx:pt>
          <cx:pt idx="14928">683.61538461538498</cx:pt>
          <cx:pt idx="14929">592.46666666666704</cx:pt>
          <cx:pt idx="14930">634.78571428571399</cx:pt>
          <cx:pt idx="14931">634.78571428571399</cx:pt>
          <cx:pt idx="14932">592.46666666666704</cx:pt>
          <cx:pt idx="14933">634.78571428571399</cx:pt>
          <cx:pt idx="14934">592.46666666666704</cx:pt>
          <cx:pt idx="14935">683.61538461538498</cx:pt>
          <cx:pt idx="14936">634.78571428571399</cx:pt>
          <cx:pt idx="14937">634.78571428571399</cx:pt>
          <cx:pt idx="14938">683.61538461538498</cx:pt>
          <cx:pt idx="14939">683.61538461538498</cx:pt>
          <cx:pt idx="14940">592.46666666666704</cx:pt>
          <cx:pt idx="14941">555.4375</cx:pt>
          <cx:pt idx="14942">592.46666666666704</cx:pt>
          <cx:pt idx="14943">555.4375</cx:pt>
          <cx:pt idx="14944">592.46666666666704</cx:pt>
          <cx:pt idx="14945">634.78571428571399</cx:pt>
          <cx:pt idx="14946">634.78571428571399</cx:pt>
          <cx:pt idx="14947">555.4375</cx:pt>
          <cx:pt idx="14948">522.76470588235304</cx:pt>
          <cx:pt idx="14949">592.46666666666704</cx:pt>
          <cx:pt idx="14950">592.46666666666704</cx:pt>
          <cx:pt idx="14951">592.46666666666704</cx:pt>
          <cx:pt idx="14952">634.78571428571399</cx:pt>
          <cx:pt idx="14953">634.78571428571399</cx:pt>
          <cx:pt idx="14954">634.78571428571399</cx:pt>
          <cx:pt idx="14955">634.78571428571399</cx:pt>
          <cx:pt idx="14956">683.61538461538498</cx:pt>
          <cx:pt idx="14957">592.46666666666704</cx:pt>
          <cx:pt idx="14958">634.78571428571399</cx:pt>
          <cx:pt idx="14959">555.4375</cx:pt>
          <cx:pt idx="14960">522.76470588235304</cx:pt>
          <cx:pt idx="14961">592.46666666666704</cx:pt>
          <cx:pt idx="14962">592.46666666666704</cx:pt>
          <cx:pt idx="14963">555.4375</cx:pt>
          <cx:pt idx="14964">522.76470588235304</cx:pt>
          <cx:pt idx="14965">493.722222222222</cx:pt>
          <cx:pt idx="14966">522.76470588235304</cx:pt>
          <cx:pt idx="14967">555.4375</cx:pt>
          <cx:pt idx="14968">555.4375</cx:pt>
          <cx:pt idx="14969">592.46666666666704</cx:pt>
          <cx:pt idx="14970">555.4375</cx:pt>
          <cx:pt idx="14971">634.78571428571399</cx:pt>
          <cx:pt idx="14972">522.76470588235304</cx:pt>
          <cx:pt idx="14973">592.46666666666704</cx:pt>
          <cx:pt idx="14974">592.46666666666704</cx:pt>
          <cx:pt idx="14975">634.78571428571399</cx:pt>
          <cx:pt idx="14976">592.46666666666704</cx:pt>
          <cx:pt idx="14977">634.78571428571399</cx:pt>
          <cx:pt idx="14978">592.46666666666704</cx:pt>
          <cx:pt idx="14979">634.78571428571399</cx:pt>
          <cx:pt idx="14980">683.61538461538498</cx:pt>
          <cx:pt idx="14981">634.78571428571399</cx:pt>
          <cx:pt idx="14982">634.78571428571399</cx:pt>
          <cx:pt idx="14983">634.78571428571399</cx:pt>
          <cx:pt idx="14984">634.78571428571399</cx:pt>
          <cx:pt idx="14985">683.61538461538498</cx:pt>
          <cx:pt idx="14986">634.78571428571399</cx:pt>
          <cx:pt idx="14987">683.61538461538498</cx:pt>
          <cx:pt idx="14988">592.46666666666704</cx:pt>
          <cx:pt idx="14989">555.4375</cx:pt>
          <cx:pt idx="14990">683.61538461538498</cx:pt>
          <cx:pt idx="14991">634.78571428571399</cx:pt>
          <cx:pt idx="14992">634.78571428571399</cx:pt>
          <cx:pt idx="14993">683.61538461538498</cx:pt>
          <cx:pt idx="14994">592.46666666666704</cx:pt>
          <cx:pt idx="14995">634.78571428571399</cx:pt>
          <cx:pt idx="14996">592.46666666666704</cx:pt>
          <cx:pt idx="14997">592.46666666666704</cx:pt>
          <cx:pt idx="14998">683.61538461538498</cx:pt>
          <cx:pt idx="14999">634.78571428571399</cx:pt>
          <cx:pt idx="15000">522.76470588235304</cx:pt>
          <cx:pt idx="15001">592.46666666666704</cx:pt>
          <cx:pt idx="15002">592.46666666666704</cx:pt>
          <cx:pt idx="15003">634.78571428571399</cx:pt>
          <cx:pt idx="15004">555.4375</cx:pt>
          <cx:pt idx="15005">634.78571428571399</cx:pt>
          <cx:pt idx="15006">592.46666666666704</cx:pt>
          <cx:pt idx="15007">634.78571428571399</cx:pt>
          <cx:pt idx="15008">683.61538461538498</cx:pt>
          <cx:pt idx="15009">634.78571428571399</cx:pt>
          <cx:pt idx="15010">634.78571428571399</cx:pt>
          <cx:pt idx="15011">634.78571428571399</cx:pt>
          <cx:pt idx="15012">592.46666666666704</cx:pt>
          <cx:pt idx="15013">634.78571428571399</cx:pt>
          <cx:pt idx="15014">683.61538461538498</cx:pt>
          <cx:pt idx="15015">555.4375</cx:pt>
          <cx:pt idx="15016">634.78571428571399</cx:pt>
          <cx:pt idx="15017">444.35000000000002</cx:pt>
          <cx:pt idx="15018">423.19047619047598</cx:pt>
          <cx:pt idx="15019">467.73684210526301</cx:pt>
          <cx:pt idx="15020">423.19047619047598</cx:pt>
          <cx:pt idx="15021">467.73684210526301</cx:pt>
          <cx:pt idx="15022">493.722222222222</cx:pt>
          <cx:pt idx="15023">493.722222222222</cx:pt>
          <cx:pt idx="15024">467.73684210526301</cx:pt>
          <cx:pt idx="15025">555.4375</cx:pt>
          <cx:pt idx="15026">493.722222222222</cx:pt>
          <cx:pt idx="15027">444.35000000000002</cx:pt>
          <cx:pt idx="15028">444.35000000000002</cx:pt>
          <cx:pt idx="15029">467.73684210526301</cx:pt>
          <cx:pt idx="15030">493.722222222222</cx:pt>
          <cx:pt idx="15031">522.76470588235304</cx:pt>
          <cx:pt idx="15032">522.76470588235304</cx:pt>
          <cx:pt idx="15033">493.722222222222</cx:pt>
          <cx:pt idx="15034">493.722222222222</cx:pt>
          <cx:pt idx="15035">444.35000000000002</cx:pt>
          <cx:pt idx="15036">634.78571428571399</cx:pt>
          <cx:pt idx="15037">522.76470588235304</cx:pt>
          <cx:pt idx="15038">555.4375</cx:pt>
          <cx:pt idx="15039">634.78571428571399</cx:pt>
          <cx:pt idx="15040">634.78571428571399</cx:pt>
          <cx:pt idx="15041">634.78571428571399</cx:pt>
          <cx:pt idx="15042">634.78571428571399</cx:pt>
          <cx:pt idx="15043">403.95454545454498</cx:pt>
          <cx:pt idx="15044">403.95454545454498</cx:pt>
          <cx:pt idx="15045">403.95454545454498</cx:pt>
          <cx:pt idx="15046">403.95454545454498</cx:pt>
          <cx:pt idx="15047">493.722222222222</cx:pt>
          <cx:pt idx="15048">493.722222222222</cx:pt>
          <cx:pt idx="15049">555.4375</cx:pt>
          <cx:pt idx="15050">555.4375</cx:pt>
          <cx:pt idx="15051">592.46666666666704</cx:pt>
          <cx:pt idx="15052">444.35000000000002</cx:pt>
          <cx:pt idx="15053">403.95454545454498</cx:pt>
          <cx:pt idx="15054">592.46666666666704</cx:pt>
          <cx:pt idx="15055">683.61538461538498</cx:pt>
          <cx:pt idx="15056">403.95454545454498</cx:pt>
          <cx:pt idx="15057">467.73684210526301</cx:pt>
          <cx:pt idx="15058">634.78571428571399</cx:pt>
          <cx:pt idx="15059">634.78571428571399</cx:pt>
          <cx:pt idx="15060">592.46666666666704</cx:pt>
          <cx:pt idx="15061">555.4375</cx:pt>
          <cx:pt idx="15062">522.76470588235304</cx:pt>
          <cx:pt idx="15063">634.78571428571399</cx:pt>
          <cx:pt idx="15064">634.78571428571399</cx:pt>
          <cx:pt idx="15065">634.78571428571399</cx:pt>
          <cx:pt idx="15066">555.4375</cx:pt>
          <cx:pt idx="15067">555.4375</cx:pt>
          <cx:pt idx="15068">592.46666666666704</cx:pt>
          <cx:pt idx="15069">522.76470588235304</cx:pt>
          <cx:pt idx="15070">555.4375</cx:pt>
          <cx:pt idx="15071">403.95454545454498</cx:pt>
          <cx:pt idx="15072">423.19047619047598</cx:pt>
          <cx:pt idx="15073">423.19047619047598</cx:pt>
          <cx:pt idx="15074">444.35000000000002</cx:pt>
          <cx:pt idx="15075">444.35000000000002</cx:pt>
          <cx:pt idx="15076">444.35000000000002</cx:pt>
          <cx:pt idx="15077">522.76470588235304</cx:pt>
          <cx:pt idx="15078">522.76470588235304</cx:pt>
          <cx:pt idx="15079">555.4375</cx:pt>
          <cx:pt idx="15080">555.4375</cx:pt>
          <cx:pt idx="15081">592.46666666666704</cx:pt>
          <cx:pt idx="15082">555.4375</cx:pt>
          <cx:pt idx="15083">493.722222222222</cx:pt>
          <cx:pt idx="15084">467.73684210526301</cx:pt>
          <cx:pt idx="15085">522.76470588235304</cx:pt>
          <cx:pt idx="15086">493.722222222222</cx:pt>
          <cx:pt idx="15087">467.73684210526301</cx:pt>
          <cx:pt idx="15088">522.76470588235304</cx:pt>
          <cx:pt idx="15089">555.4375</cx:pt>
          <cx:pt idx="15090">555.4375</cx:pt>
          <cx:pt idx="15091">467.73684210526301</cx:pt>
          <cx:pt idx="15092">522.76470588235304</cx:pt>
          <cx:pt idx="15093">522.76470588235304</cx:pt>
          <cx:pt idx="15094">592.46666666666704</cx:pt>
          <cx:pt idx="15095">634.78571428571399</cx:pt>
          <cx:pt idx="15096">403.95454545454498</cx:pt>
          <cx:pt idx="15097">467.73684210526301</cx:pt>
          <cx:pt idx="15098">592.46666666666704</cx:pt>
          <cx:pt idx="15099">493.722222222222</cx:pt>
          <cx:pt idx="15100">522.76470588235304</cx:pt>
          <cx:pt idx="15101">493.722222222222</cx:pt>
          <cx:pt idx="15102">423.19047619047598</cx:pt>
          <cx:pt idx="15103">444.35000000000002</cx:pt>
          <cx:pt idx="15104">555.4375</cx:pt>
          <cx:pt idx="15105">555.4375</cx:pt>
          <cx:pt idx="15106">467.73684210526301</cx:pt>
          <cx:pt idx="15107">555.4375</cx:pt>
          <cx:pt idx="15108">522.76470588235304</cx:pt>
          <cx:pt idx="15109">555.4375</cx:pt>
          <cx:pt idx="15110">444.35000000000002</cx:pt>
          <cx:pt idx="15111">403.95454545454498</cx:pt>
          <cx:pt idx="15112">403.95454545454498</cx:pt>
          <cx:pt idx="15113">444.35000000000002</cx:pt>
          <cx:pt idx="15114">493.722222222222</cx:pt>
          <cx:pt idx="15115">493.722222222222</cx:pt>
          <cx:pt idx="15116">522.76470588235304</cx:pt>
          <cx:pt idx="15117">522.76470588235304</cx:pt>
          <cx:pt idx="15118">423.19047619047598</cx:pt>
          <cx:pt idx="15119">403.95454545454498</cx:pt>
          <cx:pt idx="15120">423.19047619047598</cx:pt>
          <cx:pt idx="15121">423.19047619047598</cx:pt>
          <cx:pt idx="15122">493.722222222222</cx:pt>
          <cx:pt idx="15123">555.4375</cx:pt>
          <cx:pt idx="15124">403.95454545454498</cx:pt>
          <cx:pt idx="15125">493.722222222222</cx:pt>
          <cx:pt idx="15126">386.39130434782601</cx:pt>
          <cx:pt idx="15127">370.29166666666703</cx:pt>
          <cx:pt idx="15128">634.78571428571399</cx:pt>
          <cx:pt idx="15129">493.722222222222</cx:pt>
          <cx:pt idx="15130">683.61538461538498</cx:pt>
          <cx:pt idx="15131">683.61538461538498</cx:pt>
          <cx:pt idx="15132">683.61538461538498</cx:pt>
          <cx:pt idx="15133">592.46666666666704</cx:pt>
          <cx:pt idx="15134">592.46666666666704</cx:pt>
          <cx:pt idx="15135">683.61538461538498</cx:pt>
          <cx:pt idx="15136">683.61538461538498</cx:pt>
          <cx:pt idx="15137">683.61538461538498</cx:pt>
          <cx:pt idx="15138">683.61538461538498</cx:pt>
          <cx:pt idx="15139">634.78571428571399</cx:pt>
          <cx:pt idx="15140">683.61538461538498</cx:pt>
          <cx:pt idx="15141">683.61538461538498</cx:pt>
          <cx:pt idx="15142">423.19047619047598</cx:pt>
          <cx:pt idx="15143">423.19047619047598</cx:pt>
          <cx:pt idx="15144">423.19047619047598</cx:pt>
          <cx:pt idx="15145">423.19047619047598</cx:pt>
          <cx:pt idx="15146">522.76470588235304</cx:pt>
          <cx:pt idx="15147">522.76470588235304</cx:pt>
          <cx:pt idx="15148">522.76470588235304</cx:pt>
          <cx:pt idx="15149">423.19047619047598</cx:pt>
          <cx:pt idx="15150">423.19047619047598</cx:pt>
          <cx:pt idx="15151">592.46666666666704</cx:pt>
          <cx:pt idx="15152">592.46666666666704</cx:pt>
          <cx:pt idx="15153">634.78571428571399</cx:pt>
          <cx:pt idx="15154">634.78571428571399</cx:pt>
          <cx:pt idx="15155">683.61538461538498</cx:pt>
          <cx:pt idx="15156">423.19047619047598</cx:pt>
          <cx:pt idx="15157">493.722222222222</cx:pt>
          <cx:pt idx="15158">634.78571428571399</cx:pt>
          <cx:pt idx="15159">634.78571428571399</cx:pt>
          <cx:pt idx="15160">592.46666666666704</cx:pt>
          <cx:pt idx="15161">592.46666666666704</cx:pt>
          <cx:pt idx="15162">592.46666666666704</cx:pt>
          <cx:pt idx="15163">592.46666666666704</cx:pt>
          <cx:pt idx="15164">592.46666666666704</cx:pt>
          <cx:pt idx="15165">634.78571428571399</cx:pt>
          <cx:pt idx="15166">592.46666666666704</cx:pt>
          <cx:pt idx="15167">592.46666666666704</cx:pt>
          <cx:pt idx="15168">634.78571428571399</cx:pt>
          <cx:pt idx="15169">683.61538461538498</cx:pt>
          <cx:pt idx="15170">683.61538461538498</cx:pt>
          <cx:pt idx="15171">683.61538461538498</cx:pt>
          <cx:pt idx="15172">683.61538461538498</cx:pt>
          <cx:pt idx="15173">683.61538461538498</cx:pt>
          <cx:pt idx="15174">683.61538461538498</cx:pt>
          <cx:pt idx="15175">423.19047619047598</cx:pt>
          <cx:pt idx="15176">423.19047619047598</cx:pt>
          <cx:pt idx="15177">444.35000000000002</cx:pt>
          <cx:pt idx="15178">522.76470588235304</cx:pt>
          <cx:pt idx="15179">493.722222222222</cx:pt>
          <cx:pt idx="15180">522.76470588235304</cx:pt>
          <cx:pt idx="15181">522.76470588235304</cx:pt>
          <cx:pt idx="15182">592.46666666666704</cx:pt>
          <cx:pt idx="15183">592.46666666666704</cx:pt>
          <cx:pt idx="15184">634.78571428571399</cx:pt>
          <cx:pt idx="15185">555.4375</cx:pt>
          <cx:pt idx="15186">522.76470588235304</cx:pt>
          <cx:pt idx="15187">522.76470588235304</cx:pt>
          <cx:pt idx="15188">522.76470588235304</cx:pt>
          <cx:pt idx="15189">555.4375</cx:pt>
          <cx:pt idx="15190">555.4375</cx:pt>
          <cx:pt idx="15191">467.73684210526301</cx:pt>
          <cx:pt idx="15192">522.76470588235304</cx:pt>
          <cx:pt idx="15193">522.76470588235304</cx:pt>
          <cx:pt idx="15194">522.76470588235304</cx:pt>
          <cx:pt idx="15195">522.76470588235304</cx:pt>
          <cx:pt idx="15196">555.4375</cx:pt>
          <cx:pt idx="15197">555.4375</cx:pt>
          <cx:pt idx="15198">592.46666666666704</cx:pt>
          <cx:pt idx="15199">522.76470588235304</cx:pt>
          <cx:pt idx="15200">522.76470588235304</cx:pt>
          <cx:pt idx="15201">592.46666666666704</cx:pt>
          <cx:pt idx="15202">683.61538461538498</cx:pt>
          <cx:pt idx="15203">634.78571428571399</cx:pt>
          <cx:pt idx="15204">423.19047619047598</cx:pt>
          <cx:pt idx="15205">493.722222222222</cx:pt>
          <cx:pt idx="15206">592.46666666666704</cx:pt>
          <cx:pt idx="15207">522.76470588235304</cx:pt>
          <cx:pt idx="15208">592.46666666666704</cx:pt>
          <cx:pt idx="15209">444.35000000000002</cx:pt>
          <cx:pt idx="15210">444.35000000000002</cx:pt>
          <cx:pt idx="15211">592.46666666666704</cx:pt>
          <cx:pt idx="15212">555.4375</cx:pt>
          <cx:pt idx="15213">555.4375</cx:pt>
          <cx:pt idx="15214">555.4375</cx:pt>
          <cx:pt idx="15215">592.46666666666704</cx:pt>
          <cx:pt idx="15216">493.722222222222</cx:pt>
          <cx:pt idx="15217">423.19047619047598</cx:pt>
          <cx:pt idx="15218">467.73684210526301</cx:pt>
          <cx:pt idx="15219">444.35000000000002</cx:pt>
          <cx:pt idx="15220">444.35000000000002</cx:pt>
          <cx:pt idx="15221">423.19047619047598</cx:pt>
          <cx:pt idx="15222">423.19047619047598</cx:pt>
          <cx:pt idx="15223">522.76470588235304</cx:pt>
          <cx:pt idx="15224">493.722222222222</cx:pt>
          <cx:pt idx="15225">555.4375</cx:pt>
          <cx:pt idx="15226">522.76470588235304</cx:pt>
          <cx:pt idx="15227">423.19047619047598</cx:pt>
          <cx:pt idx="15228">423.19047619047598</cx:pt>
          <cx:pt idx="15229">423.19047619047598</cx:pt>
          <cx:pt idx="15230">423.19047619047598</cx:pt>
          <cx:pt idx="15231">522.76470588235304</cx:pt>
          <cx:pt idx="15232">592.46666666666704</cx:pt>
          <cx:pt idx="15233">467.73684210526301</cx:pt>
          <cx:pt idx="15234">493.722222222222</cx:pt>
          <cx:pt idx="15235">683.61538461538498</cx:pt>
          <cx:pt idx="15236">403.95454545454498</cx:pt>
          <cx:pt idx="15237">403.95454545454498</cx:pt>
          <cx:pt idx="15238">634.78571428571399</cx:pt>
          <cx:pt idx="15239">222.17500000000001</cx:pt>
          <cx:pt idx="15240">222.17500000000001</cx:pt>
          <cx:pt idx="15241">423.19047619047598</cx:pt>
          <cx:pt idx="15242">444.35000000000002</cx:pt>
          <cx:pt idx="15243">189.08510638297901</cx:pt>
          <cx:pt idx="15244">170.90384615384599</cx:pt>
          <cx:pt idx="15245">355.48000000000002</cx:pt>
          <cx:pt idx="15246">341.80769230769198</cx:pt>
          <cx:pt idx="15247">386.39130434782601</cx:pt>
          <cx:pt idx="15248">444.35000000000002</cx:pt>
          <cx:pt idx="15249">370.29166666666703</cx:pt>
          <cx:pt idx="15250">403.95454545454498</cx:pt>
          <cx:pt idx="15251">341.80769230769198</cx:pt>
          <cx:pt idx="15252">355.48000000000002</cx:pt>
          <cx:pt idx="15253">444.35000000000002</cx:pt>
          <cx:pt idx="15254">423.19047619047598</cx:pt>
          <cx:pt idx="15255">444.35000000000002</cx:pt>
          <cx:pt idx="15256">423.19047619047598</cx:pt>
          <cx:pt idx="15257">493.722222222222</cx:pt>
          <cx:pt idx="15258">522.76470588235304</cx:pt>
          <cx:pt idx="15259">493.722222222222</cx:pt>
          <cx:pt idx="15260">493.722222222222</cx:pt>
          <cx:pt idx="15261">522.76470588235304</cx:pt>
          <cx:pt idx="15262">403.95454545454498</cx:pt>
          <cx:pt idx="15263">386.39130434782601</cx:pt>
          <cx:pt idx="15264">444.35000000000002</cx:pt>
          <cx:pt idx="15265">444.35000000000002</cx:pt>
          <cx:pt idx="15266">467.73684210526301</cx:pt>
          <cx:pt idx="15267">423.19047619047598</cx:pt>
          <cx:pt idx="15268">386.39130434782601</cx:pt>
          <cx:pt idx="15269">423.19047619047598</cx:pt>
          <cx:pt idx="15270">403.95454545454498</cx:pt>
          <cx:pt idx="15271">423.19047619047598</cx:pt>
          <cx:pt idx="15272">423.19047619047598</cx:pt>
          <cx:pt idx="15273">317.392857142857</cx:pt>
          <cx:pt idx="15274">341.80769230769198</cx:pt>
          <cx:pt idx="15275">296.23333333333301</cx:pt>
          <cx:pt idx="15276">296.23333333333301</cx:pt>
          <cx:pt idx="15277">370.29166666666703</cx:pt>
          <cx:pt idx="15278">370.29166666666703</cx:pt>
          <cx:pt idx="15279">341.80769230769198</cx:pt>
          <cx:pt idx="15280">329.14814814814798</cx:pt>
          <cx:pt idx="15281">355.48000000000002</cx:pt>
          <cx:pt idx="15282">329.14814814814798</cx:pt>
          <cx:pt idx="15283">403.95454545454498</cx:pt>
          <cx:pt idx="15284">403.95454545454498</cx:pt>
          <cx:pt idx="15285">423.19047619047598</cx:pt>
          <cx:pt idx="15286">370.29166666666703</cx:pt>
          <cx:pt idx="15287">403.95454545454498</cx:pt>
          <cx:pt idx="15288">444.35000000000002</cx:pt>
          <cx:pt idx="15289">341.80769230769198</cx:pt>
          <cx:pt idx="15290">329.14814814814798</cx:pt>
          <cx:pt idx="15291">403.95454545454498</cx:pt>
          <cx:pt idx="15292">403.95454545454498</cx:pt>
          <cx:pt idx="15293">355.48000000000002</cx:pt>
          <cx:pt idx="15294">317.392857142857</cx:pt>
          <cx:pt idx="15295">423.19047619047598</cx:pt>
          <cx:pt idx="15296">370.29166666666703</cx:pt>
          <cx:pt idx="15297">355.48000000000002</cx:pt>
          <cx:pt idx="15298">370.29166666666703</cx:pt>
          <cx:pt idx="15299">329.14814814814798</cx:pt>
          <cx:pt idx="15300">355.48000000000002</cx:pt>
          <cx:pt idx="15301">370.29166666666703</cx:pt>
          <cx:pt idx="15302">355.48000000000002</cx:pt>
          <cx:pt idx="15303">277.71875</cx:pt>
          <cx:pt idx="15304">306.44827586206901</cx:pt>
          <cx:pt idx="15305">296.23333333333301</cx:pt>
          <cx:pt idx="15306">296.23333333333301</cx:pt>
          <cx:pt idx="15307">296.23333333333301</cx:pt>
          <cx:pt idx="15308">261.38235294117601</cx:pt>
          <cx:pt idx="15309">355.48000000000002</cx:pt>
          <cx:pt idx="15310">222.17500000000001</cx:pt>
          <cx:pt idx="15311">216.756097560976</cx:pt>
          <cx:pt idx="15312">222.17500000000001</cx:pt>
          <cx:pt idx="15313">216.756097560976</cx:pt>
          <cx:pt idx="15314">341.80769230769198</cx:pt>
          <cx:pt idx="15315">317.392857142857</cx:pt>
          <cx:pt idx="15316">341.80769230769198</cx:pt>
          <cx:pt idx="15317">329.14814814814798</cx:pt>
          <cx:pt idx="15318">370.29166666666703</cx:pt>
          <cx:pt idx="15319">341.80769230769198</cx:pt>
          <cx:pt idx="15320">444.35000000000002</cx:pt>
          <cx:pt idx="15321">467.73684210526301</cx:pt>
          <cx:pt idx="15322">493.722222222222</cx:pt>
          <cx:pt idx="15323">355.48000000000002</cx:pt>
          <cx:pt idx="15324">370.29166666666703</cx:pt>
          <cx:pt idx="15325">341.80769230769198</cx:pt>
          <cx:pt idx="15326">355.48000000000002</cx:pt>
          <cx:pt idx="15327">403.95454545454498</cx:pt>
          <cx:pt idx="15328">370.29166666666703</cx:pt>
          <cx:pt idx="15329">329.14814814814798</cx:pt>
          <cx:pt idx="15330">341.80769230769198</cx:pt>
          <cx:pt idx="15331">341.80769230769198</cx:pt>
          <cx:pt idx="15332">355.48000000000002</cx:pt>
          <cx:pt idx="15333">386.39130434782601</cx:pt>
          <cx:pt idx="15334">370.29166666666703</cx:pt>
          <cx:pt idx="15335">329.14814814814798</cx:pt>
          <cx:pt idx="15336">403.95454545454498</cx:pt>
          <cx:pt idx="15337">386.39130434782601</cx:pt>
          <cx:pt idx="15338">329.14814814814798</cx:pt>
          <cx:pt idx="15339">329.14814814814798</cx:pt>
          <cx:pt idx="15340">403.95454545454498</cx:pt>
          <cx:pt idx="15341">386.39130434782601</cx:pt>
          <cx:pt idx="15342">355.48000000000002</cx:pt>
          <cx:pt idx="15343">329.14814814814798</cx:pt>
          <cx:pt idx="15344">423.19047619047598</cx:pt>
          <cx:pt idx="15345">355.48000000000002</cx:pt>
          <cx:pt idx="15346">329.14814814814798</cx:pt>
          <cx:pt idx="15347">423.19047619047598</cx:pt>
          <cx:pt idx="15348">355.48000000000002</cx:pt>
          <cx:pt idx="15349">329.14814814814798</cx:pt>
          <cx:pt idx="15350">370.29166666666703</cx:pt>
          <cx:pt idx="15351">403.95454545454498</cx:pt>
          <cx:pt idx="15352">370.29166666666703</cx:pt>
          <cx:pt idx="15353">370.29166666666703</cx:pt>
          <cx:pt idx="15354">341.80769230769198</cx:pt>
          <cx:pt idx="15355">423.19047619047598</cx:pt>
          <cx:pt idx="15356">423.19047619047598</cx:pt>
          <cx:pt idx="15357">423.19047619047598</cx:pt>
          <cx:pt idx="15358">370.29166666666703</cx:pt>
          <cx:pt idx="15359">370.29166666666703</cx:pt>
          <cx:pt idx="15360">386.39130434782601</cx:pt>
          <cx:pt idx="15361">403.95454545454498</cx:pt>
          <cx:pt idx="15362">403.95454545454498</cx:pt>
          <cx:pt idx="15363">341.80769230769198</cx:pt>
          <cx:pt idx="15364">329.14814814814798</cx:pt>
          <cx:pt idx="15365">370.29166666666703</cx:pt>
          <cx:pt idx="15366">370.29166666666703</cx:pt>
          <cx:pt idx="15367">423.19047619047598</cx:pt>
          <cx:pt idx="15368">317.392857142857</cx:pt>
          <cx:pt idx="15369">286.677419354839</cx:pt>
          <cx:pt idx="15370">286.677419354839</cx:pt>
          <cx:pt idx="15371">269.30303030303003</cx:pt>
          <cx:pt idx="15372">370.29166666666703</cx:pt>
          <cx:pt idx="15373">370.29166666666703</cx:pt>
          <cx:pt idx="15374">370.29166666666703</cx:pt>
          <cx:pt idx="15375">370.29166666666703</cx:pt>
          <cx:pt idx="15376">423.19047619047598</cx:pt>
          <cx:pt idx="15377">423.19047619047598</cx:pt>
          <cx:pt idx="15378">467.73684210526301</cx:pt>
          <cx:pt idx="15379">467.73684210526301</cx:pt>
          <cx:pt idx="15380">467.73684210526301</cx:pt>
          <cx:pt idx="15381">444.35000000000002</cx:pt>
          <cx:pt idx="15382">355.48000000000002</cx:pt>
          <cx:pt idx="15383">355.48000000000002</cx:pt>
          <cx:pt idx="15384">386.39130434782601</cx:pt>
          <cx:pt idx="15385">403.95454545454498</cx:pt>
          <cx:pt idx="15386">423.19047619047598</cx:pt>
          <cx:pt idx="15387">403.95454545454498</cx:pt>
          <cx:pt idx="15388">444.35000000000002</cx:pt>
          <cx:pt idx="15389">403.95454545454498</cx:pt>
          <cx:pt idx="15390">444.35000000000002</cx:pt>
          <cx:pt idx="15391">370.29166666666703</cx:pt>
          <cx:pt idx="15392">341.80769230769198</cx:pt>
          <cx:pt idx="15393">403.95454545454498</cx:pt>
          <cx:pt idx="15394">423.19047619047598</cx:pt>
          <cx:pt idx="15395">341.80769230769198</cx:pt>
          <cx:pt idx="15396">403.95454545454498</cx:pt>
          <cx:pt idx="15397">386.39130434782601</cx:pt>
          <cx:pt idx="15398">444.35000000000002</cx:pt>
          <cx:pt idx="15399">444.35000000000002</cx:pt>
          <cx:pt idx="15400">493.722222222222</cx:pt>
          <cx:pt idx="15401">444.35000000000002</cx:pt>
          <cx:pt idx="15402">355.48000000000002</cx:pt>
          <cx:pt idx="15403">355.48000000000002</cx:pt>
          <cx:pt idx="15404">403.95454545454498</cx:pt>
          <cx:pt idx="15405">386.39130434782601</cx:pt>
          <cx:pt idx="15406">423.19047619047598</cx:pt>
          <cx:pt idx="15407">423.19047619047598</cx:pt>
          <cx:pt idx="15408">423.19047619047598</cx:pt>
          <cx:pt idx="15409">444.35000000000002</cx:pt>
          <cx:pt idx="15410">444.35000000000002</cx:pt>
          <cx:pt idx="15411">370.29166666666703</cx:pt>
          <cx:pt idx="15412">403.95454545454498</cx:pt>
          <cx:pt idx="15413">444.35000000000002</cx:pt>
          <cx:pt idx="15414">467.73684210526301</cx:pt>
          <cx:pt idx="15415">386.39130434782601</cx:pt>
          <cx:pt idx="15416">386.39130434782601</cx:pt>
          <cx:pt idx="15417">386.39130434782601</cx:pt>
          <cx:pt idx="15418">444.35000000000002</cx:pt>
          <cx:pt idx="15419">423.19047619047598</cx:pt>
          <cx:pt idx="15420">423.19047619047598</cx:pt>
          <cx:pt idx="15421">423.19047619047598</cx:pt>
          <cx:pt idx="15422">423.19047619047598</cx:pt>
          <cx:pt idx="15423">423.19047619047598</cx:pt>
          <cx:pt idx="15424">423.19047619047598</cx:pt>
          <cx:pt idx="15425">444.35000000000002</cx:pt>
          <cx:pt idx="15426">355.48000000000002</cx:pt>
          <cx:pt idx="15427">423.19047619047598</cx:pt>
          <cx:pt idx="15428">444.35000000000002</cx:pt>
          <cx:pt idx="15429">370.29166666666703</cx:pt>
          <cx:pt idx="15430">370.29166666666703</cx:pt>
          <cx:pt idx="15431">423.19047619047598</cx:pt>
          <cx:pt idx="15432">423.19047619047598</cx:pt>
          <cx:pt idx="15433">193.195652173913</cx:pt>
          <cx:pt idx="15434">423.19047619047598</cx:pt>
          <cx:pt idx="15435">423.19047619047598</cx:pt>
          <cx:pt idx="15436">592.46666666666704</cx:pt>
          <cx:pt idx="15437">467.73684210526301</cx:pt>
          <cx:pt idx="15438">467.73684210526301</cx:pt>
          <cx:pt idx="15439">592.46666666666704</cx:pt>
          <cx:pt idx="15440">555.4375</cx:pt>
          <cx:pt idx="15441">403.95454545454498</cx:pt>
          <cx:pt idx="15442">423.19047619047598</cx:pt>
          <cx:pt idx="15443">403.95454545454498</cx:pt>
          <cx:pt idx="15444">467.73684210526301</cx:pt>
          <cx:pt idx="15445">403.95454545454498</cx:pt>
          <cx:pt idx="15446">444.35000000000002</cx:pt>
          <cx:pt idx="15447">403.95454545454498</cx:pt>
          <cx:pt idx="15448">444.35000000000002</cx:pt>
          <cx:pt idx="15449">467.73684210526301</cx:pt>
          <cx:pt idx="15450">493.722222222222</cx:pt>
          <cx:pt idx="15451">444.35000000000002</cx:pt>
          <cx:pt idx="15452">444.35000000000002</cx:pt>
          <cx:pt idx="15453">493.722222222222</cx:pt>
          <cx:pt idx="15454">493.722222222222</cx:pt>
          <cx:pt idx="15455">493.722222222222</cx:pt>
          <cx:pt idx="15456">423.19047619047598</cx:pt>
          <cx:pt idx="15457">493.722222222222</cx:pt>
          <cx:pt idx="15458">403.95454545454498</cx:pt>
          <cx:pt idx="15459">403.95454545454498</cx:pt>
          <cx:pt idx="15460">329.14814814814798</cx:pt>
          <cx:pt idx="15461">355.48000000000002</cx:pt>
          <cx:pt idx="15462">317.392857142857</cx:pt>
          <cx:pt idx="15463">403.95454545454498</cx:pt>
          <cx:pt idx="15464">423.19047619047598</cx:pt>
          <cx:pt idx="15465">370.29166666666703</cx:pt>
          <cx:pt idx="15466">370.29166666666703</cx:pt>
          <cx:pt idx="15467">386.39130434782601</cx:pt>
          <cx:pt idx="15468">329.14814814814798</cx:pt>
          <cx:pt idx="15469">355.48000000000002</cx:pt>
          <cx:pt idx="15470">317.392857142857</cx:pt>
          <cx:pt idx="15471">317.392857142857</cx:pt>
          <cx:pt idx="15472">306.44827586206901</cx:pt>
          <cx:pt idx="15473">386.39130434782601</cx:pt>
          <cx:pt idx="15474">370.29166666666703</cx:pt>
          <cx:pt idx="15475">370.29166666666703</cx:pt>
          <cx:pt idx="15476">341.80769230769198</cx:pt>
          <cx:pt idx="15477">355.48000000000002</cx:pt>
          <cx:pt idx="15478">370.29166666666703</cx:pt>
          <cx:pt idx="15479">355.48000000000002</cx:pt>
          <cx:pt idx="15480">444.35000000000002</cx:pt>
          <cx:pt idx="15481">467.73684210526301</cx:pt>
          <cx:pt idx="15482">444.35000000000002</cx:pt>
          <cx:pt idx="15483">467.73684210526301</cx:pt>
          <cx:pt idx="15484">444.35000000000002</cx:pt>
          <cx:pt idx="15485">467.73684210526301</cx:pt>
          <cx:pt idx="15486">423.19047619047598</cx:pt>
          <cx:pt idx="15487">403.95454545454498</cx:pt>
          <cx:pt idx="15488">444.35000000000002</cx:pt>
          <cx:pt idx="15489">444.35000000000002</cx:pt>
          <cx:pt idx="15490">355.48000000000002</cx:pt>
          <cx:pt idx="15491">423.19047619047598</cx:pt>
          <cx:pt idx="15492">423.19047619047598</cx:pt>
          <cx:pt idx="15493">423.19047619047598</cx:pt>
          <cx:pt idx="15494">444.35000000000002</cx:pt>
          <cx:pt idx="15495">555.4375</cx:pt>
          <cx:pt idx="15496">522.76470588235304</cx:pt>
          <cx:pt idx="15497">555.4375</cx:pt>
          <cx:pt idx="15498">555.4375</cx:pt>
          <cx:pt idx="15499">555.4375</cx:pt>
          <cx:pt idx="15500">555.4375</cx:pt>
          <cx:pt idx="15501">555.4375</cx:pt>
          <cx:pt idx="15502">634.78571428571399</cx:pt>
          <cx:pt idx="15503">493.722222222222</cx:pt>
          <cx:pt idx="15504">423.19047619047598</cx:pt>
          <cx:pt idx="15505">493.722222222222</cx:pt>
          <cx:pt idx="15506">467.73684210526301</cx:pt>
          <cx:pt idx="15507">493.722222222222</cx:pt>
          <cx:pt idx="15508">444.35000000000002</cx:pt>
          <cx:pt idx="15509">493.722222222222</cx:pt>
          <cx:pt idx="15510">522.76470588235304</cx:pt>
          <cx:pt idx="15511">522.76470588235304</cx:pt>
          <cx:pt idx="15512">592.46666666666704</cx:pt>
          <cx:pt idx="15513">592.46666666666704</cx:pt>
          <cx:pt idx="15514">555.4375</cx:pt>
          <cx:pt idx="15515">555.4375</cx:pt>
          <cx:pt idx="15516">634.78571428571399</cx:pt>
          <cx:pt idx="15517">634.78571428571399</cx:pt>
          <cx:pt idx="15518">634.78571428571399</cx:pt>
          <cx:pt idx="15519">555.4375</cx:pt>
          <cx:pt idx="15520">555.4375</cx:pt>
          <cx:pt idx="15521">592.46666666666704</cx:pt>
          <cx:pt idx="15522">592.46666666666704</cx:pt>
          <cx:pt idx="15523">423.19047619047598</cx:pt>
          <cx:pt idx="15524">386.39130434782601</cx:pt>
          <cx:pt idx="15525">493.722222222222</cx:pt>
          <cx:pt idx="15526">493.722222222222</cx:pt>
          <cx:pt idx="15527">522.76470588235304</cx:pt>
          <cx:pt idx="15528">522.76470588235304</cx:pt>
          <cx:pt idx="15529">522.76470588235304</cx:pt>
          <cx:pt idx="15530">522.76470588235304</cx:pt>
          <cx:pt idx="15531">555.4375</cx:pt>
          <cx:pt idx="15532">555.4375</cx:pt>
          <cx:pt idx="15533">555.4375</cx:pt>
          <cx:pt idx="15534">555.4375</cx:pt>
          <cx:pt idx="15535">555.4375</cx:pt>
          <cx:pt idx="15536">634.78571428571399</cx:pt>
          <cx:pt idx="15537">493.722222222222</cx:pt>
          <cx:pt idx="15538">423.19047619047598</cx:pt>
          <cx:pt idx="15539">493.722222222222</cx:pt>
          <cx:pt idx="15540">467.73684210526301</cx:pt>
          <cx:pt idx="15541">493.722222222222</cx:pt>
          <cx:pt idx="15542">444.35000000000002</cx:pt>
          <cx:pt idx="15543">493.722222222222</cx:pt>
          <cx:pt idx="15544">423.19047619047598</cx:pt>
          <cx:pt idx="15545">386.39130434782601</cx:pt>
          <cx:pt idx="15546">493.722222222222</cx:pt>
          <cx:pt idx="15547">493.722222222222</cx:pt>
          <cx:pt idx="15548">522.76470588235304</cx:pt>
          <cx:pt idx="15549">522.76470588235304</cx:pt>
          <cx:pt idx="15550">467.73684210526301</cx:pt>
          <cx:pt idx="15551">403.95454545454498</cx:pt>
          <cx:pt idx="15552">522.76470588235304</cx:pt>
          <cx:pt idx="15553">522.76470588235304</cx:pt>
          <cx:pt idx="15554">634.78571428571399</cx:pt>
          <cx:pt idx="15555">423.19047619047598</cx:pt>
          <cx:pt idx="15556">403.95454545454498</cx:pt>
          <cx:pt idx="15557">493.722222222222</cx:pt>
          <cx:pt idx="15558">555.4375</cx:pt>
          <cx:pt idx="15559">467.73684210526301</cx:pt>
          <cx:pt idx="15560">555.4375</cx:pt>
          <cx:pt idx="15561">555.4375</cx:pt>
          <cx:pt idx="15562">634.78571428571399</cx:pt>
          <cx:pt idx="15563">493.722222222222</cx:pt>
          <cx:pt idx="15564">467.73684210526301</cx:pt>
          <cx:pt idx="15565">493.722222222222</cx:pt>
          <cx:pt idx="15566">493.722222222222</cx:pt>
          <cx:pt idx="15567">493.722222222222</cx:pt>
          <cx:pt idx="15568">467.73684210526301</cx:pt>
          <cx:pt idx="15569">522.76470588235304</cx:pt>
          <cx:pt idx="15570">555.4375</cx:pt>
          <cx:pt idx="15571">592.46666666666704</cx:pt>
          <cx:pt idx="15572">592.46666666666704</cx:pt>
          <cx:pt idx="15573">592.46666666666704</cx:pt>
          <cx:pt idx="15574">634.78571428571399</cx:pt>
          <cx:pt idx="15575">592.46666666666704</cx:pt>
          <cx:pt idx="15576">683.61538461538498</cx:pt>
          <cx:pt idx="15577">592.46666666666704</cx:pt>
          <cx:pt idx="15578">592.46666666666704</cx:pt>
          <cx:pt idx="15579">555.4375</cx:pt>
          <cx:pt idx="15580">634.78571428571399</cx:pt>
          <cx:pt idx="15581">592.46666666666704</cx:pt>
          <cx:pt idx="15582">634.78571428571399</cx:pt>
          <cx:pt idx="15583">634.78571428571399</cx:pt>
          <cx:pt idx="15584">634.78571428571399</cx:pt>
          <cx:pt idx="15585">592.46666666666704</cx:pt>
          <cx:pt idx="15586">592.46666666666704</cx:pt>
          <cx:pt idx="15587">634.78571428571399</cx:pt>
          <cx:pt idx="15588">683.61538461538498</cx:pt>
          <cx:pt idx="15589">634.78571428571399</cx:pt>
          <cx:pt idx="15590">555.4375</cx:pt>
          <cx:pt idx="15591">522.76470588235304</cx:pt>
          <cx:pt idx="15592">592.46666666666704</cx:pt>
          <cx:pt idx="15593">592.46666666666704</cx:pt>
          <cx:pt idx="15594">493.722222222222</cx:pt>
          <cx:pt idx="15595">467.73684210526301</cx:pt>
          <cx:pt idx="15596">493.722222222222</cx:pt>
          <cx:pt idx="15597">493.722222222222</cx:pt>
          <cx:pt idx="15598">493.722222222222</cx:pt>
          <cx:pt idx="15599">467.73684210526301</cx:pt>
          <cx:pt idx="15600">522.76470588235304</cx:pt>
          <cx:pt idx="15601">555.4375</cx:pt>
          <cx:pt idx="15602">634.78571428571399</cx:pt>
          <cx:pt idx="15603">634.78571428571399</cx:pt>
          <cx:pt idx="15604">592.46666666666704</cx:pt>
          <cx:pt idx="15605">634.78571428571399</cx:pt>
          <cx:pt idx="15606">592.46666666666704</cx:pt>
          <cx:pt idx="15607">683.61538461538498</cx:pt>
          <cx:pt idx="15608">592.46666666666704</cx:pt>
          <cx:pt idx="15609">592.46666666666704</cx:pt>
          <cx:pt idx="15610">555.4375</cx:pt>
          <cx:pt idx="15611">522.76470588235304</cx:pt>
          <cx:pt idx="15612">634.78571428571399</cx:pt>
          <cx:pt idx="15613">493.722222222222</cx:pt>
          <cx:pt idx="15614">522.76470588235304</cx:pt>
          <cx:pt idx="15615">555.4375</cx:pt>
          <cx:pt idx="15616">555.4375</cx:pt>
          <cx:pt idx="15617">592.46666666666704</cx:pt>
          <cx:pt idx="15618">555.4375</cx:pt>
          <cx:pt idx="15619">634.78571428571399</cx:pt>
          <cx:pt idx="15620">555.4375</cx:pt>
          <cx:pt idx="15621">592.46666666666704</cx:pt>
          <cx:pt idx="15622">592.46666666666704</cx:pt>
          <cx:pt idx="15623">634.78571428571399</cx:pt>
          <cx:pt idx="15624">592.46666666666704</cx:pt>
          <cx:pt idx="15625">592.46666666666704</cx:pt>
          <cx:pt idx="15626">592.46666666666704</cx:pt>
          <cx:pt idx="15627">592.46666666666704</cx:pt>
          <cx:pt idx="15628">634.78571428571399</cx:pt>
          <cx:pt idx="15629">634.78571428571399</cx:pt>
          <cx:pt idx="15630">592.46666666666704</cx:pt>
          <cx:pt idx="15631">634.78571428571399</cx:pt>
          <cx:pt idx="15632">592.46666666666704</cx:pt>
          <cx:pt idx="15633">592.46666666666704</cx:pt>
          <cx:pt idx="15634">592.46666666666704</cx:pt>
          <cx:pt idx="15635">592.46666666666704</cx:pt>
          <cx:pt idx="15636">592.46666666666704</cx:pt>
          <cx:pt idx="15637">634.78571428571399</cx:pt>
          <cx:pt idx="15638">634.78571428571399</cx:pt>
          <cx:pt idx="15639">555.4375</cx:pt>
          <cx:pt idx="15640">592.46666666666704</cx:pt>
          <cx:pt idx="15641">592.46666666666704</cx:pt>
          <cx:pt idx="15642">634.78571428571399</cx:pt>
          <cx:pt idx="15643">555.4375</cx:pt>
          <cx:pt idx="15644">634.78571428571399</cx:pt>
          <cx:pt idx="15645">592.46666666666704</cx:pt>
          <cx:pt idx="15646">592.46666666666704</cx:pt>
          <cx:pt idx="15647">634.78571428571399</cx:pt>
          <cx:pt idx="15648">592.46666666666704</cx:pt>
          <cx:pt idx="15649">634.78571428571399</cx:pt>
          <cx:pt idx="15650">592.46666666666704</cx:pt>
          <cx:pt idx="15651">592.46666666666704</cx:pt>
          <cx:pt idx="15652">634.78571428571399</cx:pt>
          <cx:pt idx="15653">555.4375</cx:pt>
          <cx:pt idx="15654">634.78571428571399</cx:pt>
          <cx:pt idx="15655">444.35000000000002</cx:pt>
          <cx:pt idx="15656">444.35000000000002</cx:pt>
          <cx:pt idx="15657">467.73684210526301</cx:pt>
          <cx:pt idx="15658">493.722222222222</cx:pt>
          <cx:pt idx="15659">444.35000000000002</cx:pt>
          <cx:pt idx="15660">467.73684210526301</cx:pt>
          <cx:pt idx="15661">493.722222222222</cx:pt>
          <cx:pt idx="15662">493.722222222222</cx:pt>
          <cx:pt idx="15663">522.76470588235304</cx:pt>
          <cx:pt idx="15664">522.76470588235304</cx:pt>
          <cx:pt idx="15665">467.73684210526301</cx:pt>
          <cx:pt idx="15666">555.4375</cx:pt>
          <cx:pt idx="15667">493.722222222222</cx:pt>
          <cx:pt idx="15668">522.76470588235304</cx:pt>
          <cx:pt idx="15669">467.73684210526301</cx:pt>
          <cx:pt idx="15670">493.722222222222</cx:pt>
          <cx:pt idx="15671">444.35000000000002</cx:pt>
          <cx:pt idx="15672">444.35000000000002</cx:pt>
          <cx:pt idx="15673">444.35000000000002</cx:pt>
          <cx:pt idx="15674">493.722222222222</cx:pt>
          <cx:pt idx="15675">522.76470588235304</cx:pt>
          <cx:pt idx="15676">522.76470588235304</cx:pt>
          <cx:pt idx="15677">493.722222222222</cx:pt>
          <cx:pt idx="15678">493.722222222222</cx:pt>
          <cx:pt idx="15679">493.722222222222</cx:pt>
          <cx:pt idx="15680">555.4375</cx:pt>
          <cx:pt idx="15681">555.4375</cx:pt>
          <cx:pt idx="15682">444.35000000000002</cx:pt>
          <cx:pt idx="15683">634.78571428571399</cx:pt>
          <cx:pt idx="15684">555.4375</cx:pt>
          <cx:pt idx="15685">555.4375</cx:pt>
          <cx:pt idx="15686">592.46666666666704</cx:pt>
          <cx:pt idx="15687">592.46666666666704</cx:pt>
          <cx:pt idx="15688">592.46666666666704</cx:pt>
          <cx:pt idx="15689">634.78571428571399</cx:pt>
          <cx:pt idx="15690">493.722222222222</cx:pt>
          <cx:pt idx="15691">493.722222222222</cx:pt>
          <cx:pt idx="15692">555.4375</cx:pt>
          <cx:pt idx="15693">592.46666666666704</cx:pt>
          <cx:pt idx="15694">555.4375</cx:pt>
          <cx:pt idx="15695">522.76470588235304</cx:pt>
          <cx:pt idx="15696">423.19047619047598</cx:pt>
          <cx:pt idx="15697">403.95454545454498</cx:pt>
          <cx:pt idx="15698">555.4375</cx:pt>
          <cx:pt idx="15699">634.78571428571399</cx:pt>
          <cx:pt idx="15700">634.78571428571399</cx:pt>
          <cx:pt idx="15701">403.95454545454498</cx:pt>
          <cx:pt idx="15702">467.73684210526301</cx:pt>
          <cx:pt idx="15703">592.46666666666704</cx:pt>
          <cx:pt idx="15704">634.78571428571399</cx:pt>
          <cx:pt idx="15705">592.46666666666704</cx:pt>
          <cx:pt idx="15706">592.46666666666704</cx:pt>
          <cx:pt idx="15707">634.78571428571399</cx:pt>
          <cx:pt idx="15708">592.46666666666704</cx:pt>
          <cx:pt idx="15709">555.4375</cx:pt>
          <cx:pt idx="15710">592.46666666666704</cx:pt>
          <cx:pt idx="15711">555.4375</cx:pt>
          <cx:pt idx="15712">555.4375</cx:pt>
          <cx:pt idx="15713">403.95454545454498</cx:pt>
          <cx:pt idx="15714">423.19047619047598</cx:pt>
          <cx:pt idx="15715">423.19047619047598</cx:pt>
          <cx:pt idx="15716">444.35000000000002</cx:pt>
          <cx:pt idx="15717">444.35000000000002</cx:pt>
          <cx:pt idx="15718">444.35000000000002</cx:pt>
          <cx:pt idx="15719">522.76470588235304</cx:pt>
          <cx:pt idx="15720">522.76470588235304</cx:pt>
          <cx:pt idx="15721">634.78571428571399</cx:pt>
          <cx:pt idx="15722">592.46666666666704</cx:pt>
          <cx:pt idx="15723">555.4375</cx:pt>
          <cx:pt idx="15724">555.4375</cx:pt>
          <cx:pt idx="15725">493.722222222222</cx:pt>
          <cx:pt idx="15726">493.722222222222</cx:pt>
          <cx:pt idx="15727">522.76470588235304</cx:pt>
          <cx:pt idx="15728">493.722222222222</cx:pt>
          <cx:pt idx="15729">555.4375</cx:pt>
          <cx:pt idx="15730">555.4375</cx:pt>
          <cx:pt idx="15731">467.73684210526301</cx:pt>
          <cx:pt idx="15732">522.76470588235304</cx:pt>
          <cx:pt idx="15733">522.76470588235304</cx:pt>
          <cx:pt idx="15734">555.4375</cx:pt>
          <cx:pt idx="15735">555.4375</cx:pt>
          <cx:pt idx="15736">444.35000000000002</cx:pt>
          <cx:pt idx="15737">444.35000000000002</cx:pt>
          <cx:pt idx="15738">403.95454545454498</cx:pt>
          <cx:pt idx="15739">467.73684210526301</cx:pt>
          <cx:pt idx="15740">592.46666666666704</cx:pt>
          <cx:pt idx="15741">522.76470588235304</cx:pt>
          <cx:pt idx="15742">522.76470588235304</cx:pt>
          <cx:pt idx="15743">423.19047619047598</cx:pt>
          <cx:pt idx="15744">444.35000000000002</cx:pt>
          <cx:pt idx="15745">555.4375</cx:pt>
          <cx:pt idx="15746">634.78571428571399</cx:pt>
          <cx:pt idx="15747">467.73684210526301</cx:pt>
          <cx:pt idx="15748">522.76470588235304</cx:pt>
          <cx:pt idx="15749">522.76470588235304</cx:pt>
          <cx:pt idx="15750">555.4375</cx:pt>
          <cx:pt idx="15751">444.35000000000002</cx:pt>
          <cx:pt idx="15752">403.95454545454498</cx:pt>
          <cx:pt idx="15753">386.39130434782601</cx:pt>
          <cx:pt idx="15754">444.35000000000002</cx:pt>
          <cx:pt idx="15755">493.722222222222</cx:pt>
          <cx:pt idx="15756">493.722222222222</cx:pt>
          <cx:pt idx="15757">493.722222222222</cx:pt>
          <cx:pt idx="15758">522.76470588235304</cx:pt>
          <cx:pt idx="15759">493.722222222222</cx:pt>
          <cx:pt idx="15760">493.722222222222</cx:pt>
          <cx:pt idx="15761">493.722222222222</cx:pt>
          <cx:pt idx="15762">555.4375</cx:pt>
          <cx:pt idx="15763">403.95454545454498</cx:pt>
          <cx:pt idx="15764">467.73684210526301</cx:pt>
          <cx:pt idx="15765">386.39130434782601</cx:pt>
          <cx:pt idx="15766">386.39130434782601</cx:pt>
          <cx:pt idx="15767">634.78571428571399</cx:pt>
          <cx:pt idx="15768">555.4375</cx:pt>
          <cx:pt idx="15769">592.46666666666704</cx:pt>
          <cx:pt idx="15770">493.722222222222</cx:pt>
          <cx:pt idx="15771">467.73684210526301</cx:pt>
          <cx:pt idx="15772">683.61538461538498</cx:pt>
          <cx:pt idx="15773">683.61538461538498</cx:pt>
          <cx:pt idx="15774">683.61538461538498</cx:pt>
          <cx:pt idx="15775">592.46666666666704</cx:pt>
          <cx:pt idx="15776">592.46666666666704</cx:pt>
          <cx:pt idx="15777">634.78571428571399</cx:pt>
          <cx:pt idx="15778">634.78571428571399</cx:pt>
          <cx:pt idx="15779">634.78571428571399</cx:pt>
          <cx:pt idx="15780">592.46666666666704</cx:pt>
          <cx:pt idx="15781">634.78571428571399</cx:pt>
          <cx:pt idx="15782">634.78571428571399</cx:pt>
          <cx:pt idx="15783">493.722222222222</cx:pt>
          <cx:pt idx="15784">493.722222222222</cx:pt>
          <cx:pt idx="15785">493.722222222222</cx:pt>
          <cx:pt idx="15786">555.4375</cx:pt>
          <cx:pt idx="15787">555.4375</cx:pt>
          <cx:pt idx="15788">592.46666666666704</cx:pt>
          <cx:pt idx="15789">522.76470588235304</cx:pt>
          <cx:pt idx="15790">634.78571428571399</cx:pt>
          <cx:pt idx="15791">683.61538461538498</cx:pt>
          <cx:pt idx="15792">493.722222222222</cx:pt>
          <cx:pt idx="15793">634.78571428571399</cx:pt>
          <cx:pt idx="15794">683.61538461538498</cx:pt>
          <cx:pt idx="15795">592.46666666666704</cx:pt>
          <cx:pt idx="15796">555.4375</cx:pt>
          <cx:pt idx="15797">592.46666666666704</cx:pt>
          <cx:pt idx="15798">592.46666666666704</cx:pt>
          <cx:pt idx="15799">592.46666666666704</cx:pt>
          <cx:pt idx="15800">592.46666666666704</cx:pt>
          <cx:pt idx="15801">634.78571428571399</cx:pt>
          <cx:pt idx="15802">634.78571428571399</cx:pt>
          <cx:pt idx="15803">683.61538461538498</cx:pt>
          <cx:pt idx="15804">634.78571428571399</cx:pt>
          <cx:pt idx="15805">634.78571428571399</cx:pt>
          <cx:pt idx="15806">683.61538461538498</cx:pt>
          <cx:pt idx="15807">423.19047619047598</cx:pt>
          <cx:pt idx="15808">423.19047619047598</cx:pt>
          <cx:pt idx="15809">444.35000000000002</cx:pt>
          <cx:pt idx="15810">444.35000000000002</cx:pt>
          <cx:pt idx="15811">522.76470588235304</cx:pt>
          <cx:pt idx="15812">493.722222222222</cx:pt>
          <cx:pt idx="15813">522.76470588235304</cx:pt>
          <cx:pt idx="15814">522.76470588235304</cx:pt>
          <cx:pt idx="15815">634.78571428571399</cx:pt>
          <cx:pt idx="15816">555.4375</cx:pt>
          <cx:pt idx="15817">634.78571428571399</cx:pt>
          <cx:pt idx="15818">555.4375</cx:pt>
          <cx:pt idx="15819">522.76470588235304</cx:pt>
          <cx:pt idx="15820">522.76470588235304</cx:pt>
          <cx:pt idx="15821">522.76470588235304</cx:pt>
          <cx:pt idx="15822">522.76470588235304</cx:pt>
          <cx:pt idx="15823">555.4375</cx:pt>
          <cx:pt idx="15824">592.46666666666704</cx:pt>
          <cx:pt idx="15825">467.73684210526301</cx:pt>
          <cx:pt idx="15826">522.76470588235304</cx:pt>
          <cx:pt idx="15827">555.4375</cx:pt>
          <cx:pt idx="15828">522.76470588235304</cx:pt>
          <cx:pt idx="15829">522.76470588235304</cx:pt>
          <cx:pt idx="15830">555.4375</cx:pt>
          <cx:pt idx="15831">555.4375</cx:pt>
          <cx:pt idx="15832">592.46666666666704</cx:pt>
          <cx:pt idx="15833">592.46666666666704</cx:pt>
          <cx:pt idx="15834">522.76470588235304</cx:pt>
          <cx:pt idx="15835">592.46666666666704</cx:pt>
          <cx:pt idx="15836">683.61538461538498</cx:pt>
          <cx:pt idx="15837">467.73684210526301</cx:pt>
          <cx:pt idx="15838">467.73684210526301</cx:pt>
          <cx:pt idx="15839">423.19047619047598</cx:pt>
          <cx:pt idx="15840">493.722222222222</cx:pt>
          <cx:pt idx="15841">592.46666666666704</cx:pt>
          <cx:pt idx="15842">592.46666666666704</cx:pt>
          <cx:pt idx="15843">444.35000000000002</cx:pt>
          <cx:pt idx="15844">444.35000000000002</cx:pt>
          <cx:pt idx="15845">592.46666666666704</cx:pt>
          <cx:pt idx="15846">634.78571428571399</cx:pt>
          <cx:pt idx="15847">555.4375</cx:pt>
          <cx:pt idx="15848">555.4375</cx:pt>
          <cx:pt idx="15849">555.4375</cx:pt>
          <cx:pt idx="15850">493.722222222222</cx:pt>
          <cx:pt idx="15851">423.19047619047598</cx:pt>
          <cx:pt idx="15852">467.73684210526301</cx:pt>
          <cx:pt idx="15853">423.19047619047598</cx:pt>
          <cx:pt idx="15854">423.19047619047598</cx:pt>
          <cx:pt idx="15855">423.19047619047598</cx:pt>
          <cx:pt idx="15856">423.19047619047598</cx:pt>
          <cx:pt idx="15857">493.722222222222</cx:pt>
          <cx:pt idx="15858">493.722222222222</cx:pt>
          <cx:pt idx="15859">522.76470588235304</cx:pt>
          <cx:pt idx="15860">522.76470588235304</cx:pt>
          <cx:pt idx="15861">493.722222222222</cx:pt>
          <cx:pt idx="15862">493.722222222222</cx:pt>
          <cx:pt idx="15863">522.76470588235304</cx:pt>
          <cx:pt idx="15864">592.46666666666704</cx:pt>
          <cx:pt idx="15865">444.35000000000002</cx:pt>
          <cx:pt idx="15866">467.73684210526301</cx:pt>
          <cx:pt idx="15867">683.61538461538498</cx:pt>
          <cx:pt idx="15868">403.95454545454498</cx:pt>
          <cx:pt idx="15869">423.19047619047598</cx:pt>
          <cx:pt idx="15870">634.78571428571399</cx:pt>
          <cx:pt idx="15871">555.4375</cx:pt>
          <cx:pt idx="15872">555.4375</cx:pt>
          <cx:pt idx="15873">555.4375</cx:pt>
          <cx:pt idx="15874">592.46666666666704</cx:pt>
          <cx:pt idx="15875">189.08510638297901</cx:pt>
          <cx:pt idx="15876">170.90384615384599</cx:pt>
          <cx:pt idx="15877">355.48000000000002</cx:pt>
          <cx:pt idx="15878">341.80769230769198</cx:pt>
          <cx:pt idx="15879">386.39130434782601</cx:pt>
          <cx:pt idx="15880">444.35000000000002</cx:pt>
          <cx:pt idx="15881">370.29166666666703</cx:pt>
          <cx:pt idx="15882">403.95454545454498</cx:pt>
          <cx:pt idx="15883">341.80769230769198</cx:pt>
          <cx:pt idx="15884">355.48000000000002</cx:pt>
          <cx:pt idx="15885">370.29166666666703</cx:pt>
          <cx:pt idx="15886">355.48000000000002</cx:pt>
          <cx:pt idx="15887">467.73684210526301</cx:pt>
          <cx:pt idx="15888">444.35000000000002</cx:pt>
          <cx:pt idx="15889">493.722222222222</cx:pt>
          <cx:pt idx="15890">493.722222222222</cx:pt>
          <cx:pt idx="15891">403.95454545454498</cx:pt>
          <cx:pt idx="15892">386.39130434782601</cx:pt>
          <cx:pt idx="15893">467.73684210526301</cx:pt>
          <cx:pt idx="15894">444.35000000000002</cx:pt>
          <cx:pt idx="15895">467.73684210526301</cx:pt>
          <cx:pt idx="15896">423.19047619047598</cx:pt>
          <cx:pt idx="15897">386.39130434782601</cx:pt>
          <cx:pt idx="15898">423.19047619047598</cx:pt>
          <cx:pt idx="15899">403.95454545454498</cx:pt>
          <cx:pt idx="15900">386.39130434782601</cx:pt>
          <cx:pt idx="15901">317.392857142857</cx:pt>
          <cx:pt idx="15902">341.80769230769198</cx:pt>
          <cx:pt idx="15903">386.39130434782601</cx:pt>
          <cx:pt idx="15904">403.95454545454498</cx:pt>
          <cx:pt idx="15905">296.23333333333301</cx:pt>
          <cx:pt idx="15906">296.23333333333301</cx:pt>
          <cx:pt idx="15907">370.29166666666703</cx:pt>
          <cx:pt idx="15908">386.39130434782601</cx:pt>
          <cx:pt idx="15909">341.80769230769198</cx:pt>
          <cx:pt idx="15910">329.14814814814798</cx:pt>
          <cx:pt idx="15911">341.80769230769198</cx:pt>
          <cx:pt idx="15912">329.14814814814798</cx:pt>
          <cx:pt idx="15913">355.48000000000002</cx:pt>
          <cx:pt idx="15914">341.80769230769198</cx:pt>
          <cx:pt idx="15915">403.95454545454498</cx:pt>
          <cx:pt idx="15916">403.95454545454498</cx:pt>
          <cx:pt idx="15917">403.95454545454498</cx:pt>
          <cx:pt idx="15918">403.95454545454498</cx:pt>
          <cx:pt idx="15919">423.19047619047598</cx:pt>
          <cx:pt idx="15920">370.29166666666703</cx:pt>
          <cx:pt idx="15921">403.95454545454498</cx:pt>
          <cx:pt idx="15922">355.48000000000002</cx:pt>
          <cx:pt idx="15923">317.392857142857</cx:pt>
          <cx:pt idx="15924">423.19047619047598</cx:pt>
          <cx:pt idx="15925">370.29166666666703</cx:pt>
          <cx:pt idx="15926">355.48000000000002</cx:pt>
          <cx:pt idx="15927">341.80769230769198</cx:pt>
          <cx:pt idx="15928">386.39130434782601</cx:pt>
          <cx:pt idx="15929">277.71875</cx:pt>
          <cx:pt idx="15930">306.44827586206901</cx:pt>
          <cx:pt idx="15931">296.23333333333301</cx:pt>
          <cx:pt idx="15932">296.23333333333301</cx:pt>
          <cx:pt idx="15933">261.38235294117601</cx:pt>
          <cx:pt idx="15934">296.23333333333301</cx:pt>
          <cx:pt idx="15935">355.48000000000002</cx:pt>
          <cx:pt idx="15936">222.17500000000001</cx:pt>
          <cx:pt idx="15937">216.756097560976</cx:pt>
          <cx:pt idx="15938">222.17500000000001</cx:pt>
          <cx:pt idx="15939">216.756097560976</cx:pt>
          <cx:pt idx="15940">341.80769230769198</cx:pt>
          <cx:pt idx="15941">317.392857142857</cx:pt>
          <cx:pt idx="15942">341.80769230769198</cx:pt>
          <cx:pt idx="15943">329.14814814814798</cx:pt>
          <cx:pt idx="15944">467.73684210526301</cx:pt>
          <cx:pt idx="15945">493.722222222222</cx:pt>
          <cx:pt idx="15946">370.29166666666703</cx:pt>
          <cx:pt idx="15947">355.48000000000002</cx:pt>
          <cx:pt idx="15948">329.14814814814798</cx:pt>
          <cx:pt idx="15949">341.80769230769198</cx:pt>
          <cx:pt idx="15950">355.48000000000002</cx:pt>
          <cx:pt idx="15951">386.39130434782601</cx:pt>
          <cx:pt idx="15952">370.29166666666703</cx:pt>
          <cx:pt idx="15953">341.80769230769198</cx:pt>
          <cx:pt idx="15954">403.95454545454498</cx:pt>
          <cx:pt idx="15955">386.39130434782601</cx:pt>
          <cx:pt idx="15956">329.14814814814798</cx:pt>
          <cx:pt idx="15957">329.14814814814798</cx:pt>
          <cx:pt idx="15958">403.95454545454498</cx:pt>
          <cx:pt idx="15959">386.39130434782601</cx:pt>
          <cx:pt idx="15960">386.39130434782601</cx:pt>
          <cx:pt idx="15961">423.19047619047598</cx:pt>
          <cx:pt idx="15962">355.48000000000002</cx:pt>
          <cx:pt idx="15963">423.19047619047598</cx:pt>
          <cx:pt idx="15964">355.48000000000002</cx:pt>
          <cx:pt idx="15965">341.80769230769198</cx:pt>
          <cx:pt idx="15966">341.80769230769198</cx:pt>
          <cx:pt idx="15967">329.14814814814798</cx:pt>
          <cx:pt idx="15968">341.80769230769198</cx:pt>
          <cx:pt idx="15969">329.14814814814798</cx:pt>
          <cx:pt idx="15970">403.95454545454498</cx:pt>
          <cx:pt idx="15971">403.95454545454498</cx:pt>
          <cx:pt idx="15972">370.29166666666703</cx:pt>
          <cx:pt idx="15973">341.80769230769198</cx:pt>
          <cx:pt idx="15974">386.39130434782601</cx:pt>
          <cx:pt idx="15975">386.39130434782601</cx:pt>
          <cx:pt idx="15976">370.29166666666703</cx:pt>
          <cx:pt idx="15977">370.29166666666703</cx:pt>
          <cx:pt idx="15978">386.39130434782601</cx:pt>
          <cx:pt idx="15979">403.95454545454498</cx:pt>
          <cx:pt idx="15980">403.95454545454498</cx:pt>
          <cx:pt idx="15981">403.95454545454498</cx:pt>
          <cx:pt idx="15982">403.95454545454498</cx:pt>
          <cx:pt idx="15983">341.80769230769198</cx:pt>
          <cx:pt idx="15984">329.14814814814798</cx:pt>
          <cx:pt idx="15985">341.80769230769198</cx:pt>
          <cx:pt idx="15986">329.14814814814798</cx:pt>
          <cx:pt idx="15987">370.29166666666703</cx:pt>
          <cx:pt idx="15988">370.29166666666703</cx:pt>
          <cx:pt idx="15989">423.19047619047598</cx:pt>
          <cx:pt idx="15990">423.19047619047598</cx:pt>
          <cx:pt idx="15991">306.44827586206901</cx:pt>
          <cx:pt idx="15992">286.677419354839</cx:pt>
          <cx:pt idx="15993">286.677419354839</cx:pt>
          <cx:pt idx="15994">269.30303030303003</cx:pt>
          <cx:pt idx="15995">370.29166666666703</cx:pt>
          <cx:pt idx="15996">370.29166666666703</cx:pt>
          <cx:pt idx="15997">370.29166666666703</cx:pt>
          <cx:pt idx="15998">370.29166666666703</cx:pt>
          <cx:pt idx="15999">423.19047619047598</cx:pt>
          <cx:pt idx="16000">444.35000000000002</cx:pt>
          <cx:pt idx="16001">423.19047619047598</cx:pt>
          <cx:pt idx="16002">467.73684210526301</cx:pt>
          <cx:pt idx="16003">467.73684210526301</cx:pt>
          <cx:pt idx="16004">493.722222222222</cx:pt>
          <cx:pt idx="16005">493.722222222222</cx:pt>
          <cx:pt idx="16006">355.48000000000002</cx:pt>
          <cx:pt idx="16007">423.19047619047598</cx:pt>
          <cx:pt idx="16008">355.48000000000002</cx:pt>
          <cx:pt idx="16009">386.39130434782601</cx:pt>
          <cx:pt idx="16010">403.95454545454498</cx:pt>
          <cx:pt idx="16011">423.19047619047598</cx:pt>
          <cx:pt idx="16012">403.95454545454498</cx:pt>
          <cx:pt idx="16013">403.95454545454498</cx:pt>
          <cx:pt idx="16014">370.29166666666703</cx:pt>
          <cx:pt idx="16015">341.80769230769198</cx:pt>
          <cx:pt idx="16016">403.95454545454498</cx:pt>
          <cx:pt idx="16017">423.19047619047598</cx:pt>
          <cx:pt idx="16018">370.29166666666703</cx:pt>
          <cx:pt idx="16019">341.80769230769198</cx:pt>
          <cx:pt idx="16020">403.95454545454498</cx:pt>
          <cx:pt idx="16021">386.39130434782601</cx:pt>
          <cx:pt idx="16022">444.35000000000002</cx:pt>
          <cx:pt idx="16023">444.35000000000002</cx:pt>
          <cx:pt idx="16024">467.73684210526301</cx:pt>
          <cx:pt idx="16025">403.95454545454498</cx:pt>
          <cx:pt idx="16026">386.39130434782601</cx:pt>
          <cx:pt idx="16027">423.19047619047598</cx:pt>
          <cx:pt idx="16028">423.19047619047598</cx:pt>
          <cx:pt idx="16029">355.48000000000002</cx:pt>
          <cx:pt idx="16030">355.48000000000002</cx:pt>
          <cx:pt idx="16031">423.19047619047598</cx:pt>
          <cx:pt idx="16032">444.35000000000002</cx:pt>
          <cx:pt idx="16033">444.35000000000002</cx:pt>
          <cx:pt idx="16034">386.39130434782601</cx:pt>
          <cx:pt idx="16035">403.95454545454498</cx:pt>
          <cx:pt idx="16036">444.35000000000002</cx:pt>
          <cx:pt idx="16037">444.35000000000002</cx:pt>
          <cx:pt idx="16038">386.39130434782601</cx:pt>
          <cx:pt idx="16039">386.39130434782601</cx:pt>
          <cx:pt idx="16040">370.29166666666703</cx:pt>
          <cx:pt idx="16041">423.19047619047598</cx:pt>
          <cx:pt idx="16042">423.19047619047598</cx:pt>
          <cx:pt idx="16043">423.19047619047598</cx:pt>
          <cx:pt idx="16044">423.19047619047598</cx:pt>
          <cx:pt idx="16045">423.19047619047598</cx:pt>
          <cx:pt idx="16046">423.19047619047598</cx:pt>
          <cx:pt idx="16047">423.19047619047598</cx:pt>
          <cx:pt idx="16048">423.19047619047598</cx:pt>
          <cx:pt idx="16049">355.48000000000002</cx:pt>
          <cx:pt idx="16050">370.29166666666703</cx:pt>
          <cx:pt idx="16051">423.19047619047598</cx:pt>
          <cx:pt idx="16052">423.19047619047598</cx:pt>
          <cx:pt idx="16053">193.195652173913</cx:pt>
          <cx:pt idx="16054">423.19047619047598</cx:pt>
          <cx:pt idx="16055">423.19047619047598</cx:pt>
          <cx:pt idx="16056">592.46666666666704</cx:pt>
          <cx:pt idx="16057">493.722222222222</cx:pt>
          <cx:pt idx="16058">467.73684210526301</cx:pt>
          <cx:pt idx="16059">592.46666666666704</cx:pt>
          <cx:pt idx="16060">555.4375</cx:pt>
          <cx:pt idx="16061">403.95454545454498</cx:pt>
          <cx:pt idx="16062">423.19047619047598</cx:pt>
          <cx:pt idx="16063">386.39130434782601</cx:pt>
          <cx:pt idx="16064">493.722222222222</cx:pt>
          <cx:pt idx="16065">493.722222222222</cx:pt>
          <cx:pt idx="16066">423.19047619047598</cx:pt>
          <cx:pt idx="16067">444.35000000000002</cx:pt>
          <cx:pt idx="16068">493.722222222222</cx:pt>
          <cx:pt idx="16069">467.73684210526301</cx:pt>
          <cx:pt idx="16070">467.73684210526301</cx:pt>
          <cx:pt idx="16071">444.35000000000002</cx:pt>
          <cx:pt idx="16072">423.19047619047598</cx:pt>
          <cx:pt idx="16073">444.35000000000002</cx:pt>
          <cx:pt idx="16074">444.35000000000002</cx:pt>
          <cx:pt idx="16075">493.722222222222</cx:pt>
          <cx:pt idx="16076">467.73684210526301</cx:pt>
          <cx:pt idx="16077">467.73684210526301</cx:pt>
          <cx:pt idx="16078">444.35000000000002</cx:pt>
          <cx:pt idx="16079">423.19047619047598</cx:pt>
          <cx:pt idx="16080">467.73684210526301</cx:pt>
          <cx:pt idx="16081">423.19047619047598</cx:pt>
          <cx:pt idx="16082">493.722222222222</cx:pt>
          <cx:pt idx="16083">423.19047619047598</cx:pt>
          <cx:pt idx="16084">423.19047619047598</cx:pt>
          <cx:pt idx="16085">403.95454545454498</cx:pt>
          <cx:pt idx="16086">329.14814814814798</cx:pt>
          <cx:pt idx="16087">355.48000000000002</cx:pt>
          <cx:pt idx="16088">306.44827586206901</cx:pt>
          <cx:pt idx="16089">386.39130434782601</cx:pt>
          <cx:pt idx="16090">403.95454545454498</cx:pt>
          <cx:pt idx="16091">403.95454545454498</cx:pt>
          <cx:pt idx="16092">386.39130434782601</cx:pt>
          <cx:pt idx="16093">370.29166666666703</cx:pt>
          <cx:pt idx="16094">370.29166666666703</cx:pt>
          <cx:pt idx="16095">386.39130434782601</cx:pt>
          <cx:pt idx="16096">423.19047619047598</cx:pt>
          <cx:pt idx="16097">423.19047619047598</cx:pt>
          <cx:pt idx="16098">329.14814814814798</cx:pt>
          <cx:pt idx="16099">355.48000000000002</cx:pt>
          <cx:pt idx="16100">306.44827586206901</cx:pt>
          <cx:pt idx="16101">306.44827586206901</cx:pt>
          <cx:pt idx="16102">317.392857142857</cx:pt>
          <cx:pt idx="16103">386.39130434782601</cx:pt>
          <cx:pt idx="16104">370.29166666666703</cx:pt>
          <cx:pt idx="16105">355.48000000000002</cx:pt>
          <cx:pt idx="16106">341.80769230769198</cx:pt>
          <cx:pt idx="16107">467.73684210526301</cx:pt>
          <cx:pt idx="16108">467.73684210526301</cx:pt>
          <cx:pt idx="16109">467.73684210526301</cx:pt>
          <cx:pt idx="16110">467.73684210526301</cx:pt>
          <cx:pt idx="16111">444.35000000000002</cx:pt>
          <cx:pt idx="16112">444.35000000000002</cx:pt>
          <cx:pt idx="16113">423.19047619047598</cx:pt>
          <cx:pt idx="16114">386.39130434782601</cx:pt>
          <cx:pt idx="16115">386.39130434782601</cx:pt>
          <cx:pt idx="16116">522.76470588235304</cx:pt>
          <cx:pt idx="16117">555.4375</cx:pt>
          <cx:pt idx="16118">555.4375</cx:pt>
          <cx:pt idx="16119">522.76470588235304</cx:pt>
          <cx:pt idx="16120">555.4375</cx:pt>
          <cx:pt idx="16121">555.4375</cx:pt>
          <cx:pt idx="16122">493.722222222222</cx:pt>
          <cx:pt idx="16123">423.19047619047598</cx:pt>
          <cx:pt idx="16124">493.722222222222</cx:pt>
          <cx:pt idx="16125">467.73684210526301</cx:pt>
          <cx:pt idx="16126">493.722222222222</cx:pt>
          <cx:pt idx="16127">423.19047619047598</cx:pt>
          <cx:pt idx="16128">493.722222222222</cx:pt>
          <cx:pt idx="16129">522.76470588235304</cx:pt>
          <cx:pt idx="16130">555.4375</cx:pt>
          <cx:pt idx="16131">592.46666666666704</cx:pt>
          <cx:pt idx="16132">555.4375</cx:pt>
          <cx:pt idx="16133">555.4375</cx:pt>
          <cx:pt idx="16134">634.78571428571399</cx:pt>
          <cx:pt idx="16135">634.78571428571399</cx:pt>
          <cx:pt idx="16136">592.46666666666704</cx:pt>
          <cx:pt idx="16137">592.46666666666704</cx:pt>
          <cx:pt idx="16138">592.46666666666704</cx:pt>
          <cx:pt idx="16139">592.46666666666704</cx:pt>
          <cx:pt idx="16140">423.19047619047598</cx:pt>
          <cx:pt idx="16141">386.39130434782601</cx:pt>
          <cx:pt idx="16142">493.722222222222</cx:pt>
          <cx:pt idx="16143">493.722222222222</cx:pt>
          <cx:pt idx="16144">522.76470588235304</cx:pt>
          <cx:pt idx="16145">493.722222222222</cx:pt>
          <cx:pt idx="16146">522.76470588235304</cx:pt>
          <cx:pt idx="16147">555.4375</cx:pt>
          <cx:pt idx="16148">555.4375</cx:pt>
          <cx:pt idx="16149">522.76470588235304</cx:pt>
          <cx:pt idx="16150">555.4375</cx:pt>
          <cx:pt idx="16151">555.4375</cx:pt>
          <cx:pt idx="16152">493.722222222222</cx:pt>
          <cx:pt idx="16153">423.19047619047598</cx:pt>
          <cx:pt idx="16154">493.722222222222</cx:pt>
          <cx:pt idx="16155">467.73684210526301</cx:pt>
          <cx:pt idx="16156">493.722222222222</cx:pt>
          <cx:pt idx="16157">423.19047619047598</cx:pt>
          <cx:pt idx="16158">493.722222222222</cx:pt>
          <cx:pt idx="16159">423.19047619047598</cx:pt>
          <cx:pt idx="16160">386.39130434782601</cx:pt>
          <cx:pt idx="16161">493.722222222222</cx:pt>
          <cx:pt idx="16162">493.722222222222</cx:pt>
          <cx:pt idx="16163">634.78571428571399</cx:pt>
          <cx:pt idx="16164">423.19047619047598</cx:pt>
          <cx:pt idx="16165">444.35000000000002</cx:pt>
          <cx:pt idx="16166">493.722222222222</cx:pt>
          <cx:pt idx="16167">555.4375</cx:pt>
          <cx:pt idx="16168">493.722222222222</cx:pt>
          <cx:pt idx="16169">555.4375</cx:pt>
          <cx:pt idx="16170">592.46666666666704</cx:pt>
          <cx:pt idx="16171">522.76470588235304</cx:pt>
          <cx:pt idx="16172">467.73684210526301</cx:pt>
          <cx:pt idx="16173">493.722222222222</cx:pt>
          <cx:pt idx="16174">467.73684210526301</cx:pt>
          <cx:pt idx="16175">522.76470588235304</cx:pt>
          <cx:pt idx="16176">467.73684210526301</cx:pt>
          <cx:pt idx="16177">493.722222222222</cx:pt>
          <cx:pt idx="16178">555.4375</cx:pt>
          <cx:pt idx="16179">634.78571428571399</cx:pt>
          <cx:pt idx="16180">592.46666666666704</cx:pt>
          <cx:pt idx="16181">592.46666666666704</cx:pt>
          <cx:pt idx="16182">592.46666666666704</cx:pt>
          <cx:pt idx="16183">592.46666666666704</cx:pt>
          <cx:pt idx="16184">683.61538461538498</cx:pt>
          <cx:pt idx="16185">592.46666666666704</cx:pt>
          <cx:pt idx="16186">555.4375</cx:pt>
          <cx:pt idx="16187">634.78571428571399</cx:pt>
          <cx:pt idx="16188">683.61538461538498</cx:pt>
          <cx:pt idx="16189">634.78571428571399</cx:pt>
          <cx:pt idx="16190">634.78571428571399</cx:pt>
          <cx:pt idx="16191">555.4375</cx:pt>
          <cx:pt idx="16192">522.76470588235304</cx:pt>
          <cx:pt idx="16193">555.4375</cx:pt>
          <cx:pt idx="16194">592.46666666666704</cx:pt>
          <cx:pt idx="16195">522.76470588235304</cx:pt>
          <cx:pt idx="16196">467.73684210526301</cx:pt>
          <cx:pt idx="16197">493.722222222222</cx:pt>
          <cx:pt idx="16198">467.73684210526301</cx:pt>
          <cx:pt idx="16199">522.76470588235304</cx:pt>
          <cx:pt idx="16200">467.73684210526301</cx:pt>
          <cx:pt idx="16201">493.722222222222</cx:pt>
          <cx:pt idx="16202">555.4375</cx:pt>
          <cx:pt idx="16203">592.46666666666704</cx:pt>
          <cx:pt idx="16204">592.46666666666704</cx:pt>
          <cx:pt idx="16205">555.4375</cx:pt>
          <cx:pt idx="16206">592.46666666666704</cx:pt>
          <cx:pt idx="16207">592.46666666666704</cx:pt>
          <cx:pt idx="16208">683.61538461538498</cx:pt>
          <cx:pt idx="16209">555.4375</cx:pt>
          <cx:pt idx="16210">592.46666666666704</cx:pt>
          <cx:pt idx="16211">634.78571428571399</cx:pt>
          <cx:pt idx="16212">493.722222222222</cx:pt>
          <cx:pt idx="16213">522.76470588235304</cx:pt>
          <cx:pt idx="16214">555.4375</cx:pt>
          <cx:pt idx="16215">592.46666666666704</cx:pt>
          <cx:pt idx="16216">522.76470588235304</cx:pt>
          <cx:pt idx="16217">555.4375</cx:pt>
          <cx:pt idx="16218">592.46666666666704</cx:pt>
          <cx:pt idx="16219">634.78571428571399</cx:pt>
          <cx:pt idx="16220">634.78571428571399</cx:pt>
          <cx:pt idx="16221">634.78571428571399</cx:pt>
          <cx:pt idx="16222">555.4375</cx:pt>
          <cx:pt idx="16223">592.46666666666704</cx:pt>
          <cx:pt idx="16224">634.78571428571399</cx:pt>
          <cx:pt idx="16225">634.78571428571399</cx:pt>
          <cx:pt idx="16226">592.46666666666704</cx:pt>
          <cx:pt idx="16227">634.78571428571399</cx:pt>
          <cx:pt idx="16228">592.46666666666704</cx:pt>
          <cx:pt idx="16229">634.78571428571399</cx:pt>
          <cx:pt idx="16230">634.78571428571399</cx:pt>
          <cx:pt idx="16231">555.4375</cx:pt>
          <cx:pt idx="16232">592.46666666666704</cx:pt>
          <cx:pt idx="16233">634.78571428571399</cx:pt>
          <cx:pt idx="16234">634.78571428571399</cx:pt>
          <cx:pt idx="16235">522.76470588235304</cx:pt>
          <cx:pt idx="16236">555.4375</cx:pt>
          <cx:pt idx="16237">592.46666666666704</cx:pt>
          <cx:pt idx="16238">634.78571428571399</cx:pt>
          <cx:pt idx="16239">555.4375</cx:pt>
          <cx:pt idx="16240">634.78571428571399</cx:pt>
          <cx:pt idx="16241">592.46666666666704</cx:pt>
          <cx:pt idx="16242">634.78571428571399</cx:pt>
          <cx:pt idx="16243">634.78571428571399</cx:pt>
          <cx:pt idx="16244">592.46666666666704</cx:pt>
          <cx:pt idx="16245">683.61538461538498</cx:pt>
          <cx:pt idx="16246">592.46666666666704</cx:pt>
          <cx:pt idx="16247">634.78571428571399</cx:pt>
          <cx:pt idx="16248">634.78571428571399</cx:pt>
          <cx:pt idx="16249">555.4375</cx:pt>
          <cx:pt idx="16250">634.78571428571399</cx:pt>
          <cx:pt idx="16251">493.722222222222</cx:pt>
          <cx:pt idx="16252">493.722222222222</cx:pt>
          <cx:pt idx="16253">467.73684210526301</cx:pt>
          <cx:pt idx="16254">467.73684210526301</cx:pt>
          <cx:pt idx="16255">493.722222222222</cx:pt>
          <cx:pt idx="16256">444.35000000000002</cx:pt>
          <cx:pt idx="16257">444.35000000000002</cx:pt>
          <cx:pt idx="16258">493.722222222222</cx:pt>
          <cx:pt idx="16259">493.722222222222</cx:pt>
          <cx:pt idx="16260">493.722222222222</cx:pt>
          <cx:pt idx="16261">493.722222222222</cx:pt>
          <cx:pt idx="16262">493.722222222222</cx:pt>
          <cx:pt idx="16263">444.35000000000002</cx:pt>
          <cx:pt idx="16264">467.73684210526301</cx:pt>
          <cx:pt idx="16265">522.76470588235304</cx:pt>
          <cx:pt idx="16266">467.73684210526301</cx:pt>
          <cx:pt idx="16267">493.722222222222</cx:pt>
          <cx:pt idx="16268">467.73684210526301</cx:pt>
          <cx:pt idx="16269">467.73684210526301</cx:pt>
          <cx:pt idx="16270">467.73684210526301</cx:pt>
          <cx:pt idx="16271">493.722222222222</cx:pt>
          <cx:pt idx="16272">493.722222222222</cx:pt>
          <cx:pt idx="16273">467.73684210526301</cx:pt>
          <cx:pt idx="16274">522.76470588235304</cx:pt>
          <cx:pt idx="16275">522.76470588235304</cx:pt>
          <cx:pt idx="16276">522.76470588235304</cx:pt>
          <cx:pt idx="16277">522.76470588235304</cx:pt>
          <cx:pt idx="16278">493.722222222222</cx:pt>
          <cx:pt idx="16279">555.4375</cx:pt>
          <cx:pt idx="16280">555.4375</cx:pt>
          <cx:pt idx="16281">467.73684210526301</cx:pt>
          <cx:pt idx="16282">467.73684210526301</cx:pt>
          <cx:pt idx="16283">592.46666666666704</cx:pt>
          <cx:pt idx="16284">522.76470588235304</cx:pt>
          <cx:pt idx="16285">522.76470588235304</cx:pt>
          <cx:pt idx="16286">555.4375</cx:pt>
          <cx:pt idx="16287">555.4375</cx:pt>
          <cx:pt idx="16288">592.46666666666704</cx:pt>
          <cx:pt idx="16289">467.73684210526301</cx:pt>
          <cx:pt idx="16290">555.4375</cx:pt>
          <cx:pt idx="16291">592.46666666666704</cx:pt>
          <cx:pt idx="16292">592.46666666666704</cx:pt>
          <cx:pt idx="16293">522.76470588235304</cx:pt>
          <cx:pt idx="16294">493.722222222222</cx:pt>
          <cx:pt idx="16295">423.19047619047598</cx:pt>
          <cx:pt idx="16296">403.95454545454498</cx:pt>
          <cx:pt idx="16297">423.19047619047598</cx:pt>
          <cx:pt idx="16298">403.95454545454498</cx:pt>
          <cx:pt idx="16299">555.4375</cx:pt>
          <cx:pt idx="16300">634.78571428571399</cx:pt>
          <cx:pt idx="16301">634.78571428571399</cx:pt>
          <cx:pt idx="16302">423.19047619047598</cx:pt>
          <cx:pt idx="16303">444.35000000000002</cx:pt>
          <cx:pt idx="16304">493.722222222222</cx:pt>
          <cx:pt idx="16305">423.19047619047598</cx:pt>
          <cx:pt idx="16306">370.29166666666703</cx:pt>
          <cx:pt idx="16307">467.73684210526301</cx:pt>
          <cx:pt idx="16308">306.44827586206901</cx:pt>
          <cx:pt idx="16309">634.78571428571399</cx:pt>
          <cx:pt idx="16310">555.4375</cx:pt>
          <cx:pt idx="16311">592.46666666666704</cx:pt>
          <cx:pt idx="16312">444.35000000000002</cx:pt>
          <cx:pt idx="16313">555.4375</cx:pt>
          <cx:pt idx="16314">592.46666666666704</cx:pt>
          <cx:pt idx="16315">555.4375</cx:pt>
          <cx:pt idx="16316">592.46666666666704</cx:pt>
          <cx:pt idx="16317">592.46666666666704</cx:pt>
          <cx:pt idx="16318">592.46666666666704</cx:pt>
          <cx:pt idx="16319">555.4375</cx:pt>
          <cx:pt idx="16320">386.39130434782601</cx:pt>
          <cx:pt idx="16321">444.35000000000002</cx:pt>
          <cx:pt idx="16322">444.35000000000002</cx:pt>
          <cx:pt idx="16323">467.73684210526301</cx:pt>
          <cx:pt idx="16324">493.722222222222</cx:pt>
          <cx:pt idx="16325">403.95454545454498</cx:pt>
          <cx:pt idx="16326">403.95454545454498</cx:pt>
          <cx:pt idx="16327">444.35000000000002</cx:pt>
          <cx:pt idx="16328">493.722222222222</cx:pt>
          <cx:pt idx="16329">634.78571428571399</cx:pt>
          <cx:pt idx="16330">555.4375</cx:pt>
          <cx:pt idx="16331">592.46666666666704</cx:pt>
          <cx:pt idx="16332">592.46666666666704</cx:pt>
          <cx:pt idx="16333">522.76470588235304</cx:pt>
          <cx:pt idx="16334">592.46666666666704</cx:pt>
          <cx:pt idx="16335">444.35000000000002</cx:pt>
          <cx:pt idx="16336">522.76470588235304</cx:pt>
          <cx:pt idx="16337">522.76470588235304</cx:pt>
          <cx:pt idx="16338">555.4375</cx:pt>
          <cx:pt idx="16339">555.4375</cx:pt>
          <cx:pt idx="16340">444.35000000000002</cx:pt>
          <cx:pt idx="16341">467.73684210526301</cx:pt>
          <cx:pt idx="16342">423.19047619047598</cx:pt>
          <cx:pt idx="16343">370.29166666666703</cx:pt>
          <cx:pt idx="16344">467.73684210526301</cx:pt>
          <cx:pt idx="16345">423.19047619047598</cx:pt>
          <cx:pt idx="16346">467.73684210526301</cx:pt>
          <cx:pt idx="16347">555.4375</cx:pt>
          <cx:pt idx="16348">592.46666666666704</cx:pt>
          <cx:pt idx="16349">403.95454545454498</cx:pt>
          <cx:pt idx="16350">423.19047619047598</cx:pt>
          <cx:pt idx="16351">634.78571428571399</cx:pt>
          <cx:pt idx="16352">444.35000000000002</cx:pt>
          <cx:pt idx="16353">522.76470588235304</cx:pt>
          <cx:pt idx="16354">467.73684210526301</cx:pt>
          <cx:pt idx="16355">403.95454545454498</cx:pt>
          <cx:pt idx="16356">423.19047619047598</cx:pt>
          <cx:pt idx="16357">386.39130434782601</cx:pt>
          <cx:pt idx="16358">444.35000000000002</cx:pt>
          <cx:pt idx="16359">493.722222222222</cx:pt>
          <cx:pt idx="16360">493.722222222222</cx:pt>
          <cx:pt idx="16361">493.722222222222</cx:pt>
          <cx:pt idx="16362">522.76470588235304</cx:pt>
          <cx:pt idx="16363">493.722222222222</cx:pt>
          <cx:pt idx="16364">403.95454545454498</cx:pt>
          <cx:pt idx="16365">467.73684210526301</cx:pt>
          <cx:pt idx="16366">386.39130434782601</cx:pt>
          <cx:pt idx="16367">386.39130434782601</cx:pt>
          <cx:pt idx="16368">592.46666666666704</cx:pt>
          <cx:pt idx="16369">555.4375</cx:pt>
          <cx:pt idx="16370">592.46666666666704</cx:pt>
          <cx:pt idx="16371">493.722222222222</cx:pt>
          <cx:pt idx="16372">493.722222222222</cx:pt>
          <cx:pt idx="16373">522.76470588235304</cx:pt>
          <cx:pt idx="16374">592.46666666666704</cx:pt>
          <cx:pt idx="16375">592.46666666666704</cx:pt>
          <cx:pt idx="16376">467.73684210526301</cx:pt>
          <cx:pt idx="16377">592.46666666666704</cx:pt>
          <cx:pt idx="16378">555.4375</cx:pt>
          <cx:pt idx="16379">592.46666666666704</cx:pt>
          <cx:pt idx="16380">592.46666666666704</cx:pt>
          <cx:pt idx="16381">555.4375</cx:pt>
          <cx:pt idx="16382">634.78571428571399</cx:pt>
          <cx:pt idx="16383">592.46666666666704</cx:pt>
          <cx:pt idx="16384">522.76470588235304</cx:pt>
          <cx:pt idx="16385">634.78571428571399</cx:pt>
          <cx:pt idx="16386">634.78571428571399</cx:pt>
          <cx:pt idx="16387">493.722222222222</cx:pt>
          <cx:pt idx="16388">493.722222222222</cx:pt>
          <cx:pt idx="16389">493.722222222222</cx:pt>
          <cx:pt idx="16390">423.19047619047598</cx:pt>
          <cx:pt idx="16391">522.76470588235304</cx:pt>
          <cx:pt idx="16392">329.14814814814798</cx:pt>
          <cx:pt idx="16393">634.78571428571399</cx:pt>
          <cx:pt idx="16394">592.46666666666704</cx:pt>
          <cx:pt idx="16395">634.78571428571399</cx:pt>
          <cx:pt idx="16396">467.73684210526301</cx:pt>
          <cx:pt idx="16397">555.4375</cx:pt>
          <cx:pt idx="16398">634.78571428571399</cx:pt>
          <cx:pt idx="16399">592.46666666666704</cx:pt>
          <cx:pt idx="16400">634.78571428571399</cx:pt>
          <cx:pt idx="16401">592.46666666666704</cx:pt>
          <cx:pt idx="16402">555.4375</cx:pt>
          <cx:pt idx="16403">592.46666666666704</cx:pt>
          <cx:pt idx="16404">592.46666666666704</cx:pt>
          <cx:pt idx="16405">403.95454545454498</cx:pt>
          <cx:pt idx="16406">423.19047619047598</cx:pt>
          <cx:pt idx="16407">522.76470588235304</cx:pt>
          <cx:pt idx="16408">493.722222222222</cx:pt>
          <cx:pt idx="16409">522.76470588235304</cx:pt>
          <cx:pt idx="16410">423.19047619047598</cx:pt>
          <cx:pt idx="16411">467.73684210526301</cx:pt>
          <cx:pt idx="16412">522.76470588235304</cx:pt>
          <cx:pt idx="16413">634.78571428571399</cx:pt>
          <cx:pt idx="16414">555.4375</cx:pt>
          <cx:pt idx="16415">555.4375</cx:pt>
          <cx:pt idx="16416">592.46666666666704</cx:pt>
          <cx:pt idx="16417">522.76470588235304</cx:pt>
          <cx:pt idx="16418">634.78571428571399</cx:pt>
          <cx:pt idx="16419">444.35000000000002</cx:pt>
          <cx:pt idx="16420">522.76470588235304</cx:pt>
          <cx:pt idx="16421">522.76470588235304</cx:pt>
          <cx:pt idx="16422">522.76470588235304</cx:pt>
          <cx:pt idx="16423">634.78571428571399</cx:pt>
          <cx:pt idx="16424">592.46666666666704</cx:pt>
          <cx:pt idx="16425">592.46666666666704</cx:pt>
          <cx:pt idx="16426">555.4375</cx:pt>
          <cx:pt idx="16427">522.76470588235304</cx:pt>
          <cx:pt idx="16428">634.78571428571399</cx:pt>
          <cx:pt idx="16429">634.78571428571399</cx:pt>
          <cx:pt idx="16430">683.61538461538498</cx:pt>
          <cx:pt idx="16431">467.73684210526301</cx:pt>
          <cx:pt idx="16432">493.722222222222</cx:pt>
          <cx:pt idx="16433">493.722222222222</cx:pt>
          <cx:pt idx="16434">423.19047619047598</cx:pt>
          <cx:pt idx="16435">522.76470588235304</cx:pt>
          <cx:pt idx="16436">467.73684210526301</cx:pt>
          <cx:pt idx="16437">493.722222222222</cx:pt>
          <cx:pt idx="16438">634.78571428571399</cx:pt>
          <cx:pt idx="16439">634.78571428571399</cx:pt>
          <cx:pt idx="16440">423.19047619047598</cx:pt>
          <cx:pt idx="16441">444.35000000000002</cx:pt>
          <cx:pt idx="16442">634.78571428571399</cx:pt>
          <cx:pt idx="16443">444.35000000000002</cx:pt>
          <cx:pt idx="16444">555.4375</cx:pt>
          <cx:pt idx="16445">493.722222222222</cx:pt>
          <cx:pt idx="16446">423.19047619047598</cx:pt>
          <cx:pt idx="16447">467.73684210526301</cx:pt>
          <cx:pt idx="16448">423.19047619047598</cx:pt>
          <cx:pt idx="16449">423.19047619047598</cx:pt>
          <cx:pt idx="16450">403.95454545454498</cx:pt>
          <cx:pt idx="16451">386.39130434782601</cx:pt>
          <cx:pt idx="16452">403.95454545454498</cx:pt>
          <cx:pt idx="16453">403.95454545454498</cx:pt>
          <cx:pt idx="16454">493.722222222222</cx:pt>
          <cx:pt idx="16455">493.722222222222</cx:pt>
          <cx:pt idx="16456">522.76470588235304</cx:pt>
          <cx:pt idx="16457">522.76470588235304</cx:pt>
          <cx:pt idx="16458">522.76470588235304</cx:pt>
          <cx:pt idx="16459">423.19047619047598</cx:pt>
          <cx:pt idx="16460">467.73684210526301</cx:pt>
          <cx:pt idx="16461">683.61538461538498</cx:pt>
          <cx:pt idx="16462">403.95454545454498</cx:pt>
          <cx:pt idx="16463">423.19047619047598</cx:pt>
          <cx:pt idx="16464">592.46666666666704</cx:pt>
          <cx:pt idx="16465">317.392857142857</cx:pt>
          <cx:pt idx="16466">423.19047619047598</cx:pt>
          <cx:pt idx="16467">423.19047619047598</cx:pt>
          <cx:pt idx="16468">444.35000000000002</cx:pt>
          <cx:pt idx="16469">444.35000000000002</cx:pt>
          <cx:pt idx="16470">403.95454545454498</cx:pt>
          <cx:pt idx="16471">403.95454545454498</cx:pt>
          <cx:pt idx="16472">467.73684210526301</cx:pt>
          <cx:pt idx="16473">807.90909090909099</cx:pt>
          <cx:pt idx="16474">592.46666666666704</cx:pt>
          <cx:pt idx="16475">634.78571428571399</cx:pt>
          <cx:pt idx="16476">807.90909090909099</cx:pt>
          <cx:pt idx="16477">522.76470588235304</cx:pt>
          <cx:pt idx="16478">493.722222222222</cx:pt>
          <cx:pt idx="16479">467.73684210526301</cx:pt>
          <cx:pt idx="16480">423.19047619047598</cx:pt>
          <cx:pt idx="16481">555.4375</cx:pt>
          <cx:pt idx="16482">522.76470588235304</cx:pt>
          <cx:pt idx="16483">592.46666666666704</cx:pt>
          <cx:pt idx="16484">592.46666666666704</cx:pt>
          <cx:pt idx="16485">634.78571428571399</cx:pt>
          <cx:pt idx="16486">555.4375</cx:pt>
          <cx:pt idx="16487">522.76470588235304</cx:pt>
          <cx:pt idx="16488">555.4375</cx:pt>
          <cx:pt idx="16489">592.46666666666704</cx:pt>
          <cx:pt idx="16490">555.4375</cx:pt>
          <cx:pt idx="16491">403.95454545454498</cx:pt>
          <cx:pt idx="16492">403.95454545454498</cx:pt>
          <cx:pt idx="16493">444.35000000000002</cx:pt>
          <cx:pt idx="16494">555.4375</cx:pt>
          <cx:pt idx="16495">592.46666666666704</cx:pt>
          <cx:pt idx="16496">592.46666666666704</cx:pt>
          <cx:pt idx="16497">423.19047619047598</cx:pt>
          <cx:pt idx="16498">467.73684210526301</cx:pt>
          <cx:pt idx="16499">592.46666666666704</cx:pt>
          <cx:pt idx="16500">555.4375</cx:pt>
          <cx:pt idx="16501">403.95454545454498</cx:pt>
          <cx:pt idx="16502">467.73684210526301</cx:pt>
          <cx:pt idx="16503">634.78571428571399</cx:pt>
          <cx:pt idx="16504">555.4375</cx:pt>
          <cx:pt idx="16505">522.76470588235304</cx:pt>
          <cx:pt idx="16506">555.4375</cx:pt>
          <cx:pt idx="16507">522.76470588235304</cx:pt>
          <cx:pt idx="16508">423.19047619047598</cx:pt>
          <cx:pt idx="16509">423.19047619047598</cx:pt>
          <cx:pt idx="16510">423.19047619047598</cx:pt>
          <cx:pt idx="16511">592.46666666666704</cx:pt>
          <cx:pt idx="16512">592.46666666666704</cx:pt>
          <cx:pt idx="16513">592.46666666666704</cx:pt>
          <cx:pt idx="16514">189.08510638297901</cx:pt>
          <cx:pt idx="16515">170.90384615384599</cx:pt>
          <cx:pt idx="16516">403.95454545454498</cx:pt>
          <cx:pt idx="16517">403.95454545454498</cx:pt>
          <cx:pt idx="16518">341.80769230769198</cx:pt>
          <cx:pt idx="16519">355.48000000000002</cx:pt>
          <cx:pt idx="16520">355.48000000000002</cx:pt>
          <cx:pt idx="16521">341.80769230769198</cx:pt>
          <cx:pt idx="16522">370.29166666666703</cx:pt>
          <cx:pt idx="16523">355.48000000000002</cx:pt>
          <cx:pt idx="16524">467.73684210526301</cx:pt>
          <cx:pt idx="16525">444.35000000000002</cx:pt>
          <cx:pt idx="16526">493.722222222222</cx:pt>
          <cx:pt idx="16527">493.722222222222</cx:pt>
          <cx:pt idx="16528">296.23333333333301</cx:pt>
          <cx:pt idx="16529">306.44827586206901</cx:pt>
          <cx:pt idx="16530">403.95454545454498</cx:pt>
          <cx:pt idx="16531">386.39130434782601</cx:pt>
          <cx:pt idx="16532">467.73684210526301</cx:pt>
          <cx:pt idx="16533">444.35000000000002</cx:pt>
          <cx:pt idx="16534">467.73684210526301</cx:pt>
          <cx:pt idx="16535">386.39130434782601</cx:pt>
          <cx:pt idx="16536">403.95454545454498</cx:pt>
          <cx:pt idx="16537">355.48000000000002</cx:pt>
          <cx:pt idx="16538">341.80769230769198</cx:pt>
          <cx:pt idx="16539">403.95454545454498</cx:pt>
          <cx:pt idx="16540">403.95454545454498</cx:pt>
          <cx:pt idx="16541">355.48000000000002</cx:pt>
          <cx:pt idx="16542">341.80769230769198</cx:pt>
          <cx:pt idx="16543">386.39130434782601</cx:pt>
          <cx:pt idx="16544">403.95454545454498</cx:pt>
          <cx:pt idx="16545">296.23333333333301</cx:pt>
          <cx:pt idx="16546">296.23333333333301</cx:pt>
          <cx:pt idx="16547">386.39130434782601</cx:pt>
          <cx:pt idx="16548">386.39130434782601</cx:pt>
          <cx:pt idx="16549">403.95454545454498</cx:pt>
          <cx:pt idx="16550">386.39130434782601</cx:pt>
          <cx:pt idx="16551">403.95454545454498</cx:pt>
          <cx:pt idx="16552">386.39130434782601</cx:pt>
          <cx:pt idx="16553">403.95454545454498</cx:pt>
          <cx:pt idx="16554">355.48000000000002</cx:pt>
          <cx:pt idx="16555">341.80769230769198</cx:pt>
          <cx:pt idx="16556">386.39130434782601</cx:pt>
          <cx:pt idx="16557">317.392857142857</cx:pt>
          <cx:pt idx="16558">306.44827586206901</cx:pt>
          <cx:pt idx="16559">467.73684210526301</cx:pt>
          <cx:pt idx="16560">493.722222222222</cx:pt>
          <cx:pt idx="16561">306.44827586206901</cx:pt>
          <cx:pt idx="16562">306.44827586206901</cx:pt>
          <cx:pt idx="16563">329.14814814814798</cx:pt>
          <cx:pt idx="16564">341.80769230769198</cx:pt>
          <cx:pt idx="16565">355.48000000000002</cx:pt>
          <cx:pt idx="16566">370.29166666666703</cx:pt>
          <cx:pt idx="16567">355.48000000000002</cx:pt>
          <cx:pt idx="16568">341.80769230769198</cx:pt>
          <cx:pt idx="16569">403.95454545454498</cx:pt>
          <cx:pt idx="16570">386.39130434782601</cx:pt>
          <cx:pt idx="16571">329.14814814814798</cx:pt>
          <cx:pt idx="16572">329.14814814814798</cx:pt>
          <cx:pt idx="16573">403.95454545454498</cx:pt>
          <cx:pt idx="16574">386.39130434782601</cx:pt>
          <cx:pt idx="16575">370.29166666666703</cx:pt>
          <cx:pt idx="16576">386.39130434782601</cx:pt>
          <cx:pt idx="16577">423.19047619047598</cx:pt>
          <cx:pt idx="16578">467.73684210526301</cx:pt>
          <cx:pt idx="16579">467.73684210526301</cx:pt>
          <cx:pt idx="16580">444.35000000000002</cx:pt>
          <cx:pt idx="16581">467.73684210526301</cx:pt>
          <cx:pt idx="16582">370.29166666666703</cx:pt>
          <cx:pt idx="16583">341.80769230769198</cx:pt>
          <cx:pt idx="16584">403.95454545454498</cx:pt>
          <cx:pt idx="16585">386.39130434782601</cx:pt>
          <cx:pt idx="16586">370.29166666666703</cx:pt>
          <cx:pt idx="16587">370.29166666666703</cx:pt>
          <cx:pt idx="16588">386.39130434782601</cx:pt>
          <cx:pt idx="16589">403.95454545454498</cx:pt>
          <cx:pt idx="16590">386.39130434782601</cx:pt>
          <cx:pt idx="16591">403.95454545454498</cx:pt>
          <cx:pt idx="16592">386.39130434782601</cx:pt>
          <cx:pt idx="16593">370.29166666666703</cx:pt>
          <cx:pt idx="16594">370.29166666666703</cx:pt>
          <cx:pt idx="16595">423.19047619047598</cx:pt>
          <cx:pt idx="16596">423.19047619047598</cx:pt>
          <cx:pt idx="16597">306.44827586206901</cx:pt>
          <cx:pt idx="16598">286.677419354839</cx:pt>
          <cx:pt idx="16599">370.29166666666703</cx:pt>
          <cx:pt idx="16600">370.29166666666703</cx:pt>
          <cx:pt idx="16601">403.95454545454498</cx:pt>
          <cx:pt idx="16602">403.95454545454498</cx:pt>
          <cx:pt idx="16603">403.95454545454498</cx:pt>
          <cx:pt idx="16604">403.95454545454498</cx:pt>
          <cx:pt idx="16605">444.35000000000002</cx:pt>
          <cx:pt idx="16606">423.19047619047598</cx:pt>
          <cx:pt idx="16607">467.73684210526301</cx:pt>
          <cx:pt idx="16608">467.73684210526301</cx:pt>
          <cx:pt idx="16609">493.722222222222</cx:pt>
          <cx:pt idx="16610">467.73684210526301</cx:pt>
          <cx:pt idx="16611">467.73684210526301</cx:pt>
          <cx:pt idx="16612">493.722222222222</cx:pt>
          <cx:pt idx="16613">444.35000000000002</cx:pt>
          <cx:pt idx="16614">370.29166666666703</cx:pt>
          <cx:pt idx="16615">386.39130434782601</cx:pt>
          <cx:pt idx="16616">467.73684210526301</cx:pt>
          <cx:pt idx="16617">423.19047619047598</cx:pt>
          <cx:pt idx="16618">403.95454545454498</cx:pt>
          <cx:pt idx="16619">403.95454545454498</cx:pt>
          <cx:pt idx="16620">370.29166666666703</cx:pt>
          <cx:pt idx="16621">386.39130434782601</cx:pt>
          <cx:pt idx="16622">423.19047619047598</cx:pt>
          <cx:pt idx="16623">355.48000000000002</cx:pt>
          <cx:pt idx="16624">341.80769230769198</cx:pt>
          <cx:pt idx="16625">423.19047619047598</cx:pt>
          <cx:pt idx="16626">423.19047619047598</cx:pt>
          <cx:pt idx="16627">370.29166666666703</cx:pt>
          <cx:pt idx="16628">341.80769230769198</cx:pt>
          <cx:pt idx="16629">403.95454545454498</cx:pt>
          <cx:pt idx="16630">386.39130434782601</cx:pt>
          <cx:pt idx="16631">423.19047619047598</cx:pt>
          <cx:pt idx="16632">355.48000000000002</cx:pt>
          <cx:pt idx="16633">355.48000000000002</cx:pt>
          <cx:pt idx="16634">370.29166666666703</cx:pt>
          <cx:pt idx="16635">386.39130434782601</cx:pt>
          <cx:pt idx="16636">423.19047619047598</cx:pt>
          <cx:pt idx="16637">444.35000000000002</cx:pt>
          <cx:pt idx="16638">370.29166666666703</cx:pt>
          <cx:pt idx="16639">386.39130434782601</cx:pt>
          <cx:pt idx="16640">444.35000000000002</cx:pt>
          <cx:pt idx="16641">444.35000000000002</cx:pt>
          <cx:pt idx="16642">386.39130434782601</cx:pt>
          <cx:pt idx="16643">386.39130434782601</cx:pt>
          <cx:pt idx="16644">370.29166666666703</cx:pt>
          <cx:pt idx="16645">423.19047619047598</cx:pt>
          <cx:pt idx="16646">423.19047619047598</cx:pt>
          <cx:pt idx="16647">423.19047619047598</cx:pt>
          <cx:pt idx="16648">423.19047619047598</cx:pt>
          <cx:pt idx="16649">423.19047619047598</cx:pt>
          <cx:pt idx="16650">423.19047619047598</cx:pt>
          <cx:pt idx="16651">444.35000000000002</cx:pt>
          <cx:pt idx="16652">355.48000000000002</cx:pt>
          <cx:pt idx="16653">370.29166666666703</cx:pt>
          <cx:pt idx="16654">423.19047619047598</cx:pt>
          <cx:pt idx="16655">423.19047619047598</cx:pt>
          <cx:pt idx="16656">193.195652173913</cx:pt>
          <cx:pt idx="16657">444.35000000000002</cx:pt>
          <cx:pt idx="16658">493.722222222222</cx:pt>
          <cx:pt idx="16659">634.78571428571399</cx:pt>
          <cx:pt idx="16660">493.722222222222</cx:pt>
          <cx:pt idx="16661">493.722222222222</cx:pt>
          <cx:pt idx="16662">634.78571428571399</cx:pt>
          <cx:pt idx="16663">634.78571428571399</cx:pt>
          <cx:pt idx="16664">444.35000000000002</cx:pt>
          <cx:pt idx="16665">403.95454545454498</cx:pt>
          <cx:pt idx="16666">467.73684210526301</cx:pt>
          <cx:pt idx="16667">493.722222222222</cx:pt>
          <cx:pt idx="16668">493.722222222222</cx:pt>
          <cx:pt idx="16669">423.19047619047598</cx:pt>
          <cx:pt idx="16670">444.35000000000002</cx:pt>
          <cx:pt idx="16671">444.35000000000002</cx:pt>
          <cx:pt idx="16672">493.722222222222</cx:pt>
          <cx:pt idx="16673">423.19047619047598</cx:pt>
          <cx:pt idx="16674">444.35000000000002</cx:pt>
          <cx:pt idx="16675">493.722222222222</cx:pt>
          <cx:pt idx="16676">493.722222222222</cx:pt>
          <cx:pt idx="16677">467.73684210526301</cx:pt>
          <cx:pt idx="16678">444.35000000000002</cx:pt>
          <cx:pt idx="16679">423.19047619047598</cx:pt>
          <cx:pt idx="16680">444.35000000000002</cx:pt>
          <cx:pt idx="16681">444.35000000000002</cx:pt>
          <cx:pt idx="16682">370.29166666666703</cx:pt>
          <cx:pt idx="16683">355.48000000000002</cx:pt>
          <cx:pt idx="16684">423.19047619047598</cx:pt>
          <cx:pt idx="16685">493.722222222222</cx:pt>
          <cx:pt idx="16686">493.722222222222</cx:pt>
          <cx:pt idx="16687">493.722222222222</cx:pt>
          <cx:pt idx="16688">493.722222222222</cx:pt>
          <cx:pt idx="16689">467.73684210526301</cx:pt>
          <cx:pt idx="16690">423.19047619047598</cx:pt>
          <cx:pt idx="16691">493.722222222222</cx:pt>
          <cx:pt idx="16692">386.39130434782601</cx:pt>
          <cx:pt idx="16693">403.95454545454498</cx:pt>
          <cx:pt idx="16694">403.95454545454498</cx:pt>
          <cx:pt idx="16695">329.14814814814798</cx:pt>
          <cx:pt idx="16696">355.48000000000002</cx:pt>
          <cx:pt idx="16697">306.44827586206901</cx:pt>
          <cx:pt idx="16698">403.95454545454498</cx:pt>
          <cx:pt idx="16699">403.95454545454498</cx:pt>
          <cx:pt idx="16700">403.95454545454498</cx:pt>
          <cx:pt idx="16701">403.95454545454498</cx:pt>
          <cx:pt idx="16702">370.29166666666703</cx:pt>
          <cx:pt idx="16703">370.29166666666703</cx:pt>
          <cx:pt idx="16704">386.39130434782601</cx:pt>
          <cx:pt idx="16705">403.95454545454498</cx:pt>
          <cx:pt idx="16706">403.95454545454498</cx:pt>
          <cx:pt idx="16707">329.14814814814798</cx:pt>
          <cx:pt idx="16708">355.48000000000002</cx:pt>
          <cx:pt idx="16709">306.44827586206901</cx:pt>
          <cx:pt idx="16710">317.392857142857</cx:pt>
          <cx:pt idx="16711">317.392857142857</cx:pt>
          <cx:pt idx="16712">355.48000000000002</cx:pt>
          <cx:pt idx="16713">341.80769230769198</cx:pt>
          <cx:pt idx="16714">403.95454545454498</cx:pt>
          <cx:pt idx="16715">423.19047619047598</cx:pt>
          <cx:pt idx="16716">444.35000000000002</cx:pt>
          <cx:pt idx="16717">444.35000000000002</cx:pt>
          <cx:pt idx="16718">403.95454545454498</cx:pt>
          <cx:pt idx="16719">386.39130434782601</cx:pt>
          <cx:pt idx="16720">522.76470588235304</cx:pt>
          <cx:pt idx="16721">555.4375</cx:pt>
          <cx:pt idx="16722">555.4375</cx:pt>
          <cx:pt idx="16723">522.76470588235304</cx:pt>
          <cx:pt idx="16724">555.4375</cx:pt>
          <cx:pt idx="16725">555.4375</cx:pt>
          <cx:pt idx="16726">493.722222222222</cx:pt>
          <cx:pt idx="16727">423.19047619047598</cx:pt>
          <cx:pt idx="16728">467.73684210526301</cx:pt>
          <cx:pt idx="16729">467.73684210526301</cx:pt>
          <cx:pt idx="16730">522.76470588235304</cx:pt>
          <cx:pt idx="16731">522.76470588235304</cx:pt>
          <cx:pt idx="16732">423.19047619047598</cx:pt>
          <cx:pt idx="16733">467.73684210526301</cx:pt>
          <cx:pt idx="16734">522.76470588235304</cx:pt>
          <cx:pt idx="16735">555.4375</cx:pt>
          <cx:pt idx="16736">592.46666666666704</cx:pt>
          <cx:pt idx="16737">592.46666666666704</cx:pt>
          <cx:pt idx="16738">555.4375</cx:pt>
          <cx:pt idx="16739">555.4375</cx:pt>
          <cx:pt idx="16740">634.78571428571399</cx:pt>
          <cx:pt idx="16741">634.78571428571399</cx:pt>
          <cx:pt idx="16742">592.46666666666704</cx:pt>
          <cx:pt idx="16743">555.4375</cx:pt>
          <cx:pt idx="16744">555.4375</cx:pt>
          <cx:pt idx="16745">592.46666666666704</cx:pt>
          <cx:pt idx="16746">592.46666666666704</cx:pt>
          <cx:pt idx="16747">423.19047619047598</cx:pt>
          <cx:pt idx="16748">386.39130434782601</cx:pt>
          <cx:pt idx="16749">522.76470588235304</cx:pt>
          <cx:pt idx="16750">493.722222222222</cx:pt>
          <cx:pt idx="16751">522.76470588235304</cx:pt>
          <cx:pt idx="16752">493.722222222222</cx:pt>
          <cx:pt idx="16753">522.76470588235304</cx:pt>
          <cx:pt idx="16754">522.76470588235304</cx:pt>
          <cx:pt idx="16755">555.4375</cx:pt>
          <cx:pt idx="16756">522.76470588235304</cx:pt>
          <cx:pt idx="16757">555.4375</cx:pt>
          <cx:pt idx="16758">555.4375</cx:pt>
          <cx:pt idx="16759">493.722222222222</cx:pt>
          <cx:pt idx="16760">444.35000000000002</cx:pt>
          <cx:pt idx="16761">467.73684210526301</cx:pt>
          <cx:pt idx="16762">467.73684210526301</cx:pt>
          <cx:pt idx="16763">522.76470588235304</cx:pt>
          <cx:pt idx="16764">522.76470588235304</cx:pt>
          <cx:pt idx="16765">423.19047619047598</cx:pt>
          <cx:pt idx="16766">467.73684210526301</cx:pt>
          <cx:pt idx="16767">522.76470588235304</cx:pt>
          <cx:pt idx="16768">423.19047619047598</cx:pt>
          <cx:pt idx="16769">592.46666666666704</cx:pt>
          <cx:pt idx="16770">423.19047619047598</cx:pt>
          <cx:pt idx="16771">386.39130434782601</cx:pt>
          <cx:pt idx="16772">522.76470588235304</cx:pt>
          <cx:pt idx="16773">493.722222222222</cx:pt>
          <cx:pt idx="16774">522.76470588235304</cx:pt>
          <cx:pt idx="16775">493.722222222222</cx:pt>
          <cx:pt idx="16776">522.76470588235304</cx:pt>
          <cx:pt idx="16777">555.4375</cx:pt>
          <cx:pt idx="16778">592.46666666666704</cx:pt>
          <cx:pt idx="16779">592.46666666666704</cx:pt>
          <cx:pt idx="16780">467.73684210526301</cx:pt>
          <cx:pt idx="16781">423.19047619047598</cx:pt>
          <cx:pt idx="16782">555.4375</cx:pt>
          <cx:pt idx="16783">522.76470588235304</cx:pt>
          <cx:pt idx="16784">634.78571428571399</cx:pt>
          <cx:pt idx="16785">423.19047619047598</cx:pt>
          <cx:pt idx="16786">444.35000000000002</cx:pt>
          <cx:pt idx="16787">493.722222222222</cx:pt>
          <cx:pt idx="16788">555.4375</cx:pt>
          <cx:pt idx="16789">493.722222222222</cx:pt>
          <cx:pt idx="16790">555.4375</cx:pt>
          <cx:pt idx="16791">592.46666666666704</cx:pt>
          <cx:pt idx="16792">522.76470588235304</cx:pt>
          <cx:pt idx="16793">493.722222222222</cx:pt>
          <cx:pt idx="16794">493.722222222222</cx:pt>
          <cx:pt idx="16795">467.73684210526301</cx:pt>
          <cx:pt idx="16796">522.76470588235304</cx:pt>
          <cx:pt idx="16797">493.722222222222</cx:pt>
          <cx:pt idx="16798">522.76470588235304</cx:pt>
          <cx:pt idx="16799">555.4375</cx:pt>
          <cx:pt idx="16800">592.46666666666704</cx:pt>
          <cx:pt idx="16801">592.46666666666704</cx:pt>
          <cx:pt idx="16802">592.46666666666704</cx:pt>
          <cx:pt idx="16803">592.46666666666704</cx:pt>
          <cx:pt idx="16804">592.46666666666704</cx:pt>
          <cx:pt idx="16805">592.46666666666704</cx:pt>
          <cx:pt idx="16806">555.4375</cx:pt>
          <cx:pt idx="16807">592.46666666666704</cx:pt>
          <cx:pt idx="16808">592.46666666666704</cx:pt>
          <cx:pt idx="16809">634.78571428571399</cx:pt>
          <cx:pt idx="16810">634.78571428571399</cx:pt>
          <cx:pt idx="16811">634.78571428571399</cx:pt>
          <cx:pt idx="16812">592.46666666666704</cx:pt>
          <cx:pt idx="16813">634.78571428571399</cx:pt>
          <cx:pt idx="16814">555.4375</cx:pt>
          <cx:pt idx="16815">522.76470588235304</cx:pt>
          <cx:pt idx="16816">592.46666666666704</cx:pt>
          <cx:pt idx="16817">555.4375</cx:pt>
          <cx:pt idx="16818">522.76470588235304</cx:pt>
          <cx:pt idx="16819">493.722222222222</cx:pt>
          <cx:pt idx="16820">493.722222222222</cx:pt>
          <cx:pt idx="16821">467.73684210526301</cx:pt>
          <cx:pt idx="16822">522.76470588235304</cx:pt>
          <cx:pt idx="16823">493.722222222222</cx:pt>
          <cx:pt idx="16824">522.76470588235304</cx:pt>
          <cx:pt idx="16825">555.4375</cx:pt>
          <cx:pt idx="16826">592.46666666666704</cx:pt>
          <cx:pt idx="16827">592.46666666666704</cx:pt>
          <cx:pt idx="16828">592.46666666666704</cx:pt>
          <cx:pt idx="16829">592.46666666666704</cx:pt>
          <cx:pt idx="16830">592.46666666666704</cx:pt>
          <cx:pt idx="16831">522.76470588235304</cx:pt>
          <cx:pt idx="16832">522.76470588235304</cx:pt>
          <cx:pt idx="16833">634.78571428571399</cx:pt>
          <cx:pt idx="16834">592.46666666666704</cx:pt>
          <cx:pt idx="16835">555.4375</cx:pt>
          <cx:pt idx="16836">592.46666666666704</cx:pt>
          <cx:pt idx="16837">555.4375</cx:pt>
          <cx:pt idx="16838">592.46666666666704</cx:pt>
          <cx:pt idx="16839">592.46666666666704</cx:pt>
          <cx:pt idx="16840">555.4375</cx:pt>
          <cx:pt idx="16841">522.76470588235304</cx:pt>
          <cx:pt idx="16842">634.78571428571399</cx:pt>
          <cx:pt idx="16843">493.722222222222</cx:pt>
          <cx:pt idx="16844">522.76470588235304</cx:pt>
          <cx:pt idx="16845">555.4375</cx:pt>
          <cx:pt idx="16846">592.46666666666704</cx:pt>
          <cx:pt idx="16847">634.78571428571399</cx:pt>
          <cx:pt idx="16848">634.78571428571399</cx:pt>
          <cx:pt idx="16849">592.46666666666704</cx:pt>
          <cx:pt idx="16850">555.4375</cx:pt>
          <cx:pt idx="16851">634.78571428571399</cx:pt>
          <cx:pt idx="16852">634.78571428571399</cx:pt>
          <cx:pt idx="16853">592.46666666666704</cx:pt>
          <cx:pt idx="16854">634.78571428571399</cx:pt>
          <cx:pt idx="16855">634.78571428571399</cx:pt>
          <cx:pt idx="16856">634.78571428571399</cx:pt>
          <cx:pt idx="16857">592.46666666666704</cx:pt>
          <cx:pt idx="16858">592.46666666666704</cx:pt>
          <cx:pt idx="16859">634.78571428571399</cx:pt>
          <cx:pt idx="16860">634.78571428571399</cx:pt>
          <cx:pt idx="16861">592.46666666666704</cx:pt>
          <cx:pt idx="16862">634.78571428571399</cx:pt>
          <cx:pt idx="16863">634.78571428571399</cx:pt>
          <cx:pt idx="16864">592.46666666666704</cx:pt>
          <cx:pt idx="16865">683.61538461538498</cx:pt>
          <cx:pt idx="16866">592.46666666666704</cx:pt>
          <cx:pt idx="16867">634.78571428571399</cx:pt>
          <cx:pt idx="16868">634.78571428571399</cx:pt>
          <cx:pt idx="16869">467.73684210526301</cx:pt>
          <cx:pt idx="16870">467.73684210526301</cx:pt>
          <cx:pt idx="16871">467.73684210526301</cx:pt>
          <cx:pt idx="16872">467.73684210526301</cx:pt>
          <cx:pt idx="16873">493.722222222222</cx:pt>
          <cx:pt idx="16874">444.35000000000002</cx:pt>
          <cx:pt idx="16875">493.722222222222</cx:pt>
          <cx:pt idx="16876">493.722222222222</cx:pt>
          <cx:pt idx="16877">522.76470588235304</cx:pt>
          <cx:pt idx="16878">493.722222222222</cx:pt>
          <cx:pt idx="16879">522.76470588235304</cx:pt>
          <cx:pt idx="16880">467.73684210526301</cx:pt>
          <cx:pt idx="16881">444.35000000000002</cx:pt>
          <cx:pt idx="16882">493.722222222222</cx:pt>
          <cx:pt idx="16883">493.722222222222</cx:pt>
          <cx:pt idx="16884">522.76470588235304</cx:pt>
          <cx:pt idx="16885">467.73684210526301</cx:pt>
          <cx:pt idx="16886">467.73684210526301</cx:pt>
          <cx:pt idx="16887">467.73684210526301</cx:pt>
          <cx:pt idx="16888">467.73684210526301</cx:pt>
          <cx:pt idx="16889">467.73684210526301</cx:pt>
          <cx:pt idx="16890">467.73684210526301</cx:pt>
          <cx:pt idx="16891">467.73684210526301</cx:pt>
          <cx:pt idx="16892">467.73684210526301</cx:pt>
          <cx:pt idx="16893">522.76470588235304</cx:pt>
          <cx:pt idx="16894">522.76470588235304</cx:pt>
          <cx:pt idx="16895">522.76470588235304</cx:pt>
          <cx:pt idx="16896">493.722222222222</cx:pt>
          <cx:pt idx="16897">522.76470588235304</cx:pt>
          <cx:pt idx="16898">522.76470588235304</cx:pt>
          <cx:pt idx="16899">555.4375</cx:pt>
          <cx:pt idx="16900">522.76470588235304</cx:pt>
          <cx:pt idx="16901">467.73684210526301</cx:pt>
          <cx:pt idx="16902">467.73684210526301</cx:pt>
          <cx:pt idx="16903">522.76470588235304</cx:pt>
          <cx:pt idx="16904">555.4375</cx:pt>
          <cx:pt idx="16905">592.46666666666704</cx:pt>
          <cx:pt idx="16906">467.73684210526301</cx:pt>
          <cx:pt idx="16907">386.39130434782601</cx:pt>
          <cx:pt idx="16908">386.39130434782601</cx:pt>
          <cx:pt idx="16909">386.39130434782601</cx:pt>
          <cx:pt idx="16910">403.95454545454498</cx:pt>
          <cx:pt idx="16911">555.4375</cx:pt>
          <cx:pt idx="16912">555.4375</cx:pt>
          <cx:pt idx="16913">592.46666666666704</cx:pt>
          <cx:pt idx="16914">555.4375</cx:pt>
          <cx:pt idx="16915">522.76470588235304</cx:pt>
          <cx:pt idx="16916">493.722222222222</cx:pt>
          <cx:pt idx="16917">423.19047619047598</cx:pt>
          <cx:pt idx="16918">403.95454545454498</cx:pt>
          <cx:pt idx="16919">423.19047619047598</cx:pt>
          <cx:pt idx="16920">403.95454545454498</cx:pt>
          <cx:pt idx="16921">555.4375</cx:pt>
          <cx:pt idx="16922">634.78571428571399</cx:pt>
          <cx:pt idx="16923">592.46666666666704</cx:pt>
          <cx:pt idx="16924">423.19047619047598</cx:pt>
          <cx:pt idx="16925">444.35000000000002</cx:pt>
          <cx:pt idx="16926">444.35000000000002</cx:pt>
          <cx:pt idx="16927">493.722222222222</cx:pt>
          <cx:pt idx="16928">423.19047619047598</cx:pt>
          <cx:pt idx="16929">386.39130434782601</cx:pt>
          <cx:pt idx="16930">444.35000000000002</cx:pt>
          <cx:pt idx="16931">306.44827586206901</cx:pt>
          <cx:pt idx="16932">634.78571428571399</cx:pt>
          <cx:pt idx="16933">555.4375</cx:pt>
          <cx:pt idx="16934">592.46666666666704</cx:pt>
          <cx:pt idx="16935">444.35000000000002</cx:pt>
          <cx:pt idx="16936">555.4375</cx:pt>
          <cx:pt idx="16937">592.46666666666704</cx:pt>
          <cx:pt idx="16938">555.4375</cx:pt>
          <cx:pt idx="16939">522.76470588235304</cx:pt>
          <cx:pt idx="16940">592.46666666666704</cx:pt>
          <cx:pt idx="16941">555.4375</cx:pt>
          <cx:pt idx="16942">592.46666666666704</cx:pt>
          <cx:pt idx="16943">386.39130434782601</cx:pt>
          <cx:pt idx="16944">423.19047619047598</cx:pt>
          <cx:pt idx="16945">423.19047619047598</cx:pt>
          <cx:pt idx="16946">493.722222222222</cx:pt>
          <cx:pt idx="16947">444.35000000000002</cx:pt>
          <cx:pt idx="16948">444.35000000000002</cx:pt>
          <cx:pt idx="16949">467.73684210526301</cx:pt>
          <cx:pt idx="16950">493.722222222222</cx:pt>
          <cx:pt idx="16951">403.95454545454498</cx:pt>
          <cx:pt idx="16952">403.95454545454498</cx:pt>
          <cx:pt idx="16953">444.35000000000002</cx:pt>
          <cx:pt idx="16954">634.78571428571399</cx:pt>
          <cx:pt idx="16955">555.4375</cx:pt>
          <cx:pt idx="16956">592.46666666666704</cx:pt>
          <cx:pt idx="16957">555.4375</cx:pt>
          <cx:pt idx="16958">555.4375</cx:pt>
          <cx:pt idx="16959">592.46666666666704</cx:pt>
          <cx:pt idx="16960">592.46666666666704</cx:pt>
          <cx:pt idx="16961">522.76470588235304</cx:pt>
          <cx:pt idx="16962">592.46666666666704</cx:pt>
          <cx:pt idx="16963">592.46666666666704</cx:pt>
          <cx:pt idx="16964">522.76470588235304</cx:pt>
          <cx:pt idx="16965">522.76470588235304</cx:pt>
          <cx:pt idx="16966">555.4375</cx:pt>
          <cx:pt idx="16967">555.4375</cx:pt>
          <cx:pt idx="16968">403.95454545454498</cx:pt>
          <cx:pt idx="16969">403.95454545454498</cx:pt>
          <cx:pt idx="16970">444.35000000000002</cx:pt>
          <cx:pt idx="16971">329.14814814814798</cx:pt>
          <cx:pt idx="16972">423.19047619047598</cx:pt>
          <cx:pt idx="16973">386.39130434782601</cx:pt>
          <cx:pt idx="16974">444.35000000000002</cx:pt>
          <cx:pt idx="16975">423.19047619047598</cx:pt>
          <cx:pt idx="16976">444.35000000000002</cx:pt>
          <cx:pt idx="16977">555.4375</cx:pt>
          <cx:pt idx="16978">592.46666666666704</cx:pt>
          <cx:pt idx="16979">403.95454545454498</cx:pt>
          <cx:pt idx="16980">423.19047619047598</cx:pt>
          <cx:pt idx="16981">634.78571428571399</cx:pt>
          <cx:pt idx="16982">444.35000000000002</cx:pt>
          <cx:pt idx="16983">522.76470588235304</cx:pt>
          <cx:pt idx="16984">555.4375</cx:pt>
          <cx:pt idx="16985">522.76470588235304</cx:pt>
          <cx:pt idx="16986">423.19047619047598</cx:pt>
          <cx:pt idx="16987">386.39130434782601</cx:pt>
          <cx:pt idx="16988">444.35000000000002</cx:pt>
          <cx:pt idx="16989">467.73684210526301</cx:pt>
          <cx:pt idx="16990">493.722222222222</cx:pt>
          <cx:pt idx="16991">493.722222222222</cx:pt>
          <cx:pt idx="16992">522.76470588235304</cx:pt>
          <cx:pt idx="16993">493.722222222222</cx:pt>
          <cx:pt idx="16994">555.4375</cx:pt>
          <cx:pt idx="16995">403.95454545454498</cx:pt>
          <cx:pt idx="16996">467.73684210526301</cx:pt>
          <cx:pt idx="16997">329.14814814814798</cx:pt>
          <cx:pt idx="16998">592.46666666666704</cx:pt>
          <cx:pt idx="16999">555.4375</cx:pt>
          <cx:pt idx="17000">555.4375</cx:pt>
          <cx:pt idx="17001">493.722222222222</cx:pt>
          <cx:pt idx="17002">467.73684210526301</cx:pt>
          <cx:pt idx="17003">555.4375</cx:pt>
          <cx:pt idx="17004">493.722222222222</cx:pt>
          <cx:pt idx="17005">592.46666666666704</cx:pt>
          <cx:pt idx="17006">683.61538461538498</cx:pt>
          <cx:pt idx="17007">592.46666666666704</cx:pt>
          <cx:pt idx="17008">555.4375</cx:pt>
          <cx:pt idx="17009">555.4375</cx:pt>
          <cx:pt idx="17010">555.4375</cx:pt>
          <cx:pt idx="17011">592.46666666666704</cx:pt>
          <cx:pt idx="17012">522.76470588235304</cx:pt>
          <cx:pt idx="17013">634.78571428571399</cx:pt>
          <cx:pt idx="17014">592.46666666666704</cx:pt>
          <cx:pt idx="17015">493.722222222222</cx:pt>
          <cx:pt idx="17016">493.722222222222</cx:pt>
          <cx:pt idx="17017">444.35000000000002</cx:pt>
          <cx:pt idx="17018">423.19047619047598</cx:pt>
          <cx:pt idx="17019">467.73684210526301</cx:pt>
          <cx:pt idx="17020">329.14814814814798</cx:pt>
          <cx:pt idx="17021">634.78571428571399</cx:pt>
          <cx:pt idx="17022">592.46666666666704</cx:pt>
          <cx:pt idx="17023">592.46666666666704</cx:pt>
          <cx:pt idx="17024">467.73684210526301</cx:pt>
          <cx:pt idx="17025">555.4375</cx:pt>
          <cx:pt idx="17026">555.4375</cx:pt>
          <cx:pt idx="17027">592.46666666666704</cx:pt>
          <cx:pt idx="17028">592.46666666666704</cx:pt>
          <cx:pt idx="17029">592.46666666666704</cx:pt>
          <cx:pt idx="17030">592.46666666666704</cx:pt>
          <cx:pt idx="17031">683.61538461538498</cx:pt>
          <cx:pt idx="17032">683.61538461538498</cx:pt>
          <cx:pt idx="17033">403.95454545454498</cx:pt>
          <cx:pt idx="17034">423.19047619047598</cx:pt>
          <cx:pt idx="17035">444.35000000000002</cx:pt>
          <cx:pt idx="17036">444.35000000000002</cx:pt>
          <cx:pt idx="17037">522.76470588235304</cx:pt>
          <cx:pt idx="17038">555.4375</cx:pt>
          <cx:pt idx="17039">555.4375</cx:pt>
          <cx:pt idx="17040">493.722222222222</cx:pt>
          <cx:pt idx="17041">522.76470588235304</cx:pt>
          <cx:pt idx="17042">423.19047619047598</cx:pt>
          <cx:pt idx="17043">467.73684210526301</cx:pt>
          <cx:pt idx="17044">634.78571428571399</cx:pt>
          <cx:pt idx="17045">555.4375</cx:pt>
          <cx:pt idx="17046">555.4375</cx:pt>
          <cx:pt idx="17047">592.46666666666704</cx:pt>
          <cx:pt idx="17048">555.4375</cx:pt>
          <cx:pt idx="17049">592.46666666666704</cx:pt>
          <cx:pt idx="17050">634.78571428571399</cx:pt>
          <cx:pt idx="17051">522.76470588235304</cx:pt>
          <cx:pt idx="17052">592.46666666666704</cx:pt>
          <cx:pt idx="17053">592.46666666666704</cx:pt>
          <cx:pt idx="17054">522.76470588235304</cx:pt>
          <cx:pt idx="17055">522.76470588235304</cx:pt>
          <cx:pt idx="17056">522.76470588235304</cx:pt>
          <cx:pt idx="17057">634.78571428571399</cx:pt>
          <cx:pt idx="17058">592.46666666666704</cx:pt>
          <cx:pt idx="17059">592.46666666666704</cx:pt>
          <cx:pt idx="17060">555.4375</cx:pt>
          <cx:pt idx="17061">423.19047619047598</cx:pt>
          <cx:pt idx="17062">467.73684210526301</cx:pt>
          <cx:pt idx="17063">634.78571428571399</cx:pt>
          <cx:pt idx="17064">634.78571428571399</cx:pt>
          <cx:pt idx="17065">634.78571428571399</cx:pt>
          <cx:pt idx="17066">634.78571428571399</cx:pt>
          <cx:pt idx="17067">634.78571428571399</cx:pt>
          <cx:pt idx="17068">634.78571428571399</cx:pt>
          <cx:pt idx="17069">683.61538461538498</cx:pt>
          <cx:pt idx="17070">341.80769230769198</cx:pt>
          <cx:pt idx="17071">444.35000000000002</cx:pt>
          <cx:pt idx="17072">423.19047619047598</cx:pt>
          <cx:pt idx="17073">467.73684210526301</cx:pt>
          <cx:pt idx="17074">329.14814814814798</cx:pt>
          <cx:pt idx="17075">444.35000000000002</cx:pt>
          <cx:pt idx="17076">467.73684210526301</cx:pt>
          <cx:pt idx="17077">329.14814814814798</cx:pt>
          <cx:pt idx="17078">592.46666666666704</cx:pt>
          <cx:pt idx="17079">592.46666666666704</cx:pt>
          <cx:pt idx="17080">423.19047619047598</cx:pt>
          <cx:pt idx="17081">444.35000000000002</cx:pt>
          <cx:pt idx="17082">634.78571428571399</cx:pt>
          <cx:pt idx="17083">467.73684210526301</cx:pt>
          <cx:pt idx="17084">555.4375</cx:pt>
          <cx:pt idx="17085">555.4375</cx:pt>
          <cx:pt idx="17086">522.76470588235304</cx:pt>
          <cx:pt idx="17087">555.4375</cx:pt>
          <cx:pt idx="17088">555.4375</cx:pt>
          <cx:pt idx="17089">467.73684210526301</cx:pt>
          <cx:pt idx="17090">423.19047619047598</cx:pt>
          <cx:pt idx="17091">403.95454545454498</cx:pt>
          <cx:pt idx="17092">403.95454545454498</cx:pt>
          <cx:pt idx="17093">403.95454545454498</cx:pt>
          <cx:pt idx="17094">403.95454545454498</cx:pt>
          <cx:pt idx="17095">403.95454545454498</cx:pt>
          <cx:pt idx="17096">467.73684210526301</cx:pt>
          <cx:pt idx="17097">493.722222222222</cx:pt>
          <cx:pt idx="17098">522.76470588235304</cx:pt>
          <cx:pt idx="17099">522.76470588235304</cx:pt>
          <cx:pt idx="17100">522.76470588235304</cx:pt>
          <cx:pt idx="17101">555.4375</cx:pt>
          <cx:pt idx="17102">444.35000000000002</cx:pt>
          <cx:pt idx="17103">467.73684210526301</cx:pt>
          <cx:pt idx="17104">341.80769230769198</cx:pt>
          <cx:pt idx="17105">683.61538461538498</cx:pt>
          <cx:pt idx="17106">634.78571428571399</cx:pt>
          <cx:pt idx="17107">423.19047619047598</cx:pt>
          <cx:pt idx="17108">423.19047619047598</cx:pt>
          <cx:pt idx="17109">211.59523809523799</cx:pt>
          <cx:pt idx="17110">403.95454545454498</cx:pt>
          <cx:pt idx="17111">522.76470588235304</cx:pt>
          <cx:pt idx="17112">522.76470588235304</cx:pt>
          <cx:pt idx="17113">555.4375</cx:pt>
          <cx:pt idx="17114">355.48000000000002</cx:pt>
          <cx:pt idx="17115">355.48000000000002</cx:pt>
          <cx:pt idx="17116">355.48000000000002</cx:pt>
          <cx:pt idx="17117">386.39130434782601</cx:pt>
          <cx:pt idx="17118">403.95454545454498</cx:pt>
          <cx:pt idx="17119">493.722222222222</cx:pt>
          <cx:pt idx="17120">370.29166666666703</cx:pt>
          <cx:pt idx="17121">403.95454545454498</cx:pt>
          <cx:pt idx="17122">522.76470588235304</cx:pt>
          <cx:pt idx="17123">403.95454545454498</cx:pt>
          <cx:pt idx="17124">423.19047619047598</cx:pt>
          <cx:pt idx="17125">592.46666666666704</cx:pt>
          <cx:pt idx="17126">592.46666666666704</cx:pt>
          <cx:pt idx="17127">592.46666666666704</cx:pt>
          <cx:pt idx="17128">403.95454545454498</cx:pt>
          <cx:pt idx="17129">403.95454545454498</cx:pt>
          <cx:pt idx="17130">386.39130434782601</cx:pt>
          <cx:pt idx="17131">403.95454545454498</cx:pt>
          <cx:pt idx="17132">403.95454545454498</cx:pt>
          <cx:pt idx="17133">403.95454545454498</cx:pt>
          <cx:pt idx="17134">286.677419354839</cx:pt>
          <cx:pt idx="17135">277.71875</cx:pt>
          <cx:pt idx="17136">341.80769230769198</cx:pt>
          <cx:pt idx="17137">329.14814814814798</cx:pt>
          <cx:pt idx="17138">386.39130434782601</cx:pt>
          <cx:pt idx="17139">317.392857142857</cx:pt>
          <cx:pt idx="17140">306.44827586206901</cx:pt>
          <cx:pt idx="17141">370.29166666666703</cx:pt>
          <cx:pt idx="17142">403.95454545454498</cx:pt>
          <cx:pt idx="17143">386.39130434782601</cx:pt>
          <cx:pt idx="17144">370.29166666666703</cx:pt>
          <cx:pt idx="17145">355.48000000000002</cx:pt>
          <cx:pt idx="17146">386.39130434782601</cx:pt>
          <cx:pt idx="17147">261.38235294117601</cx:pt>
          <cx:pt idx="17148">467.73684210526301</cx:pt>
          <cx:pt idx="17149">423.19047619047598</cx:pt>
          <cx:pt idx="17150">370.29166666666703</cx:pt>
          <cx:pt idx="17151">355.48000000000002</cx:pt>
          <cx:pt idx="17152">423.19047619047598</cx:pt>
          <cx:pt idx="17153">467.73684210526301</cx:pt>
          <cx:pt idx="17154">423.19047619047598</cx:pt>
          <cx:pt idx="17155">296.23333333333301</cx:pt>
          <cx:pt idx="17156">286.677419354839</cx:pt>
          <cx:pt idx="17157">306.44827586206901</cx:pt>
          <cx:pt idx="17158">403.95454545454498</cx:pt>
          <cx:pt idx="17159">403.95454545454498</cx:pt>
          <cx:pt idx="17160">341.80769230769198</cx:pt>
          <cx:pt idx="17161">329.14814814814798</cx:pt>
          <cx:pt idx="17162">403.95454545454498</cx:pt>
          <cx:pt idx="17163">386.39130434782601</cx:pt>
          <cx:pt idx="17164">555.4375</cx:pt>
          <cx:pt idx="17165">522.76470588235304</cx:pt>
          <cx:pt idx="17166">522.76470588235304</cx:pt>
          <cx:pt idx="17167">555.4375</cx:pt>
          <cx:pt idx="17168">522.76470588235304</cx:pt>
          <cx:pt idx="17169">592.46666666666704</cx:pt>
          <cx:pt idx="17170">555.4375</cx:pt>
          <cx:pt idx="17171">423.19047619047598</cx:pt>
          <cx:pt idx="17172">386.39130434782601</cx:pt>
          <cx:pt idx="17173">522.76470588235304</cx:pt>
          <cx:pt idx="17174">493.722222222222</cx:pt>
          <cx:pt idx="17175">522.76470588235304</cx:pt>
          <cx:pt idx="17176">522.76470588235304</cx:pt>
          <cx:pt idx="17177">555.4375</cx:pt>
          <cx:pt idx="17178">522.76470588235304</cx:pt>
          <cx:pt idx="17179">522.76470588235304</cx:pt>
          <cx:pt idx="17180">555.4375</cx:pt>
          <cx:pt idx="17181">522.76470588235304</cx:pt>
          <cx:pt idx="17182">423.19047619047598</cx:pt>
          <cx:pt idx="17183">386.39130434782601</cx:pt>
          <cx:pt idx="17184">522.76470588235304</cx:pt>
          <cx:pt idx="17185">493.722222222222</cx:pt>
          <cx:pt idx="17186">522.76470588235304</cx:pt>
          <cx:pt idx="17187">592.46666666666704</cx:pt>
          <cx:pt idx="17188">555.4375</cx:pt>
          <cx:pt idx="17189">592.46666666666704</cx:pt>
          <cx:pt idx="17190">592.46666666666704</cx:pt>
          <cx:pt idx="17191">555.4375</cx:pt>
          <cx:pt idx="17192">592.46666666666704</cx:pt>
          <cx:pt idx="17193">592.46666666666704</cx:pt>
          <cx:pt idx="17194">555.4375</cx:pt>
          <cx:pt idx="17195">522.76470588235304</cx:pt>
          <cx:pt idx="17196">592.46666666666704</cx:pt>
          <cx:pt idx="17197">555.4375</cx:pt>
          <cx:pt idx="17198">592.46666666666704</cx:pt>
          <cx:pt idx="17199">592.46666666666704</cx:pt>
          <cx:pt idx="17200">592.46666666666704</cx:pt>
          <cx:pt idx="17201">592.46666666666704</cx:pt>
          <cx:pt idx="17202">555.4375</cx:pt>
          <cx:pt idx="17203">592.46666666666704</cx:pt>
          <cx:pt idx="17204">555.4375</cx:pt>
          <cx:pt idx="17205">592.46666666666704</cx:pt>
          <cx:pt idx="17206">592.46666666666704</cx:pt>
          <cx:pt idx="17207">634.78571428571399</cx:pt>
          <cx:pt idx="17208">592.46666666666704</cx:pt>
          <cx:pt idx="17209">592.46666666666704</cx:pt>
          <cx:pt idx="17210">634.78571428571399</cx:pt>
          <cx:pt idx="17211">555.4375</cx:pt>
          <cx:pt idx="17212">522.76470588235304</cx:pt>
          <cx:pt idx="17213">555.4375</cx:pt>
          <cx:pt idx="17214">555.4375</cx:pt>
          <cx:pt idx="17215">555.4375</cx:pt>
          <cx:pt idx="17216">493.722222222222</cx:pt>
          <cx:pt idx="17217">522.76470588235304</cx:pt>
          <cx:pt idx="17218">493.722222222222</cx:pt>
          <cx:pt idx="17219">522.76470588235304</cx:pt>
          <cx:pt idx="17220">493.722222222222</cx:pt>
          <cx:pt idx="17221">522.76470588235304</cx:pt>
          <cx:pt idx="17222">555.4375</cx:pt>
          <cx:pt idx="17223">555.4375</cx:pt>
          <cx:pt idx="17224">423.19047619047598</cx:pt>
          <cx:pt idx="17225">386.39130434782601</cx:pt>
          <cx:pt idx="17226">444.35000000000002</cx:pt>
          <cx:pt idx="17227">296.23333333333301</cx:pt>
          <cx:pt idx="17228">444.35000000000002</cx:pt>
          <cx:pt idx="17229">522.76470588235304</cx:pt>
          <cx:pt idx="17230">555.4375</cx:pt>
          <cx:pt idx="17231">423.19047619047598</cx:pt>
          <cx:pt idx="17232">444.35000000000002</cx:pt>
          <cx:pt idx="17233">467.73684210526301</cx:pt>
          <cx:pt idx="17234">555.4375</cx:pt>
          <cx:pt idx="17235">423.19047619047598</cx:pt>
          <cx:pt idx="17236">444.35000000000002</cx:pt>
          <cx:pt idx="17237">555.4375</cx:pt>
          <cx:pt idx="17238">444.35000000000002</cx:pt>
          <cx:pt idx="17239">403.95454545454498</cx:pt>
          <cx:pt idx="17240">467.73684210526301</cx:pt>
          <cx:pt idx="17241">329.14814814814798</cx:pt>
          <cx:pt idx="17242">467.73684210526301</cx:pt>
          <cx:pt idx="17243">555.4375</cx:pt>
          <cx:pt idx="17244">467.73684210526301</cx:pt>
          <cx:pt idx="17245">467.73684210526301</cx:pt>
          <cx:pt idx="17246">467.73684210526301</cx:pt>
          <cx:pt idx="17247">555.4375</cx:pt>
          <cx:pt idx="17248">444.35000000000002</cx:pt>
          <cx:pt idx="17249">467.73684210526301</cx:pt>
          <cx:pt idx="17250">329.14814814814798</cx:pt>
          <cx:pt idx="17251">555.4375</cx:pt>
          <cx:pt idx="17252">403.95454545454498</cx:pt>
          <cx:pt idx="17253">403.95454545454498</cx:pt>
          <cx:pt idx="17254">403.95454545454498</cx:pt>
          <cx:pt idx="17255">403.95454545454498</cx:pt>
          <cx:pt idx="17256">403.95454545454498</cx:pt>
          <cx:pt idx="17257">386.39130434782601</cx:pt>
          <cx:pt idx="17258">403.95454545454498</cx:pt>
          <cx:pt idx="17259">403.95454545454498</cx:pt>
          <cx:pt idx="17260">341.80769230769198</cx:pt>
          <cx:pt idx="17261">329.14814814814798</cx:pt>
          <cx:pt idx="17262">370.29166666666703</cx:pt>
          <cx:pt idx="17263">355.48000000000002</cx:pt>
          <cx:pt idx="17264">467.73684210526301</cx:pt>
          <cx:pt idx="17265">444.35000000000002</cx:pt>
          <cx:pt idx="17266">493.722222222222</cx:pt>
          <cx:pt idx="17267">493.722222222222</cx:pt>
          <cx:pt idx="17268">370.29166666666703</cx:pt>
          <cx:pt idx="17269">355.48000000000002</cx:pt>
          <cx:pt idx="17270">370.29166666666703</cx:pt>
          <cx:pt idx="17271">386.39130434782601</cx:pt>
          <cx:pt idx="17272">386.39130434782601</cx:pt>
          <cx:pt idx="17273">386.39130434782601</cx:pt>
          <cx:pt idx="17274">341.80769230769198</cx:pt>
          <cx:pt idx="17275">329.14814814814798</cx:pt>
          <cx:pt idx="17276">403.95454545454498</cx:pt>
          <cx:pt idx="17277">386.39130434782601</cx:pt>
          <cx:pt idx="17278">403.95454545454498</cx:pt>
          <cx:pt idx="17279">386.39130434782601</cx:pt>
          <cx:pt idx="17280">329.14814814814798</cx:pt>
          <cx:pt idx="17281">341.80769230769198</cx:pt>
          <cx:pt idx="17282">355.48000000000002</cx:pt>
          <cx:pt idx="17283">370.29166666666703</cx:pt>
          <cx:pt idx="17284">423.19047619047598</cx:pt>
          <cx:pt idx="17285">423.19047619047598</cx:pt>
          <cx:pt idx="17286">423.19047619047598</cx:pt>
          <cx:pt idx="17287">467.73684210526301</cx:pt>
          <cx:pt idx="17288">493.722222222222</cx:pt>
          <cx:pt idx="17289">423.19047619047598</cx:pt>
          <cx:pt idx="17290">423.19047619047598</cx:pt>
          <cx:pt idx="17291">370.29166666666703</cx:pt>
          <cx:pt idx="17292">341.80769230769198</cx:pt>
          <cx:pt idx="17293">403.95454545454498</cx:pt>
          <cx:pt idx="17294">386.39130434782601</cx:pt>
          <cx:pt idx="17295">403.95454545454498</cx:pt>
          <cx:pt idx="17296">386.39130434782601</cx:pt>
          <cx:pt idx="17297">355.48000000000002</cx:pt>
          <cx:pt idx="17298">355.48000000000002</cx:pt>
          <cx:pt idx="17299">423.19047619047598</cx:pt>
          <cx:pt idx="17300">423.19047619047598</cx:pt>
          <cx:pt idx="17301">403.95454545454498</cx:pt>
          <cx:pt idx="17302">403.95454545454498</cx:pt>
          <cx:pt idx="17303">403.95454545454498</cx:pt>
          <cx:pt idx="17304">403.95454545454498</cx:pt>
          <cx:pt idx="17305">444.35000000000002</cx:pt>
          <cx:pt idx="17306">423.19047619047598</cx:pt>
          <cx:pt idx="17307">467.73684210526301</cx:pt>
          <cx:pt idx="17308">467.73684210526301</cx:pt>
          <cx:pt idx="17309">493.722222222222</cx:pt>
          <cx:pt idx="17310">467.73684210526301</cx:pt>
          <cx:pt idx="17311">467.73684210526301</cx:pt>
          <cx:pt idx="17312">493.722222222222</cx:pt>
          <cx:pt idx="17313">355.48000000000002</cx:pt>
          <cx:pt idx="17314">386.39130434782601</cx:pt>
          <cx:pt idx="17315">467.73684210526301</cx:pt>
          <cx:pt idx="17316">403.95454545454498</cx:pt>
          <cx:pt idx="17317">370.29166666666703</cx:pt>
          <cx:pt idx="17318">386.39130434782601</cx:pt>
          <cx:pt idx="17319">444.35000000000002</cx:pt>
          <cx:pt idx="17320">444.35000000000002</cx:pt>
          <cx:pt idx="17321">386.39130434782601</cx:pt>
          <cx:pt idx="17322">317.392857142857</cx:pt>
          <cx:pt idx="17323">329.14814814814798</cx:pt>
          <cx:pt idx="17324">317.392857142857</cx:pt>
          <cx:pt idx="17325">423.19047619047598</cx:pt>
          <cx:pt idx="17326">444.35000000000002</cx:pt>
          <cx:pt idx="17327">493.722222222222</cx:pt>
          <cx:pt idx="17328">493.722222222222</cx:pt>
          <cx:pt idx="17329">493.722222222222</cx:pt>
          <cx:pt idx="17330">592.46666666666704</cx:pt>
          <cx:pt idx="17331">592.46666666666704</cx:pt>
          <cx:pt idx="17332">403.95454545454498</cx:pt>
          <cx:pt idx="17333">423.19047619047598</cx:pt>
          <cx:pt idx="17334">423.19047619047598</cx:pt>
          <cx:pt idx="17335">493.722222222222</cx:pt>
          <cx:pt idx="17336">493.722222222222</cx:pt>
          <cx:pt idx="17337">444.35000000000002</cx:pt>
          <cx:pt idx="17338">493.722222222222</cx:pt>
          <cx:pt idx="17339">493.722222222222</cx:pt>
          <cx:pt idx="17340">403.95454545454498</cx:pt>
          <cx:pt idx="17341">403.95454545454498</cx:pt>
          <cx:pt idx="17342">403.95454545454498</cx:pt>
          <cx:pt idx="17343">403.95454545454498</cx:pt>
          <cx:pt idx="17344">355.48000000000002</cx:pt>
          <cx:pt idx="17345">370.29166666666703</cx:pt>
          <cx:pt idx="17346">370.29166666666703</cx:pt>
          <cx:pt idx="17347">386.39130434782601</cx:pt>
          <cx:pt idx="17348">403.95454545454498</cx:pt>
          <cx:pt idx="17349">423.19047619047598</cx:pt>
          <cx:pt idx="17350">444.35000000000002</cx:pt>
          <cx:pt idx="17351">444.35000000000002</cx:pt>
          <cx:pt idx="17352">493.722222222222</cx:pt>
          <cx:pt idx="17353">444.35000000000002</cx:pt>
          <cx:pt idx="17354">493.722222222222</cx:pt>
          <cx:pt idx="17355">555.4375</cx:pt>
          <cx:pt idx="17356">493.722222222222</cx:pt>
          <cx:pt idx="17357">444.35000000000002</cx:pt>
          <cx:pt idx="17358">493.722222222222</cx:pt>
          <cx:pt idx="17359">493.722222222222</cx:pt>
          <cx:pt idx="17360">444.35000000000002</cx:pt>
          <cx:pt idx="17361">493.722222222222</cx:pt>
          <cx:pt idx="17362">555.4375</cx:pt>
          <cx:pt idx="17363">493.722222222222</cx:pt>
          <cx:pt idx="17364">444.35000000000002</cx:pt>
          <cx:pt idx="17365">493.722222222222</cx:pt>
          <cx:pt idx="17366">493.722222222222</cx:pt>
          <cx:pt idx="17367">444.35000000000002</cx:pt>
          <cx:pt idx="17368">522.76470588235304</cx:pt>
          <cx:pt idx="17369">493.722222222222</cx:pt>
          <cx:pt idx="17370">522.76470588235304</cx:pt>
          <cx:pt idx="17371">522.76470588235304</cx:pt>
          <cx:pt idx="17372">522.76470588235304</cx:pt>
          <cx:pt idx="17373">493.722222222222</cx:pt>
          <cx:pt idx="17374">522.76470588235304</cx:pt>
          <cx:pt idx="17375">522.76470588235304</cx:pt>
          <cx:pt idx="17376">522.76470588235304</cx:pt>
          <cx:pt idx="17377">522.76470588235304</cx:pt>
          <cx:pt idx="17378">634.78571428571399</cx:pt>
          <cx:pt idx="17379">634.78571428571399</cx:pt>
          <cx:pt idx="17380">634.78571428571399</cx:pt>
          <cx:pt idx="17381">634.78571428571399</cx:pt>
          <cx:pt idx="17382">592.46666666666704</cx:pt>
          <cx:pt idx="17383">634.78571428571399</cx:pt>
          <cx:pt idx="17384">634.78571428571399</cx:pt>
          <cx:pt idx="17385">634.78571428571399</cx:pt>
          <cx:pt idx="17386">467.73684210526301</cx:pt>
          <cx:pt idx="17387">467.73684210526301</cx:pt>
          <cx:pt idx="17388">493.722222222222</cx:pt>
          <cx:pt idx="17389">522.76470588235304</cx:pt>
          <cx:pt idx="17390">467.73684210526301</cx:pt>
          <cx:pt idx="17391">444.35000000000002</cx:pt>
          <cx:pt idx="17392">386.39130434782601</cx:pt>
          <cx:pt idx="17393">403.95454545454498</cx:pt>
          <cx:pt idx="17394">522.76470588235304</cx:pt>
          <cx:pt idx="17395">522.76470588235304</cx:pt>
          <cx:pt idx="17396">444.35000000000002</cx:pt>
          <cx:pt idx="17397">467.73684210526301</cx:pt>
          <cx:pt idx="17398">423.19047619047598</cx:pt>
          <cx:pt idx="17399">403.95454545454498</cx:pt>
          <cx:pt idx="17400">341.80769230769198</cx:pt>
          <cx:pt idx="17401">467.73684210526301</cx:pt>
          <cx:pt idx="17402">493.722222222222</cx:pt>
          <cx:pt idx="17403">555.4375</cx:pt>
          <cx:pt idx="17404">493.722222222222</cx:pt>
          <cx:pt idx="17405">592.46666666666704</cx:pt>
          <cx:pt idx="17406">467.73684210526301</cx:pt>
          <cx:pt idx="17407">555.4375</cx:pt>
          <cx:pt idx="17408">592.46666666666704</cx:pt>
          <cx:pt idx="17409">555.4375</cx:pt>
          <cx:pt idx="17410">592.46666666666704</cx:pt>
          <cx:pt idx="17411">592.46666666666704</cx:pt>
          <cx:pt idx="17412">467.73684210526301</cx:pt>
          <cx:pt idx="17413">555.4375</cx:pt>
          <cx:pt idx="17414">467.73684210526301</cx:pt>
          <cx:pt idx="17415">493.722222222222</cx:pt>
          <cx:pt idx="17416">403.95454545454498</cx:pt>
          <cx:pt idx="17417">306.44827586206901</cx:pt>
          <cx:pt idx="17418">306.44827586206901</cx:pt>
          <cx:pt idx="17419">467.73684210526301</cx:pt>
          <cx:pt idx="17420">493.722222222222</cx:pt>
          <cx:pt idx="17421">423.19047619047598</cx:pt>
          <cx:pt idx="17422">403.95454545454498</cx:pt>
          <cx:pt idx="17423">341.80769230769198</cx:pt>
          <cx:pt idx="17424">370.29166666666703</cx:pt>
          <cx:pt idx="17425">386.39130434782601</cx:pt>
          <cx:pt idx="17426">355.48000000000002</cx:pt>
          <cx:pt idx="17427">403.95454545454498</cx:pt>
          <cx:pt idx="17428">211.59523809523799</cx:pt>
          <cx:pt idx="17429">306.44827586206901</cx:pt>
          <cx:pt idx="17430">306.44827586206901</cx:pt>
          <cx:pt idx="17431">355.48000000000002</cx:pt>
          <cx:pt idx="17432">341.80769230769198</cx:pt>
          <cx:pt idx="17433">467.73684210526301</cx:pt>
          <cx:pt idx="17434">493.722222222222</cx:pt>
          <cx:pt idx="17435">370.29166666666703</cx:pt>
          <cx:pt idx="17436">370.29166666666703</cx:pt>
          <cx:pt idx="17437">386.39130434782601</cx:pt>
          <cx:pt idx="17438">306.44827586206901</cx:pt>
          <cx:pt idx="17439">286.677419354839</cx:pt>
          <cx:pt idx="17440">370.29166666666703</cx:pt>
          <cx:pt idx="17441">386.39130434782601</cx:pt>
          <cx:pt idx="17442">386.39130434782601</cx:pt>
          <cx:pt idx="17443">423.19047619047598</cx:pt>
          <cx:pt idx="17444">467.73684210526301</cx:pt>
          <cx:pt idx="17445">355.48000000000002</cx:pt>
          <cx:pt idx="17446">341.80769230769198</cx:pt>
          <cx:pt idx="17447">423.19047619047598</cx:pt>
          <cx:pt idx="17448">423.19047619047598</cx:pt>
          <cx:pt idx="17449">329.14814814814798</cx:pt>
          <cx:pt idx="17450">317.392857142857</cx:pt>
          <cx:pt idx="17451">329.14814814814798</cx:pt>
          <cx:pt idx="17452">355.48000000000002</cx:pt>
          <cx:pt idx="17453">355.48000000000002</cx:pt>
          <cx:pt idx="17454">386.39130434782601</cx:pt>
          <cx:pt idx="17455">386.39130434782601</cx:pt>
          <cx:pt idx="17456">386.39130434782601</cx:pt>
          <cx:pt idx="17457">423.19047619047598</cx:pt>
          <cx:pt idx="17458">467.73684210526301</cx:pt>
          <cx:pt idx="17459">467.73684210526301</cx:pt>
          <cx:pt idx="17460">444.35000000000002</cx:pt>
          <cx:pt idx="17461">341.80769230769198</cx:pt>
          <cx:pt idx="17462">341.80769230769198</cx:pt>
          <cx:pt idx="17463">317.392857142857</cx:pt>
          <cx:pt idx="17464">329.14814814814798</cx:pt>
          <cx:pt idx="17465">193.195652173913</cx:pt>
          <cx:pt idx="17466">493.722222222222</cx:pt>
          <cx:pt idx="17467">493.722222222222</cx:pt>
          <cx:pt idx="17468">423.19047619047598</cx:pt>
          <cx:pt idx="17469">444.35000000000002</cx:pt>
          <cx:pt idx="17470">493.722222222222</cx:pt>
          <cx:pt idx="17471">423.19047619047598</cx:pt>
          <cx:pt idx="17472">444.35000000000002</cx:pt>
          <cx:pt idx="17473">493.722222222222</cx:pt>
          <cx:pt idx="17474">493.722222222222</cx:pt>
          <cx:pt idx="17475">493.722222222222</cx:pt>
          <cx:pt idx="17476">467.73684210526301</cx:pt>
          <cx:pt idx="17477">386.39130434782601</cx:pt>
          <cx:pt idx="17478">329.14814814814798</cx:pt>
          <cx:pt idx="17479">306.44827586206901</cx:pt>
          <cx:pt idx="17480">467.73684210526301</cx:pt>
          <cx:pt idx="17481">493.722222222222</cx:pt>
          <cx:pt idx="17482">329.14814814814798</cx:pt>
          <cx:pt idx="17483">306.44827586206901</cx:pt>
          <cx:pt idx="17484">522.76470588235304</cx:pt>
          <cx:pt idx="17485">555.4375</cx:pt>
          <cx:pt idx="17486">522.76470588235304</cx:pt>
          <cx:pt idx="17487">592.46666666666704</cx:pt>
          <cx:pt idx="17488">522.76470588235304</cx:pt>
          <cx:pt idx="17489">555.4375</cx:pt>
          <cx:pt idx="17490">592.46666666666704</cx:pt>
          <cx:pt idx="17491">592.46666666666704</cx:pt>
          <cx:pt idx="17492">555.4375</cx:pt>
          <cx:pt idx="17493">555.4375</cx:pt>
          <cx:pt idx="17494">634.78571428571399</cx:pt>
          <cx:pt idx="17495">592.46666666666704</cx:pt>
          <cx:pt idx="17496">555.4375</cx:pt>
          <cx:pt idx="17497">555.4375</cx:pt>
          <cx:pt idx="17498">592.46666666666704</cx:pt>
          <cx:pt idx="17499">592.46666666666704</cx:pt>
          <cx:pt idx="17500">522.76470588235304</cx:pt>
          <cx:pt idx="17501">555.4375</cx:pt>
          <cx:pt idx="17502">522.76470588235304</cx:pt>
          <cx:pt idx="17503">592.46666666666704</cx:pt>
          <cx:pt idx="17504">634.78571428571399</cx:pt>
          <cx:pt idx="17505">522.76470588235304</cx:pt>
          <cx:pt idx="17506">555.4375</cx:pt>
          <cx:pt idx="17507">592.46666666666704</cx:pt>
          <cx:pt idx="17508">592.46666666666704</cx:pt>
          <cx:pt idx="17509">467.73684210526301</cx:pt>
          <cx:pt idx="17510">423.19047619047598</cx:pt>
          <cx:pt idx="17511">522.76470588235304</cx:pt>
          <cx:pt idx="17512">522.76470588235304</cx:pt>
          <cx:pt idx="17513">634.78571428571399</cx:pt>
          <cx:pt idx="17514">423.19047619047598</cx:pt>
          <cx:pt idx="17515">403.95454545454498</cx:pt>
          <cx:pt idx="17516">493.722222222222</cx:pt>
          <cx:pt idx="17517">522.76470588235304</cx:pt>
          <cx:pt idx="17518">522.76470588235304</cx:pt>
          <cx:pt idx="17519">592.46666666666704</cx:pt>
          <cx:pt idx="17520">555.4375</cx:pt>
          <cx:pt idx="17521">592.46666666666704</cx:pt>
          <cx:pt idx="17522">555.4375</cx:pt>
          <cx:pt idx="17523">592.46666666666704</cx:pt>
          <cx:pt idx="17524">592.46666666666704</cx:pt>
          <cx:pt idx="17525">555.4375</cx:pt>
          <cx:pt idx="17526">592.46666666666704</cx:pt>
          <cx:pt idx="17527">592.46666666666704</cx:pt>
          <cx:pt idx="17528">634.78571428571399</cx:pt>
          <cx:pt idx="17529">634.78571428571399</cx:pt>
          <cx:pt idx="17530">592.46666666666704</cx:pt>
          <cx:pt idx="17531">634.78571428571399</cx:pt>
          <cx:pt idx="17532">555.4375</cx:pt>
          <cx:pt idx="17533">592.46666666666704</cx:pt>
          <cx:pt idx="17534">555.4375</cx:pt>
          <cx:pt idx="17535">592.46666666666704</cx:pt>
          <cx:pt idx="17536">634.78571428571399</cx:pt>
          <cx:pt idx="17537">592.46666666666704</cx:pt>
          <cx:pt idx="17538">555.4375</cx:pt>
          <cx:pt idx="17539">592.46666666666704</cx:pt>
          <cx:pt idx="17540">592.46666666666704</cx:pt>
          <cx:pt idx="17541">555.4375</cx:pt>
          <cx:pt idx="17542">522.76470588235304</cx:pt>
          <cx:pt idx="17543">634.78571428571399</cx:pt>
          <cx:pt idx="17544">467.73684210526301</cx:pt>
          <cx:pt idx="17545">522.76470588235304</cx:pt>
          <cx:pt idx="17546">555.4375</cx:pt>
          <cx:pt idx="17547">592.46666666666704</cx:pt>
          <cx:pt idx="17548">467.73684210526301</cx:pt>
          <cx:pt idx="17549">493.722222222222</cx:pt>
          <cx:pt idx="17550">444.35000000000002</cx:pt>
          <cx:pt idx="17551">444.35000000000002</cx:pt>
          <cx:pt idx="17552">493.722222222222</cx:pt>
          <cx:pt idx="17553">493.722222222222</cx:pt>
          <cx:pt idx="17554">467.73684210526301</cx:pt>
          <cx:pt idx="17555">522.76470588235304</cx:pt>
          <cx:pt idx="17556">592.46666666666704</cx:pt>
          <cx:pt idx="17557">592.46666666666704</cx:pt>
          <cx:pt idx="17558">555.4375</cx:pt>
          <cx:pt idx="17559">592.46666666666704</cx:pt>
          <cx:pt idx="17560">493.722222222222</cx:pt>
          <cx:pt idx="17561">522.76470588235304</cx:pt>
          <cx:pt idx="17562">423.19047619047598</cx:pt>
          <cx:pt idx="17563">403.95454545454498</cx:pt>
          <cx:pt idx="17564">555.4375</cx:pt>
          <cx:pt idx="17565">592.46666666666704</cx:pt>
          <cx:pt idx="17566">423.19047619047598</cx:pt>
          <cx:pt idx="17567">444.35000000000002</cx:pt>
          <cx:pt idx="17568">493.722222222222</cx:pt>
          <cx:pt idx="17569">493.722222222222</cx:pt>
          <cx:pt idx="17570">467.73684210526301</cx:pt>
          <cx:pt idx="17571">592.46666666666704</cx:pt>
          <cx:pt idx="17572">555.4375</cx:pt>
          <cx:pt idx="17573">555.4375</cx:pt>
          <cx:pt idx="17574">555.4375</cx:pt>
          <cx:pt idx="17575">592.46666666666704</cx:pt>
          <cx:pt idx="17576">386.39130434782601</cx:pt>
          <cx:pt idx="17577">403.95454545454498</cx:pt>
          <cx:pt idx="17578">444.35000000000002</cx:pt>
          <cx:pt idx="17579">493.722222222222</cx:pt>
          <cx:pt idx="17580">403.95454545454498</cx:pt>
          <cx:pt idx="17581">403.95454545454498</cx:pt>
          <cx:pt idx="17582">444.35000000000002</cx:pt>
          <cx:pt idx="17583">555.4375</cx:pt>
          <cx:pt idx="17584">592.46666666666704</cx:pt>
          <cx:pt idx="17585">386.39130434782601</cx:pt>
          <cx:pt idx="17586">522.76470588235304</cx:pt>
          <cx:pt idx="17587">592.46666666666704</cx:pt>
          <cx:pt idx="17588">522.76470588235304</cx:pt>
          <cx:pt idx="17589">522.76470588235304</cx:pt>
          <cx:pt idx="17590">522.76470588235304</cx:pt>
          <cx:pt idx="17591">493.722222222222</cx:pt>
          <cx:pt idx="17592">522.76470588235304</cx:pt>
          <cx:pt idx="17593">423.19047619047598</cx:pt>
          <cx:pt idx="17594">403.95454545454498</cx:pt>
          <cx:pt idx="17595">444.35000000000002</cx:pt>
          <cx:pt idx="17596">634.78571428571399</cx:pt>
          <cx:pt idx="17597">592.46666666666704</cx:pt>
          <cx:pt idx="17598">555.4375</cx:pt>
          <cx:pt idx="17599">444.35000000000002</cx:pt>
          <cx:pt idx="17600">634.78571428571399</cx:pt>
          <cx:pt idx="17601">522.76470588235304</cx:pt>
          <cx:pt idx="17602">522.76470588235304</cx:pt>
          <cx:pt idx="17603">444.35000000000002</cx:pt>
          <cx:pt idx="17604">493.722222222222</cx:pt>
          <cx:pt idx="17605">493.722222222222</cx:pt>
          <cx:pt idx="17606">522.76470588235304</cx:pt>
          <cx:pt idx="17607">403.95454545454498</cx:pt>
          <cx:pt idx="17608">467.73684210526301</cx:pt>
          <cx:pt idx="17609">341.80769230769198</cx:pt>
          <cx:pt idx="17610">386.39130434782601</cx:pt>
          <cx:pt idx="17611">403.95454545454498</cx:pt>
          <cx:pt idx="17612">592.46666666666704</cx:pt>
          <cx:pt idx="17613">522.76470588235304</cx:pt>
          <cx:pt idx="17614">634.78571428571399</cx:pt>
          <cx:pt idx="17615">634.78571428571399</cx:pt>
          <cx:pt idx="17616">592.46666666666704</cx:pt>
          <cx:pt idx="17617">522.76470588235304</cx:pt>
          <cx:pt idx="17618">592.46666666666704</cx:pt>
          <cx:pt idx="17619">493.722222222222</cx:pt>
          <cx:pt idx="17620">493.722222222222</cx:pt>
          <cx:pt idx="17621">493.722222222222</cx:pt>
          <cx:pt idx="17622">493.722222222222</cx:pt>
          <cx:pt idx="17623">592.46666666666704</cx:pt>
          <cx:pt idx="17624">592.46666666666704</cx:pt>
          <cx:pt idx="17625">634.78571428571399</cx:pt>
          <cx:pt idx="17626">403.95454545454498</cx:pt>
          <cx:pt idx="17627">423.19047619047598</cx:pt>
          <cx:pt idx="17628">444.35000000000002</cx:pt>
          <cx:pt idx="17629">522.76470588235304</cx:pt>
          <cx:pt idx="17630">423.19047619047598</cx:pt>
          <cx:pt idx="17631">467.73684210526301</cx:pt>
          <cx:pt idx="17632">592.46666666666704</cx:pt>
          <cx:pt idx="17633">634.78571428571399</cx:pt>
          <cx:pt idx="17634">403.95454545454498</cx:pt>
          <cx:pt idx="17635">370.29166666666703</cx:pt>
          <cx:pt idx="17636">522.76470588235304</cx:pt>
          <cx:pt idx="17637">592.46666666666704</cx:pt>
          <cx:pt idx="17638">522.76470588235304</cx:pt>
          <cx:pt idx="17639">522.76470588235304</cx:pt>
          <cx:pt idx="17640">403.95454545454498</cx:pt>
          <cx:pt idx="17641">370.29166666666703</cx:pt>
          <cx:pt idx="17642">555.4375</cx:pt>
          <cx:pt idx="17643">555.4375</cx:pt>
          <cx:pt idx="17644">522.76470588235304</cx:pt>
          <cx:pt idx="17645">423.19047619047598</cx:pt>
          <cx:pt idx="17646">467.73684210526301</cx:pt>
          <cx:pt idx="17647">634.78571428571399</cx:pt>
          <cx:pt idx="17648">634.78571428571399</cx:pt>
          <cx:pt idx="17649">592.46666666666704</cx:pt>
          <cx:pt idx="17650">592.46666666666704</cx:pt>
          <cx:pt idx="17651">467.73684210526301</cx:pt>
          <cx:pt idx="17652">634.78571428571399</cx:pt>
          <cx:pt idx="17653">555.4375</cx:pt>
          <cx:pt idx="17654">522.76470588235304</cx:pt>
          <cx:pt idx="17655">467.73684210526301</cx:pt>
          <cx:pt idx="17656">493.722222222222</cx:pt>
          <cx:pt idx="17657">522.76470588235304</cx:pt>
          <cx:pt idx="17658">555.4375</cx:pt>
          <cx:pt idx="17659">444.35000000000002</cx:pt>
          <cx:pt idx="17660">467.73684210526301</cx:pt>
          <cx:pt idx="17661">341.80769230769198</cx:pt>
          <cx:pt idx="17662">683.61538461538498</cx:pt>
          <cx:pt idx="17663">403.95454545454498</cx:pt>
          <cx:pt idx="17664">423.19047619047598</cx:pt>
          <cx:pt idx="17665">592.46666666666704</cx:pt>
          <cx:pt idx="17666">403.95454545454498</cx:pt>
          <cx:pt idx="17667">386.39130434782601</cx:pt>
          <cx:pt idx="17668">467.73684210526301</cx:pt>
          <cx:pt idx="17669">444.35000000000002</cx:pt>
          <cx:pt idx="17670">467.73684210526301</cx:pt>
          <cx:pt idx="17671">341.80769230769198</cx:pt>
          <cx:pt idx="17672">341.80769230769198</cx:pt>
          <cx:pt idx="17673">403.95454545454498</cx:pt>
          <cx:pt idx="17674">444.35000000000002</cx:pt>
          <cx:pt idx="17675">493.722222222222</cx:pt>
          <cx:pt idx="17676">493.722222222222</cx:pt>
          <cx:pt idx="17677">493.722222222222</cx:pt>
          <cx:pt idx="17678">467.73684210526301</cx:pt>
          <cx:pt idx="17679">493.722222222222</cx:pt>
          <cx:pt idx="17680">493.722222222222</cx:pt>
          <cx:pt idx="17681">555.4375</cx:pt>
          <cx:pt idx="17682">522.76470588235304</cx:pt>
          <cx:pt idx="17683">493.722222222222</cx:pt>
          <cx:pt idx="17684">555.4375</cx:pt>
          <cx:pt idx="17685">555.4375</cx:pt>
          <cx:pt idx="17686">522.76470588235304</cx:pt>
          <cx:pt idx="17687">634.78571428571399</cx:pt>
          <cx:pt idx="17688">592.46666666666704</cx:pt>
          <cx:pt idx="17689">522.76470588235304</cx:pt>
          <cx:pt idx="17690">444.35000000000002</cx:pt>
          <cx:pt idx="17691">555.4375</cx:pt>
          <cx:pt idx="17692">634.78571428571399</cx:pt>
          <cx:pt idx="17693">467.73684210526301</cx:pt>
          <cx:pt idx="17694">493.722222222222</cx:pt>
          <cx:pt idx="17695">467.73684210526301</cx:pt>
          <cx:pt idx="17696">493.722222222222</cx:pt>
          <cx:pt idx="17697">467.73684210526301</cx:pt>
          <cx:pt idx="17698">493.722222222222</cx:pt>
          <cx:pt idx="17699">493.722222222222</cx:pt>
          <cx:pt idx="17700">493.722222222222</cx:pt>
          <cx:pt idx="17701">467.73684210526301</cx:pt>
          <cx:pt idx="17702">493.722222222222</cx:pt>
          <cx:pt idx="17703">261.38235294117601</cx:pt>
          <cx:pt idx="17704">592.46666666666704</cx:pt>
          <cx:pt idx="17705">592.46666666666704</cx:pt>
          <cx:pt idx="17706">592.46666666666704</cx:pt>
          <cx:pt idx="17707">592.46666666666704</cx:pt>
          <cx:pt idx="17708">467.73684210526301</cx:pt>
          <cx:pt idx="17709">341.80769230769198</cx:pt>
          <cx:pt idx="17710">592.46666666666704</cx:pt>
          <cx:pt idx="17711">386.39130434782601</cx:pt>
          <cx:pt idx="17712">386.39130434782601</cx:pt>
          <cx:pt idx="17713">386.39130434782601</cx:pt>
          <cx:pt idx="17714">386.39130434782601</cx:pt>
          <cx:pt idx="17715">444.35000000000002</cx:pt>
          <cx:pt idx="17716">444.35000000000002</cx:pt>
          <cx:pt idx="17717">329.14814814814798</cx:pt>
          <cx:pt idx="17718">370.29166666666703</cx:pt>
          <cx:pt idx="17719">370.29166666666703</cx:pt>
          <cx:pt idx="17720">386.39130434782601</cx:pt>
          <cx:pt idx="17721">403.95454545454498</cx:pt>
          <cx:pt idx="17722">403.95454545454498</cx:pt>
          <cx:pt idx="17723">386.39130434782601</cx:pt>
          <cx:pt idx="17724">467.73684210526301</cx:pt>
          <cx:pt idx="17725">386.39130434782601</cx:pt>
          <cx:pt idx="17726">403.95454545454498</cx:pt>
          <cx:pt idx="17727">370.29166666666703</cx:pt>
          <cx:pt idx="17728">386.39130434782601</cx:pt>
          <cx:pt idx="17729">370.29166666666703</cx:pt>
          <cx:pt idx="17730">370.29166666666703</cx:pt>
          <cx:pt idx="17731">403.95454545454498</cx:pt>
          <cx:pt idx="17732">403.95454545454498</cx:pt>
          <cx:pt idx="17733">370.29166666666703</cx:pt>
          <cx:pt idx="17734">467.73684210526301</cx:pt>
          <cx:pt idx="17735">493.722222222222</cx:pt>
          <cx:pt idx="17736">370.29166666666703</cx:pt>
          <cx:pt idx="17737">467.73684210526301</cx:pt>
          <cx:pt idx="17738">493.722222222222</cx:pt>
          <cx:pt idx="17739">423.19047619047598</cx:pt>
          <cx:pt idx="17740">467.73684210526301</cx:pt>
          <cx:pt idx="17741">403.95454545454498</cx:pt>
          <cx:pt idx="17742">370.29166666666703</cx:pt>
          <cx:pt idx="17743">355.48000000000002</cx:pt>
          <cx:pt idx="17744">403.95454545454498</cx:pt>
          <cx:pt idx="17745">467.73684210526301</cx:pt>
          <cx:pt idx="17746">403.95454545454498</cx:pt>
          <cx:pt idx="17747">370.29166666666703</cx:pt>
          <cx:pt idx="17748">370.29166666666703</cx:pt>
          <cx:pt idx="17749">522.76470588235304</cx:pt>
          <cx:pt idx="17750">634.78571428571399</cx:pt>
          <cx:pt idx="17751">634.78571428571399</cx:pt>
          <cx:pt idx="17752">467.73684210526301</cx:pt>
          <cx:pt idx="17753">467.73684210526301</cx:pt>
          <cx:pt idx="17754">467.73684210526301</cx:pt>
          <cx:pt idx="17755">403.95454545454498</cx:pt>
          <cx:pt idx="17756">370.29166666666703</cx:pt>
          <cx:pt idx="17757">444.35000000000002</cx:pt>
          <cx:pt idx="17758">277.71875</cx:pt>
          <cx:pt idx="17759">467.73684210526301</cx:pt>
          <cx:pt idx="17760">403.95454545454498</cx:pt>
          <cx:pt idx="17761">370.29166666666703</cx:pt>
          <cx:pt idx="17762">444.35000000000002</cx:pt>
          <cx:pt idx="17763">277.71875</cx:pt>
          <cx:pt idx="17764">403.95454545454498</cx:pt>
          <cx:pt idx="17765">444.35000000000002</cx:pt>
          <cx:pt idx="17766">277.71875</cx:pt>
          <cx:pt idx="17767">634.78571428571399</cx:pt>
          <cx:pt idx="17768">467.73684210526301</cx:pt>
          <cx:pt idx="17769">467.73684210526301</cx:pt>
          <cx:pt idx="17770">403.95454545454498</cx:pt>
          <cx:pt idx="17771">467.73684210526301</cx:pt>
          <cx:pt idx="17772">467.73684210526301</cx:pt>
          <cx:pt idx="17773">493.722222222222</cx:pt>
          <cx:pt idx="17774">423.19047619047598</cx:pt>
          <cx:pt idx="17775">467.73684210526301</cx:pt>
          <cx:pt idx="17776">317.392857142857</cx:pt>
          <cx:pt idx="17777">493.722222222222</cx:pt>
          <cx:pt idx="17778">522.76470588235304</cx:pt>
          <cx:pt idx="17779">634.78571428571399</cx:pt>
          <cx:pt idx="17780">634.78571428571399</cx:pt>
          <cx:pt idx="17781">634.78571428571399</cx:pt>
          <cx:pt idx="17782">634.78571428571399</cx:pt>
          <cx:pt idx="17783">592.46666666666704</cx:pt>
          <cx:pt idx="17784">423.19047619047598</cx:pt>
          <cx:pt idx="17785">467.73684210526301</cx:pt>
          <cx:pt idx="17786">317.392857142857</cx:pt>
          <cx:pt idx="17787">423.19047619047598</cx:pt>
          <cx:pt idx="17788">467.73684210526301</cx:pt>
          <cx:pt idx="17789">317.392857142857</cx:pt>
          <cx:pt idx="17790">634.78571428571399</cx:pt>
          <cx:pt idx="17791">493.722222222222</cx:pt>
          <cx:pt idx="17792">522.76470588235304</cx:pt>
          <cx:pt idx="17793">493.722222222222</cx:pt>
          <cx:pt idx="17794">493.722222222222</cx:pt>
          <cx:pt idx="17795">403.95454545454498</cx:pt>
          <cx:pt idx="17796">403.95454545454498</cx:pt>
          <cx:pt idx="17797">403.95454545454498</cx:pt>
          <cx:pt idx="17798">403.95454545454498</cx:pt>
          <cx:pt idx="17799">493.722222222222</cx:pt>
          <cx:pt idx="17800">386.39130434782601</cx:pt>
          <cx:pt idx="17801">386.39130434782601</cx:pt>
          <cx:pt idx="17802">341.80769230769198</cx:pt>
          <cx:pt idx="17803">329.14814814814798</cx:pt>
          <cx:pt idx="17804">467.73684210526301</cx:pt>
          <cx:pt idx="17805">444.35000000000002</cx:pt>
          <cx:pt idx="17806">493.722222222222</cx:pt>
          <cx:pt idx="17807">493.722222222222</cx:pt>
          <cx:pt idx="17808">317.392857142857</cx:pt>
          <cx:pt idx="17809">306.44827586206901</cx:pt>
          <cx:pt idx="17810">386.39130434782601</cx:pt>
          <cx:pt idx="17811">386.39130434782601</cx:pt>
          <cx:pt idx="17812">341.80769230769198</cx:pt>
          <cx:pt idx="17813">329.14814814814798</cx:pt>
          <cx:pt idx="17814">423.19047619047598</cx:pt>
          <cx:pt idx="17815">386.39130434782601</cx:pt>
          <cx:pt idx="17816">329.14814814814798</cx:pt>
          <cx:pt idx="17817">341.80769230769198</cx:pt>
          <cx:pt idx="17818">355.48000000000002</cx:pt>
          <cx:pt idx="17819">370.29166666666703</cx:pt>
          <cx:pt idx="17820">355.48000000000002</cx:pt>
          <cx:pt idx="17821">403.95454545454498</cx:pt>
          <cx:pt idx="17822">444.35000000000002</cx:pt>
          <cx:pt idx="17823">444.35000000000002</cx:pt>
          <cx:pt idx="17824">493.722222222222</cx:pt>
          <cx:pt idx="17825">403.95454545454498</cx:pt>
          <cx:pt idx="17826">403.95454545454498</cx:pt>
          <cx:pt idx="17827">403.95454545454498</cx:pt>
          <cx:pt idx="17828">386.39130434782601</cx:pt>
          <cx:pt idx="17829">403.95454545454498</cx:pt>
          <cx:pt idx="17830">386.39130434782601</cx:pt>
          <cx:pt idx="17831">355.48000000000002</cx:pt>
          <cx:pt idx="17832">355.48000000000002</cx:pt>
          <cx:pt idx="17833">423.19047619047598</cx:pt>
          <cx:pt idx="17834">423.19047619047598</cx:pt>
          <cx:pt idx="17835">306.44827586206901</cx:pt>
          <cx:pt idx="17836">286.677419354839</cx:pt>
          <cx:pt idx="17837">370.29166666666703</cx:pt>
          <cx:pt idx="17838">370.29166666666703</cx:pt>
          <cx:pt idx="17839">370.29166666666703</cx:pt>
          <cx:pt idx="17840">370.29166666666703</cx:pt>
          <cx:pt idx="17841">444.35000000000002</cx:pt>
          <cx:pt idx="17842">423.19047619047598</cx:pt>
          <cx:pt idx="17843">444.35000000000002</cx:pt>
          <cx:pt idx="17844">444.35000000000002</cx:pt>
          <cx:pt idx="17845">444.35000000000002</cx:pt>
          <cx:pt idx="17846">444.35000000000002</cx:pt>
          <cx:pt idx="17847">355.48000000000002</cx:pt>
          <cx:pt idx="17848">403.95454545454498</cx:pt>
          <cx:pt idx="17849">355.48000000000002</cx:pt>
          <cx:pt idx="17850">403.95454545454498</cx:pt>
          <cx:pt idx="17851">444.35000000000002</cx:pt>
          <cx:pt idx="17852">329.14814814814798</cx:pt>
          <cx:pt idx="17853">386.39130434782601</cx:pt>
          <cx:pt idx="17854">386.39130434782601</cx:pt>
          <cx:pt idx="17855">423.19047619047598</cx:pt>
          <cx:pt idx="17856">444.35000000000002</cx:pt>
          <cx:pt idx="17857">329.14814814814798</cx:pt>
          <cx:pt idx="17858">341.80769230769198</cx:pt>
          <cx:pt idx="17859">386.39130434782601</cx:pt>
          <cx:pt idx="17860">386.39130434782601</cx:pt>
          <cx:pt idx="17861">423.19047619047598</cx:pt>
          <cx:pt idx="17862">444.35000000000002</cx:pt>
          <cx:pt idx="17863">467.73684210526301</cx:pt>
          <cx:pt idx="17864">403.95454545454498</cx:pt>
          <cx:pt idx="17865">370.29166666666703</cx:pt>
          <cx:pt idx="17866">370.29166666666703</cx:pt>
          <cx:pt idx="17867">444.35000000000002</cx:pt>
          <cx:pt idx="17868">444.35000000000002</cx:pt>
          <cx:pt idx="17869">306.44827586206901</cx:pt>
          <cx:pt idx="17870">329.14814814814798</cx:pt>
          <cx:pt idx="17871">317.392857142857</cx:pt>
          <cx:pt idx="17872">355.48000000000002</cx:pt>
          <cx:pt idx="17873">403.95454545454498</cx:pt>
          <cx:pt idx="17874">444.35000000000002</cx:pt>
          <cx:pt idx="17875">329.14814814814798</cx:pt>
          <cx:pt idx="17876">355.48000000000002</cx:pt>
          <cx:pt idx="17877">355.48000000000002</cx:pt>
          <cx:pt idx="17878">403.95454545454498</cx:pt>
          <cx:pt idx="17879">261.38235294117601</cx:pt>
          <cx:pt idx="17880">467.73684210526301</cx:pt>
          <cx:pt idx="17881">493.722222222222</cx:pt>
          <cx:pt idx="17882">493.722222222222</cx:pt>
          <cx:pt idx="17883">493.722222222222</cx:pt>
          <cx:pt idx="17884">493.722222222222</cx:pt>
          <cx:pt idx="17885">592.46666666666704</cx:pt>
          <cx:pt idx="17886">592.46666666666704</cx:pt>
          <cx:pt idx="17887">403.95454545454498</cx:pt>
          <cx:pt idx="17888">403.95454545454498</cx:pt>
          <cx:pt idx="17889">329.14814814814798</cx:pt>
          <cx:pt idx="17890">306.44827586206901</cx:pt>
          <cx:pt idx="17891">403.95454545454498</cx:pt>
          <cx:pt idx="17892">403.95454545454498</cx:pt>
          <cx:pt idx="17893">403.95454545454498</cx:pt>
          <cx:pt idx="17894">403.95454545454498</cx:pt>
          <cx:pt idx="17895">329.14814814814798</cx:pt>
          <cx:pt idx="17896">306.44827586206901</cx:pt>
          <cx:pt idx="17897">370.29166666666703</cx:pt>
          <cx:pt idx="17898">370.29166666666703</cx:pt>
          <cx:pt idx="17899">444.35000000000002</cx:pt>
          <cx:pt idx="17900">444.35000000000002</cx:pt>
          <cx:pt idx="17901">493.722222222222</cx:pt>
          <cx:pt idx="17902">444.35000000000002</cx:pt>
          <cx:pt idx="17903">444.35000000000002</cx:pt>
          <cx:pt idx="17904">493.722222222222</cx:pt>
          <cx:pt idx="17905">423.19047619047598</cx:pt>
          <cx:pt idx="17906">386.39130434782601</cx:pt>
          <cx:pt idx="17907">522.76470588235304</cx:pt>
          <cx:pt idx="17908">493.722222222222</cx:pt>
          <cx:pt idx="17909">522.76470588235304</cx:pt>
          <cx:pt idx="17910">444.35000000000002</cx:pt>
          <cx:pt idx="17911">444.35000000000002</cx:pt>
          <cx:pt idx="17912">493.722222222222</cx:pt>
          <cx:pt idx="17913">592.46666666666704</cx:pt>
          <cx:pt idx="17914">444.35000000000002</cx:pt>
          <cx:pt idx="17915">444.35000000000002</cx:pt>
          <cx:pt idx="17916">493.722222222222</cx:pt>
          <cx:pt idx="17917">444.35000000000002</cx:pt>
          <cx:pt idx="17918">444.35000000000002</cx:pt>
          <cx:pt idx="17919">493.722222222222</cx:pt>
          <cx:pt idx="17920">493.722222222222</cx:pt>
          <cx:pt idx="17921">423.19047619047598</cx:pt>
          <cx:pt idx="17922">386.39130434782601</cx:pt>
          <cx:pt idx="17923">522.76470588235304</cx:pt>
          <cx:pt idx="17924">493.722222222222</cx:pt>
          <cx:pt idx="17925">522.76470588235304</cx:pt>
          <cx:pt idx="17926">493.722222222222</cx:pt>
          <cx:pt idx="17927">522.76470588235304</cx:pt>
          <cx:pt idx="17928">467.73684210526301</cx:pt>
          <cx:pt idx="17929">493.722222222222</cx:pt>
          <cx:pt idx="17930">522.76470588235304</cx:pt>
          <cx:pt idx="17931">592.46666666666704</cx:pt>
          <cx:pt idx="17932">522.76470588235304</cx:pt>
          <cx:pt idx="17933">522.76470588235304</cx:pt>
          <cx:pt idx="17934">555.4375</cx:pt>
          <cx:pt idx="17935">522.76470588235304</cx:pt>
          <cx:pt idx="17936">592.46666666666704</cx:pt>
          <cx:pt idx="17937">555.4375</cx:pt>
          <cx:pt idx="17938">467.73684210526301</cx:pt>
          <cx:pt idx="17939">493.722222222222</cx:pt>
          <cx:pt idx="17940">522.76470588235304</cx:pt>
          <cx:pt idx="17941">522.76470588235304</cx:pt>
          <cx:pt idx="17942">522.76470588235304</cx:pt>
          <cx:pt idx="17943">522.76470588235304</cx:pt>
          <cx:pt idx="17944">592.46666666666704</cx:pt>
          <cx:pt idx="17945">555.4375</cx:pt>
          <cx:pt idx="17946">493.722222222222</cx:pt>
          <cx:pt idx="17947">555.4375</cx:pt>
          <cx:pt idx="17948">522.76470588235304</cx:pt>
          <cx:pt idx="17949">555.4375</cx:pt>
          <cx:pt idx="17950">522.76470588235304</cx:pt>
          <cx:pt idx="17951">592.46666666666704</cx:pt>
          <cx:pt idx="17952">522.76470588235304</cx:pt>
          <cx:pt idx="17953">493.722222222222</cx:pt>
          <cx:pt idx="17954">555.4375</cx:pt>
          <cx:pt idx="17955">522.76470588235304</cx:pt>
          <cx:pt idx="17956">634.78571428571399</cx:pt>
          <cx:pt idx="17957">592.46666666666704</cx:pt>
          <cx:pt idx="17958">555.4375</cx:pt>
          <cx:pt idx="17959">555.4375</cx:pt>
          <cx:pt idx="17960">522.76470588235304</cx:pt>
          <cx:pt idx="17961">555.4375</cx:pt>
          <cx:pt idx="17962">522.76470588235304</cx:pt>
          <cx:pt idx="17963">592.46666666666704</cx:pt>
          <cx:pt idx="17964">522.76470588235304</cx:pt>
          <cx:pt idx="17965">493.722222222222</cx:pt>
          <cx:pt idx="17966">592.46666666666704</cx:pt>
          <cx:pt idx="17967">555.4375</cx:pt>
          <cx:pt idx="17968">555.4375</cx:pt>
          <cx:pt idx="17969">634.78571428571399</cx:pt>
          <cx:pt idx="17970">592.46666666666704</cx:pt>
          <cx:pt idx="17971">555.4375</cx:pt>
          <cx:pt idx="17972">634.78571428571399</cx:pt>
          <cx:pt idx="17973">634.78571428571399</cx:pt>
          <cx:pt idx="17974">592.46666666666704</cx:pt>
          <cx:pt idx="17975">592.46666666666704</cx:pt>
          <cx:pt idx="17976">592.46666666666704</cx:pt>
          <cx:pt idx="17977">555.4375</cx:pt>
          <cx:pt idx="17978">555.4375</cx:pt>
          <cx:pt idx="17979">634.78571428571399</cx:pt>
          <cx:pt idx="17980">522.76470588235304</cx:pt>
          <cx:pt idx="17981">592.46666666666704</cx:pt>
          <cx:pt idx="17982">634.78571428571399</cx:pt>
          <cx:pt idx="17983">522.76470588235304</cx:pt>
          <cx:pt idx="17984">592.46666666666704</cx:pt>
          <cx:pt idx="17985">634.78571428571399</cx:pt>
          <cx:pt idx="17986">592.46666666666704</cx:pt>
          <cx:pt idx="17987">634.78571428571399</cx:pt>
          <cx:pt idx="17988">522.76470588235304</cx:pt>
          <cx:pt idx="17989">592.46666666666704</cx:pt>
          <cx:pt idx="17990">634.78571428571399</cx:pt>
          <cx:pt idx="17991">592.46666666666704</cx:pt>
          <cx:pt idx="17992">634.78571428571399</cx:pt>
          <cx:pt idx="17993">634.78571428571399</cx:pt>
          <cx:pt idx="17994">634.78571428571399</cx:pt>
          <cx:pt idx="17995">634.78571428571399</cx:pt>
          <cx:pt idx="17996">467.73684210526301</cx:pt>
          <cx:pt idx="17997">493.722222222222</cx:pt>
          <cx:pt idx="17998">493.722222222222</cx:pt>
          <cx:pt idx="17999">493.722222222222</cx:pt>
          <cx:pt idx="18000">493.722222222222</cx:pt>
          <cx:pt idx="18001">522.76470588235304</cx:pt>
          <cx:pt idx="18002">555.4375</cx:pt>
          <cx:pt idx="18003">634.78571428571399</cx:pt>
          <cx:pt idx="18004">555.4375</cx:pt>
          <cx:pt idx="18005">634.78571428571399</cx:pt>
          <cx:pt idx="18006">555.4375</cx:pt>
          <cx:pt idx="18007">555.4375</cx:pt>
          <cx:pt idx="18008">467.73684210526301</cx:pt>
          <cx:pt idx="18009">355.48000000000002</cx:pt>
          <cx:pt idx="18010">370.29166666666703</cx:pt>
          <cx:pt idx="18011">355.48000000000002</cx:pt>
          <cx:pt idx="18012">370.29166666666703</cx:pt>
          <cx:pt idx="18013">555.4375</cx:pt>
          <cx:pt idx="18014">522.76470588235304</cx:pt>
          <cx:pt idx="18015">592.46666666666704</cx:pt>
          <cx:pt idx="18016">493.722222222222</cx:pt>
          <cx:pt idx="18017">522.76470588235304</cx:pt>
          <cx:pt idx="18018">423.19047619047598</cx:pt>
          <cx:pt idx="18019">386.39130434782601</cx:pt>
          <cx:pt idx="18020">555.4375</cx:pt>
          <cx:pt idx="18021">592.46666666666704</cx:pt>
          <cx:pt idx="18022">493.722222222222</cx:pt>
          <cx:pt idx="18023">467.73684210526301</cx:pt>
          <cx:pt idx="18024">493.722222222222</cx:pt>
          <cx:pt idx="18025">634.78571428571399</cx:pt>
          <cx:pt idx="18026">555.4375</cx:pt>
          <cx:pt idx="18027">555.4375</cx:pt>
          <cx:pt idx="18028">467.73684210526301</cx:pt>
          <cx:pt idx="18029">555.4375</cx:pt>
          <cx:pt idx="18030">555.4375</cx:pt>
          <cx:pt idx="18031">555.4375</cx:pt>
          <cx:pt idx="18032">634.78571428571399</cx:pt>
          <cx:pt idx="18033">555.4375</cx:pt>
          <cx:pt idx="18034">522.76470588235304</cx:pt>
          <cx:pt idx="18035">403.95454545454498</cx:pt>
          <cx:pt idx="18036">444.35000000000002</cx:pt>
          <cx:pt idx="18037">493.722222222222</cx:pt>
          <cx:pt idx="18038">555.4375</cx:pt>
          <cx:pt idx="18039">592.46666666666704</cx:pt>
          <cx:pt idx="18040">592.46666666666704</cx:pt>
          <cx:pt idx="18041">493.722222222222</cx:pt>
          <cx:pt idx="18042">467.73684210526301</cx:pt>
          <cx:pt idx="18043">522.76470588235304</cx:pt>
          <cx:pt idx="18044">493.722222222222</cx:pt>
          <cx:pt idx="18045">634.78571428571399</cx:pt>
          <cx:pt idx="18046">493.722222222222</cx:pt>
          <cx:pt idx="18047">555.4375</cx:pt>
          <cx:pt idx="18048">555.4375</cx:pt>
          <cx:pt idx="18049">467.73684210526301</cx:pt>
          <cx:pt idx="18050">493.722222222222</cx:pt>
          <cx:pt idx="18051">493.722222222222</cx:pt>
          <cx:pt idx="18052">444.35000000000002</cx:pt>
          <cx:pt idx="18053">522.76470588235304</cx:pt>
          <cx:pt idx="18054">467.73684210526301</cx:pt>
          <cx:pt idx="18055">467.73684210526301</cx:pt>
          <cx:pt idx="18056">634.78571428571399</cx:pt>
          <cx:pt idx="18057">634.78571428571399</cx:pt>
          <cx:pt idx="18058">555.4375</cx:pt>
          <cx:pt idx="18059">555.4375</cx:pt>
          <cx:pt idx="18060">592.46666666666704</cx:pt>
          <cx:pt idx="18061">522.76470588235304</cx:pt>
          <cx:pt idx="18062">592.46666666666704</cx:pt>
          <cx:pt idx="18063">522.76470588235304</cx:pt>
          <cx:pt idx="18064">493.722222222222</cx:pt>
          <cx:pt idx="18065">522.76470588235304</cx:pt>
          <cx:pt idx="18066">592.46666666666704</cx:pt>
          <cx:pt idx="18067">592.46666666666704</cx:pt>
          <cx:pt idx="18068">493.722222222222</cx:pt>
          <cx:pt idx="18069">555.4375</cx:pt>
          <cx:pt idx="18070">555.4375</cx:pt>
          <cx:pt idx="18071">634.78571428571399</cx:pt>
          <cx:pt idx="18072">423.19047619047598</cx:pt>
          <cx:pt idx="18073">444.35000000000002</cx:pt>
          <cx:pt idx="18074">522.76470588235304</cx:pt>
          <cx:pt idx="18075">592.46666666666704</cx:pt>
          <cx:pt idx="18076">592.46666666666704</cx:pt>
          <cx:pt idx="18077">634.78571428571399</cx:pt>
          <cx:pt idx="18078">555.4375</cx:pt>
          <cx:pt idx="18079">634.78571428571399</cx:pt>
          <cx:pt idx="18080">592.46666666666704</cx:pt>
          <cx:pt idx="18081">522.76470588235304</cx:pt>
          <cx:pt idx="18082">493.722222222222</cx:pt>
          <cx:pt idx="18083">522.76470588235304</cx:pt>
          <cx:pt idx="18084">555.4375</cx:pt>
          <cx:pt idx="18085">522.76470588235304</cx:pt>
          <cx:pt idx="18086">592.46666666666704</cx:pt>
          <cx:pt idx="18087">592.46666666666704</cx:pt>
          <cx:pt idx="18088">467.73684210526301</cx:pt>
          <cx:pt idx="18089">467.73684210526301</cx:pt>
          <cx:pt idx="18090">555.4375</cx:pt>
          <cx:pt idx="18091">555.4375</cx:pt>
          <cx:pt idx="18092">493.722222222222</cx:pt>
          <cx:pt idx="18093">522.76470588235304</cx:pt>
          <cx:pt idx="18094">467.73684210526301</cx:pt>
          <cx:pt idx="18095">341.80769230769198</cx:pt>
          <cx:pt idx="18096">355.48000000000002</cx:pt>
          <cx:pt idx="18097">355.48000000000002</cx:pt>
          <cx:pt idx="18098">355.48000000000002</cx:pt>
          <cx:pt idx="18099">370.29166666666703</cx:pt>
          <cx:pt idx="18100">386.39130434782601</cx:pt>
          <cx:pt idx="18101">467.73684210526301</cx:pt>
          <cx:pt idx="18102">493.722222222222</cx:pt>
          <cx:pt idx="18103">467.73684210526301</cx:pt>
          <cx:pt idx="18104">493.722222222222</cx:pt>
          <cx:pt idx="18105">386.39130434782601</cx:pt>
          <cx:pt idx="18106">403.95454545454498</cx:pt>
          <cx:pt idx="18107">341.80769230769198</cx:pt>
          <cx:pt idx="18108">341.80769230769198</cx:pt>
          <cx:pt idx="18109">341.80769230769198</cx:pt>
          <cx:pt idx="18110">329.14814814814798</cx:pt>
          <cx:pt idx="18111">286.677419354839</cx:pt>
          <cx:pt idx="18112">277.71875</cx:pt>
          <cx:pt idx="18113">341.80769230769198</cx:pt>
          <cx:pt idx="18114">370.29166666666703</cx:pt>
          <cx:pt idx="18115">386.39130434782601</cx:pt>
          <cx:pt idx="18116">355.48000000000002</cx:pt>
          <cx:pt idx="18117">403.95454545454498</cx:pt>
          <cx:pt idx="18118">317.392857142857</cx:pt>
          <cx:pt idx="18119">317.392857142857</cx:pt>
          <cx:pt idx="18120">370.29166666666703</cx:pt>
          <cx:pt idx="18121">355.48000000000002</cx:pt>
          <cx:pt idx="18122">403.95454545454498</cx:pt>
          <cx:pt idx="18123">444.35000000000002</cx:pt>
          <cx:pt idx="18124">211.59523809523799</cx:pt>
          <cx:pt idx="18125">317.392857142857</cx:pt>
          <cx:pt idx="18126">306.44827586206901</cx:pt>
          <cx:pt idx="18127">306.44827586206901</cx:pt>
          <cx:pt idx="18128">306.44827586206901</cx:pt>
          <cx:pt idx="18129">467.73684210526301</cx:pt>
          <cx:pt idx="18130">467.73684210526301</cx:pt>
          <cx:pt idx="18131">423.19047619047598</cx:pt>
          <cx:pt idx="18132">444.35000000000002</cx:pt>
          <cx:pt idx="18133">403.95454545454498</cx:pt>
          <cx:pt idx="18134">403.95454545454498</cx:pt>
          <cx:pt idx="18135">317.392857142857</cx:pt>
          <cx:pt idx="18136">329.14814814814798</cx:pt>
          <cx:pt idx="18137">355.48000000000002</cx:pt>
          <cx:pt idx="18138">355.48000000000002</cx:pt>
          <cx:pt idx="18139">386.39130434782601</cx:pt>
          <cx:pt idx="18140">386.39130434782601</cx:pt>
          <cx:pt idx="18141">341.80769230769198</cx:pt>
          <cx:pt idx="18142">341.80769230769198</cx:pt>
          <cx:pt idx="18143">261.38235294117601</cx:pt>
          <cx:pt idx="18144">317.392857142857</cx:pt>
          <cx:pt idx="18145">329.14814814814798</cx:pt>
          <cx:pt idx="18146">341.80769230769198</cx:pt>
          <cx:pt idx="18147">193.195652173913</cx:pt>
          <cx:pt idx="18148">493.722222222222</cx:pt>
          <cx:pt idx="18149">493.722222222222</cx:pt>
          <cx:pt idx="18150">423.19047619047598</cx:pt>
          <cx:pt idx="18151">444.35000000000002</cx:pt>
          <cx:pt idx="18152">444.35000000000002</cx:pt>
          <cx:pt idx="18153">493.722222222222</cx:pt>
          <cx:pt idx="18154">423.19047619047598</cx:pt>
          <cx:pt idx="18155">444.35000000000002</cx:pt>
          <cx:pt idx="18156">444.35000000000002</cx:pt>
          <cx:pt idx="18157">493.722222222222</cx:pt>
          <cx:pt idx="18158">493.722222222222</cx:pt>
          <cx:pt idx="18159">493.722222222222</cx:pt>
          <cx:pt idx="18160">370.29166666666703</cx:pt>
          <cx:pt idx="18161">355.48000000000002</cx:pt>
          <cx:pt idx="18162">403.95454545454498</cx:pt>
          <cx:pt idx="18163">423.19047619047598</cx:pt>
          <cx:pt idx="18164">444.35000000000002</cx:pt>
          <cx:pt idx="18165">467.73684210526301</cx:pt>
          <cx:pt idx="18166">493.722222222222</cx:pt>
          <cx:pt idx="18167">296.23333333333301</cx:pt>
          <cx:pt idx="18168">286.677419354839</cx:pt>
          <cx:pt idx="18169">306.44827586206901</cx:pt>
          <cx:pt idx="18170">403.95454545454498</cx:pt>
          <cx:pt idx="18171">423.19047619047598</cx:pt>
          <cx:pt idx="18172">467.73684210526301</cx:pt>
          <cx:pt idx="18173">423.19047619047598</cx:pt>
          <cx:pt idx="18174">522.76470588235304</cx:pt>
          <cx:pt idx="18175">522.76470588235304</cx:pt>
          <cx:pt idx="18176">423.19047619047598</cx:pt>
          <cx:pt idx="18177">403.95454545454498</cx:pt>
          <cx:pt idx="18178">555.4375</cx:pt>
          <cx:pt idx="18179">522.76470588235304</cx:pt>
          <cx:pt idx="18180">467.73684210526301</cx:pt>
          <cx:pt idx="18181">592.46666666666704</cx:pt>
          <cx:pt idx="18182">592.46666666666704</cx:pt>
          <cx:pt idx="18183">555.4375</cx:pt>
          <cx:pt idx="18184">555.4375</cx:pt>
          <cx:pt idx="18185">555.4375</cx:pt>
          <cx:pt idx="18186">634.78571428571399</cx:pt>
          <cx:pt idx="18187">592.46666666666704</cx:pt>
          <cx:pt idx="18188">634.78571428571399</cx:pt>
          <cx:pt idx="18189">592.46666666666704</cx:pt>
          <cx:pt idx="18190">522.76470588235304</cx:pt>
          <cx:pt idx="18191">592.46666666666704</cx:pt>
          <cx:pt idx="18192">555.4375</cx:pt>
          <cx:pt idx="18193">592.46666666666704</cx:pt>
          <cx:pt idx="18194">592.46666666666704</cx:pt>
          <cx:pt idx="18195">634.78571428571399</cx:pt>
          <cx:pt idx="18196">634.78571428571399</cx:pt>
          <cx:pt idx="18197">634.78571428571399</cx:pt>
          <cx:pt idx="18198">592.46666666666704</cx:pt>
          <cx:pt idx="18199">592.46666666666704</cx:pt>
          <cx:pt idx="18200">634.78571428571399</cx:pt>
          <cx:pt idx="18201">467.73684210526301</cx:pt>
          <cx:pt idx="18202">467.73684210526301</cx:pt>
          <cx:pt idx="18203">493.722222222222</cx:pt>
          <cx:pt idx="18204">493.722222222222</cx:pt>
          <cx:pt idx="18205">467.73684210526301</cx:pt>
          <cx:pt idx="18206">493.722222222222</cx:pt>
          <cx:pt idx="18207">592.46666666666704</cx:pt>
          <cx:pt idx="18208">592.46666666666704</cx:pt>
          <cx:pt idx="18209">423.19047619047598</cx:pt>
          <cx:pt idx="18210">444.35000000000002</cx:pt>
          <cx:pt idx="18211">444.35000000000002</cx:pt>
          <cx:pt idx="18212">493.722222222222</cx:pt>
          <cx:pt idx="18213">467.73684210526301</cx:pt>
          <cx:pt idx="18214">386.39130434782601</cx:pt>
          <cx:pt idx="18215">444.35000000000002</cx:pt>
          <cx:pt idx="18216">444.35000000000002</cx:pt>
          <cx:pt idx="18217">444.35000000000002</cx:pt>
          <cx:pt idx="18218">403.95454545454498</cx:pt>
          <cx:pt idx="18219">403.95454545454498</cx:pt>
          <cx:pt idx="18220">444.35000000000002</cx:pt>
          <cx:pt idx="18221">493.722222222222</cx:pt>
          <cx:pt idx="18222">555.4375</cx:pt>
          <cx:pt idx="18223">370.29166666666703</cx:pt>
          <cx:pt idx="18224">355.48000000000002</cx:pt>
          <cx:pt idx="18225">522.76470588235304</cx:pt>
          <cx:pt idx="18226">370.29166666666703</cx:pt>
          <cx:pt idx="18227">355.48000000000002</cx:pt>
          <cx:pt idx="18228">493.722222222222</cx:pt>
          <cx:pt idx="18229">522.76470588235304</cx:pt>
          <cx:pt idx="18230">423.19047619047598</cx:pt>
          <cx:pt idx="18231">403.95454545454498</cx:pt>
          <cx:pt idx="18232">444.35000000000002</cx:pt>
          <cx:pt idx="18233">467.73684210526301</cx:pt>
          <cx:pt idx="18234">444.35000000000002</cx:pt>
          <cx:pt idx="18235">370.29166666666703</cx:pt>
          <cx:pt idx="18236">522.76470588235304</cx:pt>
          <cx:pt idx="18237">522.76470588235304</cx:pt>
          <cx:pt idx="18238">522.76470588235304</cx:pt>
          <cx:pt idx="18239">370.29166666666703</cx:pt>
          <cx:pt idx="18240">403.95454545454498</cx:pt>
          <cx:pt idx="18241">592.46666666666704</cx:pt>
          <cx:pt idx="18242">592.46666666666704</cx:pt>
          <cx:pt idx="18243">592.46666666666704</cx:pt>
          <cx:pt idx="18244">592.46666666666704</cx:pt>
          <cx:pt idx="18245">493.722222222222</cx:pt>
          <cx:pt idx="18246">493.722222222222</cx:pt>
          <cx:pt idx="18247">493.722222222222</cx:pt>
          <cx:pt idx="18248">403.95454545454498</cx:pt>
          <cx:pt idx="18249">467.73684210526301</cx:pt>
          <cx:pt idx="18250">467.73684210526301</cx:pt>
          <cx:pt idx="18251">467.73684210526301</cx:pt>
          <cx:pt idx="18252">423.19047619047598</cx:pt>
          <cx:pt idx="18253">467.73684210526301</cx:pt>
          <cx:pt idx="18254">493.722222222222</cx:pt>
          <cx:pt idx="18255">555.4375</cx:pt>
          <cx:pt idx="18256">403.95454545454498</cx:pt>
          <cx:pt idx="18257">370.29166666666703</cx:pt>
          <cx:pt idx="18258">522.76470588235304</cx:pt>
          <cx:pt idx="18259">403.95454545454498</cx:pt>
          <cx:pt idx="18260">423.19047619047598</cx:pt>
          <cx:pt idx="18261">370.29166666666703</cx:pt>
          <cx:pt idx="18262">522.76470588235304</cx:pt>
          <cx:pt idx="18263">522.76470588235304</cx:pt>
          <cx:pt idx="18264">423.19047619047598</cx:pt>
          <cx:pt idx="18265">467.73684210526301</cx:pt>
          <cx:pt idx="18266">493.722222222222</cx:pt>
          <cx:pt idx="18267">444.35000000000002</cx:pt>
          <cx:pt idx="18268">386.39130434782601</cx:pt>
          <cx:pt idx="18269">555.4375</cx:pt>
          <cx:pt idx="18270">522.76470588235304</cx:pt>
          <cx:pt idx="18271">592.46666666666704</cx:pt>
          <cx:pt idx="18272">341.80769230769198</cx:pt>
          <cx:pt idx="18273">592.46666666666704</cx:pt>
          <cx:pt idx="18274">403.95454545454498</cx:pt>
          <cx:pt idx="18275">423.19047619047598</cx:pt>
          <cx:pt idx="18276">634.78571428571399</cx:pt>
          <cx:pt idx="18277">592.46666666666704</cx:pt>
          <cx:pt idx="18278">341.80769230769198</cx:pt>
          <cx:pt idx="18279">329.14814814814798</cx:pt>
          <cx:pt idx="18280">423.19047619047598</cx:pt>
          <cx:pt idx="18281">306.44827586206901</cx:pt>
          <cx:pt idx="18282">306.44827586206901</cx:pt>
          <cx:pt idx="18283">403.95454545454498</cx:pt>
          <cx:pt idx="18284">386.39130434782601</cx:pt>
          <cx:pt idx="18285">444.35000000000002</cx:pt>
          <cx:pt idx="18286">444.35000000000002</cx:pt>
          <cx:pt idx="18287">467.73684210526301</cx:pt>
          <cx:pt idx="18288">493.722222222222</cx:pt>
          <cx:pt idx="18289">444.35000000000002</cx:pt>
          <cx:pt idx="18290">370.29166666666703</cx:pt>
          <cx:pt idx="18291">386.39130434782601</cx:pt>
          <cx:pt idx="18292">423.19047619047598</cx:pt>
          <cx:pt idx="18293">403.95454545454498</cx:pt>
          <cx:pt idx="18294">370.29166666666703</cx:pt>
          <cx:pt idx="18295">423.19047619047598</cx:pt>
          <cx:pt idx="18296">403.95454545454498</cx:pt>
          <cx:pt idx="18297">317.392857142857</cx:pt>
          <cx:pt idx="18298">444.35000000000002</cx:pt>
          <cx:pt idx="18299">444.35000000000002</cx:pt>
          <cx:pt idx="18300">403.95454545454498</cx:pt>
          <cx:pt idx="18301">386.39130434782601</cx:pt>
          <cx:pt idx="18302">386.39130434782601</cx:pt>
          <cx:pt idx="18303">329.14814814814798</cx:pt>
          <cx:pt idx="18304">329.14814814814798</cx:pt>
          <cx:pt idx="18305">329.14814814814798</cx:pt>
          <cx:pt idx="18306">329.14814814814798</cx:pt>
          <cx:pt idx="18307">444.35000000000002</cx:pt>
          <cx:pt idx="18308">444.35000000000002</cx:pt>
          <cx:pt idx="18309">306.44827586206901</cx:pt>
          <cx:pt idx="18310">306.44827586206901</cx:pt>
          <cx:pt idx="18311">355.48000000000002</cx:pt>
          <cx:pt idx="18312">403.95454545454498</cx:pt>
          <cx:pt idx="18313">403.95454545454498</cx:pt>
          <cx:pt idx="18314">386.39130434782601</cx:pt>
          <cx:pt idx="18315">386.39130434782601</cx:pt>
          <cx:pt idx="18316">317.392857142857</cx:pt>
          <cx:pt idx="18317">403.95454545454498</cx:pt>
          <cx:pt idx="18318">386.39130434782601</cx:pt>
          <cx:pt idx="18319">317.392857142857</cx:pt>
          <cx:pt idx="18320">386.39130434782601</cx:pt>
          <cx:pt idx="18321">370.29166666666703</cx:pt>
          <cx:pt idx="18322">386.39130434782601</cx:pt>
          <cx:pt idx="18323">386.39130434782601</cx:pt>
          <cx:pt idx="18324">317.392857142857</cx:pt>
          <cx:pt idx="18325">386.39130434782601</cx:pt>
          <cx:pt idx="18326">386.39130434782601</cx:pt>
          <cx:pt idx="18327">370.29166666666703</cx:pt>
          <cx:pt idx="18328">355.48000000000002</cx:pt>
          <cx:pt idx="18329">317.392857142857</cx:pt>
          <cx:pt idx="18330">403.95454545454498</cx:pt>
          <cx:pt idx="18331">403.95454545454498</cx:pt>
          <cx:pt idx="18332">355.48000000000002</cx:pt>
          <cx:pt idx="18333">355.48000000000002</cx:pt>
          <cx:pt idx="18334">296.23333333333301</cx:pt>
          <cx:pt idx="18335">296.23333333333301</cx:pt>
          <cx:pt idx="18336">370.29166666666703</cx:pt>
          <cx:pt idx="18337">370.29166666666703</cx:pt>
          <cx:pt idx="18338">370.29166666666703</cx:pt>
          <cx:pt idx="18339">370.29166666666703</cx:pt>
          <cx:pt idx="18340">355.48000000000002</cx:pt>
          <cx:pt idx="18341">355.48000000000002</cx:pt>
          <cx:pt idx="18342">341.80769230769198</cx:pt>
          <cx:pt idx="18343">329.14814814814798</cx:pt>
          <cx:pt idx="18344">386.39130434782601</cx:pt>
          <cx:pt idx="18345">386.39130434782601</cx:pt>
          <cx:pt idx="18346">355.48000000000002</cx:pt>
          <cx:pt idx="18347">355.48000000000002</cx:pt>
          <cx:pt idx="18348">261.38235294117601</cx:pt>
          <cx:pt idx="18349">444.35000000000002</cx:pt>
          <cx:pt idx="18350">423.19047619047598</cx:pt>
          <cx:pt idx="18351">423.19047619047598</cx:pt>
          <cx:pt idx="18352">403.95454545454498</cx:pt>
          <cx:pt idx="18353">355.48000000000002</cx:pt>
          <cx:pt idx="18354">355.48000000000002</cx:pt>
          <cx:pt idx="18355">467.73684210526301</cx:pt>
          <cx:pt idx="18356">467.73684210526301</cx:pt>
          <cx:pt idx="18357">467.73684210526301</cx:pt>
          <cx:pt idx="18358">403.95454545454498</cx:pt>
          <cx:pt idx="18359">370.29166666666703</cx:pt>
          <cx:pt idx="18360">370.29166666666703</cx:pt>
          <cx:pt idx="18361">317.392857142857</cx:pt>
          <cx:pt idx="18362">317.392857142857</cx:pt>
          <cx:pt idx="18363">403.95454545454498</cx:pt>
          <cx:pt idx="18364">370.29166666666703</cx:pt>
          <cx:pt idx="18365">370.29166666666703</cx:pt>
          <cx:pt idx="18366">317.392857142857</cx:pt>
          <cx:pt idx="18367">317.392857142857</cx:pt>
          <cx:pt idx="18368">370.29166666666703</cx:pt>
          <cx:pt idx="18369">370.29166666666703</cx:pt>
          <cx:pt idx="18370">370.29166666666703</cx:pt>
          <cx:pt idx="18371">370.29166666666703</cx:pt>
          <cx:pt idx="18372">634.78571428571399</cx:pt>
          <cx:pt idx="18373">634.78571428571399</cx:pt>
          <cx:pt idx="18374">493.722222222222</cx:pt>
          <cx:pt idx="18375">493.722222222222</cx:pt>
          <cx:pt idx="18376">444.35000000000002</cx:pt>
          <cx:pt idx="18377">467.73684210526301</cx:pt>
          <cx:pt idx="18378">444.35000000000002</cx:pt>
          <cx:pt idx="18379">403.95454545454498</cx:pt>
          <cx:pt idx="18380">403.95454545454498</cx:pt>
          <cx:pt idx="18381">493.722222222222</cx:pt>
          <cx:pt idx="18382">522.76470588235304</cx:pt>
          <cx:pt idx="18383">493.722222222222</cx:pt>
          <cx:pt idx="18384">444.35000000000002</cx:pt>
          <cx:pt idx="18385">403.95454545454498</cx:pt>
          <cx:pt idx="18386">403.95454545454498</cx:pt>
          <cx:pt idx="18387">634.78571428571399</cx:pt>
          <cx:pt idx="18388">444.35000000000002</cx:pt>
          <cx:pt idx="18389">444.35000000000002</cx:pt>
          <cx:pt idx="18390">493.722222222222</cx:pt>
          <cx:pt idx="18391">444.35000000000002</cx:pt>
          <cx:pt idx="18392">423.19047619047598</cx:pt>
          <cx:pt idx="18393">493.722222222222</cx:pt>
          <cx:pt idx="18394">522.76470588235304</cx:pt>
          <cx:pt idx="18395">522.76470588235304</cx:pt>
          <cx:pt idx="18396">444.35000000000002</cx:pt>
          <cx:pt idx="18397">423.19047619047598</cx:pt>
          <cx:pt idx="18398">522.76470588235304</cx:pt>
          <cx:pt idx="18399">634.78571428571399</cx:pt>
          <cx:pt idx="18400">444.35000000000002</cx:pt>
          <cx:pt idx="18401">403.95454545454498</cx:pt>
          <cx:pt idx="18402">403.95454545454498</cx:pt>
          <cx:pt idx="18403">403.95454545454498</cx:pt>
          <cx:pt idx="18404">403.95454545454498</cx:pt>
          <cx:pt idx="18405">493.722222222222</cx:pt>
          <cx:pt idx="18406">423.19047619047598</cx:pt>
          <cx:pt idx="18407">522.76470588235304</cx:pt>
          <cx:pt idx="18408">493.722222222222</cx:pt>
          <cx:pt idx="18409">423.19047619047598</cx:pt>
          <cx:pt idx="18410">423.19047619047598</cx:pt>
          <cx:pt idx="18411">423.19047619047598</cx:pt>
          <cx:pt idx="18412">423.19047619047598</cx:pt>
          <cx:pt idx="18413">423.19047619047598</cx:pt>
          <cx:pt idx="18414">423.19047619047598</cx:pt>
          <cx:pt idx="18415">296.23333333333301</cx:pt>
          <cx:pt idx="18416">355.48000000000002</cx:pt>
          <cx:pt idx="18417">329.14814814814798</cx:pt>
          <cx:pt idx="18418">296.23333333333301</cx:pt>
          <cx:pt idx="18419">444.35000000000002</cx:pt>
          <cx:pt idx="18420">467.73684210526301</cx:pt>
          <cx:pt idx="18421">493.722222222222</cx:pt>
          <cx:pt idx="18422">493.722222222222</cx:pt>
          <cx:pt idx="18423">296.23333333333301</cx:pt>
          <cx:pt idx="18424">306.44827586206901</cx:pt>
          <cx:pt idx="18425">329.14814814814798</cx:pt>
          <cx:pt idx="18426">306.44827586206901</cx:pt>
          <cx:pt idx="18427">341.80769230769198</cx:pt>
          <cx:pt idx="18428">296.23333333333301</cx:pt>
          <cx:pt idx="18429">423.19047619047598</cx:pt>
          <cx:pt idx="18430">423.19047619047598</cx:pt>
          <cx:pt idx="18431">296.23333333333301</cx:pt>
          <cx:pt idx="18432">306.44827586206901</cx:pt>
          <cx:pt idx="18433">306.44827586206901</cx:pt>
          <cx:pt idx="18434">355.48000000000002</cx:pt>
          <cx:pt idx="18435">370.29166666666703</cx:pt>
          <cx:pt idx="18436">329.14814814814798</cx:pt>
          <cx:pt idx="18437">355.48000000000002</cx:pt>
          <cx:pt idx="18438">296.23333333333301</cx:pt>
          <cx:pt idx="18439">341.80769230769198</cx:pt>
          <cx:pt idx="18440">355.48000000000002</cx:pt>
          <cx:pt idx="18441">444.35000000000002</cx:pt>
          <cx:pt idx="18442">403.95454545454498</cx:pt>
          <cx:pt idx="18443">444.35000000000002</cx:pt>
          <cx:pt idx="18444">493.722222222222</cx:pt>
          <cx:pt idx="18445">329.14814814814798</cx:pt>
          <cx:pt idx="18446">329.14814814814798</cx:pt>
          <cx:pt idx="18447">386.39130434782601</cx:pt>
          <cx:pt idx="18448">386.39130434782601</cx:pt>
          <cx:pt idx="18449">386.39130434782601</cx:pt>
          <cx:pt idx="18450">386.39130434782601</cx:pt>
          <cx:pt idx="18451">444.35000000000002</cx:pt>
          <cx:pt idx="18452">423.19047619047598</cx:pt>
          <cx:pt idx="18453">386.39130434782601</cx:pt>
          <cx:pt idx="18454">386.39130434782601</cx:pt>
          <cx:pt idx="18455">386.39130434782601</cx:pt>
          <cx:pt idx="18456">370.29166666666703</cx:pt>
          <cx:pt idx="18457">423.19047619047598</cx:pt>
          <cx:pt idx="18458">423.19047619047598</cx:pt>
          <cx:pt idx="18459">423.19047619047598</cx:pt>
          <cx:pt idx="18460">403.95454545454498</cx:pt>
          <cx:pt idx="18461">386.39130434782601</cx:pt>
          <cx:pt idx="18462">423.19047619047598</cx:pt>
          <cx:pt idx="18463">467.73684210526301</cx:pt>
          <cx:pt idx="18464">444.35000000000002</cx:pt>
          <cx:pt idx="18465">423.19047619047598</cx:pt>
          <cx:pt idx="18466">467.73684210526301</cx:pt>
          <cx:pt idx="18467">467.73684210526301</cx:pt>
          <cx:pt idx="18468">444.35000000000002</cx:pt>
          <cx:pt idx="18469">444.35000000000002</cx:pt>
          <cx:pt idx="18470">444.35000000000002</cx:pt>
          <cx:pt idx="18471">444.35000000000002</cx:pt>
          <cx:pt idx="18472">341.80769230769198</cx:pt>
          <cx:pt idx="18473">355.48000000000002</cx:pt>
          <cx:pt idx="18474">403.95454545454498</cx:pt>
          <cx:pt idx="18475">444.35000000000002</cx:pt>
          <cx:pt idx="18476">306.44827586206901</cx:pt>
          <cx:pt idx="18477">444.35000000000002</cx:pt>
          <cx:pt idx="18478">386.39130434782601</cx:pt>
          <cx:pt idx="18479">386.39130434782601</cx:pt>
          <cx:pt idx="18480">423.19047619047598</cx:pt>
          <cx:pt idx="18481">329.14814814814798</cx:pt>
          <cx:pt idx="18482">317.392857142857</cx:pt>
          <cx:pt idx="18483">444.35000000000002</cx:pt>
          <cx:pt idx="18484">386.39130434782601</cx:pt>
          <cx:pt idx="18485">386.39130434782601</cx:pt>
          <cx:pt idx="18486">423.19047619047598</cx:pt>
          <cx:pt idx="18487">467.73684210526301</cx:pt>
          <cx:pt idx="18488">423.19047619047598</cx:pt>
          <cx:pt idx="18489">386.39130434782601</cx:pt>
          <cx:pt idx="18490">370.29166666666703</cx:pt>
          <cx:pt idx="18491">444.35000000000002</cx:pt>
          <cx:pt idx="18492">317.392857142857</cx:pt>
          <cx:pt idx="18493">306.44827586206901</cx:pt>
          <cx:pt idx="18494">329.14814814814798</cx:pt>
          <cx:pt idx="18495">329.14814814814798</cx:pt>
          <cx:pt idx="18496">329.14814814814798</cx:pt>
          <cx:pt idx="18497">341.80769230769198</cx:pt>
          <cx:pt idx="18498">444.35000000000002</cx:pt>
          <cx:pt idx="18499">306.44827586206901</cx:pt>
          <cx:pt idx="18500">493.722222222222</cx:pt>
          <cx:pt idx="18501">493.722222222222</cx:pt>
          <cx:pt idx="18502">444.35000000000002</cx:pt>
          <cx:pt idx="18503">444.35000000000002</cx:pt>
          <cx:pt idx="18504">493.722222222222</cx:pt>
          <cx:pt idx="18505">493.722222222222</cx:pt>
          <cx:pt idx="18506">493.722222222222</cx:pt>
          <cx:pt idx="18507">634.78571428571399</cx:pt>
          <cx:pt idx="18508">634.78571428571399</cx:pt>
          <cx:pt idx="18509">403.95454545454498</cx:pt>
          <cx:pt idx="18510">467.73684210526301</cx:pt>
          <cx:pt idx="18511">444.35000000000002</cx:pt>
          <cx:pt idx="18512">493.722222222222</cx:pt>
          <cx:pt idx="18513">341.80769230769198</cx:pt>
          <cx:pt idx="18514">341.80769230769198</cx:pt>
          <cx:pt idx="18515">444.35000000000002</cx:pt>
          <cx:pt idx="18516">423.19047619047598</cx:pt>
          <cx:pt idx="18517">386.39130434782601</cx:pt>
          <cx:pt idx="18518">386.39130434782601</cx:pt>
          <cx:pt idx="18519">386.39130434782601</cx:pt>
          <cx:pt idx="18520">370.29166666666703</cx:pt>
          <cx:pt idx="18521">403.95454545454498</cx:pt>
          <cx:pt idx="18522">423.19047619047598</cx:pt>
          <cx:pt idx="18523">444.35000000000002</cx:pt>
          <cx:pt idx="18524">444.35000000000002</cx:pt>
          <cx:pt idx="18525">467.73684210526301</cx:pt>
          <cx:pt idx="18526">444.35000000000002</cx:pt>
          <cx:pt idx="18527">444.35000000000002</cx:pt>
          <cx:pt idx="18528">467.73684210526301</cx:pt>
          <cx:pt idx="18529">444.35000000000002</cx:pt>
          <cx:pt idx="18530">444.35000000000002</cx:pt>
          <cx:pt idx="18531">467.73684210526301</cx:pt>
          <cx:pt idx="18532">444.35000000000002</cx:pt>
          <cx:pt idx="18533">522.76470588235304</cx:pt>
          <cx:pt idx="18534">444.35000000000002</cx:pt>
          <cx:pt idx="18535">467.73684210526301</cx:pt>
          <cx:pt idx="18536">444.35000000000002</cx:pt>
          <cx:pt idx="18537">403.95454545454498</cx:pt>
          <cx:pt idx="18538">423.19047619047598</cx:pt>
          <cx:pt idx="18539">522.76470588235304</cx:pt>
          <cx:pt idx="18540">493.722222222222</cx:pt>
          <cx:pt idx="18541">444.35000000000002</cx:pt>
          <cx:pt idx="18542">467.73684210526301</cx:pt>
          <cx:pt idx="18543">444.35000000000002</cx:pt>
          <cx:pt idx="18544">522.76470588235304</cx:pt>
          <cx:pt idx="18545">493.722222222222</cx:pt>
          <cx:pt idx="18546">493.722222222222</cx:pt>
          <cx:pt idx="18547">444.35000000000002</cx:pt>
          <cx:pt idx="18548">493.722222222222</cx:pt>
          <cx:pt idx="18549">444.35000000000002</cx:pt>
          <cx:pt idx="18550">493.722222222222</cx:pt>
          <cx:pt idx="18551">493.722222222222</cx:pt>
          <cx:pt idx="18552">467.73684210526301</cx:pt>
          <cx:pt idx="18553">555.4375</cx:pt>
          <cx:pt idx="18554">493.722222222222</cx:pt>
          <cx:pt idx="18555">555.4375</cx:pt>
          <cx:pt idx="18556">555.4375</cx:pt>
          <cx:pt idx="18557">555.4375</cx:pt>
          <cx:pt idx="18558">423.19047619047598</cx:pt>
          <cx:pt idx="18559">555.4375</cx:pt>
          <cx:pt idx="18560">555.4375</cx:pt>
          <cx:pt idx="18561">555.4375</cx:pt>
          <cx:pt idx="18562">423.19047619047598</cx:pt>
          <cx:pt idx="18563">555.4375</cx:pt>
          <cx:pt idx="18564">555.4375</cx:pt>
          <cx:pt idx="18565">592.46666666666704</cx:pt>
          <cx:pt idx="18566">444.35000000000002</cx:pt>
          <cx:pt idx="18567">555.4375</cx:pt>
          <cx:pt idx="18568">555.4375</cx:pt>
          <cx:pt idx="18569">592.46666666666704</cx:pt>
          <cx:pt idx="18570">444.35000000000002</cx:pt>
          <cx:pt idx="18571">555.4375</cx:pt>
          <cx:pt idx="18572">555.4375</cx:pt>
          <cx:pt idx="18573">634.78571428571399</cx:pt>
          <cx:pt idx="18574">370.29166666666703</cx:pt>
          <cx:pt idx="18575">386.39130434782601</cx:pt>
          <cx:pt idx="18576">467.73684210526301</cx:pt>
          <cx:pt idx="18577">493.722222222222</cx:pt>
          <cx:pt idx="18578">467.73684210526301</cx:pt>
          <cx:pt idx="18579">444.35000000000002</cx:pt>
          <cx:pt idx="18580">493.722222222222</cx:pt>
          <cx:pt idx="18581">555.4375</cx:pt>
          <cx:pt idx="18582">555.4375</cx:pt>
          <cx:pt idx="18583">555.4375</cx:pt>
          <cx:pt idx="18584">555.4375</cx:pt>
          <cx:pt idx="18585">555.4375</cx:pt>
          <cx:pt idx="18586">423.19047619047598</cx:pt>
          <cx:pt idx="18587">467.73684210526301</cx:pt>
          <cx:pt idx="18588">370.29166666666703</cx:pt>
          <cx:pt idx="18589">386.39130434782601</cx:pt>
          <cx:pt idx="18590">370.29166666666703</cx:pt>
          <cx:pt idx="18591">386.39130434782601</cx:pt>
          <cx:pt idx="18592">555.4375</cx:pt>
          <cx:pt idx="18593">634.78571428571399</cx:pt>
          <cx:pt idx="18594">522.76470588235304</cx:pt>
          <cx:pt idx="18595">467.73684210526301</cx:pt>
          <cx:pt idx="18596">370.29166666666703</cx:pt>
          <cx:pt idx="18597">386.39130434782601</cx:pt>
          <cx:pt idx="18598">423.19047619047598</cx:pt>
          <cx:pt idx="18599">277.71875</cx:pt>
          <cx:pt idx="18600">467.73684210526301</cx:pt>
          <cx:pt idx="18601">555.4375</cx:pt>
          <cx:pt idx="18602">423.19047619047598</cx:pt>
          <cx:pt idx="18603">555.4375</cx:pt>
          <cx:pt idx="18604">555.4375</cx:pt>
          <cx:pt idx="18605">555.4375</cx:pt>
          <cx:pt idx="18606">522.76470588235304</cx:pt>
          <cx:pt idx="18607">467.73684210526301</cx:pt>
          <cx:pt idx="18608">444.35000000000002</cx:pt>
          <cx:pt idx="18609">444.35000000000002</cx:pt>
          <cx:pt idx="18610">444.35000000000002</cx:pt>
          <cx:pt idx="18611">493.722222222222</cx:pt>
          <cx:pt idx="18612">555.4375</cx:pt>
          <cx:pt idx="18613">493.722222222222</cx:pt>
          <cx:pt idx="18614">493.722222222222</cx:pt>
          <cx:pt idx="18615">493.722222222222</cx:pt>
          <cx:pt idx="18616">370.29166666666703</cx:pt>
          <cx:pt idx="18617">386.39130434782601</cx:pt>
          <cx:pt idx="18618">423.19047619047598</cx:pt>
          <cx:pt idx="18619">277.71875</cx:pt>
          <cx:pt idx="18620">386.39130434782601</cx:pt>
          <cx:pt idx="18621">423.19047619047598</cx:pt>
          <cx:pt idx="18622">277.71875</cx:pt>
          <cx:pt idx="18623">403.95454545454498</cx:pt>
          <cx:pt idx="18624">444.35000000000002</cx:pt>
          <cx:pt idx="18625">467.73684210526301</cx:pt>
          <cx:pt idx="18626">467.73684210526301</cx:pt>
          <cx:pt idx="18627">403.95454545454498</cx:pt>
          <cx:pt idx="18628">467.73684210526301</cx:pt>
          <cx:pt idx="18629">467.73684210526301</cx:pt>
          <cx:pt idx="18630">317.392857142857</cx:pt>
          <cx:pt idx="18631">467.73684210526301</cx:pt>
          <cx:pt idx="18632">444.35000000000002</cx:pt>
          <cx:pt idx="18633">403.95454545454498</cx:pt>
          <cx:pt idx="18634">522.76470588235304</cx:pt>
          <cx:pt idx="18635">493.722222222222</cx:pt>
          <cx:pt idx="18636">522.76470588235304</cx:pt>
          <cx:pt idx="18637">467.73684210526301</cx:pt>
          <cx:pt idx="18638">444.35000000000002</cx:pt>
          <cx:pt idx="18639">555.4375</cx:pt>
          <cx:pt idx="18640">555.4375</cx:pt>
          <cx:pt idx="18641">683.61538461538498</cx:pt>
          <cx:pt idx="18642">467.73684210526301</cx:pt>
          <cx:pt idx="18643">423.19047619047598</cx:pt>
          <cx:pt idx="18644">444.35000000000002</cx:pt>
          <cx:pt idx="18645">317.392857142857</cx:pt>
          <cx:pt idx="18646">467.73684210526301</cx:pt>
          <cx:pt idx="18647">555.4375</cx:pt>
          <cx:pt idx="18648">555.4375</cx:pt>
          <cx:pt idx="18649">444.35000000000002</cx:pt>
          <cx:pt idx="18650">493.722222222222</cx:pt>
          <cx:pt idx="18651">555.4375</cx:pt>
          <cx:pt idx="18652">555.4375</cx:pt>
          <cx:pt idx="18653">634.78571428571399</cx:pt>
          <cx:pt idx="18654">467.73684210526301</cx:pt>
          <cx:pt idx="18655">467.73684210526301</cx:pt>
          <cx:pt idx="18656">467.73684210526301</cx:pt>
          <cx:pt idx="18657">493.722222222222</cx:pt>
          <cx:pt idx="18658">555.4375</cx:pt>
          <cx:pt idx="18659">555.4375</cx:pt>
          <cx:pt idx="18660">522.76470588235304</cx:pt>
          <cx:pt idx="18661">522.76470588235304</cx:pt>
          <cx:pt idx="18662">522.76470588235304</cx:pt>
          <cx:pt idx="18663">423.19047619047598</cx:pt>
          <cx:pt idx="18664">444.35000000000002</cx:pt>
          <cx:pt idx="18665">317.392857142857</cx:pt>
          <cx:pt idx="18666">423.19047619047598</cx:pt>
          <cx:pt idx="18667">444.35000000000002</cx:pt>
          <cx:pt idx="18668">317.392857142857</cx:pt>
          <cx:pt idx="18669">403.95454545454498</cx:pt>
          <cx:pt idx="18670">467.73684210526301</cx:pt>
          <cx:pt idx="18671">467.73684210526301</cx:pt>
          <cx:pt idx="18672">555.4375</cx:pt>
          <cx:pt idx="18673">683.61538461538498</cx:pt>
          <cx:pt idx="18674">555.4375</cx:pt>
          <cx:pt idx="18675">467.73684210526301</cx:pt>
          <cx:pt idx="18676">493.722222222222</cx:pt>
          <cx:pt idx="18677">493.722222222222</cx:pt>
          <cx:pt idx="18678">493.722222222222</cx:pt>
          <cx:pt idx="18679">493.722222222222</cx:pt>
          <cx:pt idx="18680">467.73684210526301</cx:pt>
          <cx:pt idx="18681">423.19047619047598</cx:pt>
          <cx:pt idx="18682">493.722222222222</cx:pt>
          <cx:pt idx="18683">493.722222222222</cx:pt>
          <cx:pt idx="18684">555.4375</cx:pt>
          <cx:pt idx="18685">592.46666666666704</cx:pt>
          <cx:pt idx="18686">493.722222222222</cx:pt>
          <cx:pt idx="18687">592.46666666666704</cx:pt>
          <cx:pt idx="18688">306.44827586206901</cx:pt>
          <cx:pt idx="18689">306.44827586206901</cx:pt>
          <cx:pt idx="18690">341.80769230769198</cx:pt>
          <cx:pt idx="18691">341.80769230769198</cx:pt>
          <cx:pt idx="18692">467.73684210526301</cx:pt>
          <cx:pt idx="18693">493.722222222222</cx:pt>
          <cx:pt idx="18694">306.44827586206901</cx:pt>
          <cx:pt idx="18695">317.392857142857</cx:pt>
          <cx:pt idx="18696">277.71875</cx:pt>
          <cx:pt idx="18697">286.677419354839</cx:pt>
          <cx:pt idx="18698">386.39130434782601</cx:pt>
          <cx:pt idx="18699">444.35000000000002</cx:pt>
          <cx:pt idx="18700">592.46666666666704</cx:pt>
          <cx:pt idx="18701">444.35000000000002</cx:pt>
          <cx:pt idx="18702">467.73684210526301</cx:pt>
          <cx:pt idx="18703">467.73684210526301</cx:pt>
          <cx:pt idx="18704">555.4375</cx:pt>
          <cx:pt idx="18705">317.392857142857</cx:pt>
          <cx:pt idx="18706">329.14814814814798</cx:pt>
          <cx:pt idx="18707">355.48000000000002</cx:pt>
          <cx:pt idx="18708">370.29166666666703</cx:pt>
          <cx:pt idx="18709">403.95454545454498</cx:pt>
          <cx:pt idx="18710">444.35000000000002</cx:pt>
          <cx:pt idx="18711">211.59523809523799</cx:pt>
          <cx:pt idx="18712">296.23333333333301</cx:pt>
          <cx:pt idx="18713">296.23333333333301</cx:pt>
          <cx:pt idx="18714">493.722222222222</cx:pt>
          <cx:pt idx="18715">493.722222222222</cx:pt>
          <cx:pt idx="18716">467.73684210526301</cx:pt>
          <cx:pt idx="18717">493.722222222222</cx:pt>
          <cx:pt idx="18718">403.95454545454498</cx:pt>
          <cx:pt idx="18719">403.95454545454498</cx:pt>
          <cx:pt idx="18720">355.48000000000002</cx:pt>
          <cx:pt idx="18721">341.80769230769198</cx:pt>
          <cx:pt idx="18722">370.29166666666703</cx:pt>
          <cx:pt idx="18723">355.48000000000002</cx:pt>
          <cx:pt idx="18724">370.29166666666703</cx:pt>
          <cx:pt idx="18725">444.35000000000002</cx:pt>
          <cx:pt idx="18726">370.29166666666703</cx:pt>
          <cx:pt idx="18727">444.35000000000002</cx:pt>
          <cx:pt idx="18728">329.14814814814798</cx:pt>
          <cx:pt idx="18729">370.29166666666703</cx:pt>
          <cx:pt idx="18730">355.48000000000002</cx:pt>
          <cx:pt idx="18731">386.39130434782601</cx:pt>
          <cx:pt idx="18732">386.39130434782601</cx:pt>
          <cx:pt idx="18733">341.80769230769198</cx:pt>
          <cx:pt idx="18734">341.80769230769198</cx:pt>
          <cx:pt idx="18735">261.38235294117601</cx:pt>
          <cx:pt idx="18736">193.195652173913</cx:pt>
          <cx:pt idx="18737">493.722222222222</cx:pt>
          <cx:pt idx="18738">467.73684210526301</cx:pt>
          <cx:pt idx="18739">592.46666666666704</cx:pt>
          <cx:pt idx="18740">444.35000000000002</cx:pt>
          <cx:pt idx="18741">423.19047619047598</cx:pt>
          <cx:pt idx="18742">467.73684210526301</cx:pt>
          <cx:pt idx="18743">592.46666666666704</cx:pt>
          <cx:pt idx="18744">444.35000000000002</cx:pt>
          <cx:pt idx="18745">423.19047619047598</cx:pt>
          <cx:pt idx="18746">467.73684210526301</cx:pt>
          <cx:pt idx="18747">467.73684210526301</cx:pt>
          <cx:pt idx="18748">493.722222222222</cx:pt>
          <cx:pt idx="18749">467.73684210526301</cx:pt>
          <cx:pt idx="18750">467.73684210526301</cx:pt>
          <cx:pt idx="18751">423.19047619047598</cx:pt>
          <cx:pt idx="18752">355.48000000000002</cx:pt>
          <cx:pt idx="18753">370.29166666666703</cx:pt>
          <cx:pt idx="18754">403.95454545454498</cx:pt>
          <cx:pt idx="18755">467.73684210526301</cx:pt>
          <cx:pt idx="18756">423.19047619047598</cx:pt>
          <cx:pt idx="18757">386.39130434782601</cx:pt>
          <cx:pt idx="18758">286.677419354839</cx:pt>
          <cx:pt idx="18759">306.44827586206901</cx:pt>
          <cx:pt idx="18760">296.23333333333301</cx:pt>
          <cx:pt idx="18761">493.722222222222</cx:pt>
          <cx:pt idx="18762">493.722222222222</cx:pt>
          <cx:pt idx="18763">467.73684210526301</cx:pt>
          <cx:pt idx="18764">493.722222222222</cx:pt>
          <cx:pt idx="18765">403.95454545454498</cx:pt>
          <cx:pt idx="18766">403.95454545454498</cx:pt>
          <cx:pt idx="18767">370.29166666666703</cx:pt>
          <cx:pt idx="18768">355.48000000000002</cx:pt>
          <cx:pt idx="18769">386.39130434782601</cx:pt>
          <cx:pt idx="18770">370.29166666666703</cx:pt>
          <cx:pt idx="18771">522.76470588235304</cx:pt>
          <cx:pt idx="18772">522.76470588235304</cx:pt>
          <cx:pt idx="18773">386.39130434782601</cx:pt>
          <cx:pt idx="18774">423.19047619047598</cx:pt>
          <cx:pt idx="18775">522.76470588235304</cx:pt>
          <cx:pt idx="18776">493.722222222222</cx:pt>
          <cx:pt idx="18777">522.76470588235304</cx:pt>
          <cx:pt idx="18778">522.76470588235304</cx:pt>
          <cx:pt idx="18779">423.19047619047598</cx:pt>
          <cx:pt idx="18780">386.39130434782601</cx:pt>
          <cx:pt idx="18781">423.19047619047598</cx:pt>
          <cx:pt idx="18782">467.73684210526301</cx:pt>
          <cx:pt idx="18783">493.722222222222</cx:pt>
          <cx:pt idx="18784">522.76470588235304</cx:pt>
          <cx:pt idx="18785">555.4375</cx:pt>
          <cx:pt idx="18786">555.4375</cx:pt>
          <cx:pt idx="18787">555.4375</cx:pt>
          <cx:pt idx="18788">592.46666666666704</cx:pt>
          <cx:pt idx="18789">555.4375</cx:pt>
          <cx:pt idx="18790">555.4375</cx:pt>
          <cx:pt idx="18791">555.4375</cx:pt>
          <cx:pt idx="18792">592.46666666666704</cx:pt>
          <cx:pt idx="18793">522.76470588235304</cx:pt>
          <cx:pt idx="18794">555.4375</cx:pt>
          <cx:pt idx="18795">522.76470588235304</cx:pt>
          <cx:pt idx="18796">555.4375</cx:pt>
          <cx:pt idx="18797">493.722222222222</cx:pt>
          <cx:pt idx="18798">522.76470588235304</cx:pt>
          <cx:pt idx="18799">555.4375</cx:pt>
          <cx:pt idx="18800">555.4375</cx:pt>
          <cx:pt idx="18801">555.4375</cx:pt>
          <cx:pt idx="18802">522.76470588235304</cx:pt>
          <cx:pt idx="18803">555.4375</cx:pt>
          <cx:pt idx="18804">522.76470588235304</cx:pt>
          <cx:pt idx="18805">522.76470588235304</cx:pt>
          <cx:pt idx="18806">555.4375</cx:pt>
          <cx:pt idx="18807">493.722222222222</cx:pt>
          <cx:pt idx="18808">522.76470588235304</cx:pt>
          <cx:pt idx="18809">555.4375</cx:pt>
          <cx:pt idx="18810">592.46666666666704</cx:pt>
          <cx:pt idx="18811">555.4375</cx:pt>
          <cx:pt idx="18812">592.46666666666704</cx:pt>
          <cx:pt idx="18813">592.46666666666704</cx:pt>
          <cx:pt idx="18814">555.4375</cx:pt>
          <cx:pt idx="18815">592.46666666666704</cx:pt>
          <cx:pt idx="18816">592.46666666666704</cx:pt>
          <cx:pt idx="18817">592.46666666666704</cx:pt>
          <cx:pt idx="18818">555.4375</cx:pt>
          <cx:pt idx="18819">592.46666666666704</cx:pt>
          <cx:pt idx="18820">555.4375</cx:pt>
          <cx:pt idx="18821">592.46666666666704</cx:pt>
          <cx:pt idx="18822">592.46666666666704</cx:pt>
          <cx:pt idx="18823">522.76470588235304</cx:pt>
          <cx:pt idx="18824">555.4375</cx:pt>
          <cx:pt idx="18825">592.46666666666704</cx:pt>
          <cx:pt idx="18826">592.46666666666704</cx:pt>
          <cx:pt idx="18827">634.78571428571399</cx:pt>
          <cx:pt idx="18828">522.76470588235304</cx:pt>
          <cx:pt idx="18829">592.46666666666704</cx:pt>
          <cx:pt idx="18830">634.78571428571399</cx:pt>
          <cx:pt idx="18831">592.46666666666704</cx:pt>
          <cx:pt idx="18832">634.78571428571399</cx:pt>
          <cx:pt idx="18833">522.76470588235304</cx:pt>
          <cx:pt idx="18834">592.46666666666704</cx:pt>
          <cx:pt idx="18835">634.78571428571399</cx:pt>
          <cx:pt idx="18836">634.78571428571399</cx:pt>
          <cx:pt idx="18837">592.46666666666704</cx:pt>
          <cx:pt idx="18838">634.78571428571399</cx:pt>
          <cx:pt idx="18839">634.78571428571399</cx:pt>
          <cx:pt idx="18840">634.78571428571399</cx:pt>
          <cx:pt idx="18841">634.78571428571399</cx:pt>
          <cx:pt idx="18842">493.722222222222</cx:pt>
          <cx:pt idx="18843">444.35000000000002</cx:pt>
          <cx:pt idx="18844">493.722222222222</cx:pt>
          <cx:pt idx="18845">444.35000000000002</cx:pt>
          <cx:pt idx="18846">493.722222222222</cx:pt>
          <cx:pt idx="18847">444.35000000000002</cx:pt>
          <cx:pt idx="18848">493.722222222222</cx:pt>
          <cx:pt idx="18849">444.35000000000002</cx:pt>
          <cx:pt idx="18850">555.4375</cx:pt>
          <cx:pt idx="18851">555.4375</cx:pt>
          <cx:pt idx="18852">386.39130434782601</cx:pt>
          <cx:pt idx="18853">423.19047619047598</cx:pt>
          <cx:pt idx="18854">423.19047619047598</cx:pt>
          <cx:pt idx="18855">555.4375</cx:pt>
          <cx:pt idx="18856">555.4375</cx:pt>
          <cx:pt idx="18857">493.722222222222</cx:pt>
          <cx:pt idx="18858">493.722222222222</cx:pt>
          <cx:pt idx="18859">467.73684210526301</cx:pt>
          <cx:pt idx="18860">555.4375</cx:pt>
          <cx:pt idx="18861">522.76470588235304</cx:pt>
          <cx:pt idx="18862">467.73684210526301</cx:pt>
          <cx:pt idx="18863">555.4375</cx:pt>
          <cx:pt idx="18864">386.39130434782601</cx:pt>
          <cx:pt idx="18865">555.4375</cx:pt>
          <cx:pt idx="18866">592.46666666666704</cx:pt>
          <cx:pt idx="18867">370.29166666666703</cx:pt>
          <cx:pt idx="18868">386.39130434782601</cx:pt>
          <cx:pt idx="18869">355.48000000000002</cx:pt>
          <cx:pt idx="18870">555.4375</cx:pt>
          <cx:pt idx="18871">592.46666666666704</cx:pt>
          <cx:pt idx="18872">493.722222222222</cx:pt>
          <cx:pt idx="18873">370.29166666666703</cx:pt>
          <cx:pt idx="18874">386.39130434782601</cx:pt>
          <cx:pt idx="18875">355.48000000000002</cx:pt>
          <cx:pt idx="18876">522.76470588235304</cx:pt>
          <cx:pt idx="18877">467.73684210526301</cx:pt>
          <cx:pt idx="18878">555.4375</cx:pt>
          <cx:pt idx="18879">522.76470588235304</cx:pt>
          <cx:pt idx="18880">370.29166666666703</cx:pt>
          <cx:pt idx="18881">493.722222222222</cx:pt>
          <cx:pt idx="18882">522.76470588235304</cx:pt>
          <cx:pt idx="18883">403.95454545454498</cx:pt>
          <cx:pt idx="18884">423.19047619047598</cx:pt>
          <cx:pt idx="18885">444.35000000000002</cx:pt>
          <cx:pt idx="18886">493.722222222222</cx:pt>
          <cx:pt idx="18887">522.76470588235304</cx:pt>
          <cx:pt idx="18888">370.29166666666703</cx:pt>
          <cx:pt idx="18889">592.46666666666704</cx:pt>
          <cx:pt idx="18890">592.46666666666704</cx:pt>
          <cx:pt idx="18891">592.46666666666704</cx:pt>
          <cx:pt idx="18892">592.46666666666704</cx:pt>
          <cx:pt idx="18893">522.76470588235304</cx:pt>
          <cx:pt idx="18894">522.76470588235304</cx:pt>
          <cx:pt idx="18895">493.722222222222</cx:pt>
          <cx:pt idx="18896">592.46666666666704</cx:pt>
          <cx:pt idx="18897">555.4375</cx:pt>
          <cx:pt idx="18898">493.722222222222</cx:pt>
          <cx:pt idx="18899">403.95454545454498</cx:pt>
          <cx:pt idx="18900">592.46666666666704</cx:pt>
          <cx:pt idx="18901">592.46666666666704</cx:pt>
          <cx:pt idx="18902">355.48000000000002</cx:pt>
          <cx:pt idx="18903">403.95454545454498</cx:pt>
          <cx:pt idx="18904">592.46666666666704</cx:pt>
          <cx:pt idx="18905">592.46666666666704</cx:pt>
          <cx:pt idx="18906">522.76470588235304</cx:pt>
          <cx:pt idx="18907">355.48000000000002</cx:pt>
          <cx:pt idx="18908">423.19047619047598</cx:pt>
          <cx:pt idx="18909">403.95454545454498</cx:pt>
          <cx:pt idx="18910">555.4375</cx:pt>
          <cx:pt idx="18911">522.76470588235304</cx:pt>
          <cx:pt idx="18912">493.722222222222</cx:pt>
          <cx:pt idx="18913">592.46666666666704</cx:pt>
          <cx:pt idx="18914">555.4375</cx:pt>
          <cx:pt idx="18915">386.39130434782601</cx:pt>
          <cx:pt idx="18916">522.76470588235304</cx:pt>
          <cx:pt idx="18917">522.76470588235304</cx:pt>
          <cx:pt idx="18918">423.19047619047598</cx:pt>
          <cx:pt idx="18919">444.35000000000002</cx:pt>
          <cx:pt idx="18920">467.73684210526301</cx:pt>
          <cx:pt idx="18921">522.76470588235304</cx:pt>
          <cx:pt idx="18922">592.46666666666704</cx:pt>
          <cx:pt idx="18923">592.46666666666704</cx:pt>
          <cx:pt idx="18924">370.29166666666703</cx:pt>
          <cx:pt idx="18925">634.78571428571399</cx:pt>
          <cx:pt idx="18926">592.46666666666704</cx:pt>
          <cx:pt idx="18927">341.80769230769198</cx:pt>
          <cx:pt idx="18928">403.95454545454498</cx:pt>
          <cx:pt idx="18929">386.39130434782601</cx:pt>
          <cx:pt idx="18930">423.19047619047598</cx:pt>
          <cx:pt idx="18931">467.73684210526301</cx:pt>
          <cx:pt idx="18932">522.76470588235304</cx:pt>
          <cx:pt idx="18933">555.4375</cx:pt>
          <cx:pt idx="18934">444.35000000000002</cx:pt>
          <cx:pt idx="18935">403.95454545454498</cx:pt>
          <cx:pt idx="18936">403.95454545454498</cx:pt>
          <cx:pt idx="18937">444.35000000000002</cx:pt>
          <cx:pt idx="18938">423.19047619047598</cx:pt>
          <cx:pt idx="18939">341.80769230769198</cx:pt>
          <cx:pt idx="18940">423.19047619047598</cx:pt>
          <cx:pt idx="18941">306.44827586206901</cx:pt>
          <cx:pt idx="18942">403.95454545454498</cx:pt>
          <cx:pt idx="18943">403.95454545454498</cx:pt>
          <cx:pt idx="18944">423.19047619047598</cx:pt>
          <cx:pt idx="18945">423.19047619047598</cx:pt>
          <cx:pt idx="18946">386.39130434782601</cx:pt>
          <cx:pt idx="18947">403.95454545454498</cx:pt>
          <cx:pt idx="18948">423.19047619047598</cx:pt>
          <cx:pt idx="18949">444.35000000000002</cx:pt>
          <cx:pt idx="18950">423.19047619047598</cx:pt>
          <cx:pt idx="18951">423.19047619047598</cx:pt>
          <cx:pt idx="18952">386.39130434782601</cx:pt>
          <cx:pt idx="18953">403.95454545454498</cx:pt>
          <cx:pt idx="18954">423.19047619047598</cx:pt>
          <cx:pt idx="18955">444.35000000000002</cx:pt>
          <cx:pt idx="18956">522.76470588235304</cx:pt>
          <cx:pt idx="18957">423.19047619047598</cx:pt>
          <cx:pt idx="18958">423.19047619047598</cx:pt>
          <cx:pt idx="18959">403.95454545454498</cx:pt>
          <cx:pt idx="18960">386.39130434782601</cx:pt>
          <cx:pt idx="18961">423.19047619047598</cx:pt>
          <cx:pt idx="18962">403.95454545454498</cx:pt>
          <cx:pt idx="18963">403.95454545454498</cx:pt>
          <cx:pt idx="18964">386.39130434782601</cx:pt>
          <cx:pt idx="18965">423.19047619047598</cx:pt>
          <cx:pt idx="18966">403.95454545454498</cx:pt>
          <cx:pt idx="18967">467.73684210526301</cx:pt>
          <cx:pt idx="18968">423.19047619047598</cx:pt>
          <cx:pt idx="18969">467.73684210526301</cx:pt>
          <cx:pt idx="18970">467.73684210526301</cx:pt>
          <cx:pt idx="18971">386.39130434782601</cx:pt>
          <cx:pt idx="18972">370.29166666666703</cx:pt>
          <cx:pt idx="18973">423.19047619047598</cx:pt>
          <cx:pt idx="18974">444.35000000000002</cx:pt>
          <cx:pt idx="18975">370.29166666666703</cx:pt>
          <cx:pt idx="18976">386.39130434782601</cx:pt>
          <cx:pt idx="18977">216.756097560976</cx:pt>
          <cx:pt idx="18978">216.756097560976</cx:pt>
          <cx:pt idx="18979">296.23333333333301</cx:pt>
          <cx:pt idx="18980">317.392857142857</cx:pt>
          <cx:pt idx="18981">317.392857142857</cx:pt>
          <cx:pt idx="18982">341.80769230769198</cx:pt>
          <cx:pt idx="18983">341.80769230769198</cx:pt>
          <cx:pt idx="18984">317.392857142857</cx:pt>
          <cx:pt idx="18985">329.14814814814798</cx:pt>
          <cx:pt idx="18986">370.29166666666703</cx:pt>
          <cx:pt idx="18987">355.48000000000002</cx:pt>
          <cx:pt idx="18988">306.44827586206901</cx:pt>
          <cx:pt idx="18989">296.23333333333301</cx:pt>
          <cx:pt idx="18990">355.48000000000002</cx:pt>
          <cx:pt idx="18991">355.48000000000002</cx:pt>
          <cx:pt idx="18992">467.73684210526301</cx:pt>
          <cx:pt idx="18993">423.19047619047598</cx:pt>
          <cx:pt idx="18994">423.19047619047598</cx:pt>
          <cx:pt idx="18995">423.19047619047598</cx:pt>
          <cx:pt idx="18996">423.19047619047598</cx:pt>
          <cx:pt idx="18997">467.73684210526301</cx:pt>
          <cx:pt idx="18998">355.48000000000002</cx:pt>
          <cx:pt idx="18999">370.29166666666703</cx:pt>
          <cx:pt idx="19000">423.19047619047598</cx:pt>
          <cx:pt idx="19001">227.871794871795</cx:pt>
          <cx:pt idx="19002">329.14814814814798</cx:pt>
          <cx:pt idx="19003">355.48000000000002</cx:pt>
          <cx:pt idx="19004">355.48000000000002</cx:pt>
          <cx:pt idx="19005">370.29166666666703</cx:pt>
          <cx:pt idx="19006">227.871794871795</cx:pt>
          <cx:pt idx="19007">329.14814814814798</cx:pt>
          <cx:pt idx="19008">355.48000000000002</cx:pt>
          <cx:pt idx="19009">467.73684210526301</cx:pt>
          <cx:pt idx="19010">423.19047619047598</cx:pt>
          <cx:pt idx="19011">341.80769230769198</cx:pt>
          <cx:pt idx="19012">341.80769230769198</cx:pt>
          <cx:pt idx="19013">386.39130434782601</cx:pt>
          <cx:pt idx="19014">261.38235294117601</cx:pt>
          <cx:pt idx="19015">177.74000000000001</cx:pt>
          <cx:pt idx="19016">423.19047619047598</cx:pt>
          <cx:pt idx="19017">403.95454545454498</cx:pt>
          <cx:pt idx="19018">467.73684210526301</cx:pt>
          <cx:pt idx="19019">467.73684210526301</cx:pt>
          <cx:pt idx="19020">355.48000000000002</cx:pt>
          <cx:pt idx="19021">355.48000000000002</cx:pt>
          <cx:pt idx="19022">403.95454545454498</cx:pt>
          <cx:pt idx="19023">467.73684210526301</cx:pt>
          <cx:pt idx="19024">467.73684210526301</cx:pt>
          <cx:pt idx="19025">423.19047619047598</cx:pt>
          <cx:pt idx="19026">423.19047619047598</cx:pt>
          <cx:pt idx="19027">317.392857142857</cx:pt>
          <cx:pt idx="19028">317.392857142857</cx:pt>
          <cx:pt idx="19029">341.80769230769198</cx:pt>
          <cx:pt idx="19030">341.80769230769198</cx:pt>
          <cx:pt idx="19031">317.392857142857</cx:pt>
          <cx:pt idx="19032">317.392857142857</cx:pt>
          <cx:pt idx="19033">403.95454545454498</cx:pt>
          <cx:pt idx="19034">370.29166666666703</cx:pt>
          <cx:pt idx="19035">370.29166666666703</cx:pt>
          <cx:pt idx="19036">317.392857142857</cx:pt>
          <cx:pt idx="19037">317.392857142857</cx:pt>
          <cx:pt idx="19038">403.95454545454498</cx:pt>
          <cx:pt idx="19039">370.29166666666703</cx:pt>
          <cx:pt idx="19040">370.29166666666703</cx:pt>
          <cx:pt idx="19041">370.29166666666703</cx:pt>
          <cx:pt idx="19042">370.29166666666703</cx:pt>
          <cx:pt idx="19043">555.4375</cx:pt>
          <cx:pt idx="19044">522.76470588235304</cx:pt>
          <cx:pt idx="19045">555.4375</cx:pt>
          <cx:pt idx="19046">555.4375</cx:pt>
          <cx:pt idx="19047">634.78571428571399</cx:pt>
          <cx:pt idx="19048">386.39130434782601</cx:pt>
          <cx:pt idx="19049">467.73684210526301</cx:pt>
          <cx:pt idx="19050">493.722222222222</cx:pt>
          <cx:pt idx="19051">467.73684210526301</cx:pt>
          <cx:pt idx="19052">341.80769230769198</cx:pt>
          <cx:pt idx="19053">467.73684210526301</cx:pt>
          <cx:pt idx="19054">467.73684210526301</cx:pt>
          <cx:pt idx="19055">341.80769230769198</cx:pt>
          <cx:pt idx="19056">493.722222222222</cx:pt>
          <cx:pt idx="19057">493.722222222222</cx:pt>
          <cx:pt idx="19058">634.78571428571399</cx:pt>
          <cx:pt idx="19059">467.73684210526301</cx:pt>
          <cx:pt idx="19060">555.4375</cx:pt>
          <cx:pt idx="19061">592.46666666666704</cx:pt>
          <cx:pt idx="19062">493.722222222222</cx:pt>
          <cx:pt idx="19063">386.39130434782601</cx:pt>
          <cx:pt idx="19064">467.73684210526301</cx:pt>
          <cx:pt idx="19065">467.73684210526301</cx:pt>
          <cx:pt idx="19066">386.39130434782601</cx:pt>
          <cx:pt idx="19067">493.722222222222</cx:pt>
          <cx:pt idx="19068">522.76470588235304</cx:pt>
          <cx:pt idx="19069">522.76470588235304</cx:pt>
          <cx:pt idx="19070">634.78571428571399</cx:pt>
          <cx:pt idx="19071">467.73684210526301</cx:pt>
          <cx:pt idx="19072">403.95454545454498</cx:pt>
          <cx:pt idx="19073">403.95454545454498</cx:pt>
          <cx:pt idx="19074">592.46666666666704</cx:pt>
          <cx:pt idx="19075">592.46666666666704</cx:pt>
          <cx:pt idx="19076">493.722222222222</cx:pt>
          <cx:pt idx="19077">444.35000000000002</cx:pt>
          <cx:pt idx="19078">317.392857142857</cx:pt>
          <cx:pt idx="19079">329.14814814814798</cx:pt>
          <cx:pt idx="19080">306.44827586206901</cx:pt>
          <cx:pt idx="19081">317.392857142857</cx:pt>
          <cx:pt idx="19082">306.44827586206901</cx:pt>
          <cx:pt idx="19083">296.23333333333301</cx:pt>
          <cx:pt idx="19084">306.44827586206901</cx:pt>
          <cx:pt idx="19085">341.80769230769198</cx:pt>
          <cx:pt idx="19086">317.392857142857</cx:pt>
          <cx:pt idx="19087">423.19047619047598</cx:pt>
          <cx:pt idx="19088">403.95454545454498</cx:pt>
          <cx:pt idx="19089">592.46666666666704</cx:pt>
          <cx:pt idx="19090">592.46666666666704</cx:pt>
          <cx:pt idx="19091">522.76470588235304</cx:pt>
          <cx:pt idx="19092">493.722222222222</cx:pt>
          <cx:pt idx="19093">493.722222222222</cx:pt>
          <cx:pt idx="19094">444.35000000000002</cx:pt>
          <cx:pt idx="19095">386.39130434782601</cx:pt>
          <cx:pt idx="19096">370.29166666666703</cx:pt>
          <cx:pt idx="19097">370.29166666666703</cx:pt>
          <cx:pt idx="19098">216.756097560976</cx:pt>
          <cx:pt idx="19099">329.14814814814798</cx:pt>
          <cx:pt idx="19100">296.23333333333301</cx:pt>
          <cx:pt idx="19101">634.78571428571399</cx:pt>
          <cx:pt idx="19102">807.90909090909099</cx:pt>
          <cx:pt idx="19103">634.78571428571399</cx:pt>
          <cx:pt idx="19104">522.76470588235304</cx:pt>
          <cx:pt idx="19105">522.76470588235304</cx:pt>
          <cx:pt idx="19106">522.76470588235304</cx:pt>
          <cx:pt idx="19107">592.46666666666704</cx:pt>
          <cx:pt idx="19108">467.73684210526301</cx:pt>
          <cx:pt idx="19109">403.95454545454498</cx:pt>
          <cx:pt idx="19110">370.29166666666703</cx:pt>
          <cx:pt idx="19111">355.48000000000002</cx:pt>
          <cx:pt idx="19112">370.29166666666703</cx:pt>
          <cx:pt idx="19113">444.35000000000002</cx:pt>
          <cx:pt idx="19114">555.4375</cx:pt>
          <cx:pt idx="19115">634.78571428571399</cx:pt>
          <cx:pt idx="19116">493.722222222222</cx:pt>
          <cx:pt idx="19117">592.46666666666704</cx:pt>
          <cx:pt idx="19118">592.46666666666704</cx:pt>
          <cx:pt idx="19119">493.722222222222</cx:pt>
          <cx:pt idx="19120">444.35000000000002</cx:pt>
          <cx:pt idx="19121">261.38235294117601</cx:pt>
          <cx:pt idx="19122">246.861111111111</cx:pt>
          <cx:pt idx="19123">423.19047619047598</cx:pt>
          <cx:pt idx="19124">386.39130434782601</cx:pt>
          <cx:pt idx="19125">987.444444444444</cx:pt>
          <cx:pt idx="19126">987.444444444444</cx:pt>
          <cx:pt idx="19127">1110.875</cx:pt>
          <cx:pt idx="19128">522.76470588235304</cx:pt>
          <cx:pt idx="19129">444.35000000000002</cx:pt>
          <cx:pt idx="19130">493.722222222222</cx:pt>
          <cx:pt idx="19131">467.73684210526301</cx:pt>
          <cx:pt idx="19132">555.4375</cx:pt>
          <cx:pt idx="19133">423.19047619047598</cx:pt>
          <cx:pt idx="19134">370.29166666666703</cx:pt>
          <cx:pt idx="19135">493.722222222222</cx:pt>
          <cx:pt idx="19136">386.39130434782601</cx:pt>
          <cx:pt idx="19137">370.29166666666703</cx:pt>
          <cx:pt idx="19138">444.35000000000002</cx:pt>
          <cx:pt idx="19139">423.19047619047598</cx:pt>
          <cx:pt idx="19140">493.722222222222</cx:pt>
          <cx:pt idx="19141">403.95454545454498</cx:pt>
          <cx:pt idx="19142">403.95454545454498</cx:pt>
          <cx:pt idx="19143">403.95454545454498</cx:pt>
          <cx:pt idx="19144">467.73684210526301</cx:pt>
          <cx:pt idx="19145">493.722222222222</cx:pt>
          <cx:pt idx="19146">522.76470588235304</cx:pt>
          <cx:pt idx="19147">592.46666666666704</cx:pt>
          <cx:pt idx="19148">423.19047619047598</cx:pt>
          <cx:pt idx="19149">355.48000000000002</cx:pt>
          <cx:pt idx="19150">355.48000000000002</cx:pt>
          <cx:pt idx="19151">341.80769230769198</cx:pt>
          <cx:pt idx="19152">329.14814814814798</cx:pt>
          <cx:pt idx="19153">329.14814814814798</cx:pt>
          <cx:pt idx="19154">403.95454545454498</cx:pt>
          <cx:pt idx="19155">467.73684210526301</cx:pt>
          <cx:pt idx="19156">403.95454545454498</cx:pt>
          <cx:pt idx="19157">444.35000000000002</cx:pt>
          <cx:pt idx="19158">423.19047619047598</cx:pt>
          <cx:pt idx="19159">403.95454545454498</cx:pt>
          <cx:pt idx="19160">467.73684210526301</cx:pt>
          <cx:pt idx="19161">444.35000000000002</cx:pt>
          <cx:pt idx="19162">423.19047619047598</cx:pt>
          <cx:pt idx="19163">423.19047619047598</cx:pt>
          <cx:pt idx="19164">355.48000000000002</cx:pt>
          <cx:pt idx="19165">296.23333333333301</cx:pt>
          <cx:pt idx="19166">355.48000000000002</cx:pt>
          <cx:pt idx="19167">296.23333333333301</cx:pt>
          <cx:pt idx="19168">423.19047619047598</cx:pt>
          <cx:pt idx="19169">403.95454545454498</cx:pt>
          <cx:pt idx="19170">370.29166666666703</cx:pt>
          <cx:pt idx="19171">355.48000000000002</cx:pt>
          <cx:pt idx="19172">522.76470588235304</cx:pt>
          <cx:pt idx="19173">522.76470588235304</cx:pt>
          <cx:pt idx="19174">493.722222222222</cx:pt>
          <cx:pt idx="19175">467.73684210526301</cx:pt>
          <cx:pt idx="19176">296.23333333333301</cx:pt>
          <cx:pt idx="19177">386.39130434782601</cx:pt>
          <cx:pt idx="19178">370.29166666666703</cx:pt>
          <cx:pt idx="19179">261.38235294117601</cx:pt>
          <cx:pt idx="19180">286.677419354839</cx:pt>
          <cx:pt idx="19181">341.80769230769198</cx:pt>
          <cx:pt idx="19182">355.48000000000002</cx:pt>
          <cx:pt idx="19183">467.73684210526301</cx:pt>
          <cx:pt idx="19184">467.73684210526301</cx:pt>
          <cx:pt idx="19185">467.73684210526301</cx:pt>
          <cx:pt idx="19186">467.73684210526301</cx:pt>
          <cx:pt idx="19187">403.95454545454498</cx:pt>
          <cx:pt idx="19188">467.73684210526301</cx:pt>
          <cx:pt idx="19189">386.39130434782601</cx:pt>
          <cx:pt idx="19190">444.35000000000002</cx:pt>
          <cx:pt idx="19191">423.19047619047598</cx:pt>
          <cx:pt idx="19192">403.95454545454498</cx:pt>
          <cx:pt idx="19193">467.73684210526301</cx:pt>
          <cx:pt idx="19194">444.35000000000002</cx:pt>
          <cx:pt idx="19195">341.80769230769198</cx:pt>
          <cx:pt idx="19196">329.14814814814798</cx:pt>
          <cx:pt idx="19197">444.35000000000002</cx:pt>
          <cx:pt idx="19198">403.95454545454498</cx:pt>
          <cx:pt idx="19199">467.73684210526301</cx:pt>
          <cx:pt idx="19200">493.722222222222</cx:pt>
          <cx:pt idx="19201">555.4375</cx:pt>
          <cx:pt idx="19202">522.76470588235304</cx:pt>
          <cx:pt idx="19203">355.48000000000002</cx:pt>
          <cx:pt idx="19204">317.392857142857</cx:pt>
          <cx:pt idx="19205">253.914285714286</cx:pt>
          <cx:pt idx="19206">355.48000000000002</cx:pt>
          <cx:pt idx="19207">306.44827586206901</cx:pt>
          <cx:pt idx="19208">386.39130434782601</cx:pt>
          <cx:pt idx="19209">370.29166666666703</cx:pt>
          <cx:pt idx="19210">403.95454545454498</cx:pt>
          <cx:pt idx="19211">386.39130434782601</cx:pt>
          <cx:pt idx="19212">423.19047619047598</cx:pt>
          <cx:pt idx="19213">403.95454545454498</cx:pt>
          <cx:pt idx="19214">683.61538461538498</cx:pt>
          <cx:pt idx="19215">592.46666666666704</cx:pt>
          <cx:pt idx="19216">444.35000000000002</cx:pt>
          <cx:pt idx="19217">403.95454545454498</cx:pt>
          <cx:pt idx="19218">467.73684210526301</cx:pt>
          <cx:pt idx="19219">467.73684210526301</cx:pt>
          <cx:pt idx="19220">555.4375</cx:pt>
          <cx:pt idx="19221">522.76470588235304</cx:pt>
          <cx:pt idx="19222">341.80769230769198</cx:pt>
          <cx:pt idx="19223">329.14814814814798</cx:pt>
          <cx:pt idx="19224">296.23333333333301</cx:pt>
          <cx:pt idx="19225">444.35000000000002</cx:pt>
          <cx:pt idx="19226">423.19047619047598</cx:pt>
          <cx:pt idx="19227">386.39130434782601</cx:pt>
          <cx:pt idx="19228">386.39130434782601</cx:pt>
          <cx:pt idx="19229">355.48000000000002</cx:pt>
          <cx:pt idx="19230">261.38235294117601</cx:pt>
          <cx:pt idx="19231">286.677419354839</cx:pt>
          <cx:pt idx="19232">341.80769230769198</cx:pt>
          <cx:pt idx="19233">355.48000000000002</cx:pt>
          <cx:pt idx="19234">467.73684210526301</cx:pt>
          <cx:pt idx="19235">467.73684210526301</cx:pt>
          <cx:pt idx="19236">467.73684210526301</cx:pt>
          <cx:pt idx="19237">467.73684210526301</cx:pt>
          <cx:pt idx="19238">386.39130434782601</cx:pt>
          <cx:pt idx="19239">386.39130434782601</cx:pt>
          <cx:pt idx="19240">355.48000000000002</cx:pt>
          <cx:pt idx="19241">341.80769230769198</cx:pt>
          <cx:pt idx="19242">261.38235294117601</cx:pt>
          <cx:pt idx="19243">286.677419354839</cx:pt>
          <cx:pt idx="19244">341.80769230769198</cx:pt>
          <cx:pt idx="19245">355.48000000000002</cx:pt>
          <cx:pt idx="19246">467.73684210526301</cx:pt>
          <cx:pt idx="19247">467.73684210526301</cx:pt>
          <cx:pt idx="19248">467.73684210526301</cx:pt>
          <cx:pt idx="19249">467.73684210526301</cx:pt>
          <cx:pt idx="19250">296.23333333333301</cx:pt>
          <cx:pt idx="19251">386.39130434782601</cx:pt>
          <cx:pt idx="19252">355.48000000000002</cx:pt>
          <cx:pt idx="19253">403.95454545454498</cx:pt>
          <cx:pt idx="19254">423.19047619047598</cx:pt>
          <cx:pt idx="19255">386.39130434782601</cx:pt>
          <cx:pt idx="19256">467.73684210526301</cx:pt>
          <cx:pt idx="19257">493.722222222222</cx:pt>
          <cx:pt idx="19258">522.76470588235304</cx:pt>
          <cx:pt idx="19259">592.46666666666704</cx:pt>
          <cx:pt idx="19260">341.80769230769198</cx:pt>
          <cx:pt idx="19261">329.14814814814798</cx:pt>
          <cx:pt idx="19262">329.14814814814798</cx:pt>
          <cx:pt idx="19263">370.29166666666703</cx:pt>
          <cx:pt idx="19264">444.35000000000002</cx:pt>
          <cx:pt idx="19265">403.95454545454498</cx:pt>
          <cx:pt idx="19266">341.80769230769198</cx:pt>
          <cx:pt idx="19267">370.29166666666703</cx:pt>
          <cx:pt idx="19268">467.73684210526301</cx:pt>
          <cx:pt idx="19269">386.39130434782601</cx:pt>
          <cx:pt idx="19270">467.73684210526301</cx:pt>
          <cx:pt idx="19271">386.39130434782601</cx:pt>
          <cx:pt idx="19272">1110.875</cx:pt>
          <cx:pt idx="19273">306.44827586206901</cx:pt>
          <cx:pt idx="19274">317.392857142857</cx:pt>
          <cx:pt idx="19275">386.39130434782601</cx:pt>
          <cx:pt idx="19276">341.80769230769198</cx:pt>
          <cx:pt idx="19277">386.39130434782601</cx:pt>
          <cx:pt idx="19278">341.80769230769198</cx:pt>
          <cx:pt idx="19279">403.95454545454498</cx:pt>
          <cx:pt idx="19280">386.39130434782601</cx:pt>
          <cx:pt idx="19281">467.73684210526301</cx:pt>
          <cx:pt idx="19282">493.722222222222</cx:pt>
          <cx:pt idx="19283">341.80769230769198</cx:pt>
          <cx:pt idx="19284">329.14814814814798</cx:pt>
          <cx:pt idx="19285">467.73684210526301</cx:pt>
          <cx:pt idx="19286">493.722222222222</cx:pt>
          <cx:pt idx="19287">329.14814814814798</cx:pt>
          <cx:pt idx="19288">277.71875</cx:pt>
          <cx:pt idx="19289">306.44827586206901</cx:pt>
          <cx:pt idx="19290">423.19047619047598</cx:pt>
          <cx:pt idx="19291">423.19047619047598</cx:pt>
          <cx:pt idx="19292">341.80769230769198</cx:pt>
          <cx:pt idx="19293">355.48000000000002</cx:pt>
          <cx:pt idx="19294">386.39130434782601</cx:pt>
          <cx:pt idx="19295">329.14814814814798</cx:pt>
          <cx:pt idx="19296">329.14814814814798</cx:pt>
          <cx:pt idx="19297">403.95454545454498</cx:pt>
          <cx:pt idx="19298">403.95454545454498</cx:pt>
          <cx:pt idx="19299">329.14814814814798</cx:pt>
          <cx:pt idx="19300">341.80769230769198</cx:pt>
          <cx:pt idx="19301">386.39130434782601</cx:pt>
          <cx:pt idx="19302">423.19047619047598</cx:pt>
          <cx:pt idx="19303">386.39130434782601</cx:pt>
          <cx:pt idx="19304">444.35000000000002</cx:pt>
          <cx:pt idx="19305">493.722222222222</cx:pt>
          <cx:pt idx="19306">493.722222222222</cx:pt>
          <cx:pt idx="19307">592.46666666666704</cx:pt>
          <cx:pt idx="19308">592.46666666666704</cx:pt>
          <cx:pt idx="19309">555.4375</cx:pt>
          <cx:pt idx="19310">370.29166666666703</cx:pt>
          <cx:pt idx="19311">444.35000000000002</cx:pt>
          <cx:pt idx="19312">403.95454545454498</cx:pt>
          <cx:pt idx="19313">341.80769230769198</cx:pt>
          <cx:pt idx="19314">355.48000000000002</cx:pt>
          <cx:pt idx="19315">355.48000000000002</cx:pt>
          <cx:pt idx="19316">386.39130434782601</cx:pt>
          <cx:pt idx="19317">386.39130434782601</cx:pt>
          <cx:pt idx="19318">467.73684210526301</cx:pt>
          <cx:pt idx="19319">467.73684210526301</cx:pt>
          <cx:pt idx="19320">423.19047619047598</cx:pt>
          <cx:pt idx="19321">355.48000000000002</cx:pt>
          <cx:pt idx="19322">555.4375</cx:pt>
          <cx:pt idx="19323">355.48000000000002</cx:pt>
          <cx:pt idx="19324">355.48000000000002</cx:pt>
          <cx:pt idx="19325">329.14814814814798</cx:pt>
          <cx:pt idx="19326">355.48000000000002</cx:pt>
          <cx:pt idx="19327">493.722222222222</cx:pt>
          <cx:pt idx="19328">493.722222222222</cx:pt>
          <cx:pt idx="19329">386.39130434782601</cx:pt>
          <cx:pt idx="19330">329.14814814814798</cx:pt>
          <cx:pt idx="19331">296.23333333333301</cx:pt>
          <cx:pt idx="19332">386.39130434782601</cx:pt>
          <cx:pt idx="19333">341.80769230769198</cx:pt>
          <cx:pt idx="19334">386.39130434782601</cx:pt>
          <cx:pt idx="19335">277.71875</cx:pt>
          <cx:pt idx="19336">341.80769230769198</cx:pt>
          <cx:pt idx="19337">370.29166666666703</cx:pt>
          <cx:pt idx="19338">370.29166666666703</cx:pt>
          <cx:pt idx="19339">355.48000000000002</cx:pt>
          <cx:pt idx="19340">370.29166666666703</cx:pt>
          <cx:pt idx="19341">386.39130434782601</cx:pt>
          <cx:pt idx="19342">403.95454545454498</cx:pt>
          <cx:pt idx="19343">370.29166666666703</cx:pt>
          <cx:pt idx="19344">493.722222222222</cx:pt>
          <cx:pt idx="19345">467.73684210526301</cx:pt>
          <cx:pt idx="19346">522.76470588235304</cx:pt>
          <cx:pt idx="19347">467.73684210526301</cx:pt>
          <cx:pt idx="19348">522.76470588235304</cx:pt>
          <cx:pt idx="19349">634.78571428571399</cx:pt>
          <cx:pt idx="19350">634.78571428571399</cx:pt>
          <cx:pt idx="19351">493.722222222222</cx:pt>
          <cx:pt idx="19352">467.73684210526301</cx:pt>
          <cx:pt idx="19353">522.76470588235304</cx:pt>
          <cx:pt idx="19354">467.73684210526301</cx:pt>
          <cx:pt idx="19355">522.76470588235304</cx:pt>
          <cx:pt idx="19356">386.39130434782601</cx:pt>
          <cx:pt idx="19357">277.71875</cx:pt>
          <cx:pt idx="19358">329.14814814814798</cx:pt>
          <cx:pt idx="19359">370.29166666666703</cx:pt>
          <cx:pt idx="19360">370.29166666666703</cx:pt>
          <cx:pt idx="19361">355.48000000000002</cx:pt>
          <cx:pt idx="19362">370.29166666666703</cx:pt>
          <cx:pt idx="19363">403.95454545454498</cx:pt>
          <cx:pt idx="19364">403.95454545454498</cx:pt>
          <cx:pt idx="19365">370.29166666666703</cx:pt>
          <cx:pt idx="19366">386.39130434782601</cx:pt>
          <cx:pt idx="19367">355.48000000000002</cx:pt>
          <cx:pt idx="19368">592.46666666666704</cx:pt>
          <cx:pt idx="19369">683.61538461538498</cx:pt>
          <cx:pt idx="19370">370.29166666666703</cx:pt>
          <cx:pt idx="19371">341.80769230769198</cx:pt>
          <cx:pt idx="19372">355.48000000000002</cx:pt>
          <cx:pt idx="19373">355.48000000000002</cx:pt>
          <cx:pt idx="19374">355.48000000000002</cx:pt>
          <cx:pt idx="19375">386.39130434782601</cx:pt>
          <cx:pt idx="19376">370.29166666666703</cx:pt>
          <cx:pt idx="19377">467.73684210526301</cx:pt>
          <cx:pt idx="19378">467.73684210526301</cx:pt>
          <cx:pt idx="19379">522.76470588235304</cx:pt>
          <cx:pt idx="19380">467.73684210526301</cx:pt>
          <cx:pt idx="19381">296.23333333333301</cx:pt>
          <cx:pt idx="19382">386.39130434782601</cx:pt>
          <cx:pt idx="19383">341.80769230769198</cx:pt>
          <cx:pt idx="19384">370.29166666666703</cx:pt>
          <cx:pt idx="19385">444.35000000000002</cx:pt>
          <cx:pt idx="19386">403.95454545454498</cx:pt>
          <cx:pt idx="19387">341.80769230769198</cx:pt>
          <cx:pt idx="19388">306.44827586206901</cx:pt>
          <cx:pt idx="19389">355.48000000000002</cx:pt>
          <cx:pt idx="19390">370.29166666666703</cx:pt>
          <cx:pt idx="19391">277.71875</cx:pt>
          <cx:pt idx="19392">306.44827586206901</cx:pt>
          <cx:pt idx="19393">1110.875</cx:pt>
          <cx:pt idx="19394">493.722222222222</cx:pt>
          <cx:pt idx="19395">493.722222222222</cx:pt>
          <cx:pt idx="19396">423.19047619047598</cx:pt>
          <cx:pt idx="19397">444.35000000000002</cx:pt>
          <cx:pt idx="19398">341.80769230769198</cx:pt>
          <cx:pt idx="19399">329.14814814814798</cx:pt>
          <cx:pt idx="19400">329.14814814814798</cx:pt>
          <cx:pt idx="19401">306.44827586206901</cx:pt>
          <cx:pt idx="19402">493.722222222222</cx:pt>
          <cx:pt idx="19403">493.722222222222</cx:pt>
          <cx:pt idx="19404">522.76470588235304</cx:pt>
          <cx:pt idx="19405">493.722222222222</cx:pt>
          <cx:pt idx="19406">444.35000000000002</cx:pt>
          <cx:pt idx="19407">467.73684210526301</cx:pt>
          <cx:pt idx="19408">386.39130434782601</cx:pt>
          <cx:pt idx="19409">403.95454545454498</cx:pt>
          <cx:pt idx="19410">522.76470588235304</cx:pt>
          <cx:pt idx="19411">522.76470588235304</cx:pt>
          <cx:pt idx="19412">467.73684210526301</cx:pt>
          <cx:pt idx="19413">683.61538461538498</cx:pt>
          <cx:pt idx="19414">634.78571428571399</cx:pt>
          <cx:pt idx="19415">386.39130434782601</cx:pt>
          <cx:pt idx="19416">444.35000000000002</cx:pt>
          <cx:pt idx="19417">467.73684210526301</cx:pt>
          <cx:pt idx="19418">467.73684210526301</cx:pt>
          <cx:pt idx="19419">555.4375</cx:pt>
          <cx:pt idx="19420">522.76470588235304</cx:pt>
          <cx:pt idx="19421">592.46666666666704</cx:pt>
          <cx:pt idx="19422">592.46666666666704</cx:pt>
          <cx:pt idx="19423">555.4375</cx:pt>
          <cx:pt idx="19424">522.76470588235304</cx:pt>
          <cx:pt idx="19425">522.76470588235304</cx:pt>
          <cx:pt idx="19426">386.39130434782601</cx:pt>
          <cx:pt idx="19427">386.39130434782601</cx:pt>
          <cx:pt idx="19428">467.73684210526301</cx:pt>
          <cx:pt idx="19429">386.39130434782601</cx:pt>
          <cx:pt idx="19430">370.29166666666703</cx:pt>
          <cx:pt idx="19431">467.73684210526301</cx:pt>
          <cx:pt idx="19432">467.73684210526301</cx:pt>
          <cx:pt idx="19433">493.722222222222</cx:pt>
          <cx:pt idx="19434">493.722222222222</cx:pt>
          <cx:pt idx="19435">592.46666666666704</cx:pt>
          <cx:pt idx="19436">522.76470588235304</cx:pt>
          <cx:pt idx="19437">403.95454545454498</cx:pt>
          <cx:pt idx="19438">467.73684210526301</cx:pt>
          <cx:pt idx="19439">444.35000000000002</cx:pt>
          <cx:pt idx="19440">493.722222222222</cx:pt>
          <cx:pt idx="19441">403.95454545454498</cx:pt>
          <cx:pt idx="19442">370.29166666666703</cx:pt>
          <cx:pt idx="19443">403.95454545454498</cx:pt>
          <cx:pt idx="19444">467.73684210526301</cx:pt>
          <cx:pt idx="19445">386.39130434782601</cx:pt>
          <cx:pt idx="19446">444.35000000000002</cx:pt>
          <cx:pt idx="19447">592.46666666666704</cx:pt>
          <cx:pt idx="19448">386.39130434782601</cx:pt>
          <cx:pt idx="19449">355.48000000000002</cx:pt>
          <cx:pt idx="19450">370.29166666666703</cx:pt>
          <cx:pt idx="19451">444.35000000000002</cx:pt>
          <cx:pt idx="19452">592.46666666666704</cx:pt>
          <cx:pt idx="19453">683.61538461538498</cx:pt>
          <cx:pt idx="19454">386.39130434782601</cx:pt>
          <cx:pt idx="19455">370.29166666666703</cx:pt>
          <cx:pt idx="19456">403.95454545454498</cx:pt>
          <cx:pt idx="19457">467.73684210526301</cx:pt>
          <cx:pt idx="19458">403.95454545454498</cx:pt>
          <cx:pt idx="19459">444.35000000000002</cx:pt>
          <cx:pt idx="19460">444.35000000000002</cx:pt>
          <cx:pt idx="19461">444.35000000000002</cx:pt>
          <cx:pt idx="19462">522.76470588235304</cx:pt>
          <cx:pt idx="19463">467.73684210526301</cx:pt>
          <cx:pt idx="19464">493.722222222222</cx:pt>
          <cx:pt idx="19465">522.76470588235304</cx:pt>
          <cx:pt idx="19466">634.78571428571399</cx:pt>
          <cx:pt idx="19467">555.4375</cx:pt>
          <cx:pt idx="19468">555.4375</cx:pt>
          <cx:pt idx="19469">444.35000000000002</cx:pt>
          <cx:pt idx="19470">522.76470588235304</cx:pt>
          <cx:pt idx="19471">467.73684210526301</cx:pt>
          <cx:pt idx="19472">493.722222222222</cx:pt>
          <cx:pt idx="19473">522.76470588235304</cx:pt>
          <cx:pt idx="19474">1110.875</cx:pt>
          <cx:pt idx="19475">683.61538461538498</cx:pt>
          <cx:pt idx="19476">386.39130434782601</cx:pt>
          <cx:pt idx="19477">444.35000000000002</cx:pt>
          <cx:pt idx="19478">467.73684210526301</cx:pt>
          <cx:pt idx="19479">467.73684210526301</cx:pt>
          <cx:pt idx="19480">555.4375</cx:pt>
          <cx:pt idx="19481">522.76470588235304</cx:pt>
          <cx:pt idx="19482">592.46666666666704</cx:pt>
          <cx:pt idx="19483">555.4375</cx:pt>
          <cx:pt idx="19484">592.46666666666704</cx:pt>
          <cx:pt idx="19485">683.61538461538498</cx:pt>
          <cx:pt idx="19486">386.39130434782601</cx:pt>
          <cx:pt idx="19487">355.48000000000002</cx:pt>
          <cx:pt idx="19488">370.29166666666703</cx:pt>
          <cx:pt idx="19489">444.35000000000002</cx:pt>
          <cx:pt idx="19490">467.73684210526301</cx:pt>
          <cx:pt idx="19491">592.46666666666704</cx:pt>
          <cx:pt idx="19492">522.76470588235304</cx:pt>
          <cx:pt idx="19493">467.73684210526301</cx:pt>
          <cx:pt idx="19494">592.46666666666704</cx:pt>
          <cx:pt idx="19495">522.76470588235304</cx:pt>
          <cx:pt idx="19496">386.39130434782601</cx:pt>
          <cx:pt idx="19497">467.73684210526301</cx:pt>
          <cx:pt idx="19498">467.73684210526301</cx:pt>
          <cx:pt idx="19499">386.39130434782601</cx:pt>
          <cx:pt idx="19500">467.73684210526301</cx:pt>
          <cx:pt idx="19501">987.444444444444</cx:pt>
          <cx:pt idx="19502">493.722222222222</cx:pt>
          <cx:pt idx="19503">467.73684210526301</cx:pt>
          <cx:pt idx="19504">493.722222222222</cx:pt>
          <cx:pt idx="19505">555.4375</cx:pt>
          <cx:pt idx="19506">555.4375</cx:pt>
          <cx:pt idx="19507">522.76470588235304</cx:pt>
          <cx:pt idx="19508">555.4375</cx:pt>
          <cx:pt idx="19509">555.4375</cx:pt>
          <cx:pt idx="19510">555.4375</cx:pt>
          <cx:pt idx="19511">555.4375</cx:pt>
          <cx:pt idx="19512">987.444444444444</cx:pt>
          <cx:pt idx="19513">522.76470588235304</cx:pt>
          <cx:pt idx="19514">555.4375</cx:pt>
          <cx:pt idx="19515">555.4375</cx:pt>
          <cx:pt idx="19516">634.78571428571399</cx:pt>
          <cx:pt idx="19517">555.4375</cx:pt>
          <cx:pt idx="19518">634.78571428571399</cx:pt>
          <cx:pt idx="19519">555.4375</cx:pt>
          <cx:pt idx="19520">555.4375</cx:pt>
          <cx:pt idx="19521">522.76470588235304</cx:pt>
          <cx:pt idx="19522">555.4375</cx:pt>
          <cx:pt idx="19523">555.4375</cx:pt>
          <cx:pt idx="19524">555.4375</cx:pt>
          <cx:pt idx="19525">522.76470588235304</cx:pt>
          <cx:pt idx="19526">555.4375</cx:pt>
          <cx:pt idx="19527">1110.875</cx:pt>
          <cx:pt idx="19528">370.29166666666703</cx:pt>
          <cx:pt idx="19529">341.80769230769198</cx:pt>
          <cx:pt idx="19530">423.19047619047598</cx:pt>
          <cx:pt idx="19531">386.39130434782601</cx:pt>
          <cx:pt idx="19532">355.48000000000002</cx:pt>
          <cx:pt idx="19533">355.48000000000002</cx:pt>
          <cx:pt idx="19534">355.48000000000002</cx:pt>
          <cx:pt idx="19535">444.35000000000002</cx:pt>
          <cx:pt idx="19536">355.48000000000002</cx:pt>
          <cx:pt idx="19537">296.23333333333301</cx:pt>
          <cx:pt idx="19538">386.39130434782601</cx:pt>
          <cx:pt idx="19539">370.29166666666703</cx:pt>
          <cx:pt idx="19540">355.48000000000002</cx:pt>
          <cx:pt idx="19541">386.39130434782601</cx:pt>
          <cx:pt idx="19542">341.80769230769198</cx:pt>
          <cx:pt idx="19543">370.29166666666703</cx:pt>
          <cx:pt idx="19544">386.39130434782601</cx:pt>
          <cx:pt idx="19545">355.48000000000002</cx:pt>
          <cx:pt idx="19546">355.48000000000002</cx:pt>
          <cx:pt idx="19547">306.44827586206901</cx:pt>
          <cx:pt idx="19548">386.39130434782601</cx:pt>
          <cx:pt idx="19549">341.80769230769198</cx:pt>
          <cx:pt idx="19550">370.29166666666703</cx:pt>
          <cx:pt idx="19551">444.35000000000002</cx:pt>
          <cx:pt idx="19552">370.29166666666703</cx:pt>
          <cx:pt idx="19553">370.29166666666703</cx:pt>
          <cx:pt idx="19554">403.95454545454498</cx:pt>
          <cx:pt idx="19555">370.29166666666703</cx:pt>
          <cx:pt idx="19556">386.39130434782601</cx:pt>
          <cx:pt idx="19557">370.29166666666703</cx:pt>
          <cx:pt idx="19558">341.80769230769198</cx:pt>
          <cx:pt idx="19559">423.19047619047598</cx:pt>
          <cx:pt idx="19560">355.48000000000002</cx:pt>
          <cx:pt idx="19561">355.48000000000002</cx:pt>
          <cx:pt idx="19562">386.39130434782601</cx:pt>
          <cx:pt idx="19563">370.29166666666703</cx:pt>
          <cx:pt idx="19564">355.48000000000002</cx:pt>
          <cx:pt idx="19565">370.29166666666703</cx:pt>
          <cx:pt idx="19566">341.80769230769198</cx:pt>
          <cx:pt idx="19567">355.48000000000002</cx:pt>
          <cx:pt idx="19568">467.73684210526301</cx:pt>
          <cx:pt idx="19569">386.39130434782601</cx:pt>
          <cx:pt idx="19570">403.95454545454498</cx:pt>
          <cx:pt idx="19571">355.48000000000002</cx:pt>
          <cx:pt idx="19572">403.95454545454498</cx:pt>
          <cx:pt idx="19573">355.48000000000002</cx:pt>
          <cx:pt idx="19574">467.73684210526301</cx:pt>
          <cx:pt idx="19575">341.80769230769198</cx:pt>
          <cx:pt idx="19576">306.44827586206901</cx:pt>
          <cx:pt idx="19577">386.39130434782601</cx:pt>
          <cx:pt idx="19578">341.80769230769198</cx:pt>
          <cx:pt idx="19579">493.722222222222</cx:pt>
          <cx:pt idx="19580">493.722222222222</cx:pt>
          <cx:pt idx="19581">522.76470588235304</cx:pt>
          <cx:pt idx="19582">467.73684210526301</cx:pt>
          <cx:pt idx="19583">403.95454545454498</cx:pt>
          <cx:pt idx="19584">522.76470588235304</cx:pt>
          <cx:pt idx="19585">467.73684210526301</cx:pt>
          <cx:pt idx="19586">386.39130434782601</cx:pt>
          <cx:pt idx="19587">386.39130434782601</cx:pt>
          <cx:pt idx="19588">493.722222222222</cx:pt>
          <cx:pt idx="19589">467.73684210526301</cx:pt>
          <cx:pt idx="19590">423.19047619047598</cx:pt>
          <cx:pt idx="19591">444.35000000000002</cx:pt>
          <cx:pt idx="19592">386.39130434782601</cx:pt>
          <cx:pt idx="19593">355.48000000000002</cx:pt>
          <cx:pt idx="19594">370.29166666666703</cx:pt>
          <cx:pt idx="19595">444.35000000000002</cx:pt>
          <cx:pt idx="19596">522.76470588235304</cx:pt>
          <cx:pt idx="19597">467.73684210526301</cx:pt>
          <cx:pt idx="19598">493.722222222222</cx:pt>
          <cx:pt idx="19599">522.76470588235304</cx:pt>
          <cx:pt idx="19600">467.73684210526301</cx:pt>
          <cx:pt idx="19601">493.722222222222</cx:pt>
          <cx:pt idx="19602">386.39130434782601</cx:pt>
          <cx:pt idx="19603">522.76470588235304</cx:pt>
          <cx:pt idx="19604">467.73684210526301</cx:pt>
          <cx:pt idx="19605">522.76470588235304</cx:pt>
          <cx:pt idx="19606">467.73684210526301</cx:pt>
          <cx:pt idx="19607">386.39130434782601</cx:pt>
          <cx:pt idx="19608">355.48000000000002</cx:pt>
          <cx:pt idx="19609">370.29166666666703</cx:pt>
          <cx:pt idx="19610">444.35000000000002</cx:pt>
          <cx:pt idx="19611">386.39130434782601</cx:pt>
          <cx:pt idx="19612">493.722222222222</cx:pt>
          <cx:pt idx="19613">467.73684210526301</cx:pt>
          <cx:pt idx="19614">522.76470588235304</cx:pt>
          <cx:pt idx="19615">493.722222222222</cx:pt>
          <cx:pt idx="19616">444.35000000000002</cx:pt>
          <cx:pt idx="19617">467.73684210526301</cx:pt>
          <cx:pt idx="19618">423.19047619047598</cx:pt>
          <cx:pt idx="19619">403.95454545454498</cx:pt>
          <cx:pt idx="19620">555.4375</cx:pt>
          <cx:pt idx="19621">592.46666666666704</cx:pt>
          <cx:pt idx="19622">555.4375</cx:pt>
          <cx:pt idx="19623">555.4375</cx:pt>
          <cx:pt idx="19624">555.4375</cx:pt>
          <cx:pt idx="19625">592.46666666666704</cx:pt>
          <cx:pt idx="19626">370.29166666666703</cx:pt>
          <cx:pt idx="19627">341.80769230769198</cx:pt>
          <cx:pt idx="19628">444.35000000000002</cx:pt>
          <cx:pt idx="19629">423.19047619047598</cx:pt>
          <cx:pt idx="19630">403.95454545454498</cx:pt>
          <cx:pt idx="19631">493.722222222222</cx:pt>
          <cx:pt idx="19632">493.722222222222</cx:pt>
          <cx:pt idx="19633">493.722222222222</cx:pt>
          <cx:pt idx="19634">329.14814814814798</cx:pt>
          <cx:pt idx="19635">467.73684210526301</cx:pt>
          <cx:pt idx="19636">403.95454545454498</cx:pt>
          <cx:pt idx="19637">423.19047619047598</cx:pt>
          <cx:pt idx="19638">386.39130434782601</cx:pt>
          <cx:pt idx="19639">386.39130434782601</cx:pt>
          <cx:pt idx="19640">444.35000000000002</cx:pt>
          <cx:pt idx="19641">467.73684210526301</cx:pt>
          <cx:pt idx="19642">403.95454545454498</cx:pt>
          <cx:pt idx="19643">423.19047619047598</cx:pt>
          <cx:pt idx="19644">370.29166666666703</cx:pt>
          <cx:pt idx="19645">386.39130434782601</cx:pt>
          <cx:pt idx="19646">493.722222222222</cx:pt>
          <cx:pt idx="19647">444.35000000000002</cx:pt>
          <cx:pt idx="19648">444.35000000000002</cx:pt>
          <cx:pt idx="19649">444.35000000000002</cx:pt>
          <cx:pt idx="19650">403.95454545454498</cx:pt>
          <cx:pt idx="19651">370.29166666666703</cx:pt>
          <cx:pt idx="19652">403.95454545454498</cx:pt>
          <cx:pt idx="19653">467.73684210526301</cx:pt>
          <cx:pt idx="19654">423.19047619047598</cx:pt>
          <cx:pt idx="19655">467.73684210526301</cx:pt>
          <cx:pt idx="19656">423.19047619047598</cx:pt>
          <cx:pt idx="19657">467.73684210526301</cx:pt>
          <cx:pt idx="19658">493.722222222222</cx:pt>
          <cx:pt idx="19659">444.35000000000002</cx:pt>
          <cx:pt idx="19660">467.73684210526301</cx:pt>
          <cx:pt idx="19661">370.29166666666703</cx:pt>
          <cx:pt idx="19662">341.80769230769198</cx:pt>
          <cx:pt idx="19663">444.35000000000002</cx:pt>
          <cx:pt idx="19664">423.19047619047598</cx:pt>
          <cx:pt idx="19665">403.95454545454498</cx:pt>
          <cx:pt idx="19666">493.722222222222</cx:pt>
          <cx:pt idx="19667">493.722222222222</cx:pt>
          <cx:pt idx="19668">493.722222222222</cx:pt>
          <cx:pt idx="19669">467.73684210526301</cx:pt>
          <cx:pt idx="19670">370.29166666666703</cx:pt>
          <cx:pt idx="19671">386.39130434782601</cx:pt>
          <cx:pt idx="19672">444.35000000000002</cx:pt>
          <cx:pt idx="19673">467.73684210526301</cx:pt>
          <cx:pt idx="19674">403.95454545454498</cx:pt>
          <cx:pt idx="19675">423.19047619047598</cx:pt>
          <cx:pt idx="19676">370.29166666666703</cx:pt>
          <cx:pt idx="19677">386.39130434782601</cx:pt>
          <cx:pt idx="19678">493.722222222222</cx:pt>
          <cx:pt idx="19679">444.35000000000002</cx:pt>
          <cx:pt idx="19680">444.35000000000002</cx:pt>
          <cx:pt idx="19681">444.35000000000002</cx:pt>
          <cx:pt idx="19682">467.73684210526301</cx:pt>
          <cx:pt idx="19683">403.95454545454498</cx:pt>
          <cx:pt idx="19684">386.39130434782601</cx:pt>
          <cx:pt idx="19685">493.722222222222</cx:pt>
          <cx:pt idx="19686">467.73684210526301</cx:pt>
          <cx:pt idx="19687">444.35000000000002</cx:pt>
          <cx:pt idx="19688">522.76470588235304</cx:pt>
          <cx:pt idx="19689">522.76470588235304</cx:pt>
          <cx:pt idx="19690">493.722222222222</cx:pt>
          <cx:pt idx="19691">467.73684210526301</cx:pt>
          <cx:pt idx="19692">467.73684210526301</cx:pt>
          <cx:pt idx="19693">493.722222222222</cx:pt>
          <cx:pt idx="19694">444.35000000000002</cx:pt>
          <cx:pt idx="19695">493.722222222222</cx:pt>
          <cx:pt idx="19696">592.46666666666704</cx:pt>
          <cx:pt idx="19697">467.73684210526301</cx:pt>
          <cx:pt idx="19698">522.76470588235304</cx:pt>
          <cx:pt idx="19699">444.35000000000002</cx:pt>
          <cx:pt idx="19700">467.73684210526301</cx:pt>
          <cx:pt idx="19701">423.19047619047598</cx:pt>
          <cx:pt idx="19702">444.35000000000002</cx:pt>
          <cx:pt idx="19703">423.19047619047598</cx:pt>
          <cx:pt idx="19704">493.722222222222</cx:pt>
          <cx:pt idx="19705">522.76470588235304</cx:pt>
          <cx:pt idx="19706">522.76470588235304</cx:pt>
          <cx:pt idx="19707">467.73684210526301</cx:pt>
          <cx:pt idx="19708">444.35000000000002</cx:pt>
          <cx:pt idx="19709">522.76470588235304</cx:pt>
          <cx:pt idx="19710">522.76470588235304</cx:pt>
          <cx:pt idx="19711">493.722222222222</cx:pt>
          <cx:pt idx="19712">467.73684210526301</cx:pt>
          <cx:pt idx="19713">403.95454545454498</cx:pt>
          <cx:pt idx="19714">592.46666666666704</cx:pt>
          <cx:pt idx="19715">555.4375</cx:pt>
          <cx:pt idx="19716">522.76470588235304</cx:pt>
          <cx:pt idx="19717">522.76470588235304</cx:pt>
          <cx:pt idx="19718">634.78571428571399</cx:pt>
          <cx:pt idx="19719">592.46666666666704</cx:pt>
          <cx:pt idx="19720">592.46666666666704</cx:pt>
          <cx:pt idx="19721">555.4375</cx:pt>
          <cx:pt idx="19722">634.78571428571399</cx:pt>
          <cx:pt idx="19723">634.78571428571399</cx:pt>
          <cx:pt idx="19724">634.78571428571399</cx:pt>
          <cx:pt idx="19725">683.61538461538498</cx:pt>
          <cx:pt idx="19726">522.76470588235304</cx:pt>
          <cx:pt idx="19727">493.722222222222</cx:pt>
          <cx:pt idx="19728">592.46666666666704</cx:pt>
          <cx:pt idx="19729">522.76470588235304</cx:pt>
          <cx:pt idx="19730">592.46666666666704</cx:pt>
          <cx:pt idx="19731">555.4375</cx:pt>
          <cx:pt idx="19732">592.46666666666704</cx:pt>
          <cx:pt idx="19733">740.58333333333303</cx:pt>
          <cx:pt idx="19734">683.61538461538498</cx:pt>
          <cx:pt idx="19735">740.58333333333303</cx:pt>
          <cx:pt idx="19736">807.90909090909099</cx:pt>
          <cx:pt idx="19737">807.90909090909099</cx:pt>
          <cx:pt idx="19738">592.46666666666704</cx:pt>
          <cx:pt idx="19739">592.46666666666704</cx:pt>
          <cx:pt idx="19740">740.58333333333303</cx:pt>
          <cx:pt idx="19741">807.90909090909099</cx:pt>
          <cx:pt idx="19742">807.90909090909099</cx:pt>
          <cx:pt idx="19743">807.90909090909099</cx:pt>
          <cx:pt idx="19744">634.78571428571399</cx:pt>
          <cx:pt idx="19745">592.46666666666704</cx:pt>
          <cx:pt idx="19746">522.76470588235304</cx:pt>
          <cx:pt idx="19747">493.722222222222</cx:pt>
          <cx:pt idx="19748">740.58333333333303</cx:pt>
          <cx:pt idx="19749">634.78571428571399</cx:pt>
          <cx:pt idx="19750">683.61538461538498</cx:pt>
          <cx:pt idx="19751">592.46666666666704</cx:pt>
          <cx:pt idx="19752">807.90909090909099</cx:pt>
          <cx:pt idx="19753">740.58333333333303</cx:pt>
          <cx:pt idx="19754">807.90909090909099</cx:pt>
          <cx:pt idx="19755">807.90909090909099</cx:pt>
          <cx:pt idx="19756">683.61538461538498</cx:pt>
          <cx:pt idx="19757">634.78571428571399</cx:pt>
          <cx:pt idx="19758">683.61538461538498</cx:pt>
          <cx:pt idx="19759">592.46666666666704</cx:pt>
          <cx:pt idx="19760">683.61538461538498</cx:pt>
          <cx:pt idx="19761">807.90909090909099</cx:pt>
          <cx:pt idx="19762">807.90909090909099</cx:pt>
          <cx:pt idx="19763">807.90909090909099</cx:pt>
          <cx:pt idx="19764">522.76470588235304</cx:pt>
          <cx:pt idx="19765">493.722222222222</cx:pt>
          <cx:pt idx="19766">592.46666666666704</cx:pt>
          <cx:pt idx="19767">522.76470588235304</cx:pt>
          <cx:pt idx="19768">592.46666666666704</cx:pt>
          <cx:pt idx="19769">555.4375</cx:pt>
          <cx:pt idx="19770">522.76470588235304</cx:pt>
          <cx:pt idx="19771">522.76470588235304</cx:pt>
          <cx:pt idx="19772">634.78571428571399</cx:pt>
          <cx:pt idx="19773">592.46666666666704</cx:pt>
          <cx:pt idx="19774">592.46666666666704</cx:pt>
          <cx:pt idx="19775">555.4375</cx:pt>
          <cx:pt idx="19776">634.78571428571399</cx:pt>
          <cx:pt idx="19777">634.78571428571399</cx:pt>
          <cx:pt idx="19778">634.78571428571399</cx:pt>
          <cx:pt idx="19779">683.61538461538498</cx:pt>
          <cx:pt idx="19780">467.73684210526301</cx:pt>
          <cx:pt idx="19781">370.29166666666703</cx:pt>
          <cx:pt idx="19782">423.19047619047598</cx:pt>
          <cx:pt idx="19783">444.35000000000002</cx:pt>
          <cx:pt idx="19784">423.19047619047598</cx:pt>
          <cx:pt idx="19785">592.46666666666704</cx:pt>
          <cx:pt idx="19786">634.78571428571399</cx:pt>
          <cx:pt idx="19787">634.78571428571399</cx:pt>
          <cx:pt idx="19788">634.78571428571399</cx:pt>
          <cx:pt idx="19789">683.61538461538498</cx:pt>
          <cx:pt idx="19790">634.78571428571399</cx:pt>
          <cx:pt idx="19791">740.58333333333303</cx:pt>
          <cx:pt idx="19792">740.58333333333303</cx:pt>
          <cx:pt idx="19793">444.35000000000002</cx:pt>
          <cx:pt idx="19794">444.35000000000002</cx:pt>
          <cx:pt idx="19795">493.722222222222</cx:pt>
          <cx:pt idx="19796">522.76470588235304</cx:pt>
          <cx:pt idx="19797">493.722222222222</cx:pt>
          <cx:pt idx="19798">634.78571428571399</cx:pt>
          <cx:pt idx="19799">807.90909090909099</cx:pt>
          <cx:pt idx="19800">807.90909090909099</cx:pt>
          <cx:pt idx="19801">807.90909090909099</cx:pt>
          <cx:pt idx="19802">888.70000000000005</cx:pt>
          <cx:pt idx="19803">807.90909090909099</cx:pt>
          <cx:pt idx="19804">807.90909090909099</cx:pt>
          <cx:pt idx="19805">888.70000000000005</cx:pt>
          <cx:pt idx="19806">683.61538461538498</cx:pt>
          <cx:pt idx="19807">592.46666666666704</cx:pt>
          <cx:pt idx="19808">634.78571428571399</cx:pt>
          <cx:pt idx="19809">740.58333333333303</cx:pt>
          <cx:pt idx="19810">683.61538461538498</cx:pt>
          <cx:pt idx="19811">740.58333333333303</cx:pt>
          <cx:pt idx="19812">888.70000000000005</cx:pt>
          <cx:pt idx="19813">740.58333333333303</cx:pt>
          <cx:pt idx="19814">807.90909090909099</cx:pt>
          <cx:pt idx="19815">807.90909090909099</cx:pt>
          <cx:pt idx="19816">683.61538461538498</cx:pt>
          <cx:pt idx="19817">634.78571428571399</cx:pt>
          <cx:pt idx="19818">740.58333333333303</cx:pt>
          <cx:pt idx="19819">740.58333333333303</cx:pt>
          <cx:pt idx="19820">888.70000000000005</cx:pt>
          <cx:pt idx="19821">807.90909090909099</cx:pt>
          <cx:pt idx="19822">807.90909090909099</cx:pt>
          <cx:pt idx="19823">592.46666666666704</cx:pt>
          <cx:pt idx="19824">634.78571428571399</cx:pt>
          <cx:pt idx="19825">634.78571428571399</cx:pt>
          <cx:pt idx="19826">634.78571428571399</cx:pt>
          <cx:pt idx="19827">683.61538461538498</cx:pt>
          <cx:pt idx="19828">634.78571428571399</cx:pt>
          <cx:pt idx="19829">740.58333333333303</cx:pt>
          <cx:pt idx="19830">740.58333333333303</cx:pt>
          <cx:pt idx="19831">444.35000000000002</cx:pt>
          <cx:pt idx="19832">444.35000000000002</cx:pt>
          <cx:pt idx="19833">493.722222222222</cx:pt>
          <cx:pt idx="19834">522.76470588235304</cx:pt>
          <cx:pt idx="19835">493.722222222222</cx:pt>
          <cx:pt idx="19836">522.76470588235304</cx:pt>
          <cx:pt idx="19837">555.4375</cx:pt>
          <cx:pt idx="19838">807.90909090909099</cx:pt>
          <cx:pt idx="19839">807.90909090909099</cx:pt>
          <cx:pt idx="19840">493.722222222222</cx:pt>
          <cx:pt idx="19841">592.46666666666704</cx:pt>
          <cx:pt idx="19842">592.46666666666704</cx:pt>
          <cx:pt idx="19843">555.4375</cx:pt>
          <cx:pt idx="19844">555.4375</cx:pt>
          <cx:pt idx="19845">634.78571428571399</cx:pt>
          <cx:pt idx="19846">592.46666666666704</cx:pt>
          <cx:pt idx="19847">592.46666666666704</cx:pt>
          <cx:pt idx="19848">555.4375</cx:pt>
          <cx:pt idx="19849">634.78571428571399</cx:pt>
          <cx:pt idx="19850">634.78571428571399</cx:pt>
          <cx:pt idx="19851">592.46666666666704</cx:pt>
          <cx:pt idx="19852">522.76470588235304</cx:pt>
          <cx:pt idx="19853">740.58333333333303</cx:pt>
          <cx:pt idx="19854">683.61538461538498</cx:pt>
          <cx:pt idx="19855">807.90909090909099</cx:pt>
          <cx:pt idx="19856">807.90909090909099</cx:pt>
          <cx:pt idx="19857">740.58333333333303</cx:pt>
          <cx:pt idx="19858">807.90909090909099</cx:pt>
          <cx:pt idx="19859">807.90909090909099</cx:pt>
          <cx:pt idx="19860">634.78571428571399</cx:pt>
          <cx:pt idx="19861">592.46666666666704</cx:pt>
          <cx:pt idx="19862">555.4375</cx:pt>
          <cx:pt idx="19863">683.61538461538498</cx:pt>
          <cx:pt idx="19864">493.722222222222</cx:pt>
          <cx:pt idx="19865">683.61538461538498</cx:pt>
          <cx:pt idx="19866">683.61538461538498</cx:pt>
          <cx:pt idx="19867">807.90909090909099</cx:pt>
          <cx:pt idx="19868">807.90909090909099</cx:pt>
          <cx:pt idx="19869">683.61538461538498</cx:pt>
          <cx:pt idx="19870">683.61538461538498</cx:pt>
          <cx:pt idx="19871">634.78571428571399</cx:pt>
          <cx:pt idx="19872">683.61538461538498</cx:pt>
          <cx:pt idx="19873">888.70000000000005</cx:pt>
          <cx:pt idx="19874">807.90909090909099</cx:pt>
          <cx:pt idx="19875">592.46666666666704</cx:pt>
          <cx:pt idx="19876">592.46666666666704</cx:pt>
          <cx:pt idx="19877">555.4375</cx:pt>
          <cx:pt idx="19878">555.4375</cx:pt>
          <cx:pt idx="19879">634.78571428571399</cx:pt>
          <cx:pt idx="19880">592.46666666666704</cx:pt>
          <cx:pt idx="19881">592.46666666666704</cx:pt>
          <cx:pt idx="19882">555.4375</cx:pt>
          <cx:pt idx="19883">634.78571428571399</cx:pt>
          <cx:pt idx="19884">634.78571428571399</cx:pt>
          <cx:pt idx="19885">444.35000000000002</cx:pt>
          <cx:pt idx="19886">423.19047619047598</cx:pt>
          <cx:pt idx="19887">634.78571428571399</cx:pt>
          <cx:pt idx="19888">634.78571428571399</cx:pt>
          <cx:pt idx="19889">634.78571428571399</cx:pt>
          <cx:pt idx="19890">683.61538461538498</cx:pt>
          <cx:pt idx="19891">683.61538461538498</cx:pt>
          <cx:pt idx="19892">683.61538461538498</cx:pt>
          <cx:pt idx="19893">807.90909090909099</cx:pt>
          <cx:pt idx="19894">634.78571428571399</cx:pt>
          <cx:pt idx="19895">555.4375</cx:pt>
          <cx:pt idx="19896">740.58333333333303</cx:pt>
          <cx:pt idx="19897">740.58333333333303</cx:pt>
          <cx:pt idx="19898">888.70000000000005</cx:pt>
          <cx:pt idx="19899">740.58333333333303</cx:pt>
          <cx:pt idx="19900">987.444444444444</cx:pt>
          <cx:pt idx="19901">740.58333333333303</cx:pt>
          <cx:pt idx="19902">683.61538461538498</cx:pt>
          <cx:pt idx="19903">634.78571428571399</cx:pt>
          <cx:pt idx="19904">683.61538461538498</cx:pt>
          <cx:pt idx="19905">683.61538461538498</cx:pt>
          <cx:pt idx="19906">888.70000000000005</cx:pt>
          <cx:pt idx="19907">807.90909090909099</cx:pt>
          <cx:pt idx="19908">634.78571428571399</cx:pt>
          <cx:pt idx="19909">634.78571428571399</cx:pt>
          <cx:pt idx="19910">634.78571428571399</cx:pt>
          <cx:pt idx="19911">683.61538461538498</cx:pt>
          <cx:pt idx="19912">683.61538461538498</cx:pt>
          <cx:pt idx="19913">683.61538461538498</cx:pt>
          <cx:pt idx="19914">807.90909090909099</cx:pt>
          <cx:pt idx="19915">444.35000000000002</cx:pt>
          <cx:pt idx="19916">423.19047619047598</cx:pt>
          <cx:pt idx="19917">592.46666666666704</cx:pt>
          <cx:pt idx="19918">555.4375</cx:pt>
          <cx:pt idx="19919">683.61538461538498</cx:pt>
          <cx:pt idx="19920">522.76470588235304</cx:pt>
          <cx:pt idx="19921">683.61538461538498</cx:pt>
          <cx:pt idx="19922">683.61538461538498</cx:pt>
          <cx:pt idx="19923">423.19047619047598</cx:pt>
          <cx:pt idx="19924">403.95454545454498</cx:pt>
          <cx:pt idx="19925">493.722222222222</cx:pt>
          <cx:pt idx="19926">493.722222222222</cx:pt>
          <cx:pt idx="19927">493.722222222222</cx:pt>
          <cx:pt idx="19928">493.722222222222</cx:pt>
          <cx:pt idx="19929">493.722222222222</cx:pt>
          <cx:pt idx="19930">740.58333333333303</cx:pt>
          <cx:pt idx="19931">807.90909090909099</cx:pt>
          <cx:pt idx="19932">807.90909090909099</cx:pt>
          <cx:pt idx="19933">467.73684210526301</cx:pt>
          <cx:pt idx="19934">403.95454545454498</cx:pt>
          <cx:pt idx="19935">403.95454545454498</cx:pt>
          <cx:pt idx="19936">493.722222222222</cx:pt>
          <cx:pt idx="19937">683.61538461538498</cx:pt>
          <cx:pt idx="19938">683.61538461538498</cx:pt>
          <cx:pt idx="19939">423.19047619047598</cx:pt>
          <cx:pt idx="19940">403.95454545454498</cx:pt>
          <cx:pt idx="19941">493.722222222222</cx:pt>
          <cx:pt idx="19942">493.722222222222</cx:pt>
          <cx:pt idx="19943">493.722222222222</cx:pt>
          <cx:pt idx="19944">493.722222222222</cx:pt>
          <cx:pt idx="19945">493.722222222222</cx:pt>
          <cx:pt idx="19946">467.73684210526301</cx:pt>
          <cx:pt idx="19947">403.95454545454498</cx:pt>
          <cx:pt idx="19948">493.722222222222</cx:pt>
          <cx:pt idx="19949">888.70000000000005</cx:pt>
          <cx:pt idx="19950">888.70000000000005</cx:pt>
          <cx:pt idx="19951">493.722222222222</cx:pt>
          <cx:pt idx="19952">444.35000000000002</cx:pt>
          <cx:pt idx="19953">423.19047619047598</cx:pt>
          <cx:pt idx="19954">493.722222222222</cx:pt>
          <cx:pt idx="19955">522.76470588235304</cx:pt>
          <cx:pt idx="19956">493.722222222222</cx:pt>
          <cx:pt idx="19957">444.35000000000002</cx:pt>
          <cx:pt idx="19958">423.19047619047598</cx:pt>
          <cx:pt idx="19959">522.76470588235304</cx:pt>
          <cx:pt idx="19960">522.76470588235304</cx:pt>
          <cx:pt idx="19961">493.722222222222</cx:pt>
          <cx:pt idx="19962">634.78571428571399</cx:pt>
          <cx:pt idx="19963">634.78571428571399</cx:pt>
          <cx:pt idx="19964">740.58333333333303</cx:pt>
          <cx:pt idx="19965">807.90909090909099</cx:pt>
          <cx:pt idx="19966">444.35000000000002</cx:pt>
          <cx:pt idx="19967">444.35000000000002</cx:pt>
          <cx:pt idx="19968">493.722222222222</cx:pt>
          <cx:pt idx="19969">522.76470588235304</cx:pt>
          <cx:pt idx="19970">522.76470588235304</cx:pt>
          <cx:pt idx="19971">807.90909090909099</cx:pt>
          <cx:pt idx="19972">807.90909090909099</cx:pt>
          <cx:pt idx="19973">888.70000000000005</cx:pt>
          <cx:pt idx="19974">555.4375</cx:pt>
          <cx:pt idx="19975">493.722222222222</cx:pt>
          <cx:pt idx="19976">522.76470588235304</cx:pt>
          <cx:pt idx="19977">683.61538461538498</cx:pt>
          <cx:pt idx="19978">592.46666666666704</cx:pt>
          <cx:pt idx="19979">634.78571428571399</cx:pt>
          <cx:pt idx="19980">807.90909090909099</cx:pt>
          <cx:pt idx="19981">683.61538461538498</cx:pt>
          <cx:pt idx="19982">740.58333333333303</cx:pt>
          <cx:pt idx="19983">888.70000000000005</cx:pt>
          <cx:pt idx="19984">740.58333333333303</cx:pt>
          <cx:pt idx="19985">807.90909090909099</cx:pt>
          <cx:pt idx="19986">807.90909090909099</cx:pt>
          <cx:pt idx="19987">634.78571428571399</cx:pt>
          <cx:pt idx="19988">634.78571428571399</cx:pt>
          <cx:pt idx="19989">740.58333333333303</cx:pt>
          <cx:pt idx="19990">807.90909090909099</cx:pt>
          <cx:pt idx="19991">444.35000000000002</cx:pt>
          <cx:pt idx="19992">444.35000000000002</cx:pt>
          <cx:pt idx="19993">493.722222222222</cx:pt>
          <cx:pt idx="19994">522.76470588235304</cx:pt>
          <cx:pt idx="19995">522.76470588235304</cx:pt>
          <cx:pt idx="19996">493.722222222222</cx:pt>
          <cx:pt idx="19997">493.722222222222</cx:pt>
          <cx:pt idx="19998">423.19047619047598</cx:pt>
          <cx:pt idx="19999">444.35000000000002</cx:pt>
          <cx:pt idx="20000">423.19047619047598</cx:pt>
          <cx:pt idx="20001">555.4375</cx:pt>
          <cx:pt idx="20002">522.76470588235304</cx:pt>
          <cx:pt idx="20003">423.19047619047598</cx:pt>
          <cx:pt idx="20004">444.35000000000002</cx:pt>
          <cx:pt idx="20005">423.19047619047598</cx:pt>
          <cx:pt idx="20006">555.4375</cx:pt>
          <cx:pt idx="20007">522.76470588235304</cx:pt>
          <cx:pt idx="20008">522.76470588235304</cx:pt>
          <cx:pt idx="20009">592.46666666666704</cx:pt>
          <cx:pt idx="20010">555.4375</cx:pt>
          <cx:pt idx="20011">807.90909090909099</cx:pt>
          <cx:pt idx="20012">493.722222222222</cx:pt>
          <cx:pt idx="20013">555.4375</cx:pt>
          <cx:pt idx="20014">592.46666666666704</cx:pt>
          <cx:pt idx="20015">522.76470588235304</cx:pt>
          <cx:pt idx="20016">522.76470588235304</cx:pt>
          <cx:pt idx="20017">444.35000000000002</cx:pt>
          <cx:pt idx="20018">386.39130434782601</cx:pt>
          <cx:pt idx="20019">444.35000000000002</cx:pt>
          <cx:pt idx="20020">444.35000000000002</cx:pt>
          <cx:pt idx="20021">386.39130434782601</cx:pt>
          <cx:pt idx="20022">444.35000000000002</cx:pt>
          <cx:pt idx="20023">444.35000000000002</cx:pt>
          <cx:pt idx="20024">386.39130434782601</cx:pt>
          <cx:pt idx="20025">444.35000000000002</cx:pt>
          <cx:pt idx="20026">403.95454545454498</cx:pt>
          <cx:pt idx="20027">403.95454545454498</cx:pt>
          <cx:pt idx="20028">807.90909090909099</cx:pt>
          <cx:pt idx="20029">522.76470588235304</cx:pt>
          <cx:pt idx="20030">592.46666666666704</cx:pt>
          <cx:pt idx="20031">683.61538461538498</cx:pt>
          <cx:pt idx="20032">683.61538461538498</cx:pt>
          <cx:pt idx="20033">683.61538461538498</cx:pt>
          <cx:pt idx="20034">888.70000000000005</cx:pt>
          <cx:pt idx="20035">807.90909090909099</cx:pt>
          <cx:pt idx="20036">740.58333333333303</cx:pt>
          <cx:pt idx="20037">522.76470588235304</cx:pt>
          <cx:pt idx="20038">634.78571428571399</cx:pt>
          <cx:pt idx="20039">592.46666666666704</cx:pt>
          <cx:pt idx="20040">683.61538461538498</cx:pt>
          <cx:pt idx="20041">683.61538461538498</cx:pt>
          <cx:pt idx="20042">592.46666666666704</cx:pt>
          <cx:pt idx="20043">423.19047619047598</cx:pt>
          <cx:pt idx="20044">403.95454545454498</cx:pt>
          <cx:pt idx="20045">592.46666666666704</cx:pt>
          <cx:pt idx="20046">592.46666666666704</cx:pt>
          <cx:pt idx="20047">522.76470588235304</cx:pt>
          <cx:pt idx="20048">493.722222222222</cx:pt>
          <cx:pt idx="20049">444.35000000000002</cx:pt>
          <cx:pt idx="20050">493.722222222222</cx:pt>
          <cx:pt idx="20051">386.39130434782601</cx:pt>
          <cx:pt idx="20052">355.48000000000002</cx:pt>
          <cx:pt idx="20053">370.29166666666703</cx:pt>
          <cx:pt idx="20054">227.871794871795</cx:pt>
          <cx:pt idx="20055">341.80769230769198</cx:pt>
          <cx:pt idx="20056">296.23333333333301</cx:pt>
          <cx:pt idx="20057">807.90909090909099</cx:pt>
          <cx:pt idx="20058">634.78571428571399</cx:pt>
          <cx:pt idx="20059">522.76470588235304</cx:pt>
          <cx:pt idx="20060">522.76470588235304</cx:pt>
          <cx:pt idx="20061">522.76470588235304</cx:pt>
          <cx:pt idx="20062">592.46666666666704</cx:pt>
          <cx:pt idx="20063">467.73684210526301</cx:pt>
          <cx:pt idx="20064">403.95454545454498</cx:pt>
          <cx:pt idx="20065">370.29166666666703</cx:pt>
          <cx:pt idx="20066">370.29166666666703</cx:pt>
          <cx:pt idx="20067">444.35000000000002</cx:pt>
          <cx:pt idx="20068">522.76470588235304</cx:pt>
          <cx:pt idx="20069">634.78571428571399</cx:pt>
          <cx:pt idx="20070">493.722222222222</cx:pt>
          <cx:pt idx="20071">592.46666666666704</cx:pt>
          <cx:pt idx="20072">592.46666666666704</cx:pt>
          <cx:pt idx="20073">522.76470588235304</cx:pt>
          <cx:pt idx="20074">444.35000000000002</cx:pt>
          <cx:pt idx="20075">261.38235294117601</cx:pt>
          <cx:pt idx="20076">423.19047619047598</cx:pt>
          <cx:pt idx="20077">386.39130434782601</cx:pt>
          <cx:pt idx="20078">987.444444444444</cx:pt>
          <cx:pt idx="20079">987.444444444444</cx:pt>
          <cx:pt idx="20080">1110.875</cx:pt>
          <cx:pt idx="20081">522.76470588235304</cx:pt>
          <cx:pt idx="20082">444.35000000000002</cx:pt>
          <cx:pt idx="20083">493.722222222222</cx:pt>
          <cx:pt idx="20084">467.73684210526301</cx:pt>
          <cx:pt idx="20085">555.4375</cx:pt>
          <cx:pt idx="20086">423.19047619047598</cx:pt>
          <cx:pt idx="20087">370.29166666666703</cx:pt>
          <cx:pt idx="20088">493.722222222222</cx:pt>
          <cx:pt idx="20089">386.39130434782601</cx:pt>
          <cx:pt idx="20090">370.29166666666703</cx:pt>
          <cx:pt idx="20091">444.35000000000002</cx:pt>
          <cx:pt idx="20092">423.19047619047598</cx:pt>
          <cx:pt idx="20093">493.722222222222</cx:pt>
          <cx:pt idx="20094">403.95454545454498</cx:pt>
          <cx:pt idx="20095">403.95454545454498</cx:pt>
          <cx:pt idx="20096">403.95454545454498</cx:pt>
          <cx:pt idx="20097">467.73684210526301</cx:pt>
          <cx:pt idx="20098">493.722222222222</cx:pt>
          <cx:pt idx="20099">522.76470588235304</cx:pt>
          <cx:pt idx="20100">592.46666666666704</cx:pt>
          <cx:pt idx="20101">423.19047619047598</cx:pt>
          <cx:pt idx="20102">370.29166666666703</cx:pt>
          <cx:pt idx="20103">355.48000000000002</cx:pt>
          <cx:pt idx="20104">370.29166666666703</cx:pt>
          <cx:pt idx="20105">355.48000000000002</cx:pt>
          <cx:pt idx="20106">423.19047619047598</cx:pt>
          <cx:pt idx="20107">467.73684210526301</cx:pt>
          <cx:pt idx="20108">386.39130434782601</cx:pt>
          <cx:pt idx="20109">444.35000000000002</cx:pt>
          <cx:pt idx="20110">423.19047619047598</cx:pt>
          <cx:pt idx="20111">467.73684210526301</cx:pt>
          <cx:pt idx="20112">423.19047619047598</cx:pt>
          <cx:pt idx="20113">467.73684210526301</cx:pt>
          <cx:pt idx="20114">423.19047619047598</cx:pt>
          <cx:pt idx="20115">423.19047619047598</cx:pt>
          <cx:pt idx="20116">355.48000000000002</cx:pt>
          <cx:pt idx="20117">296.23333333333301</cx:pt>
          <cx:pt idx="20118">355.48000000000002</cx:pt>
          <cx:pt idx="20119">296.23333333333301</cx:pt>
          <cx:pt idx="20120">423.19047619047598</cx:pt>
          <cx:pt idx="20121">403.95454545454498</cx:pt>
          <cx:pt idx="20122">341.80769230769198</cx:pt>
          <cx:pt idx="20123">355.48000000000002</cx:pt>
          <cx:pt idx="20124">522.76470588235304</cx:pt>
          <cx:pt idx="20125">493.722222222222</cx:pt>
          <cx:pt idx="20126">444.35000000000002</cx:pt>
          <cx:pt idx="20127">493.722222222222</cx:pt>
          <cx:pt idx="20128">306.44827586206901</cx:pt>
          <cx:pt idx="20129">423.19047619047598</cx:pt>
          <cx:pt idx="20130">355.48000000000002</cx:pt>
          <cx:pt idx="20131">269.30303030303003</cx:pt>
          <cx:pt idx="20132">296.23333333333301</cx:pt>
          <cx:pt idx="20133">341.80769230769198</cx:pt>
          <cx:pt idx="20134">355.48000000000002</cx:pt>
          <cx:pt idx="20135">467.73684210526301</cx:pt>
          <cx:pt idx="20136">467.73684210526301</cx:pt>
          <cx:pt idx="20137">423.19047619047598</cx:pt>
          <cx:pt idx="20138">467.73684210526301</cx:pt>
          <cx:pt idx="20139">403.95454545454498</cx:pt>
          <cx:pt idx="20140">444.35000000000002</cx:pt>
          <cx:pt idx="20141">423.19047619047598</cx:pt>
          <cx:pt idx="20142">467.73684210526301</cx:pt>
          <cx:pt idx="20143">423.19047619047598</cx:pt>
          <cx:pt idx="20144">467.73684210526301</cx:pt>
          <cx:pt idx="20145">467.73684210526301</cx:pt>
          <cx:pt idx="20146">423.19047619047598</cx:pt>
          <cx:pt idx="20147">467.73684210526301</cx:pt>
          <cx:pt idx="20148">493.722222222222</cx:pt>
          <cx:pt idx="20149">592.46666666666704</cx:pt>
          <cx:pt idx="20150">555.4375</cx:pt>
          <cx:pt idx="20151">370.29166666666703</cx:pt>
          <cx:pt idx="20152">341.80769230769198</cx:pt>
          <cx:pt idx="20153">269.30303030303003</cx:pt>
          <cx:pt idx="20154">355.48000000000002</cx:pt>
          <cx:pt idx="20155">306.44827586206901</cx:pt>
          <cx:pt idx="20156">386.39130434782601</cx:pt>
          <cx:pt idx="20157">355.48000000000002</cx:pt>
          <cx:pt idx="20158">444.35000000000002</cx:pt>
          <cx:pt idx="20159">386.39130434782601</cx:pt>
          <cx:pt idx="20160">423.19047619047598</cx:pt>
          <cx:pt idx="20161">403.95454545454498</cx:pt>
          <cx:pt idx="20162">592.46666666666704</cx:pt>
          <cx:pt idx="20163">467.73684210526301</cx:pt>
          <cx:pt idx="20164">423.19047619047598</cx:pt>
          <cx:pt idx="20165">467.73684210526301</cx:pt>
          <cx:pt idx="20166">467.73684210526301</cx:pt>
          <cx:pt idx="20167">592.46666666666704</cx:pt>
          <cx:pt idx="20168">555.4375</cx:pt>
          <cx:pt idx="20169">341.80769230769198</cx:pt>
          <cx:pt idx="20170">329.14814814814798</cx:pt>
          <cx:pt idx="20171">296.23333333333301</cx:pt>
          <cx:pt idx="20172">444.35000000000002</cx:pt>
          <cx:pt idx="20173">423.19047619047598</cx:pt>
          <cx:pt idx="20174">386.39130434782601</cx:pt>
          <cx:pt idx="20175">386.39130434782601</cx:pt>
          <cx:pt idx="20176">355.48000000000002</cx:pt>
          <cx:pt idx="20177">467.73684210526301</cx:pt>
          <cx:pt idx="20178">467.73684210526301</cx:pt>
          <cx:pt idx="20179">386.39130434782601</cx:pt>
          <cx:pt idx="20180">386.39130434782601</cx:pt>
          <cx:pt idx="20181">386.39130434782601</cx:pt>
          <cx:pt idx="20182">355.48000000000002</cx:pt>
          <cx:pt idx="20183">269.30303030303003</cx:pt>
          <cx:pt idx="20184">296.23333333333301</cx:pt>
          <cx:pt idx="20185">341.80769230769198</cx:pt>
          <cx:pt idx="20186">355.48000000000002</cx:pt>
          <cx:pt idx="20187">467.73684210526301</cx:pt>
          <cx:pt idx="20188">467.73684210526301</cx:pt>
          <cx:pt idx="20189">306.44827586206901</cx:pt>
          <cx:pt idx="20190">423.19047619047598</cx:pt>
          <cx:pt idx="20191">355.48000000000002</cx:pt>
          <cx:pt idx="20192">403.95454545454498</cx:pt>
          <cx:pt idx="20193">423.19047619047598</cx:pt>
          <cx:pt idx="20194">386.39130434782601</cx:pt>
          <cx:pt idx="20195">467.73684210526301</cx:pt>
          <cx:pt idx="20196">493.722222222222</cx:pt>
          <cx:pt idx="20197">522.76470588235304</cx:pt>
          <cx:pt idx="20198">592.46666666666704</cx:pt>
          <cx:pt idx="20199">370.29166666666703</cx:pt>
          <cx:pt idx="20200">355.48000000000002</cx:pt>
          <cx:pt idx="20201">370.29166666666703</cx:pt>
          <cx:pt idx="20202">444.35000000000002</cx:pt>
          <cx:pt idx="20203">403.95454545454498</cx:pt>
          <cx:pt idx="20204">341.80769230769198</cx:pt>
          <cx:pt idx="20205">370.29166666666703</cx:pt>
          <cx:pt idx="20206">467.73684210526301</cx:pt>
          <cx:pt idx="20207">386.39130434782601</cx:pt>
          <cx:pt idx="20208">467.73684210526301</cx:pt>
          <cx:pt idx="20209">386.39130434782601</cx:pt>
          <cx:pt idx="20210">1110.875</cx:pt>
          <cx:pt idx="20211">306.44827586206901</cx:pt>
          <cx:pt idx="20212">317.392857142857</cx:pt>
          <cx:pt idx="20213">386.39130434782601</cx:pt>
          <cx:pt idx="20214">341.80769230769198</cx:pt>
          <cx:pt idx="20215">403.95454545454498</cx:pt>
          <cx:pt idx="20216">386.39130434782601</cx:pt>
          <cx:pt idx="20217">467.73684210526301</cx:pt>
          <cx:pt idx="20218">493.722222222222</cx:pt>
          <cx:pt idx="20219">341.80769230769198</cx:pt>
          <cx:pt idx="20220">329.14814814814798</cx:pt>
          <cx:pt idx="20221">467.73684210526301</cx:pt>
          <cx:pt idx="20222">493.722222222222</cx:pt>
          <cx:pt idx="20223">329.14814814814798</cx:pt>
          <cx:pt idx="20224">277.71875</cx:pt>
          <cx:pt idx="20225">306.44827586206901</cx:pt>
          <cx:pt idx="20226">423.19047619047598</cx:pt>
          <cx:pt idx="20227">423.19047619047598</cx:pt>
          <cx:pt idx="20228">355.48000000000002</cx:pt>
          <cx:pt idx="20229">355.48000000000002</cx:pt>
          <cx:pt idx="20230">386.39130434782601</cx:pt>
          <cx:pt idx="20231">423.19047619047598</cx:pt>
          <cx:pt idx="20232">423.19047619047598</cx:pt>
          <cx:pt idx="20233">355.48000000000002</cx:pt>
          <cx:pt idx="20234">355.48000000000002</cx:pt>
          <cx:pt idx="20235">386.39130434782601</cx:pt>
          <cx:pt idx="20236">423.19047619047598</cx:pt>
          <cx:pt idx="20237">386.39130434782601</cx:pt>
          <cx:pt idx="20238">444.35000000000002</cx:pt>
          <cx:pt idx="20239">493.722222222222</cx:pt>
          <cx:pt idx="20240">493.722222222222</cx:pt>
          <cx:pt idx="20241">592.46666666666704</cx:pt>
          <cx:pt idx="20242">555.4375</cx:pt>
          <cx:pt idx="20243">370.29166666666703</cx:pt>
          <cx:pt idx="20244">444.35000000000002</cx:pt>
          <cx:pt idx="20245">403.95454545454498</cx:pt>
          <cx:pt idx="20246">341.80769230769198</cx:pt>
          <cx:pt idx="20247">403.95454545454498</cx:pt>
          <cx:pt idx="20248">370.29166666666703</cx:pt>
          <cx:pt idx="20249">386.39130434782601</cx:pt>
          <cx:pt idx="20250">386.39130434782601</cx:pt>
          <cx:pt idx="20251">467.73684210526301</cx:pt>
          <cx:pt idx="20252">444.35000000000002</cx:pt>
          <cx:pt idx="20253">423.19047619047598</cx:pt>
          <cx:pt idx="20254">355.48000000000002</cx:pt>
          <cx:pt idx="20255">555.4375</cx:pt>
          <cx:pt idx="20256">403.95454545454498</cx:pt>
          <cx:pt idx="20257">370.29166666666703</cx:pt>
          <cx:pt idx="20258">355.48000000000002</cx:pt>
          <cx:pt idx="20259">386.39130434782601</cx:pt>
          <cx:pt idx="20260">341.80769230769198</cx:pt>
          <cx:pt idx="20261">306.44827586206901</cx:pt>
          <cx:pt idx="20262">423.19047619047598</cx:pt>
          <cx:pt idx="20263">355.48000000000002</cx:pt>
          <cx:pt idx="20264">386.39130434782601</cx:pt>
          <cx:pt idx="20265">329.14814814814798</cx:pt>
          <cx:pt idx="20266">355.48000000000002</cx:pt>
          <cx:pt idx="20267">370.29166666666703</cx:pt>
          <cx:pt idx="20268">355.48000000000002</cx:pt>
          <cx:pt idx="20269">370.29166666666703</cx:pt>
          <cx:pt idx="20270">423.19047619047598</cx:pt>
          <cx:pt idx="20271">403.95454545454498</cx:pt>
          <cx:pt idx="20272">493.722222222222</cx:pt>
          <cx:pt idx="20273">467.73684210526301</cx:pt>
          <cx:pt idx="20274">493.722222222222</cx:pt>
          <cx:pt idx="20275">467.73684210526301</cx:pt>
          <cx:pt idx="20276">555.4375</cx:pt>
          <cx:pt idx="20277">493.722222222222</cx:pt>
          <cx:pt idx="20278">467.73684210526301</cx:pt>
          <cx:pt idx="20279">493.722222222222</cx:pt>
          <cx:pt idx="20280">467.73684210526301</cx:pt>
          <cx:pt idx="20281">555.4375</cx:pt>
          <cx:pt idx="20282">386.39130434782601</cx:pt>
          <cx:pt idx="20283">341.80769230769198</cx:pt>
          <cx:pt idx="20284">355.48000000000002</cx:pt>
          <cx:pt idx="20285">370.29166666666703</cx:pt>
          <cx:pt idx="20286">355.48000000000002</cx:pt>
          <cx:pt idx="20287">370.29166666666703</cx:pt>
          <cx:pt idx="20288">423.19047619047598</cx:pt>
          <cx:pt idx="20289">403.95454545454498</cx:pt>
          <cx:pt idx="20290">386.39130434782601</cx:pt>
          <cx:pt idx="20291">355.48000000000002</cx:pt>
          <cx:pt idx="20292">592.46666666666704</cx:pt>
          <cx:pt idx="20293">683.61538461538498</cx:pt>
          <cx:pt idx="20294">370.29166666666703</cx:pt>
          <cx:pt idx="20295">341.80769230769198</cx:pt>
          <cx:pt idx="20296">403.95454545454498</cx:pt>
          <cx:pt idx="20297">370.29166666666703</cx:pt>
          <cx:pt idx="20298">355.48000000000002</cx:pt>
          <cx:pt idx="20299">386.39130434782601</cx:pt>
          <cx:pt idx="20300">370.29166666666703</cx:pt>
          <cx:pt idx="20301">467.73684210526301</cx:pt>
          <cx:pt idx="20302">444.35000000000002</cx:pt>
          <cx:pt idx="20303">522.76470588235304</cx:pt>
          <cx:pt idx="20304">467.73684210526301</cx:pt>
          <cx:pt idx="20305">306.44827586206901</cx:pt>
          <cx:pt idx="20306">423.19047619047598</cx:pt>
          <cx:pt idx="20307">355.48000000000002</cx:pt>
          <cx:pt idx="20308">370.29166666666703</cx:pt>
          <cx:pt idx="20309">444.35000000000002</cx:pt>
          <cx:pt idx="20310">403.95454545454498</cx:pt>
          <cx:pt idx="20311">341.80769230769198</cx:pt>
          <cx:pt idx="20312">370.29166666666703</cx:pt>
          <cx:pt idx="20313">370.29166666666703</cx:pt>
          <cx:pt idx="20314">370.29166666666703</cx:pt>
          <cx:pt idx="20315">277.71875</cx:pt>
          <cx:pt idx="20316">296.23333333333301</cx:pt>
          <cx:pt idx="20317">306.44827586206901</cx:pt>
          <cx:pt idx="20318">296.23333333333301</cx:pt>
          <cx:pt idx="20319">1110.875</cx:pt>
          <cx:pt idx="20320">493.722222222222</cx:pt>
          <cx:pt idx="20321">493.722222222222</cx:pt>
          <cx:pt idx="20322">423.19047619047598</cx:pt>
          <cx:pt idx="20323">444.35000000000002</cx:pt>
          <cx:pt idx="20324">341.80769230769198</cx:pt>
          <cx:pt idx="20325">329.14814814814798</cx:pt>
          <cx:pt idx="20326">341.80769230769198</cx:pt>
          <cx:pt idx="20327">306.44827586206901</cx:pt>
          <cx:pt idx="20328">493.722222222222</cx:pt>
          <cx:pt idx="20329">467.73684210526301</cx:pt>
          <cx:pt idx="20330">522.76470588235304</cx:pt>
          <cx:pt idx="20331">493.722222222222</cx:pt>
          <cx:pt idx="20332">444.35000000000002</cx:pt>
          <cx:pt idx="20333">467.73684210526301</cx:pt>
          <cx:pt idx="20334">386.39130434782601</cx:pt>
          <cx:pt idx="20335">403.95454545454498</cx:pt>
          <cx:pt idx="20336">522.76470588235304</cx:pt>
          <cx:pt idx="20337">493.722222222222</cx:pt>
          <cx:pt idx="20338">467.73684210526301</cx:pt>
          <cx:pt idx="20339">386.39130434782601</cx:pt>
          <cx:pt idx="20340">493.722222222222</cx:pt>
          <cx:pt idx="20341">467.73684210526301</cx:pt>
          <cx:pt idx="20342">493.722222222222</cx:pt>
          <cx:pt idx="20343">555.4375</cx:pt>
          <cx:pt idx="20344">522.76470588235304</cx:pt>
          <cx:pt idx="20345">592.46666666666704</cx:pt>
          <cx:pt idx="20346">555.4375</cx:pt>
          <cx:pt idx="20347">555.4375</cx:pt>
          <cx:pt idx="20348">555.4375</cx:pt>
          <cx:pt idx="20349">386.39130434782601</cx:pt>
          <cx:pt idx="20350">386.39130434782601</cx:pt>
          <cx:pt idx="20351">467.73684210526301</cx:pt>
          <cx:pt idx="20352">386.39130434782601</cx:pt>
          <cx:pt idx="20353">370.29166666666703</cx:pt>
          <cx:pt idx="20354">467.73684210526301</cx:pt>
          <cx:pt idx="20355">444.35000000000002</cx:pt>
          <cx:pt idx="20356">493.722222222222</cx:pt>
          <cx:pt idx="20357">555.4375</cx:pt>
          <cx:pt idx="20358">522.76470588235304</cx:pt>
          <cx:pt idx="20359">423.19047619047598</cx:pt>
          <cx:pt idx="20360">467.73684210526301</cx:pt>
          <cx:pt idx="20361">467.73684210526301</cx:pt>
          <cx:pt idx="20362">522.76470588235304</cx:pt>
          <cx:pt idx="20363">423.19047619047598</cx:pt>
          <cx:pt idx="20364">355.48000000000002</cx:pt>
          <cx:pt idx="20365">467.73684210526301</cx:pt>
          <cx:pt idx="20366">423.19047619047598</cx:pt>
          <cx:pt idx="20367">403.95454545454498</cx:pt>
          <cx:pt idx="20368">467.73684210526301</cx:pt>
          <cx:pt idx="20369">592.46666666666704</cx:pt>
          <cx:pt idx="20370">423.19047619047598</cx:pt>
          <cx:pt idx="20371">370.29166666666703</cx:pt>
          <cx:pt idx="20372">355.48000000000002</cx:pt>
          <cx:pt idx="20373">467.73684210526301</cx:pt>
          <cx:pt idx="20374">592.46666666666704</cx:pt>
          <cx:pt idx="20375">423.19047619047598</cx:pt>
          <cx:pt idx="20376">355.48000000000002</cx:pt>
          <cx:pt idx="20377">423.19047619047598</cx:pt>
          <cx:pt idx="20378">467.73684210526301</cx:pt>
          <cx:pt idx="20379">403.95454545454498</cx:pt>
          <cx:pt idx="20380">444.35000000000002</cx:pt>
          <cx:pt idx="20381">467.73684210526301</cx:pt>
          <cx:pt idx="20382">467.73684210526301</cx:pt>
          <cx:pt idx="20383">493.722222222222</cx:pt>
          <cx:pt idx="20384">467.73684210526301</cx:pt>
          <cx:pt idx="20385">555.4375</cx:pt>
          <cx:pt idx="20386">555.4375</cx:pt>
          <cx:pt idx="20387">467.73684210526301</cx:pt>
          <cx:pt idx="20388">493.722222222222</cx:pt>
          <cx:pt idx="20389">467.73684210526301</cx:pt>
          <cx:pt idx="20390">555.4375</cx:pt>
          <cx:pt idx="20391">1110.875</cx:pt>
          <cx:pt idx="20392">683.61538461538498</cx:pt>
          <cx:pt idx="20393">386.39130434782601</cx:pt>
          <cx:pt idx="20394">493.722222222222</cx:pt>
          <cx:pt idx="20395">467.73684210526301</cx:pt>
          <cx:pt idx="20396">493.722222222222</cx:pt>
          <cx:pt idx="20397">555.4375</cx:pt>
          <cx:pt idx="20398">555.4375</cx:pt>
          <cx:pt idx="20399">592.46666666666704</cx:pt>
          <cx:pt idx="20400">555.4375</cx:pt>
          <cx:pt idx="20401">592.46666666666704</cx:pt>
          <cx:pt idx="20402">423.19047619047598</cx:pt>
          <cx:pt idx="20403">370.29166666666703</cx:pt>
          <cx:pt idx="20404">355.48000000000002</cx:pt>
          <cx:pt idx="20405">467.73684210526301</cx:pt>
          <cx:pt idx="20406">493.722222222222</cx:pt>
          <cx:pt idx="20407">555.4375</cx:pt>
          <cx:pt idx="20408">522.76470588235304</cx:pt>
          <cx:pt idx="20409">493.722222222222</cx:pt>
          <cx:pt idx="20410">555.4375</cx:pt>
          <cx:pt idx="20411">522.76470588235304</cx:pt>
          <cx:pt idx="20412">386.39130434782601</cx:pt>
          <cx:pt idx="20413">467.73684210526301</cx:pt>
          <cx:pt idx="20414">444.35000000000002</cx:pt>
          <cx:pt idx="20415">386.39130434782601</cx:pt>
          <cx:pt idx="20416">467.73684210526301</cx:pt>
          <cx:pt idx="20417">987.444444444444</cx:pt>
          <cx:pt idx="20418">493.722222222222</cx:pt>
          <cx:pt idx="20419">467.73684210526301</cx:pt>
          <cx:pt idx="20420">493.722222222222</cx:pt>
          <cx:pt idx="20421">555.4375</cx:pt>
          <cx:pt idx="20422">592.46666666666704</cx:pt>
          <cx:pt idx="20423">522.76470588235304</cx:pt>
          <cx:pt idx="20424">555.4375</cx:pt>
          <cx:pt idx="20425">555.4375</cx:pt>
          <cx:pt idx="20426">555.4375</cx:pt>
          <cx:pt idx="20427">555.4375</cx:pt>
          <cx:pt idx="20428">522.76470588235304</cx:pt>
          <cx:pt idx="20429">555.4375</cx:pt>
          <cx:pt idx="20430">522.76470588235304</cx:pt>
          <cx:pt idx="20431">592.46666666666704</cx:pt>
          <cx:pt idx="20432">592.46666666666704</cx:pt>
          <cx:pt idx="20433">592.46666666666704</cx:pt>
          <cx:pt idx="20434">522.76470588235304</cx:pt>
          <cx:pt idx="20435">555.4375</cx:pt>
          <cx:pt idx="20436">555.4375</cx:pt>
          <cx:pt idx="20437">555.4375</cx:pt>
          <cx:pt idx="20438">522.76470588235304</cx:pt>
          <cx:pt idx="20439">522.76470588235304</cx:pt>
          <cx:pt idx="20440">1110.875</cx:pt>
          <cx:pt idx="20441">370.29166666666703</cx:pt>
          <cx:pt idx="20442">341.80769230769198</cx:pt>
          <cx:pt idx="20443">423.19047619047598</cx:pt>
          <cx:pt idx="20444">386.39130434782601</cx:pt>
          <cx:pt idx="20445">403.95454545454498</cx:pt>
          <cx:pt idx="20446">370.29166666666703</cx:pt>
          <cx:pt idx="20447">355.48000000000002</cx:pt>
          <cx:pt idx="20448">444.35000000000002</cx:pt>
          <cx:pt idx="20449">355.48000000000002</cx:pt>
          <cx:pt idx="20450">296.23333333333301</cx:pt>
          <cx:pt idx="20451">403.95454545454498</cx:pt>
          <cx:pt idx="20452">386.39130434782601</cx:pt>
          <cx:pt idx="20453">370.29166666666703</cx:pt>
          <cx:pt idx="20454">386.39130434782601</cx:pt>
          <cx:pt idx="20455">341.80769230769198</cx:pt>
          <cx:pt idx="20456">355.48000000000002</cx:pt>
          <cx:pt idx="20457">386.39130434782601</cx:pt>
          <cx:pt idx="20458">355.48000000000002</cx:pt>
          <cx:pt idx="20459">355.48000000000002</cx:pt>
          <cx:pt idx="20460">317.392857142857</cx:pt>
          <cx:pt idx="20461">386.39130434782601</cx:pt>
          <cx:pt idx="20462">341.80769230769198</cx:pt>
          <cx:pt idx="20463">355.48000000000002</cx:pt>
          <cx:pt idx="20464">370.29166666666703</cx:pt>
          <cx:pt idx="20465">341.80769230769198</cx:pt>
          <cx:pt idx="20466">423.19047619047598</cx:pt>
          <cx:pt idx="20467">370.29166666666703</cx:pt>
          <cx:pt idx="20468">355.48000000000002</cx:pt>
          <cx:pt idx="20469">403.95454545454498</cx:pt>
          <cx:pt idx="20470">386.39130434782601</cx:pt>
          <cx:pt idx="20471">370.29166666666703</cx:pt>
          <cx:pt idx="20472">370.29166666666703</cx:pt>
          <cx:pt idx="20473">341.80769230769198</cx:pt>
          <cx:pt idx="20474">370.29166666666703</cx:pt>
          <cx:pt idx="20475">467.73684210526301</cx:pt>
          <cx:pt idx="20476">386.39130434782601</cx:pt>
          <cx:pt idx="20477">403.95454545454498</cx:pt>
          <cx:pt idx="20478">355.48000000000002</cx:pt>
          <cx:pt idx="20479">467.73684210526301</cx:pt>
          <cx:pt idx="20480">341.80769230769198</cx:pt>
          <cx:pt idx="20481">306.44827586206901</cx:pt>
          <cx:pt idx="20482">386.39130434782601</cx:pt>
          <cx:pt idx="20483">341.80769230769198</cx:pt>
          <cx:pt idx="20484">493.722222222222</cx:pt>
          <cx:pt idx="20485">493.722222222222</cx:pt>
          <cx:pt idx="20486">493.722222222222</cx:pt>
          <cx:pt idx="20487">467.73684210526301</cx:pt>
          <cx:pt idx="20488">403.95454545454498</cx:pt>
          <cx:pt idx="20489">522.76470588235304</cx:pt>
          <cx:pt idx="20490">467.73684210526301</cx:pt>
          <cx:pt idx="20491">386.39130434782601</cx:pt>
          <cx:pt idx="20492">386.39130434782601</cx:pt>
          <cx:pt idx="20493">493.722222222222</cx:pt>
          <cx:pt idx="20494">493.722222222222</cx:pt>
          <cx:pt idx="20495">423.19047619047598</cx:pt>
          <cx:pt idx="20496">467.73684210526301</cx:pt>
          <cx:pt idx="20497">423.19047619047598</cx:pt>
          <cx:pt idx="20498">370.29166666666703</cx:pt>
          <cx:pt idx="20499">355.48000000000002</cx:pt>
          <cx:pt idx="20500">467.73684210526301</cx:pt>
          <cx:pt idx="20501">493.722222222222</cx:pt>
          <cx:pt idx="20502">467.73684210526301</cx:pt>
          <cx:pt idx="20503">493.722222222222</cx:pt>
          <cx:pt idx="20504">467.73684210526301</cx:pt>
          <cx:pt idx="20505">386.39130434782601</cx:pt>
          <cx:pt idx="20506">522.76470588235304</cx:pt>
          <cx:pt idx="20507">467.73684210526301</cx:pt>
          <cx:pt idx="20508">522.76470588235304</cx:pt>
          <cx:pt idx="20509">467.73684210526301</cx:pt>
          <cx:pt idx="20510">423.19047619047598</cx:pt>
          <cx:pt idx="20511">370.29166666666703</cx:pt>
          <cx:pt idx="20512">355.48000000000002</cx:pt>
          <cx:pt idx="20513">467.73684210526301</cx:pt>
          <cx:pt idx="20514">386.39130434782601</cx:pt>
          <cx:pt idx="20515">493.722222222222</cx:pt>
          <cx:pt idx="20516">493.722222222222</cx:pt>
          <cx:pt idx="20517">522.76470588235304</cx:pt>
          <cx:pt idx="20518">493.722222222222</cx:pt>
          <cx:pt idx="20519">444.35000000000002</cx:pt>
          <cx:pt idx="20520">467.73684210526301</cx:pt>
          <cx:pt idx="20521">423.19047619047598</cx:pt>
          <cx:pt idx="20522">403.95454545454498</cx:pt>
          <cx:pt idx="20523">592.46666666666704</cx:pt>
          <cx:pt idx="20524">555.4375</cx:pt>
          <cx:pt idx="20525">592.46666666666704</cx:pt>
          <cx:pt idx="20526">592.46666666666704</cx:pt>
          <cx:pt idx="20527">592.46666666666704</cx:pt>
          <cx:pt idx="20528">555.4375</cx:pt>
          <cx:pt idx="20529">444.35000000000002</cx:pt>
          <cx:pt idx="20530">386.39130434782601</cx:pt>
          <cx:pt idx="20531">386.39130434782601</cx:pt>
          <cx:pt idx="20532">467.73684210526301</cx:pt>
          <cx:pt idx="20533">493.722222222222</cx:pt>
          <cx:pt idx="20534">467.73684210526301</cx:pt>
          <cx:pt idx="20535">467.73684210526301</cx:pt>
          <cx:pt idx="20536">423.19047619047598</cx:pt>
          <cx:pt idx="20537">423.19047619047598</cx:pt>
          <cx:pt idx="20538">386.39130434782601</cx:pt>
          <cx:pt idx="20539">467.73684210526301</cx:pt>
          <cx:pt idx="20540">423.19047619047598</cx:pt>
          <cx:pt idx="20541">386.39130434782601</cx:pt>
          <cx:pt idx="20542">493.722222222222</cx:pt>
          <cx:pt idx="20543">444.35000000000002</cx:pt>
          <cx:pt idx="20544">467.73684210526301</cx:pt>
          <cx:pt idx="20545">423.19047619047598</cx:pt>
          <cx:pt idx="20546">423.19047619047598</cx:pt>
          <cx:pt idx="20547">522.76470588235304</cx:pt>
          <cx:pt idx="20548">467.73684210526301</cx:pt>
          <cx:pt idx="20549">493.722222222222</cx:pt>
          <cx:pt idx="20550">444.35000000000002</cx:pt>
          <cx:pt idx="20551">386.39130434782601</cx:pt>
          <cx:pt idx="20552">386.39130434782601</cx:pt>
          <cx:pt idx="20553">467.73684210526301</cx:pt>
          <cx:pt idx="20554">493.722222222222</cx:pt>
          <cx:pt idx="20555">467.73684210526301</cx:pt>
          <cx:pt idx="20556">467.73684210526301</cx:pt>
          <cx:pt idx="20557">386.39130434782601</cx:pt>
          <cx:pt idx="20558">403.95454545454498</cx:pt>
          <cx:pt idx="20559">467.73684210526301</cx:pt>
          <cx:pt idx="20560">423.19047619047598</cx:pt>
          <cx:pt idx="20561">386.39130434782601</cx:pt>
          <cx:pt idx="20562">493.722222222222</cx:pt>
          <cx:pt idx="20563">444.35000000000002</cx:pt>
          <cx:pt idx="20564">493.722222222222</cx:pt>
          <cx:pt idx="20565">386.39130434782601</cx:pt>
          <cx:pt idx="20566">493.722222222222</cx:pt>
          <cx:pt idx="20567">467.73684210526301</cx:pt>
          <cx:pt idx="20568">522.76470588235304</cx:pt>
          <cx:pt idx="20569">493.722222222222</cx:pt>
          <cx:pt idx="20570">493.722222222222</cx:pt>
          <cx:pt idx="20571">634.78571428571399</cx:pt>
          <cx:pt idx="20572">522.76470588235304</cx:pt>
          <cx:pt idx="20573">522.76470588235304</cx:pt>
          <cx:pt idx="20574">467.73684210526301</cx:pt>
          <cx:pt idx="20575">444.35000000000002</cx:pt>
          <cx:pt idx="20576">444.35000000000002</cx:pt>
          <cx:pt idx="20577">423.19047619047598</cx:pt>
          <cx:pt idx="20578">522.76470588235304</cx:pt>
          <cx:pt idx="20579">555.4375</cx:pt>
          <cx:pt idx="20580">522.76470588235304</cx:pt>
          <cx:pt idx="20581">467.73684210526301</cx:pt>
          <cx:pt idx="20582">522.76470588235304</cx:pt>
          <cx:pt idx="20583">493.722222222222</cx:pt>
          <cx:pt idx="20584">592.46666666666704</cx:pt>
          <cx:pt idx="20585">592.46666666666704</cx:pt>
          <cx:pt idx="20586">592.46666666666704</cx:pt>
          <cx:pt idx="20587">634.78571428571399</cx:pt>
          <cx:pt idx="20588">683.61538461538498</cx:pt>
          <cx:pt idx="20589">522.76470588235304</cx:pt>
          <cx:pt idx="20590">592.46666666666704</cx:pt>
          <cx:pt idx="20591">522.76470588235304</cx:pt>
          <cx:pt idx="20592">683.61538461538498</cx:pt>
          <cx:pt idx="20593">683.61538461538498</cx:pt>
          <cx:pt idx="20594">740.58333333333303</cx:pt>
          <cx:pt idx="20595">634.78571428571399</cx:pt>
          <cx:pt idx="20596">740.58333333333303</cx:pt>
          <cx:pt idx="20597">807.90909090909099</cx:pt>
          <cx:pt idx="20598">740.58333333333303</cx:pt>
          <cx:pt idx="20599">740.58333333333303</cx:pt>
          <cx:pt idx="20600">634.78571428571399</cx:pt>
          <cx:pt idx="20601">592.46666666666704</cx:pt>
          <cx:pt idx="20602">592.46666666666704</cx:pt>
          <cx:pt idx="20603">555.4375</cx:pt>
          <cx:pt idx="20604">683.61538461538498</cx:pt>
          <cx:pt idx="20605">888.70000000000005</cx:pt>
          <cx:pt idx="20606">683.61538461538498</cx:pt>
          <cx:pt idx="20607">634.78571428571399</cx:pt>
          <cx:pt idx="20608">740.58333333333303</cx:pt>
          <cx:pt idx="20609">888.70000000000005</cx:pt>
          <cx:pt idx="20610">522.76470588235304</cx:pt>
          <cx:pt idx="20611">592.46666666666704</cx:pt>
          <cx:pt idx="20612">522.76470588235304</cx:pt>
          <cx:pt idx="20613">592.46666666666704</cx:pt>
          <cx:pt idx="20614">592.46666666666704</cx:pt>
          <cx:pt idx="20615">592.46666666666704</cx:pt>
          <cx:pt idx="20616">634.78571428571399</cx:pt>
          <cx:pt idx="20617">683.61538461538498</cx:pt>
          <cx:pt idx="20618">493.722222222222</cx:pt>
          <cx:pt idx="20619">403.95454545454498</cx:pt>
          <cx:pt idx="20620">444.35000000000002</cx:pt>
          <cx:pt idx="20621">444.35000000000002</cx:pt>
          <cx:pt idx="20622">423.19047619047598</cx:pt>
          <cx:pt idx="20623">683.61538461538498</cx:pt>
          <cx:pt idx="20624">444.35000000000002</cx:pt>
          <cx:pt idx="20625">444.35000000000002</cx:pt>
          <cx:pt idx="20626">493.722222222222</cx:pt>
          <cx:pt idx="20627">522.76470588235304</cx:pt>
          <cx:pt idx="20628">493.722222222222</cx:pt>
          <cx:pt idx="20629">807.90909090909099</cx:pt>
          <cx:pt idx="20630">740.58333333333303</cx:pt>
          <cx:pt idx="20631">888.70000000000005</cx:pt>
          <cx:pt idx="20632">683.61538461538498</cx:pt>
          <cx:pt idx="20633">634.78571428571399</cx:pt>
          <cx:pt idx="20634">634.78571428571399</cx:pt>
          <cx:pt idx="20635">807.90909090909099</cx:pt>
          <cx:pt idx="20636">888.70000000000005</cx:pt>
          <cx:pt idx="20637">683.61538461538498</cx:pt>
          <cx:pt idx="20638">634.78571428571399</cx:pt>
          <cx:pt idx="20639">807.90909090909099</cx:pt>
          <cx:pt idx="20640">888.70000000000005</cx:pt>
          <cx:pt idx="20641">683.61538461538498</cx:pt>
          <cx:pt idx="20642">444.35000000000002</cx:pt>
          <cx:pt idx="20643">444.35000000000002</cx:pt>
          <cx:pt idx="20644">493.722222222222</cx:pt>
          <cx:pt idx="20645">522.76470588235304</cx:pt>
          <cx:pt idx="20646">493.722222222222</cx:pt>
          <cx:pt idx="20647">555.4375</cx:pt>
          <cx:pt idx="20648">555.4375</cx:pt>
          <cx:pt idx="20649">807.90909090909099</cx:pt>
          <cx:pt idx="20650">522.76470588235304</cx:pt>
          <cx:pt idx="20651">592.46666666666704</cx:pt>
          <cx:pt idx="20652">592.46666666666704</cx:pt>
          <cx:pt idx="20653">592.46666666666704</cx:pt>
          <cx:pt idx="20654">634.78571428571399</cx:pt>
          <cx:pt idx="20655">683.61538461538498</cx:pt>
          <cx:pt idx="20656">683.61538461538498</cx:pt>
          <cx:pt idx="20657">740.58333333333303</cx:pt>
          <cx:pt idx="20658">634.78571428571399</cx:pt>
          <cx:pt idx="20659">740.58333333333303</cx:pt>
          <cx:pt idx="20660">634.78571428571399</cx:pt>
          <cx:pt idx="20661">592.46666666666704</cx:pt>
          <cx:pt idx="20662">592.46666666666704</cx:pt>
          <cx:pt idx="20663">555.4375</cx:pt>
          <cx:pt idx="20664">740.58333333333303</cx:pt>
          <cx:pt idx="20665">888.70000000000005</cx:pt>
          <cx:pt idx="20666">683.61538461538498</cx:pt>
          <cx:pt idx="20667">683.61538461538498</cx:pt>
          <cx:pt idx="20668">634.78571428571399</cx:pt>
          <cx:pt idx="20669">740.58333333333303</cx:pt>
          <cx:pt idx="20670">987.444444444444</cx:pt>
          <cx:pt idx="20671">592.46666666666704</cx:pt>
          <cx:pt idx="20672">592.46666666666704</cx:pt>
          <cx:pt idx="20673">592.46666666666704</cx:pt>
          <cx:pt idx="20674">634.78571428571399</cx:pt>
          <cx:pt idx="20675">444.35000000000002</cx:pt>
          <cx:pt idx="20676">423.19047619047598</cx:pt>
          <cx:pt idx="20677">683.61538461538498</cx:pt>
          <cx:pt idx="20678">807.90909090909099</cx:pt>
          <cx:pt idx="20679">683.61538461538498</cx:pt>
          <cx:pt idx="20680">683.61538461538498</cx:pt>
          <cx:pt idx="20681">740.58333333333303</cx:pt>
          <cx:pt idx="20682">683.61538461538498</cx:pt>
          <cx:pt idx="20683">888.70000000000005</cx:pt>
          <cx:pt idx="20684">740.58333333333303</cx:pt>
          <cx:pt idx="20685">683.61538461538498</cx:pt>
          <cx:pt idx="20686">683.61538461538498</cx:pt>
          <cx:pt idx="20687">740.58333333333303</cx:pt>
          <cx:pt idx="20688">987.444444444444</cx:pt>
          <cx:pt idx="20689">683.61538461538498</cx:pt>
          <cx:pt idx="20690">807.90909090909099</cx:pt>
          <cx:pt idx="20691">444.35000000000002</cx:pt>
          <cx:pt idx="20692">423.19047619047598</cx:pt>
          <cx:pt idx="20693">592.46666666666704</cx:pt>
          <cx:pt idx="20694">555.4375</cx:pt>
          <cx:pt idx="20695">683.61538461538498</cx:pt>
          <cx:pt idx="20696">522.76470588235304</cx:pt>
          <cx:pt idx="20697">683.61538461538498</cx:pt>
          <cx:pt idx="20698">423.19047619047598</cx:pt>
          <cx:pt idx="20699">403.95454545454498</cx:pt>
          <cx:pt idx="20700">386.39130434782601</cx:pt>
          <cx:pt idx="20701">467.73684210526301</cx:pt>
          <cx:pt idx="20702">493.722222222222</cx:pt>
          <cx:pt idx="20703">493.722222222222</cx:pt>
          <cx:pt idx="20704">740.58333333333303</cx:pt>
          <cx:pt idx="20705">807.90909090909099</cx:pt>
          <cx:pt idx="20706">444.35000000000002</cx:pt>
          <cx:pt idx="20707">403.95454545454498</cx:pt>
          <cx:pt idx="20708">423.19047619047598</cx:pt>
          <cx:pt idx="20709">683.61538461538498</cx:pt>
          <cx:pt idx="20710">423.19047619047598</cx:pt>
          <cx:pt idx="20711">403.95454545454498</cx:pt>
          <cx:pt idx="20712">386.39130434782601</cx:pt>
          <cx:pt idx="20713">467.73684210526301</cx:pt>
          <cx:pt idx="20714">493.722222222222</cx:pt>
          <cx:pt idx="20715">493.722222222222</cx:pt>
          <cx:pt idx="20716">423.19047619047598</cx:pt>
          <cx:pt idx="20717">493.722222222222</cx:pt>
          <cx:pt idx="20718">444.35000000000002</cx:pt>
          <cx:pt idx="20719">522.76470588235304</cx:pt>
          <cx:pt idx="20720">522.76470588235304</cx:pt>
          <cx:pt idx="20721">493.722222222222</cx:pt>
          <cx:pt idx="20722">444.35000000000002</cx:pt>
          <cx:pt idx="20723">522.76470588235304</cx:pt>
          <cx:pt idx="20724">522.76470588235304</cx:pt>
          <cx:pt idx="20725">493.722222222222</cx:pt>
          <cx:pt idx="20726">740.58333333333303</cx:pt>
          <cx:pt idx="20727">740.58333333333303</cx:pt>
          <cx:pt idx="20728">444.35000000000002</cx:pt>
          <cx:pt idx="20729">444.35000000000002</cx:pt>
          <cx:pt idx="20730">493.722222222222</cx:pt>
          <cx:pt idx="20731">522.76470588235304</cx:pt>
          <cx:pt idx="20732">522.76470588235304</cx:pt>
          <cx:pt idx="20733">807.90909090909099</cx:pt>
          <cx:pt idx="20734">888.70000000000005</cx:pt>
          <cx:pt idx="20735">634.78571428571399</cx:pt>
          <cx:pt idx="20736">522.76470588235304</cx:pt>
          <cx:pt idx="20737">522.76470588235304</cx:pt>
          <cx:pt idx="20738">683.61538461538498</cx:pt>
          <cx:pt idx="20739">634.78571428571399</cx:pt>
          <cx:pt idx="20740">634.78571428571399</cx:pt>
          <cx:pt idx="20741">807.90909090909099</cx:pt>
          <cx:pt idx="20742">888.70000000000005</cx:pt>
          <cx:pt idx="20743">740.58333333333303</cx:pt>
          <cx:pt idx="20744">740.58333333333303</cx:pt>
          <cx:pt idx="20745">444.35000000000002</cx:pt>
          <cx:pt idx="20746">444.35000000000002</cx:pt>
          <cx:pt idx="20747">493.722222222222</cx:pt>
          <cx:pt idx="20748">522.76470588235304</cx:pt>
          <cx:pt idx="20749">522.76470588235304</cx:pt>
          <cx:pt idx="20750">493.722222222222</cx:pt>
          <cx:pt idx="20751">493.722222222222</cx:pt>
          <cx:pt idx="20752">444.35000000000002</cx:pt>
          <cx:pt idx="20753">444.35000000000002</cx:pt>
          <cx:pt idx="20754">423.19047619047598</cx:pt>
          <cx:pt idx="20755">555.4375</cx:pt>
          <cx:pt idx="20756">444.35000000000002</cx:pt>
          <cx:pt idx="20757">444.35000000000002</cx:pt>
          <cx:pt idx="20758">423.19047619047598</cx:pt>
          <cx:pt idx="20759">555.4375</cx:pt>
          <cx:pt idx="20760">555.4375</cx:pt>
          <cx:pt idx="20761">522.76470588235304</cx:pt>
          <cx:pt idx="20762">592.46666666666704</cx:pt>
          <cx:pt idx="20763">555.4375</cx:pt>
          <cx:pt idx="20764">807.90909090909099</cx:pt>
          <cx:pt idx="20765">592.46666666666704</cx:pt>
          <cx:pt idx="20766">522.76470588235304</cx:pt>
          <cx:pt idx="20767">423.19047619047598</cx:pt>
          <cx:pt idx="20768">370.29166666666703</cx:pt>
          <cx:pt idx="20769">444.35000000000002</cx:pt>
          <cx:pt idx="20770">444.35000000000002</cx:pt>
          <cx:pt idx="20771">386.39130434782601</cx:pt>
          <cx:pt idx="20772">444.35000000000002</cx:pt>
          <cx:pt idx="20773">444.35000000000002</cx:pt>
          <cx:pt idx="20774">370.29166666666703</cx:pt>
          <cx:pt idx="20775">444.35000000000002</cx:pt>
          <cx:pt idx="20776">522.76470588235304</cx:pt>
          <cx:pt idx="20777">634.78571428571399</cx:pt>
          <cx:pt idx="20778">634.78571428571399</cx:pt>
          <cx:pt idx="20779">807.90909090909099</cx:pt>
          <cx:pt idx="20780">522.76470588235304</cx:pt>
          <cx:pt idx="20781">634.78571428571399</cx:pt>
          <cx:pt idx="20782">592.46666666666704</cx:pt>
          <cx:pt idx="20783">467.73684210526301</cx:pt>
          <cx:pt idx="20784">493.722222222222</cx:pt>
          <cx:pt idx="20785">403.95454545454498</cx:pt>
          <cx:pt idx="20786">317.392857142857</cx:pt>
          <cx:pt idx="20787">296.23333333333301</cx:pt>
          <cx:pt idx="20788">329.14814814814798</cx:pt>
          <cx:pt idx="20789">306.44827586206901</cx:pt>
          <cx:pt idx="20790">355.48000000000002</cx:pt>
          <cx:pt idx="20791">296.23333333333301</cx:pt>
          <cx:pt idx="20792">386.39130434782601</cx:pt>
          <cx:pt idx="20793">386.39130434782601</cx:pt>
          <cx:pt idx="20794">329.14814814814798</cx:pt>
          <cx:pt idx="20795">306.44827586206901</cx:pt>
          <cx:pt idx="20796">341.80769230769198</cx:pt>
          <cx:pt idx="20797">306.44827586206901</cx:pt>
          <cx:pt idx="20798">296.23333333333301</cx:pt>
          <cx:pt idx="20799">386.39130434782601</cx:pt>
          <cx:pt idx="20800">403.95454545454498</cx:pt>
          <cx:pt idx="20801">317.392857142857</cx:pt>
          <cx:pt idx="20802">296.23333333333301</cx:pt>
          <cx:pt idx="20803">329.14814814814798</cx:pt>
          <cx:pt idx="20804">306.44827586206901</cx:pt>
          <cx:pt idx="20805">296.23333333333301</cx:pt>
          <cx:pt idx="20806">467.73684210526301</cx:pt>
          <cx:pt idx="20807">493.722222222222</cx:pt>
          <cx:pt idx="20808">253.914285714286</cx:pt>
          <cx:pt idx="20809">386.39130434782601</cx:pt>
          <cx:pt idx="20810">355.48000000000002</cx:pt>
          <cx:pt idx="20811">355.48000000000002</cx:pt>
          <cx:pt idx="20812">341.80769230769198</cx:pt>
          <cx:pt idx="20813">403.95454545454498</cx:pt>
          <cx:pt idx="20814">403.95454545454498</cx:pt>
          <cx:pt idx="20815">341.80769230769198</cx:pt>
          <cx:pt idx="20816">317.392857142857</cx:pt>
          <cx:pt idx="20817">341.80769230769198</cx:pt>
          <cx:pt idx="20818">341.80769230769198</cx:pt>
          <cx:pt idx="20819">355.48000000000002</cx:pt>
          <cx:pt idx="20820">341.80769230769198</cx:pt>
          <cx:pt idx="20821">355.48000000000002</cx:pt>
          <cx:pt idx="20822">355.48000000000002</cx:pt>
          <cx:pt idx="20823">370.29166666666703</cx:pt>
          <cx:pt idx="20824">370.29166666666703</cx:pt>
          <cx:pt idx="20825">403.95454545454498</cx:pt>
          <cx:pt idx="20826">370.29166666666703</cx:pt>
          <cx:pt idx="20827">370.29166666666703</cx:pt>
          <cx:pt idx="20828">493.722222222222</cx:pt>
          <cx:pt idx="20829">522.76470588235304</cx:pt>
          <cx:pt idx="20830">403.95454545454498</cx:pt>
          <cx:pt idx="20831">341.80769230769198</cx:pt>
          <cx:pt idx="20832">444.35000000000002</cx:pt>
          <cx:pt idx="20833">355.48000000000002</cx:pt>
          <cx:pt idx="20834">306.44827586206901</cx:pt>
          <cx:pt idx="20835">355.48000000000002</cx:pt>
          <cx:pt idx="20836">386.39130434782601</cx:pt>
          <cx:pt idx="20837">355.48000000000002</cx:pt>
          <cx:pt idx="20838">386.39130434782601</cx:pt>
          <cx:pt idx="20839">444.35000000000002</cx:pt>
          <cx:pt idx="20840">370.29166666666703</cx:pt>
          <cx:pt idx="20841">341.80769230769198</cx:pt>
          <cx:pt idx="20842">444.35000000000002</cx:pt>
          <cx:pt idx="20843">403.95454545454498</cx:pt>
          <cx:pt idx="20844">444.35000000000002</cx:pt>
          <cx:pt idx="20845">341.80769230769198</cx:pt>
          <cx:pt idx="20846">493.722222222222</cx:pt>
          <cx:pt idx="20847">467.73684210526301</cx:pt>
          <cx:pt idx="20848">423.19047619047598</cx:pt>
          <cx:pt idx="20849">493.722222222222</cx:pt>
          <cx:pt idx="20850">444.35000000000002</cx:pt>
          <cx:pt idx="20851">493.722222222222</cx:pt>
          <cx:pt idx="20852">493.722222222222</cx:pt>
          <cx:pt idx="20853">634.78571428571399</cx:pt>
          <cx:pt idx="20854">634.78571428571399</cx:pt>
          <cx:pt idx="20855">403.95454545454498</cx:pt>
          <cx:pt idx="20856">493.722222222222</cx:pt>
          <cx:pt idx="20857">467.73684210526301</cx:pt>
          <cx:pt idx="20858">467.73684210526301</cx:pt>
          <cx:pt idx="20859">493.722222222222</cx:pt>
          <cx:pt idx="20860">444.35000000000002</cx:pt>
          <cx:pt idx="20861">444.35000000000002</cx:pt>
          <cx:pt idx="20862">403.95454545454498</cx:pt>
          <cx:pt idx="20863">423.19047619047598</cx:pt>
          <cx:pt idx="20864">423.19047619047598</cx:pt>
          <cx:pt idx="20865">444.35000000000002</cx:pt>
          <cx:pt idx="20866">423.19047619047598</cx:pt>
          <cx:pt idx="20867">444.35000000000002</cx:pt>
          <cx:pt idx="20868">341.80769230769198</cx:pt>
          <cx:pt idx="20869">341.80769230769198</cx:pt>
          <cx:pt idx="20870">341.80769230769198</cx:pt>
          <cx:pt idx="20871">403.95454545454498</cx:pt>
          <cx:pt idx="20872">386.39130434782601</cx:pt>
          <cx:pt idx="20873">403.95454545454498</cx:pt>
          <cx:pt idx="20874">403.95454545454498</cx:pt>
          <cx:pt idx="20875">355.48000000000002</cx:pt>
          <cx:pt idx="20876">341.80769230769198</cx:pt>
          <cx:pt idx="20877">355.48000000000002</cx:pt>
          <cx:pt idx="20878">355.48000000000002</cx:pt>
          <cx:pt idx="20879">355.48000000000002</cx:pt>
          <cx:pt idx="20880">355.48000000000002</cx:pt>
          <cx:pt idx="20881">403.95454545454498</cx:pt>
          <cx:pt idx="20882">370.29166666666703</cx:pt>
          <cx:pt idx="20883">403.95454545454498</cx:pt>
          <cx:pt idx="20884">423.19047619047598</cx:pt>
          <cx:pt idx="20885">423.19047619047598</cx:pt>
          <cx:pt idx="20886">423.19047619047598</cx:pt>
          <cx:pt idx="20887">522.76470588235304</cx:pt>
          <cx:pt idx="20888">555.4375</cx:pt>
          <cx:pt idx="20889">522.76470588235304</cx:pt>
          <cx:pt idx="20890">555.4375</cx:pt>
          <cx:pt idx="20891">522.76470588235304</cx:pt>
          <cx:pt idx="20892">555.4375</cx:pt>
          <cx:pt idx="20893">522.76470588235304</cx:pt>
          <cx:pt idx="20894">592.46666666666704</cx:pt>
          <cx:pt idx="20895">592.46666666666704</cx:pt>
          <cx:pt idx="20896">555.4375</cx:pt>
          <cx:pt idx="20897">592.46666666666704</cx:pt>
          <cx:pt idx="20898">555.4375</cx:pt>
          <cx:pt idx="20899">555.4375</cx:pt>
          <cx:pt idx="20900">592.46666666666704</cx:pt>
          <cx:pt idx="20901">522.76470588235304</cx:pt>
          <cx:pt idx="20902">522.76470588235304</cx:pt>
          <cx:pt idx="20903">444.35000000000002</cx:pt>
          <cx:pt idx="20904">493.722222222222</cx:pt>
          <cx:pt idx="20905">444.35000000000002</cx:pt>
          <cx:pt idx="20906">493.722222222222</cx:pt>
          <cx:pt idx="20907">493.722222222222</cx:pt>
          <cx:pt idx="20908">444.35000000000002</cx:pt>
          <cx:pt idx="20909">444.35000000000002</cx:pt>
          <cx:pt idx="20910">493.722222222222</cx:pt>
          <cx:pt idx="20911">423.19047619047598</cx:pt>
          <cx:pt idx="20912">444.35000000000002</cx:pt>
          <cx:pt idx="20913">370.29166666666703</cx:pt>
          <cx:pt idx="20914">386.39130434782601</cx:pt>
          <cx:pt idx="20915">423.19047619047598</cx:pt>
          <cx:pt idx="20916">467.73684210526301</cx:pt>
          <cx:pt idx="20917">493.722222222222</cx:pt>
          <cx:pt idx="20918">444.35000000000002</cx:pt>
          <cx:pt idx="20919">522.76470588235304</cx:pt>
          <cx:pt idx="20920">555.4375</cx:pt>
          <cx:pt idx="20921">444.35000000000002</cx:pt>
          <cx:pt idx="20922">444.35000000000002</cx:pt>
          <cx:pt idx="20923">467.73684210526301</cx:pt>
          <cx:pt idx="20924">467.73684210526301</cx:pt>
          <cx:pt idx="20925">555.4375</cx:pt>
          <cx:pt idx="20926">355.48000000000002</cx:pt>
          <cx:pt idx="20927">493.722222222222</cx:pt>
          <cx:pt idx="20928">555.4375</cx:pt>
          <cx:pt idx="20929">355.48000000000002</cx:pt>
          <cx:pt idx="20930">403.95454545454498</cx:pt>
          <cx:pt idx="20931">444.35000000000002</cx:pt>
          <cx:pt idx="20932">403.95454545454498</cx:pt>
          <cx:pt idx="20933">467.73684210526301</cx:pt>
          <cx:pt idx="20934">444.35000000000002</cx:pt>
          <cx:pt idx="20935">386.39130434782601</cx:pt>
          <cx:pt idx="20936">493.722222222222</cx:pt>
          <cx:pt idx="20937">522.76470588235304</cx:pt>
          <cx:pt idx="20938">555.4375</cx:pt>
          <cx:pt idx="20939">370.29166666666703</cx:pt>
          <cx:pt idx="20940">467.73684210526301</cx:pt>
          <cx:pt idx="20941">467.73684210526301</cx:pt>
          <cx:pt idx="20942">403.95454545454498</cx:pt>
          <cx:pt idx="20943">317.392857142857</cx:pt>
          <cx:pt idx="20944">403.95454545454498</cx:pt>
          <cx:pt idx="20945">444.35000000000002</cx:pt>
          <cx:pt idx="20946">423.19047619047598</cx:pt>
          <cx:pt idx="20947">493.722222222222</cx:pt>
          <cx:pt idx="20948">467.73684210526301</cx:pt>
          <cx:pt idx="20949">444.35000000000002</cx:pt>
          <cx:pt idx="20950">493.722222222222</cx:pt>
          <cx:pt idx="20951">522.76470588235304</cx:pt>
          <cx:pt idx="20952">467.73684210526301</cx:pt>
          <cx:pt idx="20953">555.4375</cx:pt>
          <cx:pt idx="20954">592.46666666666704</cx:pt>
          <cx:pt idx="20955">493.722222222222</cx:pt>
          <cx:pt idx="20956">493.722222222222</cx:pt>
          <cx:pt idx="20957">444.35000000000002</cx:pt>
          <cx:pt idx="20958">493.722222222222</cx:pt>
          <cx:pt idx="20959">493.722222222222</cx:pt>
          <cx:pt idx="20960">592.46666666666704</cx:pt>
          <cx:pt idx="20961">522.76470588235304</cx:pt>
          <cx:pt idx="20962">592.46666666666704</cx:pt>
          <cx:pt idx="20963">423.19047619047598</cx:pt>
          <cx:pt idx="20964">444.35000000000002</cx:pt>
          <cx:pt idx="20965">493.722222222222</cx:pt>
          <cx:pt idx="20966">493.722222222222</cx:pt>
          <cx:pt idx="20967">467.73684210526301</cx:pt>
          <cx:pt idx="20968">522.76470588235304</cx:pt>
          <cx:pt idx="20969">555.4375</cx:pt>
          <cx:pt idx="20970">592.46666666666704</cx:pt>
          <cx:pt idx="20971">403.95454545454498</cx:pt>
          <cx:pt idx="20972">467.73684210526301</cx:pt>
          <cx:pt idx="20973">467.73684210526301</cx:pt>
          <cx:pt idx="20974">467.73684210526301</cx:pt>
          <cx:pt idx="20975">403.95454545454498</cx:pt>
          <cx:pt idx="20976">444.35000000000002</cx:pt>
          <cx:pt idx="20977">370.29166666666703</cx:pt>
          <cx:pt idx="20978">493.722222222222</cx:pt>
          <cx:pt idx="20979">423.19047619047598</cx:pt>
          <cx:pt idx="20980">467.73684210526301</cx:pt>
          <cx:pt idx="20981">444.35000000000002</cx:pt>
          <cx:pt idx="20982">493.722222222222</cx:pt>
          <cx:pt idx="20983">493.722222222222</cx:pt>
          <cx:pt idx="20984">493.722222222222</cx:pt>
          <cx:pt idx="20985">592.46666666666704</cx:pt>
          <cx:pt idx="20986">522.76470588235304</cx:pt>
          <cx:pt idx="20987">317.392857142857</cx:pt>
          <cx:pt idx="20988">296.23333333333301</cx:pt>
          <cx:pt idx="20989">355.48000000000002</cx:pt>
          <cx:pt idx="20990">987.444444444444</cx:pt>
          <cx:pt idx="20991">987.444444444444</cx:pt>
          <cx:pt idx="20992">987.444444444444</cx:pt>
          <cx:pt idx="20993">493.722222222222</cx:pt>
          <cx:pt idx="20994">493.722222222222</cx:pt>
          <cx:pt idx="20995">444.35000000000002</cx:pt>
          <cx:pt idx="20996">423.19047619047598</cx:pt>
          <cx:pt idx="20997">403.95454545454498</cx:pt>
          <cx:pt idx="20998">444.35000000000002</cx:pt>
          <cx:pt idx="20999">444.35000000000002</cx:pt>
          <cx:pt idx="21000">423.19047619047598</cx:pt>
          <cx:pt idx="21001">522.76470588235304</cx:pt>
          <cx:pt idx="21002">493.722222222222</cx:pt>
          <cx:pt idx="21003">555.4375</cx:pt>
          <cx:pt idx="21004">592.46666666666704</cx:pt>
          <cx:pt idx="21005">555.4375</cx:pt>
          <cx:pt idx="21006">740.58333333333303</cx:pt>
          <cx:pt idx="21007">423.19047619047598</cx:pt>
          <cx:pt idx="21008">423.19047619047598</cx:pt>
          <cx:pt idx="21009">493.722222222222</cx:pt>
          <cx:pt idx="21010">493.722222222222</cx:pt>
          <cx:pt idx="21011">683.61538461538498</cx:pt>
          <cx:pt idx="21012">683.61538461538498</cx:pt>
          <cx:pt idx="21013">683.61538461538498</cx:pt>
          <cx:pt idx="21014">522.76470588235304</cx:pt>
          <cx:pt idx="21015">555.4375</cx:pt>
          <cx:pt idx="21016">522.76470588235304</cx:pt>
          <cx:pt idx="21017">296.23333333333301</cx:pt>
          <cx:pt idx="21018">240.18918918918899</cx:pt>
          <cx:pt idx="21019">386.39130434782601</cx:pt>
          <cx:pt idx="21020">467.73684210526301</cx:pt>
          <cx:pt idx="21021">423.19047619047598</cx:pt>
          <cx:pt idx="21022">467.73684210526301</cx:pt>
          <cx:pt idx="21023">423.19047619047598</cx:pt>
          <cx:pt idx="21024">444.35000000000002</cx:pt>
          <cx:pt idx="21025">444.35000000000002</cx:pt>
          <cx:pt idx="21026">467.73684210526301</cx:pt>
          <cx:pt idx="21027">467.73684210526301</cx:pt>
          <cx:pt idx="21028">444.35000000000002</cx:pt>
          <cx:pt idx="21029">423.19047619047598</cx:pt>
          <cx:pt idx="21030">444.35000000000002</cx:pt>
          <cx:pt idx="21031">444.35000000000002</cx:pt>
          <cx:pt idx="21032">444.35000000000002</cx:pt>
          <cx:pt idx="21033">522.76470588235304</cx:pt>
          <cx:pt idx="21034">592.46666666666704</cx:pt>
          <cx:pt idx="21035">592.46666666666704</cx:pt>
          <cx:pt idx="21036">683.61538461538498</cx:pt>
          <cx:pt idx="21037">634.78571428571399</cx:pt>
          <cx:pt idx="21038">634.78571428571399</cx:pt>
          <cx:pt idx="21039">592.46666666666704</cx:pt>
          <cx:pt idx="21040">522.76470588235304</cx:pt>
          <cx:pt idx="21041">592.46666666666704</cx:pt>
          <cx:pt idx="21042">592.46666666666704</cx:pt>
          <cx:pt idx="21043">592.46666666666704</cx:pt>
          <cx:pt idx="21044">592.46666666666704</cx:pt>
          <cx:pt idx="21045">592.46666666666704</cx:pt>
          <cx:pt idx="21046">634.78571428571399</cx:pt>
          <cx:pt idx="21047">634.78571428571399</cx:pt>
          <cx:pt idx="21048">634.78571428571399</cx:pt>
          <cx:pt idx="21049">634.78571428571399</cx:pt>
          <cx:pt idx="21050">634.78571428571399</cx:pt>
          <cx:pt idx="21051">592.46666666666704</cx:pt>
          <cx:pt idx="21052">592.46666666666704</cx:pt>
          <cx:pt idx="21053">592.46666666666704</cx:pt>
          <cx:pt idx="21054">592.46666666666704</cx:pt>
          <cx:pt idx="21055">592.46666666666704</cx:pt>
          <cx:pt idx="21056">592.46666666666704</cx:pt>
          <cx:pt idx="21057">592.46666666666704</cx:pt>
          <cx:pt idx="21058">493.722222222222</cx:pt>
          <cx:pt idx="21059">493.722222222222</cx:pt>
          <cx:pt idx="21060">592.46666666666704</cx:pt>
          <cx:pt idx="21061">807.90909090909099</cx:pt>
          <cx:pt idx="21062">807.90909090909099</cx:pt>
          <cx:pt idx="21063">592.46666666666704</cx:pt>
          <cx:pt idx="21064">269.30303030303003</cx:pt>
          <cx:pt idx="21065">216.756097560976</cx:pt>
          <cx:pt idx="21066">386.39130434782601</cx:pt>
          <cx:pt idx="21067">269.30303030303003</cx:pt>
          <cx:pt idx="21068">216.756097560976</cx:pt>
          <cx:pt idx="21069">634.78571428571399</cx:pt>
          <cx:pt idx="21070">386.39130434782601</cx:pt>
          <cx:pt idx="21071">370.29166666666703</cx:pt>
          <cx:pt idx="21072">403.95454545454498</cx:pt>
          <cx:pt idx="21073">386.39130434782601</cx:pt>
          <cx:pt idx="21074">467.73684210526301</cx:pt>
          <cx:pt idx="21075">403.95454545454498</cx:pt>
          <cx:pt idx="21076">522.76470588235304</cx:pt>
          <cx:pt idx="21077">370.29166666666703</cx:pt>
          <cx:pt idx="21078">329.14814814814798</cx:pt>
          <cx:pt idx="21079">403.95454545454498</cx:pt>
          <cx:pt idx="21080">403.95454545454498</cx:pt>
          <cx:pt idx="21081">444.35000000000002</cx:pt>
          <cx:pt idx="21082">522.76470588235304</cx:pt>
          <cx:pt idx="21083">634.78571428571399</cx:pt>
          <cx:pt idx="21084">634.78571428571399</cx:pt>
          <cx:pt idx="21085">634.78571428571399</cx:pt>
          <cx:pt idx="21086">634.78571428571399</cx:pt>
          <cx:pt idx="21087">634.78571428571399</cx:pt>
          <cx:pt idx="21088">592.46666666666704</cx:pt>
          <cx:pt idx="21089">592.46666666666704</cx:pt>
          <cx:pt idx="21090">592.46666666666704</cx:pt>
          <cx:pt idx="21091">555.4375</cx:pt>
          <cx:pt idx="21092">592.46666666666704</cx:pt>
          <cx:pt idx="21093">423.19047619047598</cx:pt>
          <cx:pt idx="21094">493.722222222222</cx:pt>
          <cx:pt idx="21095">592.46666666666704</cx:pt>
          <cx:pt idx="21096">522.76470588235304</cx:pt>
          <cx:pt idx="21097">592.46666666666704</cx:pt>
          <cx:pt idx="21098">386.39130434782601</cx:pt>
          <cx:pt idx="21099">370.29166666666703</cx:pt>
          <cx:pt idx="21100">403.95454545454498</cx:pt>
          <cx:pt idx="21101">386.39130434782601</cx:pt>
          <cx:pt idx="21102">592.46666666666704</cx:pt>
          <cx:pt idx="21103">493.722222222222</cx:pt>
          <cx:pt idx="21104">555.4375</cx:pt>
          <cx:pt idx="21105">493.722222222222</cx:pt>
          <cx:pt idx="21106">522.76470588235304</cx:pt>
          <cx:pt idx="21107">683.61538461538498</cx:pt>
          <cx:pt idx="21108">592.46666666666704</cx:pt>
          <cx:pt idx="21109">592.46666666666704</cx:pt>
          <cx:pt idx="21110">555.4375</cx:pt>
          <cx:pt idx="21111">555.4375</cx:pt>
          <cx:pt idx="21112">592.46666666666704</cx:pt>
          <cx:pt idx="21113">555.4375</cx:pt>
          <cx:pt idx="21114">555.4375</cx:pt>
          <cx:pt idx="21115">888.70000000000005</cx:pt>
          <cx:pt idx="21116">807.90909090909099</cx:pt>
          <cx:pt idx="21117">683.61538461538498</cx:pt>
          <cx:pt idx="21118">493.722222222222</cx:pt>
          <cx:pt idx="21119">467.73684210526301</cx:pt>
          <cx:pt idx="21120">467.73684210526301</cx:pt>
          <cx:pt idx="21121">467.73684210526301</cx:pt>
          <cx:pt idx="21122">634.78571428571399</cx:pt>
          <cx:pt idx="21123">592.46666666666704</cx:pt>
          <cx:pt idx="21124">592.46666666666704</cx:pt>
          <cx:pt idx="21125">522.76470588235304</cx:pt>
          <cx:pt idx="21126">493.722222222222</cx:pt>
          <cx:pt idx="21127">493.722222222222</cx:pt>
          <cx:pt idx="21128">555.4375</cx:pt>
          <cx:pt idx="21129">386.39130434782601</cx:pt>
          <cx:pt idx="21130">370.29166666666703</cx:pt>
          <cx:pt idx="21131">355.48000000000002</cx:pt>
          <cx:pt idx="21132">370.29166666666703</cx:pt>
          <cx:pt idx="21133">355.48000000000002</cx:pt>
          <cx:pt idx="21134">493.722222222222</cx:pt>
          <cx:pt idx="21135">444.35000000000002</cx:pt>
          <cx:pt idx="21136">423.19047619047598</cx:pt>
          <cx:pt idx="21137">423.19047619047598</cx:pt>
          <cx:pt idx="21138">444.35000000000002</cx:pt>
          <cx:pt idx="21139">683.61538461538498</cx:pt>
          <cx:pt idx="21140">555.4375</cx:pt>
          <cx:pt idx="21141">555.4375</cx:pt>
          <cx:pt idx="21142">555.4375</cx:pt>
          <cx:pt idx="21143">555.4375</cx:pt>
          <cx:pt idx="21144">592.46666666666704</cx:pt>
          <cx:pt idx="21145">555.4375</cx:pt>
          <cx:pt idx="21146">592.46666666666704</cx:pt>
          <cx:pt idx="21147">555.4375</cx:pt>
          <cx:pt idx="21148">467.73684210526301</cx:pt>
          <cx:pt idx="21149">423.19047619047598</cx:pt>
          <cx:pt idx="21150">467.73684210526301</cx:pt>
          <cx:pt idx="21151">493.722222222222</cx:pt>
          <cx:pt idx="21152">444.35000000000002</cx:pt>
          <cx:pt idx="21153">423.19047619047598</cx:pt>
          <cx:pt idx="21154">423.19047619047598</cx:pt>
          <cx:pt idx="21155">467.73684210526301</cx:pt>
          <cx:pt idx="21156">423.19047619047598</cx:pt>
          <cx:pt idx="21157">467.73684210526301</cx:pt>
          <cx:pt idx="21158">493.722222222222</cx:pt>
          <cx:pt idx="21159">444.35000000000002</cx:pt>
          <cx:pt idx="21160">423.19047619047598</cx:pt>
          <cx:pt idx="21161">423.19047619047598</cx:pt>
          <cx:pt idx="21162">423.19047619047598</cx:pt>
          <cx:pt idx="21163">423.19047619047598</cx:pt>
          <cx:pt idx="21164">467.73684210526301</cx:pt>
          <cx:pt idx="21165">493.722222222222</cx:pt>
          <cx:pt idx="21166">423.19047619047598</cx:pt>
          <cx:pt idx="21167">444.35000000000002</cx:pt>
          <cx:pt idx="21168">386.39130434782601</cx:pt>
          <cx:pt idx="21169">522.76470588235304</cx:pt>
          <cx:pt idx="21170">467.73684210526301</cx:pt>
          <cx:pt idx="21171">493.722222222222</cx:pt>
          <cx:pt idx="21172">423.19047619047598</cx:pt>
          <cx:pt idx="21173">522.76470588235304</cx:pt>
          <cx:pt idx="21174">467.73684210526301</cx:pt>
          <cx:pt idx="21175">386.39130434782601</cx:pt>
          <cx:pt idx="21176">423.19047619047598</cx:pt>
          <cx:pt idx="21177">355.48000000000002</cx:pt>
          <cx:pt idx="21178">467.73684210526301</cx:pt>
          <cx:pt idx="21179">467.73684210526301</cx:pt>
          <cx:pt idx="21180">341.80769230769198</cx:pt>
          <cx:pt idx="21181">341.80769230769198</cx:pt>
          <cx:pt idx="21182">444.35000000000002</cx:pt>
          <cx:pt idx="21183">467.73684210526301</cx:pt>
          <cx:pt idx="21184">403.95454545454498</cx:pt>
          <cx:pt idx="21185">592.46666666666704</cx:pt>
          <cx:pt idx="21186">683.61538461538498</cx:pt>
          <cx:pt idx="21187">683.61538461538498</cx:pt>
          <cx:pt idx="21188">423.19047619047598</cx:pt>
          <cx:pt idx="21189">555.4375</cx:pt>
          <cx:pt idx="21190">555.4375</cx:pt>
          <cx:pt idx="21191">555.4375</cx:pt>
          <cx:pt idx="21192">555.4375</cx:pt>
          <cx:pt idx="21193">423.19047619047598</cx:pt>
          <cx:pt idx="21194">423.19047619047598</cx:pt>
          <cx:pt idx="21195">592.46666666666704</cx:pt>
          <cx:pt idx="21196">555.4375</cx:pt>
          <cx:pt idx="21197">444.35000000000002</cx:pt>
          <cx:pt idx="21198">522.76470588235304</cx:pt>
          <cx:pt idx="21199">592.46666666666704</cx:pt>
          <cx:pt idx="21200">423.19047619047598</cx:pt>
          <cx:pt idx="21201">444.35000000000002</cx:pt>
          <cx:pt idx="21202">444.35000000000002</cx:pt>
          <cx:pt idx="21203">423.19047619047598</cx:pt>
          <cx:pt idx="21204">444.35000000000002</cx:pt>
          <cx:pt idx="21205">444.35000000000002</cx:pt>
          <cx:pt idx="21206">555.4375</cx:pt>
          <cx:pt idx="21207">807.90909090909099</cx:pt>
          <cx:pt idx="21208">807.90909090909099</cx:pt>
          <cx:pt idx="21209">355.48000000000002</cx:pt>
          <cx:pt idx="21210">444.35000000000002</cx:pt>
          <cx:pt idx="21211">555.4375</cx:pt>
          <cx:pt idx="21212">444.35000000000002</cx:pt>
          <cx:pt idx="21213">555.4375</cx:pt>
          <cx:pt idx="21214">423.19047619047598</cx:pt>
          <cx:pt idx="21215">555.4375</cx:pt>
          <cx:pt idx="21216">592.46666666666704</cx:pt>
          <cx:pt idx="21217">467.73684210526301</cx:pt>
          <cx:pt idx="21218">522.76470588235304</cx:pt>
          <cx:pt idx="21219">444.35000000000002</cx:pt>
          <cx:pt idx="21220">370.29166666666703</cx:pt>
          <cx:pt idx="21221">467.73684210526301</cx:pt>
          <cx:pt idx="21222">592.46666666666704</cx:pt>
          <cx:pt idx="21223">493.722222222222</cx:pt>
          <cx:pt idx="21224">493.722222222222</cx:pt>
          <cx:pt idx="21225">317.392857142857</cx:pt>
          <cx:pt idx="21226">296.23333333333301</cx:pt>
          <cx:pt idx="21227">341.80769230769198</cx:pt>
          <cx:pt idx="21228">296.23333333333301</cx:pt>
          <cx:pt idx="21229">306.44827586206901</cx:pt>
          <cx:pt idx="21230">306.44827586206901</cx:pt>
          <cx:pt idx="21231">386.39130434782601</cx:pt>
          <cx:pt idx="21232">386.39130434782601</cx:pt>
          <cx:pt idx="21233">444.35000000000002</cx:pt>
          <cx:pt idx="21234">317.392857142857</cx:pt>
          <cx:pt idx="21235">317.392857142857</cx:pt>
          <cx:pt idx="21236">296.23333333333301</cx:pt>
          <cx:pt idx="21237">296.23333333333301</cx:pt>
          <cx:pt idx="21238">355.48000000000002</cx:pt>
          <cx:pt idx="21239">341.80769230769198</cx:pt>
          <cx:pt idx="21240">403.95454545454498</cx:pt>
          <cx:pt idx="21241">444.35000000000002</cx:pt>
          <cx:pt idx="21242">493.722222222222</cx:pt>
          <cx:pt idx="21243">370.29166666666703</cx:pt>
          <cx:pt idx="21244">370.29166666666703</cx:pt>
          <cx:pt idx="21245">403.95454545454498</cx:pt>
          <cx:pt idx="21246">370.29166666666703</cx:pt>
          <cx:pt idx="21247">370.29166666666703</cx:pt>
          <cx:pt idx="21248">444.35000000000002</cx:pt>
          <cx:pt idx="21249">467.73684210526301</cx:pt>
          <cx:pt idx="21250">423.19047619047598</cx:pt>
          <cx:pt idx="21251">444.35000000000002</cx:pt>
          <cx:pt idx="21252">423.19047619047598</cx:pt>
          <cx:pt idx="21253">444.35000000000002</cx:pt>
          <cx:pt idx="21254">467.73684210526301</cx:pt>
          <cx:pt idx="21255">403.95454545454498</cx:pt>
          <cx:pt idx="21256">370.29166666666703</cx:pt>
          <cx:pt idx="21257">370.29166666666703</cx:pt>
          <cx:pt idx="21258">423.19047619047598</cx:pt>
          <cx:pt idx="21259">423.19047619047598</cx:pt>
          <cx:pt idx="21260">467.73684210526301</cx:pt>
          <cx:pt idx="21261">522.76470588235304</cx:pt>
          <cx:pt idx="21262">423.19047619047598</cx:pt>
          <cx:pt idx="21263">423.19047619047598</cx:pt>
          <cx:pt idx="21264">467.73684210526301</cx:pt>
          <cx:pt idx="21265">423.19047619047598</cx:pt>
          <cx:pt idx="21266">423.19047619047598</cx:pt>
          <cx:pt idx="21267">467.73684210526301</cx:pt>
          <cx:pt idx="21268">522.76470588235304</cx:pt>
          <cx:pt idx="21269">423.19047619047598</cx:pt>
          <cx:pt idx="21270">423.19047619047598</cx:pt>
          <cx:pt idx="21271">467.73684210526301</cx:pt>
          <cx:pt idx="21272">444.35000000000002</cx:pt>
          <cx:pt idx="21273">444.35000000000002</cx:pt>
          <cx:pt idx="21274">467.73684210526301</cx:pt>
          <cx:pt idx="21275">493.722222222222</cx:pt>
          <cx:pt idx="21276">493.722222222222</cx:pt>
          <cx:pt idx="21277">444.35000000000002</cx:pt>
          <cx:pt idx="21278">444.35000000000002</cx:pt>
          <cx:pt idx="21279">467.73684210526301</cx:pt>
          <cx:pt idx="21280">493.722222222222</cx:pt>
          <cx:pt idx="21281">555.4375</cx:pt>
          <cx:pt idx="21282">592.46666666666704</cx:pt>
          <cx:pt idx="21283">467.73684210526301</cx:pt>
          <cx:pt idx="21284">467.73684210526301</cx:pt>
          <cx:pt idx="21285">555.4375</cx:pt>
          <cx:pt idx="21286">592.46666666666704</cx:pt>
          <cx:pt idx="21287">555.4375</cx:pt>
          <cx:pt idx="21288">355.48000000000002</cx:pt>
          <cx:pt idx="21289">403.95454545454498</cx:pt>
          <cx:pt idx="21290">370.29166666666703</cx:pt>
          <cx:pt idx="21291">386.39130434782601</cx:pt>
          <cx:pt idx="21292">444.35000000000002</cx:pt>
          <cx:pt idx="21293">493.722222222222</cx:pt>
          <cx:pt idx="21294">522.76470588235304</cx:pt>
          <cx:pt idx="21295">555.4375</cx:pt>
          <cx:pt idx="21296">555.4375</cx:pt>
          <cx:pt idx="21297">592.46666666666704</cx:pt>
          <cx:pt idx="21298">493.722222222222</cx:pt>
          <cx:pt idx="21299">555.4375</cx:pt>
          <cx:pt idx="21300">555.4375</cx:pt>
          <cx:pt idx="21301">592.46666666666704</cx:pt>
          <cx:pt idx="21302">467.73684210526301</cx:pt>
          <cx:pt idx="21303">522.76470588235304</cx:pt>
          <cx:pt idx="21304">522.76470588235304</cx:pt>
          <cx:pt idx="21305">522.76470588235304</cx:pt>
          <cx:pt idx="21306">522.76470588235304</cx:pt>
          <cx:pt idx="21307">555.4375</cx:pt>
          <cx:pt idx="21308">555.4375</cx:pt>
          <cx:pt idx="21309">555.4375</cx:pt>
          <cx:pt idx="21310">493.722222222222</cx:pt>
          <cx:pt idx="21311">555.4375</cx:pt>
          <cx:pt idx="21312">386.39130434782601</cx:pt>
          <cx:pt idx="21313">370.29166666666703</cx:pt>
          <cx:pt idx="21314">277.71875</cx:pt>
          <cx:pt idx="21315">555.4375</cx:pt>
          <cx:pt idx="21316">386.39130434782601</cx:pt>
          <cx:pt idx="21317">370.29166666666703</cx:pt>
          <cx:pt idx="21318">277.71875</cx:pt>
          <cx:pt idx="21319">386.39130434782601</cx:pt>
          <cx:pt idx="21320">277.71875</cx:pt>
          <cx:pt idx="21321">403.95454545454498</cx:pt>
          <cx:pt idx="21322">306.44827586206901</cx:pt>
          <cx:pt idx="21323">386.39130434782601</cx:pt>
          <cx:pt idx="21324">306.44827586206901</cx:pt>
          <cx:pt idx="21325">403.95454545454498</cx:pt>
          <cx:pt idx="21326">306.44827586206901</cx:pt>
          <cx:pt idx="21327">740.58333333333303</cx:pt>
          <cx:pt idx="21328">740.58333333333303</cx:pt>
          <cx:pt idx="21329">740.58333333333303</cx:pt>
          <cx:pt idx="21330">740.58333333333303</cx:pt>
          <cx:pt idx="21331">740.58333333333303</cx:pt>
          <cx:pt idx="21332">493.722222222222</cx:pt>
          <cx:pt idx="21333">370.29166666666703</cx:pt>
          <cx:pt idx="21334">386.39130434782601</cx:pt>
          <cx:pt idx="21335">386.39130434782601</cx:pt>
          <cx:pt idx="21336">386.39130434782601</cx:pt>
          <cx:pt idx="21337">403.95454545454498</cx:pt>
          <cx:pt idx="21338">386.39130434782601</cx:pt>
          <cx:pt idx="21339">444.35000000000002</cx:pt>
          <cx:pt idx="21340">386.39130434782601</cx:pt>
          <cx:pt idx="21341">423.19047619047598</cx:pt>
          <cx:pt idx="21342">370.29166666666703</cx:pt>
          <cx:pt idx="21343">403.95454545454498</cx:pt>
          <cx:pt idx="21344">370.29166666666703</cx:pt>
          <cx:pt idx="21345">444.35000000000002</cx:pt>
          <cx:pt idx="21346">370.29166666666703</cx:pt>
          <cx:pt idx="21347">444.35000000000002</cx:pt>
          <cx:pt idx="21348">423.19047619047598</cx:pt>
          <cx:pt idx="21349">306.44827586206901</cx:pt>
          <cx:pt idx="21350">306.44827586206901</cx:pt>
          <cx:pt idx="21351">386.39130434782601</cx:pt>
          <cx:pt idx="21352">370.29166666666703</cx:pt>
          <cx:pt idx="21353">403.95454545454498</cx:pt>
          <cx:pt idx="21354">386.39130434782601</cx:pt>
          <cx:pt idx="21355">403.95454545454498</cx:pt>
          <cx:pt idx="21356">423.19047619047598</cx:pt>
          <cx:pt idx="21357">467.73684210526301</cx:pt>
          <cx:pt idx="21358">423.19047619047598</cx:pt>
          <cx:pt idx="21359">522.76470588235304</cx:pt>
          <cx:pt idx="21360">467.73684210526301</cx:pt>
          <cx:pt idx="21361">423.19047619047598</cx:pt>
          <cx:pt idx="21362">522.76470588235304</cx:pt>
          <cx:pt idx="21363">522.76470588235304</cx:pt>
          <cx:pt idx="21364">423.19047619047598</cx:pt>
          <cx:pt idx="21365">403.95454545454498</cx:pt>
          <cx:pt idx="21366">493.722222222222</cx:pt>
          <cx:pt idx="21367">555.4375</cx:pt>
          <cx:pt idx="21368">555.4375</cx:pt>
          <cx:pt idx="21369">555.4375</cx:pt>
          <cx:pt idx="21370">522.76470588235304</cx:pt>
          <cx:pt idx="21371">467.73684210526301</cx:pt>
          <cx:pt idx="21372">493.722222222222</cx:pt>
          <cx:pt idx="21373">592.46666666666704</cx:pt>
          <cx:pt idx="21374">493.722222222222</cx:pt>
          <cx:pt idx="21375">493.722222222222</cx:pt>
          <cx:pt idx="21376">522.76470588235304</cx:pt>
          <cx:pt idx="21377">522.76470588235304</cx:pt>
          <cx:pt idx="21378">493.722222222222</cx:pt>
          <cx:pt idx="21379">522.76470588235304</cx:pt>
          <cx:pt idx="21380">522.76470588235304</cx:pt>
          <cx:pt idx="21381">522.76470588235304</cx:pt>
          <cx:pt idx="21382">522.76470588235304</cx:pt>
          <cx:pt idx="21383">522.76470588235304</cx:pt>
          <cx:pt idx="21384">522.76470588235304</cx:pt>
          <cx:pt idx="21385">592.46666666666704</cx:pt>
          <cx:pt idx="21386">683.61538461538498</cx:pt>
          <cx:pt idx="21387">683.61538461538498</cx:pt>
          <cx:pt idx="21388">493.722222222222</cx:pt>
          <cx:pt idx="21389">740.58333333333303</cx:pt>
          <cx:pt idx="21390">740.58333333333303</cx:pt>
          <cx:pt idx="21391">423.19047619047598</cx:pt>
          <cx:pt idx="21392">467.73684210526301</cx:pt>
          <cx:pt idx="21393">493.722222222222</cx:pt>
          <cx:pt idx="21394">592.46666666666704</cx:pt>
          <cx:pt idx="21395">634.78571428571399</cx:pt>
          <cx:pt idx="21396">740.58333333333303</cx:pt>
          <cx:pt idx="21397">634.78571428571399</cx:pt>
          <cx:pt idx="21398">740.58333333333303</cx:pt>
          <cx:pt idx="21399">740.58333333333303</cx:pt>
          <cx:pt idx="21400">634.78571428571399</cx:pt>
          <cx:pt idx="21401">807.90909090909099</cx:pt>
          <cx:pt idx="21402">423.19047619047598</cx:pt>
          <cx:pt idx="21403">634.78571428571399</cx:pt>
          <cx:pt idx="21404">634.78571428571399</cx:pt>
          <cx:pt idx="21405">403.95454545454498</cx:pt>
          <cx:pt idx="21406">493.722222222222</cx:pt>
          <cx:pt idx="21407">522.76470588235304</cx:pt>
          <cx:pt idx="21408">522.76470588235304</cx:pt>
          <cx:pt idx="21409">423.19047619047598</cx:pt>
          <cx:pt idx="21410">403.95454545454498</cx:pt>
          <cx:pt idx="21411">423.19047619047598</cx:pt>
          <cx:pt idx="21412">306.44827586206901</cx:pt>
          <cx:pt idx="21413">329.14814814814798</cx:pt>
          <cx:pt idx="21414">341.80769230769198</cx:pt>
          <cx:pt idx="21415">403.95454545454498</cx:pt>
          <cx:pt idx="21416">423.19047619047598</cx:pt>
          <cx:pt idx="21417">522.76470588235304</cx:pt>
          <cx:pt idx="21418">555.4375</cx:pt>
          <cx:pt idx="21419">522.76470588235304</cx:pt>
          <cx:pt idx="21420">522.76470588235304</cx:pt>
          <cx:pt idx="21421">634.78571428571399</cx:pt>
          <cx:pt idx="21422">555.4375</cx:pt>
          <cx:pt idx="21423">555.4375</cx:pt>
          <cx:pt idx="21424">807.90909090909099</cx:pt>
          <cx:pt idx="21425">522.76470588235304</cx:pt>
          <cx:pt idx="21426">634.78571428571399</cx:pt>
          <cx:pt idx="21427">807.90909090909099</cx:pt>
          <cx:pt idx="21428">592.46666666666704</cx:pt>
          <cx:pt idx="21429">740.58333333333303</cx:pt>
          <cx:pt idx="21430">740.58333333333303</cx:pt>
          <cx:pt idx="21431">555.4375</cx:pt>
          <cx:pt idx="21432">555.4375</cx:pt>
          <cx:pt idx="21433">522.76470588235304</cx:pt>
          <cx:pt idx="21434">634.78571428571399</cx:pt>
          <cx:pt idx="21435">555.4375</cx:pt>
          <cx:pt idx="21436">522.76470588235304</cx:pt>
          <cx:pt idx="21437">634.78571428571399</cx:pt>
          <cx:pt idx="21438">522.76470588235304</cx:pt>
          <cx:pt idx="21439">592.46666666666704</cx:pt>
          <cx:pt idx="21440">522.76470588235304</cx:pt>
          <cx:pt idx="21441">634.78571428571399</cx:pt>
          <cx:pt idx="21442">522.76470588235304</cx:pt>
          <cx:pt idx="21443">592.46666666666704</cx:pt>
          <cx:pt idx="21444">493.722222222222</cx:pt>
          <cx:pt idx="21445">522.76470588235304</cx:pt>
          <cx:pt idx="21446">592.46666666666704</cx:pt>
          <cx:pt idx="21447">286.677419354839</cx:pt>
          <cx:pt idx="21448">277.71875</cx:pt>
          <cx:pt idx="21449">306.44827586206901</cx:pt>
          <cx:pt idx="21450">286.677419354839</cx:pt>
          <cx:pt idx="21451">306.44827586206901</cx:pt>
          <cx:pt idx="21452">296.23333333333301</cx:pt>
          <cx:pt idx="21453">592.46666666666704</cx:pt>
          <cx:pt idx="21454">522.76470588235304</cx:pt>
          <cx:pt idx="21455">370.29166666666703</cx:pt>
          <cx:pt idx="21456">403.95454545454498</cx:pt>
          <cx:pt idx="21457">370.29166666666703</cx:pt>
          <cx:pt idx="21458">423.19047619047598</cx:pt>
          <cx:pt idx="21459">355.48000000000002</cx:pt>
          <cx:pt idx="21460">355.48000000000002</cx:pt>
          <cx:pt idx="21461">403.95454545454498</cx:pt>
          <cx:pt idx="21462">444.35000000000002</cx:pt>
          <cx:pt idx="21463">355.48000000000002</cx:pt>
          <cx:pt idx="21464">355.48000000000002</cx:pt>
          <cx:pt idx="21465">386.39130434782601</cx:pt>
          <cx:pt idx="21466">555.4375</cx:pt>
          <cx:pt idx="21467">423.19047619047598</cx:pt>
          <cx:pt idx="21468">355.48000000000002</cx:pt>
          <cx:pt idx="21469">355.48000000000002</cx:pt>
          <cx:pt idx="21470">386.39130434782601</cx:pt>
          <cx:pt idx="21471">522.76470588235304</cx:pt>
          <cx:pt idx="21472">592.46666666666704</cx:pt>
          <cx:pt idx="21473">522.76470588235304</cx:pt>
          <cx:pt idx="21474">355.48000000000002</cx:pt>
          <cx:pt idx="21475">403.95454545454498</cx:pt>
          <cx:pt idx="21476">355.48000000000002</cx:pt>
          <cx:pt idx="21477">386.39130434782601</cx:pt>
          <cx:pt idx="21478">355.48000000000002</cx:pt>
          <cx:pt idx="21479">403.95454545454498</cx:pt>
          <cx:pt idx="21480">355.48000000000002</cx:pt>
          <cx:pt idx="21481">444.35000000000002</cx:pt>
          <cx:pt idx="21482">555.4375</cx:pt>
          <cx:pt idx="21483">306.44827586206901</cx:pt>
          <cx:pt idx="21484">306.44827586206901</cx:pt>
          <cx:pt idx="21485">211.59523809523799</cx:pt>
          <cx:pt idx="21486">296.23333333333301</cx:pt>
          <cx:pt idx="21487">286.677419354839</cx:pt>
          <cx:pt idx="21488">370.29166666666703</cx:pt>
          <cx:pt idx="21489">355.48000000000002</cx:pt>
          <cx:pt idx="21490">386.39130434782601</cx:pt>
          <cx:pt idx="21491">355.48000000000002</cx:pt>
          <cx:pt idx="21492">370.29166666666703</cx:pt>
          <cx:pt idx="21493">493.722222222222</cx:pt>
          <cx:pt idx="21494">592.46666666666704</cx:pt>
          <cx:pt idx="21495">634.78571428571399</cx:pt>
          <cx:pt idx="21496">370.29166666666703</cx:pt>
          <cx:pt idx="21497">386.39130434782601</cx:pt>
          <cx:pt idx="21498">370.29166666666703</cx:pt>
          <cx:pt idx="21499">370.29166666666703</cx:pt>
          <cx:pt idx="21500">467.73684210526301</cx:pt>
          <cx:pt idx="21501">467.73684210526301</cx:pt>
          <cx:pt idx="21502">403.95454545454498</cx:pt>
          <cx:pt idx="21503">444.35000000000002</cx:pt>
          <cx:pt idx="21504">386.39130434782601</cx:pt>
          <cx:pt idx="21505">423.19047619047598</cx:pt>
          <cx:pt idx="21506">386.39130434782601</cx:pt>
          <cx:pt idx="21507">467.73684210526301</cx:pt>
          <cx:pt idx="21508">467.73684210526301</cx:pt>
          <cx:pt idx="21509">493.722222222222</cx:pt>
          <cx:pt idx="21510">522.76470588235304</cx:pt>
          <cx:pt idx="21511">467.73684210526301</cx:pt>
          <cx:pt idx="21512">341.80769230769198</cx:pt>
          <cx:pt idx="21513">403.95454545454498</cx:pt>
          <cx:pt idx="21514">403.95454545454498</cx:pt>
          <cx:pt idx="21515">423.19047619047598</cx:pt>
          <cx:pt idx="21516">423.19047619047598</cx:pt>
          <cx:pt idx="21517">403.95454545454498</cx:pt>
          <cx:pt idx="21518">403.95454545454498</cx:pt>
          <cx:pt idx="21519">403.95454545454498</cx:pt>
          <cx:pt idx="21520">403.95454545454498</cx:pt>
          <cx:pt idx="21521">444.35000000000002</cx:pt>
          <cx:pt idx="21522">423.19047619047598</cx:pt>
          <cx:pt idx="21523">423.19047619047598</cx:pt>
          <cx:pt idx="21524">423.19047619047598</cx:pt>
          <cx:pt idx="21525">444.35000000000002</cx:pt>
          <cx:pt idx="21526">341.80769230769198</cx:pt>
          <cx:pt idx="21527">341.80769230769198</cx:pt>
          <cx:pt idx="21528">386.39130434782601</cx:pt>
          <cx:pt idx="21529">423.19047619047598</cx:pt>
          <cx:pt idx="21530">286.677419354839</cx:pt>
          <cx:pt idx="21531">329.14814814814798</cx:pt>
          <cx:pt idx="21532">386.39130434782601</cx:pt>
          <cx:pt idx="21533">423.19047619047598</cx:pt>
          <cx:pt idx="21534">261.38235294117601</cx:pt>
          <cx:pt idx="21535">317.392857142857</cx:pt>
          <cx:pt idx="21536">306.44827586206901</cx:pt>
          <cx:pt idx="21537">329.14814814814798</cx:pt>
          <cx:pt idx="21538">296.23333333333301</cx:pt>
          <cx:pt idx="21539">317.392857142857</cx:pt>
          <cx:pt idx="21540">403.95454545454498</cx:pt>
          <cx:pt idx="21541">423.19047619047598</cx:pt>
          <cx:pt idx="21542">341.80769230769198</cx:pt>
          <cx:pt idx="21543">341.80769230769198</cx:pt>
          <cx:pt idx="21544">355.48000000000002</cx:pt>
          <cx:pt idx="21545">370.29166666666703</cx:pt>
          <cx:pt idx="21546">355.48000000000002</cx:pt>
          <cx:pt idx="21547">355.48000000000002</cx:pt>
          <cx:pt idx="21548">467.73684210526301</cx:pt>
          <cx:pt idx="21549">386.39130434782601</cx:pt>
          <cx:pt idx="21550">329.14814814814798</cx:pt>
          <cx:pt idx="21551">306.44827586206901</cx:pt>
          <cx:pt idx="21552">423.19047619047598</cx:pt>
          <cx:pt idx="21553">386.39130434782601</cx:pt>
          <cx:pt idx="21554">386.39130434782601</cx:pt>
          <cx:pt idx="21555">341.80769230769198</cx:pt>
          <cx:pt idx="21556">355.48000000000002</cx:pt>
          <cx:pt idx="21557">370.29166666666703</cx:pt>
          <cx:pt idx="21558">403.95454545454498</cx:pt>
          <cx:pt idx="21559">444.35000000000002</cx:pt>
          <cx:pt idx="21560">444.35000000000002</cx:pt>
          <cx:pt idx="21561">386.39130434782601</cx:pt>
          <cx:pt idx="21562">403.95454545454498</cx:pt>
          <cx:pt idx="21563">370.29166666666703</cx:pt>
          <cx:pt idx="21564">370.29166666666703</cx:pt>
          <cx:pt idx="21565">386.39130434782601</cx:pt>
          <cx:pt idx="21566">423.19047619047598</cx:pt>
          <cx:pt idx="21567">386.39130434782601</cx:pt>
          <cx:pt idx="21568">286.677419354839</cx:pt>
          <cx:pt idx="21569">277.71875</cx:pt>
          <cx:pt idx="21570">269.30303030303003</cx:pt>
          <cx:pt idx="21571">386.39130434782601</cx:pt>
          <cx:pt idx="21572">403.95454545454498</cx:pt>
          <cx:pt idx="21573">444.35000000000002</cx:pt>
          <cx:pt idx="21574">444.35000000000002</cx:pt>
          <cx:pt idx="21575">386.39130434782601</cx:pt>
          <cx:pt idx="21576">386.39130434782601</cx:pt>
          <cx:pt idx="21577">386.39130434782601</cx:pt>
          <cx:pt idx="21578">386.39130434782601</cx:pt>
          <cx:pt idx="21579">386.39130434782601</cx:pt>
          <cx:pt idx="21580">296.23333333333301</cx:pt>
          <cx:pt idx="21581">296.23333333333301</cx:pt>
          <cx:pt idx="21582">403.95454545454498</cx:pt>
          <cx:pt idx="21583">403.95454545454498</cx:pt>
          <cx:pt idx="21584">370.29166666666703</cx:pt>
          <cx:pt idx="21585">370.29166666666703</cx:pt>
          <cx:pt idx="21586">386.39130434782601</cx:pt>
          <cx:pt idx="21587">355.48000000000002</cx:pt>
          <cx:pt idx="21588">403.95454545454498</cx:pt>
          <cx:pt idx="21589">444.35000000000002</cx:pt>
          <cx:pt idx="21590">341.80769230769198</cx:pt>
          <cx:pt idx="21591">355.48000000000002</cx:pt>
          <cx:pt idx="21592">386.39130434782601</cx:pt>
          <cx:pt idx="21593">269.30303030303003</cx:pt>
          <cx:pt idx="21594">444.35000000000002</cx:pt>
          <cx:pt idx="21595">444.35000000000002</cx:pt>
          <cx:pt idx="21596">403.95454545454498</cx:pt>
          <cx:pt idx="21597">423.19047619047598</cx:pt>
          <cx:pt idx="21598">403.95454545454498</cx:pt>
          <cx:pt idx="21599">403.95454545454498</cx:pt>
          <cx:pt idx="21600">329.14814814814798</cx:pt>
          <cx:pt idx="21601">341.80769230769198</cx:pt>
          <cx:pt idx="21602">444.35000000000002</cx:pt>
          <cx:pt idx="21603">467.73684210526301</cx:pt>
          <cx:pt idx="21604">467.73684210526301</cx:pt>
          <cx:pt idx="21605">386.39130434782601</cx:pt>
          <cx:pt idx="21606">341.80769230769198</cx:pt>
          <cx:pt idx="21607">341.80769230769198</cx:pt>
          <cx:pt idx="21608">370.29166666666703</cx:pt>
          <cx:pt idx="21609">370.29166666666703</cx:pt>
          <cx:pt idx="21610">403.95454545454498</cx:pt>
          <cx:pt idx="21611">403.95454545454498</cx:pt>
          <cx:pt idx="21612">423.19047619047598</cx:pt>
          <cx:pt idx="21613">423.19047619047598</cx:pt>
          <cx:pt idx="21614">467.73684210526301</cx:pt>
          <cx:pt idx="21615">555.4375</cx:pt>
          <cx:pt idx="21616">522.76470588235304</cx:pt>
          <cx:pt idx="21617">423.19047619047598</cx:pt>
          <cx:pt idx="21618">423.19047619047598</cx:pt>
          <cx:pt idx="21619">467.73684210526301</cx:pt>
          <cx:pt idx="21620">555.4375</cx:pt>
          <cx:pt idx="21621">423.19047619047598</cx:pt>
          <cx:pt idx="21622">423.19047619047598</cx:pt>
          <cx:pt idx="21623">467.73684210526301</cx:pt>
          <cx:pt idx="21624">555.4375</cx:pt>
          <cx:pt idx="21625">522.76470588235304</cx:pt>
          <cx:pt idx="21626">423.19047619047598</cx:pt>
          <cx:pt idx="21627">423.19047619047598</cx:pt>
          <cx:pt idx="21628">467.73684210526301</cx:pt>
          <cx:pt idx="21629">555.4375</cx:pt>
          <cx:pt idx="21630">444.35000000000002</cx:pt>
          <cx:pt idx="21631">444.35000000000002</cx:pt>
          <cx:pt idx="21632">467.73684210526301</cx:pt>
          <cx:pt idx="21633">555.4375</cx:pt>
          <cx:pt idx="21634">493.722222222222</cx:pt>
          <cx:pt idx="21635">493.722222222222</cx:pt>
          <cx:pt idx="21636">555.4375</cx:pt>
          <cx:pt idx="21637">444.35000000000002</cx:pt>
          <cx:pt idx="21638">444.35000000000002</cx:pt>
          <cx:pt idx="21639">467.73684210526301</cx:pt>
          <cx:pt idx="21640">555.4375</cx:pt>
          <cx:pt idx="21641">493.722222222222</cx:pt>
          <cx:pt idx="21642">493.722222222222</cx:pt>
          <cx:pt idx="21643">555.4375</cx:pt>
          <cx:pt idx="21644">522.76470588235304</cx:pt>
          <cx:pt idx="21645">522.76470588235304</cx:pt>
          <cx:pt idx="21646">555.4375</cx:pt>
          <cx:pt idx="21647">555.4375</cx:pt>
          <cx:pt idx="21648">522.76470588235304</cx:pt>
          <cx:pt idx="21649">522.76470588235304</cx:pt>
          <cx:pt idx="21650">423.19047619047598</cx:pt>
          <cx:pt idx="21651">423.19047619047598</cx:pt>
          <cx:pt idx="21652">444.35000000000002</cx:pt>
          <cx:pt idx="21653">423.19047619047598</cx:pt>
          <cx:pt idx="21654">493.722222222222</cx:pt>
          <cx:pt idx="21655">467.73684210526301</cx:pt>
          <cx:pt idx="21656">467.73684210526301</cx:pt>
          <cx:pt idx="21657">555.4375</cx:pt>
          <cx:pt idx="21658">493.722222222222</cx:pt>
          <cx:pt idx="21659">493.722222222222</cx:pt>
          <cx:pt idx="21660">370.29166666666703</cx:pt>
          <cx:pt idx="21661">403.95454545454498</cx:pt>
          <cx:pt idx="21662">403.95454545454498</cx:pt>
          <cx:pt idx="21663">467.73684210526301</cx:pt>
          <cx:pt idx="21664">493.722222222222</cx:pt>
          <cx:pt idx="21665">493.722222222222</cx:pt>
          <cx:pt idx="21666">493.722222222222</cx:pt>
          <cx:pt idx="21667">592.46666666666704</cx:pt>
          <cx:pt idx="21668">493.722222222222</cx:pt>
          <cx:pt idx="21669">522.76470588235304</cx:pt>
          <cx:pt idx="21670">386.39130434782601</cx:pt>
          <cx:pt idx="21671">444.35000000000002</cx:pt>
          <cx:pt idx="21672">493.722222222222</cx:pt>
          <cx:pt idx="21673">493.722222222222</cx:pt>
          <cx:pt idx="21674">370.29166666666703</cx:pt>
          <cx:pt idx="21675">403.95454545454498</cx:pt>
          <cx:pt idx="21676">444.35000000000002</cx:pt>
          <cx:pt idx="21677">467.73684210526301</cx:pt>
          <cx:pt idx="21678">493.722222222222</cx:pt>
          <cx:pt idx="21679">317.392857142857</cx:pt>
          <cx:pt idx="21680">317.392857142857</cx:pt>
          <cx:pt idx="21681">306.44827586206901</cx:pt>
          <cx:pt idx="21682">306.44827586206901</cx:pt>
          <cx:pt idx="21683">444.35000000000002</cx:pt>
          <cx:pt idx="21684">444.35000000000002</cx:pt>
          <cx:pt idx="21685">317.392857142857</cx:pt>
          <cx:pt idx="21686">306.44827586206901</cx:pt>
          <cx:pt idx="21687">317.392857142857</cx:pt>
          <cx:pt idx="21688">306.44827586206901</cx:pt>
          <cx:pt idx="21689">403.95454545454498</cx:pt>
          <cx:pt idx="21690">467.73684210526301</cx:pt>
          <cx:pt idx="21691">467.73684210526301</cx:pt>
          <cx:pt idx="21692">444.35000000000002</cx:pt>
          <cx:pt idx="21693">296.23333333333301</cx:pt>
          <cx:pt idx="21694">296.23333333333301</cx:pt>
          <cx:pt idx="21695">306.44827586206901</cx:pt>
          <cx:pt idx="21696">329.14814814814798</cx:pt>
          <cx:pt idx="21697">317.392857142857</cx:pt>
          <cx:pt idx="21698">355.48000000000002</cx:pt>
          <cx:pt idx="21699">341.80769230769198</cx:pt>
          <cx:pt idx="21700">286.677419354839</cx:pt>
          <cx:pt idx="21701">306.44827586206901</cx:pt>
          <cx:pt idx="21702">317.392857142857</cx:pt>
          <cx:pt idx="21703">329.14814814814798</cx:pt>
          <cx:pt idx="21704">386.39130434782601</cx:pt>
          <cx:pt idx="21705">355.48000000000002</cx:pt>
          <cx:pt idx="21706">423.19047619047598</cx:pt>
          <cx:pt idx="21707">370.29166666666703</cx:pt>
          <cx:pt idx="21708">329.14814814814798</cx:pt>
          <cx:pt idx="21709">329.14814814814798</cx:pt>
          <cx:pt idx="21710">341.80769230769198</cx:pt>
          <cx:pt idx="21711">341.80769230769198</cx:pt>
          <cx:pt idx="21712">355.48000000000002</cx:pt>
          <cx:pt idx="21713">317.392857142857</cx:pt>
          <cx:pt idx="21714">370.29166666666703</cx:pt>
          <cx:pt idx="21715">341.80769230769198</cx:pt>
          <cx:pt idx="21716">341.80769230769198</cx:pt>
          <cx:pt idx="21717">370.29166666666703</cx:pt>
          <cx:pt idx="21718">370.29166666666703</cx:pt>
          <cx:pt idx="21719">467.73684210526301</cx:pt>
          <cx:pt idx="21720">423.19047619047598</cx:pt>
          <cx:pt idx="21721">467.73684210526301</cx:pt>
          <cx:pt idx="21722">423.19047619047598</cx:pt>
          <cx:pt idx="21723">355.48000000000002</cx:pt>
          <cx:pt idx="21724">233.86842105263199</cx:pt>
          <cx:pt idx="21725">233.86842105263199</cx:pt>
          <cx:pt idx="21726">233.86842105263199</cx:pt>
          <cx:pt idx="21727">355.48000000000002</cx:pt>
          <cx:pt idx="21728">386.39130434782601</cx:pt>
          <cx:pt idx="21729">423.19047619047598</cx:pt>
          <cx:pt idx="21730">423.19047619047598</cx:pt>
          <cx:pt idx="21731">341.80769230769198</cx:pt>
          <cx:pt idx="21732">444.35000000000002</cx:pt>
          <cx:pt idx="21733">444.35000000000002</cx:pt>
          <cx:pt idx="21734">444.35000000000002</cx:pt>
          <cx:pt idx="21735">423.19047619047598</cx:pt>
          <cx:pt idx="21736">423.19047619047598</cx:pt>
          <cx:pt idx="21737">467.73684210526301</cx:pt>
          <cx:pt idx="21738">423.19047619047598</cx:pt>
          <cx:pt idx="21739">423.19047619047598</cx:pt>
          <cx:pt idx="21740">467.73684210526301</cx:pt>
          <cx:pt idx="21741">296.23333333333301</cx:pt>
          <cx:pt idx="21742">329.14814814814798</cx:pt>
          <cx:pt idx="21743">317.392857142857</cx:pt>
          <cx:pt idx="21744">317.392857142857</cx:pt>
          <cx:pt idx="21745">317.392857142857</cx:pt>
          <cx:pt idx="21746">403.95454545454498</cx:pt>
          <cx:pt idx="21747">423.19047619047598</cx:pt>
          <cx:pt idx="21748">493.722222222222</cx:pt>
          <cx:pt idx="21749">493.722222222222</cx:pt>
          <cx:pt idx="21750">634.78571428571399</cx:pt>
          <cx:pt idx="21751">634.78571428571399</cx:pt>
          <cx:pt idx="21752">423.19047619047598</cx:pt>
          <cx:pt idx="21753">329.14814814814798</cx:pt>
          <cx:pt idx="21754">317.392857142857</cx:pt>
          <cx:pt idx="21755">341.80769230769198</cx:pt>
          <cx:pt idx="21756">341.80769230769198</cx:pt>
          <cx:pt idx="21757">329.14814814814798</cx:pt>
          <cx:pt idx="21758">355.48000000000002</cx:pt>
          <cx:pt idx="21759">370.29166666666703</cx:pt>
          <cx:pt idx="21760">329.14814814814798</cx:pt>
          <cx:pt idx="21761">341.80769230769198</cx:pt>
          <cx:pt idx="21762">403.95454545454498</cx:pt>
          <cx:pt idx="21763">423.19047619047598</cx:pt>
          <cx:pt idx="21764">423.19047619047598</cx:pt>
          <cx:pt idx="21765">403.95454545454498</cx:pt>
          <cx:pt idx="21766">493.722222222222</cx:pt>
          <cx:pt idx="21767">522.76470588235304</cx:pt>
          <cx:pt idx="21768">467.73684210526301</cx:pt>
          <cx:pt idx="21769">467.73684210526301</cx:pt>
          <cx:pt idx="21770">493.722222222222</cx:pt>
          <cx:pt idx="21771">555.4375</cx:pt>
          <cx:pt idx="21772">522.76470588235304</cx:pt>
          <cx:pt idx="21773">555.4375</cx:pt>
          <cx:pt idx="21774">423.19047619047598</cx:pt>
          <cx:pt idx="21775">423.19047619047598</cx:pt>
          <cx:pt idx="21776">592.46666666666704</cx:pt>
          <cx:pt idx="21777">423.19047619047598</cx:pt>
          <cx:pt idx="21778">423.19047619047598</cx:pt>
          <cx:pt idx="21779">522.76470588235304</cx:pt>
          <cx:pt idx="21780">493.722222222222</cx:pt>
          <cx:pt idx="21781">493.722222222222</cx:pt>
          <cx:pt idx="21782">493.722222222222</cx:pt>
          <cx:pt idx="21783">423.19047619047598</cx:pt>
          <cx:pt idx="21784">423.19047619047598</cx:pt>
          <cx:pt idx="21785">444.35000000000002</cx:pt>
          <cx:pt idx="21786">423.19047619047598</cx:pt>
          <cx:pt idx="21787">444.35000000000002</cx:pt>
          <cx:pt idx="21788">341.80769230769198</cx:pt>
          <cx:pt idx="21789">341.80769230769198</cx:pt>
          <cx:pt idx="21790">423.19047619047598</cx:pt>
          <cx:pt idx="21791">423.19047619047598</cx:pt>
          <cx:pt idx="21792">423.19047619047598</cx:pt>
          <cx:pt idx="21793">467.73684210526301</cx:pt>
          <cx:pt idx="21794">467.73684210526301</cx:pt>
          <cx:pt idx="21795">467.73684210526301</cx:pt>
          <cx:pt idx="21796">740.58333333333303</cx:pt>
          <cx:pt idx="21797">740.58333333333303</cx:pt>
          <cx:pt idx="21798">355.48000000000002</cx:pt>
          <cx:pt idx="21799">386.39130434782601</cx:pt>
          <cx:pt idx="21800">355.48000000000002</cx:pt>
          <cx:pt idx="21801">386.39130434782601</cx:pt>
          <cx:pt idx="21802">355.48000000000002</cx:pt>
          <cx:pt idx="21803">386.39130434782601</cx:pt>
          <cx:pt idx="21804">423.19047619047598</cx:pt>
          <cx:pt idx="21805">423.19047619047598</cx:pt>
          <cx:pt idx="21806">493.722222222222</cx:pt>
          <cx:pt idx="21807">522.76470588235304</cx:pt>
          <cx:pt idx="21808">522.76470588235304</cx:pt>
          <cx:pt idx="21809">522.76470588235304</cx:pt>
          <cx:pt idx="21810">444.35000000000002</cx:pt>
          <cx:pt idx="21811">423.19047619047598</cx:pt>
          <cx:pt idx="21812">467.73684210526301</cx:pt>
          <cx:pt idx="21813">467.73684210526301</cx:pt>
          <cx:pt idx="21814">386.39130434782601</cx:pt>
          <cx:pt idx="21815">386.39130434782601</cx:pt>
          <cx:pt idx="21816">467.73684210526301</cx:pt>
          <cx:pt idx="21817">423.19047619047598</cx:pt>
          <cx:pt idx="21818">423.19047619047598</cx:pt>
          <cx:pt idx="21819">423.19047619047598</cx:pt>
          <cx:pt idx="21820">493.722222222222</cx:pt>
          <cx:pt idx="21821">467.73684210526301</cx:pt>
          <cx:pt idx="21822">467.73684210526301</cx:pt>
          <cx:pt idx="21823">740.58333333333303</cx:pt>
          <cx:pt idx="21824">740.58333333333303</cx:pt>
          <cx:pt idx="21825">370.29166666666703</cx:pt>
          <cx:pt idx="21826">403.95454545454498</cx:pt>
          <cx:pt idx="21827">386.39130434782601</cx:pt>
          <cx:pt idx="21828">403.95454545454498</cx:pt>
          <cx:pt idx="21829">467.73684210526301</cx:pt>
          <cx:pt idx="21830">467.73684210526301</cx:pt>
          <cx:pt idx="21831">555.4375</cx:pt>
          <cx:pt idx="21832">493.722222222222</cx:pt>
          <cx:pt idx="21833">444.35000000000002</cx:pt>
          <cx:pt idx="21834">444.35000000000002</cx:pt>
          <cx:pt idx="21835">261.38235294117601</cx:pt>
          <cx:pt idx="21836">246.861111111111</cx:pt>
          <cx:pt idx="21837">306.44827586206901</cx:pt>
          <cx:pt idx="21838">306.44827586206901</cx:pt>
          <cx:pt idx="21839">306.44827586206901</cx:pt>
          <cx:pt idx="21840">306.44827586206901</cx:pt>
          <cx:pt idx="21841">286.677419354839</cx:pt>
          <cx:pt idx="21842">286.677419354839</cx:pt>
          <cx:pt idx="21843">306.44827586206901</cx:pt>
          <cx:pt idx="21844">341.80769230769198</cx:pt>
          <cx:pt idx="21845">216.756097560976</cx:pt>
          <cx:pt idx="21846">341.80769230769198</cx:pt>
          <cx:pt idx="21847">341.80769230769198</cx:pt>
          <cx:pt idx="21848">423.19047619047598</cx:pt>
          <cx:pt idx="21849">386.39130434782601</cx:pt>
          <cx:pt idx="21850">355.48000000000002</cx:pt>
          <cx:pt idx="21851">355.48000000000002</cx:pt>
          <cx:pt idx="21852">341.80769230769198</cx:pt>
          <cx:pt idx="21853">317.392857142857</cx:pt>
          <cx:pt idx="21854">341.80769230769198</cx:pt>
          <cx:pt idx="21855">355.48000000000002</cx:pt>
          <cx:pt idx="21856">341.80769230769198</cx:pt>
          <cx:pt idx="21857">355.48000000000002</cx:pt>
          <cx:pt idx="21858">370.29166666666703</cx:pt>
          <cx:pt idx="21859">370.29166666666703</cx:pt>
          <cx:pt idx="21860">355.48000000000002</cx:pt>
          <cx:pt idx="21861">355.48000000000002</cx:pt>
          <cx:pt idx="21862">423.19047619047598</cx:pt>
          <cx:pt idx="21863">370.29166666666703</cx:pt>
          <cx:pt idx="21864">306.44827586206901</cx:pt>
          <cx:pt idx="21865">341.80769230769198</cx:pt>
          <cx:pt idx="21866">341.80769230769198</cx:pt>
          <cx:pt idx="21867">341.80769230769198</cx:pt>
          <cx:pt idx="21868">341.80769230769198</cx:pt>
          <cx:pt idx="21869">386.39130434782601</cx:pt>
          <cx:pt idx="21870">423.19047619047598</cx:pt>
          <cx:pt idx="21871">423.19047619047598</cx:pt>
          <cx:pt idx="21872">423.19047619047598</cx:pt>
          <cx:pt idx="21873">423.19047619047598</cx:pt>
          <cx:pt idx="21874">329.14814814814798</cx:pt>
          <cx:pt idx="21875">355.48000000000002</cx:pt>
          <cx:pt idx="21876">355.48000000000002</cx:pt>
          <cx:pt idx="21877">355.48000000000002</cx:pt>
          <cx:pt idx="21878">355.48000000000002</cx:pt>
          <cx:pt idx="21879">355.48000000000002</cx:pt>
          <cx:pt idx="21880">444.35000000000002</cx:pt>
          <cx:pt idx="21881">370.29166666666703</cx:pt>
          <cx:pt idx="21882">522.76470588235304</cx:pt>
          <cx:pt idx="21883">493.722222222222</cx:pt>
          <cx:pt idx="21884">423.19047619047598</cx:pt>
          <cx:pt idx="21885">467.73684210526301</cx:pt>
          <cx:pt idx="21886">423.19047619047598</cx:pt>
          <cx:pt idx="21887">555.4375</cx:pt>
          <cx:pt idx="21888">522.76470588235304</cx:pt>
          <cx:pt idx="21889">592.46666666666704</cx:pt>
          <cx:pt idx="21890">522.76470588235304</cx:pt>
          <cx:pt idx="21891">555.4375</cx:pt>
          <cx:pt idx="21892">634.78571428571399</cx:pt>
          <cx:pt idx="21893">555.4375</cx:pt>
          <cx:pt idx="21894">634.78571428571399</cx:pt>
          <cx:pt idx="21895">740.58333333333303</cx:pt>
          <cx:pt idx="21896">807.90909090909099</cx:pt>
          <cx:pt idx="21897">467.73684210526301</cx:pt>
          <cx:pt idx="21898">355.48000000000002</cx:pt>
          <cx:pt idx="21899">277.71875</cx:pt>
          <cx:pt idx="21900">386.39130434782601</cx:pt>
          <cx:pt idx="21901">467.73684210526301</cx:pt>
          <cx:pt idx="21902">370.29166666666703</cx:pt>
          <cx:pt idx="21903">467.73684210526301</cx:pt>
          <cx:pt idx="21904">467.73684210526301</cx:pt>
          <cx:pt idx="21905">355.48000000000002</cx:pt>
          <cx:pt idx="21906">386.39130434782601</cx:pt>
          <cx:pt idx="21907">277.71875</cx:pt>
          <cx:pt idx="21908">277.71875</cx:pt>
          <cx:pt idx="21909">386.39130434782601</cx:pt>
          <cx:pt idx="21910">355.48000000000002</cx:pt>
          <cx:pt idx="21911">341.80769230769198</cx:pt>
          <cx:pt idx="21912">329.14814814814798</cx:pt>
          <cx:pt idx="21913">370.29166666666703</cx:pt>
          <cx:pt idx="21914">592.46666666666704</cx:pt>
          <cx:pt idx="21915">403.95454545454498</cx:pt>
          <cx:pt idx="21916">423.19047619047598</cx:pt>
          <cx:pt idx="21917">370.29166666666703</cx:pt>
          <cx:pt idx="21918">403.95454545454498</cx:pt>
          <cx:pt idx="21919">444.35000000000002</cx:pt>
          <cx:pt idx="21920">403.95454545454498</cx:pt>
          <cx:pt idx="21921">467.73684210526301</cx:pt>
          <cx:pt idx="21922">467.73684210526301</cx:pt>
          <cx:pt idx="21923">555.4375</cx:pt>
          <cx:pt idx="21924">555.4375</cx:pt>
          <cx:pt idx="21925">467.73684210526301</cx:pt>
          <cx:pt idx="21926">306.44827586206901</cx:pt>
          <cx:pt idx="21927">403.95454545454498</cx:pt>
          <cx:pt idx="21928">467.73684210526301</cx:pt>
          <cx:pt idx="21929">386.39130434782601</cx:pt>
          <cx:pt idx="21930">493.722222222222</cx:pt>
          <cx:pt idx="21931">522.76470588235304</cx:pt>
          <cx:pt idx="21932">522.76470588235304</cx:pt>
          <cx:pt idx="21933">493.722222222222</cx:pt>
          <cx:pt idx="21934">467.73684210526301</cx:pt>
          <cx:pt idx="21935">306.44827586206901</cx:pt>
          <cx:pt idx="21936">403.95454545454498</cx:pt>
          <cx:pt idx="21937">306.44827586206901</cx:pt>
          <cx:pt idx="21938">403.95454545454498</cx:pt>
          <cx:pt idx="21939">370.29166666666703</cx:pt>
          <cx:pt idx="21940">341.80769230769198</cx:pt>
          <cx:pt idx="21941">370.29166666666703</cx:pt>
          <cx:pt idx="21942">634.78571428571399</cx:pt>
          <cx:pt idx="21943">386.39130434782601</cx:pt>
          <cx:pt idx="21944">386.39130434782601</cx:pt>
          <cx:pt idx="21945">493.722222222222</cx:pt>
          <cx:pt idx="21946">444.35000000000002</cx:pt>
          <cx:pt idx="21947">386.39130434782601</cx:pt>
          <cx:pt idx="21948">467.73684210526301</cx:pt>
          <cx:pt idx="21949">423.19047619047598</cx:pt>
          <cx:pt idx="21950">317.392857142857</cx:pt>
          <cx:pt idx="21951">467.73684210526301</cx:pt>
          <cx:pt idx="21952">467.73684210526301</cx:pt>
          <cx:pt idx="21953">592.46666666666704</cx:pt>
          <cx:pt idx="21954">592.46666666666704</cx:pt>
          <cx:pt idx="21955">592.46666666666704</cx:pt>
          <cx:pt idx="21956">370.29166666666703</cx:pt>
          <cx:pt idx="21957">355.48000000000002</cx:pt>
          <cx:pt idx="21958">341.80769230769198</cx:pt>
          <cx:pt idx="21959">341.80769230769198</cx:pt>
          <cx:pt idx="21960">423.19047619047598</cx:pt>
          <cx:pt idx="21961">386.39130434782601</cx:pt>
          <cx:pt idx="21962">222.17500000000001</cx:pt>
          <cx:pt idx="21963">222.17500000000001</cx:pt>
          <cx:pt idx="21964">261.38235294117601</cx:pt>
          <cx:pt idx="21965">306.44827586206901</cx:pt>
          <cx:pt idx="21966">296.23333333333301</cx:pt>
          <cx:pt idx="21967">370.29166666666703</cx:pt>
          <cx:pt idx="21968">355.48000000000002</cx:pt>
          <cx:pt idx="21969">329.14814814814798</cx:pt>
          <cx:pt idx="21970">329.14814814814798</cx:pt>
          <cx:pt idx="21971">403.95454545454498</cx:pt>
          <cx:pt idx="21972">341.80769230769198</cx:pt>
          <cx:pt idx="21973">403.95454545454498</cx:pt>
          <cx:pt idx="21974">269.30303030303003</cx:pt>
          <cx:pt idx="21975">370.29166666666703</cx:pt>
          <cx:pt idx="21976">370.29166666666703</cx:pt>
          <cx:pt idx="21977">329.14814814814798</cx:pt>
          <cx:pt idx="21978">329.14814814814798</cx:pt>
          <cx:pt idx="21979">306.44827586206901</cx:pt>
          <cx:pt idx="21980">403.95454545454498</cx:pt>
          <cx:pt idx="21981">370.29166666666703</cx:pt>
          <cx:pt idx="21982">370.29166666666703</cx:pt>
          <cx:pt idx="21983">467.73684210526301</cx:pt>
          <cx:pt idx="21984">522.76470588235304</cx:pt>
          <cx:pt idx="21985">522.76470588235304</cx:pt>
          <cx:pt idx="21986">522.76470588235304</cx:pt>
          <cx:pt idx="21987">555.4375</cx:pt>
          <cx:pt idx="21988">522.76470588235304</cx:pt>
          <cx:pt idx="21989">555.4375</cx:pt>
          <cx:pt idx="21990">493.722222222222</cx:pt>
          <cx:pt idx="21991">403.95454545454498</cx:pt>
          <cx:pt idx="21992">423.19047619047598</cx:pt>
          <cx:pt idx="21993">423.19047619047598</cx:pt>
          <cx:pt idx="21994">403.95454545454498</cx:pt>
          <cx:pt idx="21995">370.29166666666703</cx:pt>
          <cx:pt idx="21996">386.39130434782601</cx:pt>
          <cx:pt idx="21997">370.29166666666703</cx:pt>
          <cx:pt idx="21998">386.39130434782601</cx:pt>
          <cx:pt idx="21999">386.39130434782601</cx:pt>
          <cx:pt idx="22000">467.73684210526301</cx:pt>
          <cx:pt idx="22001">386.39130434782601</cx:pt>
          <cx:pt idx="22002">423.19047619047598</cx:pt>
          <cx:pt idx="22003">423.19047619047598</cx:pt>
          <cx:pt idx="22004">423.19047619047598</cx:pt>
          <cx:pt idx="22005">444.35000000000002</cx:pt>
          <cx:pt idx="22006">522.76470588235304</cx:pt>
          <cx:pt idx="22007">522.76470588235304</cx:pt>
          <cx:pt idx="22008">467.73684210526301</cx:pt>
          <cx:pt idx="22009">522.76470588235304</cx:pt>
          <cx:pt idx="22010">403.95454545454498</cx:pt>
          <cx:pt idx="22011">423.19047619047598</cx:pt>
          <cx:pt idx="22012">185.145833333333</cx:pt>
          <cx:pt idx="22013">423.19047619047598</cx:pt>
          <cx:pt idx="22014">317.392857142857</cx:pt>
          <cx:pt idx="22015">306.44827586206901</cx:pt>
          <cx:pt idx="22016">296.23333333333301</cx:pt>
          <cx:pt idx="22017">341.80769230769198</cx:pt>
          <cx:pt idx="22018">444.35000000000002</cx:pt>
          <cx:pt idx="22019">341.80769230769198</cx:pt>
          <cx:pt idx="22020">355.48000000000002</cx:pt>
          <cx:pt idx="22021">403.95454545454498</cx:pt>
          <cx:pt idx="22022">423.19047619047598</cx:pt>
          <cx:pt idx="22023">403.95454545454498</cx:pt>
          <cx:pt idx="22024">386.39130434782601</cx:pt>
          <cx:pt idx="22025">355.48000000000002</cx:pt>
          <cx:pt idx="22026">355.48000000000002</cx:pt>
          <cx:pt idx="22027">355.48000000000002</cx:pt>
          <cx:pt idx="22028">355.48000000000002</cx:pt>
          <cx:pt idx="22029">444.35000000000002</cx:pt>
          <cx:pt idx="22030">403.95454545454498</cx:pt>
          <cx:pt idx="22031">403.95454545454498</cx:pt>
          <cx:pt idx="22032">386.39130434782601</cx:pt>
          <cx:pt idx="22033">370.29166666666703</cx:pt>
          <cx:pt idx="22034">423.19047619047598</cx:pt>
          <cx:pt idx="22035">386.39130434782601</cx:pt>
          <cx:pt idx="22036">370.29166666666703</cx:pt>
          <cx:pt idx="22037">444.35000000000002</cx:pt>
          <cx:pt idx="22038">296.23333333333301</cx:pt>
          <cx:pt idx="22039">403.95454545454498</cx:pt>
          <cx:pt idx="22040">277.71875</cx:pt>
          <cx:pt idx="22041">386.39130434782601</cx:pt>
          <cx:pt idx="22042">403.95454545454498</cx:pt>
          <cx:pt idx="22043">423.19047619047598</cx:pt>
          <cx:pt idx="22044">317.392857142857</cx:pt>
          <cx:pt idx="22045">329.14814814814798</cx:pt>
          <cx:pt idx="22046">341.80769230769198</cx:pt>
          <cx:pt idx="22047">341.80769230769198</cx:pt>
          <cx:pt idx="22048">211.59523809523799</cx:pt>
          <cx:pt idx="22049">370.29166666666703</cx:pt>
          <cx:pt idx="22050">386.39130434782601</cx:pt>
          <cx:pt idx="22051">444.35000000000002</cx:pt>
          <cx:pt idx="22052">403.95454545454498</cx:pt>
          <cx:pt idx="22053">370.29166666666703</cx:pt>
          <cx:pt idx="22054">386.39130434782601</cx:pt>
          <cx:pt idx="22055">370.29166666666703</cx:pt>
          <cx:pt idx="22056">386.39130434782601</cx:pt>
          <cx:pt idx="22057">277.71875</cx:pt>
          <cx:pt idx="22058">277.71875</cx:pt>
          <cx:pt idx="22059">493.722222222222</cx:pt>
          <cx:pt idx="22060">493.722222222222</cx:pt>
          <cx:pt idx="22061">317.392857142857</cx:pt>
          <cx:pt idx="22062">329.14814814814798</cx:pt>
          <cx:pt idx="22063">634.78571428571399</cx:pt>
          <cx:pt idx="22064">493.722222222222</cx:pt>
          <cx:pt idx="22065">493.722222222222</cx:pt>
          <cx:pt idx="22066">683.61538461538498</cx:pt>
          <cx:pt idx="22067">522.76470588235304</cx:pt>
          <cx:pt idx="22068">522.76470588235304</cx:pt>
          <cx:pt idx="22069">740.58333333333303</cx:pt>
          <cx:pt idx="22070">555.4375</cx:pt>
          <cx:pt idx="22071">403.95454545454498</cx:pt>
          <cx:pt idx="22072">444.35000000000002</cx:pt>
          <cx:pt idx="22073">444.35000000000002</cx:pt>
          <cx:pt idx="22074">493.722222222222</cx:pt>
          <cx:pt idx="22075">592.46666666666704</cx:pt>
          <cx:pt idx="22076">467.73684210526301</cx:pt>
          <cx:pt idx="22077">467.73684210526301</cx:pt>
          <cx:pt idx="22078">467.73684210526301</cx:pt>
          <cx:pt idx="22079">423.19047619047598</cx:pt>
          <cx:pt idx="22080">317.392857142857</cx:pt>
          <cx:pt idx="22081">592.46666666666704</cx:pt>
          <cx:pt idx="22082">246.861111111111</cx:pt>
          <cx:pt idx="22083">341.80769230769198</cx:pt>
          <cx:pt idx="22084">341.80769230769198</cx:pt>
          <cx:pt idx="22085">286.677419354839</cx:pt>
          <cx:pt idx="22086">306.44827586206901</cx:pt>
          <cx:pt idx="22087">296.23333333333301</cx:pt>
          <cx:pt idx="22088">386.39130434782601</cx:pt>
          <cx:pt idx="22089">386.39130434782601</cx:pt>
          <cx:pt idx="22090">403.95454545454498</cx:pt>
          <cx:pt idx="22091">444.35000000000002</cx:pt>
          <cx:pt idx="22092">444.35000000000002</cx:pt>
          <cx:pt idx="22093">386.39130434782601</cx:pt>
          <cx:pt idx="22094">386.39130434782601</cx:pt>
          <cx:pt idx="22095">386.39130434782601</cx:pt>
          <cx:pt idx="22096">355.48000000000002</cx:pt>
          <cx:pt idx="22097">286.677419354839</cx:pt>
          <cx:pt idx="22098">296.23333333333301</cx:pt>
          <cx:pt idx="22099">306.44827586206901</cx:pt>
          <cx:pt idx="22100">277.71875</cx:pt>
          <cx:pt idx="22101">286.677419354839</cx:pt>
          <cx:pt idx="22102">286.677419354839</cx:pt>
          <cx:pt idx="22103">277.71875</cx:pt>
          <cx:pt idx="22104">201.977272727273</cx:pt>
          <cx:pt idx="22105">286.677419354839</cx:pt>
          <cx:pt idx="22106">277.71875</cx:pt>
          <cx:pt idx="22107">403.95454545454498</cx:pt>
          <cx:pt idx="22108">386.39130434782601</cx:pt>
          <cx:pt idx="22109">341.80769230769198</cx:pt>
          <cx:pt idx="22110">341.80769230769198</cx:pt>
          <cx:pt idx="22111">341.80769230769198</cx:pt>
          <cx:pt idx="22112">341.80769230769198</cx:pt>
          <cx:pt idx="22113">370.29166666666703</cx:pt>
          <cx:pt idx="22114">423.19047619047598</cx:pt>
          <cx:pt idx="22115">386.39130434782601</cx:pt>
          <cx:pt idx="22116">277.71875</cx:pt>
          <cx:pt idx="22117">277.71875</cx:pt>
          <cx:pt idx="22118">355.48000000000002</cx:pt>
          <cx:pt idx="22119">370.29166666666703</cx:pt>
          <cx:pt idx="22120">423.19047619047598</cx:pt>
          <cx:pt idx="22121">403.95454545454498</cx:pt>
          <cx:pt idx="22122">403.95454545454498</cx:pt>
          <cx:pt idx="22123">386.39130434782601</cx:pt>
          <cx:pt idx="22124">370.29166666666703</cx:pt>
          <cx:pt idx="22125">370.29166666666703</cx:pt>
          <cx:pt idx="22126">341.80769230769198</cx:pt>
          <cx:pt idx="22127">341.80769230769198</cx:pt>
          <cx:pt idx="22128">403.95454545454498</cx:pt>
          <cx:pt idx="22129">423.19047619047598</cx:pt>
          <cx:pt idx="22130">423.19047619047598</cx:pt>
          <cx:pt idx="22131">423.19047619047598</cx:pt>
          <cx:pt idx="22132">555.4375</cx:pt>
          <cx:pt idx="22133">423.19047619047598</cx:pt>
          <cx:pt idx="22134">423.19047619047598</cx:pt>
          <cx:pt idx="22135">555.4375</cx:pt>
          <cx:pt idx="22136">423.19047619047598</cx:pt>
          <cx:pt idx="22137">423.19047619047598</cx:pt>
          <cx:pt idx="22138">555.4375</cx:pt>
          <cx:pt idx="22139">423.19047619047598</cx:pt>
          <cx:pt idx="22140">423.19047619047598</cx:pt>
          <cx:pt idx="22141">555.4375</cx:pt>
          <cx:pt idx="22142">444.35000000000002</cx:pt>
          <cx:pt idx="22143">444.35000000000002</cx:pt>
          <cx:pt idx="22144">555.4375</cx:pt>
          <cx:pt idx="22145">555.4375</cx:pt>
          <cx:pt idx="22146">444.35000000000002</cx:pt>
          <cx:pt idx="22147">444.35000000000002</cx:pt>
          <cx:pt idx="22148">555.4375</cx:pt>
          <cx:pt idx="22149">555.4375</cx:pt>
          <cx:pt idx="22150">423.19047619047598</cx:pt>
          <cx:pt idx="22151">370.29166666666703</cx:pt>
          <cx:pt idx="22152">370.29166666666703</cx:pt>
          <cx:pt idx="22153">355.48000000000002</cx:pt>
          <cx:pt idx="22154">403.95454545454498</cx:pt>
          <cx:pt idx="22155">355.48000000000002</cx:pt>
          <cx:pt idx="22156">386.39130434782601</cx:pt>
          <cx:pt idx="22157">370.29166666666703</cx:pt>
          <cx:pt idx="22158">370.29166666666703</cx:pt>
          <cx:pt idx="22159">403.95454545454498</cx:pt>
          <cx:pt idx="22160">403.95454545454498</cx:pt>
          <cx:pt idx="22161">370.29166666666703</cx:pt>
          <cx:pt idx="22162">355.48000000000002</cx:pt>
          <cx:pt idx="22163">386.39130434782601</cx:pt>
          <cx:pt idx="22164">386.39130434782601</cx:pt>
          <cx:pt idx="22165">423.19047619047598</cx:pt>
          <cx:pt idx="22166">403.95454545454498</cx:pt>
          <cx:pt idx="22167">386.39130434782601</cx:pt>
          <cx:pt idx="22168">444.35000000000002</cx:pt>
          <cx:pt idx="22169">403.95454545454498</cx:pt>
          <cx:pt idx="22170">386.39130434782601</cx:pt>
          <cx:pt idx="22171">423.19047619047598</cx:pt>
          <cx:pt idx="22172">296.23333333333301</cx:pt>
          <cx:pt idx="22173">423.19047619047598</cx:pt>
          <cx:pt idx="22174">493.722222222222</cx:pt>
          <cx:pt idx="22175">467.73684210526301</cx:pt>
          <cx:pt idx="22176">444.35000000000002</cx:pt>
          <cx:pt idx="22177">444.35000000000002</cx:pt>
          <cx:pt idx="22178">341.80769230769198</cx:pt>
          <cx:pt idx="22179">341.80769230769198</cx:pt>
          <cx:pt idx="22180">386.39130434782601</cx:pt>
          <cx:pt idx="22181">403.95454545454498</cx:pt>
          <cx:pt idx="22182">467.73684210526301</cx:pt>
          <cx:pt idx="22183">493.722222222222</cx:pt>
          <cx:pt idx="22184">403.95454545454498</cx:pt>
          <cx:pt idx="22185">444.35000000000002</cx:pt>
          <cx:pt idx="22186">403.95454545454498</cx:pt>
          <cx:pt idx="22187">355.48000000000002</cx:pt>
          <cx:pt idx="22188">355.48000000000002</cx:pt>
          <cx:pt idx="22189">370.29166666666703</cx:pt>
          <cx:pt idx="22190">317.392857142857</cx:pt>
          <cx:pt idx="22191">317.392857142857</cx:pt>
          <cx:pt idx="22192">423.19047619047598</cx:pt>
          <cx:pt idx="22193">467.73684210526301</cx:pt>
          <cx:pt idx="22194">423.19047619047598</cx:pt>
          <cx:pt idx="22195">296.23333333333301</cx:pt>
          <cx:pt idx="22196">341.80769230769198</cx:pt>
          <cx:pt idx="22197">296.23333333333301</cx:pt>
          <cx:pt idx="22198">306.44827586206901</cx:pt>
          <cx:pt idx="22199">341.80769230769198</cx:pt>
          <cx:pt idx="22200">444.35000000000002</cx:pt>
          <cx:pt idx="22201">277.71875</cx:pt>
          <cx:pt idx="22202">370.29166666666703</cx:pt>
          <cx:pt idx="22203">386.39130434782601</cx:pt>
          <cx:pt idx="22204">370.29166666666703</cx:pt>
          <cx:pt idx="22205">386.39130434782601</cx:pt>
          <cx:pt idx="22206">370.29166666666703</cx:pt>
          <cx:pt idx="22207">467.73684210526301</cx:pt>
          <cx:pt idx="22208">233.86842105263199</cx:pt>
          <cx:pt idx="22209">355.48000000000002</cx:pt>
          <cx:pt idx="22210">341.80769230769198</cx:pt>
          <cx:pt idx="22211">370.29166666666703</cx:pt>
          <cx:pt idx="22212">423.19047619047598</cx:pt>
          <cx:pt idx="22213">467.73684210526301</cx:pt>
          <cx:pt idx="22214">233.86842105263199</cx:pt>
          <cx:pt idx="22215">423.19047619047598</cx:pt>
          <cx:pt idx="22216">306.44827586206901</cx:pt>
          <cx:pt idx="22217">341.80769230769198</cx:pt>
          <cx:pt idx="22218">341.80769230769198</cx:pt>
          <cx:pt idx="22219">341.80769230769198</cx:pt>
          <cx:pt idx="22220">403.95454545454498</cx:pt>
          <cx:pt idx="22221">386.39130434782601</cx:pt>
          <cx:pt idx="22222">423.19047619047598</cx:pt>
          <cx:pt idx="22223">403.95454545454498</cx:pt>
          <cx:pt idx="22224">341.80769230769198</cx:pt>
          <cx:pt idx="22225">329.14814814814798</cx:pt>
          <cx:pt idx="22226">329.14814814814798</cx:pt>
          <cx:pt idx="22227">423.19047619047598</cx:pt>
          <cx:pt idx="22228">423.19047619047598</cx:pt>
          <cx:pt idx="22229">341.80769230769198</cx:pt>
          <cx:pt idx="22230">341.80769230769198</cx:pt>
          <cx:pt idx="22231">467.73684210526301</cx:pt>
          <cx:pt idx="22232">467.73684210526301</cx:pt>
          <cx:pt idx="22233">522.76470588235304</cx:pt>
          <cx:pt idx="22234">467.73684210526301</cx:pt>
          <cx:pt idx="22235">522.76470588235304</cx:pt>
          <cx:pt idx="22236">467.73684210526301</cx:pt>
          <cx:pt idx="22237">467.73684210526301</cx:pt>
          <cx:pt idx="22238">493.722222222222</cx:pt>
          <cx:pt idx="22239">493.722222222222</cx:pt>
          <cx:pt idx="22240">467.73684210526301</cx:pt>
          <cx:pt idx="22241">493.722222222222</cx:pt>
          <cx:pt idx="22242">493.722222222222</cx:pt>
          <cx:pt idx="22243">522.76470588235304</cx:pt>
          <cx:pt idx="22244">555.4375</cx:pt>
          <cx:pt idx="22245">522.76470588235304</cx:pt>
          <cx:pt idx="22246">555.4375</cx:pt>
          <cx:pt idx="22247">555.4375</cx:pt>
          <cx:pt idx="22248">522.76470588235304</cx:pt>
          <cx:pt idx="22249">386.39130434782601</cx:pt>
          <cx:pt idx="22250">522.76470588235304</cx:pt>
          <cx:pt idx="22251">386.39130434782601</cx:pt>
          <cx:pt idx="22252">467.73684210526301</cx:pt>
          <cx:pt idx="22253">444.35000000000002</cx:pt>
          <cx:pt idx="22254">467.73684210526301</cx:pt>
          <cx:pt idx="22255">403.95454545454498</cx:pt>
          <cx:pt idx="22256">467.73684210526301</cx:pt>
          <cx:pt idx="22257">277.71875</cx:pt>
          <cx:pt idx="22258">386.39130434782601</cx:pt>
          <cx:pt idx="22259">355.48000000000002</cx:pt>
          <cx:pt idx="22260">444.35000000000002</cx:pt>
          <cx:pt idx="22261">467.73684210526301</cx:pt>
          <cx:pt idx="22262">493.722222222222</cx:pt>
          <cx:pt idx="22263">444.35000000000002</cx:pt>
          <cx:pt idx="22264">423.19047619047598</cx:pt>
          <cx:pt idx="22265">423.19047619047598</cx:pt>
          <cx:pt idx="22266">467.73684210526301</cx:pt>
          <cx:pt idx="22267">467.73684210526301</cx:pt>
          <cx:pt idx="22268">467.73684210526301</cx:pt>
          <cx:pt idx="22269">493.722222222222</cx:pt>
          <cx:pt idx="22270">493.722222222222</cx:pt>
          <cx:pt idx="22271">306.44827586206901</cx:pt>
          <cx:pt idx="22272">386.39130434782601</cx:pt>
          <cx:pt idx="22273">467.73684210526301</cx:pt>
          <cx:pt idx="22274">467.73684210526301</cx:pt>
          <cx:pt idx="22275">403.95454545454498</cx:pt>
          <cx:pt idx="22276">522.76470588235304</cx:pt>
          <cx:pt idx="22277">493.722222222222</cx:pt>
          <cx:pt idx="22278">444.35000000000002</cx:pt>
          <cx:pt idx="22279">444.35000000000002</cx:pt>
          <cx:pt idx="22280">423.19047619047598</cx:pt>
          <cx:pt idx="22281">386.39130434782601</cx:pt>
          <cx:pt idx="22282">423.19047619047598</cx:pt>
          <cx:pt idx="22283">370.29166666666703</cx:pt>
          <cx:pt idx="22284">444.35000000000002</cx:pt>
          <cx:pt idx="22285">386.39130434782601</cx:pt>
          <cx:pt idx="22286">493.722222222222</cx:pt>
          <cx:pt idx="22287">467.73684210526301</cx:pt>
          <cx:pt idx="22288">444.35000000000002</cx:pt>
          <cx:pt idx="22289">423.19047619047598</cx:pt>
          <cx:pt idx="22290">423.19047619047598</cx:pt>
          <cx:pt idx="22291">386.39130434782601</cx:pt>
          <cx:pt idx="22292">355.48000000000002</cx:pt>
          <cx:pt idx="22293">355.48000000000002</cx:pt>
          <cx:pt idx="22294">317.392857142857</cx:pt>
          <cx:pt idx="22295">423.19047619047598</cx:pt>
          <cx:pt idx="22296">423.19047619047598</cx:pt>
          <cx:pt idx="22297">341.80769230769198</cx:pt>
          <cx:pt idx="22298">341.80769230769198</cx:pt>
          <cx:pt idx="22299">386.39130434782601</cx:pt>
          <cx:pt idx="22300">423.19047619047598</cx:pt>
          <cx:pt idx="22301">403.95454545454498</cx:pt>
          <cx:pt idx="22302">467.73684210526301</cx:pt>
          <cx:pt idx="22303">493.722222222222</cx:pt>
          <cx:pt idx="22304">386.39130434782601</cx:pt>
          <cx:pt idx="22305">386.39130434782601</cx:pt>
          <cx:pt idx="22306">403.95454545454498</cx:pt>
          <cx:pt idx="22307">467.73684210526301</cx:pt>
          <cx:pt idx="22308">493.722222222222</cx:pt>
          <cx:pt idx="22309">444.35000000000002</cx:pt>
          <cx:pt idx="22310">444.35000000000002</cx:pt>
          <cx:pt idx="22311">240.18918918918899</cx:pt>
          <cx:pt idx="22312">317.392857142857</cx:pt>
          <cx:pt idx="22313">306.44827586206901</cx:pt>
          <cx:pt idx="22314">277.71875</cx:pt>
          <cx:pt idx="22315">277.71875</cx:pt>
          <cx:pt idx="22316">277.71875</cx:pt>
          <cx:pt idx="22317">317.392857142857</cx:pt>
          <cx:pt idx="22318">306.44827586206901</cx:pt>
          <cx:pt idx="22319">341.80769230769198</cx:pt>
          <cx:pt idx="22320">341.80769230769198</cx:pt>
          <cx:pt idx="22321">423.19047619047598</cx:pt>
          <cx:pt idx="22322">386.39130434782601</cx:pt>
          <cx:pt idx="22323">286.677419354839</cx:pt>
          <cx:pt idx="22324">296.23333333333301</cx:pt>
          <cx:pt idx="22325">317.392857142857</cx:pt>
          <cx:pt idx="22326">329.14814814814798</cx:pt>
          <cx:pt idx="22327">341.80769230769198</cx:pt>
          <cx:pt idx="22328">341.80769230769198</cx:pt>
          <cx:pt idx="22329">286.677419354839</cx:pt>
          <cx:pt idx="22330">277.71875</cx:pt>
          <cx:pt idx="22331">211.59523809523799</cx:pt>
          <cx:pt idx="22332">317.392857142857</cx:pt>
          <cx:pt idx="22333">329.14814814814798</cx:pt>
          <cx:pt idx="22334">286.677419354839</cx:pt>
          <cx:pt idx="22335">296.23333333333301</cx:pt>
          <cx:pt idx="22336">296.23333333333301</cx:pt>
          <cx:pt idx="22337">329.14814814814798</cx:pt>
          <cx:pt idx="22338">317.392857142857</cx:pt>
          <cx:pt idx="22339">269.30303030303003</cx:pt>
          <cx:pt idx="22340">296.23333333333301</cx:pt>
          <cx:pt idx="22341">317.392857142857</cx:pt>
          <cx:pt idx="22342">296.23333333333301</cx:pt>
          <cx:pt idx="22343">341.80769230769198</cx:pt>
          <cx:pt idx="22344">317.392857142857</cx:pt>
          <cx:pt idx="22345">341.80769230769198</cx:pt>
          <cx:pt idx="22346">355.48000000000002</cx:pt>
          <cx:pt idx="22347">341.80769230769198</cx:pt>
          <cx:pt idx="22348">355.48000000000002</cx:pt>
          <cx:pt idx="22349">370.29166666666703</cx:pt>
          <cx:pt idx="22350">370.29166666666703</cx:pt>
          <cx:pt idx="22351">355.48000000000002</cx:pt>
          <cx:pt idx="22352">355.48000000000002</cx:pt>
          <cx:pt idx="22353">286.677419354839</cx:pt>
          <cx:pt idx="22354">269.30303030303003</cx:pt>
          <cx:pt idx="22355">403.95454545454498</cx:pt>
          <cx:pt idx="22356">386.39130434782601</cx:pt>
          <cx:pt idx="22357">423.19047619047598</cx:pt>
          <cx:pt idx="22358">423.19047619047598</cx:pt>
          <cx:pt idx="22359">306.44827586206901</cx:pt>
          <cx:pt idx="22360">317.392857142857</cx:pt>
          <cx:pt idx="22361">296.23333333333301</cx:pt>
          <cx:pt idx="22362">341.80769230769198</cx:pt>
          <cx:pt idx="22363">341.80769230769198</cx:pt>
          <cx:pt idx="22364">341.80769230769198</cx:pt>
          <cx:pt idx="22365">329.14814814814798</cx:pt>
          <cx:pt idx="22366">329.14814814814798</cx:pt>
          <cx:pt idx="22367">370.29166666666703</cx:pt>
          <cx:pt idx="22368">444.35000000000002</cx:pt>
          <cx:pt idx="22369">403.95454545454498</cx:pt>
          <cx:pt idx="22370">355.48000000000002</cx:pt>
          <cx:pt idx="22371">444.35000000000002</cx:pt>
          <cx:pt idx="22372">317.392857142857</cx:pt>
          <cx:pt idx="22373">370.29166666666703</cx:pt>
          <cx:pt idx="22374">185.145833333333</cx:pt>
          <cx:pt idx="22375">355.48000000000002</cx:pt>
          <cx:pt idx="22376">341.80769230769198</cx:pt>
          <cx:pt idx="22377">423.19047619047598</cx:pt>
          <cx:pt idx="22378">423.19047619047598</cx:pt>
          <cx:pt idx="22379">444.35000000000002</cx:pt>
          <cx:pt idx="22380">423.19047619047598</cx:pt>
          <cx:pt idx="22381">403.95454545454498</cx:pt>
          <cx:pt idx="22382">444.35000000000002</cx:pt>
          <cx:pt idx="22383">329.14814814814798</cx:pt>
          <cx:pt idx="22384">341.80769230769198</cx:pt>
          <cx:pt idx="22385">386.39130434782601</cx:pt>
          <cx:pt idx="22386">467.73684210526301</cx:pt>
          <cx:pt idx="22387">444.35000000000002</cx:pt>
          <cx:pt idx="22388">444.35000000000002</cx:pt>
          <cx:pt idx="22389">423.19047619047598</cx:pt>
          <cx:pt idx="22390">370.29166666666703</cx:pt>
          <cx:pt idx="22391">329.14814814814798</cx:pt>
          <cx:pt idx="22392">370.29166666666703</cx:pt>
          <cx:pt idx="22393">306.44827586206901</cx:pt>
          <cx:pt idx="22394">286.677419354839</cx:pt>
          <cx:pt idx="22395">296.23333333333301</cx:pt>
          <cx:pt idx="22396">317.392857142857</cx:pt>
          <cx:pt idx="22397">329.14814814814798</cx:pt>
          <cx:pt idx="22398">329.14814814814798</cx:pt>
          <cx:pt idx="22399">341.80769230769198</cx:pt>
          <cx:pt idx="22400">355.48000000000002</cx:pt>
          <cx:pt idx="22401">341.80769230769198</cx:pt>
          <cx:pt idx="22402">329.14814814814798</cx:pt>
          <cx:pt idx="22403">296.23333333333301</cx:pt>
          <cx:pt idx="22404">355.48000000000002</cx:pt>
          <cx:pt idx="22405">355.48000000000002</cx:pt>
          <cx:pt idx="22406">355.48000000000002</cx:pt>
          <cx:pt idx="22407">355.48000000000002</cx:pt>
          <cx:pt idx="22408">216.756097560976</cx:pt>
          <cx:pt idx="22409">467.73684210526301</cx:pt>
          <cx:pt idx="22410">423.19047619047598</cx:pt>
          <cx:pt idx="22411">522.76470588235304</cx:pt>
          <cx:pt idx="22412">522.76470588235304</cx:pt>
          <cx:pt idx="22413">467.73684210526301</cx:pt>
          <cx:pt idx="22414">423.19047619047598</cx:pt>
          <cx:pt idx="22415">522.76470588235304</cx:pt>
          <cx:pt idx="22416">423.19047619047598</cx:pt>
          <cx:pt idx="22417">403.95454545454498</cx:pt>
          <cx:pt idx="22418">467.73684210526301</cx:pt>
          <cx:pt idx="22419">493.722222222222</cx:pt>
          <cx:pt idx="22420">555.4375</cx:pt>
          <cx:pt idx="22421">522.76470588235304</cx:pt>
          <cx:pt idx="22422">555.4375</cx:pt>
          <cx:pt idx="22423">467.73684210526301</cx:pt>
          <cx:pt idx="22424">467.73684210526301</cx:pt>
          <cx:pt idx="22425">493.722222222222</cx:pt>
          <cx:pt idx="22426">522.76470588235304</cx:pt>
          <cx:pt idx="22427">423.19047619047598</cx:pt>
          <cx:pt idx="22428">423.19047619047598</cx:pt>
          <cx:pt idx="22429">592.46666666666704</cx:pt>
          <cx:pt idx="22430">493.722222222222</cx:pt>
          <cx:pt idx="22431">522.76470588235304</cx:pt>
          <cx:pt idx="22432">592.46666666666704</cx:pt>
          <cx:pt idx="22433">423.19047619047598</cx:pt>
          <cx:pt idx="22434">423.19047619047598</cx:pt>
          <cx:pt idx="22435">634.78571428571399</cx:pt>
          <cx:pt idx="22436">555.4375</cx:pt>
          <cx:pt idx="22437">592.46666666666704</cx:pt>
          <cx:pt idx="22438">740.58333333333303</cx:pt>
          <cx:pt idx="22439">807.90909090909099</cx:pt>
          <cx:pt idx="22440">423.19047619047598</cx:pt>
          <cx:pt idx="22441">403.95454545454498</cx:pt>
          <cx:pt idx="22442">423.19047619047598</cx:pt>
          <cx:pt idx="22443">423.19047619047598</cx:pt>
          <cx:pt idx="22444">467.73684210526301</cx:pt>
          <cx:pt idx="22445">423.19047619047598</cx:pt>
          <cx:pt idx="22446">386.39130434782601</cx:pt>
          <cx:pt idx="22447">423.19047619047598</cx:pt>
          <cx:pt idx="22448">740.58333333333303</cx:pt>
          <cx:pt idx="22449">370.29166666666703</cx:pt>
          <cx:pt idx="22450">386.39130434782601</cx:pt>
          <cx:pt idx="22451">403.95454545454498</cx:pt>
          <cx:pt idx="22452">423.19047619047598</cx:pt>
          <cx:pt idx="22453">444.35000000000002</cx:pt>
          <cx:pt idx="22454">423.19047619047598</cx:pt>
          <cx:pt idx="22455">740.58333333333303</cx:pt>
          <cx:pt idx="22456">423.19047619047598</cx:pt>
          <cx:pt idx="22457">444.35000000000002</cx:pt>
          <cx:pt idx="22458">467.73684210526301</cx:pt>
          <cx:pt idx="22459">355.48000000000002</cx:pt>
          <cx:pt idx="22460">355.48000000000002</cx:pt>
          <cx:pt idx="22461">386.39130434782601</cx:pt>
          <cx:pt idx="22462">386.39130434782601</cx:pt>
          <cx:pt idx="22463">370.29166666666703</cx:pt>
          <cx:pt idx="22464">370.29166666666703</cx:pt>
          <cx:pt idx="22465">355.48000000000002</cx:pt>
          <cx:pt idx="22466">355.48000000000002</cx:pt>
          <cx:pt idx="22467">423.19047619047598</cx:pt>
          <cx:pt idx="22468">423.19047619047598</cx:pt>
          <cx:pt idx="22469">467.73684210526301</cx:pt>
          <cx:pt idx="22470">355.48000000000002</cx:pt>
          <cx:pt idx="22471">592.46666666666704</cx:pt>
          <cx:pt idx="22472">493.722222222222</cx:pt>
          <cx:pt idx="22473">444.35000000000002</cx:pt>
          <cx:pt idx="22474">403.95454545454498</cx:pt>
          <cx:pt idx="22475">423.19047619047598</cx:pt>
          <cx:pt idx="22476">403.95454545454498</cx:pt>
          <cx:pt idx="22477">444.35000000000002</cx:pt>
          <cx:pt idx="22478">467.73684210526301</cx:pt>
          <cx:pt idx="22479">555.4375</cx:pt>
          <cx:pt idx="22480">592.46666666666704</cx:pt>
          <cx:pt idx="22481">423.19047619047598</cx:pt>
          <cx:pt idx="22482">423.19047619047598</cx:pt>
          <cx:pt idx="22483">740.58333333333303</cx:pt>
          <cx:pt idx="22484">467.73684210526301</cx:pt>
          <cx:pt idx="22485">444.35000000000002</cx:pt>
          <cx:pt idx="22486">467.73684210526301</cx:pt>
          <cx:pt idx="22487">740.58333333333303</cx:pt>
          <cx:pt idx="22488">423.19047619047598</cx:pt>
          <cx:pt idx="22489">423.19047619047598</cx:pt>
          <cx:pt idx="22490">423.19047619047598</cx:pt>
          <cx:pt idx="22491">444.35000000000002</cx:pt>
          <cx:pt idx="22492">493.722222222222</cx:pt>
          <cx:pt idx="22493">370.29166666666703</cx:pt>
          <cx:pt idx="22494">370.29166666666703</cx:pt>
          <cx:pt idx="22495">386.39130434782601</cx:pt>
          <cx:pt idx="22496">386.39130434782601</cx:pt>
          <cx:pt idx="22497">423.19047619047598</cx:pt>
          <cx:pt idx="22498">423.19047619047598</cx:pt>
          <cx:pt idx="22499">444.35000000000002</cx:pt>
          <cx:pt idx="22500">467.73684210526301</cx:pt>
          <cx:pt idx="22501">467.73684210526301</cx:pt>
          <cx:pt idx="22502">370.29166666666703</cx:pt>
          <cx:pt idx="22503">522.76470588235304</cx:pt>
          <cx:pt idx="22504">634.78571428571399</cx:pt>
          <cx:pt idx="22505">493.722222222222</cx:pt>
          <cx:pt idx="22506">403.95454545454498</cx:pt>
          <cx:pt idx="22507">370.29166666666703</cx:pt>
          <cx:pt idx="22508">386.39130434782601</cx:pt>
          <cx:pt idx="22509">386.39130434782601</cx:pt>
          <cx:pt idx="22510">444.35000000000002</cx:pt>
          <cx:pt idx="22511">493.722222222222</cx:pt>
          <cx:pt idx="22512">444.35000000000002</cx:pt>
          <cx:pt idx="22513">467.73684210526301</cx:pt>
          <cx:pt idx="22514">317.392857142857</cx:pt>
          <cx:pt idx="22515">493.722222222222</cx:pt>
          <cx:pt idx="22516">555.4375</cx:pt>
          <cx:pt idx="22517">592.46666666666704</cx:pt>
          <cx:pt idx="22518">634.78571428571399</cx:pt>
          <cx:pt idx="22519">493.722222222222</cx:pt>
          <cx:pt idx="22520">493.722222222222</cx:pt>
          <cx:pt idx="22521">493.722222222222</cx:pt>
          <cx:pt idx="22522">493.722222222222</cx:pt>
          <cx:pt idx="22523">246.861111111111</cx:pt>
          <cx:pt idx="22524">261.38235294117601</cx:pt>
          <cx:pt idx="22525">246.861111111111</cx:pt>
          <cx:pt idx="22526">277.71875</cx:pt>
          <cx:pt idx="22527">306.44827586206901</cx:pt>
          <cx:pt idx="22528">306.44827586206901</cx:pt>
          <cx:pt idx="22529">355.48000000000002</cx:pt>
          <cx:pt idx="22530">277.71875</cx:pt>
          <cx:pt idx="22531">216.756097560976</cx:pt>
          <cx:pt idx="22532">216.756097560976</cx:pt>
          <cx:pt idx="22533">261.38235294117601</cx:pt>
          <cx:pt idx="22534">296.23333333333301</cx:pt>
          <cx:pt idx="22535">277.71875</cx:pt>
          <cx:pt idx="22536">317.392857142857</cx:pt>
          <cx:pt idx="22537">317.392857142857</cx:pt>
          <cx:pt idx="22538">355.48000000000002</cx:pt>
          <cx:pt idx="22539">341.80769230769198</cx:pt>
          <cx:pt idx="22540">355.48000000000002</cx:pt>
          <cx:pt idx="22541">403.95454545454498</cx:pt>
          <cx:pt idx="22542">296.23333333333301</cx:pt>
          <cx:pt idx="22543">286.677419354839</cx:pt>
          <cx:pt idx="22544">222.17500000000001</cx:pt>
          <cx:pt idx="22545">227.871794871795</cx:pt>
          <cx:pt idx="22546">329.14814814814798</cx:pt>
          <cx:pt idx="22547">355.48000000000002</cx:pt>
          <cx:pt idx="22548">592.46666666666704</cx:pt>
          <cx:pt idx="22549">467.73684210526301</cx:pt>
          <cx:pt idx="22550">493.722222222222</cx:pt>
          <cx:pt idx="22551">683.61538461538498</cx:pt>
          <cx:pt idx="22552">683.61538461538498</cx:pt>
          <cx:pt idx="22553">522.76470588235304</cx:pt>
          <cx:pt idx="22554">522.76470588235304</cx:pt>
          <cx:pt idx="22555">522.76470588235304</cx:pt>
          <cx:pt idx="22556">341.80769230769198</cx:pt>
          <cx:pt idx="22557">355.48000000000002</cx:pt>
          <cx:pt idx="22558">444.35000000000002</cx:pt>
          <cx:pt idx="22559">467.73684210526301</cx:pt>
          <cx:pt idx="22560">355.48000000000002</cx:pt>
          <cx:pt idx="22561">493.722222222222</cx:pt>
          <cx:pt idx="22562">386.39130434782601</cx:pt>
          <cx:pt idx="22563">444.35000000000002</cx:pt>
          <cx:pt idx="22564">522.76470588235304</cx:pt>
          <cx:pt idx="22565">467.73684210526301</cx:pt>
          <cx:pt idx="22566">467.73684210526301</cx:pt>
          <cx:pt idx="22567">329.14814814814798</cx:pt>
          <cx:pt idx="22568">341.80769230769198</cx:pt>
          <cx:pt idx="22569">355.48000000000002</cx:pt>
          <cx:pt idx="22570">592.46666666666704</cx:pt>
          <cx:pt idx="22571">403.95454545454498</cx:pt>
          <cx:pt idx="22572">423.19047619047598</cx:pt>
          <cx:pt idx="22573">467.73684210526301</cx:pt>
          <cx:pt idx="22574">403.95454545454498</cx:pt>
          <cx:pt idx="22575">493.722222222222</cx:pt>
          <cx:pt idx="22576">634.78571428571399</cx:pt>
          <cx:pt idx="22577">306.44827586206901</cx:pt>
          <cx:pt idx="22578">306.44827586206901</cx:pt>
          <cx:pt idx="22579">177.74000000000001</cx:pt>
          <cx:pt idx="22580">403.95454545454498</cx:pt>
          <cx:pt idx="22581">246.861111111111</cx:pt>
          <cx:pt idx="22582">246.861111111111</cx:pt>
          <cx:pt idx="22583">386.39130434782601</cx:pt>
          <cx:pt idx="22584">317.392857142857</cx:pt>
          <cx:pt idx="22585">329.14814814814798</cx:pt>
          <cx:pt idx="22586">329.14814814814798</cx:pt>
          <cx:pt idx="22587">306.44827586206901</cx:pt>
          <cx:pt idx="22588">403.95454545454498</cx:pt>
          <cx:pt idx="22589">370.29166666666703</cx:pt>
          <cx:pt idx="22590">370.29166666666703</cx:pt>
          <cx:pt idx="22591">370.29166666666703</cx:pt>
          <cx:pt idx="22592">403.95454545454498</cx:pt>
          <cx:pt idx="22593">386.39130434782601</cx:pt>
          <cx:pt idx="22594">423.19047619047598</cx:pt>
          <cx:pt idx="22595">386.39130434782601</cx:pt>
          <cx:pt idx="22596">403.95454545454498</cx:pt>
          <cx:pt idx="22597">403.95454545454498</cx:pt>
          <cx:pt idx="22598">423.19047619047598</cx:pt>
          <cx:pt idx="22599">310</cx:pt>
          <cx:pt idx="22600">324</cx:pt>
          <cx:pt idx="22601">472</cx:pt>
          <cx:pt idx="22602">476</cx:pt>
          <cx:pt idx="22603">424</cx:pt>
          <cx:pt idx="22604">446</cx:pt>
          <cx:pt idx="22605">422</cx:pt>
          <cx:pt idx="22606">393</cx:pt>
          <cx:pt idx="22607">311</cx:pt>
          <cx:pt idx="22608">306</cx:pt>
          <cx:pt idx="22609">593</cx:pt>
          <cx:pt idx="22610">463</cx:pt>
          <cx:pt idx="22611">426</cx:pt>
          <cx:pt idx="22612">446</cx:pt>
          <cx:pt idx="22613">395</cx:pt>
          <cx:pt idx="22614">370</cx:pt>
          <cx:pt idx="22615">411</cx:pt>
          <cx:pt idx="22616">415</cx:pt>
          <cx:pt idx="22617">415</cx:pt>
          <cx:pt idx="22618">433</cx:pt>
          <cx:pt idx="22619">459</cx:pt>
          <cx:pt idx="22620">459</cx:pt>
          <cx:pt idx="22621">386</cx:pt>
          <cx:pt idx="22622">403</cx:pt>
          <cx:pt idx="22623">438</cx:pt>
          <cx:pt idx="22624">473</cx:pt>
          <cx:pt idx="22625">392</cx:pt>
          <cx:pt idx="22626">291</cx:pt>
          <cx:pt idx="22627">283</cx:pt>
          <cx:pt idx="22628">279</cx:pt>
          <cx:pt idx="22629">284</cx:pt>
          <cx:pt idx="22630">284</cx:pt>
          <cx:pt idx="22631">285</cx:pt>
          <cx:pt idx="22632">294</cx:pt>
          <cx:pt idx="22633">285</cx:pt>
          <cx:pt idx="22634">363</cx:pt>
          <cx:pt idx="22635">367</cx:pt>
          <cx:pt idx="22636">462</cx:pt>
          <cx:pt idx="22637">450</cx:pt>
          <cx:pt idx="22638">437</cx:pt>
          <cx:pt idx="22639">446</cx:pt>
          <cx:pt idx="22640">471</cx:pt>
          <cx:pt idx="22641">481</cx:pt>
          <cx:pt idx="22642">481</cx:pt>
          <cx:pt idx="22643">372</cx:pt>
          <cx:pt idx="22644">374</cx:pt>
          <cx:pt idx="22645">403</cx:pt>
          <cx:pt idx="22646">404</cx:pt>
          <cx:pt idx="22647">406</cx:pt>
          <cx:pt idx="22648">388</cx:pt>
          <cx:pt idx="22649">437</cx:pt>
          <cx:pt idx="22650">296.23333333333301</cx:pt>
          <cx:pt idx="22651">296.23333333333301</cx:pt>
          <cx:pt idx="22652">342</cx:pt>
          <cx:pt idx="22653">327</cx:pt>
          <cx:pt idx="22654">328</cx:pt>
          <cx:pt idx="22655">429</cx:pt>
          <cx:pt idx="22656">444</cx:pt>
          <cx:pt idx="22657">285</cx:pt>
          <cx:pt idx="22658">276</cx:pt>
          <cx:pt idx="22659">357</cx:pt>
          <cx:pt idx="22660">364</cx:pt>
          <cx:pt idx="22661">378</cx:pt>
          <cx:pt idx="22662">457</cx:pt>
          <cx:pt idx="22663">494</cx:pt>
          <cx:pt idx="22664">478</cx:pt>
          <cx:pt idx="22665">399</cx:pt>
          <cx:pt idx="22666">436</cx:pt>
          <cx:pt idx="22667">480</cx:pt>
          <cx:pt idx="22668">312</cx:pt>
          <cx:pt idx="22669">312</cx:pt>
          <cx:pt idx="22670">641</cx:pt>
          <cx:pt idx="22671">309</cx:pt>
          <cx:pt idx="22672">531</cx:pt>
          <cx:pt idx="22673">532</cx:pt>
          <cx:pt idx="22674">573</cx:pt>
          <cx:pt idx="22675">573</cx:pt>
          <cx:pt idx="22676">527</cx:pt>
          <cx:pt idx="22677">527</cx:pt>
          <cx:pt idx="22678">384</cx:pt>
          <cx:pt idx="22679">371</cx:pt>
          <cx:pt idx="22680">396</cx:pt>
          <cx:pt idx="22681">365</cx:pt>
          <cx:pt idx="22682">405</cx:pt>
          <cx:pt idx="22683">371</cx:pt>
          <cx:pt idx="22684">396</cx:pt>
          <cx:pt idx="22685">380</cx:pt>
          <cx:pt idx="22686">356</cx:pt>
          <cx:pt idx="22687">397</cx:pt>
          <cx:pt idx="22688">424</cx:pt>
          <cx:pt idx="22689">396</cx:pt>
          <cx:pt idx="22690">425</cx:pt>
          <cx:pt idx="22691">406</cx:pt>
          <cx:pt idx="22692">386</cx:pt>
          <cx:pt idx="22693">389</cx:pt>
          <cx:pt idx="22694">714</cx:pt>
          <cx:pt idx="22695">714</cx:pt>
          <cx:pt idx="22696">433</cx:pt>
          <cx:pt idx="22697">375</cx:pt>
          <cx:pt idx="22698">330</cx:pt>
          <cx:pt idx="22699">443</cx:pt>
          <cx:pt idx="22700">430</cx:pt>
          <cx:pt idx="22701">375</cx:pt>
          <cx:pt idx="22702">341</cx:pt>
          <cx:pt idx="22703">443</cx:pt>
          <cx:pt idx="22704">724</cx:pt>
          <cx:pt idx="22705">724</cx:pt>
          <cx:pt idx="22706">275</cx:pt>
          <cx:pt idx="22707">276</cx:pt>
          <cx:pt idx="22708">272</cx:pt>
          <cx:pt idx="22709">427</cx:pt>
          <cx:pt idx="22710">348</cx:pt>
          <cx:pt idx="22711">348</cx:pt>
          <cx:pt idx="22712">299</cx:pt>
          <cx:pt idx="22713">427</cx:pt>
          <cx:pt idx="22714">295</cx:pt>
          <cx:pt idx="22715">298</cx:pt>
          <cx:pt idx="22716">273</cx:pt>
          <cx:pt idx="22717">300</cx:pt>
          <cx:pt idx="22718">309</cx:pt>
          <cx:pt idx="22719">336</cx:pt>
          <cx:pt idx="22720">428</cx:pt>
          <cx:pt idx="22721">299</cx:pt>
          <cx:pt idx="22722">388</cx:pt>
          <cx:pt idx="22723">413</cx:pt>
          <cx:pt idx="22724">392</cx:pt>
          <cx:pt idx="22725">425</cx:pt>
          <cx:pt idx="22726">265</cx:pt>
          <cx:pt idx="22727">400</cx:pt>
          <cx:pt idx="22728">276</cx:pt>
          <cx:pt idx="22729">290</cx:pt>
          <cx:pt idx="22730">288</cx:pt>
          <cx:pt idx="22731">294</cx:pt>
          <cx:pt idx="22732">317</cx:pt>
          <cx:pt idx="22733">318</cx:pt>
          <cx:pt idx="22734">314</cx:pt>
          <cx:pt idx="22735">326</cx:pt>
          <cx:pt idx="22736">347</cx:pt>
          <cx:pt idx="22737">348</cx:pt>
          <cx:pt idx="22738">313</cx:pt>
          <cx:pt idx="22739">425</cx:pt>
          <cx:pt idx="22740">362</cx:pt>
          <cx:pt idx="22741">361</cx:pt>
          <cx:pt idx="22742">362</cx:pt>
          <cx:pt idx="22743">375</cx:pt>
          <cx:pt idx="22744">426</cx:pt>
          <cx:pt idx="22745">462</cx:pt>
          <cx:pt idx="22746">411</cx:pt>
          <cx:pt idx="22747">433</cx:pt>
          <cx:pt idx="22748">276</cx:pt>
          <cx:pt idx="22749">290</cx:pt>
          <cx:pt idx="22750">328</cx:pt>
          <cx:pt idx="22751">297</cx:pt>
          <cx:pt idx="22752">301</cx:pt>
          <cx:pt idx="22753">340</cx:pt>
          <cx:pt idx="22754">326</cx:pt>
          <cx:pt idx="22755">326</cx:pt>
          <cx:pt idx="22756">309</cx:pt>
          <cx:pt idx="22757">317</cx:pt>
          <cx:pt idx="22758">296</cx:pt>
          <cx:pt idx="22759">344</cx:pt>
          <cx:pt idx="22760">348</cx:pt>
          <cx:pt idx="22761">290</cx:pt>
          <cx:pt idx="22762">354</cx:pt>
          <cx:pt idx="22763">425</cx:pt>
          <cx:pt idx="22764">448</cx:pt>
          <cx:pt idx="22765">429</cx:pt>
          <cx:pt idx="22766">431</cx:pt>
          <cx:pt idx="22767">433</cx:pt>
          <cx:pt idx="22768">316</cx:pt>
          <cx:pt idx="22769">418</cx:pt>
          <cx:pt idx="22770">418</cx:pt>
          <cx:pt idx="22771">423</cx:pt>
          <cx:pt idx="22772">423</cx:pt>
          <cx:pt idx="22773">381</cx:pt>
          <cx:pt idx="22774">381</cx:pt>
          <cx:pt idx="22775">349</cx:pt>
          <cx:pt idx="22776">321</cx:pt>
          <cx:pt idx="22777">445</cx:pt>
          <cx:pt idx="22778">445</cx:pt>
          <cx:pt idx="22779">418</cx:pt>
          <cx:pt idx="22780">418</cx:pt>
          <cx:pt idx="22781">418</cx:pt>
          <cx:pt idx="22782">416</cx:pt>
          <cx:pt idx="22783">423</cx:pt>
          <cx:pt idx="22784">416</cx:pt>
          <cx:pt idx="22785">416</cx:pt>
          <cx:pt idx="22786">284</cx:pt>
          <cx:pt idx="22787">372</cx:pt>
          <cx:pt idx="22788">344</cx:pt>
          <cx:pt idx="22789">305</cx:pt>
          <cx:pt idx="22790">317</cx:pt>
          <cx:pt idx="22791">407</cx:pt>
          <cx:pt idx="22792">381</cx:pt>
          <cx:pt idx="22793">305</cx:pt>
          <cx:pt idx="22794">317</cx:pt>
          <cx:pt idx="22795">365</cx:pt>
          <cx:pt idx="22796">224</cx:pt>
          <cx:pt idx="22797">339</cx:pt>
          <cx:pt idx="22798">351</cx:pt>
          <cx:pt idx="22799">344</cx:pt>
          <cx:pt idx="22800">316</cx:pt>
          <cx:pt idx="22801">390</cx:pt>
          <cx:pt idx="22802">414</cx:pt>
          <cx:pt idx="22803">347</cx:pt>
          <cx:pt idx="22804">457</cx:pt>
          <cx:pt idx="22805">347</cx:pt>
          <cx:pt idx="22806">457</cx:pt>
          <cx:pt idx="22807">490</cx:pt>
          <cx:pt idx="22808">427</cx:pt>
          <cx:pt idx="22809">438</cx:pt>
          <cx:pt idx="22810">286</cx:pt>
          <cx:pt idx="22811">350</cx:pt>
          <cx:pt idx="22812">417</cx:pt>
          <cx:pt idx="22813">322</cx:pt>
          <cx:pt idx="22814">333</cx:pt>
          <cx:pt idx="22815">334</cx:pt>
          <cx:pt idx="22816">345</cx:pt>
          <cx:pt idx="22817">353</cx:pt>
          <cx:pt idx="22818">346</cx:pt>
          <cx:pt idx="22819">445</cx:pt>
          <cx:pt idx="22820">419</cx:pt>
          <cx:pt idx="22821">375</cx:pt>
          <cx:pt idx="22822">396</cx:pt>
          <cx:pt idx="22823">360</cx:pt>
          <cx:pt idx="22824">360</cx:pt>
          <cx:pt idx="22825">379</cx:pt>
          <cx:pt idx="22826">379</cx:pt>
          <cx:pt idx="22827">368</cx:pt>
          <cx:pt idx="22828">368</cx:pt>
          <cx:pt idx="22829">349</cx:pt>
          <cx:pt idx="22830">349</cx:pt>
          <cx:pt idx="22831">358</cx:pt>
          <cx:pt idx="22832">415</cx:pt>
          <cx:pt idx="22833">415</cx:pt>
          <cx:pt idx="22834">465</cx:pt>
          <cx:pt idx="22835">406</cx:pt>
          <cx:pt idx="22836">426</cx:pt>
          <cx:pt idx="22837">366</cx:pt>
          <cx:pt idx="22838">366</cx:pt>
          <cx:pt idx="22839">418</cx:pt>
          <cx:pt idx="22840">418</cx:pt>
          <cx:pt idx="22841">391</cx:pt>
          <cx:pt idx="22842">391</cx:pt>
          <cx:pt idx="22843">376</cx:pt>
          <cx:pt idx="22844">238</cx:pt>
          <cx:pt idx="22845">378</cx:pt>
          <cx:pt idx="22846">425</cx:pt>
          <cx:pt idx="22847">294</cx:pt>
          <cx:pt idx="22848">294</cx:pt>
          <cx:pt idx="22849">304</cx:pt>
          <cx:pt idx="22850">340</cx:pt>
          <cx:pt idx="22851">296</cx:pt>
          <cx:pt idx="22852">293</cx:pt>
          <cx:pt idx="22853">277</cx:pt>
          <cx:pt idx="22854">313</cx:pt>
          <cx:pt idx="22855">326</cx:pt>
          <cx:pt idx="22856">377</cx:pt>
          <cx:pt idx="22857">356</cx:pt>
          <cx:pt idx="22858">318</cx:pt>
          <cx:pt idx="22859">311</cx:pt>
          <cx:pt idx="22860">349</cx:pt>
          <cx:pt idx="22861">347</cx:pt>
          <cx:pt idx="22862">361</cx:pt>
          <cx:pt idx="22863">311</cx:pt>
          <cx:pt idx="22864">301</cx:pt>
          <cx:pt idx="22865">334</cx:pt>
          <cx:pt idx="22866">358</cx:pt>
          <cx:pt idx="22867">335</cx:pt>
          <cx:pt idx="22868">354</cx:pt>
          <cx:pt idx="22869">341</cx:pt>
          <cx:pt idx="22870">383</cx:pt>
          <cx:pt idx="22871">378</cx:pt>
          <cx:pt idx="22872">426</cx:pt>
          <cx:pt idx="22873">383</cx:pt>
          <cx:pt idx="22874">378</cx:pt>
          <cx:pt idx="22875">294</cx:pt>
          <cx:pt idx="22876">283</cx:pt>
          <cx:pt idx="22877">334</cx:pt>
          <cx:pt idx="22878">335</cx:pt>
          <cx:pt idx="22879">415</cx:pt>
          <cx:pt idx="22880">389</cx:pt>
          <cx:pt idx="22881">426</cx:pt>
          <cx:pt idx="22882">415</cx:pt>
          <cx:pt idx="22883">389</cx:pt>
          <cx:pt idx="22884">229</cx:pt>
          <cx:pt idx="22885">326</cx:pt>
          <cx:pt idx="22886">361</cx:pt>
          <cx:pt idx="22887">334</cx:pt>
          <cx:pt idx="22888">335</cx:pt>
          <cx:pt idx="22889">386</cx:pt>
          <cx:pt idx="22890">378</cx:pt>
          <cx:pt idx="22891">342</cx:pt>
          <cx:pt idx="22892">481</cx:pt>
          <cx:pt idx="22893">504</cx:pt>
          <cx:pt idx="22894">481</cx:pt>
          <cx:pt idx="22895">502</cx:pt>
          <cx:pt idx="22896">422</cx:pt>
          <cx:pt idx="22897">340</cx:pt>
          <cx:pt idx="22898">355</cx:pt>
          <cx:pt idx="22899">353</cx:pt>
          <cx:pt idx="22900">354</cx:pt>
          <cx:pt idx="22901">345</cx:pt>
          <cx:pt idx="22902">336</cx:pt>
          <cx:pt idx="22903">321</cx:pt>
          <cx:pt idx="22904">342</cx:pt>
          <cx:pt idx="22905">347</cx:pt>
          <cx:pt idx="22906">347</cx:pt>
          <cx:pt idx="22907">364</cx:pt>
          <cx:pt idx="22908">376</cx:pt>
          <cx:pt idx="22909">353</cx:pt>
          <cx:pt idx="22910">360</cx:pt>
          <cx:pt idx="22911">409</cx:pt>
          <cx:pt idx="22912">215</cx:pt>
          <cx:pt idx="22913">306</cx:pt>
          <cx:pt idx="22914">324</cx:pt>
          <cx:pt idx="22915">343</cx:pt>
          <cx:pt idx="22916">342</cx:pt>
          <cx:pt idx="22917">358</cx:pt>
          <cx:pt idx="22918">326</cx:pt>
          <cx:pt idx="22919">310</cx:pt>
          <cx:pt idx="22920">395</cx:pt>
          <cx:pt idx="22921">371</cx:pt>
          <cx:pt idx="22922">370</cx:pt>
          <cx:pt idx="22923">474</cx:pt>
          <cx:pt idx="22924">489</cx:pt>
          <cx:pt idx="22925">407</cx:pt>
          <cx:pt idx="22926">390</cx:pt>
          <cx:pt idx="22927">498</cx:pt>
          <cx:pt idx="22928">516</cx:pt>
          <cx:pt idx="22929">457</cx:pt>
          <cx:pt idx="22930">460</cx:pt>
          <cx:pt idx="22931">417</cx:pt>
          <cx:pt idx="22932">430</cx:pt>
          <cx:pt idx="22933">467</cx:pt>
          <cx:pt idx="22934">344</cx:pt>
          <cx:pt idx="22935">333</cx:pt>
          <cx:pt idx="22936">409</cx:pt>
          <cx:pt idx="22937">416</cx:pt>
          <cx:pt idx="22938">346</cx:pt>
          <cx:pt idx="22939">431</cx:pt>
          <cx:pt idx="22940">465</cx:pt>
          <cx:pt idx="22941">465</cx:pt>
          <cx:pt idx="22942">465</cx:pt>
          <cx:pt idx="22943">494</cx:pt>
          <cx:pt idx="22944">476</cx:pt>
          <cx:pt idx="22945">486</cx:pt>
          <cx:pt idx="22946">305</cx:pt>
          <cx:pt idx="22947">301</cx:pt>
          <cx:pt idx="22948">373</cx:pt>
          <cx:pt idx="22949">426</cx:pt>
          <cx:pt idx="22950">408</cx:pt>
          <cx:pt idx="22951">216</cx:pt>
          <cx:pt idx="22952">216</cx:pt>
          <cx:pt idx="22953">373</cx:pt>
          <cx:pt idx="22954">307</cx:pt>
          <cx:pt idx="22955">327</cx:pt>
          <cx:pt idx="22956">353</cx:pt>
          <cx:pt idx="22957">365</cx:pt>
          <cx:pt idx="22958">414</cx:pt>
          <cx:pt idx="22959">389</cx:pt>
          <cx:pt idx="22960">599</cx:pt>
          <cx:pt idx="22961">481</cx:pt>
          <cx:pt idx="22962">481</cx:pt>
          <cx:pt idx="22963">597</cx:pt>
          <cx:pt idx="22964">506</cx:pt>
          <cx:pt idx="22965">528</cx:pt>
          <cx:pt idx="22966">585</cx:pt>
          <cx:pt idx="22967">675</cx:pt>
          <cx:pt idx="22968">663</cx:pt>
          <cx:pt idx="22969">519</cx:pt>
          <cx:pt idx="22970">519</cx:pt>
          <cx:pt idx="22971">639</cx:pt>
          <cx:pt idx="22972">560</cx:pt>
          <cx:pt idx="22973">605</cx:pt>
          <cx:pt idx="22974">755</cx:pt>
          <cx:pt idx="22975">782</cx:pt>
          <cx:pt idx="22976">425</cx:pt>
          <cx:pt idx="22977">404</cx:pt>
          <cx:pt idx="22978">421</cx:pt>
          <cx:pt idx="22979">320</cx:pt>
          <cx:pt idx="22980">346</cx:pt>
          <cx:pt idx="22981">433</cx:pt>
          <cx:pt idx="22982">361</cx:pt>
          <cx:pt idx="22983">400</cx:pt>
          <cx:pt idx="22984">437</cx:pt>
          <cx:pt idx="22985">499</cx:pt>
          <cx:pt idx="22986">481</cx:pt>
          <cx:pt idx="22987">481</cx:pt>
          <cx:pt idx="22988">357</cx:pt>
          <cx:pt idx="22989">374</cx:pt>
          <cx:pt idx="22990">465</cx:pt>
          <cx:pt idx="22991">495</cx:pt>
          <cx:pt idx="22992">534</cx:pt>
          <cx:pt idx="22993">601</cx:pt>
          <cx:pt idx="22994">467</cx:pt>
          <cx:pt idx="22995">596</cx:pt>
          <cx:pt idx="22996">488</cx:pt>
          <cx:pt idx="22997">447</cx:pt>
          <cx:pt idx="22998">623</cx:pt>
          <cx:pt idx="22999">317</cx:pt>
          <cx:pt idx="23000">478</cx:pt>
          <cx:pt idx="23001">478</cx:pt>
          <cx:pt idx="23002">611</cx:pt>
          <cx:pt idx="23003">262</cx:pt>
          <cx:pt idx="23004">296</cx:pt>
          <cx:pt idx="23005">307</cx:pt>
          <cx:pt idx="23006">300</cx:pt>
          <cx:pt idx="23007">305</cx:pt>
          <cx:pt idx="23008">292</cx:pt>
          <cx:pt idx="23009">305</cx:pt>
          <cx:pt idx="23010">318</cx:pt>
          <cx:pt idx="23011">379</cx:pt>
          <cx:pt idx="23012">218</cx:pt>
          <cx:pt idx="23013">278</cx:pt>
          <cx:pt idx="23014">271</cx:pt>
          <cx:pt idx="23015">343</cx:pt>
          <cx:pt idx="23016">358</cx:pt>
          <cx:pt idx="23017">426</cx:pt>
          <cx:pt idx="23018">410</cx:pt>
          <cx:pt idx="23019">242</cx:pt>
          <cx:pt idx="23020">505</cx:pt>
          <cx:pt idx="23021">456</cx:pt>
          <cx:pt idx="23022">454</cx:pt>
          <cx:pt idx="23023">456</cx:pt>
          <cx:pt idx="23024">480</cx:pt>
          <cx:pt idx="23025">366</cx:pt>
          <cx:pt idx="23026">179</cx:pt>
          <cx:pt idx="23027">301</cx:pt>
          <cx:pt idx="23028">321</cx:pt>
          <cx:pt idx="23029">186</cx:pt>
          <cx:pt idx="23030">314</cx:pt>
          <cx:pt idx="23031">334</cx:pt>
          <cx:pt idx="23032">216</cx:pt>
          <cx:pt idx="23033">438</cx:pt>
          <cx:pt idx="23034">445</cx:pt>
          <cx:pt idx="23035">389</cx:pt>
          <cx:pt idx="23036">297</cx:pt>
          <cx:pt idx="23037">268</cx:pt>
          <cx:pt idx="23038">273</cx:pt>
          <cx:pt idx="23039">365</cx:pt>
          <cx:pt idx="23040">451</cx:pt>
          <cx:pt idx="23041">426</cx:pt>
          <cx:pt idx="23042">406</cx:pt>
          <cx:pt idx="23043">416</cx:pt>
          <cx:pt idx="23044">370.29166666666703</cx:pt>
          <cx:pt idx="23045">316</cx:pt>
          <cx:pt idx="23046">224</cx:pt>
          <cx:pt idx="23047">220</cx:pt>
          <cx:pt idx="23048">229</cx:pt>
          <cx:pt idx="23049">361</cx:pt>
          <cx:pt idx="23050">361</cx:pt>
          <cx:pt idx="23051">581</cx:pt>
          <cx:pt idx="23052">433</cx:pt>
          <cx:pt idx="23053">524</cx:pt>
          <cx:pt idx="23054">524</cx:pt>
          <cx:pt idx="23055">432</cx:pt>
          <cx:pt idx="23056">351</cx:pt>
          <cx:pt idx="23057">443</cx:pt>
          <cx:pt idx="23058">305</cx:pt>
          <cx:pt idx="23059">295</cx:pt>
          <cx:pt idx="23060">328</cx:pt>
          <cx:pt idx="23061">306</cx:pt>
          <cx:pt idx="23062">311</cx:pt>
          <cx:pt idx="23063">340</cx:pt>
          <cx:pt idx="23064">324</cx:pt>
          <cx:pt idx="23065">403</cx:pt>
          <cx:pt idx="23066">386</cx:pt>
          <cx:pt idx="23067">433</cx:pt>
          <cx:pt idx="23068">368</cx:pt>
          <cx:pt idx="23069">332</cx:pt>
          <cx:pt idx="23070">267</cx:pt>
          <cx:pt idx="23071">369</cx:pt>
          <cx:pt idx="23072">368</cx:pt>
          <cx:pt idx="23073">459</cx:pt>
          <cx:pt idx="23074">427</cx:pt>
          <cx:pt idx="23075">492</cx:pt>
          <cx:pt idx="23076">479</cx:pt>
          <cx:pt idx="23077">515</cx:pt>
          <cx:pt idx="23078">498</cx:pt>
          <cx:pt idx="23079">489</cx:pt>
          <cx:pt idx="23080">338</cx:pt>
          <cx:pt idx="23081">530</cx:pt>
          <cx:pt idx="23082">516</cx:pt>
          <cx:pt idx="23083">357</cx:pt>
          <cx:pt idx="23084">358</cx:pt>
          <cx:pt idx="23085">392</cx:pt>
          <cx:pt idx="23086">473</cx:pt>
          <cx:pt idx="23087">398</cx:pt>
          <cx:pt idx="23088">413</cx:pt>
          <cx:pt idx="23089">428</cx:pt>
          <cx:pt idx="23090">423</cx:pt>
          <cx:pt idx="23091">449</cx:pt>
          <cx:pt idx="23092">375</cx:pt>
          <cx:pt idx="23093">375</cx:pt>
          <cx:pt idx="23094">376</cx:pt>
          <cx:pt idx="23095">376</cx:pt>
          <cx:pt idx="23096">358</cx:pt>
          <cx:pt idx="23097">358</cx:pt>
          <cx:pt idx="23098">349</cx:pt>
          <cx:pt idx="23099">387</cx:pt>
          <cx:pt idx="23100">387</cx:pt>
          <cx:pt idx="23101">360</cx:pt>
          <cx:pt idx="23102">360</cx:pt>
          <cx:pt idx="23103">266</cx:pt>
          <cx:pt idx="23104">406</cx:pt>
          <cx:pt idx="23105">318</cx:pt>
          <cx:pt idx="23106">322</cx:pt>
          <cx:pt idx="23107">404</cx:pt>
          <cx:pt idx="23108">457</cx:pt>
          <cx:pt idx="23109">418</cx:pt>
          <cx:pt idx="23110">418</cx:pt>
          <cx:pt idx="23111">244</cx:pt>
          <cx:pt idx="23112">279</cx:pt>
          <cx:pt idx="23113">288</cx:pt>
          <cx:pt idx="23114">265</cx:pt>
          <cx:pt idx="23115">200</cx:pt>
          <cx:pt idx="23116">357</cx:pt>
          <cx:pt idx="23117">384</cx:pt>
          <cx:pt idx="23118">308</cx:pt>
          <cx:pt idx="23119">314</cx:pt>
          <cx:pt idx="23120">305</cx:pt>
          <cx:pt idx="23121">336</cx:pt>
          <cx:pt idx="23122">245</cx:pt>
          <cx:pt idx="23123">242</cx:pt>
          <cx:pt idx="23124">247</cx:pt>
          <cx:pt idx="23125">242</cx:pt>
          <cx:pt idx="23126">363</cx:pt>
          <cx:pt idx="23127">318</cx:pt>
          <cx:pt idx="23128">311</cx:pt>
          <cx:pt idx="23129">349</cx:pt>
          <cx:pt idx="23130">347</cx:pt>
          <cx:pt idx="23131">361</cx:pt>
          <cx:pt idx="23132">255</cx:pt>
          <cx:pt idx="23133">293</cx:pt>
          <cx:pt idx="23134">296</cx:pt>
          <cx:pt idx="23135">367</cx:pt>
          <cx:pt idx="23136">326</cx:pt>
          <cx:pt idx="23137">361</cx:pt>
          <cx:pt idx="23138">384</cx:pt>
          <cx:pt idx="23139">462</cx:pt>
          <cx:pt idx="23140">329</cx:pt>
          <cx:pt idx="23141">483</cx:pt>
          <cx:pt idx="23142">343</cx:pt>
          <cx:pt idx="23143">437</cx:pt>
          <cx:pt idx="23144">446</cx:pt>
          <cx:pt idx="23145">483</cx:pt>
          <cx:pt idx="23146">458</cx:pt>
          <cx:pt idx="23147">292</cx:pt>
          <cx:pt idx="23148">294</cx:pt>
          <cx:pt idx="23149">330</cx:pt>
          <cx:pt idx="23150">238</cx:pt>
          <cx:pt idx="23151">372</cx:pt>
          <cx:pt idx="23152">344</cx:pt>
          <cx:pt idx="23153">367</cx:pt>
          <cx:pt idx="23154">342</cx:pt>
          <cx:pt idx="23155">342</cx:pt>
          <cx:pt idx="23156">425</cx:pt>
          <cx:pt idx="23157">362</cx:pt>
          <cx:pt idx="23158">375</cx:pt>
          <cx:pt idx="23159">295</cx:pt>
          <cx:pt idx="23160">300</cx:pt>
          <cx:pt idx="23161">309</cx:pt>
          <cx:pt idx="23162">336</cx:pt>
          <cx:pt idx="23163">372</cx:pt>
          <cx:pt idx="23164">438</cx:pt>
          <cx:pt idx="23165">383</cx:pt>
          <cx:pt idx="23166">425</cx:pt>
          <cx:pt idx="23167">448</cx:pt>
          <cx:pt idx="23168">446</cx:pt>
          <cx:pt idx="23169">347</cx:pt>
          <cx:pt idx="23170">426</cx:pt>
          <cx:pt idx="23171">395</cx:pt>
          <cx:pt idx="23172">446</cx:pt>
          <cx:pt idx="23173">425</cx:pt>
          <cx:pt idx="23174">402</cx:pt>
          <cx:pt idx="23175">568</cx:pt>
          <cx:pt idx="23176">568</cx:pt>
          <cx:pt idx="23177">670</cx:pt>
          <cx:pt idx="23178">672</cx:pt>
          <cx:pt idx="23179">670</cx:pt>
          <cx:pt idx="23180">672</cx:pt>
          <cx:pt idx="23181">519</cx:pt>
          <cx:pt idx="23182">526</cx:pt>
          <cx:pt idx="23183">404</cx:pt>
          <cx:pt idx="23184">320</cx:pt>
          <cx:pt idx="23185">391</cx:pt>
          <cx:pt idx="23186">347</cx:pt>
          <cx:pt idx="23187">363</cx:pt>
          <cx:pt idx="23188">357</cx:pt>
          <cx:pt idx="23189">416</cx:pt>
          <cx:pt idx="23190">416</cx:pt>
          <cx:pt idx="23191">378</cx:pt>
          <cx:pt idx="23192">356</cx:pt>
          <cx:pt idx="23193">368</cx:pt>
          <cx:pt idx="23194">341</cx:pt>
          <cx:pt idx="23195">444</cx:pt>
          <cx:pt idx="23196">434</cx:pt>
          <cx:pt idx="23197">434</cx:pt>
          <cx:pt idx="23198">420</cx:pt>
          <cx:pt idx="23199">429</cx:pt>
          <cx:pt idx="23200">465</cx:pt>
          <cx:pt idx="23201">465</cx:pt>
          <cx:pt idx="23202">450</cx:pt>
          <cx:pt idx="23203">465</cx:pt>
          <cx:pt idx="23204">455</cx:pt>
          <cx:pt idx="23205">494</cx:pt>
          <cx:pt idx="23206">482</cx:pt>
          <cx:pt idx="23207">476</cx:pt>
          <cx:pt idx="23208">471</cx:pt>
          <cx:pt idx="23209">488</cx:pt>
          <cx:pt idx="23210">484</cx:pt>
          <cx:pt idx="23211">472</cx:pt>
          <cx:pt idx="23212">270</cx:pt>
          <cx:pt idx="23213">264</cx:pt>
          <cx:pt idx="23214">373</cx:pt>
          <cx:pt idx="23215">363</cx:pt>
          <cx:pt idx="23216">428</cx:pt>
          <cx:pt idx="23217">386</cx:pt>
          <cx:pt idx="23218">389</cx:pt>
          <cx:pt idx="23219">412</cx:pt>
          <cx:pt idx="23220">483</cx:pt>
          <cx:pt idx="23221">399</cx:pt>
          <cx:pt idx="23222">440</cx:pt>
          <cx:pt idx="23223">317</cx:pt>
          <cx:pt idx="23224">422</cx:pt>
          <cx:pt idx="23225">480</cx:pt>
          <cx:pt idx="23226">305</cx:pt>
          <cx:pt idx="23227">312</cx:pt>
          <cx:pt idx="23228">312</cx:pt>
          <cx:pt idx="23229">428</cx:pt>
          <cx:pt idx="23230">431</cx:pt>
          <cx:pt idx="23231">422</cx:pt>
          <cx:pt idx="23232">373</cx:pt>
          <cx:pt idx="23233">312</cx:pt>
          <cx:pt idx="23234">317</cx:pt>
          <cx:pt idx="23235">312</cx:pt>
          <cx:pt idx="23236">425</cx:pt>
          <cx:pt idx="23237">422</cx:pt>
          <cx:pt idx="23238">431</cx:pt>
          <cx:pt idx="23239">428</cx:pt>
          <cx:pt idx="23240">456</cx:pt>
          <cx:pt idx="23241">347</cx:pt>
          <cx:pt idx="23242">456</cx:pt>
          <cx:pt idx="23243">347</cx:pt>
          <cx:pt idx="23244">351</cx:pt>
          <cx:pt idx="23245">476</cx:pt>
          <cx:pt idx="23246">381</cx:pt>
          <cx:pt idx="23247">476</cx:pt>
          <cx:pt idx="23248">381</cx:pt>
          <cx:pt idx="23249">379</cx:pt>
          <cx:pt idx="23250">280</cx:pt>
          <cx:pt idx="23251">285</cx:pt>
          <cx:pt idx="23252">305</cx:pt>
          <cx:pt idx="23253">271</cx:pt>
          <cx:pt idx="23254">278</cx:pt>
          <cx:pt idx="23255">303</cx:pt>
          <cx:pt idx="23256">308</cx:pt>
          <cx:pt idx="23257">344</cx:pt>
          <cx:pt idx="23258">316</cx:pt>
          <cx:pt idx="23259">404</cx:pt>
          <cx:pt idx="23260">384</cx:pt>
          <cx:pt idx="23261">305</cx:pt>
          <cx:pt idx="23262">275</cx:pt>
          <cx:pt idx="23263">270</cx:pt>
          <cx:pt idx="23264">317</cx:pt>
          <cx:pt idx="23265">323</cx:pt>
          <cx:pt idx="23266">350</cx:pt>
          <cx:pt idx="23267">337</cx:pt>
          <cx:pt idx="23268">417</cx:pt>
          <cx:pt idx="23269">474</cx:pt>
          <cx:pt idx="23270">342</cx:pt>
          <cx:pt idx="23271">334</cx:pt>
          <cx:pt idx="23272">404</cx:pt>
          <cx:pt idx="23273">481</cx:pt>
          <cx:pt idx="23274">340</cx:pt>
          <cx:pt idx="23275">418</cx:pt>
          <cx:pt idx="23276">490</cx:pt>
          <cx:pt idx="23277">293</cx:pt>
          <cx:pt idx="23278">293</cx:pt>
          <cx:pt idx="23279">304</cx:pt>
          <cx:pt idx="23280">340</cx:pt>
          <cx:pt idx="23281">378</cx:pt>
          <cx:pt idx="23282">276</cx:pt>
          <cx:pt idx="23283">295</cx:pt>
          <cx:pt idx="23284">306</cx:pt>
          <cx:pt idx="23285">318</cx:pt>
          <cx:pt idx="23286">342</cx:pt>
          <cx:pt idx="23287">358</cx:pt>
          <cx:pt idx="23288">354</cx:pt>
          <cx:pt idx="23289">298</cx:pt>
          <cx:pt idx="23290">273</cx:pt>
          <cx:pt idx="23291">276</cx:pt>
          <cx:pt idx="23292">295</cx:pt>
          <cx:pt idx="23293">306</cx:pt>
          <cx:pt idx="23294">318</cx:pt>
          <cx:pt idx="23295">327</cx:pt>
          <cx:pt idx="23296">307</cx:pt>
          <cx:pt idx="23297">357</cx:pt>
          <cx:pt idx="23298">343</cx:pt>
          <cx:pt idx="23299">342</cx:pt>
          <cx:pt idx="23300">357</cx:pt>
          <cx:pt idx="23301">343</cx:pt>
          <cx:pt idx="23302">430</cx:pt>
          <cx:pt idx="23303">410</cx:pt>
          <cx:pt idx="23304">342</cx:pt>
          <cx:pt idx="23305">335</cx:pt>
          <cx:pt idx="23306">450</cx:pt>
          <cx:pt idx="23307">445</cx:pt>
          <cx:pt idx="23308">445</cx:pt>
          <cx:pt idx="23309">420</cx:pt>
          <cx:pt idx="23310">470</cx:pt>
          <cx:pt idx="23311">504</cx:pt>
          <cx:pt idx="23312">502</cx:pt>
          <cx:pt idx="23313">481</cx:pt>
          <cx:pt idx="23314">407</cx:pt>
          <cx:pt idx="23315">286</cx:pt>
          <cx:pt idx="23316">296</cx:pt>
          <cx:pt idx="23317">323</cx:pt>
          <cx:pt idx="23318">300</cx:pt>
          <cx:pt idx="23319">417</cx:pt>
          <cx:pt idx="23320">373</cx:pt>
          <cx:pt idx="23321">381</cx:pt>
          <cx:pt idx="23322">372</cx:pt>
          <cx:pt idx="23323">371</cx:pt>
          <cx:pt idx="23324">380</cx:pt>
          <cx:pt idx="23325">371</cx:pt>
          <cx:pt idx="23326">380</cx:pt>
          <cx:pt idx="23327">417</cx:pt>
          <cx:pt idx="23328">415</cx:pt>
          <cx:pt idx="23329">422</cx:pt>
          <cx:pt idx="23330">415</cx:pt>
          <cx:pt idx="23331">324</cx:pt>
          <cx:pt idx="23332">300</cx:pt>
          <cx:pt idx="23333">345</cx:pt>
          <cx:pt idx="23334">456</cx:pt>
          <cx:pt idx="23335">357</cx:pt>
          <cx:pt idx="23336">480</cx:pt>
          <cx:pt idx="23337">349</cx:pt>
          <cx:pt idx="23338">320</cx:pt>
          <cx:pt idx="23339">462</cx:pt>
          <cx:pt idx="23340">605</cx:pt>
          <cx:pt idx="23341">612</cx:pt>
          <cx:pt idx="23342">267</cx:pt>
          <cx:pt idx="23343">270</cx:pt>
          <cx:pt idx="23344">290</cx:pt>
          <cx:pt idx="23345">353</cx:pt>
          <cx:pt idx="23346">506</cx:pt>
          <cx:pt idx="23347">537</cx:pt>
          <cx:pt idx="23348">599</cx:pt>
          <cx:pt idx="23349">563</cx:pt>
          <cx:pt idx="23350">603</cx:pt>
          <cx:pt idx="23351">392</cx:pt>
          <cx:pt idx="23352">413</cx:pt>
          <cx:pt idx="23353">388</cx:pt>
          <cx:pt idx="23354">425</cx:pt>
          <cx:pt idx="23355">282</cx:pt>
          <cx:pt idx="23356">280</cx:pt>
          <cx:pt idx="23357">407</cx:pt>
          <cx:pt idx="23358">293</cx:pt>
          <cx:pt idx="23359">281</cx:pt>
          <cx:pt idx="23360">313</cx:pt>
          <cx:pt idx="23361">220</cx:pt>
          <cx:pt idx="23362">229</cx:pt>
          <cx:pt idx="23363">361</cx:pt>
          <cx:pt idx="23364">536</cx:pt>
          <cx:pt idx="23365">389</cx:pt>
          <cx:pt idx="23366">389</cx:pt>
          <cx:pt idx="23367">349</cx:pt>
          <cx:pt idx="23368">305</cx:pt>
          <cx:pt idx="23369">301</cx:pt>
          <cx:pt idx="23370">310</cx:pt>
          <cx:pt idx="23371">215</cx:pt>
          <cx:pt idx="23372">309</cx:pt>
          <cx:pt idx="23373">364</cx:pt>
          <cx:pt idx="23374">414</cx:pt>
          <cx:pt idx="23375">242</cx:pt>
          <cx:pt idx="23376">217</cx:pt>
          <cx:pt idx="23377">369</cx:pt>
          <cx:pt idx="23378">369</cx:pt>
          <cx:pt idx="23379">499</cx:pt>
          <cx:pt idx="23380">495</cx:pt>
          <cx:pt idx="23381">534</cx:pt>
          <cx:pt idx="23382">593</cx:pt>
          <cx:pt idx="23383">216</cx:pt>
          <cx:pt idx="23384">216</cx:pt>
          <cx:pt idx="23385">243</cx:pt>
          <cx:pt idx="23386">228</cx:pt>
          <cx:pt idx="23387">324</cx:pt>
          <cx:pt idx="23388">300</cx:pt>
          <cx:pt idx="23389">350</cx:pt>
          <cx:pt idx="23390">505</cx:pt>
          <cx:pt idx="23391">792</cx:pt>
          <cx:pt idx="23392">421</cx:pt>
          <cx:pt idx="23393">430</cx:pt>
          <cx:pt idx="23394">467</cx:pt>
          <cx:pt idx="23395">433</cx:pt>
          <cx:pt idx="23396">376</cx:pt>
          <cx:pt idx="23397">351</cx:pt>
          <cx:pt idx="23398">401</cx:pt>
          <cx:pt idx="23399">361</cx:pt>
          <cx:pt idx="23400">429</cx:pt>
          <cx:pt idx="23401">447</cx:pt>
          <cx:pt idx="23402">399</cx:pt>
          <cx:pt idx="23403">395</cx:pt>
          <cx:pt idx="23404">378</cx:pt>
          <cx:pt idx="23405">412</cx:pt>
          <cx:pt idx="23406">446</cx:pt>
          <cx:pt idx="23407">422</cx:pt>
          <cx:pt idx="23408">188</cx:pt>
          <cx:pt idx="23409">291</cx:pt>
          <cx:pt idx="23410">281</cx:pt>
          <cx:pt idx="23411">280</cx:pt>
          <cx:pt idx="23412">285</cx:pt>
          <cx:pt idx="23413">263</cx:pt>
          <cx:pt idx="23414">266</cx:pt>
          <cx:pt idx="23415">417</cx:pt>
          <cx:pt idx="23416">391</cx:pt>
          <cx:pt idx="23417">468</cx:pt>
          <cx:pt idx="23418">489</cx:pt>
          <cx:pt idx="23419">453</cx:pt>
          <cx:pt idx="23420">460</cx:pt>
          <cx:pt idx="23421">498</cx:pt>
          <cx:pt idx="23422">516</cx:pt>
          <cx:pt idx="23423">596</cx:pt>
          <cx:pt idx="23424">636</cx:pt>
          <cx:pt idx="23425">385</cx:pt>
          <cx:pt idx="23426">417</cx:pt>
          <cx:pt idx="23427">601</cx:pt>
          <cx:pt idx="23428">623</cx:pt>
          <cx:pt idx="23429">244</cx:pt>
          <cx:pt idx="23430">266</cx:pt>
          <cx:pt idx="23431">409</cx:pt>
          <cx:pt idx="23432">372</cx:pt>
          <cx:pt idx="23433">332</cx:pt>
          <cx:pt idx="23434">755</cx:pt>
          <cx:pt idx="23435">432</cx:pt>
          <cx:pt idx="23436">387</cx:pt>
          <cx:pt idx="23437">403</cx:pt>
          <cx:pt idx="23438">394</cx:pt>
          <cx:pt idx="23439">415</cx:pt>
          <cx:pt idx="23440">427</cx:pt>
          <cx:pt idx="23441">444</cx:pt>
          <cx:pt idx="23442">440</cx:pt>
          <cx:pt idx="23443">422</cx:pt>
          <cx:pt idx="23444">467</cx:pt>
          <cx:pt idx="23445">478</cx:pt>
          <cx:pt idx="23446">478</cx:pt>
          <cx:pt idx="23447">324</cx:pt>
          <cx:pt idx="23448">438</cx:pt>
          <cx:pt idx="23449">445</cx:pt>
          <cx:pt idx="23450">252</cx:pt>
          <cx:pt idx="23451">328</cx:pt>
          <cx:pt idx="23452">309</cx:pt>
          <cx:pt idx="23453">350</cx:pt>
          <cx:pt idx="23454">336</cx:pt>
          <cx:pt idx="23455">223</cx:pt>
          <cx:pt idx="23456">365</cx:pt>
          <cx:pt idx="23457">223</cx:pt>
          <cx:pt idx="23458">361</cx:pt>
          <cx:pt idx="23459">365</cx:pt>
          <cx:pt idx="23460">186</cx:pt>
          <cx:pt idx="23461">361</cx:pt>
          <cx:pt idx="23462">335</cx:pt>
          <cx:pt idx="23463">338</cx:pt>
          <cx:pt idx="23464">337</cx:pt>
          <cx:pt idx="23465">344</cx:pt>
          <cx:pt idx="23466">530</cx:pt>
          <cx:pt idx="23467">426</cx:pt>
          <cx:pt idx="23468">536</cx:pt>
          <cx:pt idx="23469">536</cx:pt>
          <cx:pt idx="23470">384</cx:pt>
          <cx:pt idx="23471">376</cx:pt>
          <cx:pt idx="23472">393</cx:pt>
          <cx:pt idx="23473">357</cx:pt>
          <cx:pt idx="23474">384</cx:pt>
          <cx:pt idx="23475">376</cx:pt>
          <cx:pt idx="23476">376</cx:pt>
          <cx:pt idx="23477">376</cx:pt>
          <cx:pt idx="23478">406</cx:pt>
          <cx:pt idx="23479">411</cx:pt>
          <cx:pt idx="23480">401</cx:pt>
          <cx:pt idx="23481">459</cx:pt>
          <cx:pt idx="23482">425</cx:pt>
          <cx:pt idx="23483">488</cx:pt>
          <cx:pt idx="23484">479</cx:pt>
          <cx:pt idx="23485">515</cx:pt>
          <cx:pt idx="23486">498</cx:pt>
          <cx:pt idx="23487">482</cx:pt>
          <cx:pt idx="23488">483</cx:pt>
          <cx:pt idx="23489">599</cx:pt>
          <cx:pt idx="23490">522</cx:pt>
          <cx:pt idx="23491">511</cx:pt>
          <cx:pt idx="23492">659</cx:pt>
          <cx:pt idx="23493">675</cx:pt>
          <cx:pt idx="23494">489</cx:pt>
          <cx:pt idx="23495">530</cx:pt>
          <cx:pt idx="23496">516</cx:pt>
          <cx:pt idx="23497">321</cx:pt>
          <cx:pt idx="23498">323</cx:pt>
          <cx:pt idx="23499">328</cx:pt>
          <cx:pt idx="23500">334</cx:pt>
          <cx:pt idx="23501">186</cx:pt>
          <cx:pt idx="23502">293</cx:pt>
          <cx:pt idx="23503">333</cx:pt>
          <cx:pt idx="23504">321</cx:pt>
          <cx:pt idx="23505">286</cx:pt>
          <cx:pt idx="23506">290</cx:pt>
          <cx:pt idx="23507">291</cx:pt>
          <cx:pt idx="23508">334</cx:pt>
          <cx:pt idx="23509">328</cx:pt>
          <cx:pt idx="23510">325</cx:pt>
          <cx:pt idx="23511">393</cx:pt>
          <cx:pt idx="23512">412</cx:pt>
          <cx:pt idx="23513">316</cx:pt>
          <cx:pt idx="23514">334</cx:pt>
          <cx:pt idx="23515">370</cx:pt>
          <cx:pt idx="23516">422</cx:pt>
          <cx:pt idx="23517">411</cx:pt>
          <cx:pt idx="23518">422</cx:pt>
          <cx:pt idx="23519">433</cx:pt>
          <cx:pt idx="23520">461</cx:pt>
          <cx:pt idx="23521">461</cx:pt>
          <cx:pt idx="23522">592.46666666666704</cx:pt>
          <cx:pt idx="23523">592.46666666666704</cx:pt>
          <cx:pt idx="23524">289</cx:pt>
          <cx:pt idx="23525">285</cx:pt>
          <cx:pt idx="23526">288</cx:pt>
          <cx:pt idx="23527">301</cx:pt>
          <cx:pt idx="23528">353</cx:pt>
          <cx:pt idx="23529">360</cx:pt>
          <cx:pt idx="23530">318</cx:pt>
          <cx:pt idx="23531">327</cx:pt>
          <cx:pt idx="23532">242</cx:pt>
          <cx:pt idx="23533">245</cx:pt>
          <cx:pt idx="23534">285</cx:pt>
          <cx:pt idx="23535">290</cx:pt>
          <cx:pt idx="23536">290</cx:pt>
          <cx:pt idx="23537">319</cx:pt>
          <cx:pt idx="23538">321</cx:pt>
          <cx:pt idx="23539">322</cx:pt>
          <cx:pt idx="23540">242</cx:pt>
          <cx:pt idx="23541">247</cx:pt>
          <cx:pt idx="23542">298</cx:pt>
          <cx:pt idx="23543">268</cx:pt>
          <cx:pt idx="23544">265</cx:pt>
          <cx:pt idx="23545">274</cx:pt>
          <cx:pt idx="23546">370</cx:pt>
          <cx:pt idx="23547">368</cx:pt>
          <cx:pt idx="23548">324</cx:pt>
          <cx:pt idx="23549">321</cx:pt>
          <cx:pt idx="23550">368</cx:pt>
          <cx:pt idx="23551">369</cx:pt>
          <cx:pt idx="23552">364</cx:pt>
          <cx:pt idx="23553">317</cx:pt>
          <cx:pt idx="23554">398</cx:pt>
          <cx:pt idx="23555">419</cx:pt>
          <cx:pt idx="23556">338</cx:pt>
          <cx:pt idx="23557">327</cx:pt>
          <cx:pt idx="23558">357</cx:pt>
          <cx:pt idx="23559">363</cx:pt>
          <cx:pt idx="23560">437</cx:pt>
          <cx:pt idx="23561">330</cx:pt>
          <cx:pt idx="23562">178</cx:pt>
          <cx:pt idx="23563">322</cx:pt>
          <cx:pt idx="23564">329</cx:pt>
          <cx:pt idx="23565">361</cx:pt>
          <cx:pt idx="23566">372</cx:pt>
          <cx:pt idx="23567">378</cx:pt>
          <cx:pt idx="23568">298</cx:pt>
          <cx:pt idx="23569">280</cx:pt>
          <cx:pt idx="23570">308</cx:pt>
          <cx:pt idx="23571">428</cx:pt>
          <cx:pt idx="23572">427</cx:pt>
          <cx:pt idx="23573">311</cx:pt>
          <cx:pt idx="23574">306</cx:pt>
          <cx:pt idx="23575">328</cx:pt>
          <cx:pt idx="23576">409</cx:pt>
          <cx:pt idx="23577">449</cx:pt>
          <cx:pt idx="23578">324</cx:pt>
          <cx:pt idx="23579">341</cx:pt>
          <cx:pt idx="23580">434</cx:pt>
          <cx:pt idx="23581">434</cx:pt>
          <cx:pt idx="23582">307</cx:pt>
          <cx:pt idx="23583">396</cx:pt>
          <cx:pt idx="23584">396</cx:pt>
          <cx:pt idx="23585">378</cx:pt>
          <cx:pt idx="23586">396</cx:pt>
          <cx:pt idx="23587">390</cx:pt>
          <cx:pt idx="23588">526</cx:pt>
          <cx:pt idx="23589">526</cx:pt>
          <cx:pt idx="23590">526</cx:pt>
          <cx:pt idx="23591">526</cx:pt>
          <cx:pt idx="23592">555</cx:pt>
          <cx:pt idx="23593">546</cx:pt>
          <cx:pt idx="23594">546</cx:pt>
          <cx:pt idx="23595">555</cx:pt>
          <cx:pt idx="23596">230</cx:pt>
          <cx:pt idx="23597">358</cx:pt>
          <cx:pt idx="23598">363</cx:pt>
          <cx:pt idx="23599">364</cx:pt>
          <cx:pt idx="23600">332</cx:pt>
          <cx:pt idx="23601">202</cx:pt>
          <cx:pt idx="23602">319</cx:pt>
          <cx:pt idx="23603">313</cx:pt>
          <cx:pt idx="23604">246.861111111111</cx:pt>
          <cx:pt idx="23605">423.19047619047598</cx:pt>
          <cx:pt idx="23606">423.19047619047598</cx:pt>
          <cx:pt idx="23607">493.722222222222</cx:pt>
          <cx:pt idx="23608">370.29166666666703</cx:pt>
          <cx:pt idx="23609">493.722222222222</cx:pt>
          <cx:pt idx="23610">386.39130434782601</cx:pt>
          <cx:pt idx="23611">555.4375</cx:pt>
          <cx:pt idx="23612">411</cx:pt>
          <cx:pt idx="23613">460</cx:pt>
          <cx:pt idx="23614">273</cx:pt>
          <cx:pt idx="23615">259</cx:pt>
          <cx:pt idx="23616">405</cx:pt>
          <cx:pt idx="23617">429</cx:pt>
          <cx:pt idx="23618">422</cx:pt>
          <cx:pt idx="23619">445</cx:pt>
          <cx:pt idx="23620">276</cx:pt>
          <cx:pt idx="23621">289</cx:pt>
          <cx:pt idx="23622">433</cx:pt>
          <cx:pt idx="23623">310</cx:pt>
          <cx:pt idx="23624">326</cx:pt>
          <cx:pt idx="23625">388</cx:pt>
          <cx:pt idx="23626">310</cx:pt>
          <cx:pt idx="23627">261</cx:pt>
          <cx:pt idx="23628">282</cx:pt>
          <cx:pt idx="23629">310</cx:pt>
          <cx:pt idx="23630">336</cx:pt>
          <cx:pt idx="23631">336</cx:pt>
          <cx:pt idx="23632">420</cx:pt>
          <cx:pt idx="23633">429</cx:pt>
          <cx:pt idx="23634">250</cx:pt>
          <cx:pt idx="23635">261</cx:pt>
          <cx:pt idx="23636">296</cx:pt>
          <cx:pt idx="23637">306</cx:pt>
          <cx:pt idx="23638">270</cx:pt>
          <cx:pt idx="23639">264</cx:pt>
          <cx:pt idx="23640">404</cx:pt>
          <cx:pt idx="23641">408</cx:pt>
          <cx:pt idx="23642">372</cx:pt>
          <cx:pt idx="23643">408</cx:pt>
          <cx:pt idx="23644">314</cx:pt>
          <cx:pt idx="23645">323</cx:pt>
          <cx:pt idx="23646">353</cx:pt>
          <cx:pt idx="23647">360</cx:pt>
          <cx:pt idx="23648">334</cx:pt>
          <cx:pt idx="23649">303</cx:pt>
          <cx:pt idx="23650">310</cx:pt>
          <cx:pt idx="23651">317</cx:pt>
          <cx:pt idx="23652">370</cx:pt>
          <cx:pt idx="23653">368</cx:pt>
          <cx:pt idx="23654">387</cx:pt>
          <cx:pt idx="23655">413</cx:pt>
          <cx:pt idx="23656">426</cx:pt>
          <cx:pt idx="23657">481</cx:pt>
          <cx:pt idx="23658">481</cx:pt>
          <cx:pt idx="23659">481</cx:pt>
          <cx:pt idx="23660">481</cx:pt>
          <cx:pt idx="23661">498</cx:pt>
          <cx:pt idx="23662">503</cx:pt>
          <cx:pt idx="23663">503</cx:pt>
          <cx:pt idx="23664">498</cx:pt>
          <cx:pt idx="23665">372</cx:pt>
          <cx:pt idx="23666">373</cx:pt>
          <cx:pt idx="23667">412</cx:pt>
          <cx:pt idx="23668">419</cx:pt>
          <cx:pt idx="23669">295</cx:pt>
          <cx:pt idx="23670">321</cx:pt>
          <cx:pt idx="23671">243</cx:pt>
          <cx:pt idx="23672">228</cx:pt>
          <cx:pt idx="23673">342</cx:pt>
          <cx:pt idx="23674">342</cx:pt>
          <cx:pt idx="23675">407</cx:pt>
          <cx:pt idx="23676">419</cx:pt>
          <cx:pt idx="23677">314</cx:pt>
          <cx:pt idx="23678">314</cx:pt>
          <cx:pt idx="23679">372</cx:pt>
          <cx:pt idx="23680">373</cx:pt>
          <cx:pt idx="23681">381</cx:pt>
          <cx:pt idx="23682">419</cx:pt>
          <cx:pt idx="23683">300</cx:pt>
          <cx:pt idx="23684">295</cx:pt>
          <cx:pt idx="23685">321</cx:pt>
          <cx:pt idx="23686">298</cx:pt>
          <cx:pt idx="23687">336</cx:pt>
          <cx:pt idx="23688">304</cx:pt>
          <cx:pt idx="23689">308</cx:pt>
          <cx:pt idx="23690">373</cx:pt>
          <cx:pt idx="23691">314</cx:pt>
          <cx:pt idx="23692">319</cx:pt>
          <cx:pt idx="23693">290</cx:pt>
          <cx:pt idx="23694">352</cx:pt>
          <cx:pt idx="23695">419</cx:pt>
          <cx:pt idx="23696">475</cx:pt>
          <cx:pt idx="23697">419</cx:pt>
          <cx:pt idx="23698">355</cx:pt>
          <cx:pt idx="23699">450</cx:pt>
          <cx:pt idx="23700">347</cx:pt>
          <cx:pt idx="23701">395</cx:pt>
          <cx:pt idx="23702">426</cx:pt>
          <cx:pt idx="23703">312</cx:pt>
          <cx:pt idx="23704">327</cx:pt>
          <cx:pt idx="23705">450</cx:pt>
          <cx:pt idx="23706">554</cx:pt>
          <cx:pt idx="23707">536</cx:pt>
          <cx:pt idx="23708">527</cx:pt>
          <cx:pt idx="23709">462</cx:pt>
          <cx:pt idx="23710">347</cx:pt>
          <cx:pt idx="23711">462</cx:pt>
          <cx:pt idx="23712">347</cx:pt>
          <cx:pt idx="23713">433</cx:pt>
          <cx:pt idx="23714">481</cx:pt>
          <cx:pt idx="23715">381</cx:pt>
          <cx:pt idx="23716">481</cx:pt>
          <cx:pt idx="23717">381</cx:pt>
          <cx:pt idx="23718">447</cx:pt>
          <cx:pt idx="23719">319</cx:pt>
          <cx:pt idx="23720">398</cx:pt>
          <cx:pt idx="23721">465</cx:pt>
          <cx:pt idx="23722">462</cx:pt>
          <cx:pt idx="23723">465</cx:pt>
          <cx:pt idx="23724">394</cx:pt>
          <cx:pt idx="23725">450</cx:pt>
          <cx:pt idx="23726">465</cx:pt>
          <cx:pt idx="23727">494</cx:pt>
          <cx:pt idx="23728">482</cx:pt>
          <cx:pt idx="23729">476</cx:pt>
          <cx:pt idx="23730">471</cx:pt>
          <cx:pt idx="23731">490</cx:pt>
          <cx:pt idx="23732">476</cx:pt>
          <cx:pt idx="23733">285</cx:pt>
          <cx:pt idx="23734">295</cx:pt>
          <cx:pt idx="23735">290</cx:pt>
          <cx:pt idx="23736">294</cx:pt>
          <cx:pt idx="23737">420</cx:pt>
          <cx:pt idx="23738">452</cx:pt>
          <cx:pt idx="23739">478</cx:pt>
          <cx:pt idx="23740">389</cx:pt>
          <cx:pt idx="23741">482</cx:pt>
          <cx:pt idx="23742">302</cx:pt>
          <cx:pt idx="23743">387</cx:pt>
          <cx:pt idx="23744">376</cx:pt>
          <cx:pt idx="23745">351</cx:pt>
          <cx:pt idx="23746">402</cx:pt>
          <cx:pt idx="23747">395</cx:pt>
          <cx:pt idx="23748">614</cx:pt>
          <cx:pt idx="23749">294</cx:pt>
          <cx:pt idx="23750">252</cx:pt>
          <cx:pt idx="23751">305</cx:pt>
          <cx:pt idx="23752">357</cx:pt>
          <cx:pt idx="23753">341</cx:pt>
          <cx:pt idx="23754">342</cx:pt>
          <cx:pt idx="23755">307</cx:pt>
          <cx:pt idx="23756">321</cx:pt>
          <cx:pt idx="23757">242</cx:pt>
          <cx:pt idx="23758">245</cx:pt>
          <cx:pt idx="23759">357</cx:pt>
          <cx:pt idx="23760">341</cx:pt>
          <cx:pt idx="23761">376</cx:pt>
          <cx:pt idx="23762">394</cx:pt>
          <cx:pt idx="23763">402</cx:pt>
          <cx:pt idx="23764">422</cx:pt>
          <cx:pt idx="23765">369</cx:pt>
          <cx:pt idx="23766">386</cx:pt>
          <cx:pt idx="23767">276</cx:pt>
          <cx:pt idx="23768">306</cx:pt>
          <cx:pt idx="23769">317</cx:pt>
          <cx:pt idx="23770">305</cx:pt>
          <cx:pt idx="23771">399</cx:pt>
          <cx:pt idx="23772">428</cx:pt>
          <cx:pt idx="23773">436</cx:pt>
          <cx:pt idx="23774">407</cx:pt>
          <cx:pt idx="23775">276</cx:pt>
          <cx:pt idx="23776">306</cx:pt>
          <cx:pt idx="23777">317</cx:pt>
          <cx:pt idx="23778">305</cx:pt>
          <cx:pt idx="23779">335</cx:pt>
          <cx:pt idx="23780">338</cx:pt>
          <cx:pt idx="23781">337</cx:pt>
          <cx:pt idx="23782">344</cx:pt>
          <cx:pt idx="23783">328</cx:pt>
          <cx:pt idx="23784">342</cx:pt>
          <cx:pt idx="23785">317</cx:pt>
          <cx:pt idx="23786">343</cx:pt>
          <cx:pt idx="23787">330</cx:pt>
          <cx:pt idx="23788">356</cx:pt>
          <cx:pt idx="23789">404</cx:pt>
          <cx:pt idx="23790">215</cx:pt>
          <cx:pt idx="23791">270</cx:pt>
          <cx:pt idx="23792">266</cx:pt>
          <cx:pt idx="23793">282</cx:pt>
          <cx:pt idx="23794">276</cx:pt>
          <cx:pt idx="23795">308</cx:pt>
          <cx:pt idx="23796">275</cx:pt>
          <cx:pt idx="23797">270</cx:pt>
          <cx:pt idx="23798">293</cx:pt>
          <cx:pt idx="23799">280</cx:pt>
          <cx:pt idx="23800">310</cx:pt>
          <cx:pt idx="23801">429</cx:pt>
          <cx:pt idx="23802">415</cx:pt>
          <cx:pt idx="23803">227</cx:pt>
          <cx:pt idx="23804">358</cx:pt>
          <cx:pt idx="23805">292</cx:pt>
          <cx:pt idx="23806">290</cx:pt>
          <cx:pt idx="23807">278</cx:pt>
          <cx:pt idx="23808">271</cx:pt>
          <cx:pt idx="23809">318</cx:pt>
          <cx:pt idx="23810">315</cx:pt>
          <cx:pt idx="23811">347</cx:pt>
          <cx:pt idx="23812">420</cx:pt>
          <cx:pt idx="23813">470</cx:pt>
          <cx:pt idx="23814">330</cx:pt>
          <cx:pt idx="23815">292</cx:pt>
          <cx:pt idx="23816">301</cx:pt>
          <cx:pt idx="23817">333</cx:pt>
          <cx:pt idx="23818">321</cx:pt>
          <cx:pt idx="23819">329</cx:pt>
          <cx:pt idx="23820">322</cx:pt>
          <cx:pt idx="23821">305</cx:pt>
          <cx:pt idx="23822">309</cx:pt>
          <cx:pt idx="23823">438</cx:pt>
          <cx:pt idx="23824">389</cx:pt>
          <cx:pt idx="23825">389</cx:pt>
          <cx:pt idx="23826">733</cx:pt>
          <cx:pt idx="23827">733</cx:pt>
          <cx:pt idx="23828">670</cx:pt>
          <cx:pt idx="23829">673</cx:pt>
          <cx:pt idx="23830">705</cx:pt>
          <cx:pt idx="23831">712</cx:pt>
          <cx:pt idx="23832">670</cx:pt>
          <cx:pt idx="23833">671</cx:pt>
          <cx:pt idx="23834">705</cx:pt>
          <cx:pt idx="23835">709</cx:pt>
          <cx:pt idx="23836">370</cx:pt>
          <cx:pt idx="23837">361</cx:pt>
          <cx:pt idx="23838">377</cx:pt>
          <cx:pt idx="23839">456</cx:pt>
          <cx:pt idx="23840">481</cx:pt>
          <cx:pt idx="23841">481</cx:pt>
          <cx:pt idx="23842">504</cx:pt>
          <cx:pt idx="23843">502</cx:pt>
          <cx:pt idx="23844">378</cx:pt>
          <cx:pt idx="23845">388</cx:pt>
          <cx:pt idx="23846">385</cx:pt>
          <cx:pt idx="23847">411</cx:pt>
          <cx:pt idx="23848">408</cx:pt>
          <cx:pt idx="23849">480</cx:pt>
          <cx:pt idx="23850">292</cx:pt>
          <cx:pt idx="23851">318</cx:pt>
          <cx:pt idx="23852">310</cx:pt>
          <cx:pt idx="23853">349</cx:pt>
          <cx:pt idx="23854">347</cx:pt>
          <cx:pt idx="23855">361</cx:pt>
          <cx:pt idx="23856">374</cx:pt>
          <cx:pt idx="23857">392</cx:pt>
          <cx:pt idx="23858">242</cx:pt>
          <cx:pt idx="23859">247</cx:pt>
          <cx:pt idx="23860">489</cx:pt>
          <cx:pt idx="23861">394</cx:pt>
          <cx:pt idx="23862">470</cx:pt>
          <cx:pt idx="23863">419</cx:pt>
          <cx:pt idx="23864">521</cx:pt>
          <cx:pt idx="23865">456</cx:pt>
          <cx:pt idx="23866">498</cx:pt>
          <cx:pt idx="23867">460</cx:pt>
          <cx:pt idx="23868">445</cx:pt>
          <cx:pt idx="23869">445</cx:pt>
          <cx:pt idx="23870">404</cx:pt>
          <cx:pt idx="23871">433</cx:pt>
          <cx:pt idx="23872">376</cx:pt>
          <cx:pt idx="23873">381</cx:pt>
          <cx:pt idx="23874">347</cx:pt>
          <cx:pt idx="23875">376</cx:pt>
          <cx:pt idx="23876">381</cx:pt>
          <cx:pt idx="23877">347</cx:pt>
          <cx:pt idx="23878">432</cx:pt>
          <cx:pt idx="23879">418</cx:pt>
          <cx:pt idx="23880">387</cx:pt>
          <cx:pt idx="23881">370</cx:pt>
          <cx:pt idx="23882">418</cx:pt>
          <cx:pt idx="23883">387</cx:pt>
          <cx:pt idx="23884">370</cx:pt>
          <cx:pt idx="23885">415</cx:pt>
          <cx:pt idx="23886">459</cx:pt>
          <cx:pt idx="23887">471</cx:pt>
          <cx:pt idx="23888">328</cx:pt>
          <cx:pt idx="23889">309</cx:pt>
          <cx:pt idx="23890">334</cx:pt>
          <cx:pt idx="23891">350</cx:pt>
          <cx:pt idx="23892">336</cx:pt>
          <cx:pt idx="23893">281</cx:pt>
          <cx:pt idx="23894">291</cx:pt>
          <cx:pt idx="23895">285</cx:pt>
          <cx:pt idx="23896">263</cx:pt>
          <cx:pt idx="23897">266</cx:pt>
          <cx:pt idx="23898">283</cx:pt>
          <cx:pt idx="23899">354</cx:pt>
          <cx:pt idx="23900">354</cx:pt>
          <cx:pt idx="23901">392</cx:pt>
          <cx:pt idx="23902">413</cx:pt>
          <cx:pt idx="23903">398</cx:pt>
          <cx:pt idx="23904">425</cx:pt>
          <cx:pt idx="23905">388</cx:pt>
          <cx:pt idx="23906">425</cx:pt>
          <cx:pt idx="23907">437</cx:pt>
          <cx:pt idx="23908">319</cx:pt>
          <cx:pt idx="23909">313</cx:pt>
          <cx:pt idx="23910">238</cx:pt>
          <cx:pt idx="23911">286</cx:pt>
          <cx:pt idx="23912">414</cx:pt>
          <cx:pt idx="23913">350</cx:pt>
          <cx:pt idx="23914">364</cx:pt>
          <cx:pt idx="23915">328</cx:pt>
          <cx:pt idx="23916">296</cx:pt>
          <cx:pt idx="23917">307</cx:pt>
          <cx:pt idx="23918">185</cx:pt>
          <cx:pt idx="23919">286</cx:pt>
          <cx:pt idx="23920">478</cx:pt>
          <cx:pt idx="23921">478</cx:pt>
          <cx:pt idx="23922">490</cx:pt>
          <cx:pt idx="23923">490</cx:pt>
          <cx:pt idx="23924">344</cx:pt>
          <cx:pt idx="23925">357</cx:pt>
          <cx:pt idx="23926">362</cx:pt>
          <cx:pt idx="23927">525</cx:pt>
          <cx:pt idx="23928">525</cx:pt>
          <cx:pt idx="23929">466</cx:pt>
          <cx:pt idx="23930">537</cx:pt>
          <cx:pt idx="23931">537</cx:pt>
          <cx:pt idx="23932">478</cx:pt>
          <cx:pt idx="23933">593</cx:pt>
          <cx:pt idx="23934">478</cx:pt>
          <cx:pt idx="23935">219</cx:pt>
          <cx:pt idx="23936">318</cx:pt>
          <cx:pt idx="23937">289</cx:pt>
          <cx:pt idx="23938">313</cx:pt>
          <cx:pt idx="23939">305</cx:pt>
          <cx:pt idx="23940">302</cx:pt>
          <cx:pt idx="23941">340</cx:pt>
          <cx:pt idx="23942">295</cx:pt>
          <cx:pt idx="23943">272</cx:pt>
          <cx:pt idx="23944">188</cx:pt>
          <cx:pt idx="23945">318</cx:pt>
          <cx:pt idx="23946">289</cx:pt>
          <cx:pt idx="23947">326</cx:pt>
          <cx:pt idx="23948">294</cx:pt>
          <cx:pt idx="23949">459</cx:pt>
          <cx:pt idx="23950">425</cx:pt>
          <cx:pt idx="23951">484</cx:pt>
          <cx:pt idx="23952">515</cx:pt>
          <cx:pt idx="23953">495</cx:pt>
          <cx:pt idx="23954">443</cx:pt>
          <cx:pt idx="23955">433</cx:pt>
          <cx:pt idx="23956">476</cx:pt>
          <cx:pt idx="23957">320</cx:pt>
          <cx:pt idx="23958">489</cx:pt>
          <cx:pt idx="23959">348</cx:pt>
          <cx:pt idx="23960">333</cx:pt>
          <cx:pt idx="23961">529</cx:pt>
          <cx:pt idx="23962">526</cx:pt>
          <cx:pt idx="23963">605</cx:pt>
          <cx:pt idx="23964">613</cx:pt>
          <cx:pt idx="23965">244</cx:pt>
          <cx:pt idx="23966">266</cx:pt>
          <cx:pt idx="23967">422</cx:pt>
          <cx:pt idx="23968">410</cx:pt>
          <cx:pt idx="23969">472</cx:pt>
          <cx:pt idx="23970">350</cx:pt>
          <cx:pt idx="23971">356</cx:pt>
          <cx:pt idx="23972">470</cx:pt>
          <cx:pt idx="23973">202</cx:pt>
          <cx:pt idx="23974">272</cx:pt>
          <cx:pt idx="23975">276</cx:pt>
          <cx:pt idx="23976">289</cx:pt>
          <cx:pt idx="23977">259</cx:pt>
          <cx:pt idx="23978">425</cx:pt>
          <cx:pt idx="23979">425</cx:pt>
          <cx:pt idx="23980">445</cx:pt>
          <cx:pt idx="23981">445</cx:pt>
          <cx:pt idx="23982">536</cx:pt>
          <cx:pt idx="23983">592</cx:pt>
          <cx:pt idx="23984">568</cx:pt>
          <cx:pt idx="23985">601</cx:pt>
          <cx:pt idx="23986">554</cx:pt>
          <cx:pt idx="23987">554</cx:pt>
          <cx:pt idx="23988">430</cx:pt>
          <cx:pt idx="23989">467</cx:pt>
          <cx:pt idx="23990">345</cx:pt>
          <cx:pt idx="23991">365</cx:pt>
          <cx:pt idx="23992">360</cx:pt>
          <cx:pt idx="23993">357</cx:pt>
          <cx:pt idx="23994">384</cx:pt>
          <cx:pt idx="23995">432</cx:pt>
          <cx:pt idx="23996">457</cx:pt>
          <cx:pt idx="23997">317</cx:pt>
          <cx:pt idx="23998">360</cx:pt>
          <cx:pt idx="23999">382</cx:pt>
          <cx:pt idx="24000">406</cx:pt>
          <cx:pt idx="24001">445</cx:pt>
          <cx:pt idx="24002">476</cx:pt>
          <cx:pt idx="24003">327</cx:pt>
          <cx:pt idx="24004">491</cx:pt>
          <cx:pt idx="24005">524</cx:pt>
          <cx:pt idx="24006">491</cx:pt>
          <cx:pt idx="24007">532</cx:pt>
          <cx:pt idx="24008">535</cx:pt>
          <cx:pt idx="24009">541</cx:pt>
          <cx:pt idx="24010">535</cx:pt>
          <cx:pt idx="24011">544</cx:pt>
          <cx:pt idx="24012">318</cx:pt>
          <cx:pt idx="24013">324</cx:pt>
          <cx:pt idx="24014">223</cx:pt>
          <cx:pt idx="24015">364</cx:pt>
          <cx:pt idx="24016">478</cx:pt>
          <cx:pt idx="24017">387</cx:pt>
          <cx:pt idx="24018">403</cx:pt>
          <cx:pt idx="24019">409</cx:pt>
          <cx:pt idx="24020">415</cx:pt>
          <cx:pt idx="24021">429</cx:pt>
          <cx:pt idx="24022">313</cx:pt>
          <cx:pt idx="24023">361</cx:pt>
          <cx:pt idx="24024">220</cx:pt>
          <cx:pt idx="24025">229</cx:pt>
          <cx:pt idx="24026">230</cx:pt>
          <cx:pt idx="24027">451</cx:pt>
          <cx:pt idx="24028">426</cx:pt>
          <cx:pt idx="24029">475</cx:pt>
          <cx:pt idx="24030">353</cx:pt>
          <cx:pt idx="24031">386</cx:pt>
          <cx:pt idx="24032">357</cx:pt>
          <cx:pt idx="24033">376</cx:pt>
          <cx:pt idx="24034">393</cx:pt>
          <cx:pt idx="24035">356</cx:pt>
          <cx:pt idx="24036">310</cx:pt>
          <cx:pt idx="24037">601</cx:pt>
          <cx:pt idx="24038">623</cx:pt>
          <cx:pt idx="24039">178</cx:pt>
          <cx:pt idx="24040">223</cx:pt>
          <cx:pt idx="24041">217</cx:pt>
          <cx:pt idx="24042">401</cx:pt>
          <cx:pt idx="24043">306</cx:pt>
          <cx:pt idx="24044">274</cx:pt>
          <cx:pt idx="24045">338</cx:pt>
          <cx:pt idx="24046">317</cx:pt>
          <cx:pt idx="24047">280</cx:pt>
          <cx:pt idx="24048">348</cx:pt>
          <cx:pt idx="24049">311</cx:pt>
          <cx:pt idx="24050">286</cx:pt>
          <cx:pt idx="24051">295</cx:pt>
          <cx:pt idx="24052">285</cx:pt>
          <cx:pt idx="24053">409</cx:pt>
          <cx:pt idx="24054">396</cx:pt>
          <cx:pt idx="24055">409</cx:pt>
          <cx:pt idx="24056">396</cx:pt>
          <cx:pt idx="24057">424</cx:pt>
          <cx:pt idx="24058">424</cx:pt>
          <cx:pt idx="24059">526</cx:pt>
          <cx:pt idx="24060">517</cx:pt>
          <cx:pt idx="24061">519</cx:pt>
          <cx:pt idx="24062">519</cx:pt>
          <cx:pt idx="24063">389</cx:pt>
          <cx:pt idx="24064">413</cx:pt>
          <cx:pt idx="24065">422</cx:pt>
          <cx:pt idx="24066">511</cx:pt>
          <cx:pt idx="24067">511</cx:pt>
          <cx:pt idx="24068">511</cx:pt>
          <cx:pt idx="24069">511</cx:pt>
          <cx:pt idx="24070">342</cx:pt>
          <cx:pt idx="24071">342</cx:pt>
          <cx:pt idx="24072">519</cx:pt>
          <cx:pt idx="24073">535</cx:pt>
          <cx:pt idx="24074">535</cx:pt>
          <cx:pt idx="24075">519</cx:pt>
          <cx:pt idx="24076">342</cx:pt>
          <cx:pt idx="24077">344</cx:pt>
          <cx:pt idx="24078">353</cx:pt>
          <cx:pt idx="24079">489</cx:pt>
          <cx:pt idx="24080">377</cx:pt>
          <cx:pt idx="24081">415</cx:pt>
          <cx:pt idx="24082">415</cx:pt>
          <cx:pt idx="24083">365</cx:pt>
          <cx:pt idx="24084">365</cx:pt>
          <cx:pt idx="24085">391</cx:pt>
          <cx:pt idx="24086">328</cx:pt>
          <cx:pt idx="24087">405</cx:pt>
          <cx:pt idx="24088">425</cx:pt>
          <cx:pt idx="24089">402</cx:pt>
          <cx:pt idx="24090">369</cx:pt>
          <cx:pt idx="24091">368</cx:pt>
          <cx:pt idx="24092">374</cx:pt>
          <cx:pt idx="24093">409</cx:pt>
          <cx:pt idx="24094">451</cx:pt>
          <cx:pt idx="24095">453</cx:pt>
          <cx:pt idx="24096">471</cx:pt>
          <cx:pt idx="24097">375</cx:pt>
          <cx:pt idx="24098">378</cx:pt>
          <cx:pt idx="24099">384</cx:pt>
          <cx:pt idx="24100">462</cx:pt>
          <cx:pt idx="24101">438</cx:pt>
          <cx:pt idx="24102">446</cx:pt>
          <cx:pt idx="24103">458</cx:pt>
          <cx:pt idx="24104">481</cx:pt>
          <cx:pt idx="24105">481</cx:pt>
          <cx:pt idx="24106">327</cx:pt>
          <cx:pt idx="24107">274</cx:pt>
          <cx:pt idx="24108">286</cx:pt>
          <cx:pt idx="24109">298</cx:pt>
          <cx:pt idx="24110">304</cx:pt>
          <cx:pt idx="24111">340</cx:pt>
          <cx:pt idx="24112">260</cx:pt>
          <cx:pt idx="24113">298</cx:pt>
          <cx:pt idx="24114">275</cx:pt>
          <cx:pt idx="24115">268</cx:pt>
          <cx:pt idx="24116">588</cx:pt>
          <cx:pt idx="24117">633</cx:pt>
          <cx:pt idx="24118">336</cx:pt>
          <cx:pt idx="24119">383</cx:pt>
          <cx:pt idx="24120">295</cx:pt>
          <cx:pt idx="24121">280</cx:pt>
          <cx:pt idx="24122">306</cx:pt>
          <cx:pt idx="24123">434</cx:pt>
          <cx:pt idx="24124">396</cx:pt>
          <cx:pt idx="24125">377</cx:pt>
          <cx:pt idx="24126">436</cx:pt>
          <cx:pt idx="24127">306</cx:pt>
          <cx:pt idx="24128">310</cx:pt>
          <cx:pt idx="24129">418</cx:pt>
          <cx:pt idx="24130">397</cx:pt>
          <cx:pt idx="24131">466</cx:pt>
          <cx:pt idx="24132">340</cx:pt>
          <cx:pt idx="24133">314</cx:pt>
          <cx:pt idx="24134">290</cx:pt>
          <cx:pt idx="24135">290</cx:pt>
          <cx:pt idx="24136">313</cx:pt>
          <cx:pt idx="24137">313</cx:pt>
          <cx:pt idx="24138">359</cx:pt>
          <cx:pt idx="24139">378</cx:pt>
          <cx:pt idx="24140">407</cx:pt>
          <cx:pt idx="24141">420</cx:pt>
          <cx:pt idx="24142">290</cx:pt>
          <cx:pt idx="24143">303</cx:pt>
          <cx:pt idx="24144">329</cx:pt>
          <cx:pt idx="24145">374</cx:pt>
          <cx:pt idx="24146">426</cx:pt>
          <cx:pt idx="24147">415</cx:pt>
          <cx:pt idx="24148">390</cx:pt>
          <cx:pt idx="24149">448</cx:pt>
          <cx:pt idx="24150">448</cx:pt>
          <cx:pt idx="24151">331</cx:pt>
          <cx:pt idx="24152">349</cx:pt>
          <cx:pt idx="24153">360</cx:pt>
          <cx:pt idx="24154">311</cx:pt>
          <cx:pt idx="24155">321</cx:pt>
          <cx:pt idx="24156">443</cx:pt>
          <cx:pt idx="24157">433</cx:pt>
          <cx:pt idx="24158">476</cx:pt>
          <cx:pt idx="24159">286</cx:pt>
          <cx:pt idx="24160">290</cx:pt>
          <cx:pt idx="24161">287</cx:pt>
          <cx:pt idx="24162">295</cx:pt>
          <cx:pt idx="24163">282</cx:pt>
          <cx:pt idx="24164">290</cx:pt>
          <cx:pt idx="24165">315</cx:pt>
          <cx:pt idx="24166">319</cx:pt>
          <cx:pt idx="24167">225</cx:pt>
          <cx:pt idx="24168">221</cx:pt>
          <cx:pt idx="24169">310</cx:pt>
          <cx:pt idx="24170">313</cx:pt>
          <cx:pt idx="24171">363</cx:pt>
          <cx:pt idx="24172">371</cx:pt>
          <cx:pt idx="24173">369</cx:pt>
          <cx:pt idx="24174">257</cx:pt>
          <cx:pt idx="24175">245</cx:pt>
          <cx:pt idx="24176">404</cx:pt>
          <cx:pt idx="24177">282</cx:pt>
          <cx:pt idx="24178">250</cx:pt>
          <cx:pt idx="24179">261</cx:pt>
          <cx:pt idx="24180">364</cx:pt>
          <cx:pt idx="24181">332</cx:pt>
          <cx:pt idx="24182">307</cx:pt>
          <cx:pt idx="24183">321</cx:pt>
          <cx:pt idx="24184">357</cx:pt>
          <cx:pt idx="24185">341</cx:pt>
          <cx:pt idx="24186">340</cx:pt>
          <cx:pt idx="24187">214</cx:pt>
          <cx:pt idx="24188">227</cx:pt>
          <cx:pt idx="24189">357</cx:pt>
          <cx:pt idx="24190">341</cx:pt>
          <cx:pt idx="24191">415</cx:pt>
          <cx:pt idx="24192">450</cx:pt>
          <cx:pt idx="24193">278</cx:pt>
          <cx:pt idx="24194">271</cx:pt>
          <cx:pt idx="24195">353</cx:pt>
          <cx:pt idx="24196">387</cx:pt>
          <cx:pt idx="24197">403</cx:pt>
          <cx:pt idx="24198">409</cx:pt>
          <cx:pt idx="24199">415</cx:pt>
          <cx:pt idx="24200">429</cx:pt>
          <cx:pt idx="24201">353</cx:pt>
          <cx:pt idx="24202">360</cx:pt>
          <cx:pt idx="24203">314</cx:pt>
          <cx:pt idx="24204">323</cx:pt>
          <cx:pt idx="24205">290</cx:pt>
          <cx:pt idx="24206">308</cx:pt>
          <cx:pt idx="24207">412</cx:pt>
          <cx:pt idx="24208">378</cx:pt>
          <cx:pt idx="24209">378</cx:pt>
          <cx:pt idx="24210">296</cx:pt>
          <cx:pt idx="24211">412</cx:pt>
          <cx:pt idx="24212">370</cx:pt>
          <cx:pt idx="24213">368</cx:pt>
          <cx:pt idx="24214">319</cx:pt>
          <cx:pt idx="24215">337</cx:pt>
          <cx:pt idx="24216">337</cx:pt>
          <cx:pt idx="24217">335</cx:pt>
          <cx:pt idx="24218">338</cx:pt>
          <cx:pt idx="24219">378</cx:pt>
          <cx:pt idx="24220">412</cx:pt>
          <cx:pt idx="24221">412</cx:pt>
          <cx:pt idx="24222">346</cx:pt>
          <cx:pt idx="24223">346</cx:pt>
          <cx:pt idx="24224">364</cx:pt>
          <cx:pt idx="24225">445</cx:pt>
          <cx:pt idx="24226">409</cx:pt>
          <cx:pt idx="24227">409</cx:pt>
          <cx:pt idx="24228">383</cx:pt>
          <cx:pt idx="24229">383</cx:pt>
          <cx:pt idx="24230">308</cx:pt>
          <cx:pt idx="24231">303</cx:pt>
          <cx:pt idx="24232">315</cx:pt>
          <cx:pt idx="24233">308</cx:pt>
          <cx:pt idx="24234">308</cx:pt>
          <cx:pt idx="24235">342</cx:pt>
          <cx:pt idx="24236">438</cx:pt>
          <cx:pt idx="24237">434</cx:pt>
          <cx:pt idx="24238">389</cx:pt>
          <cx:pt idx="24239">456</cx:pt>
          <cx:pt idx="24240">472</cx:pt>
          <cx:pt idx="24241">452</cx:pt>
          <cx:pt idx="24242">410</cx:pt>
          <cx:pt idx="24243">474</cx:pt>
          <cx:pt idx="24244">490</cx:pt>
          <cx:pt idx="24245">428</cx:pt>
          <cx:pt idx="24246">296</cx:pt>
          <cx:pt idx="24247">285</cx:pt>
          <cx:pt idx="24248">294</cx:pt>
          <cx:pt idx="24249">405</cx:pt>
          <cx:pt idx="24250">391</cx:pt>
          <cx:pt idx="24251">457</cx:pt>
          <cx:pt idx="24252">432</cx:pt>
          <cx:pt idx="24253">376</cx:pt>
          <cx:pt idx="24254">407</cx:pt>
          <cx:pt idx="24255">321</cx:pt>
          <cx:pt idx="24256">381</cx:pt>
          <cx:pt idx="24257">381</cx:pt>
          <cx:pt idx="24258">476</cx:pt>
          <cx:pt idx="24259">446</cx:pt>
          <cx:pt idx="24260">401</cx:pt>
          <cx:pt idx="24261">420</cx:pt>
          <cx:pt idx="24262">333</cx:pt>
          <cx:pt idx="24263">258</cx:pt>
          <cx:pt idx="24264">249</cx:pt>
          <cx:pt idx="24265">511</cx:pt>
          <cx:pt idx="24266">507</cx:pt>
          <cx:pt idx="24267">507</cx:pt>
          <cx:pt idx="24268">507</cx:pt>
          <cx:pt idx="24269">518</cx:pt>
          <cx:pt idx="24270">518</cx:pt>
          <cx:pt idx="24271">518</cx:pt>
          <cx:pt idx="24272">309</cx:pt>
          <cx:pt idx="24273">335</cx:pt>
          <cx:pt idx="24274">317</cx:pt>
          <cx:pt idx="24275">361</cx:pt>
          <cx:pt idx="24276">355</cx:pt>
          <cx:pt idx="24277">334</cx:pt>
          <cx:pt idx="24278">378</cx:pt>
          <cx:pt idx="24279">482</cx:pt>
          <cx:pt idx="24280">336</cx:pt>
          <cx:pt idx="24281">328</cx:pt>
          <cx:pt idx="24282">314</cx:pt>
          <cx:pt idx="24283">323</cx:pt>
          <cx:pt idx="24284">334</cx:pt>
          <cx:pt idx="24285">336</cx:pt>
          <cx:pt idx="24286">309</cx:pt>
          <cx:pt idx="24287">336</cx:pt>
          <cx:pt idx="24288">302</cx:pt>
          <cx:pt idx="24289">387</cx:pt>
          <cx:pt idx="24290">448</cx:pt>
          <cx:pt idx="24291">388</cx:pt>
          <cx:pt idx="24292">405</cx:pt>
          <cx:pt idx="24293">353</cx:pt>
          <cx:pt idx="24294">378</cx:pt>
          <cx:pt idx="24295">353</cx:pt>
          <cx:pt idx="24296">378</cx:pt>
          <cx:pt idx="24297">406</cx:pt>
          <cx:pt idx="24298">423</cx:pt>
          <cx:pt idx="24299">418</cx:pt>
          <cx:pt idx="24300">400</cx:pt>
          <cx:pt idx="24301">370</cx:pt>
          <cx:pt idx="24302">418</cx:pt>
          <cx:pt idx="24303">400</cx:pt>
          <cx:pt idx="24304">370</cx:pt>
          <cx:pt idx="24305">319</cx:pt>
          <cx:pt idx="24306">398</cx:pt>
          <cx:pt idx="24307">462</cx:pt>
          <cx:pt idx="24308">374</cx:pt>
          <cx:pt idx="24309">372</cx:pt>
          <cx:pt idx="24310">363</cx:pt>
          <cx:pt idx="24311">276</cx:pt>
          <cx:pt idx="24312">302</cx:pt>
          <cx:pt idx="24313">295</cx:pt>
          <cx:pt idx="24314">321</cx:pt>
          <cx:pt idx="24315">318</cx:pt>
          <cx:pt idx="24316">305</cx:pt>
          <cx:pt idx="24317">407</cx:pt>
          <cx:pt idx="24318">374</cx:pt>
          <cx:pt idx="24319">372</cx:pt>
          <cx:pt idx="24320">410</cx:pt>
          <cx:pt idx="24321">312</cx:pt>
          <cx:pt idx="24322">312</cx:pt>
          <cx:pt idx="24323">381</cx:pt>
          <cx:pt idx="24324">274</cx:pt>
          <cx:pt idx="24325">302</cx:pt>
          <cx:pt idx="24326">295</cx:pt>
          <cx:pt idx="24327">300</cx:pt>
          <cx:pt idx="24328">321</cx:pt>
          <cx:pt idx="24329">298</cx:pt>
          <cx:pt idx="24330">336</cx:pt>
          <cx:pt idx="24331">242</cx:pt>
          <cx:pt idx="24332">247</cx:pt>
          <cx:pt idx="24333">410</cx:pt>
          <cx:pt idx="24334">441</cx:pt>
          <cx:pt idx="24335">410</cx:pt>
          <cx:pt idx="24336">347</cx:pt>
          <cx:pt idx="24337">365</cx:pt>
          <cx:pt idx="24338">307</cx:pt>
          <cx:pt idx="24339">317</cx:pt>
          <cx:pt idx="24340">286</cx:pt>
          <cx:pt idx="24341">460</cx:pt>
          <cx:pt idx="24342">411</cx:pt>
          <cx:pt idx="24343">276</cx:pt>
          <cx:pt idx="24344">295</cx:pt>
          <cx:pt idx="24345">318</cx:pt>
          <cx:pt idx="24346">305</cx:pt>
          <cx:pt idx="24347">426</cx:pt>
          <cx:pt idx="24348">374</cx:pt>
          <cx:pt idx="24349">445</cx:pt>
          <cx:pt idx="24350">445</cx:pt>
          <cx:pt idx="24351">320</cx:pt>
          <cx:pt idx="24352">347</cx:pt>
          <cx:pt idx="24353">310</cx:pt>
          <cx:pt idx="24354">420</cx:pt>
          <cx:pt idx="24355">338</cx:pt>
          <cx:pt idx="24356">365</cx:pt>
          <cx:pt idx="24357">357</cx:pt>
          <cx:pt idx="24358">347</cx:pt>
          <cx:pt idx="24359">347</cx:pt>
          <cx:pt idx="24360">381</cx:pt>
          <cx:pt idx="24361">347</cx:pt>
          <cx:pt idx="24362">381</cx:pt>
          <cx:pt idx="24363">387</cx:pt>
          <cx:pt idx="24364">482</cx:pt>
          <cx:pt idx="24365">470</cx:pt>
          <cx:pt idx="24366">359</cx:pt>
          <cx:pt idx="24367">381</cx:pt>
          <cx:pt idx="24368">482</cx:pt>
          <cx:pt idx="24369">413</cx:pt>
          <cx:pt idx="24370">422</cx:pt>
          <cx:pt idx="24371">270</cx:pt>
          <cx:pt idx="24372">266</cx:pt>
          <cx:pt idx="24373">308</cx:pt>
          <cx:pt idx="24374">282</cx:pt>
          <cx:pt idx="24375">276</cx:pt>
          <cx:pt idx="24376">328</cx:pt>
          <cx:pt idx="24377">334</cx:pt>
          <cx:pt idx="24378">350</cx:pt>
          <cx:pt idx="24379">275</cx:pt>
          <cx:pt idx="24380">270</cx:pt>
          <cx:pt idx="24381">310</cx:pt>
          <cx:pt idx="24382">292</cx:pt>
          <cx:pt idx="24383">281</cx:pt>
          <cx:pt idx="24384">385</cx:pt>
          <cx:pt idx="24385">411</cx:pt>
          <cx:pt idx="24386">262</cx:pt>
          <cx:pt idx="24387">295</cx:pt>
          <cx:pt idx="24388">306</cx:pt>
          <cx:pt idx="24389">342</cx:pt>
          <cx:pt idx="24390">342</cx:pt>
          <cx:pt idx="24391">319</cx:pt>
          <cx:pt idx="24392">311</cx:pt>
          <cx:pt idx="24393">309</cx:pt>
          <cx:pt idx="24394">305</cx:pt>
          <cx:pt idx="24395">446</cx:pt>
          <cx:pt idx="24396">326</cx:pt>
          <cx:pt idx="24397">310</cx:pt>
          <cx:pt idx="24398">313</cx:pt>
          <cx:pt idx="24399">408</cx:pt>
          <cx:pt idx="24400">400</cx:pt>
          <cx:pt idx="24401">427</cx:pt>
          <cx:pt idx="24402">408</cx:pt>
          <cx:pt idx="24403">400</cx:pt>
          <cx:pt idx="24404">427</cx:pt>
          <cx:pt idx="24405">427</cx:pt>
          <cx:pt idx="24406">450</cx:pt>
          <cx:pt idx="24407">555</cx:pt>
          <cx:pt idx="24408">555</cx:pt>
          <cx:pt idx="24409">459</cx:pt>
          <cx:pt idx="24410">459</cx:pt>
          <cx:pt idx="24411">377</cx:pt>
          <cx:pt idx="24412">427</cx:pt>
          <cx:pt idx="24413">450</cx:pt>
          <cx:pt idx="24414">388</cx:pt>
          <cx:pt idx="24415">414</cx:pt>
          <cx:pt idx="24416">408</cx:pt>
          <cx:pt idx="24417">480</cx:pt>
          <cx:pt idx="24418">480</cx:pt>
          <cx:pt idx="24419">480</cx:pt>
          <cx:pt idx="24420">480</cx:pt>
          <cx:pt idx="24421">498</cx:pt>
          <cx:pt idx="24422">498</cx:pt>
          <cx:pt idx="24423">498</cx:pt>
          <cx:pt idx="24424">498</cx:pt>
          <cx:pt idx="24425">320</cx:pt>
          <cx:pt idx="24426">343</cx:pt>
          <cx:pt idx="24427">307</cx:pt>
          <cx:pt idx="24428">320</cx:pt>
          <cx:pt idx="24429">318</cx:pt>
          <cx:pt idx="24430">327</cx:pt>
          <cx:pt idx="24431">333</cx:pt>
          <cx:pt idx="24432">343</cx:pt>
          <cx:pt idx="24433">354</cx:pt>
          <cx:pt idx="24434">511</cx:pt>
          <cx:pt idx="24435">526</cx:pt>
          <cx:pt idx="24436">491</cx:pt>
          <cx:pt idx="24437">511</cx:pt>
          <cx:pt idx="24438">511</cx:pt>
          <cx:pt idx="24439">532</cx:pt>
          <cx:pt idx="24440">491</cx:pt>
          <cx:pt idx="24441">526</cx:pt>
          <cx:pt idx="24442">542</cx:pt>
          <cx:pt idx="24443">536</cx:pt>
          <cx:pt idx="24444">535</cx:pt>
          <cx:pt idx="24445">519</cx:pt>
          <cx:pt idx="24446">543</cx:pt>
          <cx:pt idx="24447">536</cx:pt>
          <cx:pt idx="24448">294</cx:pt>
          <cx:pt idx="24449">292</cx:pt>
          <cx:pt idx="24450">252</cx:pt>
          <cx:pt idx="24451">343</cx:pt>
          <cx:pt idx="24452">378</cx:pt>
          <cx:pt idx="24453">310</cx:pt>
          <cx:pt idx="24454">307</cx:pt>
          <cx:pt idx="24455">378</cx:pt>
          <cx:pt idx="24456">223</cx:pt>
          <cx:pt idx="24457">363</cx:pt>
          <cx:pt idx="24458">362</cx:pt>
          <cx:pt idx="24459">364</cx:pt>
          <cx:pt idx="24460">392</cx:pt>
          <cx:pt idx="24461">407</cx:pt>
          <cx:pt idx="24462">407</cx:pt>
          <cx:pt idx="24463">525</cx:pt>
          <cx:pt idx="24464">525</cx:pt>
          <cx:pt idx="24465">404</cx:pt>
          <cx:pt idx="24466">348</cx:pt>
          <cx:pt idx="24467">333</cx:pt>
          <cx:pt idx="24468">462</cx:pt>
          <cx:pt idx="24469">313</cx:pt>
          <cx:pt idx="24470">220</cx:pt>
          <cx:pt idx="24471">229</cx:pt>
          <cx:pt idx="24472">361</cx:pt>
          <cx:pt idx="24473">291</cx:pt>
          <cx:pt idx="24474">282</cx:pt>
          <cx:pt idx="24475">281</cx:pt>
          <cx:pt idx="24476">284</cx:pt>
          <cx:pt idx="24477">263</cx:pt>
          <cx:pt idx="24478">266</cx:pt>
          <cx:pt idx="24479">598</cx:pt>
          <cx:pt idx="24480">536</cx:pt>
          <cx:pt idx="24481">604</cx:pt>
          <cx:pt idx="24482">568</cx:pt>
          <cx:pt idx="24483">606</cx:pt>
          <cx:pt idx="24484">614</cx:pt>
          <cx:pt idx="24485">348</cx:pt>
          <cx:pt idx="24486">318</cx:pt>
          <cx:pt idx="24487">288</cx:pt>
          <cx:pt idx="24488">284</cx:pt>
          <cx:pt idx="24489">329</cx:pt>
          <cx:pt idx="24490">318</cx:pt>
          <cx:pt idx="24491">288</cx:pt>
          <cx:pt idx="24492">326</cx:pt>
          <cx:pt idx="24493">294</cx:pt>
          <cx:pt idx="24494">348</cx:pt>
          <cx:pt idx="24495">311</cx:pt>
          <cx:pt idx="24496">286</cx:pt>
          <cx:pt idx="24497">414</cx:pt>
          <cx:pt idx="24498">350</cx:pt>
          <cx:pt idx="24499">362</cx:pt>
          <cx:pt idx="24500">332</cx:pt>
          <cx:pt idx="24501">292</cx:pt>
          <cx:pt idx="24502">304</cx:pt>
          <cx:pt idx="24503">216</cx:pt>
          <cx:pt idx="24504">467</cx:pt>
          <cx:pt idx="24505">478</cx:pt>
          <cx:pt idx="24506">478</cx:pt>
          <cx:pt idx="24507">352</cx:pt>
          <cx:pt idx="24508">356</cx:pt>
          <cx:pt idx="24509">378</cx:pt>
          <cx:pt idx="24510">427</cx:pt>
          <cx:pt idx="24511">410</cx:pt>
          <cx:pt idx="24512">470</cx:pt>
          <cx:pt idx="24513">489</cx:pt>
          <cx:pt idx="24514">480</cx:pt>
          <cx:pt idx="24515">399</cx:pt>
          <cx:pt idx="24516">212</cx:pt>
          <cx:pt idx="24517">336</cx:pt>
          <cx:pt idx="24518">399</cx:pt>
          <cx:pt idx="24519">283</cx:pt>
          <cx:pt idx="24520">294</cx:pt>
          <cx:pt idx="24521">548</cx:pt>
          <cx:pt idx="24522">230</cx:pt>
          <cx:pt idx="24523">483</cx:pt>
          <cx:pt idx="24524">478</cx:pt>
          <cx:pt idx="24525">424</cx:pt>
          <cx:pt idx="24526">431</cx:pt>
          <cx:pt idx="24527">514</cx:pt>
          <cx:pt idx="24528">494</cx:pt>
          <cx:pt idx="24529">442</cx:pt>
          <cx:pt idx="24530">449</cx:pt>
          <cx:pt idx="24531">444</cx:pt>
          <cx:pt idx="24532">470</cx:pt>
          <cx:pt idx="24533">483</cx:pt>
          <cx:pt idx="24534">481</cx:pt>
          <cx:pt idx="24535">481</cx:pt>
          <cx:pt idx="24536">504</cx:pt>
          <cx:pt idx="24537">502</cx:pt>
          <cx:pt idx="24538">587</cx:pt>
          <cx:pt idx="24539">462</cx:pt>
          <cx:pt idx="24540">426</cx:pt>
          <cx:pt idx="24541">315</cx:pt>
          <cx:pt idx="24542">326</cx:pt>
          <cx:pt idx="24543">392</cx:pt>
          <cx:pt idx="24544">390</cx:pt>
          <cx:pt idx="24545">306</cx:pt>
          <cx:pt idx="24546">389</cx:pt>
          <cx:pt idx="24547">415</cx:pt>
          <cx:pt idx="24548">415</cx:pt>
          <cx:pt idx="24549">389</cx:pt>
          <cx:pt idx="24550">260</cx:pt>
          <cx:pt idx="24551">285</cx:pt>
          <cx:pt idx="24552">298</cx:pt>
          <cx:pt idx="24553">305</cx:pt>
          <cx:pt idx="24554">277</cx:pt>
          <cx:pt idx="24555">352</cx:pt>
          <cx:pt idx="24556">309</cx:pt>
          <cx:pt idx="24557">286</cx:pt>
          <cx:pt idx="24558">360</cx:pt>
          <cx:pt idx="24559">355</cx:pt>
          <cx:pt idx="24560">320</cx:pt>
          <cx:pt idx="24561">480</cx:pt>
          <cx:pt idx="24562">492</cx:pt>
          <cx:pt idx="24563">526</cx:pt>
          <cx:pt idx="24564">478</cx:pt>
          <cx:pt idx="24565">492</cx:pt>
          <cx:pt idx="24566">516</cx:pt>
          <cx:pt idx="24567">521</cx:pt>
          <cx:pt idx="24568">493</cx:pt>
          <cx:pt idx="24569">521</cx:pt>
          <cx:pt idx="24570">494</cx:pt>
          <cx:pt idx="24571">537</cx:pt>
          <cx:pt idx="24572">537</cx:pt>
          <cx:pt idx="24573">326</cx:pt>
          <cx:pt idx="24574">308</cx:pt>
          <cx:pt idx="24575">413</cx:pt>
          <cx:pt idx="24576">454</cx:pt>
          <cx:pt idx="24577">439</cx:pt>
          <cx:pt idx="24578">493</cx:pt>
          <cx:pt idx="24579">519</cx:pt>
          <cx:pt idx="24580">452</cx:pt>
          <cx:pt idx="24581">485</cx:pt>
          <cx:pt idx="24582">467</cx:pt>
          <cx:pt idx="24583">526</cx:pt>
          <cx:pt idx="24584">519</cx:pt>
          <cx:pt idx="24585">274</cx:pt>
          <cx:pt idx="24586">371</cx:pt>
          <cx:pt idx="24587">280</cx:pt>
          <cx:pt idx="24588">422</cx:pt>
          <cx:pt idx="24589">276</cx:pt>
          <cx:pt idx="24590">252</cx:pt>
          <cx:pt idx="24591">287</cx:pt>
          <cx:pt idx="24592">262</cx:pt>
          <cx:pt idx="24593">349</cx:pt>
          <cx:pt idx="24594">338</cx:pt>
          <cx:pt idx="24595">357</cx:pt>
          <cx:pt idx="24596">362</cx:pt>
          <cx:pt idx="24597">178</cx:pt>
          <cx:pt idx="24598">266</cx:pt>
          <cx:pt idx="24599">244</cx:pt>
          <cx:pt idx="24600">259</cx:pt>
          <cx:pt idx="24601">266</cx:pt>
          <cx:pt idx="24602">322</cx:pt>
          <cx:pt idx="24603">298</cx:pt>
          <cx:pt idx="24604">351</cx:pt>
          <cx:pt idx="24605">332</cx:pt>
          <cx:pt idx="24606">223</cx:pt>
          <cx:pt idx="24607">365</cx:pt>
          <cx:pt idx="24608">397</cx:pt>
          <cx:pt idx="24609">390</cx:pt>
          <cx:pt idx="24610">405</cx:pt>
          <cx:pt idx="24611">274</cx:pt>
          <cx:pt idx="24612">524</cx:pt>
          <cx:pt idx="24613">524</cx:pt>
          <cx:pt idx="24614">398</cx:pt>
          <cx:pt idx="24615">425</cx:pt>
          <cx:pt idx="24616">437</cx:pt>
          <cx:pt idx="24617">320</cx:pt>
          <cx:pt idx="24618">313</cx:pt>
          <cx:pt idx="24619">395</cx:pt>
          <cx:pt idx="24620">342</cx:pt>
          <cx:pt idx="24621">296</cx:pt>
          <cx:pt idx="24622">287</cx:pt>
          <cx:pt idx="24623">352</cx:pt>
          <cx:pt idx="24624">336</cx:pt>
          <cx:pt idx="24625">293</cx:pt>
          <cx:pt idx="24626">390</cx:pt>
          <cx:pt idx="24627">412</cx:pt>
          <cx:pt idx="24628">423</cx:pt>
          <cx:pt idx="24629">430</cx:pt>
          <cx:pt idx="24630">467</cx:pt>
          <cx:pt idx="24631">170</cx:pt>
          <cx:pt idx="24632">158</cx:pt>
          <cx:pt idx="24633">520</cx:pt>
          <cx:pt idx="24634">387</cx:pt>
          <cx:pt idx="24635">423</cx:pt>
          <cx:pt idx="24636">473</cx:pt>
          <cx:pt idx="24637">467</cx:pt>
          <cx:pt idx="24638">462</cx:pt>
          <cx:pt idx="24639">473</cx:pt>
          <cx:pt idx="24640">438</cx:pt>
          <cx:pt idx="24641">433</cx:pt>
          <cx:pt idx="24642">493</cx:pt>
          <cx:pt idx="24643">374</cx:pt>
          <cx:pt idx="24644">369</cx:pt>
          <cx:pt idx="24645">432</cx:pt>
          <cx:pt idx="24646">314</cx:pt>
          <cx:pt idx="24647">447</cx:pt>
          <cx:pt idx="24648">388</cx:pt>
          <cx:pt idx="24649">448</cx:pt>
          <cx:pt idx="24650">481</cx:pt>
          <cx:pt idx="24651">472</cx:pt>
          <cx:pt idx="24652">491</cx:pt>
          <cx:pt idx="24653">523</cx:pt>
          <cx:pt idx="24654">523</cx:pt>
          <cx:pt idx="24655">394</cx:pt>
          <cx:pt idx="24656">298</cx:pt>
          <cx:pt idx="24657">278</cx:pt>
          <cx:pt idx="24658">268</cx:pt>
          <cx:pt idx="24659">375</cx:pt>
          <cx:pt idx="24660">378</cx:pt>
          <cx:pt idx="24661">705</cx:pt>
          <cx:pt idx="24662">712</cx:pt>
          <cx:pt idx="24663">705</cx:pt>
          <cx:pt idx="24664">711</cx:pt>
          <cx:pt idx="24665">297</cx:pt>
          <cx:pt idx="24666">414</cx:pt>
          <cx:pt idx="24667">413</cx:pt>
          <cx:pt idx="24668">427</cx:pt>
          <cx:pt idx="24669">427</cx:pt>
          <cx:pt idx="24670">388</cx:pt>
          <cx:pt idx="24671">396</cx:pt>
          <cx:pt idx="24672">410</cx:pt>
          <cx:pt idx="24673">425</cx:pt>
          <cx:pt idx="24674">272</cx:pt>
          <cx:pt idx="24675">282</cx:pt>
          <cx:pt idx="24676">301</cx:pt>
          <cx:pt idx="24677">427</cx:pt>
          <cx:pt idx="24678">457</cx:pt>
          <cx:pt idx="24679">433</cx:pt>
          <cx:pt idx="24680">475</cx:pt>
          <cx:pt idx="24681">363</cx:pt>
          <cx:pt idx="24682">379</cx:pt>
          <cx:pt idx="24683">406</cx:pt>
          <cx:pt idx="24684">357</cx:pt>
          <cx:pt idx="24685">353</cx:pt>
          <cx:pt idx="24686">353</cx:pt>
          <cx:pt idx="24687">347</cx:pt>
          <cx:pt idx="24688">328</cx:pt>
          <cx:pt idx="24689">355</cx:pt>
          <cx:pt idx="24690">342</cx:pt>
          <cx:pt idx="24691">361</cx:pt>
          <cx:pt idx="24692">358</cx:pt>
          <cx:pt idx="24693">351</cx:pt>
          <cx:pt idx="24694">392</cx:pt>
          <cx:pt idx="24695">397</cx:pt>
          <cx:pt idx="24696">400</cx:pt>
          <cx:pt idx="24697">424</cx:pt>
          <cx:pt idx="24698">310</cx:pt>
          <cx:pt idx="24699">327</cx:pt>
          <cx:pt idx="24700">395</cx:pt>
          <cx:pt idx="24701">419</cx:pt>
          <cx:pt idx="24702">261</cx:pt>
          <cx:pt idx="24703">274</cx:pt>
          <cx:pt idx="24704">265</cx:pt>
          <cx:pt idx="24705">342</cx:pt>
          <cx:pt idx="24706">342</cx:pt>
          <cx:pt idx="24707">250</cx:pt>
          <cx:pt idx="24708">293</cx:pt>
          <cx:pt idx="24709">265</cx:pt>
          <cx:pt idx="24710">414</cx:pt>
          <cx:pt idx="24711">242</cx:pt>
          <cx:pt idx="24712">226</cx:pt>
          <cx:pt idx="24713">416</cx:pt>
          <cx:pt idx="24714">196</cx:pt>
          <cx:pt idx="24715">249</cx:pt>
          <cx:pt idx="24716">237</cx:pt>
          <cx:pt idx="24717">329</cx:pt>
          <cx:pt idx="24718">331</cx:pt>
          <cx:pt idx="24719">443</cx:pt>
          <cx:pt idx="24720">433</cx:pt>
          <cx:pt idx="24721">476</cx:pt>
          <cx:pt idx="24722">369</cx:pt>
          <cx:pt idx="24723">342</cx:pt>
          <cx:pt idx="24724">357</cx:pt>
          <cx:pt idx="24725">387</cx:pt>
          <cx:pt idx="24726">386</cx:pt>
          <cx:pt idx="24727">370</cx:pt>
          <cx:pt idx="24728">433</cx:pt>
          <cx:pt idx="24729">413</cx:pt>
          <cx:pt idx="24730">404</cx:pt>
          <cx:pt idx="24731">447</cx:pt>
          <cx:pt idx="24732">447</cx:pt>
          <cx:pt idx="24733">489</cx:pt>
          <cx:pt idx="24734">489</cx:pt>
          <cx:pt idx="24735">386</cx:pt>
          <cx:pt idx="24736">328</cx:pt>
          <cx:pt idx="24737">210</cx:pt>
          <cx:pt idx="24738">256</cx:pt>
          <cx:pt idx="24739">222</cx:pt>
          <cx:pt idx="24740">386</cx:pt>
          <cx:pt idx="24741">370</cx:pt>
          <cx:pt idx="24742">411</cx:pt>
          <cx:pt idx="24743">459</cx:pt>
          <cx:pt idx="24744">397</cx:pt>
          <cx:pt idx="24745">377</cx:pt>
          <cx:pt idx="24746">436</cx:pt>
          <cx:pt idx="24747">414</cx:pt>
          <cx:pt idx="24748">397</cx:pt>
          <cx:pt idx="24749">465</cx:pt>
          <cx:pt idx="24750">434</cx:pt>
          <cx:pt idx="24751">362</cx:pt>
          <cx:pt idx="24752">410</cx:pt>
          <cx:pt idx="24753">424</cx:pt>
          <cx:pt idx="24754">386</cx:pt>
          <cx:pt idx="24755">426</cx:pt>
          <cx:pt idx="24756">392</cx:pt>
          <cx:pt idx="24757">437</cx:pt>
          <cx:pt idx="24758">286</cx:pt>
          <cx:pt idx="24759">292</cx:pt>
          <cx:pt idx="24760">287</cx:pt>
          <cx:pt idx="24761">361</cx:pt>
          <cx:pt idx="24762">387</cx:pt>
          <cx:pt idx="24763">365</cx:pt>
          <cx:pt idx="24764">307</cx:pt>
          <cx:pt idx="24765">316</cx:pt>
          <cx:pt idx="24766">398</cx:pt>
          <cx:pt idx="24767">311</cx:pt>
          <cx:pt idx="24768">286</cx:pt>
          <cx:pt idx="24769">315</cx:pt>
          <cx:pt idx="24770">347</cx:pt>
          <cx:pt idx="24771">217</cx:pt>
          <cx:pt idx="24772">381</cx:pt>
          <cx:pt idx="24773">381</cx:pt>
          <cx:pt idx="24774">319</cx:pt>
          <cx:pt idx="24775">329</cx:pt>
          <cx:pt idx="24776">295</cx:pt>
          <cx:pt idx="24777">282</cx:pt>
          <cx:pt idx="24778">288</cx:pt>
          <cx:pt idx="24779">308</cx:pt>
          <cx:pt idx="24780">385</cx:pt>
          <cx:pt idx="24781">318</cx:pt>
          <cx:pt idx="24782">412</cx:pt>
          <cx:pt idx="24783">360</cx:pt>
          <cx:pt idx="24784">408</cx:pt>
          <cx:pt idx="24785">355</cx:pt>
          <cx:pt idx="24786">444</cx:pt>
          <cx:pt idx="24787">355</cx:pt>
          <cx:pt idx="24788">444</cx:pt>
          <cx:pt idx="24789">489</cx:pt>
          <cx:pt idx="24790">489</cx:pt>
          <cx:pt idx="24791">507</cx:pt>
          <cx:pt idx="24792">507</cx:pt>
          <cx:pt idx="24793">507</cx:pt>
          <cx:pt idx="24794">535</cx:pt>
          <cx:pt idx="24795">507</cx:pt>
          <cx:pt idx="24796">523</cx:pt>
          <cx:pt idx="24797">536</cx:pt>
          <cx:pt idx="24798">518</cx:pt>
          <cx:pt idx="24799">518</cx:pt>
          <cx:pt idx="24800">537</cx:pt>
          <cx:pt idx="24801">543</cx:pt>
          <cx:pt idx="24802">518</cx:pt>
          <cx:pt idx="24803">537</cx:pt>
          <cx:pt idx="24804">546</cx:pt>
          <cx:pt idx="24805">364</cx:pt>
          <cx:pt idx="24806">384</cx:pt>
          <cx:pt idx="24807">221</cx:pt>
          <cx:pt idx="24808">222</cx:pt>
          <cx:pt idx="24809">363</cx:pt>
          <cx:pt idx="24810">448</cx:pt>
          <cx:pt idx="24811">374</cx:pt>
          <cx:pt idx="24812">342</cx:pt>
          <cx:pt idx="24813">334</cx:pt>
          <cx:pt idx="24814">317</cx:pt>
          <cx:pt idx="24815">388</cx:pt>
          <cx:pt idx="24816">355</cx:pt>
          <cx:pt idx="24817">333</cx:pt>
          <cx:pt idx="24818">302</cx:pt>
          <cx:pt idx="24819">302</cx:pt>
          <cx:pt idx="24820">343</cx:pt>
          <cx:pt idx="24821">343</cx:pt>
          <cx:pt idx="24822">354</cx:pt>
          <cx:pt idx="24823">301</cx:pt>
          <cx:pt idx="24824">314</cx:pt>
          <cx:pt idx="24825">302</cx:pt>
          <cx:pt idx="24826">354</cx:pt>
          <cx:pt idx="24827">343</cx:pt>
          <cx:pt idx="24828">348</cx:pt>
          <cx:pt idx="24829">384</cx:pt>
          <cx:pt idx="24830">370</cx:pt>
          <cx:pt idx="24831">370</cx:pt>
          <cx:pt idx="24832">386</cx:pt>
          <cx:pt idx="24833">423</cx:pt>
          <cx:pt idx="24834">428</cx:pt>
          <cx:pt idx="24835">494</cx:pt>
          <cx:pt idx="24836">492</cx:pt>
          <cx:pt idx="24837">493</cx:pt>
          <cx:pt idx="24838">370</cx:pt>
          <cx:pt idx="24839">386</cx:pt>
          <cx:pt idx="24840">523</cx:pt>
          <cx:pt idx="24841">386</cx:pt>
          <cx:pt idx="24842">523</cx:pt>
          <cx:pt idx="24843">439</cx:pt>
          <cx:pt idx="24844">525</cx:pt>
          <cx:pt idx="24845">408</cx:pt>
          <cx:pt idx="24846">452</cx:pt>
          <cx:pt idx="24847">430</cx:pt>
          <cx:pt idx="24848">475</cx:pt>
          <cx:pt idx="24849">494</cx:pt>
          <cx:pt idx="24850">398</cx:pt>
          <cx:pt idx="24851">442</cx:pt>
          <cx:pt idx="24852">212</cx:pt>
          <cx:pt idx="24853">444</cx:pt>
          <cx:pt idx="24854">414</cx:pt>
          <cx:pt idx="24855">350</cx:pt>
          <cx:pt idx="24856">362</cx:pt>
          <cx:pt idx="24857">334</cx:pt>
          <cx:pt idx="24858">292</cx:pt>
          <cx:pt idx="24859">303</cx:pt>
          <cx:pt idx="24860">447</cx:pt>
          <cx:pt idx="24861">425</cx:pt>
          <cx:pt idx="24862">247</cx:pt>
          <cx:pt idx="24863">260</cx:pt>
          <cx:pt idx="24864">281</cx:pt>
          <cx:pt idx="24865">447</cx:pt>
          <cx:pt idx="24866">522</cx:pt>
          <cx:pt idx="24867">479</cx:pt>
          <cx:pt idx="24868">447</cx:pt>
          <cx:pt idx="24869">523</cx:pt>
          <cx:pt idx="24870">479</cx:pt>
          <cx:pt idx="24871">488</cx:pt>
          <cx:pt idx="24872">531</cx:pt>
          <cx:pt idx="24873">533</cx:pt>
          <cx:pt idx="24874">495</cx:pt>
          <cx:pt idx="24875">488</cx:pt>
          <cx:pt idx="24876">531</cx:pt>
          <cx:pt idx="24877">533</cx:pt>
          <cx:pt idx="24878">494</cx:pt>
          <cx:pt idx="24879">704</cx:pt>
          <cx:pt idx="24880">716</cx:pt>
          <cx:pt idx="24881">704</cx:pt>
          <cx:pt idx="24882">716</cx:pt>
          <cx:pt idx="24883">525</cx:pt>
          <cx:pt idx="24884">523</cx:pt>
          <cx:pt idx="24885">523</cx:pt>
          <cx:pt idx="24886">523</cx:pt>
          <cx:pt idx="24887">523</cx:pt>
          <cx:pt idx="24888">373</cx:pt>
          <cx:pt idx="24889">512</cx:pt>
          <cx:pt idx="24890">477</cx:pt>
          <cx:pt idx="24891">477</cx:pt>
          <cx:pt idx="24892">512</cx:pt>
          <cx:pt idx="24893">512</cx:pt>
          <cx:pt idx="24894">477</cx:pt>
          <cx:pt idx="24895">477</cx:pt>
          <cx:pt idx="24896">533</cx:pt>
          <cx:pt idx="24897">497</cx:pt>
          <cx:pt idx="24898">502</cx:pt>
          <cx:pt idx="24899">553</cx:pt>
          <cx:pt idx="24900">531</cx:pt>
          <cx:pt idx="24901">502</cx:pt>
          <cx:pt idx="24902">497</cx:pt>
          <cx:pt idx="24903">321</cx:pt>
          <cx:pt idx="24904">390</cx:pt>
          <cx:pt idx="24905">329</cx:pt>
          <cx:pt idx="24906">404</cx:pt>
          <cx:pt idx="24907">391</cx:pt>
          <cx:pt idx="24908">382</cx:pt>
          <cx:pt idx="24909">382</cx:pt>
          <cx:pt idx="24910">400</cx:pt>
          <cx:pt idx="24911">369</cx:pt>
          <cx:pt idx="24912">417</cx:pt>
          <cx:pt idx="24913">400</cx:pt>
          <cx:pt idx="24914">369</cx:pt>
          <cx:pt idx="24915">417</cx:pt>
          <cx:pt idx="24916">364</cx:pt>
          <cx:pt idx="24917">376</cx:pt>
          <cx:pt idx="24918">399</cx:pt>
          <cx:pt idx="24919">376</cx:pt>
          <cx:pt idx="24920">399</cx:pt>
          <cx:pt idx="24921">486</cx:pt>
          <cx:pt idx="24922">417</cx:pt>
          <cx:pt idx="24923">407</cx:pt>
          <cx:pt idx="24924">356</cx:pt>
          <cx:pt idx="24925">420</cx:pt>
          <cx:pt idx="24926">378</cx:pt>
          <cx:pt idx="24927">378</cx:pt>
          <cx:pt idx="24928">470</cx:pt>
          <cx:pt idx="24929">462</cx:pt>
          <cx:pt idx="24930">183</cx:pt>
          <cx:pt idx="24931">212</cx:pt>
          <cx:pt idx="24932">221</cx:pt>
          <cx:pt idx="24933">230</cx:pt>
          <cx:pt idx="24934">384</cx:pt>
          <cx:pt idx="24935">552</cx:pt>
          <cx:pt idx="24936">392</cx:pt>
          <cx:pt idx="24937">407</cx:pt>
          <cx:pt idx="24938">445</cx:pt>
          <cx:pt idx="24939">361</cx:pt>
          <cx:pt idx="24940">353</cx:pt>
          <cx:pt idx="24941">353</cx:pt>
          <cx:pt idx="24942">347</cx:pt>
          <cx:pt idx="24943">347</cx:pt>
          <cx:pt idx="24944">378</cx:pt>
          <cx:pt idx="24945">412</cx:pt>
          <cx:pt idx="24946">414</cx:pt>
          <cx:pt idx="24947">414</cx:pt>
          <cx:pt idx="24948">427</cx:pt>
          <cx:pt idx="24949">427</cx:pt>
          <cx:pt idx="24950">268</cx:pt>
          <cx:pt idx="24951">271</cx:pt>
          <cx:pt idx="24952">264</cx:pt>
          <cx:pt idx="24953">249</cx:pt>
          <cx:pt idx="24954">347</cx:pt>
          <cx:pt idx="24955">317</cx:pt>
          <cx:pt idx="24956">312</cx:pt>
          <cx:pt idx="24957">295</cx:pt>
          <cx:pt idx="24958">281</cx:pt>
          <cx:pt idx="24959">265</cx:pt>
          <cx:pt idx="24960">269</cx:pt>
          <cx:pt idx="24961">278</cx:pt>
          <cx:pt idx="24962">287</cx:pt>
          <cx:pt idx="24963">274</cx:pt>
          <cx:pt idx="24964">286</cx:pt>
          <cx:pt idx="24965">282</cx:pt>
          <cx:pt idx="24966">271</cx:pt>
          <cx:pt idx="24967">360</cx:pt>
          <cx:pt idx="24968">378</cx:pt>
          <cx:pt idx="24969">293</cx:pt>
          <cx:pt idx="24970">317</cx:pt>
          <cx:pt idx="24971">312</cx:pt>
          <cx:pt idx="24972">295</cx:pt>
          <cx:pt idx="24973">281</cx:pt>
          <cx:pt idx="24974">313</cx:pt>
          <cx:pt idx="24975">313</cx:pt>
          <cx:pt idx="24976">334</cx:pt>
          <cx:pt idx="24977">334</cx:pt>
          <cx:pt idx="24978">368</cx:pt>
          <cx:pt idx="24979">278</cx:pt>
          <cx:pt idx="24980">271</cx:pt>
          <cx:pt idx="24981">325</cx:pt>
          <cx:pt idx="24982">319</cx:pt>
          <cx:pt idx="24983">326</cx:pt>
          <cx:pt idx="24984">335</cx:pt>
          <cx:pt idx="24985">311</cx:pt>
          <cx:pt idx="24986">309</cx:pt>
          <cx:pt idx="24987">305</cx:pt>
          <cx:pt idx="24988">309</cx:pt>
          <cx:pt idx="24989">313</cx:pt>
          <cx:pt idx="24990">431</cx:pt>
          <cx:pt idx="24991">427</cx:pt>
          <cx:pt idx="24992">481</cx:pt>
          <cx:pt idx="24993">446</cx:pt>
          <cx:pt idx="24994">483</cx:pt>
          <cx:pt idx="24995">448</cx:pt>
          <cx:pt idx="24996">441</cx:pt>
          <cx:pt idx="24997">409</cx:pt>
          <cx:pt idx="24998">441</cx:pt>
          <cx:pt idx="24999">336</cx:pt>
          <cx:pt idx="25000">330</cx:pt>
          <cx:pt idx="25001">336</cx:pt>
          <cx:pt idx="25002">310</cx:pt>
          <cx:pt idx="25003">321</cx:pt>
          <cx:pt idx="25004">259</cx:pt>
          <cx:pt idx="25005">252</cx:pt>
          <cx:pt idx="25006">315</cx:pt>
          <cx:pt idx="25007">304</cx:pt>
          <cx:pt idx="25008">299</cx:pt>
          <cx:pt idx="25009">467</cx:pt>
          <cx:pt idx="25010">453</cx:pt>
          <cx:pt idx="25011">422</cx:pt>
          <cx:pt idx="25012">440</cx:pt>
          <cx:pt idx="25013">467</cx:pt>
          <cx:pt idx="25014">348</cx:pt>
          <cx:pt idx="25015">311</cx:pt>
          <cx:pt idx="25016">260</cx:pt>
          <cx:pt idx="25017">296</cx:pt>
          <cx:pt idx="25018">302</cx:pt>
          <cx:pt idx="25019">171</cx:pt>
          <cx:pt idx="25020">158</cx:pt>
          <cx:pt idx="25021">330</cx:pt>
          <cx:pt idx="25022">334</cx:pt>
          <cx:pt idx="25023">335</cx:pt>
          <cx:pt idx="25024">349</cx:pt>
          <cx:pt idx="25025">338</cx:pt>
          <cx:pt idx="25026">357</cx:pt>
          <cx:pt idx="25027">363</cx:pt>
          <cx:pt idx="25028">275</cx:pt>
          <cx:pt idx="25029">555</cx:pt>
          <cx:pt idx="25030">588</cx:pt>
          <cx:pt idx="25031">595</cx:pt>
          <cx:pt idx="25032">288</cx:pt>
          <cx:pt idx="25033">304</cx:pt>
          <cx:pt idx="25034">320</cx:pt>
          <cx:pt idx="25035">328</cx:pt>
          <cx:pt idx="25036">348</cx:pt>
          <cx:pt idx="25037">194</cx:pt>
          <cx:pt idx="25038">323</cx:pt>
          <cx:pt idx="25039">365</cx:pt>
          <cx:pt idx="25040">223</cx:pt>
          <cx:pt idx="25041">283</cx:pt>
          <cx:pt idx="25042">297</cx:pt>
          <cx:pt idx="25043">317</cx:pt>
          <cx:pt idx="25044">332</cx:pt>
          <cx:pt idx="25045">353</cx:pt>
          <cx:pt idx="25046">505</cx:pt>
          <cx:pt idx="25047">554</cx:pt>
          <cx:pt idx="25048">592</cx:pt>
          <cx:pt idx="25049">505</cx:pt>
          <cx:pt idx="25050">529</cx:pt>
          <cx:pt idx="25051">568</cx:pt>
          <cx:pt idx="25052">606</cx:pt>
          <cx:pt idx="25053">298</cx:pt>
          <cx:pt idx="25054">391</cx:pt>
          <cx:pt idx="25055">315</cx:pt>
          <cx:pt idx="25056">405</cx:pt>
          <cx:pt idx="25057">322</cx:pt>
          <cx:pt idx="25058">295</cx:pt>
          <cx:pt idx="25059">343</cx:pt>
          <cx:pt idx="25060">446</cx:pt>
          <cx:pt idx="25061">297</cx:pt>
          <cx:pt idx="25062">287</cx:pt>
          <cx:pt idx="25063">347</cx:pt>
          <cx:pt idx="25064">289</cx:pt>
          <cx:pt idx="25065">281</cx:pt>
          <cx:pt idx="25066">286</cx:pt>
          <cx:pt idx="25067">263</cx:pt>
          <cx:pt idx="25068">271</cx:pt>
          <cx:pt idx="25069">314</cx:pt>
          <cx:pt idx="25070">289</cx:pt>
          <cx:pt idx="25071">289</cx:pt>
          <cx:pt idx="25072">314</cx:pt>
          <cx:pt idx="25073">314</cx:pt>
          <cx:pt idx="25074">395</cx:pt>
          <cx:pt idx="25075">404</cx:pt>
          <cx:pt idx="25076">415</cx:pt>
          <cx:pt idx="25077">359</cx:pt>
          <cx:pt idx="25078">305</cx:pt>
          <cx:pt idx="25079">356</cx:pt>
          <cx:pt idx="25080">353</cx:pt>
          <cx:pt idx="25081">364</cx:pt>
          <cx:pt idx="25082">497</cx:pt>
          <cx:pt idx="25083">497</cx:pt>
          <cx:pt idx="25084">286</cx:pt>
          <cx:pt idx="25085">360</cx:pt>
          <cx:pt idx="25086">310</cx:pt>
          <cx:pt idx="25087">321</cx:pt>
          <cx:pt idx="25088">373</cx:pt>
          <cx:pt idx="25089">376</cx:pt>
          <cx:pt idx="25090">467</cx:pt>
          <cx:pt idx="25091">354</cx:pt>
          <cx:pt idx="25092">354</cx:pt>
          <cx:pt idx="25093">481</cx:pt>
          <cx:pt idx="25094">480</cx:pt>
          <cx:pt idx="25095">504</cx:pt>
          <cx:pt idx="25096">502</cx:pt>
          <cx:pt idx="25097">341</cx:pt>
          <cx:pt idx="25098">345</cx:pt>
          <cx:pt idx="25099">303</cx:pt>
          <cx:pt idx="25100">316</cx:pt>
          <cx:pt idx="25101">322</cx:pt>
          <cx:pt idx="25102">331</cx:pt>
          <cx:pt idx="25103">278</cx:pt>
          <cx:pt idx="25104">262</cx:pt>
          <cx:pt idx="25105">258</cx:pt>
          <cx:pt idx="25106">256</cx:pt>
          <cx:pt idx="25107">349</cx:pt>
          <cx:pt idx="25108">322</cx:pt>
          <cx:pt idx="25109">331</cx:pt>
          <cx:pt idx="25110">273</cx:pt>
          <cx:pt idx="25111">257</cx:pt>
          <cx:pt idx="25112">251</cx:pt>
          <cx:pt idx="25113">248</cx:pt>
          <cx:pt idx="25114">298</cx:pt>
          <cx:pt idx="25115">278</cx:pt>
          <cx:pt idx="25116">264</cx:pt>
          <cx:pt idx="25117">260</cx:pt>
          <cx:pt idx="25118">354</cx:pt>
          <cx:pt idx="25119">354</cx:pt>
          <cx:pt idx="25120">423</cx:pt>
          <cx:pt idx="25121">411</cx:pt>
          <cx:pt idx="25122">426</cx:pt>
          <cx:pt idx="25123">466</cx:pt>
          <cx:pt idx="25124">423</cx:pt>
          <cx:pt idx="25125">444</cx:pt>
          <cx:pt idx="25126">467</cx:pt>
          <cx:pt idx="25127">452</cx:pt>
          <cx:pt idx="25128">546</cx:pt>
          <cx:pt idx="25129">467</cx:pt>
          <cx:pt idx="25130">453</cx:pt>
          <cx:pt idx="25131">466</cx:pt>
          <cx:pt idx="25132">330</cx:pt>
          <cx:pt idx="25133">347</cx:pt>
          <cx:pt idx="25134">328</cx:pt>
          <cx:pt idx="25135">385</cx:pt>
          <cx:pt idx="25136">281</cx:pt>
          <cx:pt idx="25137">340</cx:pt>
          <cx:pt idx="25138">343</cx:pt>
          <cx:pt idx="25139">365</cx:pt>
          <cx:pt idx="25140">223</cx:pt>
          <cx:pt idx="25141">467</cx:pt>
          <cx:pt idx="25142">431</cx:pt>
          <cx:pt idx="25143">478</cx:pt>
          <cx:pt idx="25144">479</cx:pt>
          <cx:pt idx="25145">520</cx:pt>
          <cx:pt idx="25146">507</cx:pt>
          <cx:pt idx="25147">371</cx:pt>
          <cx:pt idx="25148">610</cx:pt>
          <cx:pt idx="25149">613</cx:pt>
          <cx:pt idx="25150">284</cx:pt>
          <cx:pt idx="25151">281</cx:pt>
          <cx:pt idx="25152">312</cx:pt>
          <cx:pt idx="25153">293</cx:pt>
          <cx:pt idx="25154">284</cx:pt>
          <cx:pt idx="25155">389</cx:pt>
          <cx:pt idx="25156">286</cx:pt>
          <cx:pt idx="25157">283</cx:pt>
          <cx:pt idx="25158">319</cx:pt>
          <cx:pt idx="25159">294</cx:pt>
          <cx:pt idx="25160">291</cx:pt>
          <cx:pt idx="25161">282</cx:pt>
          <cx:pt idx="25162">291</cx:pt>
          <cx:pt idx="25163">389</cx:pt>
          <cx:pt idx="25164">415</cx:pt>
          <cx:pt idx="25165">389</cx:pt>
          <cx:pt idx="25166">415</cx:pt>
          <cx:pt idx="25167">282</cx:pt>
          <cx:pt idx="25168">292</cx:pt>
          <cx:pt idx="25169">370</cx:pt>
          <cx:pt idx="25170">370</cx:pt>
          <cx:pt idx="25171">435</cx:pt>
          <cx:pt idx="25172">393</cx:pt>
          <cx:pt idx="25173">457</cx:pt>
          <cx:pt idx="25174">320</cx:pt>
          <cx:pt idx="25175">408</cx:pt>
          <cx:pt idx="25176">405</cx:pt>
          <cx:pt idx="25177">440</cx:pt>
          <cx:pt idx="25178">408</cx:pt>
          <cx:pt idx="25179">405</cx:pt>
          <cx:pt idx="25180">440</cx:pt>
          <cx:pt idx="25181">423</cx:pt>
          <cx:pt idx="25182">461</cx:pt>
          <cx:pt idx="25183">423</cx:pt>
          <cx:pt idx="25184">461</cx:pt>
          <cx:pt idx="25185">547</cx:pt>
          <cx:pt idx="25186">547</cx:pt>
          <cx:pt idx="25187">440</cx:pt>
          <cx:pt idx="25188">444</cx:pt>
          <cx:pt idx="25189">312</cx:pt>
          <cx:pt idx="25190">454</cx:pt>
          <cx:pt idx="25191">467</cx:pt>
          <cx:pt idx="25192">471</cx:pt>
          <cx:pt idx="25193">326</cx:pt>
          <cx:pt idx="25194">493</cx:pt>
          <cx:pt idx="25195">407</cx:pt>
          <cx:pt idx="25196">384</cx:pt>
          <cx:pt idx="25197">391</cx:pt>
          <cx:pt idx="25198">468</cx:pt>
          <cx:pt idx="25199">468</cx:pt>
          <cx:pt idx="25200">491</cx:pt>
          <cx:pt idx="25201">523</cx:pt>
          <cx:pt idx="25202">523</cx:pt>
          <cx:pt idx="25203">398</cx:pt>
          <cx:pt idx="25204">405</cx:pt>
          <cx:pt idx="25205">311</cx:pt>
          <cx:pt idx="25206">305</cx:pt>
          <cx:pt idx="25207">390</cx:pt>
          <cx:pt idx="25208">269</cx:pt>
          <cx:pt idx="25209">278</cx:pt>
          <cx:pt idx="25210">388</cx:pt>
          <cx:pt idx="25211">405</cx:pt>
          <cx:pt idx="25212">312</cx:pt>
          <cx:pt idx="25213">292</cx:pt>
          <cx:pt idx="25214">407</cx:pt>
          <cx:pt idx="25215">421</cx:pt>
          <cx:pt idx="25216">328</cx:pt>
          <cx:pt idx="25217">303</cx:pt>
          <cx:pt idx="25218">286</cx:pt>
          <cx:pt idx="25219">293</cx:pt>
          <cx:pt idx="25220">254</cx:pt>
          <cx:pt idx="25221">308</cx:pt>
          <cx:pt idx="25222">284</cx:pt>
          <cx:pt idx="25223">264</cx:pt>
          <cx:pt idx="25224">289</cx:pt>
          <cx:pt idx="25225">303</cx:pt>
          <cx:pt idx="25226">314</cx:pt>
          <cx:pt idx="25227">356</cx:pt>
          <cx:pt idx="25228">386</cx:pt>
          <cx:pt idx="25229">467</cx:pt>
          <cx:pt idx="25230">423</cx:pt>
          <cx:pt idx="25231">468</cx:pt>
          <cx:pt idx="25232">163</cx:pt>
          <cx:pt idx="25233">154</cx:pt>
          <cx:pt idx="25234">183</cx:pt>
          <cx:pt idx="25235">396</cx:pt>
          <cx:pt idx="25236">362</cx:pt>
          <cx:pt idx="25237">390</cx:pt>
          <cx:pt idx="25238">325</cx:pt>
          <cx:pt idx="25239">222</cx:pt>
          <cx:pt idx="25240">207</cx:pt>
          <cx:pt idx="25241">177</cx:pt>
          <cx:pt idx="25242">193</cx:pt>
          <cx:pt idx="25243">404</cx:pt>
          <cx:pt idx="25244">261</cx:pt>
          <cx:pt idx="25245">276</cx:pt>
          <cx:pt idx="25246">479</cx:pt>
          <cx:pt idx="25247">491</cx:pt>
          <cx:pt idx="25248">491</cx:pt>
          <cx:pt idx="25249">347</cx:pt>
          <cx:pt idx="25250">347</cx:pt>
          <cx:pt idx="25251">415</cx:pt>
          <cx:pt idx="25252">358</cx:pt>
          <cx:pt idx="25253">331</cx:pt>
          <cx:pt idx="25254">337</cx:pt>
          <cx:pt idx="25255">335</cx:pt>
          <cx:pt idx="25256">351</cx:pt>
          <cx:pt idx="25257">401</cx:pt>
        </cx:lvl>
      </cx:numDim>
    </cx:data>
  </cx:chartData>
  <cx:chart>
    <cx:title pos="t" align="ctr" overlay="0">
      <cx:tx>
        <cx:txData>
          <cx:v>Distribution of Tailpipe CO2 for Regular</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Distribution of Tailpipe CO2 for Regular</a:t>
          </a:r>
        </a:p>
      </cx:txPr>
    </cx:title>
    <cx:plotArea>
      <cx:plotAreaRegion>
        <cx:series layoutId="clusteredColumn" uniqueId="{D70A89D3-5E27-424A-8CE9-67CE41B26FA1}">
          <cx:tx>
            <cx:txData>
              <cx:f>'regular-v-premium-CO2'!$B$3</cx:f>
              <cx:v>Sum of Total Tailpipe CO2 in Grams/Mile</cx:v>
            </cx:txData>
          </cx:tx>
          <cx:spPr>
            <a:solidFill>
              <a:srgbClr val="7030A0"/>
            </a:solidFill>
          </cx:spPr>
          <cx:dataId val="0"/>
          <cx:layoutPr>
            <cx:binning intervalClosed="r"/>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'regular-v-premium-CO2'!$E$4:$E$10136</cx:f>
        <cx:lvl ptCount="10133" formatCode="General">
          <cx:pt idx="0">493.722222222222</cx:pt>
          <cx:pt idx="1">493.722222222222</cx:pt>
          <cx:pt idx="2">467.73684210526301</cx:pt>
          <cx:pt idx="3">444.35000000000002</cx:pt>
          <cx:pt idx="4">467.73684210526301</cx:pt>
          <cx:pt idx="5">423.19047619047598</cx:pt>
          <cx:pt idx="6">444.35000000000002</cx:pt>
          <cx:pt idx="7">403.95454545454498</cx:pt>
          <cx:pt idx="8">403.95454545454498</cx:pt>
          <cx:pt idx="9">370.29166666666703</cx:pt>
          <cx:pt idx="10">370.29166666666703</cx:pt>
          <cx:pt idx="11">467.73684210526301</cx:pt>
          <cx:pt idx="12">467.73684210526301</cx:pt>
          <cx:pt idx="13">493.722222222222</cx:pt>
          <cx:pt idx="14">467.73684210526301</cx:pt>
          <cx:pt idx="15">493.722222222222</cx:pt>
          <cx:pt idx="16">467.73684210526301</cx:pt>
          <cx:pt idx="17">467.73684210526301</cx:pt>
          <cx:pt idx="18">444.35000000000002</cx:pt>
          <cx:pt idx="19">467.73684210526301</cx:pt>
          <cx:pt idx="20">634.78571428571399</cx:pt>
          <cx:pt idx="21">386.39130434782601</cx:pt>
          <cx:pt idx="22">386.39130434782601</cx:pt>
          <cx:pt idx="23">403.95454545454498</cx:pt>
          <cx:pt idx="24">403.95454545454498</cx:pt>
          <cx:pt idx="25">370.29166666666703</cx:pt>
          <cx:pt idx="26">370.29166666666703</cx:pt>
          <cx:pt idx="27">467.73684210526301</cx:pt>
          <cx:pt idx="28">467.73684210526301</cx:pt>
          <cx:pt idx="29">493.722222222222</cx:pt>
          <cx:pt idx="30">493.722222222222</cx:pt>
          <cx:pt idx="31">467.73684210526301</cx:pt>
          <cx:pt idx="32">467.73684210526301</cx:pt>
          <cx:pt idx="33">386.39130434782601</cx:pt>
          <cx:pt idx="34">386.39130434782601</cx:pt>
          <cx:pt idx="35">403.95454545454498</cx:pt>
          <cx:pt idx="36">403.95454545454498</cx:pt>
          <cx:pt idx="37">370.29166666666703</cx:pt>
          <cx:pt idx="38">370.29166666666703</cx:pt>
          <cx:pt idx="39">467.73684210526301</cx:pt>
          <cx:pt idx="40">467.73684210526301</cx:pt>
          <cx:pt idx="41">493.722222222222</cx:pt>
          <cx:pt idx="42">467.73684210526301</cx:pt>
          <cx:pt idx="43">493.722222222222</cx:pt>
          <cx:pt idx="44">467.73684210526301</cx:pt>
          <cx:pt idx="45">423.19047619047598</cx:pt>
          <cx:pt idx="46">444.35000000000002</cx:pt>
          <cx:pt idx="47">423.19047619047598</cx:pt>
          <cx:pt idx="48">386.39130434782601</cx:pt>
          <cx:pt idx="49">467.73684210526301</cx:pt>
          <cx:pt idx="50">467.73684210526301</cx:pt>
          <cx:pt idx="51">522.76470588235304</cx:pt>
          <cx:pt idx="52">444.35000000000002</cx:pt>
          <cx:pt idx="53">423.19047619047598</cx:pt>
          <cx:pt idx="54">423.19047619047598</cx:pt>
          <cx:pt idx="55">444.35000000000002</cx:pt>
          <cx:pt idx="56">493.722222222222</cx:pt>
          <cx:pt idx="57">444.35000000000002</cx:pt>
          <cx:pt idx="58">423.19047619047598</cx:pt>
          <cx:pt idx="59">467.73684210526301</cx:pt>
          <cx:pt idx="60">467.73684210526301</cx:pt>
          <cx:pt idx="61">493.722222222222</cx:pt>
          <cx:pt idx="62">522.76470588235304</cx:pt>
          <cx:pt idx="63">467.73684210526301</cx:pt>
          <cx:pt idx="64">467.73684210526301</cx:pt>
          <cx:pt idx="65">444.35000000000002</cx:pt>
          <cx:pt idx="66">467.73684210526301</cx:pt>
          <cx:pt idx="67">522.76470588235304</cx:pt>
          <cx:pt idx="68">522.76470588235304</cx:pt>
          <cx:pt idx="69">740.58333333333303</cx:pt>
          <cx:pt idx="70">467.73684210526301</cx:pt>
          <cx:pt idx="71">444.35000000000002</cx:pt>
          <cx:pt idx="72">467.73684210526301</cx:pt>
          <cx:pt idx="73">467.73684210526301</cx:pt>
          <cx:pt idx="74">522.76470588235304</cx:pt>
          <cx:pt idx="75">740.58333333333303</cx:pt>
          <cx:pt idx="76">467.73684210526301</cx:pt>
          <cx:pt idx="77">467.73684210526301</cx:pt>
          <cx:pt idx="78">467.73684210526301</cx:pt>
          <cx:pt idx="79">467.73684210526301</cx:pt>
          <cx:pt idx="80">423.19047619047598</cx:pt>
          <cx:pt idx="81">467.73684210526301</cx:pt>
          <cx:pt idx="82">467.73684210526301</cx:pt>
          <cx:pt idx="83">423.19047619047598</cx:pt>
          <cx:pt idx="84">467.73684210526301</cx:pt>
          <cx:pt idx="85">403.95454545454498</cx:pt>
          <cx:pt idx="86">467.73684210526301</cx:pt>
          <cx:pt idx="87">403.95454545454498</cx:pt>
          <cx:pt idx="88">423.19047619047598</cx:pt>
          <cx:pt idx="89">467.73684210526301</cx:pt>
          <cx:pt idx="90">403.95454545454498</cx:pt>
          <cx:pt idx="91">467.73684210526301</cx:pt>
          <cx:pt idx="92">467.73684210526301</cx:pt>
          <cx:pt idx="93">467.73684210526301</cx:pt>
          <cx:pt idx="94">555.4375</cx:pt>
          <cx:pt idx="95">555.4375</cx:pt>
          <cx:pt idx="96">467.73684210526301</cx:pt>
          <cx:pt idx="97">467.73684210526301</cx:pt>
          <cx:pt idx="98">467.73684210526301</cx:pt>
          <cx:pt idx="99">555.4375</cx:pt>
          <cx:pt idx="100">467.73684210526301</cx:pt>
          <cx:pt idx="101">1269.57142857143</cx:pt>
          <cx:pt idx="102">634.78571428571399</cx:pt>
          <cx:pt idx="103">493.722222222222</cx:pt>
          <cx:pt idx="104">493.722222222222</cx:pt>
          <cx:pt idx="105">522.76470588235304</cx:pt>
          <cx:pt idx="106">522.76470588235304</cx:pt>
          <cx:pt idx="107">522.76470588235304</cx:pt>
          <cx:pt idx="108">444.35000000000002</cx:pt>
          <cx:pt idx="109">467.73684210526301</cx:pt>
          <cx:pt idx="110">444.35000000000002</cx:pt>
          <cx:pt idx="111">467.73684210526301</cx:pt>
          <cx:pt idx="112">423.19047619047598</cx:pt>
          <cx:pt idx="113">403.95454545454498</cx:pt>
          <cx:pt idx="114">444.35000000000002</cx:pt>
          <cx:pt idx="115">403.95454545454498</cx:pt>
          <cx:pt idx="116">370.29166666666703</cx:pt>
          <cx:pt idx="117">467.73684210526301</cx:pt>
          <cx:pt idx="118">493.722222222222</cx:pt>
          <cx:pt idx="119">467.73684210526301</cx:pt>
          <cx:pt idx="120">444.35000000000002</cx:pt>
          <cx:pt idx="121">467.73684210526301</cx:pt>
          <cx:pt idx="122">423.19047619047598</cx:pt>
          <cx:pt idx="123">444.35000000000002</cx:pt>
          <cx:pt idx="124">467.73684210526301</cx:pt>
          <cx:pt idx="125">403.95454545454498</cx:pt>
          <cx:pt idx="126">403.95454545454498</cx:pt>
          <cx:pt idx="127">370.29166666666703</cx:pt>
          <cx:pt idx="128">467.73684210526301</cx:pt>
          <cx:pt idx="129">493.722222222222</cx:pt>
          <cx:pt idx="130">403.95454545454498</cx:pt>
          <cx:pt idx="131">403.95454545454498</cx:pt>
          <cx:pt idx="132">370.29166666666703</cx:pt>
          <cx:pt idx="133">467.73684210526301</cx:pt>
          <cx:pt idx="134">493.722222222222</cx:pt>
          <cx:pt idx="135">403.95454545454498</cx:pt>
          <cx:pt idx="136">444.35000000000002</cx:pt>
          <cx:pt idx="137">423.19047619047598</cx:pt>
          <cx:pt idx="138">467.73684210526301</cx:pt>
          <cx:pt idx="139">493.722222222222</cx:pt>
          <cx:pt idx="140">493.722222222222</cx:pt>
          <cx:pt idx="141">522.76470588235304</cx:pt>
          <cx:pt idx="142">555.4375</cx:pt>
          <cx:pt idx="143">444.35000000000002</cx:pt>
          <cx:pt idx="144">423.19047619047598</cx:pt>
          <cx:pt idx="145">403.95454545454498</cx:pt>
          <cx:pt idx="146">444.35000000000002</cx:pt>
          <cx:pt idx="147">493.722222222222</cx:pt>
          <cx:pt idx="148">467.73684210526301</cx:pt>
          <cx:pt idx="149">683.61538461538498</cx:pt>
          <cx:pt idx="150">444.35000000000002</cx:pt>
          <cx:pt idx="151">423.19047619047598</cx:pt>
          <cx:pt idx="152">493.722222222222</cx:pt>
          <cx:pt idx="153">467.73684210526301</cx:pt>
          <cx:pt idx="154">444.35000000000002</cx:pt>
          <cx:pt idx="155">423.19047619047598</cx:pt>
          <cx:pt idx="156">493.722222222222</cx:pt>
          <cx:pt idx="157">467.73684210526301</cx:pt>
          <cx:pt idx="158">493.722222222222</cx:pt>
          <cx:pt idx="159">467.73684210526301</cx:pt>
          <cx:pt idx="160">467.73684210526301</cx:pt>
          <cx:pt idx="161">444.35000000000002</cx:pt>
          <cx:pt idx="162">467.73684210526301</cx:pt>
          <cx:pt idx="163">467.73684210526301</cx:pt>
          <cx:pt idx="164">555.4375</cx:pt>
          <cx:pt idx="165">555.4375</cx:pt>
          <cx:pt idx="166">467.73684210526301</cx:pt>
          <cx:pt idx="167">444.35000000000002</cx:pt>
          <cx:pt idx="168">467.73684210526301</cx:pt>
          <cx:pt idx="169">592.46666666666704</cx:pt>
          <cx:pt idx="170">683.61538461538498</cx:pt>
          <cx:pt idx="171">467.73684210526301</cx:pt>
          <cx:pt idx="172">555.4375</cx:pt>
          <cx:pt idx="173">467.73684210526301</cx:pt>
          <cx:pt idx="174">493.722222222222</cx:pt>
          <cx:pt idx="175">493.722222222222</cx:pt>
          <cx:pt idx="176">522.76470588235304</cx:pt>
          <cx:pt idx="177">1269.57142857143</cx:pt>
          <cx:pt idx="178">634.78571428571399</cx:pt>
          <cx:pt idx="179">386.39130434782601</cx:pt>
          <cx:pt idx="180">683.61538461538498</cx:pt>
          <cx:pt idx="181">683.61538461538498</cx:pt>
          <cx:pt idx="182">493.722222222222</cx:pt>
          <cx:pt idx="183">522.76470588235304</cx:pt>
          <cx:pt idx="184">555.4375</cx:pt>
          <cx:pt idx="185">555.4375</cx:pt>
          <cx:pt idx="186">467.73684210526301</cx:pt>
          <cx:pt idx="187">444.35000000000002</cx:pt>
          <cx:pt idx="188">634.78571428571399</cx:pt>
          <cx:pt idx="189">740.58333333333303</cx:pt>
          <cx:pt idx="190">493.722222222222</cx:pt>
          <cx:pt idx="191">493.722222222222</cx:pt>
          <cx:pt idx="192">467.73684210526301</cx:pt>
          <cx:pt idx="193">423.19047619047598</cx:pt>
          <cx:pt idx="194">467.73684210526301</cx:pt>
          <cx:pt idx="195">423.19047619047598</cx:pt>
          <cx:pt idx="196">444.35000000000002</cx:pt>
          <cx:pt idx="197">403.95454545454498</cx:pt>
          <cx:pt idx="198">355.48000000000002</cx:pt>
          <cx:pt idx="199">467.73684210526301</cx:pt>
          <cx:pt idx="200">423.19047619047598</cx:pt>
          <cx:pt idx="201">467.73684210526301</cx:pt>
          <cx:pt idx="202">423.19047619047598</cx:pt>
          <cx:pt idx="203">444.35000000000002</cx:pt>
          <cx:pt idx="204">423.19047619047598</cx:pt>
          <cx:pt idx="205">467.73684210526301</cx:pt>
          <cx:pt idx="206">467.73684210526301</cx:pt>
          <cx:pt idx="207">493.722222222222</cx:pt>
          <cx:pt idx="208">403.95454545454498</cx:pt>
          <cx:pt idx="209">403.95454545454498</cx:pt>
          <cx:pt idx="210">355.48000000000002</cx:pt>
          <cx:pt idx="211">493.722222222222</cx:pt>
          <cx:pt idx="212">493.722222222222</cx:pt>
          <cx:pt idx="213">403.95454545454498</cx:pt>
          <cx:pt idx="214">403.95454545454498</cx:pt>
          <cx:pt idx="215">355.48000000000002</cx:pt>
          <cx:pt idx="216">444.35000000000002</cx:pt>
          <cx:pt idx="217">403.95454545454498</cx:pt>
          <cx:pt idx="218">493.722222222222</cx:pt>
          <cx:pt idx="219">493.722222222222</cx:pt>
          <cx:pt idx="220">493.722222222222</cx:pt>
          <cx:pt idx="221">493.722222222222</cx:pt>
          <cx:pt idx="222">555.4375</cx:pt>
          <cx:pt idx="223">423.19047619047598</cx:pt>
          <cx:pt idx="224">403.95454545454498</cx:pt>
          <cx:pt idx="225">444.35000000000002</cx:pt>
          <cx:pt idx="226">467.73684210526301</cx:pt>
          <cx:pt idx="227">467.73684210526301</cx:pt>
          <cx:pt idx="228">423.19047619047598</cx:pt>
          <cx:pt idx="229">444.35000000000002</cx:pt>
          <cx:pt idx="230">467.73684210526301</cx:pt>
          <cx:pt idx="231">493.722222222222</cx:pt>
          <cx:pt idx="232">683.61538461538498</cx:pt>
          <cx:pt idx="233">493.722222222222</cx:pt>
          <cx:pt idx="234">467.73684210526301</cx:pt>
          <cx:pt idx="235">467.73684210526301</cx:pt>
          <cx:pt idx="236">467.73684210526301</cx:pt>
          <cx:pt idx="237">423.19047619047598</cx:pt>
          <cx:pt idx="238">444.35000000000002</cx:pt>
          <cx:pt idx="239">444.35000000000002</cx:pt>
          <cx:pt idx="240">403.95454545454498</cx:pt>
          <cx:pt idx="241">423.19047619047598</cx:pt>
          <cx:pt idx="242">403.95454545454498</cx:pt>
          <cx:pt idx="243">444.35000000000002</cx:pt>
          <cx:pt idx="244">493.722222222222</cx:pt>
          <cx:pt idx="245">467.73684210526301</cx:pt>
          <cx:pt idx="246">555.4375</cx:pt>
          <cx:pt idx="247">493.722222222222</cx:pt>
          <cx:pt idx="248">467.73684210526301</cx:pt>
          <cx:pt idx="249">423.19047619047598</cx:pt>
          <cx:pt idx="250">467.73684210526301</cx:pt>
          <cx:pt idx="251">423.19047619047598</cx:pt>
          <cx:pt idx="252">467.73684210526301</cx:pt>
          <cx:pt idx="253">522.76470588235304</cx:pt>
          <cx:pt idx="254">522.76470588235304</cx:pt>
          <cx:pt idx="255">467.73684210526301</cx:pt>
          <cx:pt idx="256">423.19047619047598</cx:pt>
          <cx:pt idx="257">467.73684210526301</cx:pt>
          <cx:pt idx="258">592.46666666666704</cx:pt>
          <cx:pt idx="259">683.61538461538498</cx:pt>
          <cx:pt idx="260">467.73684210526301</cx:pt>
          <cx:pt idx="261">522.76470588235304</cx:pt>
          <cx:pt idx="262">467.73684210526301</cx:pt>
          <cx:pt idx="263">493.722222222222</cx:pt>
          <cx:pt idx="264">493.722222222222</cx:pt>
          <cx:pt idx="265">522.76470588235304</cx:pt>
          <cx:pt idx="266">493.722222222222</cx:pt>
          <cx:pt idx="267">493.722222222222</cx:pt>
          <cx:pt idx="268">493.722222222222</cx:pt>
          <cx:pt idx="269">493.722222222222</cx:pt>
          <cx:pt idx="270">1269.57142857143</cx:pt>
          <cx:pt idx="271">493.722222222222</cx:pt>
          <cx:pt idx="272">467.73684210526301</cx:pt>
          <cx:pt idx="273">634.78571428571399</cx:pt>
          <cx:pt idx="274">386.39130434782601</cx:pt>
          <cx:pt idx="275">683.61538461538498</cx:pt>
          <cx:pt idx="276">403.95454545454498</cx:pt>
          <cx:pt idx="277">386.39130434782601</cx:pt>
          <cx:pt idx="278">467.73684210526301</cx:pt>
          <cx:pt idx="279">522.76470588235304</cx:pt>
          <cx:pt idx="280">555.4375</cx:pt>
          <cx:pt idx="281">555.4375</cx:pt>
          <cx:pt idx="282">467.73684210526301</cx:pt>
          <cx:pt idx="283">444.35000000000002</cx:pt>
          <cx:pt idx="284">493.722222222222</cx:pt>
          <cx:pt idx="285">493.722222222222</cx:pt>
          <cx:pt idx="286">493.722222222222</cx:pt>
          <cx:pt idx="287">740.58333333333303</cx:pt>
          <cx:pt idx="288">493.722222222222</cx:pt>
          <cx:pt idx="289">493.722222222222</cx:pt>
          <cx:pt idx="290">493.722222222222</cx:pt>
          <cx:pt idx="291">493.722222222222</cx:pt>
          <cx:pt idx="292">493.722222222222</cx:pt>
          <cx:pt idx="293">444.35000000000002</cx:pt>
          <cx:pt idx="294">423.19047619047598</cx:pt>
          <cx:pt idx="295">444.35000000000002</cx:pt>
          <cx:pt idx="296">423.19047619047598</cx:pt>
          <cx:pt idx="297">444.35000000000002</cx:pt>
          <cx:pt idx="298">423.19047619047598</cx:pt>
          <cx:pt idx="299">467.73684210526301</cx:pt>
          <cx:pt idx="300">467.73684210526301</cx:pt>
          <cx:pt idx="301">493.722222222222</cx:pt>
          <cx:pt idx="302">493.722222222222</cx:pt>
          <cx:pt idx="303">493.722222222222</cx:pt>
          <cx:pt idx="304">522.76470588235304</cx:pt>
          <cx:pt idx="305">493.722222222222</cx:pt>
          <cx:pt idx="306">493.722222222222</cx:pt>
          <cx:pt idx="307">444.35000000000002</cx:pt>
          <cx:pt idx="308">423.19047619047598</cx:pt>
          <cx:pt idx="309">467.73684210526301</cx:pt>
          <cx:pt idx="310">493.722222222222</cx:pt>
          <cx:pt idx="311">493.722222222222</cx:pt>
          <cx:pt idx="312">493.722222222222</cx:pt>
          <cx:pt idx="313">493.722222222222</cx:pt>
          <cx:pt idx="314">740.58333333333303</cx:pt>
          <cx:pt idx="315">444.35000000000002</cx:pt>
          <cx:pt idx="316">423.19047619047598</cx:pt>
          <cx:pt idx="317">444.35000000000002</cx:pt>
          <cx:pt idx="318">423.19047619047598</cx:pt>
          <cx:pt idx="319">467.73684210526301</cx:pt>
          <cx:pt idx="320">444.35000000000002</cx:pt>
          <cx:pt idx="321">403.95454545454498</cx:pt>
          <cx:pt idx="322">467.73684210526301</cx:pt>
          <cx:pt idx="323">493.722222222222</cx:pt>
          <cx:pt idx="324">493.722222222222</cx:pt>
          <cx:pt idx="325">493.722222222222</cx:pt>
          <cx:pt idx="326">555.4375</cx:pt>
          <cx:pt idx="327">683.61538461538498</cx:pt>
          <cx:pt idx="328">493.722222222222</cx:pt>
          <cx:pt idx="329">467.73684210526301</cx:pt>
          <cx:pt idx="330">493.722222222222</cx:pt>
          <cx:pt idx="331">493.722222222222</cx:pt>
          <cx:pt idx="332">444.35000000000002</cx:pt>
          <cx:pt idx="333">423.19047619047598</cx:pt>
          <cx:pt idx="334">444.35000000000002</cx:pt>
          <cx:pt idx="335">423.19047619047598</cx:pt>
          <cx:pt idx="336">444.35000000000002</cx:pt>
          <cx:pt idx="337">403.95454545454498</cx:pt>
          <cx:pt idx="338">423.19047619047598</cx:pt>
          <cx:pt idx="339">493.722222222222</cx:pt>
          <cx:pt idx="340">444.35000000000002</cx:pt>
          <cx:pt idx="341">423.19047619047598</cx:pt>
          <cx:pt idx="342">444.35000000000002</cx:pt>
          <cx:pt idx="343">493.722222222222</cx:pt>
          <cx:pt idx="344">522.76470588235304</cx:pt>
          <cx:pt idx="345">467.73684210526301</cx:pt>
          <cx:pt idx="346">592.46666666666704</cx:pt>
          <cx:pt idx="347">493.722222222222</cx:pt>
          <cx:pt idx="348">740.58333333333303</cx:pt>
          <cx:pt idx="349">444.35000000000002</cx:pt>
          <cx:pt idx="350">423.19047619047598</cx:pt>
          <cx:pt idx="351">444.35000000000002</cx:pt>
          <cx:pt idx="352">467.73684210526301</cx:pt>
          <cx:pt idx="353">423.19047619047598</cx:pt>
          <cx:pt idx="354">555.4375</cx:pt>
          <cx:pt idx="355">592.46666666666704</cx:pt>
          <cx:pt idx="356">683.61538461538498</cx:pt>
          <cx:pt idx="357">444.35000000000002</cx:pt>
          <cx:pt idx="358">493.722222222222</cx:pt>
          <cx:pt idx="359">592.46666666666704</cx:pt>
          <cx:pt idx="360">740.58333333333303</cx:pt>
          <cx:pt idx="361">522.76470588235304</cx:pt>
          <cx:pt idx="362">444.35000000000002</cx:pt>
          <cx:pt idx="363">522.76470588235304</cx:pt>
          <cx:pt idx="364">467.73684210526301</cx:pt>
          <cx:pt idx="365">555.4375</cx:pt>
          <cx:pt idx="366">493.722222222222</cx:pt>
          <cx:pt idx="367">683.61538461538498</cx:pt>
          <cx:pt idx="368">555.4375</cx:pt>
          <cx:pt idx="369">493.722222222222</cx:pt>
          <cx:pt idx="370">493.722222222222</cx:pt>
          <cx:pt idx="371">493.722222222222</cx:pt>
          <cx:pt idx="372">493.722222222222</cx:pt>
          <cx:pt idx="373">493.722222222222</cx:pt>
          <cx:pt idx="374">467.73684210526301</cx:pt>
          <cx:pt idx="375">522.76470588235304</cx:pt>
          <cx:pt idx="376">522.76470588235304</cx:pt>
          <cx:pt idx="377">555.4375</cx:pt>
          <cx:pt idx="378">634.78571428571399</cx:pt>
          <cx:pt idx="379">1269.57142857143</cx:pt>
          <cx:pt idx="380">522.76470588235304</cx:pt>
          <cx:pt idx="381">467.73684210526301</cx:pt>
          <cx:pt idx="382">467.73684210526301</cx:pt>
          <cx:pt idx="383">634.78571428571399</cx:pt>
          <cx:pt idx="384">592.46666666666704</cx:pt>
          <cx:pt idx="385">592.46666666666704</cx:pt>
          <cx:pt idx="386">592.46666666666704</cx:pt>
          <cx:pt idx="387">634.78571428571399</cx:pt>
          <cx:pt idx="388">403.95454545454498</cx:pt>
          <cx:pt idx="389">386.39130434782601</cx:pt>
          <cx:pt idx="390">592.46666666666704</cx:pt>
          <cx:pt idx="391">592.46666666666704</cx:pt>
          <cx:pt idx="392">467.73684210526301</cx:pt>
          <cx:pt idx="393">634.78571428571399</cx:pt>
          <cx:pt idx="394">555.4375</cx:pt>
          <cx:pt idx="395">592.46666666666704</cx:pt>
          <cx:pt idx="396">592.46666666666704</cx:pt>
          <cx:pt idx="397">592.46666666666704</cx:pt>
          <cx:pt idx="398">634.78571428571399</cx:pt>
          <cx:pt idx="399">493.722222222222</cx:pt>
          <cx:pt idx="400">467.73684210526301</cx:pt>
          <cx:pt idx="401">493.722222222222</cx:pt>
          <cx:pt idx="402">444.35000000000002</cx:pt>
          <cx:pt idx="403">493.722222222222</cx:pt>
          <cx:pt idx="404">493.722222222222</cx:pt>
          <cx:pt idx="405">740.58333333333303</cx:pt>
          <cx:pt idx="406">493.722222222222</cx:pt>
          <cx:pt idx="407">493.722222222222</cx:pt>
          <cx:pt idx="408">493.722222222222</cx:pt>
          <cx:pt idx="409">493.722222222222</cx:pt>
          <cx:pt idx="410">493.722222222222</cx:pt>
          <cx:pt idx="411">423.19047619047598</cx:pt>
          <cx:pt idx="412">493.722222222222</cx:pt>
          <cx:pt idx="413">467.73684210526301</cx:pt>
          <cx:pt idx="414">386.39130434782601</cx:pt>
          <cx:pt idx="415">423.19047619047598</cx:pt>
          <cx:pt idx="416">493.722222222222</cx:pt>
          <cx:pt idx="417">423.19047619047598</cx:pt>
          <cx:pt idx="418">467.73684210526301</cx:pt>
          <cx:pt idx="419">683.61538461538498</cx:pt>
          <cx:pt idx="420">634.78571428571399</cx:pt>
          <cx:pt idx="421">592.46666666666704</cx:pt>
          <cx:pt idx="422">467.73684210526301</cx:pt>
          <cx:pt idx="423">444.35000000000002</cx:pt>
          <cx:pt idx="424">493.722222222222</cx:pt>
          <cx:pt idx="425">386.39130434782601</cx:pt>
          <cx:pt idx="426">493.722222222222</cx:pt>
          <cx:pt idx="427">493.722222222222</cx:pt>
          <cx:pt idx="428">386.39130434782601</cx:pt>
          <cx:pt idx="429">467.73684210526301</cx:pt>
          <cx:pt idx="430">493.722222222222</cx:pt>
          <cx:pt idx="431">493.722222222222</cx:pt>
          <cx:pt idx="432">493.722222222222</cx:pt>
          <cx:pt idx="433">423.19047619047598</cx:pt>
          <cx:pt idx="434">403.95454545454498</cx:pt>
          <cx:pt idx="435">467.73684210526301</cx:pt>
          <cx:pt idx="436">493.722222222222</cx:pt>
          <cx:pt idx="437">493.722222222222</cx:pt>
          <cx:pt idx="438">522.76470588235304</cx:pt>
          <cx:pt idx="439">493.722222222222</cx:pt>
          <cx:pt idx="440">423.19047619047598</cx:pt>
          <cx:pt idx="441">493.722222222222</cx:pt>
          <cx:pt idx="442">423.19047619047598</cx:pt>
          <cx:pt idx="443">467.73684210526301</cx:pt>
          <cx:pt idx="444">423.19047619047598</cx:pt>
          <cx:pt idx="445">423.19047619047598</cx:pt>
          <cx:pt idx="446">493.722222222222</cx:pt>
          <cx:pt idx="447">403.95454545454498</cx:pt>
          <cx:pt idx="448">444.35000000000002</cx:pt>
          <cx:pt idx="449">467.73684210526301</cx:pt>
          <cx:pt idx="450">493.722222222222</cx:pt>
          <cx:pt idx="451">555.4375</cx:pt>
          <cx:pt idx="452">683.61538461538498</cx:pt>
          <cx:pt idx="453">444.35000000000002</cx:pt>
          <cx:pt idx="454">444.35000000000002</cx:pt>
          <cx:pt idx="455">493.722222222222</cx:pt>
          <cx:pt idx="456">467.73684210526301</cx:pt>
          <cx:pt idx="457">493.722222222222</cx:pt>
          <cx:pt idx="458">493.722222222222</cx:pt>
          <cx:pt idx="459">467.73684210526301</cx:pt>
          <cx:pt idx="460">423.19047619047598</cx:pt>
          <cx:pt idx="461">423.19047619047598</cx:pt>
          <cx:pt idx="462">403.95454545454498</cx:pt>
          <cx:pt idx="463">444.35000000000002</cx:pt>
          <cx:pt idx="464">403.95454545454498</cx:pt>
          <cx:pt idx="465">423.19047619047598</cx:pt>
          <cx:pt idx="466">467.73684210526301</cx:pt>
          <cx:pt idx="467">522.76470588235304</cx:pt>
          <cx:pt idx="468">423.19047619047598</cx:pt>
          <cx:pt idx="469">467.73684210526301</cx:pt>
          <cx:pt idx="470">423.19047619047598</cx:pt>
          <cx:pt idx="471">522.76470588235304</cx:pt>
          <cx:pt idx="472">467.73684210526301</cx:pt>
          <cx:pt idx="473">444.35000000000002</cx:pt>
          <cx:pt idx="474">634.78571428571399</cx:pt>
          <cx:pt idx="475">522.76470588235304</cx:pt>
          <cx:pt idx="476">740.58333333333303</cx:pt>
          <cx:pt idx="477">423.19047619047598</cx:pt>
          <cx:pt idx="478">467.73684210526301</cx:pt>
          <cx:pt idx="479">423.19047619047598</cx:pt>
          <cx:pt idx="480">467.73684210526301</cx:pt>
          <cx:pt idx="481">423.19047619047598</cx:pt>
          <cx:pt idx="482">467.73684210526301</cx:pt>
          <cx:pt idx="483">467.73684210526301</cx:pt>
          <cx:pt idx="484">522.76470588235304</cx:pt>
          <cx:pt idx="485">493.722222222222</cx:pt>
          <cx:pt idx="486">522.76470588235304</cx:pt>
          <cx:pt idx="487">493.722222222222</cx:pt>
          <cx:pt idx="488">634.78571428571399</cx:pt>
          <cx:pt idx="489">634.78571428571399</cx:pt>
          <cx:pt idx="490">467.73684210526301</cx:pt>
          <cx:pt idx="491">423.19047619047598</cx:pt>
          <cx:pt idx="492">555.4375</cx:pt>
          <cx:pt idx="493">592.46666666666704</cx:pt>
          <cx:pt idx="494">683.61538461538498</cx:pt>
          <cx:pt idx="495">467.73684210526301</cx:pt>
          <cx:pt idx="496">423.19047619047598</cx:pt>
          <cx:pt idx="497">467.73684210526301</cx:pt>
          <cx:pt idx="498">634.78571428571399</cx:pt>
          <cx:pt idx="499">522.76470588235304</cx:pt>
          <cx:pt idx="500">740.58333333333303</cx:pt>
          <cx:pt idx="501">888.70000000000005</cx:pt>
          <cx:pt idx="502">555.4375</cx:pt>
          <cx:pt idx="503">522.76470588235304</cx:pt>
          <cx:pt idx="504">493.722222222222</cx:pt>
          <cx:pt idx="505">522.76470588235304</cx:pt>
          <cx:pt idx="506">493.722222222222</cx:pt>
          <cx:pt idx="507">522.76470588235304</cx:pt>
          <cx:pt idx="508">493.722222222222</cx:pt>
          <cx:pt idx="509">740.58333333333303</cx:pt>
          <cx:pt idx="510">386.39130434782601</cx:pt>
          <cx:pt idx="511">555.4375</cx:pt>
          <cx:pt idx="512">592.46666666666704</cx:pt>
          <cx:pt idx="513">522.76470588235304</cx:pt>
          <cx:pt idx="514">522.76470588235304</cx:pt>
          <cx:pt idx="515">493.722222222222</cx:pt>
          <cx:pt idx="516">493.722222222222</cx:pt>
          <cx:pt idx="517">493.722222222222</cx:pt>
          <cx:pt idx="518">467.73684210526301</cx:pt>
          <cx:pt idx="519">493.722222222222</cx:pt>
          <cx:pt idx="520">493.722222222222</cx:pt>
          <cx:pt idx="521">493.722222222222</cx:pt>
          <cx:pt idx="522">683.61538461538498</cx:pt>
          <cx:pt idx="523">634.78571428571399</cx:pt>
          <cx:pt idx="524">683.61538461538498</cx:pt>
          <cx:pt idx="525">1269.57142857143</cx:pt>
          <cx:pt idx="526">888.70000000000005</cx:pt>
          <cx:pt idx="527">467.73684210526301</cx:pt>
          <cx:pt idx="528">634.78571428571399</cx:pt>
          <cx:pt idx="529">592.46666666666704</cx:pt>
          <cx:pt idx="530">592.46666666666704</cx:pt>
          <cx:pt idx="531">592.46666666666704</cx:pt>
          <cx:pt idx="532">522.76470588235304</cx:pt>
          <cx:pt idx="533">555.4375</cx:pt>
          <cx:pt idx="534">634.78571428571399</cx:pt>
          <cx:pt idx="535">592.46666666666704</cx:pt>
          <cx:pt idx="536">592.46666666666704</cx:pt>
          <cx:pt idx="537">522.76470588235304</cx:pt>
          <cx:pt idx="538">555.4375</cx:pt>
          <cx:pt idx="539">555.4375</cx:pt>
          <cx:pt idx="540">592.46666666666704</cx:pt>
          <cx:pt idx="541">634.78571428571399</cx:pt>
          <cx:pt idx="542">493.722222222222</cx:pt>
          <cx:pt idx="543">493.722222222222</cx:pt>
          <cx:pt idx="544">493.722222222222</cx:pt>
          <cx:pt idx="545">493.722222222222</cx:pt>
          <cx:pt idx="546">522.76470588235304</cx:pt>
          <cx:pt idx="547">444.35000000000002</cx:pt>
          <cx:pt idx="548">493.722222222222</cx:pt>
          <cx:pt idx="549">467.73684210526301</cx:pt>
          <cx:pt idx="550">493.722222222222</cx:pt>
          <cx:pt idx="551">444.35000000000002</cx:pt>
          <cx:pt idx="552">493.722222222222</cx:pt>
          <cx:pt idx="553">423.19047619047598</cx:pt>
          <cx:pt idx="554">403.95454545454498</cx:pt>
          <cx:pt idx="555">444.35000000000002</cx:pt>
          <cx:pt idx="556">683.61538461538498</cx:pt>
          <cx:pt idx="557">403.95454545454498</cx:pt>
          <cx:pt idx="558">467.73684210526301</cx:pt>
          <cx:pt idx="559">634.78571428571399</cx:pt>
          <cx:pt idx="560">634.78571428571399</cx:pt>
          <cx:pt idx="561">592.46666666666704</cx:pt>
          <cx:pt idx="562">493.722222222222</cx:pt>
          <cx:pt idx="563">444.35000000000002</cx:pt>
          <cx:pt idx="564">522.76470588235304</cx:pt>
          <cx:pt idx="565">444.35000000000002</cx:pt>
          <cx:pt idx="566">403.95454545454498</cx:pt>
          <cx:pt idx="567">403.95454545454498</cx:pt>
          <cx:pt idx="568">493.722222222222</cx:pt>
          <cx:pt idx="569">493.722222222222</cx:pt>
          <cx:pt idx="570">522.76470588235304</cx:pt>
          <cx:pt idx="571">423.19047619047598</cx:pt>
          <cx:pt idx="572">403.95454545454498</cx:pt>
          <cx:pt idx="573">888.70000000000005</cx:pt>
          <cx:pt idx="574">888.70000000000005</cx:pt>
          <cx:pt idx="575">467.73684210526301</cx:pt>
          <cx:pt idx="576">355.48000000000002</cx:pt>
          <cx:pt idx="577">493.722222222222</cx:pt>
          <cx:pt idx="578">493.722222222222</cx:pt>
          <cx:pt idx="579">493.722222222222</cx:pt>
          <cx:pt idx="580">522.76470588235304</cx:pt>
          <cx:pt idx="581">444.35000000000002</cx:pt>
          <cx:pt idx="582">493.722222222222</cx:pt>
          <cx:pt idx="583">423.19047619047598</cx:pt>
          <cx:pt idx="584">467.73684210526301</cx:pt>
          <cx:pt idx="585">423.19047619047598</cx:pt>
          <cx:pt idx="586">467.73684210526301</cx:pt>
          <cx:pt idx="587">423.19047619047598</cx:pt>
          <cx:pt idx="588">522.76470588235304</cx:pt>
          <cx:pt idx="589">493.722222222222</cx:pt>
          <cx:pt idx="590">493.722222222222</cx:pt>
          <cx:pt idx="591">522.76470588235304</cx:pt>
          <cx:pt idx="592">555.4375</cx:pt>
          <cx:pt idx="593">634.78571428571399</cx:pt>
          <cx:pt idx="594">423.19047619047598</cx:pt>
          <cx:pt idx="595">467.73684210526301</cx:pt>
          <cx:pt idx="596">423.19047619047598</cx:pt>
          <cx:pt idx="597">423.19047619047598</cx:pt>
          <cx:pt idx="598">403.95454545454498</cx:pt>
          <cx:pt idx="599">423.19047619047598</cx:pt>
          <cx:pt idx="600">423.19047619047598</cx:pt>
          <cx:pt idx="601">467.73684210526301</cx:pt>
          <cx:pt idx="602">493.722222222222</cx:pt>
          <cx:pt idx="603">493.722222222222</cx:pt>
          <cx:pt idx="604">522.76470588235304</cx:pt>
          <cx:pt idx="605">522.76470588235304</cx:pt>
          <cx:pt idx="606">467.73684210526301</cx:pt>
          <cx:pt idx="607">444.35000000000002</cx:pt>
          <cx:pt idx="608">493.722222222222</cx:pt>
          <cx:pt idx="609">423.19047619047598</cx:pt>
          <cx:pt idx="610">467.73684210526301</cx:pt>
          <cx:pt idx="611">493.722222222222</cx:pt>
          <cx:pt idx="612">493.722222222222</cx:pt>
          <cx:pt idx="613">522.76470588235304</cx:pt>
          <cx:pt idx="614">493.722222222222</cx:pt>
          <cx:pt idx="615">493.722222222222</cx:pt>
          <cx:pt idx="616">493.722222222222</cx:pt>
          <cx:pt idx="617">634.78571428571399</cx:pt>
          <cx:pt idx="618">634.78571428571399</cx:pt>
          <cx:pt idx="619">467.73684210526301</cx:pt>
          <cx:pt idx="620">423.19047619047598</cx:pt>
          <cx:pt idx="621">555.4375</cx:pt>
          <cx:pt idx="622">592.46666666666704</cx:pt>
          <cx:pt idx="623">683.61538461538498</cx:pt>
          <cx:pt idx="624">423.19047619047598</cx:pt>
          <cx:pt idx="625">888.70000000000005</cx:pt>
          <cx:pt idx="626">888.70000000000005</cx:pt>
          <cx:pt idx="627">522.76470588235304</cx:pt>
          <cx:pt idx="628">555.4375</cx:pt>
          <cx:pt idx="629">555.4375</cx:pt>
          <cx:pt idx="630">493.722222222222</cx:pt>
          <cx:pt idx="631">467.73684210526301</cx:pt>
          <cx:pt idx="632">467.73684210526301</cx:pt>
          <cx:pt idx="633">467.73684210526301</cx:pt>
          <cx:pt idx="634">467.73684210526301</cx:pt>
          <cx:pt idx="635">683.61538461538498</cx:pt>
          <cx:pt idx="636">555.4375</cx:pt>
          <cx:pt idx="637">493.722222222222</cx:pt>
          <cx:pt idx="638">493.722222222222</cx:pt>
          <cx:pt idx="639">423.19047619047598</cx:pt>
          <cx:pt idx="640">403.95454545454498</cx:pt>
          <cx:pt idx="641">555.4375</cx:pt>
          <cx:pt idx="642">592.46666666666704</cx:pt>
          <cx:pt idx="643">522.76470588235304</cx:pt>
          <cx:pt idx="644">522.76470588235304</cx:pt>
          <cx:pt idx="645">493.722222222222</cx:pt>
          <cx:pt idx="646">493.722222222222</cx:pt>
          <cx:pt idx="647">467.73684210526301</cx:pt>
          <cx:pt idx="648">493.722222222222</cx:pt>
          <cx:pt idx="649">493.722222222222</cx:pt>
          <cx:pt idx="650">493.722222222222</cx:pt>
          <cx:pt idx="651">683.61538461538498</cx:pt>
          <cx:pt idx="652">634.78571428571399</cx:pt>
          <cx:pt idx="653">807.90909090909099</cx:pt>
          <cx:pt idx="654">634.78571428571399</cx:pt>
          <cx:pt idx="655">493.722222222222</cx:pt>
          <cx:pt idx="656">683.61538461538498</cx:pt>
          <cx:pt idx="657">807.90909090909099</cx:pt>
          <cx:pt idx="658">888.70000000000005</cx:pt>
          <cx:pt idx="659">370.29166666666703</cx:pt>
          <cx:pt idx="660">467.73684210526301</cx:pt>
          <cx:pt idx="661">592.46666666666704</cx:pt>
          <cx:pt idx="662">634.78571428571399</cx:pt>
          <cx:pt idx="663">522.76470588235304</cx:pt>
          <cx:pt idx="664">555.4375</cx:pt>
          <cx:pt idx="665">634.78571428571399</cx:pt>
          <cx:pt idx="666">444.35000000000002</cx:pt>
          <cx:pt idx="667">807.90909090909099</cx:pt>
          <cx:pt idx="668">423.19047619047598</cx:pt>
          <cx:pt idx="669">403.95454545454498</cx:pt>
          <cx:pt idx="670">522.76470588235304</cx:pt>
          <cx:pt idx="671">555.4375</cx:pt>
          <cx:pt idx="672">555.4375</cx:pt>
          <cx:pt idx="673">634.78571428571399</cx:pt>
          <cx:pt idx="674">592.46666666666704</cx:pt>
          <cx:pt idx="675">634.78571428571399</cx:pt>
          <cx:pt idx="676">493.722222222222</cx:pt>
          <cx:pt idx="677">592.46666666666704</cx:pt>
          <cx:pt idx="678">740.58333333333303</cx:pt>
          <cx:pt idx="679">683.61538461538498</cx:pt>
          <cx:pt idx="680">493.722222222222</cx:pt>
          <cx:pt idx="681">423.19047619047598</cx:pt>
          <cx:pt idx="682">423.19047619047598</cx:pt>
          <cx:pt idx="683">423.19047619047598</cx:pt>
          <cx:pt idx="684">493.722222222222</cx:pt>
          <cx:pt idx="685">493.722222222222</cx:pt>
          <cx:pt idx="686">522.76470588235304</cx:pt>
          <cx:pt idx="687">467.73684210526301</cx:pt>
          <cx:pt idx="688">444.35000000000002</cx:pt>
          <cx:pt idx="689">467.73684210526301</cx:pt>
          <cx:pt idx="690">493.722222222222</cx:pt>
          <cx:pt idx="691">467.73684210526301</cx:pt>
          <cx:pt idx="692">444.35000000000002</cx:pt>
          <cx:pt idx="693">444.35000000000002</cx:pt>
          <cx:pt idx="694">467.73684210526301</cx:pt>
          <cx:pt idx="695">444.35000000000002</cx:pt>
          <cx:pt idx="696">493.722222222222</cx:pt>
          <cx:pt idx="697">467.73684210526301</cx:pt>
          <cx:pt idx="698">493.722222222222</cx:pt>
          <cx:pt idx="699">493.722222222222</cx:pt>
          <cx:pt idx="700">467.73684210526301</cx:pt>
          <cx:pt idx="701">444.35000000000002</cx:pt>
          <cx:pt idx="702">423.19047619047598</cx:pt>
          <cx:pt idx="703">683.61538461538498</cx:pt>
          <cx:pt idx="704">386.39130434782601</cx:pt>
          <cx:pt idx="705">370.29166666666703</cx:pt>
          <cx:pt idx="706">403.95454545454498</cx:pt>
          <cx:pt idx="707">467.73684210526301</cx:pt>
          <cx:pt idx="708">634.78571428571399</cx:pt>
          <cx:pt idx="709">467.73684210526301</cx:pt>
          <cx:pt idx="710">467.73684210526301</cx:pt>
          <cx:pt idx="711">444.35000000000002</cx:pt>
          <cx:pt idx="712">444.35000000000002</cx:pt>
          <cx:pt idx="713">634.78571428571399</cx:pt>
          <cx:pt idx="714">423.19047619047598</cx:pt>
          <cx:pt idx="715">423.19047619047598</cx:pt>
          <cx:pt idx="716">467.73684210526301</cx:pt>
          <cx:pt idx="717">444.35000000000002</cx:pt>
          <cx:pt idx="718">493.722222222222</cx:pt>
          <cx:pt idx="719">493.722222222222</cx:pt>
          <cx:pt idx="720">467.73684210526301</cx:pt>
          <cx:pt idx="721">444.35000000000002</cx:pt>
          <cx:pt idx="722">423.19047619047598</cx:pt>
          <cx:pt idx="723">493.722222222222</cx:pt>
          <cx:pt idx="724">493.722222222222</cx:pt>
          <cx:pt idx="725">467.73684210526301</cx:pt>
          <cx:pt idx="726">467.73684210526301</cx:pt>
          <cx:pt idx="727">423.19047619047598</cx:pt>
          <cx:pt idx="728">493.722222222222</cx:pt>
          <cx:pt idx="729">493.722222222222</cx:pt>
          <cx:pt idx="730">522.76470588235304</cx:pt>
          <cx:pt idx="731">888.70000000000005</cx:pt>
          <cx:pt idx="732">888.70000000000005</cx:pt>
          <cx:pt idx="733">467.73684210526301</cx:pt>
          <cx:pt idx="734">355.48000000000002</cx:pt>
          <cx:pt idx="735">493.722222222222</cx:pt>
          <cx:pt idx="736">493.722222222222</cx:pt>
          <cx:pt idx="737">493.722222222222</cx:pt>
          <cx:pt idx="738">493.722222222222</cx:pt>
          <cx:pt idx="739">467.73684210526301</cx:pt>
          <cx:pt idx="740">467.73684210526301</cx:pt>
          <cx:pt idx="741">592.46666666666704</cx:pt>
          <cx:pt idx="742">493.722222222222</cx:pt>
          <cx:pt idx="743">467.73684210526301</cx:pt>
          <cx:pt idx="744">493.722222222222</cx:pt>
          <cx:pt idx="745">467.73684210526301</cx:pt>
          <cx:pt idx="746">493.722222222222</cx:pt>
          <cx:pt idx="747">683.61538461538498</cx:pt>
          <cx:pt idx="748">493.722222222222</cx:pt>
          <cx:pt idx="749">493.722222222222</cx:pt>
          <cx:pt idx="750">370.29166666666703</cx:pt>
          <cx:pt idx="751">467.73684210526301</cx:pt>
          <cx:pt idx="752">444.35000000000002</cx:pt>
          <cx:pt idx="753">493.722222222222</cx:pt>
          <cx:pt idx="754">444.35000000000002</cx:pt>
          <cx:pt idx="755">467.73684210526301</cx:pt>
          <cx:pt idx="756">423.19047619047598</cx:pt>
          <cx:pt idx="757">592.46666666666704</cx:pt>
          <cx:pt idx="758">592.46666666666704</cx:pt>
          <cx:pt idx="759">592.46666666666704</cx:pt>
          <cx:pt idx="760">592.46666666666704</cx:pt>
          <cx:pt idx="761">522.76470588235304</cx:pt>
          <cx:pt idx="762">444.35000000000002</cx:pt>
          <cx:pt idx="763">444.35000000000002</cx:pt>
          <cx:pt idx="764">493.722222222222</cx:pt>
          <cx:pt idx="765">467.73684210526301</cx:pt>
          <cx:pt idx="766">522.76470588235304</cx:pt>
          <cx:pt idx="767">555.4375</cx:pt>
          <cx:pt idx="768">634.78571428571399</cx:pt>
          <cx:pt idx="769">467.73684210526301</cx:pt>
          <cx:pt idx="770">370.29166666666703</cx:pt>
          <cx:pt idx="771">444.35000000000002</cx:pt>
          <cx:pt idx="772">423.19047619047598</cx:pt>
          <cx:pt idx="773">493.722222222222</cx:pt>
          <cx:pt idx="774">444.35000000000002</cx:pt>
          <cx:pt idx="775">370.29166666666703</cx:pt>
          <cx:pt idx="776">423.19047619047598</cx:pt>
          <cx:pt idx="777">467.73684210526301</cx:pt>
          <cx:pt idx="778">493.722222222222</cx:pt>
          <cx:pt idx="779">467.73684210526301</cx:pt>
          <cx:pt idx="780">467.73684210526301</cx:pt>
          <cx:pt idx="781">592.46666666666704</cx:pt>
          <cx:pt idx="782">888.70000000000005</cx:pt>
          <cx:pt idx="783">493.722222222222</cx:pt>
          <cx:pt idx="784">493.722222222222</cx:pt>
          <cx:pt idx="785">555.4375</cx:pt>
          <cx:pt idx="786">467.73684210526301</cx:pt>
          <cx:pt idx="787">444.35000000000002</cx:pt>
          <cx:pt idx="788">444.35000000000002</cx:pt>
          <cx:pt idx="789">467.73684210526301</cx:pt>
          <cx:pt idx="790">444.35000000000002</cx:pt>
          <cx:pt idx="791">467.73684210526301</cx:pt>
          <cx:pt idx="792">493.722222222222</cx:pt>
          <cx:pt idx="793">493.722222222222</cx:pt>
          <cx:pt idx="794">522.76470588235304</cx:pt>
          <cx:pt idx="795">592.46666666666704</cx:pt>
          <cx:pt idx="796">592.46666666666704</cx:pt>
          <cx:pt idx="797">592.46666666666704</cx:pt>
          <cx:pt idx="798">683.61538461538498</cx:pt>
          <cx:pt idx="799">493.722222222222</cx:pt>
          <cx:pt idx="800">467.73684210526301</cx:pt>
          <cx:pt idx="801">423.19047619047598</cx:pt>
          <cx:pt idx="802">555.4375</cx:pt>
          <cx:pt idx="803">592.46666666666704</cx:pt>
          <cx:pt idx="804">634.78571428571399</cx:pt>
          <cx:pt idx="805">888.70000000000005</cx:pt>
          <cx:pt idx="806">888.70000000000005</cx:pt>
          <cx:pt idx="807">888.70000000000005</cx:pt>
          <cx:pt idx="808">493.722222222222</cx:pt>
          <cx:pt idx="809">592.46666666666704</cx:pt>
          <cx:pt idx="810">740.58333333333303</cx:pt>
          <cx:pt idx="811">740.58333333333303</cx:pt>
          <cx:pt idx="812">444.35000000000002</cx:pt>
          <cx:pt idx="813">522.76470588235304</cx:pt>
          <cx:pt idx="814">555.4375</cx:pt>
          <cx:pt idx="815">493.722222222222</cx:pt>
          <cx:pt idx="816">592.46666666666704</cx:pt>
          <cx:pt idx="817">634.78571428571399</cx:pt>
          <cx:pt idx="818">683.61538461538498</cx:pt>
          <cx:pt idx="819">740.58333333333303</cx:pt>
          <cx:pt idx="820">555.4375</cx:pt>
          <cx:pt idx="821">467.73684210526301</cx:pt>
          <cx:pt idx="822">467.73684210526301</cx:pt>
          <cx:pt idx="823">423.19047619047598</cx:pt>
          <cx:pt idx="824">403.95454545454498</cx:pt>
          <cx:pt idx="825">555.4375</cx:pt>
          <cx:pt idx="826">522.76470588235304</cx:pt>
          <cx:pt idx="827">493.722222222222</cx:pt>
          <cx:pt idx="828">493.722222222222</cx:pt>
          <cx:pt idx="829">493.722222222222</cx:pt>
          <cx:pt idx="830">493.722222222222</cx:pt>
          <cx:pt idx="831">493.722222222222</cx:pt>
          <cx:pt idx="832">493.722222222222</cx:pt>
          <cx:pt idx="833">683.61538461538498</cx:pt>
          <cx:pt idx="834">807.90909090909099</cx:pt>
          <cx:pt idx="835">634.78571428571399</cx:pt>
          <cx:pt idx="836">444.35000000000002</cx:pt>
          <cx:pt idx="837">683.61538461538498</cx:pt>
          <cx:pt idx="838">888.70000000000005</cx:pt>
          <cx:pt idx="839">370.29166666666703</cx:pt>
          <cx:pt idx="840">467.73684210526301</cx:pt>
          <cx:pt idx="841">522.76470588235304</cx:pt>
          <cx:pt idx="842">522.76470588235304</cx:pt>
          <cx:pt idx="843">634.78571428571399</cx:pt>
          <cx:pt idx="844">493.722222222222</cx:pt>
          <cx:pt idx="845">555.4375</cx:pt>
          <cx:pt idx="846">522.76470588235304</cx:pt>
          <cx:pt idx="847">493.722222222222</cx:pt>
          <cx:pt idx="848">522.76470588235304</cx:pt>
          <cx:pt idx="849">444.35000000000002</cx:pt>
          <cx:pt idx="850">1110.875</cx:pt>
          <cx:pt idx="851">444.35000000000002</cx:pt>
          <cx:pt idx="852">423.19047619047598</cx:pt>
          <cx:pt idx="853">807.90909090909099</cx:pt>
          <cx:pt idx="854">807.90909090909099</cx:pt>
          <cx:pt idx="855">493.722222222222</cx:pt>
          <cx:pt idx="856">555.4375</cx:pt>
          <cx:pt idx="857">522.76470588235304</cx:pt>
          <cx:pt idx="858">634.78571428571399</cx:pt>
          <cx:pt idx="859">493.722222222222</cx:pt>
          <cx:pt idx="860">522.76470588235304</cx:pt>
          <cx:pt idx="861">592.46666666666704</cx:pt>
          <cx:pt idx="862">740.58333333333303</cx:pt>
          <cx:pt idx="863">683.61538461538498</cx:pt>
          <cx:pt idx="864">444.35000000000002</cx:pt>
          <cx:pt idx="865">493.722222222222</cx:pt>
          <cx:pt idx="866">493.722222222222</cx:pt>
          <cx:pt idx="867">493.722222222222</cx:pt>
          <cx:pt idx="868">493.722222222222</cx:pt>
          <cx:pt idx="869">423.19047619047598</cx:pt>
          <cx:pt idx="870">493.722222222222</cx:pt>
          <cx:pt idx="871">493.722222222222</cx:pt>
          <cx:pt idx="872">444.35000000000002</cx:pt>
          <cx:pt idx="873">493.722222222222</cx:pt>
          <cx:pt idx="874">423.19047619047598</cx:pt>
          <cx:pt idx="875">467.73684210526301</cx:pt>
          <cx:pt idx="876">444.35000000000002</cx:pt>
          <cx:pt idx="877">493.722222222222</cx:pt>
          <cx:pt idx="878">467.73684210526301</cx:pt>
          <cx:pt idx="879">493.722222222222</cx:pt>
          <cx:pt idx="880">467.73684210526301</cx:pt>
          <cx:pt idx="881">493.722222222222</cx:pt>
          <cx:pt idx="882">423.19047619047598</cx:pt>
          <cx:pt idx="883">444.35000000000002</cx:pt>
          <cx:pt idx="884">683.61538461538498</cx:pt>
          <cx:pt idx="885">683.61538461538498</cx:pt>
          <cx:pt idx="886">386.39130434782601</cx:pt>
          <cx:pt idx="887">370.29166666666703</cx:pt>
          <cx:pt idx="888">423.19047619047598</cx:pt>
          <cx:pt idx="889">423.19047619047598</cx:pt>
          <cx:pt idx="890">403.95454545454498</cx:pt>
          <cx:pt idx="891">467.73684210526301</cx:pt>
          <cx:pt idx="892">634.78571428571399</cx:pt>
          <cx:pt idx="893">493.722222222222</cx:pt>
          <cx:pt idx="894">493.722222222222</cx:pt>
          <cx:pt idx="895">493.722222222222</cx:pt>
          <cx:pt idx="896">444.35000000000002</cx:pt>
          <cx:pt idx="897">423.19047619047598</cx:pt>
          <cx:pt idx="898">444.35000000000002</cx:pt>
          <cx:pt idx="899">444.35000000000002</cx:pt>
          <cx:pt idx="900">522.76470588235304</cx:pt>
          <cx:pt idx="901">467.73684210526301</cx:pt>
          <cx:pt idx="902">493.722222222222</cx:pt>
          <cx:pt idx="903">444.35000000000002</cx:pt>
          <cx:pt idx="904">423.19047619047598</cx:pt>
          <cx:pt idx="905">493.722222222222</cx:pt>
          <cx:pt idx="906">493.722222222222</cx:pt>
          <cx:pt idx="907">467.73684210526301</cx:pt>
          <cx:pt idx="908">467.73684210526301</cx:pt>
          <cx:pt idx="909">423.19047619047598</cx:pt>
          <cx:pt idx="910">444.35000000000002</cx:pt>
          <cx:pt idx="911">493.722222222222</cx:pt>
          <cx:pt idx="912">493.722222222222</cx:pt>
          <cx:pt idx="913">493.722222222222</cx:pt>
          <cx:pt idx="914">807.90909090909099</cx:pt>
          <cx:pt idx="915">807.90909090909099</cx:pt>
          <cx:pt idx="916">493.722222222222</cx:pt>
          <cx:pt idx="917">467.73684210526301</cx:pt>
          <cx:pt idx="918">493.722222222222</cx:pt>
          <cx:pt idx="919">493.722222222222</cx:pt>
          <cx:pt idx="920">493.722222222222</cx:pt>
          <cx:pt idx="921">493.722222222222</cx:pt>
          <cx:pt idx="922">592.46666666666704</cx:pt>
          <cx:pt idx="923">467.73684210526301</cx:pt>
          <cx:pt idx="924">467.73684210526301</cx:pt>
          <cx:pt idx="925">444.35000000000002</cx:pt>
          <cx:pt idx="926">444.35000000000002</cx:pt>
          <cx:pt idx="927">493.722222222222</cx:pt>
          <cx:pt idx="928">467.73684210526301</cx:pt>
          <cx:pt idx="929">493.722222222222</cx:pt>
          <cx:pt idx="930">634.78571428571399</cx:pt>
          <cx:pt idx="931">403.95454545454498</cx:pt>
          <cx:pt idx="932">444.35000000000002</cx:pt>
          <cx:pt idx="933">423.19047619047598</cx:pt>
          <cx:pt idx="934">444.35000000000002</cx:pt>
          <cx:pt idx="935">444.35000000000002</cx:pt>
          <cx:pt idx="936">467.73684210526301</cx:pt>
          <cx:pt idx="937">423.19047619047598</cx:pt>
          <cx:pt idx="938">807.90909090909099</cx:pt>
          <cx:pt idx="939">807.90909090909099</cx:pt>
          <cx:pt idx="940">522.76470588235304</cx:pt>
          <cx:pt idx="941">493.722222222222</cx:pt>
          <cx:pt idx="942">444.35000000000002</cx:pt>
          <cx:pt idx="943">555.4375</cx:pt>
          <cx:pt idx="944">555.4375</cx:pt>
          <cx:pt idx="945">634.78571428571399</cx:pt>
          <cx:pt idx="946">493.722222222222</cx:pt>
          <cx:pt idx="947">467.73684210526301</cx:pt>
          <cx:pt idx="948">467.73684210526301</cx:pt>
          <cx:pt idx="949">403.95454545454498</cx:pt>
          <cx:pt idx="950">444.35000000000002</cx:pt>
          <cx:pt idx="951">423.19047619047598</cx:pt>
          <cx:pt idx="952">444.35000000000002</cx:pt>
          <cx:pt idx="953">444.35000000000002</cx:pt>
          <cx:pt idx="954">403.95454545454498</cx:pt>
          <cx:pt idx="955">493.722222222222</cx:pt>
          <cx:pt idx="956">467.73684210526301</cx:pt>
          <cx:pt idx="957">467.73684210526301</cx:pt>
          <cx:pt idx="958">592.46666666666704</cx:pt>
          <cx:pt idx="959">493.722222222222</cx:pt>
          <cx:pt idx="960">592.46666666666704</cx:pt>
          <cx:pt idx="961">493.722222222222</cx:pt>
          <cx:pt idx="962">467.73684210526301</cx:pt>
          <cx:pt idx="963">467.73684210526301</cx:pt>
          <cx:pt idx="964">522.76470588235304</cx:pt>
          <cx:pt idx="965">493.722222222222</cx:pt>
          <cx:pt idx="966">493.722222222222</cx:pt>
          <cx:pt idx="967">493.722222222222</cx:pt>
          <cx:pt idx="968">592.46666666666704</cx:pt>
          <cx:pt idx="969">555.4375</cx:pt>
          <cx:pt idx="970">467.73684210526301</cx:pt>
          <cx:pt idx="971">467.73684210526301</cx:pt>
          <cx:pt idx="972">444.35000000000002</cx:pt>
          <cx:pt idx="973">467.73684210526301</cx:pt>
          <cx:pt idx="974">467.73684210526301</cx:pt>
          <cx:pt idx="975">423.19047619047598</cx:pt>
          <cx:pt idx="976">467.73684210526301</cx:pt>
          <cx:pt idx="977">522.76470588235304</cx:pt>
          <cx:pt idx="978">493.722222222222</cx:pt>
          <cx:pt idx="979">807.90909090909099</cx:pt>
          <cx:pt idx="980">807.90909090909099</cx:pt>
          <cx:pt idx="981">807.90909090909099</cx:pt>
          <cx:pt idx="982">807.90909090909099</cx:pt>
          <cx:pt idx="983">522.76470588235304</cx:pt>
          <cx:pt idx="984">592.46666666666704</cx:pt>
          <cx:pt idx="985">493.722222222222</cx:pt>
          <cx:pt idx="986">467.73684210526301</cx:pt>
          <cx:pt idx="987">423.19047619047598</cx:pt>
          <cx:pt idx="988">467.73684210526301</cx:pt>
          <cx:pt idx="989">807.90909090909099</cx:pt>
          <cx:pt idx="990">807.90909090909099</cx:pt>
          <cx:pt idx="991">807.90909090909099</cx:pt>
          <cx:pt idx="992">493.722222222222</cx:pt>
          <cx:pt idx="993">493.722222222222</cx:pt>
          <cx:pt idx="994">592.46666666666704</cx:pt>
          <cx:pt idx="995">634.78571428571399</cx:pt>
          <cx:pt idx="996">683.61538461538498</cx:pt>
          <cx:pt idx="997">740.58333333333303</cx:pt>
          <cx:pt idx="998">493.722222222222</cx:pt>
          <cx:pt idx="999">522.76470588235304</cx:pt>
          <cx:pt idx="1000">493.722222222222</cx:pt>
          <cx:pt idx="1001">467.73684210526301</cx:pt>
          <cx:pt idx="1002">522.76470588235304</cx:pt>
          <cx:pt idx="1003">555.4375</cx:pt>
          <cx:pt idx="1004">592.46666666666704</cx:pt>
          <cx:pt idx="1005">592.46666666666704</cx:pt>
          <cx:pt idx="1006">555.4375</cx:pt>
          <cx:pt idx="1007">555.4375</cx:pt>
          <cx:pt idx="1008">555.4375</cx:pt>
          <cx:pt idx="1009">555.4375</cx:pt>
          <cx:pt idx="1010">555.4375</cx:pt>
          <cx:pt idx="1011">555.4375</cx:pt>
          <cx:pt idx="1012">683.61538461538498</cx:pt>
          <cx:pt idx="1013">592.46666666666704</cx:pt>
          <cx:pt idx="1014">555.4375</cx:pt>
          <cx:pt idx="1015">555.4375</cx:pt>
          <cx:pt idx="1016">493.722222222222</cx:pt>
          <cx:pt idx="1017">467.73684210526301</cx:pt>
          <cx:pt idx="1018">423.19047619047598</cx:pt>
          <cx:pt idx="1019">403.95454545454498</cx:pt>
          <cx:pt idx="1020">592.46666666666704</cx:pt>
          <cx:pt idx="1021">493.722222222222</cx:pt>
          <cx:pt idx="1022">493.722222222222</cx:pt>
          <cx:pt idx="1023">493.722222222222</cx:pt>
          <cx:pt idx="1024">493.722222222222</cx:pt>
          <cx:pt idx="1025">493.722222222222</cx:pt>
          <cx:pt idx="1026">493.722222222222</cx:pt>
          <cx:pt idx="1027">493.722222222222</cx:pt>
          <cx:pt idx="1028">634.78571428571399</cx:pt>
          <cx:pt idx="1029">807.90909090909099</cx:pt>
          <cx:pt idx="1030">493.722222222222</cx:pt>
          <cx:pt idx="1031">592.46666666666704</cx:pt>
          <cx:pt idx="1032">740.58333333333303</cx:pt>
          <cx:pt idx="1033">888.70000000000005</cx:pt>
          <cx:pt idx="1034">386.39130434782601</cx:pt>
          <cx:pt idx="1035">467.73684210526301</cx:pt>
          <cx:pt idx="1036">493.722222222222</cx:pt>
          <cx:pt idx="1037">493.722222222222</cx:pt>
          <cx:pt idx="1038">493.722222222222</cx:pt>
          <cx:pt idx="1039">555.4375</cx:pt>
          <cx:pt idx="1040">522.76470588235304</cx:pt>
          <cx:pt idx="1041">493.722222222222</cx:pt>
          <cx:pt idx="1042">493.722222222222</cx:pt>
          <cx:pt idx="1043">444.35000000000002</cx:pt>
          <cx:pt idx="1044">1110.875</cx:pt>
          <cx:pt idx="1045">444.35000000000002</cx:pt>
          <cx:pt idx="1046">403.95454545454498</cx:pt>
          <cx:pt idx="1047">493.722222222222</cx:pt>
          <cx:pt idx="1048">555.4375</cx:pt>
          <cx:pt idx="1049">522.76470588235304</cx:pt>
          <cx:pt idx="1050">592.46666666666704</cx:pt>
          <cx:pt idx="1051">683.61538461538498</cx:pt>
          <cx:pt idx="1052">493.722222222222</cx:pt>
          <cx:pt idx="1053">493.722222222222</cx:pt>
          <cx:pt idx="1054">386.39130434782601</cx:pt>
          <cx:pt idx="1055">522.76470588235304</cx:pt>
          <cx:pt idx="1056">403.95454545454498</cx:pt>
          <cx:pt idx="1057">403.95454545454498</cx:pt>
          <cx:pt idx="1058">444.35000000000002</cx:pt>
          <cx:pt idx="1059">444.35000000000002</cx:pt>
          <cx:pt idx="1060">493.722222222222</cx:pt>
          <cx:pt idx="1061">493.722222222222</cx:pt>
          <cx:pt idx="1062">493.722222222222</cx:pt>
          <cx:pt idx="1063">493.722222222222</cx:pt>
          <cx:pt idx="1064">444.35000000000002</cx:pt>
          <cx:pt idx="1065">493.722222222222</cx:pt>
          <cx:pt idx="1066">467.73684210526301</cx:pt>
          <cx:pt idx="1067">467.73684210526301</cx:pt>
          <cx:pt idx="1068">467.73684210526301</cx:pt>
          <cx:pt idx="1069">493.722222222222</cx:pt>
          <cx:pt idx="1070">444.35000000000002</cx:pt>
          <cx:pt idx="1071">423.19047619047598</cx:pt>
          <cx:pt idx="1072">683.61538461538498</cx:pt>
          <cx:pt idx="1073">683.61538461538498</cx:pt>
          <cx:pt idx="1074">444.35000000000002</cx:pt>
          <cx:pt idx="1075">444.35000000000002</cx:pt>
          <cx:pt idx="1076">423.19047619047598</cx:pt>
          <cx:pt idx="1077">423.19047619047598</cx:pt>
          <cx:pt idx="1078">423.19047619047598</cx:pt>
          <cx:pt idx="1079">493.722222222222</cx:pt>
          <cx:pt idx="1080">493.722222222222</cx:pt>
          <cx:pt idx="1081">555.4375</cx:pt>
          <cx:pt idx="1082">740.58333333333303</cx:pt>
          <cx:pt idx="1083">493.722222222222</cx:pt>
          <cx:pt idx="1084">493.722222222222</cx:pt>
          <cx:pt idx="1085">493.722222222222</cx:pt>
          <cx:pt idx="1086">467.73684210526301</cx:pt>
          <cx:pt idx="1087">444.35000000000002</cx:pt>
          <cx:pt idx="1088">444.35000000000002</cx:pt>
          <cx:pt idx="1089">423.19047619047598</cx:pt>
          <cx:pt idx="1090">444.35000000000002</cx:pt>
          <cx:pt idx="1091">444.35000000000002</cx:pt>
          <cx:pt idx="1092">493.722222222222</cx:pt>
          <cx:pt idx="1093">467.73684210526301</cx:pt>
          <cx:pt idx="1094">444.35000000000002</cx:pt>
          <cx:pt idx="1095">423.19047619047598</cx:pt>
          <cx:pt idx="1096">493.722222222222</cx:pt>
          <cx:pt idx="1097">467.73684210526301</cx:pt>
          <cx:pt idx="1098">467.73684210526301</cx:pt>
          <cx:pt idx="1099">493.722222222222</cx:pt>
          <cx:pt idx="1100">467.73684210526301</cx:pt>
          <cx:pt idx="1101">444.35000000000002</cx:pt>
          <cx:pt idx="1102">423.19047619047598</cx:pt>
          <cx:pt idx="1103">493.722222222222</cx:pt>
          <cx:pt idx="1104">493.722222222222</cx:pt>
          <cx:pt idx="1105">807.90909090909099</cx:pt>
          <cx:pt idx="1106">807.90909090909099</cx:pt>
          <cx:pt idx="1107">467.73684210526301</cx:pt>
          <cx:pt idx="1108">493.722222222222</cx:pt>
          <cx:pt idx="1109">467.73684210526301</cx:pt>
          <cx:pt idx="1110">467.73684210526301</cx:pt>
          <cx:pt idx="1111">493.722222222222</cx:pt>
          <cx:pt idx="1112">444.35000000000002</cx:pt>
          <cx:pt idx="1113">444.35000000000002</cx:pt>
          <cx:pt idx="1114">493.722222222222</cx:pt>
          <cx:pt idx="1115">467.73684210526301</cx:pt>
          <cx:pt idx="1116">493.722222222222</cx:pt>
          <cx:pt idx="1117">493.722222222222</cx:pt>
          <cx:pt idx="1118">493.722222222222</cx:pt>
          <cx:pt idx="1119">493.722222222222</cx:pt>
          <cx:pt idx="1120">522.76470588235304</cx:pt>
          <cx:pt idx="1121">444.35000000000002</cx:pt>
          <cx:pt idx="1122">467.73684210526301</cx:pt>
          <cx:pt idx="1123">444.35000000000002</cx:pt>
          <cx:pt idx="1124">634.78571428571399</cx:pt>
          <cx:pt idx="1125">423.19047619047598</cx:pt>
          <cx:pt idx="1126">493.722222222222</cx:pt>
          <cx:pt idx="1127">493.722222222222</cx:pt>
          <cx:pt idx="1128">493.722222222222</cx:pt>
          <cx:pt idx="1129">493.722222222222</cx:pt>
          <cx:pt idx="1130">444.35000000000002</cx:pt>
          <cx:pt idx="1131">423.19047619047598</cx:pt>
          <cx:pt idx="1132">423.19047619047598</cx:pt>
          <cx:pt idx="1133">807.90909090909099</cx:pt>
          <cx:pt idx="1134">423.19047619047598</cx:pt>
          <cx:pt idx="1135">493.722222222222</cx:pt>
          <cx:pt idx="1136">467.73684210526301</cx:pt>
          <cx:pt idx="1137">467.73684210526301</cx:pt>
          <cx:pt idx="1138">467.73684210526301</cx:pt>
          <cx:pt idx="1139">555.4375</cx:pt>
          <cx:pt idx="1140">555.4375</cx:pt>
          <cx:pt idx="1141">493.722222222222</cx:pt>
          <cx:pt idx="1142">522.76470588235304</cx:pt>
          <cx:pt idx="1143">493.722222222222</cx:pt>
          <cx:pt idx="1144">522.76470588235304</cx:pt>
          <cx:pt idx="1145">592.46666666666704</cx:pt>
          <cx:pt idx="1146">592.46666666666704</cx:pt>
          <cx:pt idx="1147">467.73684210526301</cx:pt>
          <cx:pt idx="1148">467.73684210526301</cx:pt>
          <cx:pt idx="1149">444.35000000000002</cx:pt>
          <cx:pt idx="1150">467.73684210526301</cx:pt>
          <cx:pt idx="1151">522.76470588235304</cx:pt>
          <cx:pt idx="1152">493.722222222222</cx:pt>
          <cx:pt idx="1153">522.76470588235304</cx:pt>
          <cx:pt idx="1154">592.46666666666704</cx:pt>
          <cx:pt idx="1155">493.722222222222</cx:pt>
          <cx:pt idx="1156">467.73684210526301</cx:pt>
          <cx:pt idx="1157">444.35000000000002</cx:pt>
          <cx:pt idx="1158">467.73684210526301</cx:pt>
          <cx:pt idx="1159">807.90909090909099</cx:pt>
          <cx:pt idx="1160">807.90909090909099</cx:pt>
          <cx:pt idx="1161">807.90909090909099</cx:pt>
          <cx:pt idx="1162">493.722222222222</cx:pt>
          <cx:pt idx="1163">522.76470588235304</cx:pt>
          <cx:pt idx="1164">592.46666666666704</cx:pt>
          <cx:pt idx="1165">634.78571428571399</cx:pt>
          <cx:pt idx="1166">683.61538461538498</cx:pt>
          <cx:pt idx="1167">493.722222222222</cx:pt>
          <cx:pt idx="1168">493.722222222222</cx:pt>
          <cx:pt idx="1169">807.90909090909099</cx:pt>
          <cx:pt idx="1170">493.722222222222</cx:pt>
          <cx:pt idx="1171">467.73684210526301</cx:pt>
          <cx:pt idx="1172">592.46666666666704</cx:pt>
          <cx:pt idx="1173">493.722222222222</cx:pt>
          <cx:pt idx="1174">467.73684210526301</cx:pt>
          <cx:pt idx="1175">493.722222222222</cx:pt>
          <cx:pt idx="1176">555.4375</cx:pt>
          <cx:pt idx="1177">555.4375</cx:pt>
          <cx:pt idx="1178">522.76470588235304</cx:pt>
          <cx:pt idx="1179">555.4375</cx:pt>
          <cx:pt idx="1180">522.76470588235304</cx:pt>
          <cx:pt idx="1181">592.46666666666704</cx:pt>
          <cx:pt idx="1182">555.4375</cx:pt>
          <cx:pt idx="1183">592.46666666666704</cx:pt>
          <cx:pt idx="1184">555.4375</cx:pt>
          <cx:pt idx="1185">493.722222222222</cx:pt>
          <cx:pt idx="1186">493.722222222222</cx:pt>
          <cx:pt idx="1187">555.4375</cx:pt>
          <cx:pt idx="1188">555.4375</cx:pt>
          <cx:pt idx="1189">888.70000000000005</cx:pt>
          <cx:pt idx="1190">740.58333333333303</cx:pt>
          <cx:pt idx="1191">740.58333333333303</cx:pt>
          <cx:pt idx="1192">634.78571428571399</cx:pt>
          <cx:pt idx="1193">555.4375</cx:pt>
          <cx:pt idx="1194">555.4375</cx:pt>
          <cx:pt idx="1195">493.722222222222</cx:pt>
          <cx:pt idx="1196">467.73684210526301</cx:pt>
          <cx:pt idx="1197">403.95454545454498</cx:pt>
          <cx:pt idx="1198">493.722222222222</cx:pt>
          <cx:pt idx="1199">493.722222222222</cx:pt>
          <cx:pt idx="1200">493.722222222222</cx:pt>
          <cx:pt idx="1201">493.722222222222</cx:pt>
          <cx:pt idx="1202">493.722222222222</cx:pt>
          <cx:pt idx="1203">493.722222222222</cx:pt>
          <cx:pt idx="1204">493.722222222222</cx:pt>
          <cx:pt idx="1205">592.46666666666704</cx:pt>
          <cx:pt idx="1206">634.78571428571399</cx:pt>
          <cx:pt idx="1207">683.61538461538498</cx:pt>
          <cx:pt idx="1208">807.90909090909099</cx:pt>
          <cx:pt idx="1209">355.48000000000002</cx:pt>
          <cx:pt idx="1210">592.46666666666704</cx:pt>
          <cx:pt idx="1211">467.73684210526301</cx:pt>
          <cx:pt idx="1212">493.722222222222</cx:pt>
          <cx:pt idx="1213">493.722222222222</cx:pt>
          <cx:pt idx="1214">493.722222222222</cx:pt>
          <cx:pt idx="1215">555.4375</cx:pt>
          <cx:pt idx="1216">683.61538461538498</cx:pt>
          <cx:pt idx="1217">444.35000000000002</cx:pt>
          <cx:pt idx="1218">467.73684210526301</cx:pt>
          <cx:pt idx="1219">423.19047619047598</cx:pt>
          <cx:pt idx="1220">403.95454545454498</cx:pt>
          <cx:pt idx="1221">444.35000000000002</cx:pt>
          <cx:pt idx="1222">444.35000000000002</cx:pt>
          <cx:pt idx="1223">493.722222222222</cx:pt>
          <cx:pt idx="1224">634.78571428571399</cx:pt>
          <cx:pt idx="1225">592.46666666666704</cx:pt>
          <cx:pt idx="1226">467.73684210526301</cx:pt>
          <cx:pt idx="1227">493.722222222222</cx:pt>
          <cx:pt idx="1228">493.722222222222</cx:pt>
          <cx:pt idx="1229">493.722222222222</cx:pt>
          <cx:pt idx="1230">370.29166666666703</cx:pt>
          <cx:pt idx="1231">467.73684210526301</cx:pt>
          <cx:pt idx="1232">403.95454545454498</cx:pt>
          <cx:pt idx="1233">423.19047619047598</cx:pt>
          <cx:pt idx="1234">403.95454545454498</cx:pt>
          <cx:pt idx="1235">386.39130434782601</cx:pt>
          <cx:pt idx="1236">444.35000000000002</cx:pt>
          <cx:pt idx="1237">444.35000000000002</cx:pt>
          <cx:pt idx="1238">683.61538461538498</cx:pt>
          <cx:pt idx="1239">493.722222222222</cx:pt>
          <cx:pt idx="1240">493.722222222222</cx:pt>
          <cx:pt idx="1241">493.722222222222</cx:pt>
          <cx:pt idx="1242">493.722222222222</cx:pt>
          <cx:pt idx="1243">493.722222222222</cx:pt>
          <cx:pt idx="1244">493.722222222222</cx:pt>
          <cx:pt idx="1245">467.73684210526301</cx:pt>
          <cx:pt idx="1246">444.35000000000002</cx:pt>
          <cx:pt idx="1247">423.19047619047598</cx:pt>
          <cx:pt idx="1248">683.61538461538498</cx:pt>
          <cx:pt idx="1249">683.61538461538498</cx:pt>
          <cx:pt idx="1250">444.35000000000002</cx:pt>
          <cx:pt idx="1251">444.35000000000002</cx:pt>
          <cx:pt idx="1252">423.19047619047598</cx:pt>
          <cx:pt idx="1253">423.19047619047598</cx:pt>
          <cx:pt idx="1254">423.19047619047598</cx:pt>
          <cx:pt idx="1255">493.722222222222</cx:pt>
          <cx:pt idx="1256">493.722222222222</cx:pt>
          <cx:pt idx="1257">522.76470588235304</cx:pt>
          <cx:pt idx="1258">683.61538461538498</cx:pt>
          <cx:pt idx="1259">493.722222222222</cx:pt>
          <cx:pt idx="1260">493.722222222222</cx:pt>
          <cx:pt idx="1261">493.722222222222</cx:pt>
          <cx:pt idx="1262">444.35000000000002</cx:pt>
          <cx:pt idx="1263">444.35000000000002</cx:pt>
          <cx:pt idx="1264">467.73684210526301</cx:pt>
          <cx:pt idx="1265">493.722222222222</cx:pt>
          <cx:pt idx="1266">467.73684210526301</cx:pt>
          <cx:pt idx="1267">423.19047619047598</cx:pt>
          <cx:pt idx="1268">444.35000000000002</cx:pt>
          <cx:pt idx="1269">493.722222222222</cx:pt>
          <cx:pt idx="1270">467.73684210526301</cx:pt>
          <cx:pt idx="1271">493.722222222222</cx:pt>
          <cx:pt idx="1272">444.35000000000002</cx:pt>
          <cx:pt idx="1273">423.19047619047598</cx:pt>
          <cx:pt idx="1274">493.722222222222</cx:pt>
          <cx:pt idx="1275">493.722222222222</cx:pt>
          <cx:pt idx="1276">807.90909090909099</cx:pt>
          <cx:pt idx="1277">807.90909090909099</cx:pt>
          <cx:pt idx="1278">444.35000000000002</cx:pt>
          <cx:pt idx="1279">444.35000000000002</cx:pt>
          <cx:pt idx="1280">493.722222222222</cx:pt>
          <cx:pt idx="1281">493.722222222222</cx:pt>
          <cx:pt idx="1282">493.722222222222</cx:pt>
          <cx:pt idx="1283">467.73684210526301</cx:pt>
          <cx:pt idx="1284">467.73684210526301</cx:pt>
          <cx:pt idx="1285">467.73684210526301</cx:pt>
          <cx:pt idx="1286">444.35000000000002</cx:pt>
          <cx:pt idx="1287">444.35000000000002</cx:pt>
          <cx:pt idx="1288">555.4375</cx:pt>
          <cx:pt idx="1289">493.722222222222</cx:pt>
          <cx:pt idx="1290">592.46666666666704</cx:pt>
          <cx:pt idx="1291">493.722222222222</cx:pt>
          <cx:pt idx="1292">467.73684210526301</cx:pt>
          <cx:pt idx="1293">467.73684210526301</cx:pt>
          <cx:pt idx="1294">444.35000000000002</cx:pt>
          <cx:pt idx="1295">467.73684210526301</cx:pt>
          <cx:pt idx="1296">444.35000000000002</cx:pt>
          <cx:pt idx="1297">493.722222222222</cx:pt>
          <cx:pt idx="1298">522.76470588235304</cx:pt>
          <cx:pt idx="1299">522.76470588235304</cx:pt>
          <cx:pt idx="1300">522.76470588235304</cx:pt>
          <cx:pt idx="1301">522.76470588235304</cx:pt>
          <cx:pt idx="1302">423.19047619047598</cx:pt>
          <cx:pt idx="1303">683.61538461538498</cx:pt>
          <cx:pt idx="1304">493.722222222222</cx:pt>
          <cx:pt idx="1305">403.95454545454498</cx:pt>
          <cx:pt idx="1306">444.35000000000002</cx:pt>
          <cx:pt idx="1307">467.73684210526301</cx:pt>
          <cx:pt idx="1308">493.722222222222</cx:pt>
          <cx:pt idx="1309">555.4375</cx:pt>
          <cx:pt idx="1310">634.78571428571399</cx:pt>
          <cx:pt idx="1311">683.61538461538498</cx:pt>
          <cx:pt idx="1312">493.722222222222</cx:pt>
          <cx:pt idx="1313">493.722222222222</cx:pt>
          <cx:pt idx="1314">444.35000000000002</cx:pt>
          <cx:pt idx="1315">403.95454545454498</cx:pt>
          <cx:pt idx="1316">423.19047619047598</cx:pt>
          <cx:pt idx="1317">423.19047619047598</cx:pt>
          <cx:pt idx="1318">807.90909090909099</cx:pt>
          <cx:pt idx="1319">493.722222222222</cx:pt>
          <cx:pt idx="1320">467.73684210526301</cx:pt>
          <cx:pt idx="1321">522.76470588235304</cx:pt>
          <cx:pt idx="1322">522.76470588235304</cx:pt>
          <cx:pt idx="1323">493.722222222222</cx:pt>
          <cx:pt idx="1324">493.722222222222</cx:pt>
          <cx:pt idx="1325">467.73684210526301</cx:pt>
          <cx:pt idx="1326">467.73684210526301</cx:pt>
          <cx:pt idx="1327">444.35000000000002</cx:pt>
          <cx:pt idx="1328">467.73684210526301</cx:pt>
          <cx:pt idx="1329">467.73684210526301</cx:pt>
          <cx:pt idx="1330">493.722222222222</cx:pt>
          <cx:pt idx="1331">467.73684210526301</cx:pt>
          <cx:pt idx="1332">522.76470588235304</cx:pt>
          <cx:pt idx="1333">555.4375</cx:pt>
          <cx:pt idx="1334">493.722222222222</cx:pt>
          <cx:pt idx="1335">493.722222222222</cx:pt>
          <cx:pt idx="1336">493.722222222222</cx:pt>
          <cx:pt idx="1337">444.35000000000002</cx:pt>
          <cx:pt idx="1338">444.35000000000002</cx:pt>
          <cx:pt idx="1339">467.73684210526301</cx:pt>
          <cx:pt idx="1340">807.90909090909099</cx:pt>
          <cx:pt idx="1341">807.90909090909099</cx:pt>
          <cx:pt idx="1342">807.90909090909099</cx:pt>
          <cx:pt idx="1343">493.722222222222</cx:pt>
          <cx:pt idx="1344">493.722222222222</cx:pt>
          <cx:pt idx="1345">522.76470588235304</cx:pt>
          <cx:pt idx="1346">493.722222222222</cx:pt>
          <cx:pt idx="1347">493.722222222222</cx:pt>
          <cx:pt idx="1348">493.722222222222</cx:pt>
          <cx:pt idx="1349">592.46666666666704</cx:pt>
          <cx:pt idx="1350">634.78571428571399</cx:pt>
          <cx:pt idx="1351">683.61538461538498</cx:pt>
          <cx:pt idx="1352">493.722222222222</cx:pt>
          <cx:pt idx="1353">807.90909090909099</cx:pt>
          <cx:pt idx="1354">423.19047619047598</cx:pt>
          <cx:pt idx="1355">467.73684210526301</cx:pt>
          <cx:pt idx="1356">493.722222222222</cx:pt>
          <cx:pt idx="1357">522.76470588235304</cx:pt>
          <cx:pt idx="1358">493.722222222222</cx:pt>
          <cx:pt idx="1359">493.722222222222</cx:pt>
          <cx:pt idx="1360">467.73684210526301</cx:pt>
          <cx:pt idx="1361">493.722222222222</cx:pt>
          <cx:pt idx="1362">493.722222222222</cx:pt>
          <cx:pt idx="1363">493.722222222222</cx:pt>
          <cx:pt idx="1364">467.73684210526301</cx:pt>
          <cx:pt idx="1365">444.35000000000002</cx:pt>
          <cx:pt idx="1366">403.95454545454498</cx:pt>
          <cx:pt idx="1367">493.722222222222</cx:pt>
          <cx:pt idx="1368">467.73684210526301</cx:pt>
          <cx:pt idx="1369">522.76470588235304</cx:pt>
          <cx:pt idx="1370">522.76470588235304</cx:pt>
          <cx:pt idx="1371">522.76470588235304</cx:pt>
          <cx:pt idx="1372">522.76470588235304</cx:pt>
          <cx:pt idx="1373">555.4375</cx:pt>
          <cx:pt idx="1374">522.76470588235304</cx:pt>
          <cx:pt idx="1375">555.4375</cx:pt>
          <cx:pt idx="1376">522.76470588235304</cx:pt>
          <cx:pt idx="1377">592.46666666666704</cx:pt>
          <cx:pt idx="1378">555.4375</cx:pt>
          <cx:pt idx="1379">592.46666666666704</cx:pt>
          <cx:pt idx="1380">555.4375</cx:pt>
          <cx:pt idx="1381">493.722222222222</cx:pt>
          <cx:pt idx="1382">493.722222222222</cx:pt>
          <cx:pt idx="1383">522.76470588235304</cx:pt>
          <cx:pt idx="1384">522.76470588235304</cx:pt>
          <cx:pt idx="1385">683.61538461538498</cx:pt>
          <cx:pt idx="1386">683.61538461538498</cx:pt>
          <cx:pt idx="1387">740.58333333333303</cx:pt>
          <cx:pt idx="1388">740.58333333333303</cx:pt>
          <cx:pt idx="1389">683.61538461538498</cx:pt>
          <cx:pt idx="1390">634.78571428571399</cx:pt>
          <cx:pt idx="1391">555.4375</cx:pt>
          <cx:pt idx="1392">493.722222222222</cx:pt>
          <cx:pt idx="1393">493.722222222222</cx:pt>
          <cx:pt idx="1394">493.722222222222</cx:pt>
          <cx:pt idx="1395">493.722222222222</cx:pt>
          <cx:pt idx="1396">493.722222222222</cx:pt>
          <cx:pt idx="1397">493.722222222222</cx:pt>
          <cx:pt idx="1398">493.722222222222</cx:pt>
          <cx:pt idx="1399">493.722222222222</cx:pt>
          <cx:pt idx="1400">493.722222222222</cx:pt>
          <cx:pt idx="1401">467.73684210526301</cx:pt>
          <cx:pt idx="1402">493.722222222222</cx:pt>
          <cx:pt idx="1403">634.78571428571399</cx:pt>
          <cx:pt idx="1404">807.90909090909099</cx:pt>
          <cx:pt idx="1405">1110.875</cx:pt>
          <cx:pt idx="1406">807.90909090909099</cx:pt>
          <cx:pt idx="1407">683.61538461538498</cx:pt>
          <cx:pt idx="1408">370.29166666666703</cx:pt>
          <cx:pt idx="1409">888.70000000000005</cx:pt>
          <cx:pt idx="1410">888.70000000000005</cx:pt>
          <cx:pt idx="1411">467.73684210526301</cx:pt>
          <cx:pt idx="1412">493.722222222222</cx:pt>
          <cx:pt idx="1413">493.722222222222</cx:pt>
          <cx:pt idx="1414">493.722222222222</cx:pt>
          <cx:pt idx="1415">555.4375</cx:pt>
          <cx:pt idx="1416">683.61538461538498</cx:pt>
          <cx:pt idx="1417">493.722222222222</cx:pt>
          <cx:pt idx="1418">493.722222222222</cx:pt>
          <cx:pt idx="1419">444.35000000000002</cx:pt>
          <cx:pt idx="1420">467.73684210526301</cx:pt>
          <cx:pt idx="1421">467.73684210526301</cx:pt>
          <cx:pt idx="1422">423.19047619047598</cx:pt>
          <cx:pt idx="1423">403.95454545454498</cx:pt>
          <cx:pt idx="1424">444.35000000000002</cx:pt>
          <cx:pt idx="1425">444.35000000000002</cx:pt>
          <cx:pt idx="1426">444.35000000000002</cx:pt>
          <cx:pt idx="1427">403.95454545454498</cx:pt>
          <cx:pt idx="1428">493.722222222222</cx:pt>
          <cx:pt idx="1429">493.722222222222</cx:pt>
          <cx:pt idx="1430">522.76470588235304</cx:pt>
          <cx:pt idx="1431">493.722222222222</cx:pt>
          <cx:pt idx="1432">592.46666666666704</cx:pt>
          <cx:pt idx="1433">683.61538461538498</cx:pt>
          <cx:pt idx="1434">493.722222222222</cx:pt>
          <cx:pt idx="1435">493.722222222222</cx:pt>
          <cx:pt idx="1436">493.722222222222</cx:pt>
          <cx:pt idx="1437">467.73684210526301</cx:pt>
          <cx:pt idx="1438">493.722222222222</cx:pt>
          <cx:pt idx="1439">493.722222222222</cx:pt>
          <cx:pt idx="1440">370.29166666666703</cx:pt>
          <cx:pt idx="1441">444.35000000000002</cx:pt>
          <cx:pt idx="1442">444.35000000000002</cx:pt>
          <cx:pt idx="1443">423.19047619047598</cx:pt>
          <cx:pt idx="1444">386.39130434782601</cx:pt>
          <cx:pt idx="1445">444.35000000000002</cx:pt>
          <cx:pt idx="1446">444.35000000000002</cx:pt>
          <cx:pt idx="1447">522.76470588235304</cx:pt>
          <cx:pt idx="1448">592.46666666666704</cx:pt>
          <cx:pt idx="1449">683.61538461538498</cx:pt>
          <cx:pt idx="1450">493.722222222222</cx:pt>
          <cx:pt idx="1451">493.722222222222</cx:pt>
          <cx:pt idx="1452">493.722222222222</cx:pt>
          <cx:pt idx="1453">467.73684210526301</cx:pt>
          <cx:pt idx="1454">493.722222222222</cx:pt>
          <cx:pt idx="1455">403.95454545454498</cx:pt>
          <cx:pt idx="1456">467.73684210526301</cx:pt>
          <cx:pt idx="1457">370.29166666666703</cx:pt>
          <cx:pt idx="1458">423.19047619047598</cx:pt>
          <cx:pt idx="1459">807.90909090909099</cx:pt>
          <cx:pt idx="1460">444.35000000000002</cx:pt>
          <cx:pt idx="1461">444.35000000000002</cx:pt>
          <cx:pt idx="1462">423.19047619047598</cx:pt>
          <cx:pt idx="1463">423.19047619047598</cx:pt>
          <cx:pt idx="1464">423.19047619047598</cx:pt>
          <cx:pt idx="1465">493.722222222222</cx:pt>
          <cx:pt idx="1466">683.61538461538498</cx:pt>
          <cx:pt idx="1467">683.61538461538498</cx:pt>
          <cx:pt idx="1468">493.722222222222</cx:pt>
          <cx:pt idx="1469">493.722222222222</cx:pt>
          <cx:pt idx="1470">493.722222222222</cx:pt>
          <cx:pt idx="1471">444.35000000000002</cx:pt>
          <cx:pt idx="1472">444.35000000000002</cx:pt>
          <cx:pt idx="1473">444.35000000000002</cx:pt>
          <cx:pt idx="1474">403.95454545454498</cx:pt>
          <cx:pt idx="1475">467.73684210526301</cx:pt>
          <cx:pt idx="1476">370.29166666666703</cx:pt>
          <cx:pt idx="1477">423.19047619047598</cx:pt>
          <cx:pt idx="1478">493.722222222222</cx:pt>
          <cx:pt idx="1479">493.722222222222</cx:pt>
          <cx:pt idx="1480">493.722222222222</cx:pt>
          <cx:pt idx="1481">493.722222222222</cx:pt>
          <cx:pt idx="1482">493.722222222222</cx:pt>
          <cx:pt idx="1483">493.722222222222</cx:pt>
          <cx:pt idx="1484">807.90909090909099</cx:pt>
          <cx:pt idx="1485">807.90909090909099</cx:pt>
          <cx:pt idx="1486">807.90909090909099</cx:pt>
          <cx:pt idx="1487">807.90909090909099</cx:pt>
          <cx:pt idx="1488">493.722222222222</cx:pt>
          <cx:pt idx="1489">493.722222222222</cx:pt>
          <cx:pt idx="1490">493.722222222222</cx:pt>
          <cx:pt idx="1491">467.73684210526301</cx:pt>
          <cx:pt idx="1492">467.73684210526301</cx:pt>
          <cx:pt idx="1493">467.73684210526301</cx:pt>
          <cx:pt idx="1494">444.35000000000002</cx:pt>
          <cx:pt idx="1495">555.4375</cx:pt>
          <cx:pt idx="1496">493.722222222222</cx:pt>
          <cx:pt idx="1497">467.73684210526301</cx:pt>
          <cx:pt idx="1498">493.722222222222</cx:pt>
          <cx:pt idx="1499">467.73684210526301</cx:pt>
          <cx:pt idx="1500">444.35000000000002</cx:pt>
          <cx:pt idx="1501">467.73684210526301</cx:pt>
          <cx:pt idx="1502">467.73684210526301</cx:pt>
          <cx:pt idx="1503">423.19047619047598</cx:pt>
          <cx:pt idx="1504">386.39130434782601</cx:pt>
          <cx:pt idx="1505">467.73684210526301</cx:pt>
          <cx:pt idx="1506">444.35000000000002</cx:pt>
          <cx:pt idx="1507">493.722222222222</cx:pt>
          <cx:pt idx="1508">522.76470588235304</cx:pt>
          <cx:pt idx="1509">493.722222222222</cx:pt>
          <cx:pt idx="1510">555.4375</cx:pt>
          <cx:pt idx="1511">740.58333333333303</cx:pt>
          <cx:pt idx="1512">493.722222222222</cx:pt>
          <cx:pt idx="1513">423.19047619047598</cx:pt>
          <cx:pt idx="1514">444.35000000000002</cx:pt>
          <cx:pt idx="1515">403.95454545454498</cx:pt>
          <cx:pt idx="1516">444.35000000000002</cx:pt>
          <cx:pt idx="1517">493.722222222222</cx:pt>
          <cx:pt idx="1518">444.35000000000002</cx:pt>
          <cx:pt idx="1519">493.722222222222</cx:pt>
          <cx:pt idx="1520">592.46666666666704</cx:pt>
          <cx:pt idx="1521">683.61538461538498</cx:pt>
          <cx:pt idx="1522">467.73684210526301</cx:pt>
          <cx:pt idx="1523">467.73684210526301</cx:pt>
          <cx:pt idx="1524">807.90909090909099</cx:pt>
          <cx:pt idx="1525">522.76470588235304</cx:pt>
          <cx:pt idx="1526">522.76470588235304</cx:pt>
          <cx:pt idx="1527">592.46666666666704</cx:pt>
          <cx:pt idx="1528">493.722222222222</cx:pt>
          <cx:pt idx="1529">423.19047619047598</cx:pt>
          <cx:pt idx="1530">423.19047619047598</cx:pt>
          <cx:pt idx="1531">467.73684210526301</cx:pt>
          <cx:pt idx="1532">467.73684210526301</cx:pt>
          <cx:pt idx="1533">493.722222222222</cx:pt>
          <cx:pt idx="1534">467.73684210526301</cx:pt>
          <cx:pt idx="1535">522.76470588235304</cx:pt>
          <cx:pt idx="1536">555.4375</cx:pt>
          <cx:pt idx="1537">493.722222222222</cx:pt>
          <cx:pt idx="1538">467.73684210526301</cx:pt>
          <cx:pt idx="1539">493.722222222222</cx:pt>
          <cx:pt idx="1540">444.35000000000002</cx:pt>
          <cx:pt idx="1541">444.35000000000002</cx:pt>
          <cx:pt idx="1542">467.73684210526301</cx:pt>
          <cx:pt idx="1543">522.76470588235304</cx:pt>
          <cx:pt idx="1544">807.90909090909099</cx:pt>
          <cx:pt idx="1545">807.90909090909099</cx:pt>
          <cx:pt idx="1546">807.90909090909099</cx:pt>
          <cx:pt idx="1547">807.90909090909099</cx:pt>
          <cx:pt idx="1548">493.722222222222</cx:pt>
          <cx:pt idx="1549">522.76470588235304</cx:pt>
          <cx:pt idx="1550">493.722222222222</cx:pt>
          <cx:pt idx="1551">493.722222222222</cx:pt>
          <cx:pt idx="1552">493.722222222222</cx:pt>
          <cx:pt idx="1553">555.4375</cx:pt>
          <cx:pt idx="1554">592.46666666666704</cx:pt>
          <cx:pt idx="1555">683.61538461538498</cx:pt>
          <cx:pt idx="1556">493.722222222222</cx:pt>
          <cx:pt idx="1557">807.90909090909099</cx:pt>
          <cx:pt idx="1558">423.19047619047598</cx:pt>
          <cx:pt idx="1559">493.722222222222</cx:pt>
          <cx:pt idx="1560">467.73684210526301</cx:pt>
          <cx:pt idx="1561">493.722222222222</cx:pt>
          <cx:pt idx="1562">493.722222222222</cx:pt>
          <cx:pt idx="1563">522.76470588235304</cx:pt>
          <cx:pt idx="1564">522.76470588235304</cx:pt>
          <cx:pt idx="1565">522.76470588235304</cx:pt>
          <cx:pt idx="1566">522.76470588235304</cx:pt>
          <cx:pt idx="1567">522.76470588235304</cx:pt>
          <cx:pt idx="1568">522.76470588235304</cx:pt>
          <cx:pt idx="1569">555.4375</cx:pt>
          <cx:pt idx="1570">522.76470588235304</cx:pt>
          <cx:pt idx="1571">555.4375</cx:pt>
          <cx:pt idx="1572">522.76470588235304</cx:pt>
          <cx:pt idx="1573">592.46666666666704</cx:pt>
          <cx:pt idx="1574">555.4375</cx:pt>
          <cx:pt idx="1575">592.46666666666704</cx:pt>
          <cx:pt idx="1576">555.4375</cx:pt>
          <cx:pt idx="1577">522.76470588235304</cx:pt>
          <cx:pt idx="1578">493.722222222222</cx:pt>
          <cx:pt idx="1579">522.76470588235304</cx:pt>
          <cx:pt idx="1580">493.722222222222</cx:pt>
          <cx:pt idx="1581">555.4375</cx:pt>
          <cx:pt idx="1582">522.76470588235304</cx:pt>
          <cx:pt idx="1583">555.4375</cx:pt>
          <cx:pt idx="1584">522.76470588235304</cx:pt>
          <cx:pt idx="1585">683.61538461538498</cx:pt>
          <cx:pt idx="1586">683.61538461538498</cx:pt>
          <cx:pt idx="1587">740.58333333333303</cx:pt>
          <cx:pt idx="1588">683.61538461538498</cx:pt>
          <cx:pt idx="1589">683.61538461538498</cx:pt>
          <cx:pt idx="1590">740.58333333333303</cx:pt>
          <cx:pt idx="1591">634.78571428571399</cx:pt>
          <cx:pt idx="1592">493.722222222222</cx:pt>
          <cx:pt idx="1593">493.722222222222</cx:pt>
          <cx:pt idx="1594">386.39130434782601</cx:pt>
          <cx:pt idx="1595">386.39130434782601</cx:pt>
          <cx:pt idx="1596">493.722222222222</cx:pt>
          <cx:pt idx="1597">493.722222222222</cx:pt>
          <cx:pt idx="1598">493.722222222222</cx:pt>
          <cx:pt idx="1599">467.73684210526301</cx:pt>
          <cx:pt idx="1600">493.722222222222</cx:pt>
          <cx:pt idx="1601">634.78571428571399</cx:pt>
          <cx:pt idx="1602">807.90909090909099</cx:pt>
          <cx:pt idx="1603">355.48000000000002</cx:pt>
          <cx:pt idx="1604">888.70000000000005</cx:pt>
          <cx:pt idx="1605">493.722222222222</cx:pt>
          <cx:pt idx="1606">522.76470588235304</cx:pt>
          <cx:pt idx="1607">634.78571428571399</cx:pt>
          <cx:pt idx="1608">987.444444444444</cx:pt>
          <cx:pt idx="1609">467.73684210526301</cx:pt>
          <cx:pt idx="1610">403.95454545454498</cx:pt>
          <cx:pt idx="1611">386.39130434782601</cx:pt>
          <cx:pt idx="1612">444.35000000000002</cx:pt>
          <cx:pt idx="1613">423.19047619047598</cx:pt>
          <cx:pt idx="1614">444.35000000000002</cx:pt>
          <cx:pt idx="1615">403.95454545454498</cx:pt>
          <cx:pt idx="1616">493.722222222222</cx:pt>
          <cx:pt idx="1617">444.35000000000002</cx:pt>
          <cx:pt idx="1618">386.39130434782601</cx:pt>
          <cx:pt idx="1619">493.722222222222</cx:pt>
          <cx:pt idx="1620">522.76470588235304</cx:pt>
          <cx:pt idx="1621">493.722222222222</cx:pt>
          <cx:pt idx="1622">634.78571428571399</cx:pt>
          <cx:pt idx="1623">493.722222222222</cx:pt>
          <cx:pt idx="1624">467.73684210526301</cx:pt>
          <cx:pt idx="1625">493.722222222222</cx:pt>
          <cx:pt idx="1626">355.48000000000002</cx:pt>
          <cx:pt idx="1627">423.19047619047598</cx:pt>
          <cx:pt idx="1628">403.95454545454498</cx:pt>
          <cx:pt idx="1629">386.39130434782601</cx:pt>
          <cx:pt idx="1630">444.35000000000002</cx:pt>
          <cx:pt idx="1631">423.19047619047598</cx:pt>
          <cx:pt idx="1632">592.46666666666704</cx:pt>
          <cx:pt idx="1633">592.46666666666704</cx:pt>
          <cx:pt idx="1634">493.722222222222</cx:pt>
          <cx:pt idx="1635">467.73684210526301</cx:pt>
          <cx:pt idx="1636">493.722222222222</cx:pt>
          <cx:pt idx="1637">467.73684210526301</cx:pt>
          <cx:pt idx="1638">493.722222222222</cx:pt>
          <cx:pt idx="1639">444.35000000000002</cx:pt>
          <cx:pt idx="1640">467.73684210526301</cx:pt>
          <cx:pt idx="1641">423.19047619047598</cx:pt>
          <cx:pt idx="1642">370.29166666666703</cx:pt>
          <cx:pt idx="1643">467.73684210526301</cx:pt>
          <cx:pt idx="1644">444.35000000000002</cx:pt>
          <cx:pt idx="1645">423.19047619047598</cx:pt>
          <cx:pt idx="1646">423.19047619047598</cx:pt>
          <cx:pt idx="1647">423.19047619047598</cx:pt>
          <cx:pt idx="1648">423.19047619047598</cx:pt>
          <cx:pt idx="1649">493.722222222222</cx:pt>
          <cx:pt idx="1650">493.722222222222</cx:pt>
          <cx:pt idx="1651">467.73684210526301</cx:pt>
          <cx:pt idx="1652">493.722222222222</cx:pt>
          <cx:pt idx="1653">444.35000000000002</cx:pt>
          <cx:pt idx="1654">444.35000000000002</cx:pt>
          <cx:pt idx="1655">467.73684210526301</cx:pt>
          <cx:pt idx="1656">444.35000000000002</cx:pt>
          <cx:pt idx="1657">423.19047619047598</cx:pt>
          <cx:pt idx="1658">370.29166666666703</cx:pt>
          <cx:pt idx="1659">493.722222222222</cx:pt>
          <cx:pt idx="1660">467.73684210526301</cx:pt>
          <cx:pt idx="1661">493.722222222222</cx:pt>
          <cx:pt idx="1662">493.722222222222</cx:pt>
          <cx:pt idx="1663">493.722222222222</cx:pt>
          <cx:pt idx="1664">740.58333333333303</cx:pt>
          <cx:pt idx="1665">493.722222222222</cx:pt>
          <cx:pt idx="1666">444.35000000000002</cx:pt>
          <cx:pt idx="1667">467.73684210526301</cx:pt>
          <cx:pt idx="1668">467.73684210526301</cx:pt>
          <cx:pt idx="1669">444.35000000000002</cx:pt>
          <cx:pt idx="1670">467.73684210526301</cx:pt>
          <cx:pt idx="1671">444.35000000000002</cx:pt>
          <cx:pt idx="1672">467.73684210526301</cx:pt>
          <cx:pt idx="1673">467.73684210526301</cx:pt>
          <cx:pt idx="1674">386.39130434782601</cx:pt>
          <cx:pt idx="1675">386.39130434782601</cx:pt>
          <cx:pt idx="1676">634.78571428571399</cx:pt>
          <cx:pt idx="1677">493.722222222222</cx:pt>
          <cx:pt idx="1678">444.35000000000002</cx:pt>
          <cx:pt idx="1679">444.35000000000002</cx:pt>
          <cx:pt idx="1680">386.39130434782601</cx:pt>
          <cx:pt idx="1681">467.73684210526301</cx:pt>
          <cx:pt idx="1682">493.722222222222</cx:pt>
          <cx:pt idx="1683">467.73684210526301</cx:pt>
          <cx:pt idx="1684">555.4375</cx:pt>
          <cx:pt idx="1685">634.78571428571399</cx:pt>
          <cx:pt idx="1686">493.722222222222</cx:pt>
          <cx:pt idx="1687">467.73684210526301</cx:pt>
          <cx:pt idx="1688">740.58333333333303</cx:pt>
          <cx:pt idx="1689">467.73684210526301</cx:pt>
          <cx:pt idx="1690">467.73684210526301</cx:pt>
          <cx:pt idx="1691">493.722222222222</cx:pt>
          <cx:pt idx="1692">423.19047619047598</cx:pt>
          <cx:pt idx="1693">423.19047619047598</cx:pt>
          <cx:pt idx="1694">493.722222222222</cx:pt>
          <cx:pt idx="1695">423.19047619047598</cx:pt>
          <cx:pt idx="1696">423.19047619047598</cx:pt>
          <cx:pt idx="1697">522.76470588235304</cx:pt>
          <cx:pt idx="1698">522.76470588235304</cx:pt>
          <cx:pt idx="1699">740.58333333333303</cx:pt>
          <cx:pt idx="1700">493.722222222222</cx:pt>
          <cx:pt idx="1701">467.73684210526301</cx:pt>
          <cx:pt idx="1702">467.73684210526301</cx:pt>
          <cx:pt idx="1703">444.35000000000002</cx:pt>
          <cx:pt idx="1704">444.35000000000002</cx:pt>
          <cx:pt idx="1705">493.722222222222</cx:pt>
          <cx:pt idx="1706">740.58333333333303</cx:pt>
          <cx:pt idx="1707">740.58333333333303</cx:pt>
          <cx:pt idx="1708">740.58333333333303</cx:pt>
          <cx:pt idx="1709">467.73684210526301</cx:pt>
          <cx:pt idx="1710">423.19047619047598</cx:pt>
          <cx:pt idx="1711">423.19047619047598</cx:pt>
          <cx:pt idx="1712">493.722222222222</cx:pt>
          <cx:pt idx="1713">592.46666666666704</cx:pt>
          <cx:pt idx="1714">493.722222222222</cx:pt>
          <cx:pt idx="1715">493.722222222222</cx:pt>
          <cx:pt idx="1716">493.722222222222</cx:pt>
          <cx:pt idx="1717">493.722222222222</cx:pt>
          <cx:pt idx="1718">493.722222222222</cx:pt>
          <cx:pt idx="1719">555.4375</cx:pt>
          <cx:pt idx="1720">555.4375</cx:pt>
          <cx:pt idx="1721">634.78571428571399</cx:pt>
          <cx:pt idx="1722">493.722222222222</cx:pt>
          <cx:pt idx="1723">740.58333333333303</cx:pt>
          <cx:pt idx="1724">740.58333333333303</cx:pt>
          <cx:pt idx="1725">467.73684210526301</cx:pt>
          <cx:pt idx="1726">467.73684210526301</cx:pt>
          <cx:pt idx="1727">493.722222222222</cx:pt>
          <cx:pt idx="1728">467.73684210526301</cx:pt>
          <cx:pt idx="1729">467.73684210526301</cx:pt>
          <cx:pt idx="1730">423.19047619047598</cx:pt>
          <cx:pt idx="1731">423.19047619047598</cx:pt>
          <cx:pt idx="1732">634.78571428571399</cx:pt>
          <cx:pt idx="1733">683.61538461538498</cx:pt>
          <cx:pt idx="1734">740.58333333333303</cx:pt>
          <cx:pt idx="1735">634.78571428571399</cx:pt>
          <cx:pt idx="1736">386.39130434782601</cx:pt>
          <cx:pt idx="1737">386.39130434782601</cx:pt>
          <cx:pt idx="1738">807.90909090909099</cx:pt>
          <cx:pt idx="1739">355.48000000000002</cx:pt>
          <cx:pt idx="1740">888.70000000000005</cx:pt>
          <cx:pt idx="1741">555.4375</cx:pt>
          <cx:pt idx="1742">493.722222222222</cx:pt>
          <cx:pt idx="1743">555.4375</cx:pt>
          <cx:pt idx="1744">634.78571428571399</cx:pt>
          <cx:pt idx="1745">987.444444444444</cx:pt>
          <cx:pt idx="1746">592.46666666666704</cx:pt>
          <cx:pt idx="1747">592.46666666666704</cx:pt>
          <cx:pt idx="1748">592.46666666666704</cx:pt>
          <cx:pt idx="1749">592.46666666666704</cx:pt>
          <cx:pt idx="1750">467.73684210526301</cx:pt>
          <cx:pt idx="1751">403.95454545454498</cx:pt>
          <cx:pt idx="1752">386.39130434782601</cx:pt>
          <cx:pt idx="1753">467.73684210526301</cx:pt>
          <cx:pt idx="1754">423.19047619047598</cx:pt>
          <cx:pt idx="1755">423.19047619047598</cx:pt>
          <cx:pt idx="1756">403.95454545454498</cx:pt>
          <cx:pt idx="1757">444.35000000000002</cx:pt>
          <cx:pt idx="1758">370.29166666666703</cx:pt>
          <cx:pt idx="1759">493.722222222222</cx:pt>
          <cx:pt idx="1760">493.722222222222</cx:pt>
          <cx:pt idx="1761">522.76470588235304</cx:pt>
          <cx:pt idx="1762">634.78571428571399</cx:pt>
          <cx:pt idx="1763">467.73684210526301</cx:pt>
          <cx:pt idx="1764">493.722222222222</cx:pt>
          <cx:pt idx="1765">493.722222222222</cx:pt>
          <cx:pt idx="1766">493.722222222222</cx:pt>
          <cx:pt idx="1767">355.48000000000002</cx:pt>
          <cx:pt idx="1768">444.35000000000002</cx:pt>
          <cx:pt idx="1769">423.19047619047598</cx:pt>
          <cx:pt idx="1770">403.95454545454498</cx:pt>
          <cx:pt idx="1771">386.39130434782601</cx:pt>
          <cx:pt idx="1772">467.73684210526301</cx:pt>
          <cx:pt idx="1773">423.19047619047598</cx:pt>
          <cx:pt idx="1774">592.46666666666704</cx:pt>
          <cx:pt idx="1775">592.46666666666704</cx:pt>
          <cx:pt idx="1776">493.722222222222</cx:pt>
          <cx:pt idx="1777">493.722222222222</cx:pt>
          <cx:pt idx="1778">444.35000000000002</cx:pt>
          <cx:pt idx="1779">467.73684210526301</cx:pt>
          <cx:pt idx="1780">370.29166666666703</cx:pt>
          <cx:pt idx="1781">423.19047619047598</cx:pt>
          <cx:pt idx="1782">888.70000000000005</cx:pt>
          <cx:pt idx="1783">807.90909090909099</cx:pt>
          <cx:pt idx="1784">467.73684210526301</cx:pt>
          <cx:pt idx="1785">444.35000000000002</cx:pt>
          <cx:pt idx="1786">423.19047619047598</cx:pt>
          <cx:pt idx="1787">493.722222222222</cx:pt>
          <cx:pt idx="1788">493.722222222222</cx:pt>
          <cx:pt idx="1789">467.73684210526301</cx:pt>
          <cx:pt idx="1790">493.722222222222</cx:pt>
          <cx:pt idx="1791">444.35000000000002</cx:pt>
          <cx:pt idx="1792">444.35000000000002</cx:pt>
          <cx:pt idx="1793">467.73684210526301</cx:pt>
          <cx:pt idx="1794">444.35000000000002</cx:pt>
          <cx:pt idx="1795">423.19047619047598</cx:pt>
          <cx:pt idx="1796">370.29166666666703</cx:pt>
          <cx:pt idx="1797">493.722222222222</cx:pt>
          <cx:pt idx="1798">493.722222222222</cx:pt>
          <cx:pt idx="1799">493.722222222222</cx:pt>
          <cx:pt idx="1800">493.722222222222</cx:pt>
          <cx:pt idx="1801">740.58333333333303</cx:pt>
          <cx:pt idx="1802">740.58333333333303</cx:pt>
          <cx:pt idx="1803">493.722222222222</cx:pt>
          <cx:pt idx="1804">444.35000000000002</cx:pt>
          <cx:pt idx="1805">467.73684210526301</cx:pt>
          <cx:pt idx="1806">423.19047619047598</cx:pt>
          <cx:pt idx="1807">467.73684210526301</cx:pt>
          <cx:pt idx="1808">444.35000000000002</cx:pt>
          <cx:pt idx="1809">423.19047619047598</cx:pt>
          <cx:pt idx="1810">467.73684210526301</cx:pt>
          <cx:pt idx="1811">467.73684210526301</cx:pt>
          <cx:pt idx="1812">467.73684210526301</cx:pt>
          <cx:pt idx="1813">467.73684210526301</cx:pt>
          <cx:pt idx="1814">386.39130434782601</cx:pt>
          <cx:pt idx="1815">386.39130434782601</cx:pt>
          <cx:pt idx="1816">467.73684210526301</cx:pt>
          <cx:pt idx="1817">423.19047619047598</cx:pt>
          <cx:pt idx="1818">493.722222222222</cx:pt>
          <cx:pt idx="1819">555.4375</cx:pt>
          <cx:pt idx="1820">493.722222222222</cx:pt>
          <cx:pt idx="1821">444.35000000000002</cx:pt>
          <cx:pt idx="1822">444.35000000000002</cx:pt>
          <cx:pt idx="1823">386.39130434782601</cx:pt>
          <cx:pt idx="1824">444.35000000000002</cx:pt>
          <cx:pt idx="1825">467.73684210526301</cx:pt>
          <cx:pt idx="1826">555.4375</cx:pt>
          <cx:pt idx="1827">634.78571428571399</cx:pt>
          <cx:pt idx="1828">740.58333333333303</cx:pt>
          <cx:pt idx="1829">467.73684210526301</cx:pt>
          <cx:pt idx="1830">467.73684210526301</cx:pt>
          <cx:pt idx="1831">493.722222222222</cx:pt>
          <cx:pt idx="1832">493.722222222222</cx:pt>
          <cx:pt idx="1833">467.73684210526301</cx:pt>
          <cx:pt idx="1834">467.73684210526301</cx:pt>
          <cx:pt idx="1835">493.722222222222</cx:pt>
          <cx:pt idx="1836">493.722222222222</cx:pt>
          <cx:pt idx="1837">423.19047619047598</cx:pt>
          <cx:pt idx="1838">423.19047619047598</cx:pt>
          <cx:pt idx="1839">493.722222222222</cx:pt>
          <cx:pt idx="1840">423.19047619047598</cx:pt>
          <cx:pt idx="1841">423.19047619047598</cx:pt>
          <cx:pt idx="1842">493.722222222222</cx:pt>
          <cx:pt idx="1843">493.722222222222</cx:pt>
          <cx:pt idx="1844">467.73684210526301</cx:pt>
          <cx:pt idx="1845">467.73684210526301</cx:pt>
          <cx:pt idx="1846">444.35000000000002</cx:pt>
          <cx:pt idx="1847">444.35000000000002</cx:pt>
          <cx:pt idx="1848">444.35000000000002</cx:pt>
          <cx:pt idx="1849">493.722222222222</cx:pt>
          <cx:pt idx="1850">493.722222222222</cx:pt>
          <cx:pt idx="1851">467.73684210526301</cx:pt>
          <cx:pt idx="1852">467.73684210526301</cx:pt>
          <cx:pt idx="1853">740.58333333333303</cx:pt>
          <cx:pt idx="1854">740.58333333333303</cx:pt>
          <cx:pt idx="1855">740.58333333333303</cx:pt>
          <cx:pt idx="1856">740.58333333333303</cx:pt>
          <cx:pt idx="1857">740.58333333333303</cx:pt>
          <cx:pt idx="1858">467.73684210526301</cx:pt>
          <cx:pt idx="1859">423.19047619047598</cx:pt>
          <cx:pt idx="1860">444.35000000000002</cx:pt>
          <cx:pt idx="1861">423.19047619047598</cx:pt>
          <cx:pt idx="1862">493.722222222222</cx:pt>
          <cx:pt idx="1863">592.46666666666704</cx:pt>
          <cx:pt idx="1864">467.73684210526301</cx:pt>
          <cx:pt idx="1865">493.722222222222</cx:pt>
          <cx:pt idx="1866">493.722222222222</cx:pt>
          <cx:pt idx="1867">493.722222222222</cx:pt>
          <cx:pt idx="1868">493.722222222222</cx:pt>
          <cx:pt idx="1869">555.4375</cx:pt>
          <cx:pt idx="1870">555.4375</cx:pt>
          <cx:pt idx="1871">634.78571428571399</cx:pt>
          <cx:pt idx="1872">467.73684210526301</cx:pt>
          <cx:pt idx="1873">467.73684210526301</cx:pt>
          <cx:pt idx="1874">740.58333333333303</cx:pt>
          <cx:pt idx="1875">807.90909090909099</cx:pt>
          <cx:pt idx="1876">740.58333333333303</cx:pt>
          <cx:pt idx="1877">467.73684210526301</cx:pt>
          <cx:pt idx="1878">467.73684210526301</cx:pt>
          <cx:pt idx="1879">467.73684210526301</cx:pt>
          <cx:pt idx="1880">467.73684210526301</cx:pt>
          <cx:pt idx="1881">444.35000000000002</cx:pt>
          <cx:pt idx="1882">423.19047619047598</cx:pt>
          <cx:pt idx="1883">423.19047619047598</cx:pt>
          <cx:pt idx="1884">683.61538461538498</cx:pt>
          <cx:pt idx="1885">634.78571428571399</cx:pt>
          <cx:pt idx="1886">683.61538461538498</cx:pt>
          <cx:pt idx="1887">683.61538461538498</cx:pt>
          <cx:pt idx="1888">740.58333333333303</cx:pt>
          <cx:pt idx="1889">493.722222222222</cx:pt>
          <cx:pt idx="1890">493.722222222222</cx:pt>
          <cx:pt idx="1891">592.46666666666704</cx:pt>
          <cx:pt idx="1892">592.46666666666704</cx:pt>
          <cx:pt idx="1893">592.46666666666704</cx:pt>
          <cx:pt idx="1894">592.46666666666704</cx:pt>
          <cx:pt idx="1895">493.722222222222</cx:pt>
          <cx:pt idx="1896">467.73684210526301</cx:pt>
          <cx:pt idx="1897">683.61538461538498</cx:pt>
          <cx:pt idx="1898">683.61538461538498</cx:pt>
          <cx:pt idx="1899">888.70000000000005</cx:pt>
          <cx:pt idx="1900">807.90909090909099</cx:pt>
          <cx:pt idx="1901">807.90909090909099</cx:pt>
          <cx:pt idx="1902">888.70000000000005</cx:pt>
          <cx:pt idx="1903">555.4375</cx:pt>
          <cx:pt idx="1904">522.76470588235304</cx:pt>
          <cx:pt idx="1905">634.78571428571399</cx:pt>
          <cx:pt idx="1906">522.76470588235304</cx:pt>
          <cx:pt idx="1907">444.35000000000002</cx:pt>
          <cx:pt idx="1908">467.73684210526301</cx:pt>
          <cx:pt idx="1909">493.722222222222</cx:pt>
          <cx:pt idx="1910">444.35000000000002</cx:pt>
          <cx:pt idx="1911">386.39130434782601</cx:pt>
          <cx:pt idx="1912">423.19047619047598</cx:pt>
          <cx:pt idx="1913">403.95454545454498</cx:pt>
          <cx:pt idx="1914">522.76470588235304</cx:pt>
          <cx:pt idx="1915">493.722222222222</cx:pt>
          <cx:pt idx="1916">522.76470588235304</cx:pt>
          <cx:pt idx="1917">467.73684210526301</cx:pt>
          <cx:pt idx="1918">493.722222222222</cx:pt>
          <cx:pt idx="1919">493.722222222222</cx:pt>
          <cx:pt idx="1920">370.29166666666703</cx:pt>
          <cx:pt idx="1921">740.58333333333303</cx:pt>
          <cx:pt idx="1922">740.58333333333303</cx:pt>
          <cx:pt idx="1923">740.58333333333303</cx:pt>
          <cx:pt idx="1924">493.722222222222</cx:pt>
          <cx:pt idx="1925">467.73684210526301</cx:pt>
          <cx:pt idx="1926">444.35000000000002</cx:pt>
          <cx:pt idx="1927">467.73684210526301</cx:pt>
          <cx:pt idx="1928">444.35000000000002</cx:pt>
          <cx:pt idx="1929">467.73684210526301</cx:pt>
          <cx:pt idx="1930">386.39130434782601</cx:pt>
          <cx:pt idx="1931">423.19047619047598</cx:pt>
          <cx:pt idx="1932">386.39130434782601</cx:pt>
          <cx:pt idx="1933">423.19047619047598</cx:pt>
          <cx:pt idx="1934">807.90909090909099</cx:pt>
          <cx:pt idx="1935">807.90909090909099</cx:pt>
          <cx:pt idx="1936">493.722222222222</cx:pt>
          <cx:pt idx="1937">423.19047619047598</cx:pt>
          <cx:pt idx="1938">403.95454545454498</cx:pt>
          <cx:pt idx="1939">493.722222222222</cx:pt>
          <cx:pt idx="1940">467.73684210526301</cx:pt>
          <cx:pt idx="1941">467.73684210526301</cx:pt>
          <cx:pt idx="1942">403.95454545454498</cx:pt>
          <cx:pt idx="1943">493.722222222222</cx:pt>
          <cx:pt idx="1944">493.722222222222</cx:pt>
          <cx:pt idx="1945">467.73684210526301</cx:pt>
          <cx:pt idx="1946">444.35000000000002</cx:pt>
          <cx:pt idx="1947">386.39130434782601</cx:pt>
          <cx:pt idx="1948">423.19047619047598</cx:pt>
          <cx:pt idx="1949">493.722222222222</cx:pt>
          <cx:pt idx="1950">467.73684210526301</cx:pt>
          <cx:pt idx="1951">467.73684210526301</cx:pt>
          <cx:pt idx="1952">467.73684210526301</cx:pt>
          <cx:pt idx="1953">467.73684210526301</cx:pt>
          <cx:pt idx="1954">444.35000000000002</cx:pt>
          <cx:pt idx="1955">467.73684210526301</cx:pt>
          <cx:pt idx="1956">403.95454545454498</cx:pt>
          <cx:pt idx="1957">386.39130434782601</cx:pt>
          <cx:pt idx="1958">444.35000000000002</cx:pt>
          <cx:pt idx="1959">423.19047619047598</cx:pt>
          <cx:pt idx="1960">444.35000000000002</cx:pt>
          <cx:pt idx="1961">403.95454545454498</cx:pt>
          <cx:pt idx="1962">467.73684210526301</cx:pt>
          <cx:pt idx="1963">444.35000000000002</cx:pt>
          <cx:pt idx="1964">740.58333333333303</cx:pt>
          <cx:pt idx="1965">493.722222222222</cx:pt>
          <cx:pt idx="1966">522.76470588235304</cx:pt>
          <cx:pt idx="1967">444.35000000000002</cx:pt>
          <cx:pt idx="1968">444.35000000000002</cx:pt>
          <cx:pt idx="1969">386.39130434782601</cx:pt>
          <cx:pt idx="1970">423.19047619047598</cx:pt>
          <cx:pt idx="1971">522.76470588235304</cx:pt>
          <cx:pt idx="1972">555.4375</cx:pt>
          <cx:pt idx="1973">634.78571428571399</cx:pt>
          <cx:pt idx="1974">467.73684210526301</cx:pt>
          <cx:pt idx="1975">467.73684210526301</cx:pt>
          <cx:pt idx="1976">444.35000000000002</cx:pt>
          <cx:pt idx="1977">493.722222222222</cx:pt>
          <cx:pt idx="1978">467.73684210526301</cx:pt>
          <cx:pt idx="1979">467.73684210526301</cx:pt>
          <cx:pt idx="1980">493.722222222222</cx:pt>
          <cx:pt idx="1981">493.722222222222</cx:pt>
          <cx:pt idx="1982">493.722222222222</cx:pt>
          <cx:pt idx="1983">740.58333333333303</cx:pt>
          <cx:pt idx="1984">740.58333333333303</cx:pt>
          <cx:pt idx="1985">493.722222222222</cx:pt>
          <cx:pt idx="1986">493.722222222222</cx:pt>
          <cx:pt idx="1987">493.722222222222</cx:pt>
          <cx:pt idx="1988">493.722222222222</cx:pt>
          <cx:pt idx="1989">467.73684210526301</cx:pt>
          <cx:pt idx="1990">493.722222222222</cx:pt>
          <cx:pt idx="1991">467.73684210526301</cx:pt>
          <cx:pt idx="1992">493.722222222222</cx:pt>
          <cx:pt idx="1993">444.35000000000002</cx:pt>
          <cx:pt idx="1994">423.19047619047598</cx:pt>
          <cx:pt idx="1995">444.35000000000002</cx:pt>
          <cx:pt idx="1996">423.19047619047598</cx:pt>
          <cx:pt idx="1997">493.722222222222</cx:pt>
          <cx:pt idx="1998">493.722222222222</cx:pt>
          <cx:pt idx="1999">740.58333333333303</cx:pt>
          <cx:pt idx="2000">403.95454545454498</cx:pt>
          <cx:pt idx="2001">370.29166666666703</cx:pt>
          <cx:pt idx="2002">467.73684210526301</cx:pt>
          <cx:pt idx="2003">423.19047619047598</cx:pt>
          <cx:pt idx="2004">493.722222222222</cx:pt>
          <cx:pt idx="2005">467.73684210526301</cx:pt>
          <cx:pt idx="2006">467.73684210526301</cx:pt>
          <cx:pt idx="2007">423.19047619047598</cx:pt>
          <cx:pt idx="2008">444.35000000000002</cx:pt>
          <cx:pt idx="2009">423.19047619047598</cx:pt>
          <cx:pt idx="2010">807.90909090909099</cx:pt>
          <cx:pt idx="2011">493.722222222222</cx:pt>
          <cx:pt idx="2012">493.722222222222</cx:pt>
          <cx:pt idx="2013">493.722222222222</cx:pt>
          <cx:pt idx="2014">493.722222222222</cx:pt>
          <cx:pt idx="2015">493.722222222222</cx:pt>
          <cx:pt idx="2016">555.4375</cx:pt>
          <cx:pt idx="2017">555.4375</cx:pt>
          <cx:pt idx="2018">683.61538461538498</cx:pt>
          <cx:pt idx="2019">807.90909090909099</cx:pt>
          <cx:pt idx="2020">423.19047619047598</cx:pt>
          <cx:pt idx="2021">444.35000000000002</cx:pt>
          <cx:pt idx="2022">467.73684210526301</cx:pt>
          <cx:pt idx="2023">444.35000000000002</cx:pt>
          <cx:pt idx="2024">467.73684210526301</cx:pt>
          <cx:pt idx="2025">493.722222222222</cx:pt>
          <cx:pt idx="2026">444.35000000000002</cx:pt>
          <cx:pt idx="2027">444.35000000000002</cx:pt>
          <cx:pt idx="2028">403.95454545454498</cx:pt>
          <cx:pt idx="2029">370.29166666666703</cx:pt>
          <cx:pt idx="2030">493.722222222222</cx:pt>
          <cx:pt idx="2031">467.73684210526301</cx:pt>
          <cx:pt idx="2032">467.73684210526301</cx:pt>
          <cx:pt idx="2033">423.19047619047598</cx:pt>
          <cx:pt idx="2034">444.35000000000002</cx:pt>
          <cx:pt idx="2035">423.19047619047598</cx:pt>
          <cx:pt idx="2036">467.73684210526301</cx:pt>
          <cx:pt idx="2037">467.73684210526301</cx:pt>
          <cx:pt idx="2038">683.61538461538498</cx:pt>
          <cx:pt idx="2039">634.78571428571399</cx:pt>
          <cx:pt idx="2040">683.61538461538498</cx:pt>
          <cx:pt idx="2041">683.61538461538498</cx:pt>
          <cx:pt idx="2042">683.61538461538498</cx:pt>
          <cx:pt idx="2043">522.76470588235304</cx:pt>
          <cx:pt idx="2044">493.722222222222</cx:pt>
          <cx:pt idx="2045">493.722222222222</cx:pt>
          <cx:pt idx="2046">493.722222222222</cx:pt>
          <cx:pt idx="2047">444.35000000000002</cx:pt>
          <cx:pt idx="2048">888.70000000000005</cx:pt>
          <cx:pt idx="2049">807.90909090909099</cx:pt>
          <cx:pt idx="2050">807.90909090909099</cx:pt>
          <cx:pt idx="2051">888.70000000000005</cx:pt>
          <cx:pt idx="2052">522.76470588235304</cx:pt>
          <cx:pt idx="2053">634.78571428571399</cx:pt>
          <cx:pt idx="2054">403.95454545454498</cx:pt>
          <cx:pt idx="2055">403.95454545454498</cx:pt>
          <cx:pt idx="2056">493.722222222222</cx:pt>
          <cx:pt idx="2057">522.76470588235304</cx:pt>
          <cx:pt idx="2058">444.35000000000002</cx:pt>
          <cx:pt idx="2059">522.76470588235304</cx:pt>
          <cx:pt idx="2060">444.35000000000002</cx:pt>
          <cx:pt idx="2061">444.35000000000002</cx:pt>
          <cx:pt idx="2062">386.39130434782601</cx:pt>
          <cx:pt idx="2063">493.722222222222</cx:pt>
          <cx:pt idx="2064">493.722222222222</cx:pt>
          <cx:pt idx="2065">370.29166666666703</cx:pt>
          <cx:pt idx="2066">740.58333333333303</cx:pt>
          <cx:pt idx="2067">740.58333333333303</cx:pt>
          <cx:pt idx="2068">740.58333333333303</cx:pt>
          <cx:pt idx="2069">493.722222222222</cx:pt>
          <cx:pt idx="2070">444.35000000000002</cx:pt>
          <cx:pt idx="2071">807.90909090909099</cx:pt>
          <cx:pt idx="2072">807.90909090909099</cx:pt>
          <cx:pt idx="2073">355.48000000000002</cx:pt>
          <cx:pt idx="2074">423.19047619047598</cx:pt>
          <cx:pt idx="2075">423.19047619047598</cx:pt>
          <cx:pt idx="2076">493.722222222222</cx:pt>
          <cx:pt idx="2077">467.73684210526301</cx:pt>
          <cx:pt idx="2078">467.73684210526301</cx:pt>
          <cx:pt idx="2079">423.19047619047598</cx:pt>
          <cx:pt idx="2080">467.73684210526301</cx:pt>
          <cx:pt idx="2081">493.722222222222</cx:pt>
          <cx:pt idx="2082">444.35000000000002</cx:pt>
          <cx:pt idx="2083">467.73684210526301</cx:pt>
          <cx:pt idx="2084">423.19047619047598</cx:pt>
          <cx:pt idx="2085">386.39130434782601</cx:pt>
          <cx:pt idx="2086">493.722222222222</cx:pt>
          <cx:pt idx="2087">444.35000000000002</cx:pt>
          <cx:pt idx="2088">444.35000000000002</cx:pt>
          <cx:pt idx="2089">444.35000000000002</cx:pt>
          <cx:pt idx="2090">444.35000000000002</cx:pt>
          <cx:pt idx="2091">444.35000000000002</cx:pt>
          <cx:pt idx="2092">403.95454545454498</cx:pt>
          <cx:pt idx="2093">370.29166666666703</cx:pt>
          <cx:pt idx="2094">444.35000000000002</cx:pt>
          <cx:pt idx="2095">423.19047619047598</cx:pt>
          <cx:pt idx="2096">467.73684210526301</cx:pt>
          <cx:pt idx="2097">403.95454545454498</cx:pt>
          <cx:pt idx="2098">467.73684210526301</cx:pt>
          <cx:pt idx="2099">444.35000000000002</cx:pt>
          <cx:pt idx="2100">740.58333333333303</cx:pt>
          <cx:pt idx="2101">493.722222222222</cx:pt>
          <cx:pt idx="2102">522.76470588235304</cx:pt>
          <cx:pt idx="2103">444.35000000000002</cx:pt>
          <cx:pt idx="2104">444.35000000000002</cx:pt>
          <cx:pt idx="2105">403.95454545454498</cx:pt>
          <cx:pt idx="2106">423.19047619047598</cx:pt>
          <cx:pt idx="2107">493.722222222222</cx:pt>
          <cx:pt idx="2108">555.4375</cx:pt>
          <cx:pt idx="2109">634.78571428571399</cx:pt>
          <cx:pt idx="2110">444.35000000000002</cx:pt>
          <cx:pt idx="2111">444.35000000000002</cx:pt>
          <cx:pt idx="2112">444.35000000000002</cx:pt>
          <cx:pt idx="2113">444.35000000000002</cx:pt>
          <cx:pt idx="2114">493.722222222222</cx:pt>
          <cx:pt idx="2115">467.73684210526301</cx:pt>
          <cx:pt idx="2116">493.722222222222</cx:pt>
          <cx:pt idx="2117">493.722222222222</cx:pt>
          <cx:pt idx="2118">493.722222222222</cx:pt>
          <cx:pt idx="2119">683.61538461538498</cx:pt>
          <cx:pt idx="2120">740.58333333333303</cx:pt>
          <cx:pt idx="2121">467.73684210526301</cx:pt>
          <cx:pt idx="2122">467.73684210526301</cx:pt>
          <cx:pt idx="2123">493.722222222222</cx:pt>
          <cx:pt idx="2124">493.722222222222</cx:pt>
          <cx:pt idx="2125">493.722222222222</cx:pt>
          <cx:pt idx="2126">493.722222222222</cx:pt>
          <cx:pt idx="2127">493.722222222222</cx:pt>
          <cx:pt idx="2128">522.76470588235304</cx:pt>
          <cx:pt idx="2129">555.4375</cx:pt>
          <cx:pt idx="2130">493.722222222222</cx:pt>
          <cx:pt idx="2131">444.35000000000002</cx:pt>
          <cx:pt idx="2132">493.722222222222</cx:pt>
          <cx:pt idx="2133">467.73684210526301</cx:pt>
          <cx:pt idx="2134">444.35000000000002</cx:pt>
          <cx:pt idx="2135">423.19047619047598</cx:pt>
          <cx:pt idx="2136">423.19047619047598</cx:pt>
          <cx:pt idx="2137">423.19047619047598</cx:pt>
          <cx:pt idx="2138">467.73684210526301</cx:pt>
          <cx:pt idx="2139">493.722222222222</cx:pt>
          <cx:pt idx="2140">493.722222222222</cx:pt>
          <cx:pt idx="2141">467.73684210526301</cx:pt>
          <cx:pt idx="2142">683.61538461538498</cx:pt>
          <cx:pt idx="2143">740.58333333333303</cx:pt>
          <cx:pt idx="2144">444.35000000000002</cx:pt>
          <cx:pt idx="2145">403.95454545454498</cx:pt>
          <cx:pt idx="2146">370.29166666666703</cx:pt>
          <cx:pt idx="2147">467.73684210526301</cx:pt>
          <cx:pt idx="2148">423.19047619047598</cx:pt>
          <cx:pt idx="2149">493.722222222222</cx:pt>
          <cx:pt idx="2150">444.35000000000002</cx:pt>
          <cx:pt idx="2151">444.35000000000002</cx:pt>
          <cx:pt idx="2152">444.35000000000002</cx:pt>
          <cx:pt idx="2153">423.19047619047598</cx:pt>
          <cx:pt idx="2154">423.19047619047598</cx:pt>
          <cx:pt idx="2155">467.73684210526301</cx:pt>
          <cx:pt idx="2156">467.73684210526301</cx:pt>
          <cx:pt idx="2157">467.73684210526301</cx:pt>
          <cx:pt idx="2158">444.35000000000002</cx:pt>
          <cx:pt idx="2159">807.90909090909099</cx:pt>
          <cx:pt idx="2160">467.73684210526301</cx:pt>
          <cx:pt idx="2161">493.722222222222</cx:pt>
          <cx:pt idx="2162">493.722222222222</cx:pt>
          <cx:pt idx="2163">493.722222222222</cx:pt>
          <cx:pt idx="2164">493.722222222222</cx:pt>
          <cx:pt idx="2165">493.722222222222</cx:pt>
          <cx:pt idx="2166">493.722222222222</cx:pt>
          <cx:pt idx="2167">555.4375</cx:pt>
          <cx:pt idx="2168">555.4375</cx:pt>
          <cx:pt idx="2169">683.61538461538498</cx:pt>
          <cx:pt idx="2170">467.73684210526301</cx:pt>
          <cx:pt idx="2171">467.73684210526301</cx:pt>
          <cx:pt idx="2172">807.90909090909099</cx:pt>
          <cx:pt idx="2173">467.73684210526301</cx:pt>
          <cx:pt idx="2174">403.95454545454498</cx:pt>
          <cx:pt idx="2175">467.73684210526301</cx:pt>
          <cx:pt idx="2176">444.35000000000002</cx:pt>
          <cx:pt idx="2177">493.722222222222</cx:pt>
          <cx:pt idx="2178">423.19047619047598</cx:pt>
          <cx:pt idx="2179">444.35000000000002</cx:pt>
          <cx:pt idx="2180">403.95454545454498</cx:pt>
          <cx:pt idx="2181">370.29166666666703</cx:pt>
          <cx:pt idx="2182">467.73684210526301</cx:pt>
          <cx:pt idx="2183">423.19047619047598</cx:pt>
          <cx:pt idx="2184">493.722222222222</cx:pt>
          <cx:pt idx="2185">444.35000000000002</cx:pt>
          <cx:pt idx="2186">444.35000000000002</cx:pt>
          <cx:pt idx="2187">444.35000000000002</cx:pt>
          <cx:pt idx="2188">423.19047619047598</cx:pt>
          <cx:pt idx="2189">423.19047619047598</cx:pt>
          <cx:pt idx="2190">467.73684210526301</cx:pt>
          <cx:pt idx="2191">467.73684210526301</cx:pt>
          <cx:pt idx="2192">683.61538461538498</cx:pt>
          <cx:pt idx="2193">634.78571428571399</cx:pt>
          <cx:pt idx="2194">683.61538461538498</cx:pt>
          <cx:pt idx="2195">683.61538461538498</cx:pt>
          <cx:pt idx="2196">683.61538461538498</cx:pt>
          <cx:pt idx="2197">683.61538461538498</cx:pt>
          <cx:pt idx="2198">522.76470588235304</cx:pt>
          <cx:pt idx="2199">592.46666666666704</cx:pt>
          <cx:pt idx="2200">493.722222222222</cx:pt>
          <cx:pt idx="2201">493.722222222222</cx:pt>
          <cx:pt idx="2202">467.73684210526301</cx:pt>
          <cx:pt idx="2203">467.73684210526301</cx:pt>
          <cx:pt idx="2204">467.73684210526301</cx:pt>
          <cx:pt idx="2205">467.73684210526301</cx:pt>
          <cx:pt idx="2206">444.35000000000002</cx:pt>
          <cx:pt idx="2207">467.73684210526301</cx:pt>
          <cx:pt idx="2208">467.73684210526301</cx:pt>
          <cx:pt idx="2209">592.46666666666704</cx:pt>
          <cx:pt idx="2210">493.722222222222</cx:pt>
          <cx:pt idx="2211">467.73684210526301</cx:pt>
          <cx:pt idx="2212">634.78571428571399</cx:pt>
          <cx:pt idx="2213">634.78571428571399</cx:pt>
          <cx:pt idx="2214">807.90909090909099</cx:pt>
          <cx:pt idx="2215">807.90909090909099</cx:pt>
          <cx:pt idx="2216">987.444444444444</cx:pt>
          <cx:pt idx="2217">444.35000000000002</cx:pt>
          <cx:pt idx="2218">555.4375</cx:pt>
          <cx:pt idx="2219">522.76470588235304</cx:pt>
          <cx:pt idx="2220">634.78571428571399</cx:pt>
          <cx:pt idx="2221">403.95454545454498</cx:pt>
          <cx:pt idx="2222">403.95454545454498</cx:pt>
          <cx:pt idx="2223">493.722222222222</cx:pt>
          <cx:pt idx="2224">493.722222222222</cx:pt>
          <cx:pt idx="2225">444.35000000000002</cx:pt>
          <cx:pt idx="2226">522.76470588235304</cx:pt>
          <cx:pt idx="2227">493.722222222222</cx:pt>
          <cx:pt idx="2228">740.58333333333303</cx:pt>
          <cx:pt idx="2229">740.58333333333303</cx:pt>
          <cx:pt idx="2230">740.58333333333303</cx:pt>
          <cx:pt idx="2231">740.58333333333303</cx:pt>
          <cx:pt idx="2232">386.39130434782601</cx:pt>
          <cx:pt idx="2233">423.19047619047598</cx:pt>
          <cx:pt idx="2234">493.722222222222</cx:pt>
          <cx:pt idx="2235">467.73684210526301</cx:pt>
          <cx:pt idx="2236">467.73684210526301</cx:pt>
          <cx:pt idx="2237">493.722222222222</cx:pt>
          <cx:pt idx="2238">522.76470588235304</cx:pt>
          <cx:pt idx="2239">444.35000000000002</cx:pt>
          <cx:pt idx="2240">493.722222222222</cx:pt>
          <cx:pt idx="2241">493.722222222222</cx:pt>
          <cx:pt idx="2242">522.76470588235304</cx:pt>
          <cx:pt idx="2243">493.722222222222</cx:pt>
          <cx:pt idx="2244">522.76470588235304</cx:pt>
          <cx:pt idx="2245">370.29166666666703</cx:pt>
          <cx:pt idx="2246">740.58333333333303</cx:pt>
          <cx:pt idx="2247">740.58333333333303</cx:pt>
          <cx:pt idx="2248">740.58333333333303</cx:pt>
          <cx:pt idx="2249">467.73684210526301</cx:pt>
          <cx:pt idx="2250">423.19047619047598</cx:pt>
          <cx:pt idx="2251">467.73684210526301</cx:pt>
          <cx:pt idx="2252">423.19047619047598</cx:pt>
          <cx:pt idx="2253">493.722222222222</cx:pt>
          <cx:pt idx="2254">467.73684210526301</cx:pt>
          <cx:pt idx="2255">807.90909090909099</cx:pt>
          <cx:pt idx="2256">807.90909090909099</cx:pt>
          <cx:pt idx="2257">493.722222222222</cx:pt>
          <cx:pt idx="2258">634.78571428571399</cx:pt>
          <cx:pt idx="2259">355.48000000000002</cx:pt>
          <cx:pt idx="2260">423.19047619047598</cx:pt>
          <cx:pt idx="2261">403.95454545454498</cx:pt>
          <cx:pt idx="2262">493.722222222222</cx:pt>
          <cx:pt idx="2263">522.76470588235304</cx:pt>
          <cx:pt idx="2264">467.73684210526301</cx:pt>
          <cx:pt idx="2265">467.73684210526301</cx:pt>
          <cx:pt idx="2266">423.19047619047598</cx:pt>
          <cx:pt idx="2267">467.73684210526301</cx:pt>
          <cx:pt idx="2268">444.35000000000002</cx:pt>
          <cx:pt idx="2269">423.19047619047598</cx:pt>
          <cx:pt idx="2270">493.722222222222</cx:pt>
          <cx:pt idx="2271">467.73684210526301</cx:pt>
          <cx:pt idx="2272">740.58333333333303</cx:pt>
          <cx:pt idx="2273">444.35000000000002</cx:pt>
          <cx:pt idx="2274">403.95454545454498</cx:pt>
          <cx:pt idx="2275">423.19047619047598</cx:pt>
          <cx:pt idx="2276">386.39130434782601</cx:pt>
          <cx:pt idx="2277">386.39130434782601</cx:pt>
          <cx:pt idx="2278">403.95454545454498</cx:pt>
          <cx:pt idx="2279">370.29166666666703</cx:pt>
          <cx:pt idx="2280">467.73684210526301</cx:pt>
          <cx:pt idx="2281">444.35000000000002</cx:pt>
          <cx:pt idx="2282">467.73684210526301</cx:pt>
          <cx:pt idx="2283">423.19047619047598</cx:pt>
          <cx:pt idx="2284">370.29166666666703</cx:pt>
          <cx:pt idx="2285">467.73684210526301</cx:pt>
          <cx:pt idx="2286">423.19047619047598</cx:pt>
          <cx:pt idx="2287">444.35000000000002</cx:pt>
          <cx:pt idx="2288">403.95454545454498</cx:pt>
          <cx:pt idx="2289">493.722222222222</cx:pt>
          <cx:pt idx="2290">467.73684210526301</cx:pt>
          <cx:pt idx="2291">493.722222222222</cx:pt>
          <cx:pt idx="2292">493.722222222222</cx:pt>
          <cx:pt idx="2293">740.58333333333303</cx:pt>
          <cx:pt idx="2294">444.35000000000002</cx:pt>
          <cx:pt idx="2295">467.73684210526301</cx:pt>
          <cx:pt idx="2296">423.19047619047598</cx:pt>
          <cx:pt idx="2297">444.35000000000002</cx:pt>
          <cx:pt idx="2298">467.73684210526301</cx:pt>
          <cx:pt idx="2299">423.19047619047598</cx:pt>
          <cx:pt idx="2300">467.73684210526301</cx:pt>
          <cx:pt idx="2301">467.73684210526301</cx:pt>
          <cx:pt idx="2302">423.19047619047598</cx:pt>
          <cx:pt idx="2303">493.722222222222</cx:pt>
          <cx:pt idx="2304">555.4375</cx:pt>
          <cx:pt idx="2305">555.4375</cx:pt>
          <cx:pt idx="2306">592.46666666666704</cx:pt>
          <cx:pt idx="2307">493.722222222222</cx:pt>
          <cx:pt idx="2308">555.4375</cx:pt>
          <cx:pt idx="2309">444.35000000000002</cx:pt>
          <cx:pt idx="2310">444.35000000000002</cx:pt>
          <cx:pt idx="2311">403.95454545454498</cx:pt>
          <cx:pt idx="2312">423.19047619047598</cx:pt>
          <cx:pt idx="2313">493.722222222222</cx:pt>
          <cx:pt idx="2314">522.76470588235304</cx:pt>
          <cx:pt idx="2315">403.95454545454498</cx:pt>
          <cx:pt idx="2316">370.29166666666703</cx:pt>
          <cx:pt idx="2317">403.95454545454498</cx:pt>
          <cx:pt idx="2318">370.29166666666703</cx:pt>
          <cx:pt idx="2319">403.95454545454498</cx:pt>
          <cx:pt idx="2320">370.29166666666703</cx:pt>
          <cx:pt idx="2321">444.35000000000002</cx:pt>
          <cx:pt idx="2322">423.19047619047598</cx:pt>
          <cx:pt idx="2323">444.35000000000002</cx:pt>
          <cx:pt idx="2324">423.19047619047598</cx:pt>
          <cx:pt idx="2325">444.35000000000002</cx:pt>
          <cx:pt idx="2326">493.722222222222</cx:pt>
          <cx:pt idx="2327">493.722222222222</cx:pt>
          <cx:pt idx="2328">493.722222222222</cx:pt>
          <cx:pt idx="2329">493.722222222222</cx:pt>
          <cx:pt idx="2330">493.722222222222</cx:pt>
          <cx:pt idx="2331">493.722222222222</cx:pt>
          <cx:pt idx="2332">493.722222222222</cx:pt>
          <cx:pt idx="2333">493.722222222222</cx:pt>
          <cx:pt idx="2334">740.58333333333303</cx:pt>
          <cx:pt idx="2335">740.58333333333303</cx:pt>
          <cx:pt idx="2336">493.722222222222</cx:pt>
          <cx:pt idx="2337">555.4375</cx:pt>
          <cx:pt idx="2338">467.73684210526301</cx:pt>
          <cx:pt idx="2339">493.722222222222</cx:pt>
          <cx:pt idx="2340">467.73684210526301</cx:pt>
          <cx:pt idx="2341">467.73684210526301</cx:pt>
          <cx:pt idx="2342">493.722222222222</cx:pt>
          <cx:pt idx="2343">493.722222222222</cx:pt>
          <cx:pt idx="2344">555.4375</cx:pt>
          <cx:pt idx="2345">467.73684210526301</cx:pt>
          <cx:pt idx="2346">522.76470588235304</cx:pt>
          <cx:pt idx="2347">493.722222222222</cx:pt>
          <cx:pt idx="2348">467.73684210526301</cx:pt>
          <cx:pt idx="2349">493.722222222222</cx:pt>
          <cx:pt idx="2350">467.73684210526301</cx:pt>
          <cx:pt idx="2351">493.722222222222</cx:pt>
          <cx:pt idx="2352">493.722222222222</cx:pt>
          <cx:pt idx="2353">493.722222222222</cx:pt>
          <cx:pt idx="2354">522.76470588235304</cx:pt>
          <cx:pt idx="2355">522.76470588235304</cx:pt>
          <cx:pt idx="2356">444.35000000000002</cx:pt>
          <cx:pt idx="2357">423.19047619047598</cx:pt>
          <cx:pt idx="2358">423.19047619047598</cx:pt>
          <cx:pt idx="2359">423.19047619047598</cx:pt>
          <cx:pt idx="2360">493.722222222222</cx:pt>
          <cx:pt idx="2361">493.722222222222</cx:pt>
          <cx:pt idx="2362">522.76470588235304</cx:pt>
          <cx:pt idx="2363">493.722222222222</cx:pt>
          <cx:pt idx="2364">444.35000000000002</cx:pt>
          <cx:pt idx="2365">467.73684210526301</cx:pt>
          <cx:pt idx="2366">444.35000000000002</cx:pt>
          <cx:pt idx="2367">403.95454545454498</cx:pt>
          <cx:pt idx="2368">423.19047619047598</cx:pt>
          <cx:pt idx="2369">467.73684210526301</cx:pt>
          <cx:pt idx="2370">444.35000000000002</cx:pt>
          <cx:pt idx="2371">467.73684210526301</cx:pt>
          <cx:pt idx="2372">423.19047619047598</cx:pt>
          <cx:pt idx="2373">370.29166666666703</cx:pt>
          <cx:pt idx="2374">467.73684210526301</cx:pt>
          <cx:pt idx="2375">423.19047619047598</cx:pt>
          <cx:pt idx="2376">493.722222222222</cx:pt>
          <cx:pt idx="2377">444.35000000000002</cx:pt>
          <cx:pt idx="2378">423.19047619047598</cx:pt>
          <cx:pt idx="2379">444.35000000000002</cx:pt>
          <cx:pt idx="2380">423.19047619047598</cx:pt>
          <cx:pt idx="2381">403.95454545454498</cx:pt>
          <cx:pt idx="2382">467.73684210526301</cx:pt>
          <cx:pt idx="2383">493.722222222222</cx:pt>
          <cx:pt idx="2384">467.73684210526301</cx:pt>
          <cx:pt idx="2385">493.722222222222</cx:pt>
          <cx:pt idx="2386">493.722222222222</cx:pt>
          <cx:pt idx="2387">634.78571428571399</cx:pt>
          <cx:pt idx="2388">467.73684210526301</cx:pt>
          <cx:pt idx="2389">467.73684210526301</cx:pt>
          <cx:pt idx="2390">493.722222222222</cx:pt>
          <cx:pt idx="2391">493.722222222222</cx:pt>
          <cx:pt idx="2392">522.76470588235304</cx:pt>
          <cx:pt idx="2393">467.73684210526301</cx:pt>
          <cx:pt idx="2394">467.73684210526301</cx:pt>
          <cx:pt idx="2395">444.35000000000002</cx:pt>
          <cx:pt idx="2396">403.95454545454498</cx:pt>
          <cx:pt idx="2397">493.722222222222</cx:pt>
          <cx:pt idx="2398">467.73684210526301</cx:pt>
          <cx:pt idx="2399">467.73684210526301</cx:pt>
          <cx:pt idx="2400">423.19047619047598</cx:pt>
          <cx:pt idx="2401">467.73684210526301</cx:pt>
          <cx:pt idx="2402">467.73684210526301</cx:pt>
          <cx:pt idx="2403">467.73684210526301</cx:pt>
          <cx:pt idx="2404">555.4375</cx:pt>
          <cx:pt idx="2405">423.19047619047598</cx:pt>
          <cx:pt idx="2406">493.722222222222</cx:pt>
          <cx:pt idx="2407">444.35000000000002</cx:pt>
          <cx:pt idx="2408">444.35000000000002</cx:pt>
          <cx:pt idx="2409">444.35000000000002</cx:pt>
          <cx:pt idx="2410">444.35000000000002</cx:pt>
          <cx:pt idx="2411">467.73684210526301</cx:pt>
          <cx:pt idx="2412">423.19047619047598</cx:pt>
          <cx:pt idx="2413">370.29166666666703</cx:pt>
          <cx:pt idx="2414">467.73684210526301</cx:pt>
          <cx:pt idx="2415">423.19047619047598</cx:pt>
          <cx:pt idx="2416">493.722222222222</cx:pt>
          <cx:pt idx="2417">444.35000000000002</cx:pt>
          <cx:pt idx="2418">423.19047619047598</cx:pt>
          <cx:pt idx="2419">444.35000000000002</cx:pt>
          <cx:pt idx="2420">423.19047619047598</cx:pt>
          <cx:pt idx="2421">403.95454545454498</cx:pt>
          <cx:pt idx="2422">467.73684210526301</cx:pt>
          <cx:pt idx="2423">493.722222222222</cx:pt>
          <cx:pt idx="2424">683.61538461538498</cx:pt>
          <cx:pt idx="2425">683.61538461538498</cx:pt>
          <cx:pt idx="2426">634.78571428571399</cx:pt>
          <cx:pt idx="2427">683.61538461538498</cx:pt>
          <cx:pt idx="2428">683.61538461538498</cx:pt>
          <cx:pt idx="2429">740.58333333333303</cx:pt>
          <cx:pt idx="2430">683.61538461538498</cx:pt>
          <cx:pt idx="2431">555.4375</cx:pt>
          <cx:pt idx="2432">592.46666666666704</cx:pt>
          <cx:pt idx="2433">634.78571428571399</cx:pt>
          <cx:pt idx="2434">493.722222222222</cx:pt>
          <cx:pt idx="2435">493.722222222222</cx:pt>
          <cx:pt idx="2436">403.95454545454498</cx:pt>
          <cx:pt idx="2437">423.19047619047598</cx:pt>
          <cx:pt idx="2438">493.722222222222</cx:pt>
          <cx:pt idx="2439">493.722222222222</cx:pt>
          <cx:pt idx="2440">423.19047619047598</cx:pt>
          <cx:pt idx="2441">444.35000000000002</cx:pt>
          <cx:pt idx="2442">444.35000000000002</cx:pt>
          <cx:pt idx="2443">444.35000000000002</cx:pt>
          <cx:pt idx="2444">423.19047619047598</cx:pt>
          <cx:pt idx="2445">467.73684210526301</cx:pt>
          <cx:pt idx="2446">592.46666666666704</cx:pt>
          <cx:pt idx="2447">467.73684210526301</cx:pt>
          <cx:pt idx="2448">444.35000000000002</cx:pt>
          <cx:pt idx="2449">683.61538461538498</cx:pt>
          <cx:pt idx="2450">683.61538461538498</cx:pt>
          <cx:pt idx="2451">807.90909090909099</cx:pt>
          <cx:pt idx="2452">807.90909090909099</cx:pt>
          <cx:pt idx="2453">987.444444444444</cx:pt>
          <cx:pt idx="2454">444.35000000000002</cx:pt>
          <cx:pt idx="2455">807.90909090909099</cx:pt>
          <cx:pt idx="2456">467.73684210526301</cx:pt>
          <cx:pt idx="2457">403.95454545454498</cx:pt>
          <cx:pt idx="2458">386.39130434782601</cx:pt>
          <cx:pt idx="2459">403.95454545454498</cx:pt>
          <cx:pt idx="2460">522.76470588235304</cx:pt>
          <cx:pt idx="2461">634.78571428571399</cx:pt>
          <cx:pt idx="2462">386.39130434782601</cx:pt>
          <cx:pt idx="2463">423.19047619047598</cx:pt>
          <cx:pt idx="2464">423.19047619047598</cx:pt>
          <cx:pt idx="2465">467.73684210526301</cx:pt>
          <cx:pt idx="2466">522.76470588235304</cx:pt>
          <cx:pt idx="2467">444.35000000000002</cx:pt>
          <cx:pt idx="2468">493.722222222222</cx:pt>
          <cx:pt idx="2469">493.722222222222</cx:pt>
          <cx:pt idx="2470">493.722222222222</cx:pt>
          <cx:pt idx="2471">386.39130434782601</cx:pt>
          <cx:pt idx="2472">423.19047619047598</cx:pt>
          <cx:pt idx="2473">423.19047619047598</cx:pt>
          <cx:pt idx="2474">467.73684210526301</cx:pt>
          <cx:pt idx="2475">444.35000000000002</cx:pt>
          <cx:pt idx="2476">444.35000000000002</cx:pt>
          <cx:pt idx="2477">467.73684210526301</cx:pt>
          <cx:pt idx="2478">522.76470588235304</cx:pt>
          <cx:pt idx="2479">493.722222222222</cx:pt>
          <cx:pt idx="2480">522.76470588235304</cx:pt>
          <cx:pt idx="2481">444.35000000000002</cx:pt>
          <cx:pt idx="2482">493.722222222222</cx:pt>
          <cx:pt idx="2483">444.35000000000002</cx:pt>
          <cx:pt idx="2484">467.73684210526301</cx:pt>
          <cx:pt idx="2485">493.722222222222</cx:pt>
          <cx:pt idx="2486">522.76470588235304</cx:pt>
          <cx:pt idx="2487">493.722222222222</cx:pt>
          <cx:pt idx="2488">522.76470588235304</cx:pt>
          <cx:pt idx="2489">555.4375</cx:pt>
          <cx:pt idx="2490">555.4375</cx:pt>
          <cx:pt idx="2491">370.29166666666703</cx:pt>
          <cx:pt idx="2492">740.58333333333303</cx:pt>
          <cx:pt idx="2493">740.58333333333303</cx:pt>
          <cx:pt idx="2494">740.58333333333303</cx:pt>
          <cx:pt idx="2495">444.35000000000002</cx:pt>
          <cx:pt idx="2496">423.19047619047598</cx:pt>
          <cx:pt idx="2497">423.19047619047598</cx:pt>
          <cx:pt idx="2498">444.35000000000002</cx:pt>
          <cx:pt idx="2499">522.76470588235304</cx:pt>
          <cx:pt idx="2500">467.73684210526301</cx:pt>
          <cx:pt idx="2501">444.35000000000002</cx:pt>
          <cx:pt idx="2502">807.90909090909099</cx:pt>
          <cx:pt idx="2503">807.90909090909099</cx:pt>
          <cx:pt idx="2504">493.722222222222</cx:pt>
          <cx:pt idx="2505">403.95454545454498</cx:pt>
          <cx:pt idx="2506">423.19047619047598</cx:pt>
          <cx:pt idx="2507">493.722222222222</cx:pt>
          <cx:pt idx="2508">522.76470588235304</cx:pt>
          <cx:pt idx="2509">493.722222222222</cx:pt>
          <cx:pt idx="2510">423.19047619047598</cx:pt>
          <cx:pt idx="2511">467.73684210526301</cx:pt>
          <cx:pt idx="2512">493.722222222222</cx:pt>
          <cx:pt idx="2513">423.19047619047598</cx:pt>
          <cx:pt idx="2514">444.35000000000002</cx:pt>
          <cx:pt idx="2515">467.73684210526301</cx:pt>
          <cx:pt idx="2516">444.35000000000002</cx:pt>
          <cx:pt idx="2517">740.58333333333303</cx:pt>
          <cx:pt idx="2518">493.722222222222</cx:pt>
          <cx:pt idx="2519">493.722222222222</cx:pt>
          <cx:pt idx="2520">423.19047619047598</cx:pt>
          <cx:pt idx="2521">403.95454545454498</cx:pt>
          <cx:pt idx="2522">403.95454545454498</cx:pt>
          <cx:pt idx="2523">386.39130434782601</cx:pt>
          <cx:pt idx="2524">386.39130434782601</cx:pt>
          <cx:pt idx="2525">403.95454545454498</cx:pt>
          <cx:pt idx="2526">370.29166666666703</cx:pt>
          <cx:pt idx="2527">444.35000000000002</cx:pt>
          <cx:pt idx="2528">423.19047619047598</cx:pt>
          <cx:pt idx="2529">444.35000000000002</cx:pt>
          <cx:pt idx="2530">444.35000000000002</cx:pt>
          <cx:pt idx="2531">386.39130434782601</cx:pt>
          <cx:pt idx="2532">423.19047619047598</cx:pt>
          <cx:pt idx="2533">467.73684210526301</cx:pt>
          <cx:pt idx="2534">403.95454545454498</cx:pt>
          <cx:pt idx="2535">444.35000000000002</cx:pt>
          <cx:pt idx="2536">467.73684210526301</cx:pt>
          <cx:pt idx="2537">493.722222222222</cx:pt>
          <cx:pt idx="2538">493.722222222222</cx:pt>
          <cx:pt idx="2539">493.722222222222</cx:pt>
          <cx:pt idx="2540">740.58333333333303</cx:pt>
          <cx:pt idx="2541">444.35000000000002</cx:pt>
          <cx:pt idx="2542">423.19047619047598</cx:pt>
          <cx:pt idx="2543">467.73684210526301</cx:pt>
          <cx:pt idx="2544">444.35000000000002</cx:pt>
          <cx:pt idx="2545">423.19047619047598</cx:pt>
          <cx:pt idx="2546">444.35000000000002</cx:pt>
          <cx:pt idx="2547">444.35000000000002</cx:pt>
          <cx:pt idx="2548">493.722222222222</cx:pt>
          <cx:pt idx="2549">444.35000000000002</cx:pt>
          <cx:pt idx="2550">423.19047619047598</cx:pt>
          <cx:pt idx="2551">423.19047619047598</cx:pt>
          <cx:pt idx="2552">467.73684210526301</cx:pt>
          <cx:pt idx="2553">493.722222222222</cx:pt>
          <cx:pt idx="2554">555.4375</cx:pt>
          <cx:pt idx="2555">555.4375</cx:pt>
          <cx:pt idx="2556">592.46666666666704</cx:pt>
          <cx:pt idx="2557">493.722222222222</cx:pt>
          <cx:pt idx="2558">555.4375</cx:pt>
          <cx:pt idx="2559">444.35000000000002</cx:pt>
          <cx:pt idx="2560">444.35000000000002</cx:pt>
          <cx:pt idx="2561">444.35000000000002</cx:pt>
          <cx:pt idx="2562">467.73684210526301</cx:pt>
          <cx:pt idx="2563">467.73684210526301</cx:pt>
          <cx:pt idx="2564">522.76470588235304</cx:pt>
          <cx:pt idx="2565">522.76470588235304</cx:pt>
          <cx:pt idx="2566">555.4375</cx:pt>
          <cx:pt idx="2567">403.95454545454498</cx:pt>
          <cx:pt idx="2568">370.29166666666703</cx:pt>
          <cx:pt idx="2569">403.95454545454498</cx:pt>
          <cx:pt idx="2570">370.29166666666703</cx:pt>
          <cx:pt idx="2571">403.95454545454498</cx:pt>
          <cx:pt idx="2572">370.29166666666703</cx:pt>
          <cx:pt idx="2573">493.722222222222</cx:pt>
          <cx:pt idx="2574">444.35000000000002</cx:pt>
          <cx:pt idx="2575">423.19047619047598</cx:pt>
          <cx:pt idx="2576">423.19047619047598</cx:pt>
          <cx:pt idx="2577">386.39130434782601</cx:pt>
          <cx:pt idx="2578">423.19047619047598</cx:pt>
          <cx:pt idx="2579">444.35000000000002</cx:pt>
          <cx:pt idx="2580">423.19047619047598</cx:pt>
          <cx:pt idx="2581">423.19047619047598</cx:pt>
          <cx:pt idx="2582">423.19047619047598</cx:pt>
          <cx:pt idx="2583">423.19047619047598</cx:pt>
          <cx:pt idx="2584">444.35000000000002</cx:pt>
          <cx:pt idx="2585">493.722222222222</cx:pt>
          <cx:pt idx="2586">493.722222222222</cx:pt>
          <cx:pt idx="2587">493.722222222222</cx:pt>
          <cx:pt idx="2588">493.722222222222</cx:pt>
          <cx:pt idx="2589">493.722222222222</cx:pt>
          <cx:pt idx="2590">493.722222222222</cx:pt>
          <cx:pt idx="2591">493.722222222222</cx:pt>
          <cx:pt idx="2592">592.46666666666704</cx:pt>
          <cx:pt idx="2593">740.58333333333303</cx:pt>
          <cx:pt idx="2594">493.722222222222</cx:pt>
          <cx:pt idx="2595">555.4375</cx:pt>
          <cx:pt idx="2596">444.35000000000002</cx:pt>
          <cx:pt idx="2597">493.722222222222</cx:pt>
          <cx:pt idx="2598">493.722222222222</cx:pt>
          <cx:pt idx="2599">493.722222222222</cx:pt>
          <cx:pt idx="2600">493.722222222222</cx:pt>
          <cx:pt idx="2601">493.722222222222</cx:pt>
          <cx:pt idx="2602">493.722222222222</cx:pt>
          <cx:pt idx="2603">555.4375</cx:pt>
          <cx:pt idx="2604">493.722222222222</cx:pt>
          <cx:pt idx="2605">493.722222222222</cx:pt>
          <cx:pt idx="2606">493.722222222222</cx:pt>
          <cx:pt idx="2607">467.73684210526301</cx:pt>
          <cx:pt idx="2608">467.73684210526301</cx:pt>
          <cx:pt idx="2609">493.722222222222</cx:pt>
          <cx:pt idx="2610">522.76470588235304</cx:pt>
          <cx:pt idx="2611">522.76470588235304</cx:pt>
          <cx:pt idx="2612">444.35000000000002</cx:pt>
          <cx:pt idx="2613">423.19047619047598</cx:pt>
          <cx:pt idx="2614">423.19047619047598</cx:pt>
          <cx:pt idx="2615">444.35000000000002</cx:pt>
          <cx:pt idx="2616">467.73684210526301</cx:pt>
          <cx:pt idx="2617">493.722222222222</cx:pt>
          <cx:pt idx="2618">493.722222222222</cx:pt>
          <cx:pt idx="2619">493.722222222222</cx:pt>
          <cx:pt idx="2620">444.35000000000002</cx:pt>
          <cx:pt idx="2621">493.722222222222</cx:pt>
          <cx:pt idx="2622">444.35000000000002</cx:pt>
          <cx:pt idx="2623">683.61538461538498</cx:pt>
          <cx:pt idx="2624">423.19047619047598</cx:pt>
          <cx:pt idx="2625">403.95454545454498</cx:pt>
          <cx:pt idx="2626">403.95454545454498</cx:pt>
          <cx:pt idx="2627">467.73684210526301</cx:pt>
          <cx:pt idx="2628">423.19047619047598</cx:pt>
          <cx:pt idx="2629">467.73684210526301</cx:pt>
          <cx:pt idx="2630">423.19047619047598</cx:pt>
          <cx:pt idx="2631">386.39130434782601</cx:pt>
          <cx:pt idx="2632">467.73684210526301</cx:pt>
          <cx:pt idx="2633">423.19047619047598</cx:pt>
          <cx:pt idx="2634">467.73684210526301</cx:pt>
          <cx:pt idx="2635">444.35000000000002</cx:pt>
          <cx:pt idx="2636">493.722222222222</cx:pt>
          <cx:pt idx="2637">493.722222222222</cx:pt>
          <cx:pt idx="2638">634.78571428571399</cx:pt>
          <cx:pt idx="2639">444.35000000000002</cx:pt>
          <cx:pt idx="2640">493.722222222222</cx:pt>
          <cx:pt idx="2641">467.73684210526301</cx:pt>
          <cx:pt idx="2642">493.722222222222</cx:pt>
          <cx:pt idx="2643">493.722222222222</cx:pt>
          <cx:pt idx="2644">522.76470588235304</cx:pt>
          <cx:pt idx="2645">522.76470588235304</cx:pt>
          <cx:pt idx="2646">555.4375</cx:pt>
          <cx:pt idx="2647">444.35000000000002</cx:pt>
          <cx:pt idx="2648">683.61538461538498</cx:pt>
          <cx:pt idx="2649">403.95454545454498</cx:pt>
          <cx:pt idx="2650">444.35000000000002</cx:pt>
          <cx:pt idx="2651">467.73684210526301</cx:pt>
          <cx:pt idx="2652">493.722222222222</cx:pt>
          <cx:pt idx="2653">493.722222222222</cx:pt>
          <cx:pt idx="2654">493.722222222222</cx:pt>
          <cx:pt idx="2655">444.35000000000002</cx:pt>
          <cx:pt idx="2656">423.19047619047598</cx:pt>
          <cx:pt idx="2657">467.73684210526301</cx:pt>
          <cx:pt idx="2658">444.35000000000002</cx:pt>
          <cx:pt idx="2659">467.73684210526301</cx:pt>
          <cx:pt idx="2660">444.35000000000002</cx:pt>
          <cx:pt idx="2661">555.4375</cx:pt>
          <cx:pt idx="2662">386.39130434782601</cx:pt>
          <cx:pt idx="2663">493.722222222222</cx:pt>
          <cx:pt idx="2664">444.35000000000002</cx:pt>
          <cx:pt idx="2665">444.35000000000002</cx:pt>
          <cx:pt idx="2666">467.73684210526301</cx:pt>
          <cx:pt idx="2667">444.35000000000002</cx:pt>
          <cx:pt idx="2668">467.73684210526301</cx:pt>
          <cx:pt idx="2669">444.35000000000002</cx:pt>
          <cx:pt idx="2670">423.19047619047598</cx:pt>
          <cx:pt idx="2671">386.39130434782601</cx:pt>
          <cx:pt idx="2672">467.73684210526301</cx:pt>
          <cx:pt idx="2673">423.19047619047598</cx:pt>
          <cx:pt idx="2674">493.722222222222</cx:pt>
          <cx:pt idx="2675">423.19047619047598</cx:pt>
          <cx:pt idx="2676">444.35000000000002</cx:pt>
          <cx:pt idx="2677">423.19047619047598</cx:pt>
          <cx:pt idx="2678">444.35000000000002</cx:pt>
          <cx:pt idx="2679">423.19047619047598</cx:pt>
          <cx:pt idx="2680">444.35000000000002</cx:pt>
          <cx:pt idx="2681">467.73684210526301</cx:pt>
          <cx:pt idx="2682">683.61538461538498</cx:pt>
          <cx:pt idx="2683">592.46666666666704</cx:pt>
          <cx:pt idx="2684">592.46666666666704</cx:pt>
          <cx:pt idx="2685">592.46666666666704</cx:pt>
          <cx:pt idx="2686">592.46666666666704</cx:pt>
          <cx:pt idx="2687">740.58333333333303</cx:pt>
          <cx:pt idx="2688">522.76470588235304</cx:pt>
          <cx:pt idx="2689">555.4375</cx:pt>
          <cx:pt idx="2690">555.4375</cx:pt>
          <cx:pt idx="2691">555.4375</cx:pt>
          <cx:pt idx="2692">555.4375</cx:pt>
          <cx:pt idx="2693">555.4375</cx:pt>
          <cx:pt idx="2694">555.4375</cx:pt>
          <cx:pt idx="2695">634.78571428571399</cx:pt>
          <cx:pt idx="2696">683.61538461538498</cx:pt>
          <cx:pt idx="2697">683.61538461538498</cx:pt>
          <cx:pt idx="2698">740.58333333333303</cx:pt>
          <cx:pt idx="2699">740.58333333333303</cx:pt>
          <cx:pt idx="2700">522.76470588235304</cx:pt>
          <cx:pt idx="2701">555.4375</cx:pt>
          <cx:pt idx="2702">634.78571428571399</cx:pt>
          <cx:pt idx="2703">634.78571428571399</cx:pt>
          <cx:pt idx="2704">634.78571428571399</cx:pt>
          <cx:pt idx="2705">493.722222222222</cx:pt>
          <cx:pt idx="2706">493.722222222222</cx:pt>
          <cx:pt idx="2707">493.722222222222</cx:pt>
          <cx:pt idx="2708">683.61538461538498</cx:pt>
          <cx:pt idx="2709">386.39130434782601</cx:pt>
          <cx:pt idx="2710">423.19047619047598</cx:pt>
          <cx:pt idx="2711">444.35000000000002</cx:pt>
          <cx:pt idx="2712">423.19047619047598</cx:pt>
          <cx:pt idx="2713">444.35000000000002</cx:pt>
          <cx:pt idx="2714">444.35000000000002</cx:pt>
          <cx:pt idx="2715">467.73684210526301</cx:pt>
          <cx:pt idx="2716">423.19047619047598</cx:pt>
          <cx:pt idx="2717">592.46666666666704</cx:pt>
          <cx:pt idx="2718">467.73684210526301</cx:pt>
          <cx:pt idx="2719">444.35000000000002</cx:pt>
          <cx:pt idx="2720">683.61538461538498</cx:pt>
          <cx:pt idx="2721">683.61538461538498</cx:pt>
          <cx:pt idx="2722">807.90909090909099</cx:pt>
          <cx:pt idx="2723">807.90909090909099</cx:pt>
          <cx:pt idx="2724">807.90909090909099</cx:pt>
          <cx:pt idx="2725">807.90909090909099</cx:pt>
          <cx:pt idx="2726">522.76470588235304</cx:pt>
          <cx:pt idx="2727">444.35000000000002</cx:pt>
          <cx:pt idx="2728">888.70000000000005</cx:pt>
          <cx:pt idx="2729">888.70000000000005</cx:pt>
          <cx:pt idx="2730">740.58333333333303</cx:pt>
          <cx:pt idx="2731">740.58333333333303</cx:pt>
          <cx:pt idx="2732">403.95454545454498</cx:pt>
          <cx:pt idx="2733">386.39130434782601</cx:pt>
          <cx:pt idx="2734">403.95454545454498</cx:pt>
          <cx:pt idx="2735">522.76470588235304</cx:pt>
          <cx:pt idx="2736">634.78571428571399</cx:pt>
          <cx:pt idx="2737">386.39130434782601</cx:pt>
          <cx:pt idx="2738">423.19047619047598</cx:pt>
          <cx:pt idx="2739">493.722222222222</cx:pt>
          <cx:pt idx="2740">444.35000000000002</cx:pt>
          <cx:pt idx="2741">493.722222222222</cx:pt>
          <cx:pt idx="2742">522.76470588235304</cx:pt>
          <cx:pt idx="2743">555.4375</cx:pt>
          <cx:pt idx="2744">444.35000000000002</cx:pt>
          <cx:pt idx="2745">493.722222222222</cx:pt>
          <cx:pt idx="2746">493.722222222222</cx:pt>
          <cx:pt idx="2747">493.722222222222</cx:pt>
          <cx:pt idx="2748">386.39130434782601</cx:pt>
          <cx:pt idx="2749">423.19047619047598</cx:pt>
          <cx:pt idx="2750">423.19047619047598</cx:pt>
          <cx:pt idx="2751">467.73684210526301</cx:pt>
          <cx:pt idx="2752">467.73684210526301</cx:pt>
          <cx:pt idx="2753">467.73684210526301</cx:pt>
          <cx:pt idx="2754">444.35000000000002</cx:pt>
          <cx:pt idx="2755">555.4375</cx:pt>
          <cx:pt idx="2756">355.48000000000002</cx:pt>
          <cx:pt idx="2757">493.722222222222</cx:pt>
          <cx:pt idx="2758">522.76470588235304</cx:pt>
          <cx:pt idx="2759">493.722222222222</cx:pt>
          <cx:pt idx="2760">423.19047619047598</cx:pt>
          <cx:pt idx="2761">444.35000000000002</cx:pt>
          <cx:pt idx="2762">467.73684210526301</cx:pt>
          <cx:pt idx="2763">467.73684210526301</cx:pt>
          <cx:pt idx="2764">493.722222222222</cx:pt>
          <cx:pt idx="2765">522.76470588235304</cx:pt>
          <cx:pt idx="2766">493.722222222222</cx:pt>
          <cx:pt idx="2767">522.76470588235304</cx:pt>
          <cx:pt idx="2768">467.73684210526301</cx:pt>
          <cx:pt idx="2769">467.73684210526301</cx:pt>
          <cx:pt idx="2770">467.73684210526301</cx:pt>
          <cx:pt idx="2771">467.73684210526301</cx:pt>
          <cx:pt idx="2772">555.4375</cx:pt>
          <cx:pt idx="2773">555.4375</cx:pt>
          <cx:pt idx="2774">370.29166666666703</cx:pt>
          <cx:pt idx="2775">423.19047619047598</cx:pt>
          <cx:pt idx="2776">444.35000000000002</cx:pt>
          <cx:pt idx="2777">444.35000000000002</cx:pt>
          <cx:pt idx="2778">403.95454545454498</cx:pt>
          <cx:pt idx="2779">522.76470588235304</cx:pt>
          <cx:pt idx="2780">467.73684210526301</cx:pt>
          <cx:pt idx="2781">444.35000000000002</cx:pt>
          <cx:pt idx="2782">807.90909090909099</cx:pt>
          <cx:pt idx="2783">807.90909090909099</cx:pt>
          <cx:pt idx="2784">493.722222222222</cx:pt>
          <cx:pt idx="2785">522.76470588235304</cx:pt>
          <cx:pt idx="2786">740.58333333333303</cx:pt>
          <cx:pt idx="2787">740.58333333333303</cx:pt>
          <cx:pt idx="2788">444.35000000000002</cx:pt>
          <cx:pt idx="2789">444.35000000000002</cx:pt>
          <cx:pt idx="2790">493.722222222222</cx:pt>
          <cx:pt idx="2791">493.722222222222</cx:pt>
          <cx:pt idx="2792">493.722222222222</cx:pt>
          <cx:pt idx="2793">522.76470588235304</cx:pt>
          <cx:pt idx="2794">423.19047619047598</cx:pt>
          <cx:pt idx="2795">444.35000000000002</cx:pt>
          <cx:pt idx="2796">467.73684210526301</cx:pt>
          <cx:pt idx="2797">444.35000000000002</cx:pt>
          <cx:pt idx="2798">493.722222222222</cx:pt>
          <cx:pt idx="2799">493.722222222222</cx:pt>
          <cx:pt idx="2800">423.19047619047598</cx:pt>
          <cx:pt idx="2801">370.29166666666703</cx:pt>
          <cx:pt idx="2802">444.35000000000002</cx:pt>
          <cx:pt idx="2803">444.35000000000002</cx:pt>
          <cx:pt idx="2804">423.19047619047598</cx:pt>
          <cx:pt idx="2805">386.39130434782601</cx:pt>
          <cx:pt idx="2806">386.39130434782601</cx:pt>
          <cx:pt idx="2807">386.39130434782601</cx:pt>
          <cx:pt idx="2808">386.39130434782601</cx:pt>
          <cx:pt idx="2809">370.29166666666703</cx:pt>
          <cx:pt idx="2810">444.35000000000002</cx:pt>
          <cx:pt idx="2811">423.19047619047598</cx:pt>
          <cx:pt idx="2812">423.19047619047598</cx:pt>
          <cx:pt idx="2813">423.19047619047598</cx:pt>
          <cx:pt idx="2814">423.19047619047598</cx:pt>
          <cx:pt idx="2815">386.39130434782601</cx:pt>
          <cx:pt idx="2816">467.73684210526301</cx:pt>
          <cx:pt idx="2817">444.35000000000002</cx:pt>
          <cx:pt idx="2818">423.19047619047598</cx:pt>
          <cx:pt idx="2819">493.722222222222</cx:pt>
          <cx:pt idx="2820">493.722222222222</cx:pt>
          <cx:pt idx="2821">493.722222222222</cx:pt>
          <cx:pt idx="2822">493.722222222222</cx:pt>
          <cx:pt idx="2823">423.19047619047598</cx:pt>
          <cx:pt idx="2824">444.35000000000002</cx:pt>
          <cx:pt idx="2825">444.35000000000002</cx:pt>
          <cx:pt idx="2826">467.73684210526301</cx:pt>
          <cx:pt idx="2827">444.35000000000002</cx:pt>
          <cx:pt idx="2828">403.95454545454498</cx:pt>
          <cx:pt idx="2829">493.722222222222</cx:pt>
          <cx:pt idx="2830">444.35000000000002</cx:pt>
          <cx:pt idx="2831">423.19047619047598</cx:pt>
          <cx:pt idx="2832">444.35000000000002</cx:pt>
          <cx:pt idx="2833">467.73684210526301</cx:pt>
          <cx:pt idx="2834">403.95454545454498</cx:pt>
          <cx:pt idx="2835">493.722222222222</cx:pt>
          <cx:pt idx="2836">555.4375</cx:pt>
          <cx:pt idx="2837">555.4375</cx:pt>
          <cx:pt idx="2838">592.46666666666704</cx:pt>
          <cx:pt idx="2839">444.35000000000002</cx:pt>
          <cx:pt idx="2840">467.73684210526301</cx:pt>
          <cx:pt idx="2841">444.35000000000002</cx:pt>
          <cx:pt idx="2842">467.73684210526301</cx:pt>
          <cx:pt idx="2843">467.73684210526301</cx:pt>
          <cx:pt idx="2844">493.722222222222</cx:pt>
          <cx:pt idx="2845">493.722222222222</cx:pt>
          <cx:pt idx="2846">555.4375</cx:pt>
          <cx:pt idx="2847">467.73684210526301</cx:pt>
          <cx:pt idx="2848">493.722222222222</cx:pt>
          <cx:pt idx="2849">444.35000000000002</cx:pt>
          <cx:pt idx="2850">444.35000000000002</cx:pt>
          <cx:pt idx="2851">423.19047619047598</cx:pt>
          <cx:pt idx="2852">444.35000000000002</cx:pt>
          <cx:pt idx="2853">444.35000000000002</cx:pt>
          <cx:pt idx="2854">493.722222222222</cx:pt>
          <cx:pt idx="2855">522.76470588235304</cx:pt>
          <cx:pt idx="2856">467.73684210526301</cx:pt>
          <cx:pt idx="2857">522.76470588235304</cx:pt>
          <cx:pt idx="2858">522.76470588235304</cx:pt>
          <cx:pt idx="2859">555.4375</cx:pt>
          <cx:pt idx="2860">444.35000000000002</cx:pt>
          <cx:pt idx="2861">386.39130434782601</cx:pt>
          <cx:pt idx="2862">370.29166666666703</cx:pt>
          <cx:pt idx="2863">403.95454545454498</cx:pt>
          <cx:pt idx="2864">370.29166666666703</cx:pt>
          <cx:pt idx="2865">403.95454545454498</cx:pt>
          <cx:pt idx="2866">467.73684210526301</cx:pt>
          <cx:pt idx="2867">423.19047619047598</cx:pt>
          <cx:pt idx="2868">444.35000000000002</cx:pt>
          <cx:pt idx="2869">403.95454545454498</cx:pt>
          <cx:pt idx="2870">444.35000000000002</cx:pt>
          <cx:pt idx="2871">444.35000000000002</cx:pt>
          <cx:pt idx="2872">423.19047619047598</cx:pt>
          <cx:pt idx="2873">423.19047619047598</cx:pt>
          <cx:pt idx="2874">423.19047619047598</cx:pt>
          <cx:pt idx="2875">423.19047619047598</cx:pt>
          <cx:pt idx="2876">423.19047619047598</cx:pt>
          <cx:pt idx="2877">493.722222222222</cx:pt>
          <cx:pt idx="2878">467.73684210526301</cx:pt>
          <cx:pt idx="2879">493.722222222222</cx:pt>
          <cx:pt idx="2880">493.722222222222</cx:pt>
          <cx:pt idx="2881">493.722222222222</cx:pt>
          <cx:pt idx="2882">493.722222222222</cx:pt>
          <cx:pt idx="2883">493.722222222222</cx:pt>
          <cx:pt idx="2884">592.46666666666704</cx:pt>
          <cx:pt idx="2885">807.90909090909099</cx:pt>
          <cx:pt idx="2886">467.73684210526301</cx:pt>
          <cx:pt idx="2887">493.722222222222</cx:pt>
          <cx:pt idx="2888">493.722222222222</cx:pt>
          <cx:pt idx="2889">493.722222222222</cx:pt>
          <cx:pt idx="2890">555.4375</cx:pt>
          <cx:pt idx="2891">493.722222222222</cx:pt>
          <cx:pt idx="2892">467.73684210526301</cx:pt>
          <cx:pt idx="2893">493.722222222222</cx:pt>
          <cx:pt idx="2894">467.73684210526301</cx:pt>
          <cx:pt idx="2895">493.722222222222</cx:pt>
          <cx:pt idx="2896">522.76470588235304</cx:pt>
          <cx:pt idx="2897">467.73684210526301</cx:pt>
          <cx:pt idx="2898">467.73684210526301</cx:pt>
          <cx:pt idx="2899">522.76470588235304</cx:pt>
          <cx:pt idx="2900">444.35000000000002</cx:pt>
          <cx:pt idx="2901">423.19047619047598</cx:pt>
          <cx:pt idx="2902">423.19047619047598</cx:pt>
          <cx:pt idx="2903">444.35000000000002</cx:pt>
          <cx:pt idx="2904">493.722222222222</cx:pt>
          <cx:pt idx="2905">493.722222222222</cx:pt>
          <cx:pt idx="2906">493.722222222222</cx:pt>
          <cx:pt idx="2907">493.722222222222</cx:pt>
          <cx:pt idx="2908">423.19047619047598</cx:pt>
          <cx:pt idx="2909">444.35000000000002</cx:pt>
          <cx:pt idx="2910">467.73684210526301</cx:pt>
          <cx:pt idx="2911">683.61538461538498</cx:pt>
          <cx:pt idx="2912">423.19047619047598</cx:pt>
          <cx:pt idx="2913">370.29166666666703</cx:pt>
          <cx:pt idx="2914">444.35000000000002</cx:pt>
          <cx:pt idx="2915">423.19047619047598</cx:pt>
          <cx:pt idx="2916">403.95454545454498</cx:pt>
          <cx:pt idx="2917">467.73684210526301</cx:pt>
          <cx:pt idx="2918">386.39130434782601</cx:pt>
          <cx:pt idx="2919">403.95454545454498</cx:pt>
          <cx:pt idx="2920">423.19047619047598</cx:pt>
          <cx:pt idx="2921">444.35000000000002</cx:pt>
          <cx:pt idx="2922">467.73684210526301</cx:pt>
          <cx:pt idx="2923">467.73684210526301</cx:pt>
          <cx:pt idx="2924">493.722222222222</cx:pt>
          <cx:pt idx="2925">467.73684210526301</cx:pt>
          <cx:pt idx="2926">467.73684210526301</cx:pt>
          <cx:pt idx="2927">467.73684210526301</cx:pt>
          <cx:pt idx="2928">493.722222222222</cx:pt>
          <cx:pt idx="2929">493.722222222222</cx:pt>
          <cx:pt idx="2930">522.76470588235304</cx:pt>
          <cx:pt idx="2931">522.76470588235304</cx:pt>
          <cx:pt idx="2932">555.4375</cx:pt>
          <cx:pt idx="2933">467.73684210526301</cx:pt>
          <cx:pt idx="2934">683.61538461538498</cx:pt>
          <cx:pt idx="2935">444.35000000000002</cx:pt>
          <cx:pt idx="2936">423.19047619047598</cx:pt>
          <cx:pt idx="2937">493.722222222222</cx:pt>
          <cx:pt idx="2938">493.722222222222</cx:pt>
          <cx:pt idx="2939">493.722222222222</cx:pt>
          <cx:pt idx="2940">493.722222222222</cx:pt>
          <cx:pt idx="2941">423.19047619047598</cx:pt>
          <cx:pt idx="2942">444.35000000000002</cx:pt>
          <cx:pt idx="2943">444.35000000000002</cx:pt>
          <cx:pt idx="2944">467.73684210526301</cx:pt>
          <cx:pt idx="2945">467.73684210526301</cx:pt>
          <cx:pt idx="2946">467.73684210526301</cx:pt>
          <cx:pt idx="2947">555.4375</cx:pt>
          <cx:pt idx="2948">467.73684210526301</cx:pt>
          <cx:pt idx="2949">444.35000000000002</cx:pt>
          <cx:pt idx="2950">423.19047619047598</cx:pt>
          <cx:pt idx="2951">370.29166666666703</cx:pt>
          <cx:pt idx="2952">403.95454545454498</cx:pt>
          <cx:pt idx="2953">403.95454545454498</cx:pt>
          <cx:pt idx="2954">493.722222222222</cx:pt>
          <cx:pt idx="2955">592.46666666666704</cx:pt>
          <cx:pt idx="2956">444.35000000000002</cx:pt>
          <cx:pt idx="2957">444.35000000000002</cx:pt>
          <cx:pt idx="2958">444.35000000000002</cx:pt>
          <cx:pt idx="2959">403.95454545454498</cx:pt>
          <cx:pt idx="2960">467.73684210526301</cx:pt>
          <cx:pt idx="2961">444.35000000000002</cx:pt>
          <cx:pt idx="2962">386.39130434782601</cx:pt>
          <cx:pt idx="2963">403.95454545454498</cx:pt>
          <cx:pt idx="2964">423.19047619047598</cx:pt>
          <cx:pt idx="2965">444.35000000000002</cx:pt>
          <cx:pt idx="2966">467.73684210526301</cx:pt>
          <cx:pt idx="2967">423.19047619047598</cx:pt>
          <cx:pt idx="2968">444.35000000000002</cx:pt>
          <cx:pt idx="2969">423.19047619047598</cx:pt>
          <cx:pt idx="2970">423.19047619047598</cx:pt>
          <cx:pt idx="2971">423.19047619047598</cx:pt>
          <cx:pt idx="2972">444.35000000000002</cx:pt>
          <cx:pt idx="2973">740.58333333333303</cx:pt>
          <cx:pt idx="2974">683.61538461538498</cx:pt>
          <cx:pt idx="2975">592.46666666666704</cx:pt>
          <cx:pt idx="2976">592.46666666666704</cx:pt>
          <cx:pt idx="2977">592.46666666666704</cx:pt>
          <cx:pt idx="2978">592.46666666666704</cx:pt>
          <cx:pt idx="2979">683.61538461538498</cx:pt>
          <cx:pt idx="2980">592.46666666666704</cx:pt>
          <cx:pt idx="2981">592.46666666666704</cx:pt>
          <cx:pt idx="2982">522.76470588235304</cx:pt>
          <cx:pt idx="2983">555.4375</cx:pt>
          <cx:pt idx="2984">555.4375</cx:pt>
          <cx:pt idx="2985">555.4375</cx:pt>
          <cx:pt idx="2986">555.4375</cx:pt>
          <cx:pt idx="2987">634.78571428571399</cx:pt>
          <cx:pt idx="2988">683.61538461538498</cx:pt>
          <cx:pt idx="2989">522.76470588235304</cx:pt>
          <cx:pt idx="2990">683.61538461538498</cx:pt>
          <cx:pt idx="2991">740.58333333333303</cx:pt>
          <cx:pt idx="2992">740.58333333333303</cx:pt>
          <cx:pt idx="2993">740.58333333333303</cx:pt>
          <cx:pt idx="2994">592.46666666666704</cx:pt>
          <cx:pt idx="2995">634.78571428571399</cx:pt>
          <cx:pt idx="2996">634.78571428571399</cx:pt>
          <cx:pt idx="2997">592.46666666666704</cx:pt>
          <cx:pt idx="2998">634.78571428571399</cx:pt>
          <cx:pt idx="2999">592.46666666666704</cx:pt>
          <cx:pt idx="3000">592.46666666666704</cx:pt>
          <cx:pt idx="3001">444.35000000000002</cx:pt>
          <cx:pt idx="3002">493.722222222222</cx:pt>
          <cx:pt idx="3003">493.722222222222</cx:pt>
          <cx:pt idx="3004">592.46666666666704</cx:pt>
          <cx:pt idx="3005">423.19047619047598</cx:pt>
          <cx:pt idx="3006">423.19047619047598</cx:pt>
          <cx:pt idx="3007">423.19047619047598</cx:pt>
          <cx:pt idx="3008">423.19047619047598</cx:pt>
          <cx:pt idx="3009">444.35000000000002</cx:pt>
          <cx:pt idx="3010">423.19047619047598</cx:pt>
          <cx:pt idx="3011">592.46666666666704</cx:pt>
          <cx:pt idx="3012">467.73684210526301</cx:pt>
          <cx:pt idx="3013">444.35000000000002</cx:pt>
          <cx:pt idx="3014">634.78571428571399</cx:pt>
          <cx:pt idx="3015">1110.875</cx:pt>
          <cx:pt idx="3016">807.90909090909099</cx:pt>
          <cx:pt idx="3017">807.90909090909099</cx:pt>
          <cx:pt idx="3018">807.90909090909099</cx:pt>
          <cx:pt idx="3019">807.90909090909099</cx:pt>
          <cx:pt idx="3020">493.722222222222</cx:pt>
          <cx:pt idx="3021">493.722222222222</cx:pt>
          <cx:pt idx="3022">444.35000000000002</cx:pt>
          <cx:pt idx="3023">888.70000000000005</cx:pt>
          <cx:pt idx="3024">888.70000000000005</cx:pt>
          <cx:pt idx="3025">555.4375</cx:pt>
          <cx:pt idx="3026">740.58333333333303</cx:pt>
          <cx:pt idx="3027">740.58333333333303</cx:pt>
          <cx:pt idx="3028">403.95454545454498</cx:pt>
          <cx:pt idx="3029">386.39130434782601</cx:pt>
          <cx:pt idx="3030">403.95454545454498</cx:pt>
          <cx:pt idx="3031">555.4375</cx:pt>
          <cx:pt idx="3032">634.78571428571399</cx:pt>
          <cx:pt idx="3033">403.95454545454498</cx:pt>
          <cx:pt idx="3034">444.35000000000002</cx:pt>
          <cx:pt idx="3035">522.76470588235304</cx:pt>
          <cx:pt idx="3036">444.35000000000002</cx:pt>
          <cx:pt idx="3037">493.722222222222</cx:pt>
          <cx:pt idx="3038">522.76470588235304</cx:pt>
          <cx:pt idx="3039">444.35000000000002</cx:pt>
          <cx:pt idx="3040">467.73684210526301</cx:pt>
          <cx:pt idx="3041">423.19047619047598</cx:pt>
          <cx:pt idx="3042">467.73684210526301</cx:pt>
          <cx:pt idx="3043">467.73684210526301</cx:pt>
          <cx:pt idx="3044">493.722222222222</cx:pt>
          <cx:pt idx="3045">555.4375</cx:pt>
          <cx:pt idx="3046">683.61538461538498</cx:pt>
          <cx:pt idx="3047">807.90909090909099</cx:pt>
          <cx:pt idx="3048">807.90909090909099</cx:pt>
          <cx:pt idx="3049">683.61538461538498</cx:pt>
          <cx:pt idx="3050">740.58333333333303</cx:pt>
          <cx:pt idx="3051">740.58333333333303</cx:pt>
          <cx:pt idx="3052">740.58333333333303</cx:pt>
          <cx:pt idx="3053">423.19047619047598</cx:pt>
          <cx:pt idx="3054">423.19047619047598</cx:pt>
          <cx:pt idx="3055">444.35000000000002</cx:pt>
          <cx:pt idx="3056">467.73684210526301</cx:pt>
          <cx:pt idx="3057">444.35000000000002</cx:pt>
          <cx:pt idx="3058">444.35000000000002</cx:pt>
          <cx:pt idx="3059">522.76470588235304</cx:pt>
          <cx:pt idx="3060">555.4375</cx:pt>
          <cx:pt idx="3061">467.73684210526301</cx:pt>
          <cx:pt idx="3062">522.76470588235304</cx:pt>
          <cx:pt idx="3063">493.722222222222</cx:pt>
          <cx:pt idx="3064">423.19047619047598</cx:pt>
          <cx:pt idx="3065">444.35000000000002</cx:pt>
          <cx:pt idx="3066">467.73684210526301</cx:pt>
          <cx:pt idx="3067">467.73684210526301</cx:pt>
          <cx:pt idx="3068">467.73684210526301</cx:pt>
          <cx:pt idx="3069">467.73684210526301</cx:pt>
          <cx:pt idx="3070">467.73684210526301</cx:pt>
          <cx:pt idx="3071">467.73684210526301</cx:pt>
          <cx:pt idx="3072">467.73684210526301</cx:pt>
          <cx:pt idx="3073">467.73684210526301</cx:pt>
          <cx:pt idx="3074">522.76470588235304</cx:pt>
          <cx:pt idx="3075">493.722222222222</cx:pt>
          <cx:pt idx="3076">522.76470588235304</cx:pt>
          <cx:pt idx="3077">493.722222222222</cx:pt>
          <cx:pt idx="3078">522.76470588235304</cx:pt>
          <cx:pt idx="3079">493.722222222222</cx:pt>
          <cx:pt idx="3080">522.76470588235304</cx:pt>
          <cx:pt idx="3081">493.722222222222</cx:pt>
          <cx:pt idx="3082">467.73684210526301</cx:pt>
          <cx:pt idx="3083">467.73684210526301</cx:pt>
          <cx:pt idx="3084">467.73684210526301</cx:pt>
          <cx:pt idx="3085">467.73684210526301</cx:pt>
          <cx:pt idx="3086">555.4375</cx:pt>
          <cx:pt idx="3087">555.4375</cx:pt>
          <cx:pt idx="3088">555.4375</cx:pt>
          <cx:pt idx="3089">555.4375</cx:pt>
          <cx:pt idx="3090">370.29166666666703</cx:pt>
          <cx:pt idx="3091">386.39130434782601</cx:pt>
          <cx:pt idx="3092">423.19047619047598</cx:pt>
          <cx:pt idx="3093">740.58333333333303</cx:pt>
          <cx:pt idx="3094">740.58333333333303</cx:pt>
          <cx:pt idx="3095">423.19047619047598</cx:pt>
          <cx:pt idx="3096">423.19047619047598</cx:pt>
          <cx:pt idx="3097">444.35000000000002</cx:pt>
          <cx:pt idx="3098">403.95454545454498</cx:pt>
          <cx:pt idx="3099">522.76470588235304</cx:pt>
          <cx:pt idx="3100">522.76470588235304</cx:pt>
          <cx:pt idx="3101">807.90909090909099</cx:pt>
          <cx:pt idx="3102">807.90909090909099</cx:pt>
          <cx:pt idx="3103">522.76470588235304</cx:pt>
          <cx:pt idx="3104">467.73684210526301</cx:pt>
          <cx:pt idx="3105">522.76470588235304</cx:pt>
          <cx:pt idx="3106">740.58333333333303</cx:pt>
          <cx:pt idx="3107">740.58333333333303</cx:pt>
          <cx:pt idx="3108">444.35000000000002</cx:pt>
          <cx:pt idx="3109">444.35000000000002</cx:pt>
          <cx:pt idx="3110">493.722222222222</cx:pt>
          <cx:pt idx="3111">522.76470588235304</cx:pt>
          <cx:pt idx="3112">555.4375</cx:pt>
          <cx:pt idx="3113">423.19047619047598</cx:pt>
          <cx:pt idx="3114">423.19047619047598</cx:pt>
          <cx:pt idx="3115">522.76470588235304</cx:pt>
          <cx:pt idx="3116">493.722222222222</cx:pt>
          <cx:pt idx="3117">423.19047619047598</cx:pt>
          <cx:pt idx="3118">386.39130434782601</cx:pt>
          <cx:pt idx="3119">444.35000000000002</cx:pt>
          <cx:pt idx="3120">444.35000000000002</cx:pt>
          <cx:pt idx="3121">386.39130434782601</cx:pt>
          <cx:pt idx="3122">386.39130434782601</cx:pt>
          <cx:pt idx="3123">444.35000000000002</cx:pt>
          <cx:pt idx="3124">444.35000000000002</cx:pt>
          <cx:pt idx="3125">444.35000000000002</cx:pt>
          <cx:pt idx="3126">444.35000000000002</cx:pt>
          <cx:pt idx="3127">423.19047619047598</cx:pt>
          <cx:pt idx="3128">386.39130434782601</cx:pt>
          <cx:pt idx="3129">386.39130434782601</cx:pt>
          <cx:pt idx="3130">423.19047619047598</cx:pt>
          <cx:pt idx="3131">423.19047619047598</cx:pt>
          <cx:pt idx="3132">423.19047619047598</cx:pt>
          <cx:pt idx="3133">493.722222222222</cx:pt>
          <cx:pt idx="3134">467.73684210526301</cx:pt>
          <cx:pt idx="3135">740.58333333333303</cx:pt>
          <cx:pt idx="3136">423.19047619047598</cx:pt>
          <cx:pt idx="3137">423.19047619047598</cx:pt>
          <cx:pt idx="3138">444.35000000000002</cx:pt>
          <cx:pt idx="3139">444.35000000000002</cx:pt>
          <cx:pt idx="3140">444.35000000000002</cx:pt>
          <cx:pt idx="3141">403.95454545454498</cx:pt>
          <cx:pt idx="3142">467.73684210526301</cx:pt>
          <cx:pt idx="3143">444.35000000000002</cx:pt>
          <cx:pt idx="3144">423.19047619047598</cx:pt>
          <cx:pt idx="3145">423.19047619047598</cx:pt>
          <cx:pt idx="3146">444.35000000000002</cx:pt>
          <cx:pt idx="3147">403.95454545454498</cx:pt>
          <cx:pt idx="3148">493.722222222222</cx:pt>
          <cx:pt idx="3149">555.4375</cx:pt>
          <cx:pt idx="3150">522.76470588235304</cx:pt>
          <cx:pt idx="3151">592.46666666666704</cx:pt>
          <cx:pt idx="3152">403.95454545454498</cx:pt>
          <cx:pt idx="3153">444.35000000000002</cx:pt>
          <cx:pt idx="3154">467.73684210526301</cx:pt>
          <cx:pt idx="3155">493.722222222222</cx:pt>
          <cx:pt idx="3156">467.73684210526301</cx:pt>
          <cx:pt idx="3157">444.35000000000002</cx:pt>
          <cx:pt idx="3158">467.73684210526301</cx:pt>
          <cx:pt idx="3159">467.73684210526301</cx:pt>
          <cx:pt idx="3160">493.722222222222</cx:pt>
          <cx:pt idx="3161">493.722222222222</cx:pt>
          <cx:pt idx="3162">555.4375</cx:pt>
          <cx:pt idx="3163">493.722222222222</cx:pt>
          <cx:pt idx="3164">493.722222222222</cx:pt>
          <cx:pt idx="3165">386.39130434782601</cx:pt>
          <cx:pt idx="3166">386.39130434782601</cx:pt>
          <cx:pt idx="3167">403.95454545454498</cx:pt>
          <cx:pt idx="3168">370.29166666666703</cx:pt>
          <cx:pt idx="3169">403.95454545454498</cx:pt>
          <cx:pt idx="3170">467.73684210526301</cx:pt>
          <cx:pt idx="3171">493.722222222222</cx:pt>
          <cx:pt idx="3172">467.73684210526301</cx:pt>
          <cx:pt idx="3173">522.76470588235304</cx:pt>
          <cx:pt idx="3174">444.35000000000002</cx:pt>
          <cx:pt idx="3175">493.722222222222</cx:pt>
          <cx:pt idx="3176">467.73684210526301</cx:pt>
          <cx:pt idx="3177">467.73684210526301</cx:pt>
          <cx:pt idx="3178">493.722222222222</cx:pt>
          <cx:pt idx="3179">555.4375</cx:pt>
          <cx:pt idx="3180">592.46666666666704</cx:pt>
          <cx:pt idx="3181">634.78571428571399</cx:pt>
          <cx:pt idx="3182">467.73684210526301</cx:pt>
          <cx:pt idx="3183">467.73684210526301</cx:pt>
          <cx:pt idx="3184">403.95454545454498</cx:pt>
          <cx:pt idx="3185">403.95454545454498</cx:pt>
          <cx:pt idx="3186">403.95454545454498</cx:pt>
          <cx:pt idx="3187">467.73684210526301</cx:pt>
          <cx:pt idx="3188">493.722222222222</cx:pt>
          <cx:pt idx="3189">403.95454545454498</cx:pt>
          <cx:pt idx="3190">467.73684210526301</cx:pt>
          <cx:pt idx="3191">423.19047619047598</cx:pt>
          <cx:pt idx="3192">423.19047619047598</cx:pt>
          <cx:pt idx="3193">386.39130434782601</cx:pt>
          <cx:pt idx="3194">423.19047619047598</cx:pt>
          <cx:pt idx="3195">403.95454545454498</cx:pt>
          <cx:pt idx="3196">423.19047619047598</cx:pt>
          <cx:pt idx="3197">493.722222222222</cx:pt>
          <cx:pt idx="3198">423.19047619047598</cx:pt>
          <cx:pt idx="3199">467.73684210526301</cx:pt>
          <cx:pt idx="3200">467.73684210526301</cx:pt>
          <cx:pt idx="3201">467.73684210526301</cx:pt>
          <cx:pt idx="3202">493.722222222222</cx:pt>
          <cx:pt idx="3203">493.722222222222</cx:pt>
          <cx:pt idx="3204">555.4375</cx:pt>
          <cx:pt idx="3205">807.90909090909099</cx:pt>
          <cx:pt idx="3206">467.73684210526301</cx:pt>
          <cx:pt idx="3207">467.73684210526301</cx:pt>
          <cx:pt idx="3208">467.73684210526301</cx:pt>
          <cx:pt idx="3209">467.73684210526301</cx:pt>
          <cx:pt idx="3210">467.73684210526301</cx:pt>
          <cx:pt idx="3211">493.722222222222</cx:pt>
          <cx:pt idx="3212">522.76470588235304</cx:pt>
          <cx:pt idx="3213">555.4375</cx:pt>
          <cx:pt idx="3214">493.722222222222</cx:pt>
          <cx:pt idx="3215">467.73684210526301</cx:pt>
          <cx:pt idx="3216">493.722222222222</cx:pt>
          <cx:pt idx="3217">444.35000000000002</cx:pt>
          <cx:pt idx="3218">423.19047619047598</cx:pt>
          <cx:pt idx="3219">493.722222222222</cx:pt>
          <cx:pt idx="3220">493.722222222222</cx:pt>
          <cx:pt idx="3221">444.35000000000002</cx:pt>
          <cx:pt idx="3222">522.76470588235304</cx:pt>
          <cx:pt idx="3223">493.722222222222</cx:pt>
          <cx:pt idx="3224">423.19047619047598</cx:pt>
          <cx:pt idx="3225">467.73684210526301</cx:pt>
          <cx:pt idx="3226">423.19047619047598</cx:pt>
          <cx:pt idx="3227">403.95454545454498</cx:pt>
          <cx:pt idx="3228">467.73684210526301</cx:pt>
          <cx:pt idx="3229">386.39130434782601</cx:pt>
          <cx:pt idx="3230">403.95454545454498</cx:pt>
          <cx:pt idx="3231">444.35000000000002</cx:pt>
          <cx:pt idx="3232">444.35000000000002</cx:pt>
          <cx:pt idx="3233">444.35000000000002</cx:pt>
          <cx:pt idx="3234">467.73684210526301</cx:pt>
          <cx:pt idx="3235">493.722222222222</cx:pt>
          <cx:pt idx="3236">807.90909090909099</cx:pt>
          <cx:pt idx="3237">467.73684210526301</cx:pt>
          <cx:pt idx="3238">467.73684210526301</cx:pt>
          <cx:pt idx="3239">467.73684210526301</cx:pt>
          <cx:pt idx="3240">493.722222222222</cx:pt>
          <cx:pt idx="3241">467.73684210526301</cx:pt>
          <cx:pt idx="3242">522.76470588235304</cx:pt>
          <cx:pt idx="3243">493.722222222222</cx:pt>
          <cx:pt idx="3244">522.76470588235304</cx:pt>
          <cx:pt idx="3245">555.4375</cx:pt>
          <cx:pt idx="3246">555.4375</cx:pt>
          <cx:pt idx="3247">592.46666666666704</cx:pt>
          <cx:pt idx="3248">634.78571428571399</cx:pt>
          <cx:pt idx="3249">467.73684210526301</cx:pt>
          <cx:pt idx="3250">423.19047619047598</cx:pt>
          <cx:pt idx="3251">423.19047619047598</cx:pt>
          <cx:pt idx="3252">493.722222222222</cx:pt>
          <cx:pt idx="3253">467.73684210526301</cx:pt>
          <cx:pt idx="3254">423.19047619047598</cx:pt>
          <cx:pt idx="3255">423.19047619047598</cx:pt>
          <cx:pt idx="3256">444.35000000000002</cx:pt>
          <cx:pt idx="3257">444.35000000000002</cx:pt>
          <cx:pt idx="3258">444.35000000000002</cx:pt>
          <cx:pt idx="3259">467.73684210526301</cx:pt>
          <cx:pt idx="3260">522.76470588235304</cx:pt>
          <cx:pt idx="3261">467.73684210526301</cx:pt>
          <cx:pt idx="3262">493.722222222222</cx:pt>
          <cx:pt idx="3263">467.73684210526301</cx:pt>
          <cx:pt idx="3264">444.35000000000002</cx:pt>
          <cx:pt idx="3265">493.722222222222</cx:pt>
          <cx:pt idx="3266">467.73684210526301</cx:pt>
          <cx:pt idx="3267">355.48000000000002</cx:pt>
          <cx:pt idx="3268">370.29166666666703</cx:pt>
          <cx:pt idx="3269">444.35000000000002</cx:pt>
          <cx:pt idx="3270">444.35000000000002</cx:pt>
          <cx:pt idx="3271">355.48000000000002</cx:pt>
          <cx:pt idx="3272">370.29166666666703</cx:pt>
          <cx:pt idx="3273">403.95454545454498</cx:pt>
          <cx:pt idx="3274">467.73684210526301</cx:pt>
          <cx:pt idx="3275">592.46666666666704</cx:pt>
          <cx:pt idx="3276">444.35000000000002</cx:pt>
          <cx:pt idx="3277">444.35000000000002</cx:pt>
          <cx:pt idx="3278">444.35000000000002</cx:pt>
          <cx:pt idx="3279">403.95454545454498</cx:pt>
          <cx:pt idx="3280">467.73684210526301</cx:pt>
          <cx:pt idx="3281">467.73684210526301</cx:pt>
          <cx:pt idx="3282">386.39130434782601</cx:pt>
          <cx:pt idx="3283">403.95454545454498</cx:pt>
          <cx:pt idx="3284">444.35000000000002</cx:pt>
          <cx:pt idx="3285">444.35000000000002</cx:pt>
          <cx:pt idx="3286">467.73684210526301</cx:pt>
          <cx:pt idx="3287">493.722222222222</cx:pt>
          <cx:pt idx="3288">467.73684210526301</cx:pt>
          <cx:pt idx="3289">444.35000000000002</cx:pt>
          <cx:pt idx="3290">444.35000000000002</cx:pt>
          <cx:pt idx="3291">403.95454545454498</cx:pt>
          <cx:pt idx="3292">444.35000000000002</cx:pt>
          <cx:pt idx="3293">403.95454545454498</cx:pt>
          <cx:pt idx="3294">683.61538461538498</cx:pt>
          <cx:pt idx="3295">683.61538461538498</cx:pt>
          <cx:pt idx="3296">592.46666666666704</cx:pt>
          <cx:pt idx="3297">592.46666666666704</cx:pt>
          <cx:pt idx="3298">592.46666666666704</cx:pt>
          <cx:pt idx="3299">634.78571428571399</cx:pt>
          <cx:pt idx="3300">555.4375</cx:pt>
          <cx:pt idx="3301">555.4375</cx:pt>
          <cx:pt idx="3302">467.73684210526301</cx:pt>
          <cx:pt idx="3303">423.19047619047598</cx:pt>
          <cx:pt idx="3304">683.61538461538498</cx:pt>
          <cx:pt idx="3305">592.46666666666704</cx:pt>
          <cx:pt idx="3306">592.46666666666704</cx:pt>
          <cx:pt idx="3307">493.722222222222</cx:pt>
          <cx:pt idx="3308">522.76470588235304</cx:pt>
          <cx:pt idx="3309">522.76470588235304</cx:pt>
          <cx:pt idx="3310">522.76470588235304</cx:pt>
          <cx:pt idx="3311">555.4375</cx:pt>
          <cx:pt idx="3312">555.4375</cx:pt>
          <cx:pt idx="3313">634.78571428571399</cx:pt>
          <cx:pt idx="3314">634.78571428571399</cx:pt>
          <cx:pt idx="3315">592.46666666666704</cx:pt>
          <cx:pt idx="3316">740.58333333333303</cx:pt>
          <cx:pt idx="3317">683.61538461538498</cx:pt>
          <cx:pt idx="3318">740.58333333333303</cx:pt>
          <cx:pt idx="3319">683.61538461538498</cx:pt>
          <cx:pt idx="3320">592.46666666666704</cx:pt>
          <cx:pt idx="3321">592.46666666666704</cx:pt>
          <cx:pt idx="3322">634.78571428571399</cx:pt>
          <cx:pt idx="3323">634.78571428571399</cx:pt>
          <cx:pt idx="3324">592.46666666666704</cx:pt>
          <cx:pt idx="3325">592.46666666666704</cx:pt>
          <cx:pt idx="3326">592.46666666666704</cx:pt>
          <cx:pt idx="3327">592.46666666666704</cx:pt>
          <cx:pt idx="3328">467.73684210526301</cx:pt>
          <cx:pt idx="3329">493.722222222222</cx:pt>
          <cx:pt idx="3330">555.4375</cx:pt>
          <cx:pt idx="3331">355.48000000000002</cx:pt>
          <cx:pt idx="3332">355.48000000000002</cx:pt>
          <cx:pt idx="3333">317.392857142857</cx:pt>
          <cx:pt idx="3334">555.4375</cx:pt>
          <cx:pt idx="3335">423.19047619047598</cx:pt>
          <cx:pt idx="3336">370.29166666666703</cx:pt>
          <cx:pt idx="3337">403.95454545454498</cx:pt>
          <cx:pt idx="3338">386.39130434782601</cx:pt>
          <cx:pt idx="3339">370.29166666666703</cx:pt>
          <cx:pt idx="3340">386.39130434782601</cx:pt>
          <cx:pt idx="3341">423.19047619047598</cx:pt>
          <cx:pt idx="3342">423.19047619047598</cx:pt>
          <cx:pt idx="3343">423.19047619047598</cx:pt>
          <cx:pt idx="3344">403.95454545454498</cx:pt>
          <cx:pt idx="3345">370.29166666666703</cx:pt>
          <cx:pt idx="3346">386.39130434782601</cx:pt>
          <cx:pt idx="3347">403.95454545454498</cx:pt>
          <cx:pt idx="3348">370.29166666666703</cx:pt>
          <cx:pt idx="3349">403.95454545454498</cx:pt>
          <cx:pt idx="3350">493.722222222222</cx:pt>
          <cx:pt idx="3351">370.29166666666703</cx:pt>
          <cx:pt idx="3352">403.95454545454498</cx:pt>
          <cx:pt idx="3353">634.78571428571399</cx:pt>
          <cx:pt idx="3354">634.78571428571399</cx:pt>
          <cx:pt idx="3355">740.58333333333303</cx:pt>
          <cx:pt idx="3356">807.90909090909099</cx:pt>
          <cx:pt idx="3357">423.19047619047598</cx:pt>
          <cx:pt idx="3358">740.58333333333303</cx:pt>
          <cx:pt idx="3359">555.4375</cx:pt>
          <cx:pt idx="3360">592.46666666666704</cx:pt>
          <cx:pt idx="3361">493.722222222222</cx:pt>
          <cx:pt idx="3362">493.722222222222</cx:pt>
          <cx:pt idx="3363">493.722222222222</cx:pt>
          <cx:pt idx="3364">423.19047619047598</cx:pt>
          <cx:pt idx="3365">423.19047619047598</cx:pt>
          <cx:pt idx="3366">423.19047619047598</cx:pt>
          <cx:pt idx="3367">423.19047619047598</cx:pt>
          <cx:pt idx="3368">423.19047619047598</cx:pt>
          <cx:pt idx="3369">423.19047619047598</cx:pt>
          <cx:pt idx="3370">423.19047619047598</cx:pt>
          <cx:pt idx="3371">444.35000000000002</cx:pt>
          <cx:pt idx="3372">423.19047619047598</cx:pt>
          <cx:pt idx="3373">493.722222222222</cx:pt>
          <cx:pt idx="3374">467.73684210526301</cx:pt>
          <cx:pt idx="3375">444.35000000000002</cx:pt>
          <cx:pt idx="3376">423.19047619047598</cx:pt>
          <cx:pt idx="3377">493.722222222222</cx:pt>
          <cx:pt idx="3378">683.61538461538498</cx:pt>
          <cx:pt idx="3379">807.90909090909099</cx:pt>
          <cx:pt idx="3380">740.58333333333303</cx:pt>
          <cx:pt idx="3381">807.90909090909099</cx:pt>
          <cx:pt idx="3382">807.90909090909099</cx:pt>
          <cx:pt idx="3383">807.90909090909099</cx:pt>
          <cx:pt idx="3384">493.722222222222</cx:pt>
          <cx:pt idx="3385">493.722222222222</cx:pt>
          <cx:pt idx="3386">444.35000000000002</cx:pt>
          <cx:pt idx="3387">888.70000000000005</cx:pt>
          <cx:pt idx="3388">807.90909090909099</cx:pt>
          <cx:pt idx="3389">888.70000000000005</cx:pt>
          <cx:pt idx="3390">807.90909090909099</cx:pt>
          <cx:pt idx="3391">555.4375</cx:pt>
          <cx:pt idx="3392">740.58333333333303</cx:pt>
          <cx:pt idx="3393">740.58333333333303</cx:pt>
          <cx:pt idx="3394">403.95454545454498</cx:pt>
          <cx:pt idx="3395">386.39130434782601</cx:pt>
          <cx:pt idx="3396">403.95454545454498</cx:pt>
          <cx:pt idx="3397">444.35000000000002</cx:pt>
          <cx:pt idx="3398">522.76470588235304</cx:pt>
          <cx:pt idx="3399">592.46666666666704</cx:pt>
          <cx:pt idx="3400">634.78571428571399</cx:pt>
          <cx:pt idx="3401">403.95454545454498</cx:pt>
          <cx:pt idx="3402">423.19047619047598</cx:pt>
          <cx:pt idx="3403">522.76470588235304</cx:pt>
          <cx:pt idx="3404">444.35000000000002</cx:pt>
          <cx:pt idx="3405">467.73684210526301</cx:pt>
          <cx:pt idx="3406">444.35000000000002</cx:pt>
          <cx:pt idx="3407">467.73684210526301</cx:pt>
          <cx:pt idx="3408">444.35000000000002</cx:pt>
          <cx:pt idx="3409">467.73684210526301</cx:pt>
          <cx:pt idx="3410">423.19047619047598</cx:pt>
          <cx:pt idx="3411">467.73684210526301</cx:pt>
          <cx:pt idx="3412">467.73684210526301</cx:pt>
          <cx:pt idx="3413">493.722222222222</cx:pt>
          <cx:pt idx="3414">555.4375</cx:pt>
          <cx:pt idx="3415">807.90909090909099</cx:pt>
          <cx:pt idx="3416">555.4375</cx:pt>
          <cx:pt idx="3417">683.61538461538498</cx:pt>
          <cx:pt idx="3418">423.19047619047598</cx:pt>
          <cx:pt idx="3419">423.19047619047598</cx:pt>
          <cx:pt idx="3420">403.95454545454498</cx:pt>
          <cx:pt idx="3421">444.35000000000002</cx:pt>
          <cx:pt idx="3422">467.73684210526301</cx:pt>
          <cx:pt idx="3423">423.19047619047598</cx:pt>
          <cx:pt idx="3424">444.35000000000002</cx:pt>
          <cx:pt idx="3425">467.73684210526301</cx:pt>
          <cx:pt idx="3426">444.35000000000002</cx:pt>
          <cx:pt idx="3427">522.76470588235304</cx:pt>
          <cx:pt idx="3428">555.4375</cx:pt>
          <cx:pt idx="3429">467.73684210526301</cx:pt>
          <cx:pt idx="3430">522.76470588235304</cx:pt>
          <cx:pt idx="3431">493.722222222222</cx:pt>
          <cx:pt idx="3432">355.48000000000002</cx:pt>
          <cx:pt idx="3433">317.392857142857</cx:pt>
          <cx:pt idx="3434">355.48000000000002</cx:pt>
          <cx:pt idx="3435">423.19047619047598</cx:pt>
          <cx:pt idx="3436">423.19047619047598</cx:pt>
          <cx:pt idx="3437">423.19047619047598</cx:pt>
          <cx:pt idx="3438">423.19047619047598</cx:pt>
          <cx:pt idx="3439">467.73684210526301</cx:pt>
          <cx:pt idx="3440">467.73684210526301</cx:pt>
          <cx:pt idx="3441">467.73684210526301</cx:pt>
          <cx:pt idx="3442">467.73684210526301</cx:pt>
          <cx:pt idx="3443">467.73684210526301</cx:pt>
          <cx:pt idx="3444">467.73684210526301</cx:pt>
          <cx:pt idx="3445">522.76470588235304</cx:pt>
          <cx:pt idx="3446">493.722222222222</cx:pt>
          <cx:pt idx="3447">493.722222222222</cx:pt>
          <cx:pt idx="3448">522.76470588235304</cx:pt>
          <cx:pt idx="3449">493.722222222222</cx:pt>
          <cx:pt idx="3450">493.722222222222</cx:pt>
          <cx:pt idx="3451">522.76470588235304</cx:pt>
          <cx:pt idx="3452">493.722222222222</cx:pt>
          <cx:pt idx="3453">493.722222222222</cx:pt>
          <cx:pt idx="3454">467.73684210526301</cx:pt>
          <cx:pt idx="3455">467.73684210526301</cx:pt>
          <cx:pt idx="3456">467.73684210526301</cx:pt>
          <cx:pt idx="3457">555.4375</cx:pt>
          <cx:pt idx="3458">555.4375</cx:pt>
          <cx:pt idx="3459">592.46666666666704</cx:pt>
          <cx:pt idx="3460">555.4375</cx:pt>
          <cx:pt idx="3461">592.46666666666704</cx:pt>
          <cx:pt idx="3462">555.4375</cx:pt>
          <cx:pt idx="3463">555.4375</cx:pt>
          <cx:pt idx="3464">555.4375</cx:pt>
          <cx:pt idx="3465">370.29166666666703</cx:pt>
          <cx:pt idx="3466">403.95454545454498</cx:pt>
          <cx:pt idx="3467">370.29166666666703</cx:pt>
          <cx:pt idx="3468">386.39130434782601</cx:pt>
          <cx:pt idx="3469">423.19047619047598</cx:pt>
          <cx:pt idx="3470">467.73684210526301</cx:pt>
          <cx:pt idx="3471">555.4375</cx:pt>
          <cx:pt idx="3472">493.722222222222</cx:pt>
          <cx:pt idx="3473">423.19047619047598</cx:pt>
          <cx:pt idx="3474">444.35000000000002</cx:pt>
          <cx:pt idx="3475">403.95454545454498</cx:pt>
          <cx:pt idx="3476">423.19047619047598</cx:pt>
          <cx:pt idx="3477">444.35000000000002</cx:pt>
          <cx:pt idx="3478">423.19047619047598</cx:pt>
          <cx:pt idx="3479">493.722222222222</cx:pt>
          <cx:pt idx="3480">467.73684210526301</cx:pt>
          <cx:pt idx="3481">522.76470588235304</cx:pt>
          <cx:pt idx="3482">555.4375</cx:pt>
          <cx:pt idx="3483">467.73684210526301</cx:pt>
          <cx:pt idx="3484">555.4375</cx:pt>
          <cx:pt idx="3485">522.76470588235304</cx:pt>
          <cx:pt idx="3486">522.76470588235304</cx:pt>
          <cx:pt idx="3487">467.73684210526301</cx:pt>
          <cx:pt idx="3488">522.76470588235304</cx:pt>
          <cx:pt idx="3489">740.58333333333303</cx:pt>
          <cx:pt idx="3490">740.58333333333303</cx:pt>
          <cx:pt idx="3491">493.722222222222</cx:pt>
          <cx:pt idx="3492">493.722222222222</cx:pt>
          <cx:pt idx="3493">444.35000000000002</cx:pt>
          <cx:pt idx="3494">444.35000000000002</cx:pt>
          <cx:pt idx="3495">522.76470588235304</cx:pt>
          <cx:pt idx="3496">522.76470588235304</cx:pt>
          <cx:pt idx="3497">555.4375</cx:pt>
          <cx:pt idx="3498">555.4375</cx:pt>
          <cx:pt idx="3499">423.19047619047598</cx:pt>
          <cx:pt idx="3500">423.19047619047598</cx:pt>
          <cx:pt idx="3501">423.19047619047598</cx:pt>
          <cx:pt idx="3502">423.19047619047598</cx:pt>
          <cx:pt idx="3503">493.722222222222</cx:pt>
          <cx:pt idx="3504">403.95454545454498</cx:pt>
          <cx:pt idx="3505">403.95454545454498</cx:pt>
          <cx:pt idx="3506">444.35000000000002</cx:pt>
          <cx:pt idx="3507">467.73684210526301</cx:pt>
          <cx:pt idx="3508">444.35000000000002</cx:pt>
          <cx:pt idx="3509">493.722222222222</cx:pt>
          <cx:pt idx="3510">355.48000000000002</cx:pt>
          <cx:pt idx="3511">370.29166666666703</cx:pt>
          <cx:pt idx="3512">386.39130434782601</cx:pt>
          <cx:pt idx="3513">370.29166666666703</cx:pt>
          <cx:pt idx="3514">386.39130434782601</cx:pt>
          <cx:pt idx="3515">467.73684210526301</cx:pt>
          <cx:pt idx="3516">467.73684210526301</cx:pt>
          <cx:pt idx="3517">444.35000000000002</cx:pt>
          <cx:pt idx="3518">467.73684210526301</cx:pt>
          <cx:pt idx="3519">403.95454545454498</cx:pt>
          <cx:pt idx="3520">386.39130434782601</cx:pt>
          <cx:pt idx="3521">386.39130434782601</cx:pt>
          <cx:pt idx="3522">386.39130434782601</cx:pt>
          <cx:pt idx="3523">423.19047619047598</cx:pt>
          <cx:pt idx="3524">403.95454545454498</cx:pt>
          <cx:pt idx="3525">423.19047619047598</cx:pt>
          <cx:pt idx="3526">467.73684210526301</cx:pt>
          <cx:pt idx="3527">467.73684210526301</cx:pt>
          <cx:pt idx="3528">555.4375</cx:pt>
          <cx:pt idx="3529">493.722222222222</cx:pt>
          <cx:pt idx="3530">740.58333333333303</cx:pt>
          <cx:pt idx="3531">423.19047619047598</cx:pt>
          <cx:pt idx="3532">444.35000000000002</cx:pt>
          <cx:pt idx="3533">403.95454545454498</cx:pt>
          <cx:pt idx="3534">444.35000000000002</cx:pt>
          <cx:pt idx="3535">444.35000000000002</cx:pt>
          <cx:pt idx="3536">423.19047619047598</cx:pt>
          <cx:pt idx="3537">444.35000000000002</cx:pt>
          <cx:pt idx="3538">423.19047619047598</cx:pt>
          <cx:pt idx="3539">423.19047619047598</cx:pt>
          <cx:pt idx="3540">467.73684210526301</cx:pt>
          <cx:pt idx="3541">423.19047619047598</cx:pt>
          <cx:pt idx="3542">423.19047619047598</cx:pt>
          <cx:pt idx="3543">423.19047619047598</cx:pt>
          <cx:pt idx="3544">403.95454545454498</cx:pt>
          <cx:pt idx="3545">423.19047619047598</cx:pt>
          <cx:pt idx="3546">423.19047619047598</cx:pt>
          <cx:pt idx="3547">423.19047619047598</cx:pt>
          <cx:pt idx="3548">423.19047619047598</cx:pt>
          <cx:pt idx="3549">444.35000000000002</cx:pt>
          <cx:pt idx="3550">467.73684210526301</cx:pt>
          <cx:pt idx="3551">493.722222222222</cx:pt>
          <cx:pt idx="3552">467.73684210526301</cx:pt>
          <cx:pt idx="3553">493.722222222222</cx:pt>
          <cx:pt idx="3554">493.722222222222</cx:pt>
          <cx:pt idx="3555">493.722222222222</cx:pt>
          <cx:pt idx="3556">467.73684210526301</cx:pt>
          <cx:pt idx="3557">444.35000000000002</cx:pt>
          <cx:pt idx="3558">386.39130434782601</cx:pt>
          <cx:pt idx="3559">386.39130434782601</cx:pt>
          <cx:pt idx="3560">386.39130434782601</cx:pt>
          <cx:pt idx="3561">386.39130434782601</cx:pt>
          <cx:pt idx="3562">467.73684210526301</cx:pt>
          <cx:pt idx="3563">467.73684210526301</cx:pt>
          <cx:pt idx="3564">555.4375</cx:pt>
          <cx:pt idx="3565">467.73684210526301</cx:pt>
          <cx:pt idx="3566">467.73684210526301</cx:pt>
          <cx:pt idx="3567">522.76470588235304</cx:pt>
          <cx:pt idx="3568">592.46666666666704</cx:pt>
          <cx:pt idx="3569">634.78571428571399</cx:pt>
          <cx:pt idx="3570">467.73684210526301</cx:pt>
          <cx:pt idx="3571">522.76470588235304</cx:pt>
          <cx:pt idx="3572">467.73684210526301</cx:pt>
          <cx:pt idx="3573">403.95454545454498</cx:pt>
          <cx:pt idx="3574">423.19047619047598</cx:pt>
          <cx:pt idx="3575">423.19047619047598</cx:pt>
          <cx:pt idx="3576">386.39130434782601</cx:pt>
          <cx:pt idx="3577">467.73684210526301</cx:pt>
          <cx:pt idx="3578">370.29166666666703</cx:pt>
          <cx:pt idx="3579">403.95454545454498</cx:pt>
          <cx:pt idx="3580">403.95454545454498</cx:pt>
          <cx:pt idx="3581">370.29166666666703</cx:pt>
          <cx:pt idx="3582">403.95454545454498</cx:pt>
          <cx:pt idx="3583">403.95454545454498</cx:pt>
          <cx:pt idx="3584">403.95454545454498</cx:pt>
          <cx:pt idx="3585">403.95454545454498</cx:pt>
          <cx:pt idx="3586">423.19047619047598</cx:pt>
          <cx:pt idx="3587">467.73684210526301</cx:pt>
          <cx:pt idx="3588">493.722222222222</cx:pt>
          <cx:pt idx="3589">493.722222222222</cx:pt>
          <cx:pt idx="3590">403.95454545454498</cx:pt>
          <cx:pt idx="3591">403.95454545454498</cx:pt>
          <cx:pt idx="3592">386.39130434782601</cx:pt>
          <cx:pt idx="3593">444.35000000000002</cx:pt>
          <cx:pt idx="3594">423.19047619047598</cx:pt>
          <cx:pt idx="3595">423.19047619047598</cx:pt>
          <cx:pt idx="3596">403.95454545454498</cx:pt>
          <cx:pt idx="3597">403.95454545454498</cx:pt>
          <cx:pt idx="3598">403.95454545454498</cx:pt>
          <cx:pt idx="3599">467.73684210526301</cx:pt>
          <cx:pt idx="3600">467.73684210526301</cx:pt>
          <cx:pt idx="3601">493.722222222222</cx:pt>
          <cx:pt idx="3602">423.19047619047598</cx:pt>
          <cx:pt idx="3603">423.19047619047598</cx:pt>
          <cx:pt idx="3604">423.19047619047598</cx:pt>
          <cx:pt idx="3605">467.73684210526301</cx:pt>
          <cx:pt idx="3606">467.73684210526301</cx:pt>
          <cx:pt idx="3607">467.73684210526301</cx:pt>
          <cx:pt idx="3608">493.722222222222</cx:pt>
          <cx:pt idx="3609">807.90909090909099</cx:pt>
          <cx:pt idx="3610">444.35000000000002</cx:pt>
          <cx:pt idx="3611">444.35000000000002</cx:pt>
          <cx:pt idx="3612">423.19047619047598</cx:pt>
          <cx:pt idx="3613">423.19047619047598</cx:pt>
          <cx:pt idx="3614">444.35000000000002</cx:pt>
          <cx:pt idx="3615">493.722222222222</cx:pt>
          <cx:pt idx="3616">467.73684210526301</cx:pt>
          <cx:pt idx="3617">522.76470588235304</cx:pt>
          <cx:pt idx="3618">444.35000000000002</cx:pt>
          <cx:pt idx="3619">467.73684210526301</cx:pt>
          <cx:pt idx="3620">467.73684210526301</cx:pt>
          <cx:pt idx="3621">522.76470588235304</cx:pt>
          <cx:pt idx="3622">444.35000000000002</cx:pt>
          <cx:pt idx="3623">493.722222222222</cx:pt>
          <cx:pt idx="3624">467.73684210526301</cx:pt>
          <cx:pt idx="3625">467.73684210526301</cx:pt>
          <cx:pt idx="3626">467.73684210526301</cx:pt>
          <cx:pt idx="3627">493.722222222222</cx:pt>
          <cx:pt idx="3628">467.73684210526301</cx:pt>
          <cx:pt idx="3629">493.722222222222</cx:pt>
          <cx:pt idx="3630">444.35000000000002</cx:pt>
          <cx:pt idx="3631">423.19047619047598</cx:pt>
          <cx:pt idx="3632">493.722222222222</cx:pt>
          <cx:pt idx="3633">493.722222222222</cx:pt>
          <cx:pt idx="3634">444.35000000000002</cx:pt>
          <cx:pt idx="3635">467.73684210526301</cx:pt>
          <cx:pt idx="3636">522.76470588235304</cx:pt>
          <cx:pt idx="3637">555.4375</cx:pt>
          <cx:pt idx="3638">592.46666666666704</cx:pt>
          <cx:pt idx="3639">493.722222222222</cx:pt>
          <cx:pt idx="3640">493.722222222222</cx:pt>
          <cx:pt idx="3641">467.73684210526301</cx:pt>
          <cx:pt idx="3642">467.73684210526301</cx:pt>
          <cx:pt idx="3643">444.35000000000002</cx:pt>
          <cx:pt idx="3644">683.61538461538498</cx:pt>
          <cx:pt idx="3645">423.19047619047598</cx:pt>
          <cx:pt idx="3646">444.35000000000002</cx:pt>
          <cx:pt idx="3647">386.39130434782601</cx:pt>
          <cx:pt idx="3648">403.95454545454498</cx:pt>
          <cx:pt idx="3649">444.35000000000002</cx:pt>
          <cx:pt idx="3650">444.35000000000002</cx:pt>
          <cx:pt idx="3651">444.35000000000002</cx:pt>
          <cx:pt idx="3652">423.19047619047598</cx:pt>
          <cx:pt idx="3653">444.35000000000002</cx:pt>
          <cx:pt idx="3654">467.73684210526301</cx:pt>
          <cx:pt idx="3655">493.722222222222</cx:pt>
          <cx:pt idx="3656">807.90909090909099</cx:pt>
          <cx:pt idx="3657">467.73684210526301</cx:pt>
          <cx:pt idx="3658">467.73684210526301</cx:pt>
          <cx:pt idx="3659">555.4375</cx:pt>
          <cx:pt idx="3660">444.35000000000002</cx:pt>
          <cx:pt idx="3661">444.35000000000002</cx:pt>
          <cx:pt idx="3662">467.73684210526301</cx:pt>
          <cx:pt idx="3663">467.73684210526301</cx:pt>
          <cx:pt idx="3664">493.722222222222</cx:pt>
          <cx:pt idx="3665">493.722222222222</cx:pt>
          <cx:pt idx="3666">522.76470588235304</cx:pt>
          <cx:pt idx="3667">683.61538461538498</cx:pt>
          <cx:pt idx="3668">683.61538461538498</cx:pt>
          <cx:pt idx="3669">467.73684210526301</cx:pt>
          <cx:pt idx="3670">522.76470588235304</cx:pt>
          <cx:pt idx="3671">522.76470588235304</cx:pt>
          <cx:pt idx="3672">555.4375</cx:pt>
          <cx:pt idx="3673">592.46666666666704</cx:pt>
          <cx:pt idx="3674">683.61538461538498</cx:pt>
          <cx:pt idx="3675">444.35000000000002</cx:pt>
          <cx:pt idx="3676">555.4375</cx:pt>
          <cx:pt idx="3677">683.61538461538498</cx:pt>
          <cx:pt idx="3678">403.95454545454498</cx:pt>
          <cx:pt idx="3679">423.19047619047598</cx:pt>
          <cx:pt idx="3680">467.73684210526301</cx:pt>
          <cx:pt idx="3681">467.73684210526301</cx:pt>
          <cx:pt idx="3682">555.4375</cx:pt>
          <cx:pt idx="3683">493.722222222222</cx:pt>
          <cx:pt idx="3684">423.19047619047598</cx:pt>
          <cx:pt idx="3685">444.35000000000002</cx:pt>
          <cx:pt idx="3686">403.95454545454498</cx:pt>
          <cx:pt idx="3687">444.35000000000002</cx:pt>
          <cx:pt idx="3688">444.35000000000002</cx:pt>
          <cx:pt idx="3689">493.722222222222</cx:pt>
          <cx:pt idx="3690">467.73684210526301</cx:pt>
          <cx:pt idx="3691">467.73684210526301</cx:pt>
          <cx:pt idx="3692">444.35000000000002</cx:pt>
          <cx:pt idx="3693">355.48000000000002</cx:pt>
          <cx:pt idx="3694">467.73684210526301</cx:pt>
          <cx:pt idx="3695">444.35000000000002</cx:pt>
          <cx:pt idx="3696">370.29166666666703</cx:pt>
          <cx:pt idx="3697">370.29166666666703</cx:pt>
          <cx:pt idx="3698">403.95454545454498</cx:pt>
          <cx:pt idx="3699">403.95454545454498</cx:pt>
          <cx:pt idx="3700">467.73684210526301</cx:pt>
          <cx:pt idx="3701">444.35000000000002</cx:pt>
          <cx:pt idx="3702">493.722222222222</cx:pt>
          <cx:pt idx="3703">522.76470588235304</cx:pt>
          <cx:pt idx="3704">555.4375</cx:pt>
          <cx:pt idx="3705">423.19047619047598</cx:pt>
          <cx:pt idx="3706">444.35000000000002</cx:pt>
          <cx:pt idx="3707">467.73684210526301</cx:pt>
          <cx:pt idx="3708">386.39130434782601</cx:pt>
          <cx:pt idx="3709">403.95454545454498</cx:pt>
          <cx:pt idx="3710">444.35000000000002</cx:pt>
          <cx:pt idx="3711">444.35000000000002</cx:pt>
          <cx:pt idx="3712">403.95454545454498</cx:pt>
          <cx:pt idx="3713">423.19047619047598</cx:pt>
          <cx:pt idx="3714">467.73684210526301</cx:pt>
          <cx:pt idx="3715">493.722222222222</cx:pt>
          <cx:pt idx="3716">493.722222222222</cx:pt>
          <cx:pt idx="3717">444.35000000000002</cx:pt>
          <cx:pt idx="3718">444.35000000000002</cx:pt>
          <cx:pt idx="3719">467.73684210526301</cx:pt>
          <cx:pt idx="3720">403.95454545454498</cx:pt>
          <cx:pt idx="3721">403.95454545454498</cx:pt>
          <cx:pt idx="3722">423.19047619047598</cx:pt>
          <cx:pt idx="3723">467.73684210526301</cx:pt>
          <cx:pt idx="3724">467.73684210526301</cx:pt>
          <cx:pt idx="3725">888.70000000000005</cx:pt>
          <cx:pt idx="3726">683.61538461538498</cx:pt>
          <cx:pt idx="3727">592.46666666666704</cx:pt>
          <cx:pt idx="3728">592.46666666666704</cx:pt>
          <cx:pt idx="3729">592.46666666666704</cx:pt>
          <cx:pt idx="3730">592.46666666666704</cx:pt>
          <cx:pt idx="3731">522.76470588235304</cx:pt>
          <cx:pt idx="3732">555.4375</cx:pt>
          <cx:pt idx="3733">467.73684210526301</cx:pt>
          <cx:pt idx="3734">423.19047619047598</cx:pt>
          <cx:pt idx="3735">634.78571428571399</cx:pt>
          <cx:pt idx="3736">683.61538461538498</cx:pt>
          <cx:pt idx="3737">493.722222222222</cx:pt>
          <cx:pt idx="3738">592.46666666666704</cx:pt>
          <cx:pt idx="3739">467.73684210526301</cx:pt>
          <cx:pt idx="3740">522.76470588235304</cx:pt>
          <cx:pt idx="3741">522.76470588235304</cx:pt>
          <cx:pt idx="3742">522.76470588235304</cx:pt>
          <cx:pt idx="3743">555.4375</cx:pt>
          <cx:pt idx="3744">493.722222222222</cx:pt>
          <cx:pt idx="3745">522.76470588235304</cx:pt>
          <cx:pt idx="3746">493.722222222222</cx:pt>
          <cx:pt idx="3747">522.76470588235304</cx:pt>
          <cx:pt idx="3748">555.4375</cx:pt>
          <cx:pt idx="3749">555.4375</cx:pt>
          <cx:pt idx="3750">555.4375</cx:pt>
          <cx:pt idx="3751">522.76470588235304</cx:pt>
          <cx:pt idx="3752">592.46666666666704</cx:pt>
          <cx:pt idx="3753">592.46666666666704</cx:pt>
          <cx:pt idx="3754">740.58333333333303</cx:pt>
          <cx:pt idx="3755">740.58333333333303</cx:pt>
          <cx:pt idx="3756">683.61538461538498</cx:pt>
          <cx:pt idx="3757">740.58333333333303</cx:pt>
          <cx:pt idx="3758">683.61538461538498</cx:pt>
          <cx:pt idx="3759">592.46666666666704</cx:pt>
          <cx:pt idx="3760">634.78571428571399</cx:pt>
          <cx:pt idx="3761">522.76470588235304</cx:pt>
          <cx:pt idx="3762">592.46666666666704</cx:pt>
          <cx:pt idx="3763">592.46666666666704</cx:pt>
          <cx:pt idx="3764">592.46666666666704</cx:pt>
          <cx:pt idx="3765">634.78571428571399</cx:pt>
          <cx:pt idx="3766">634.78571428571399</cx:pt>
          <cx:pt idx="3767">493.722222222222</cx:pt>
          <cx:pt idx="3768">493.722222222222</cx:pt>
          <cx:pt idx="3769">467.73684210526301</cx:pt>
          <cx:pt idx="3770">493.722222222222</cx:pt>
          <cx:pt idx="3771">592.46666666666704</cx:pt>
          <cx:pt idx="3772">634.78571428571399</cx:pt>
          <cx:pt idx="3773">467.73684210526301</cx:pt>
          <cx:pt idx="3774">493.722222222222</cx:pt>
          <cx:pt idx="3775">555.4375</cx:pt>
          <cx:pt idx="3776">403.95454545454498</cx:pt>
          <cx:pt idx="3777">555.4375</cx:pt>
          <cx:pt idx="3778">555.4375</cx:pt>
          <cx:pt idx="3779">493.722222222222</cx:pt>
          <cx:pt idx="3780">493.722222222222</cx:pt>
          <cx:pt idx="3781">423.19047619047598</cx:pt>
          <cx:pt idx="3782">423.19047619047598</cx:pt>
          <cx:pt idx="3783">467.73684210526301</cx:pt>
          <cx:pt idx="3784">423.19047619047598</cx:pt>
          <cx:pt idx="3785">423.19047619047598</cx:pt>
          <cx:pt idx="3786">423.19047619047598</cx:pt>
          <cx:pt idx="3787">444.35000000000002</cx:pt>
          <cx:pt idx="3788">423.19047619047598</cx:pt>
          <cx:pt idx="3789">493.722222222222</cx:pt>
          <cx:pt idx="3790">467.73684210526301</cx:pt>
          <cx:pt idx="3791">467.73684210526301</cx:pt>
          <cx:pt idx="3792">423.19047619047598</cx:pt>
          <cx:pt idx="3793">493.722222222222</cx:pt>
          <cx:pt idx="3794">493.722222222222</cx:pt>
          <cx:pt idx="3795">423.19047619047598</cx:pt>
          <cx:pt idx="3796">493.722222222222</cx:pt>
          <cx:pt idx="3797">493.722222222222</cx:pt>
          <cx:pt idx="3798">683.61538461538498</cx:pt>
          <cx:pt idx="3799">807.90909090909099</cx:pt>
          <cx:pt idx="3800">807.90909090909099</cx:pt>
          <cx:pt idx="3801">807.90909090909099</cx:pt>
          <cx:pt idx="3802">807.90909090909099</cx:pt>
          <cx:pt idx="3803">634.78571428571399</cx:pt>
          <cx:pt idx="3804">493.722222222222</cx:pt>
          <cx:pt idx="3805">493.722222222222</cx:pt>
          <cx:pt idx="3806">444.35000000000002</cx:pt>
          <cx:pt idx="3807">888.70000000000005</cx:pt>
          <cx:pt idx="3808">807.90909090909099</cx:pt>
          <cx:pt idx="3809">888.70000000000005</cx:pt>
          <cx:pt idx="3810">807.90909090909099</cx:pt>
          <cx:pt idx="3811">403.95454545454498</cx:pt>
          <cx:pt idx="3812">740.58333333333303</cx:pt>
          <cx:pt idx="3813">740.58333333333303</cx:pt>
          <cx:pt idx="3814">403.95454545454498</cx:pt>
          <cx:pt idx="3815">386.39130434782601</cx:pt>
          <cx:pt idx="3816">403.95454545454498</cx:pt>
          <cx:pt idx="3817">444.35000000000002</cx:pt>
          <cx:pt idx="3818">683.61538461538498</cx:pt>
          <cx:pt idx="3819">522.76470588235304</cx:pt>
          <cx:pt idx="3820">634.78571428571399</cx:pt>
          <cx:pt idx="3821">634.78571428571399</cx:pt>
          <cx:pt idx="3822">683.61538461538498</cx:pt>
          <cx:pt idx="3823">467.73684210526301</cx:pt>
          <cx:pt idx="3824">467.73684210526301</cx:pt>
          <cx:pt idx="3825">555.4375</cx:pt>
          <cx:pt idx="3826">444.35000000000002</cx:pt>
          <cx:pt idx="3827">444.35000000000002</cx:pt>
          <cx:pt idx="3828">467.73684210526301</cx:pt>
          <cx:pt idx="3829">444.35000000000002</cx:pt>
          <cx:pt idx="3830">467.73684210526301</cx:pt>
          <cx:pt idx="3831">555.4375</cx:pt>
          <cx:pt idx="3832">807.90909090909099</cx:pt>
          <cx:pt idx="3833">555.4375</cx:pt>
          <cx:pt idx="3834">683.61538461538498</cx:pt>
          <cx:pt idx="3835">683.61538461538498</cx:pt>
          <cx:pt idx="3836">740.58333333333303</cx:pt>
          <cx:pt idx="3837">423.19047619047598</cx:pt>
          <cx:pt idx="3838">423.19047619047598</cx:pt>
          <cx:pt idx="3839">444.35000000000002</cx:pt>
          <cx:pt idx="3840">444.35000000000002</cx:pt>
          <cx:pt idx="3841">467.73684210526301</cx:pt>
          <cx:pt idx="3842">444.35000000000002</cx:pt>
          <cx:pt idx="3843">467.73684210526301</cx:pt>
          <cx:pt idx="3844">444.35000000000002</cx:pt>
          <cx:pt idx="3845">522.76470588235304</cx:pt>
          <cx:pt idx="3846">555.4375</cx:pt>
          <cx:pt idx="3847">467.73684210526301</cx:pt>
          <cx:pt idx="3848">522.76470588235304</cx:pt>
          <cx:pt idx="3849">493.722222222222</cx:pt>
          <cx:pt idx="3850">341.80769230769198</cx:pt>
          <cx:pt idx="3851">317.392857142857</cx:pt>
          <cx:pt idx="3852">355.48000000000002</cx:pt>
          <cx:pt idx="3853">329.14814814814798</cx:pt>
          <cx:pt idx="3854">370.29166666666703</cx:pt>
          <cx:pt idx="3855">370.29166666666703</cx:pt>
          <cx:pt idx="3856">423.19047619047598</cx:pt>
          <cx:pt idx="3857">423.19047619047598</cx:pt>
          <cx:pt idx="3858">423.19047619047598</cx:pt>
          <cx:pt idx="3859">444.35000000000002</cx:pt>
          <cx:pt idx="3860">467.73684210526301</cx:pt>
          <cx:pt idx="3861">467.73684210526301</cx:pt>
          <cx:pt idx="3862">467.73684210526301</cx:pt>
          <cx:pt idx="3863">467.73684210526301</cx:pt>
          <cx:pt idx="3864">467.73684210526301</cx:pt>
          <cx:pt idx="3865">467.73684210526301</cx:pt>
          <cx:pt idx="3866">467.73684210526301</cx:pt>
          <cx:pt idx="3867">467.73684210526301</cx:pt>
          <cx:pt idx="3868">467.73684210526301</cx:pt>
          <cx:pt idx="3869">467.73684210526301</cx:pt>
          <cx:pt idx="3870">467.73684210526301</cx:pt>
          <cx:pt idx="3871">467.73684210526301</cx:pt>
          <cx:pt idx="3872">467.73684210526301</cx:pt>
          <cx:pt idx="3873">467.73684210526301</cx:pt>
          <cx:pt idx="3874">493.722222222222</cx:pt>
          <cx:pt idx="3875">493.722222222222</cx:pt>
          <cx:pt idx="3876">493.722222222222</cx:pt>
          <cx:pt idx="3877">493.722222222222</cx:pt>
          <cx:pt idx="3878">493.722222222222</cx:pt>
          <cx:pt idx="3879">493.722222222222</cx:pt>
          <cx:pt idx="3880">493.722222222222</cx:pt>
          <cx:pt idx="3881">493.722222222222</cx:pt>
          <cx:pt idx="3882">522.76470588235304</cx:pt>
          <cx:pt idx="3883">493.722222222222</cx:pt>
          <cx:pt idx="3884">522.76470588235304</cx:pt>
          <cx:pt idx="3885">493.722222222222</cx:pt>
          <cx:pt idx="3886">467.73684210526301</cx:pt>
          <cx:pt idx="3887">467.73684210526301</cx:pt>
          <cx:pt idx="3888">467.73684210526301</cx:pt>
          <cx:pt idx="3889">467.73684210526301</cx:pt>
          <cx:pt idx="3890">555.4375</cx:pt>
          <cx:pt idx="3891">555.4375</cx:pt>
          <cx:pt idx="3892">592.46666666666704</cx:pt>
          <cx:pt idx="3893">555.4375</cx:pt>
          <cx:pt idx="3894">592.46666666666704</cx:pt>
          <cx:pt idx="3895">555.4375</cx:pt>
          <cx:pt idx="3896">592.46666666666704</cx:pt>
          <cx:pt idx="3897">555.4375</cx:pt>
          <cx:pt idx="3898">555.4375</cx:pt>
          <cx:pt idx="3899">555.4375</cx:pt>
          <cx:pt idx="3900">555.4375</cx:pt>
          <cx:pt idx="3901">555.4375</cx:pt>
          <cx:pt idx="3902">370.29166666666703</cx:pt>
          <cx:pt idx="3903">403.95454545454498</cx:pt>
          <cx:pt idx="3904">386.39130434782601</cx:pt>
          <cx:pt idx="3905">386.39130434782601</cx:pt>
          <cx:pt idx="3906">423.19047619047598</cx:pt>
          <cx:pt idx="3907">467.73684210526301</cx:pt>
          <cx:pt idx="3908">555.4375</cx:pt>
          <cx:pt idx="3909">555.4375</cx:pt>
          <cx:pt idx="3910">423.19047619047598</cx:pt>
          <cx:pt idx="3911">444.35000000000002</cx:pt>
          <cx:pt idx="3912">423.19047619047598</cx:pt>
          <cx:pt idx="3913">444.35000000000002</cx:pt>
          <cx:pt idx="3914">423.19047619047598</cx:pt>
          <cx:pt idx="3915">493.722222222222</cx:pt>
          <cx:pt idx="3916">467.73684210526301</cx:pt>
          <cx:pt idx="3917">522.76470588235304</cx:pt>
          <cx:pt idx="3918">555.4375</cx:pt>
          <cx:pt idx="3919">467.73684210526301</cx:pt>
          <cx:pt idx="3920">555.4375</cx:pt>
          <cx:pt idx="3921">522.76470588235304</cx:pt>
          <cx:pt idx="3922">522.76470588235304</cx:pt>
          <cx:pt idx="3923">386.39130434782601</cx:pt>
          <cx:pt idx="3924">467.73684210526301</cx:pt>
          <cx:pt idx="3925">522.76470588235304</cx:pt>
          <cx:pt idx="3926">740.58333333333303</cx:pt>
          <cx:pt idx="3927">740.58333333333303</cx:pt>
          <cx:pt idx="3928">493.722222222222</cx:pt>
          <cx:pt idx="3929">493.722222222222</cx:pt>
          <cx:pt idx="3930">423.19047619047598</cx:pt>
          <cx:pt idx="3931">444.35000000000002</cx:pt>
          <cx:pt idx="3932">493.722222222222</cx:pt>
          <cx:pt idx="3933">493.722222222222</cx:pt>
          <cx:pt idx="3934">522.76470588235304</cx:pt>
          <cx:pt idx="3935">555.4375</cx:pt>
          <cx:pt idx="3936">423.19047619047598</cx:pt>
          <cx:pt idx="3937">423.19047619047598</cx:pt>
          <cx:pt idx="3938">423.19047619047598</cx:pt>
          <cx:pt idx="3939">423.19047619047598</cx:pt>
          <cx:pt idx="3940">403.95454545454498</cx:pt>
          <cx:pt idx="3941">467.73684210526301</cx:pt>
          <cx:pt idx="3942">444.35000000000002</cx:pt>
          <cx:pt idx="3943">444.35000000000002</cx:pt>
          <cx:pt idx="3944">493.722222222222</cx:pt>
          <cx:pt idx="3945">355.48000000000002</cx:pt>
          <cx:pt idx="3946">370.29166666666703</cx:pt>
          <cx:pt idx="3947">370.29166666666703</cx:pt>
          <cx:pt idx="3948">403.95454545454498</cx:pt>
          <cx:pt idx="3949">403.95454545454498</cx:pt>
          <cx:pt idx="3950">386.39130434782601</cx:pt>
          <cx:pt idx="3951">386.39130434782601</cx:pt>
          <cx:pt idx="3952">386.39130434782601</cx:pt>
          <cx:pt idx="3953">403.95454545454498</cx:pt>
          <cx:pt idx="3954">403.95454545454498</cx:pt>
          <cx:pt idx="3955">423.19047619047598</cx:pt>
          <cx:pt idx="3956">467.73684210526301</cx:pt>
          <cx:pt idx="3957">467.73684210526301</cx:pt>
          <cx:pt idx="3958">555.4375</cx:pt>
          <cx:pt idx="3959">555.4375</cx:pt>
          <cx:pt idx="3960">740.58333333333303</cx:pt>
          <cx:pt idx="3961">423.19047619047598</cx:pt>
          <cx:pt idx="3962">444.35000000000002</cx:pt>
          <cx:pt idx="3963">444.35000000000002</cx:pt>
          <cx:pt idx="3964">444.35000000000002</cx:pt>
          <cx:pt idx="3965">423.19047619047598</cx:pt>
          <cx:pt idx="3966">444.35000000000002</cx:pt>
          <cx:pt idx="3967">423.19047619047598</cx:pt>
          <cx:pt idx="3968">423.19047619047598</cx:pt>
          <cx:pt idx="3969">467.73684210526301</cx:pt>
          <cx:pt idx="3970">423.19047619047598</cx:pt>
          <cx:pt idx="3971">423.19047619047598</cx:pt>
          <cx:pt idx="3972">423.19047619047598</cx:pt>
          <cx:pt idx="3973">403.95454545454498</cx:pt>
          <cx:pt idx="3974">423.19047619047598</cx:pt>
          <cx:pt idx="3975">423.19047619047598</cx:pt>
          <cx:pt idx="3976">423.19047619047598</cx:pt>
          <cx:pt idx="3977">444.35000000000002</cx:pt>
          <cx:pt idx="3978">467.73684210526301</cx:pt>
          <cx:pt idx="3979">467.73684210526301</cx:pt>
          <cx:pt idx="3980">444.35000000000002</cx:pt>
          <cx:pt idx="3981">493.722222222222</cx:pt>
          <cx:pt idx="3982">467.73684210526301</cx:pt>
          <cx:pt idx="3983">493.722222222222</cx:pt>
          <cx:pt idx="3984">493.722222222222</cx:pt>
          <cx:pt idx="3985">370.29166666666703</cx:pt>
          <cx:pt idx="3986">386.39130434782601</cx:pt>
          <cx:pt idx="3987">370.29166666666703</cx:pt>
          <cx:pt idx="3988">386.39130434782601</cx:pt>
          <cx:pt idx="3989">467.73684210526301</cx:pt>
          <cx:pt idx="3990">467.73684210526301</cx:pt>
          <cx:pt idx="3991">444.35000000000002</cx:pt>
          <cx:pt idx="3992">493.722222222222</cx:pt>
          <cx:pt idx="3993">555.4375</cx:pt>
          <cx:pt idx="3994">522.76470588235304</cx:pt>
          <cx:pt idx="3995">592.46666666666704</cx:pt>
          <cx:pt idx="3996">634.78571428571399</cx:pt>
          <cx:pt idx="3997">683.61538461538498</cx:pt>
          <cx:pt idx="3998">467.73684210526301</cx:pt>
          <cx:pt idx="3999">467.73684210526301</cx:pt>
          <cx:pt idx="4000">493.722222222222</cx:pt>
          <cx:pt idx="4001">386.39130434782601</cx:pt>
          <cx:pt idx="4002">403.95454545454498</cx:pt>
          <cx:pt idx="4003">386.39130434782601</cx:pt>
          <cx:pt idx="4004">467.73684210526301</cx:pt>
          <cx:pt idx="4005">467.73684210526301</cx:pt>
          <cx:pt idx="4006">355.48000000000002</cx:pt>
          <cx:pt idx="4007">370.29166666666703</cx:pt>
          <cx:pt idx="4008">403.95454545454498</cx:pt>
          <cx:pt idx="4009">403.95454545454498</cx:pt>
          <cx:pt idx="4010">370.29166666666703</cx:pt>
          <cx:pt idx="4011">403.95454545454498</cx:pt>
          <cx:pt idx="4012">403.95454545454498</cx:pt>
          <cx:pt idx="4013">403.95454545454498</cx:pt>
          <cx:pt idx="4014">423.19047619047598</cx:pt>
          <cx:pt idx="4015">467.73684210526301</cx:pt>
          <cx:pt idx="4016">444.35000000000002</cx:pt>
          <cx:pt idx="4017">444.35000000000002</cx:pt>
          <cx:pt idx="4018">403.95454545454498</cx:pt>
          <cx:pt idx="4019">403.95454545454498</cx:pt>
          <cx:pt idx="4020">403.95454545454498</cx:pt>
          <cx:pt idx="4021">403.95454545454498</cx:pt>
          <cx:pt idx="4022">444.35000000000002</cx:pt>
          <cx:pt idx="4023">403.95454545454498</cx:pt>
          <cx:pt idx="4024">403.95454545454498</cx:pt>
          <cx:pt idx="4025">423.19047619047598</cx:pt>
          <cx:pt idx="4026">423.19047619047598</cx:pt>
          <cx:pt idx="4027">403.95454545454498</cx:pt>
          <cx:pt idx="4028">467.73684210526301</cx:pt>
          <cx:pt idx="4029">493.722222222222</cx:pt>
          <cx:pt idx="4030">467.73684210526301</cx:pt>
          <cx:pt idx="4031">423.19047619047598</cx:pt>
          <cx:pt idx="4032">423.19047619047598</cx:pt>
          <cx:pt idx="4033">493.722222222222</cx:pt>
          <cx:pt idx="4034">807.90909090909099</cx:pt>
          <cx:pt idx="4035">444.35000000000002</cx:pt>
          <cx:pt idx="4036">444.35000000000002</cx:pt>
          <cx:pt idx="4037">423.19047619047598</cx:pt>
          <cx:pt idx="4038">423.19047619047598</cx:pt>
          <cx:pt idx="4039">444.35000000000002</cx:pt>
          <cx:pt idx="4040">493.722222222222</cx:pt>
          <cx:pt idx="4041">467.73684210526301</cx:pt>
          <cx:pt idx="4042">522.76470588235304</cx:pt>
          <cx:pt idx="4043">555.4375</cx:pt>
          <cx:pt idx="4044">493.722222222222</cx:pt>
          <cx:pt idx="4045">522.76470588235304</cx:pt>
          <cx:pt idx="4046">444.35000000000002</cx:pt>
          <cx:pt idx="4047">740.58333333333303</cx:pt>
          <cx:pt idx="4048">807.90909090909099</cx:pt>
          <cx:pt idx="4049">493.722222222222</cx:pt>
          <cx:pt idx="4050">467.73684210526301</cx:pt>
          <cx:pt idx="4051">467.73684210526301</cx:pt>
          <cx:pt idx="4052">467.73684210526301</cx:pt>
          <cx:pt idx="4053">493.722222222222</cx:pt>
          <cx:pt idx="4054">467.73684210526301</cx:pt>
          <cx:pt idx="4055">444.35000000000002</cx:pt>
          <cx:pt idx="4056">493.722222222222</cx:pt>
          <cx:pt idx="4057">467.73684210526301</cx:pt>
          <cx:pt idx="4058">467.73684210526301</cx:pt>
          <cx:pt idx="4059">493.722222222222</cx:pt>
          <cx:pt idx="4060">444.35000000000002</cx:pt>
          <cx:pt idx="4061">444.35000000000002</cx:pt>
          <cx:pt idx="4062">493.722222222222</cx:pt>
          <cx:pt idx="4063">493.722222222222</cx:pt>
          <cx:pt idx="4064">444.35000000000002</cx:pt>
          <cx:pt idx="4065">467.73684210526301</cx:pt>
          <cx:pt idx="4066">493.722222222222</cx:pt>
          <cx:pt idx="4067">555.4375</cx:pt>
          <cx:pt idx="4068">592.46666666666704</cx:pt>
          <cx:pt idx="4069">493.722222222222</cx:pt>
          <cx:pt idx="4070">467.73684210526301</cx:pt>
          <cx:pt idx="4071">444.35000000000002</cx:pt>
          <cx:pt idx="4072">467.73684210526301</cx:pt>
          <cx:pt idx="4073">683.61538461538498</cx:pt>
          <cx:pt idx="4074">423.19047619047598</cx:pt>
          <cx:pt idx="4075">444.35000000000002</cx:pt>
          <cx:pt idx="4076">386.39130434782601</cx:pt>
          <cx:pt idx="4077">403.95454545454498</cx:pt>
          <cx:pt idx="4078">444.35000000000002</cx:pt>
          <cx:pt idx="4079">444.35000000000002</cx:pt>
          <cx:pt idx="4080">444.35000000000002</cx:pt>
          <cx:pt idx="4081">403.95454545454498</cx:pt>
          <cx:pt idx="4082">467.73684210526301</cx:pt>
          <cx:pt idx="4083">493.722222222222</cx:pt>
          <cx:pt idx="4084">592.46666666666704</cx:pt>
          <cx:pt idx="4085">807.90909090909099</cx:pt>
          <cx:pt idx="4086">467.73684210526301</cx:pt>
          <cx:pt idx="4087">467.73684210526301</cx:pt>
          <cx:pt idx="4088">555.4375</cx:pt>
          <cx:pt idx="4089">555.4375</cx:pt>
          <cx:pt idx="4090">444.35000000000002</cx:pt>
          <cx:pt idx="4091">444.35000000000002</cx:pt>
          <cx:pt idx="4092">493.722222222222</cx:pt>
          <cx:pt idx="4093">467.73684210526301</cx:pt>
          <cx:pt idx="4094">467.73684210526301</cx:pt>
          <cx:pt idx="4095">467.73684210526301</cx:pt>
          <cx:pt idx="4096">493.722222222222</cx:pt>
          <cx:pt idx="4097">493.722222222222</cx:pt>
          <cx:pt idx="4098">740.58333333333303</cx:pt>
          <cx:pt idx="4099">683.61538461538498</cx:pt>
          <cx:pt idx="4100">683.61538461538498</cx:pt>
          <cx:pt idx="4101">467.73684210526301</cx:pt>
          <cx:pt idx="4102">522.76470588235304</cx:pt>
          <cx:pt idx="4103">522.76470588235304</cx:pt>
          <cx:pt idx="4104">555.4375</cx:pt>
          <cx:pt idx="4105">592.46666666666704</cx:pt>
          <cx:pt idx="4106">683.61538461538498</cx:pt>
          <cx:pt idx="4107">555.4375</cx:pt>
          <cx:pt idx="4108">683.61538461538498</cx:pt>
          <cx:pt idx="4109">403.95454545454498</cx:pt>
          <cx:pt idx="4110">423.19047619047598</cx:pt>
          <cx:pt idx="4111">467.73684210526301</cx:pt>
          <cx:pt idx="4112">467.73684210526301</cx:pt>
          <cx:pt idx="4113">555.4375</cx:pt>
          <cx:pt idx="4114">555.4375</cx:pt>
          <cx:pt idx="4115">423.19047619047598</cx:pt>
          <cx:pt idx="4116">444.35000000000002</cx:pt>
          <cx:pt idx="4117">444.35000000000002</cx:pt>
          <cx:pt idx="4118">444.35000000000002</cx:pt>
          <cx:pt idx="4119">467.73684210526301</cx:pt>
          <cx:pt idx="4120">355.48000000000002</cx:pt>
          <cx:pt idx="4121">467.73684210526301</cx:pt>
          <cx:pt idx="4122">444.35000000000002</cx:pt>
          <cx:pt idx="4123">444.35000000000002</cx:pt>
          <cx:pt idx="4124">444.35000000000002</cx:pt>
          <cx:pt idx="4125">355.48000000000002</cx:pt>
          <cx:pt idx="4126">370.29166666666703</cx:pt>
          <cx:pt idx="4127">403.95454545454498</cx:pt>
          <cx:pt idx="4128">444.35000000000002</cx:pt>
          <cx:pt idx="4129">444.35000000000002</cx:pt>
          <cx:pt idx="4130">403.95454545454498</cx:pt>
          <cx:pt idx="4131">403.95454545454498</cx:pt>
          <cx:pt idx="4132">403.95454545454498</cx:pt>
          <cx:pt idx="4133">403.95454545454498</cx:pt>
          <cx:pt idx="4134">444.35000000000002</cx:pt>
          <cx:pt idx="4135">467.73684210526301</cx:pt>
          <cx:pt idx="4136">555.4375</cx:pt>
          <cx:pt idx="4137">592.46666666666704</cx:pt>
          <cx:pt idx="4138">423.19047619047598</cx:pt>
          <cx:pt idx="4139">444.35000000000002</cx:pt>
          <cx:pt idx="4140">467.73684210526301</cx:pt>
          <cx:pt idx="4141">467.73684210526301</cx:pt>
          <cx:pt idx="4142">386.39130434782601</cx:pt>
          <cx:pt idx="4143">403.95454545454498</cx:pt>
          <cx:pt idx="4144">444.35000000000002</cx:pt>
          <cx:pt idx="4145">444.35000000000002</cx:pt>
          <cx:pt idx="4146">403.95454545454498</cx:pt>
          <cx:pt idx="4147">423.19047619047598</cx:pt>
          <cx:pt idx="4148">467.73684210526301</cx:pt>
          <cx:pt idx="4149">444.35000000000002</cx:pt>
          <cx:pt idx="4150">423.19047619047598</cx:pt>
          <cx:pt idx="4151">403.95454545454498</cx:pt>
          <cx:pt idx="4152">444.35000000000002</cx:pt>
          <cx:pt idx="4153">444.35000000000002</cx:pt>
          <cx:pt idx="4154">403.95454545454498</cx:pt>
          <cx:pt idx="4155">467.73684210526301</cx:pt>
          <cx:pt idx="4156">493.722222222222</cx:pt>
          <cx:pt idx="4157">592.46666666666704</cx:pt>
          <cx:pt idx="4158">592.46666666666704</cx:pt>
          <cx:pt idx="4159">634.78571428571399</cx:pt>
          <cx:pt idx="4160">987.444444444444</cx:pt>
          <cx:pt idx="4161">888.70000000000005</cx:pt>
          <cx:pt idx="4162">592.46666666666704</cx:pt>
          <cx:pt idx="4163">634.78571428571399</cx:pt>
          <cx:pt idx="4164">555.4375</cx:pt>
          <cx:pt idx="4165">467.73684210526301</cx:pt>
          <cx:pt idx="4166">423.19047619047598</cx:pt>
          <cx:pt idx="4167">467.73684210526301</cx:pt>
          <cx:pt idx="4168">423.19047619047598</cx:pt>
          <cx:pt idx="4169">683.61538461538498</cx:pt>
          <cx:pt idx="4170">683.61538461538498</cx:pt>
          <cx:pt idx="4171">493.722222222222</cx:pt>
          <cx:pt idx="4172">493.722222222222</cx:pt>
          <cx:pt idx="4173">522.76470588235304</cx:pt>
          <cx:pt idx="4174">522.76470588235304</cx:pt>
          <cx:pt idx="4175">522.76470588235304</cx:pt>
          <cx:pt idx="4176">555.4375</cx:pt>
          <cx:pt idx="4177">493.722222222222</cx:pt>
          <cx:pt idx="4178">522.76470588235304</cx:pt>
          <cx:pt idx="4179">493.722222222222</cx:pt>
          <cx:pt idx="4180">522.76470588235304</cx:pt>
          <cx:pt idx="4181">555.4375</cx:pt>
          <cx:pt idx="4182">555.4375</cx:pt>
          <cx:pt idx="4183">555.4375</cx:pt>
          <cx:pt idx="4184">555.4375</cx:pt>
          <cx:pt idx="4185">683.61538461538498</cx:pt>
          <cx:pt idx="4186">683.61538461538498</cx:pt>
          <cx:pt idx="4187">683.61538461538498</cx:pt>
          <cx:pt idx="4188">592.46666666666704</cx:pt>
          <cx:pt idx="4189">683.61538461538498</cx:pt>
          <cx:pt idx="4190">683.61538461538498</cx:pt>
          <cx:pt idx="4191">592.46666666666704</cx:pt>
          <cx:pt idx="4192">740.58333333333303</cx:pt>
          <cx:pt idx="4193">683.61538461538498</cx:pt>
          <cx:pt idx="4194">740.58333333333303</cx:pt>
          <cx:pt idx="4195">740.58333333333303</cx:pt>
          <cx:pt idx="4196">592.46666666666704</cx:pt>
          <cx:pt idx="4197">634.78571428571399</cx:pt>
          <cx:pt idx="4198">522.76470588235304</cx:pt>
          <cx:pt idx="4199">592.46666666666704</cx:pt>
          <cx:pt idx="4200">592.46666666666704</cx:pt>
          <cx:pt idx="4201">592.46666666666704</cx:pt>
          <cx:pt idx="4202">634.78571428571399</cx:pt>
          <cx:pt idx="4203">634.78571428571399</cx:pt>
          <cx:pt idx="4204">467.73684210526301</cx:pt>
          <cx:pt idx="4205">493.722222222222</cx:pt>
          <cx:pt idx="4206">467.73684210526301</cx:pt>
          <cx:pt idx="4207">467.73684210526301</cx:pt>
          <cx:pt idx="4208">444.35000000000002</cx:pt>
          <cx:pt idx="4209">467.73684210526301</cx:pt>
          <cx:pt idx="4210">467.73684210526301</cx:pt>
          <cx:pt idx="4211">444.35000000000002</cx:pt>
          <cx:pt idx="4212">555.4375</cx:pt>
          <cx:pt idx="4213">634.78571428571399</cx:pt>
          <cx:pt idx="4214">467.73684210526301</cx:pt>
          <cx:pt idx="4215">522.76470588235304</cx:pt>
          <cx:pt idx="4216">555.4375</cx:pt>
          <cx:pt idx="4217">740.58333333333303</cx:pt>
          <cx:pt idx="4218">740.58333333333303</cx:pt>
          <cx:pt idx="4219">370.29166666666703</cx:pt>
          <cx:pt idx="4220">370.29166666666703</cx:pt>
          <cx:pt idx="4221">467.73684210526301</cx:pt>
          <cx:pt idx="4222">467.73684210526301</cx:pt>
          <cx:pt idx="4223">370.29166666666703</cx:pt>
          <cx:pt idx="4224">370.29166666666703</cx:pt>
          <cx:pt idx="4225">386.39130434782601</cx:pt>
          <cx:pt idx="4226">403.95454545454498</cx:pt>
          <cx:pt idx="4227">467.73684210526301</cx:pt>
          <cx:pt idx="4228">403.95454545454498</cx:pt>
          <cx:pt idx="4229">555.4375</cx:pt>
          <cx:pt idx="4230">467.73684210526301</cx:pt>
          <cx:pt idx="4231">386.39130434782601</cx:pt>
          <cx:pt idx="4232">403.95454545454498</cx:pt>
          <cx:pt idx="4233">467.73684210526301</cx:pt>
          <cx:pt idx="4234">592.46666666666704</cx:pt>
          <cx:pt idx="4235">592.46666666666704</cx:pt>
          <cx:pt idx="4236">740.58333333333303</cx:pt>
          <cx:pt idx="4237">740.58333333333303</cx:pt>
          <cx:pt idx="4238">423.19047619047598</cx:pt>
          <cx:pt idx="4239">423.19047619047598</cx:pt>
          <cx:pt idx="4240">467.73684210526301</cx:pt>
          <cx:pt idx="4241">493.722222222222</cx:pt>
          <cx:pt idx="4242">467.73684210526301</cx:pt>
          <cx:pt idx="4243">467.73684210526301</cx:pt>
          <cx:pt idx="4244">493.722222222222</cx:pt>
          <cx:pt idx="4245">423.19047619047598</cx:pt>
          <cx:pt idx="4246">493.722222222222</cx:pt>
          <cx:pt idx="4247">493.722222222222</cx:pt>
          <cx:pt idx="4248">423.19047619047598</cx:pt>
          <cx:pt idx="4249">493.722222222222</cx:pt>
          <cx:pt idx="4250">493.722222222222</cx:pt>
          <cx:pt idx="4251">683.61538461538498</cx:pt>
          <cx:pt idx="4252">683.61538461538498</cx:pt>
          <cx:pt idx="4253">683.61538461538498</cx:pt>
          <cx:pt idx="4254">444.35000000000002</cx:pt>
          <cx:pt idx="4255">740.58333333333303</cx:pt>
          <cx:pt idx="4256">740.58333333333303</cx:pt>
          <cx:pt idx="4257">683.61538461538498</cx:pt>
          <cx:pt idx="4258">740.58333333333303</cx:pt>
          <cx:pt idx="4259">888.70000000000005</cx:pt>
          <cx:pt idx="4260">807.90909090909099</cx:pt>
          <cx:pt idx="4261">370.29166666666703</cx:pt>
          <cx:pt idx="4262">370.29166666666703</cx:pt>
          <cx:pt idx="4263">386.39130434782601</cx:pt>
          <cx:pt idx="4264">522.76470588235304</cx:pt>
          <cx:pt idx="4265">592.46666666666704</cx:pt>
          <cx:pt idx="4266">634.78571428571399</cx:pt>
          <cx:pt idx="4267">634.78571428571399</cx:pt>
          <cx:pt idx="4268">423.19047619047598</cx:pt>
          <cx:pt idx="4269">444.35000000000002</cx:pt>
          <cx:pt idx="4270">467.73684210526301</cx:pt>
          <cx:pt idx="4271">467.73684210526301</cx:pt>
          <cx:pt idx="4272">555.4375</cx:pt>
          <cx:pt idx="4273">683.61538461538498</cx:pt>
          <cx:pt idx="4274">467.73684210526301</cx:pt>
          <cx:pt idx="4275">467.73684210526301</cx:pt>
          <cx:pt idx="4276">467.73684210526301</cx:pt>
          <cx:pt idx="4277">467.73684210526301</cx:pt>
          <cx:pt idx="4278">423.19047619047598</cx:pt>
          <cx:pt idx="4279">467.73684210526301</cx:pt>
          <cx:pt idx="4280">423.19047619047598</cx:pt>
          <cx:pt idx="4281">423.19047619047598</cx:pt>
          <cx:pt idx="4282">467.73684210526301</cx:pt>
          <cx:pt idx="4283">444.35000000000002</cx:pt>
          <cx:pt idx="4284">683.61538461538498</cx:pt>
          <cx:pt idx="4285">740.58333333333303</cx:pt>
          <cx:pt idx="4286">683.61538461538498</cx:pt>
          <cx:pt idx="4287">740.58333333333303</cx:pt>
          <cx:pt idx="4288">740.58333333333303</cx:pt>
          <cx:pt idx="4289">423.19047619047598</cx:pt>
          <cx:pt idx="4290">423.19047619047598</cx:pt>
          <cx:pt idx="4291">444.35000000000002</cx:pt>
          <cx:pt idx="4292">444.35000000000002</cx:pt>
          <cx:pt idx="4293">467.73684210526301</cx:pt>
          <cx:pt idx="4294">444.35000000000002</cx:pt>
          <cx:pt idx="4295">467.73684210526301</cx:pt>
          <cx:pt idx="4296">522.76470588235304</cx:pt>
          <cx:pt idx="4297">555.4375</cx:pt>
          <cx:pt idx="4298">467.73684210526301</cx:pt>
          <cx:pt idx="4299">522.76470588235304</cx:pt>
          <cx:pt idx="4300">467.73684210526301</cx:pt>
          <cx:pt idx="4301">341.80769230769198</cx:pt>
          <cx:pt idx="4302">317.392857142857</cx:pt>
          <cx:pt idx="4303">355.48000000000002</cx:pt>
          <cx:pt idx="4304">329.14814814814798</cx:pt>
          <cx:pt idx="4305">370.29166666666703</cx:pt>
          <cx:pt idx="4306">370.29166666666703</cx:pt>
          <cx:pt idx="4307">370.29166666666703</cx:pt>
          <cx:pt idx="4308">370.29166666666703</cx:pt>
          <cx:pt idx="4309">467.73684210526301</cx:pt>
          <cx:pt idx="4310">467.73684210526301</cx:pt>
          <cx:pt idx="4311">467.73684210526301</cx:pt>
          <cx:pt idx="4312">467.73684210526301</cx:pt>
          <cx:pt idx="4313">467.73684210526301</cx:pt>
          <cx:pt idx="4314">467.73684210526301</cx:pt>
          <cx:pt idx="4315">467.73684210526301</cx:pt>
          <cx:pt idx="4316">467.73684210526301</cx:pt>
          <cx:pt idx="4317">467.73684210526301</cx:pt>
          <cx:pt idx="4318">467.73684210526301</cx:pt>
          <cx:pt idx="4319">467.73684210526301</cx:pt>
          <cx:pt idx="4320">467.73684210526301</cx:pt>
          <cx:pt idx="4321">467.73684210526301</cx:pt>
          <cx:pt idx="4322">493.722222222222</cx:pt>
          <cx:pt idx="4323">467.73684210526301</cx:pt>
          <cx:pt idx="4324">493.722222222222</cx:pt>
          <cx:pt idx="4325">386.39130434782601</cx:pt>
          <cx:pt idx="4326">386.39130434782601</cx:pt>
          <cx:pt idx="4327">493.722222222222</cx:pt>
          <cx:pt idx="4328">555.4375</cx:pt>
          <cx:pt idx="4329">555.4375</cx:pt>
          <cx:pt idx="4330">423.19047619047598</cx:pt>
          <cx:pt idx="4331">444.35000000000002</cx:pt>
          <cx:pt idx="4332">423.19047619047598</cx:pt>
          <cx:pt idx="4333">444.35000000000002</cx:pt>
          <cx:pt idx="4334">555.4375</cx:pt>
          <cx:pt idx="4335">493.722222222222</cx:pt>
          <cx:pt idx="4336">555.4375</cx:pt>
          <cx:pt idx="4337">592.46666666666704</cx:pt>
          <cx:pt idx="4338">493.722222222222</cx:pt>
          <cx:pt idx="4339">592.46666666666704</cx:pt>
          <cx:pt idx="4340">522.76470588235304</cx:pt>
          <cx:pt idx="4341">522.76470588235304</cx:pt>
          <cx:pt idx="4342">386.39130434782601</cx:pt>
          <cx:pt idx="4343">370.29166666666703</cx:pt>
          <cx:pt idx="4344">355.48000000000002</cx:pt>
          <cx:pt idx="4345">467.73684210526301</cx:pt>
          <cx:pt idx="4346">522.76470588235304</cx:pt>
          <cx:pt idx="4347">423.19047619047598</cx:pt>
          <cx:pt idx="4348">370.29166666666703</cx:pt>
          <cx:pt idx="4349">403.95454545454498</cx:pt>
          <cx:pt idx="4350">423.19047619047598</cx:pt>
          <cx:pt idx="4351">683.61538461538498</cx:pt>
          <cx:pt idx="4352">634.78571428571399</cx:pt>
          <cx:pt idx="4353">493.722222222222</cx:pt>
          <cx:pt idx="4354">467.73684210526301</cx:pt>
          <cx:pt idx="4355">444.35000000000002</cx:pt>
          <cx:pt idx="4356">467.73684210526301</cx:pt>
          <cx:pt idx="4357">493.722222222222</cx:pt>
          <cx:pt idx="4358">493.722222222222</cx:pt>
          <cx:pt idx="4359">522.76470588235304</cx:pt>
          <cx:pt idx="4360">467.73684210526301</cx:pt>
          <cx:pt idx="4361">444.35000000000002</cx:pt>
          <cx:pt idx="4362">423.19047619047598</cx:pt>
          <cx:pt idx="4363">444.35000000000002</cx:pt>
          <cx:pt idx="4364">467.73684210526301</cx:pt>
          <cx:pt idx="4365">467.73684210526301</cx:pt>
          <cx:pt idx="4366">444.35000000000002</cx:pt>
          <cx:pt idx="4367">444.35000000000002</cx:pt>
          <cx:pt idx="4368">493.722222222222</cx:pt>
          <cx:pt idx="4369">370.29166666666703</cx:pt>
          <cx:pt idx="4370">370.29166666666703</cx:pt>
          <cx:pt idx="4371">423.19047619047598</cx:pt>
          <cx:pt idx="4372">386.39130434782601</cx:pt>
          <cx:pt idx="4373">403.95454545454498</cx:pt>
          <cx:pt idx="4374">467.73684210526301</cx:pt>
          <cx:pt idx="4375">444.35000000000002</cx:pt>
          <cx:pt idx="4376">555.4375</cx:pt>
          <cx:pt idx="4377">555.4375</cx:pt>
          <cx:pt idx="4378">683.61538461538498</cx:pt>
          <cx:pt idx="4379">423.19047619047598</cx:pt>
          <cx:pt idx="4380">423.19047619047598</cx:pt>
          <cx:pt idx="4381">444.35000000000002</cx:pt>
          <cx:pt idx="4382">444.35000000000002</cx:pt>
          <cx:pt idx="4383">423.19047619047598</cx:pt>
          <cx:pt idx="4384">423.19047619047598</cx:pt>
          <cx:pt idx="4385">444.35000000000002</cx:pt>
          <cx:pt idx="4386">444.35000000000002</cx:pt>
          <cx:pt idx="4387">444.35000000000002</cx:pt>
          <cx:pt idx="4388">444.35000000000002</cx:pt>
          <cx:pt idx="4389">467.73684210526301</cx:pt>
          <cx:pt idx="4390">493.722222222222</cx:pt>
          <cx:pt idx="4391">467.73684210526301</cx:pt>
          <cx:pt idx="4392">403.95454545454498</cx:pt>
          <cx:pt idx="4393">423.19047619047598</cx:pt>
          <cx:pt idx="4394">423.19047619047598</cx:pt>
          <cx:pt idx="4395">444.35000000000002</cx:pt>
          <cx:pt idx="4396">423.19047619047598</cx:pt>
          <cx:pt idx="4397">423.19047619047598</cx:pt>
          <cx:pt idx="4398">467.73684210526301</cx:pt>
          <cx:pt idx="4399">522.76470588235304</cx:pt>
          <cx:pt idx="4400">522.76470588235304</cx:pt>
          <cx:pt idx="4401">555.4375</cx:pt>
          <cx:pt idx="4402">634.78571428571399</cx:pt>
          <cx:pt idx="4403">634.78571428571399</cx:pt>
          <cx:pt idx="4404">555.4375</cx:pt>
          <cx:pt idx="4405">592.46666666666704</cx:pt>
          <cx:pt idx="4406">467.73684210526301</cx:pt>
          <cx:pt idx="4407">493.722222222222</cx:pt>
          <cx:pt idx="4408">555.4375</cx:pt>
          <cx:pt idx="4409">493.722222222222</cx:pt>
          <cx:pt idx="4410">386.39130434782601</cx:pt>
          <cx:pt idx="4411">386.39130434782601</cx:pt>
          <cx:pt idx="4412">467.73684210526301</cx:pt>
          <cx:pt idx="4413">467.73684210526301</cx:pt>
          <cx:pt idx="4414">386.39130434782601</cx:pt>
          <cx:pt idx="4415">370.29166666666703</cx:pt>
          <cx:pt idx="4416">355.48000000000002</cx:pt>
          <cx:pt idx="4417">444.35000000000002</cx:pt>
          <cx:pt idx="4418">467.73684210526301</cx:pt>
          <cx:pt idx="4419">355.48000000000002</cx:pt>
          <cx:pt idx="4420">370.29166666666703</cx:pt>
          <cx:pt idx="4421">403.95454545454498</cx:pt>
          <cx:pt idx="4422">370.29166666666703</cx:pt>
          <cx:pt idx="4423">355.48000000000002</cx:pt>
          <cx:pt idx="4424">423.19047619047598</cx:pt>
          <cx:pt idx="4425">444.35000000000002</cx:pt>
          <cx:pt idx="4426">403.95454545454498</cx:pt>
          <cx:pt idx="4427">403.95454545454498</cx:pt>
          <cx:pt idx="4428">386.39130434782601</cx:pt>
          <cx:pt idx="4429">403.95454545454498</cx:pt>
          <cx:pt idx="4430">444.35000000000002</cx:pt>
          <cx:pt idx="4431">444.35000000000002</cx:pt>
          <cx:pt idx="4432">403.95454545454498</cx:pt>
          <cx:pt idx="4433">403.95454545454498</cx:pt>
          <cx:pt idx="4434">423.19047619047598</cx:pt>
          <cx:pt idx="4435">423.19047619047598</cx:pt>
          <cx:pt idx="4436">403.95454545454498</cx:pt>
          <cx:pt idx="4437">403.95454545454498</cx:pt>
          <cx:pt idx="4438">467.73684210526301</cx:pt>
          <cx:pt idx="4439">493.722222222222</cx:pt>
          <cx:pt idx="4440">467.73684210526301</cx:pt>
          <cx:pt idx="4441">423.19047619047598</cx:pt>
          <cx:pt idx="4442">423.19047619047598</cx:pt>
          <cx:pt idx="4443">423.19047619047598</cx:pt>
          <cx:pt idx="4444">444.35000000000002</cx:pt>
          <cx:pt idx="4445">493.722222222222</cx:pt>
          <cx:pt idx="4446">493.722222222222</cx:pt>
          <cx:pt idx="4447">807.90909090909099</cx:pt>
          <cx:pt idx="4448">740.58333333333303</cx:pt>
          <cx:pt idx="4449">423.19047619047598</cx:pt>
          <cx:pt idx="4450">423.19047619047598</cx:pt>
          <cx:pt idx="4451">444.35000000000002</cx:pt>
          <cx:pt idx="4452">444.35000000000002</cx:pt>
          <cx:pt idx="4453">423.19047619047598</cx:pt>
          <cx:pt idx="4454">423.19047619047598</cx:pt>
          <cx:pt idx="4455">444.35000000000002</cx:pt>
          <cx:pt idx="4456">444.35000000000002</cx:pt>
          <cx:pt idx="4457">444.35000000000002</cx:pt>
          <cx:pt idx="4458">555.4375</cx:pt>
          <cx:pt idx="4459">493.722222222222</cx:pt>
          <cx:pt idx="4460">555.4375</cx:pt>
          <cx:pt idx="4461">683.61538461538498</cx:pt>
          <cx:pt idx="4462">522.76470588235304</cx:pt>
          <cx:pt idx="4463">493.722222222222</cx:pt>
          <cx:pt idx="4464">522.76470588235304</cx:pt>
          <cx:pt idx="4465">467.73684210526301</cx:pt>
          <cx:pt idx="4466">807.90909090909099</cx:pt>
          <cx:pt idx="4467">740.58333333333303</cx:pt>
          <cx:pt idx="4468">444.35000000000002</cx:pt>
          <cx:pt idx="4469">467.73684210526301</cx:pt>
          <cx:pt idx="4470">522.76470588235304</cx:pt>
          <cx:pt idx="4471">522.76470588235304</cx:pt>
          <cx:pt idx="4472">467.73684210526301</cx:pt>
          <cx:pt idx="4473">423.19047619047598</cx:pt>
          <cx:pt idx="4474">423.19047619047598</cx:pt>
          <cx:pt idx="4475">403.95454545454498</cx:pt>
          <cx:pt idx="4476">467.73684210526301</cx:pt>
          <cx:pt idx="4477">493.722222222222</cx:pt>
          <cx:pt idx="4478">493.722222222222</cx:pt>
          <cx:pt idx="4479">467.73684210526301</cx:pt>
          <cx:pt idx="4480">444.35000000000002</cx:pt>
          <cx:pt idx="4481">467.73684210526301</cx:pt>
          <cx:pt idx="4482">493.722222222222</cx:pt>
          <cx:pt idx="4483">555.4375</cx:pt>
          <cx:pt idx="4484">555.4375</cx:pt>
          <cx:pt idx="4485">467.73684210526301</cx:pt>
          <cx:pt idx="4486">444.35000000000002</cx:pt>
          <cx:pt idx="4487">444.35000000000002</cx:pt>
          <cx:pt idx="4488">467.73684210526301</cx:pt>
          <cx:pt idx="4489">683.61538461538498</cx:pt>
          <cx:pt idx="4490">370.29166666666703</cx:pt>
          <cx:pt idx="4491">403.95454545454498</cx:pt>
          <cx:pt idx="4492">444.35000000000002</cx:pt>
          <cx:pt idx="4493">467.73684210526301</cx:pt>
          <cx:pt idx="4494">444.35000000000002</cx:pt>
          <cx:pt idx="4495">403.95454545454498</cx:pt>
          <cx:pt idx="4496">493.722222222222</cx:pt>
          <cx:pt idx="4497">592.46666666666704</cx:pt>
          <cx:pt idx="4498">807.90909090909099</cx:pt>
          <cx:pt idx="4499">493.722222222222</cx:pt>
          <cx:pt idx="4500">493.722222222222</cx:pt>
          <cx:pt idx="4501">555.4375</cx:pt>
          <cx:pt idx="4502">555.4375</cx:pt>
          <cx:pt idx="4503">467.73684210526301</cx:pt>
          <cx:pt idx="4504">592.46666666666704</cx:pt>
          <cx:pt idx="4505">592.46666666666704</cx:pt>
          <cx:pt idx="4506">493.722222222222</cx:pt>
          <cx:pt idx="4507">493.722222222222</cx:pt>
          <cx:pt idx="4508">467.73684210526301</cx:pt>
          <cx:pt idx="4509">467.73684210526301</cx:pt>
          <cx:pt idx="4510">467.73684210526301</cx:pt>
          <cx:pt idx="4511">493.722222222222</cx:pt>
          <cx:pt idx="4512">467.73684210526301</cx:pt>
          <cx:pt idx="4513">683.61538461538498</cx:pt>
          <cx:pt idx="4514">683.61538461538498</cx:pt>
          <cx:pt idx="4515">683.61538461538498</cx:pt>
          <cx:pt idx="4516">493.722222222222</cx:pt>
          <cx:pt idx="4517">467.73684210526301</cx:pt>
          <cx:pt idx="4518">522.76470588235304</cx:pt>
          <cx:pt idx="4519">522.76470588235304</cx:pt>
          <cx:pt idx="4520">555.4375</cx:pt>
          <cx:pt idx="4521">555.4375</cx:pt>
          <cx:pt idx="4522">683.61538461538498</cx:pt>
          <cx:pt idx="4523">634.78571428571399</cx:pt>
          <cx:pt idx="4524">555.4375</cx:pt>
          <cx:pt idx="4525">683.61538461538498</cx:pt>
          <cx:pt idx="4526">370.29166666666703</cx:pt>
          <cx:pt idx="4527">355.48000000000002</cx:pt>
          <cx:pt idx="4528">386.39130434782601</cx:pt>
          <cx:pt idx="4529">403.95454545454498</cx:pt>
          <cx:pt idx="4530">467.73684210526301</cx:pt>
          <cx:pt idx="4531">444.35000000000002</cx:pt>
          <cx:pt idx="4532">555.4375</cx:pt>
          <cx:pt idx="4533">555.4375</cx:pt>
          <cx:pt idx="4534">444.35000000000002</cx:pt>
          <cx:pt idx="4535">444.35000000000002</cx:pt>
          <cx:pt idx="4536">355.48000000000002</cx:pt>
          <cx:pt idx="4537">444.35000000000002</cx:pt>
          <cx:pt idx="4538">423.19047619047598</cx:pt>
          <cx:pt idx="4539">386.39130434782601</cx:pt>
          <cx:pt idx="4540">386.39130434782601</cx:pt>
          <cx:pt idx="4541">467.73684210526301</cx:pt>
          <cx:pt idx="4542">467.73684210526301</cx:pt>
          <cx:pt idx="4543">444.35000000000002</cx:pt>
          <cx:pt idx="4544">444.35000000000002</cx:pt>
          <cx:pt idx="4545">355.48000000000002</cx:pt>
          <cx:pt idx="4546">444.35000000000002</cx:pt>
          <cx:pt idx="4547">444.35000000000002</cx:pt>
          <cx:pt idx="4548">403.95454545454498</cx:pt>
          <cx:pt idx="4549">403.95454545454498</cx:pt>
          <cx:pt idx="4550">386.39130434782601</cx:pt>
          <cx:pt idx="4551">403.95454545454498</cx:pt>
          <cx:pt idx="4552">467.73684210526301</cx:pt>
          <cx:pt idx="4553">444.35000000000002</cx:pt>
          <cx:pt idx="4554">444.35000000000002</cx:pt>
          <cx:pt idx="4555">467.73684210526301</cx:pt>
          <cx:pt idx="4556">493.722222222222</cx:pt>
          <cx:pt idx="4557">555.4375</cx:pt>
          <cx:pt idx="4558">592.46666666666704</cx:pt>
          <cx:pt idx="4559">444.35000000000002</cx:pt>
          <cx:pt idx="4560">467.73684210526301</cx:pt>
          <cx:pt idx="4561">444.35000000000002</cx:pt>
          <cx:pt idx="4562">444.35000000000002</cx:pt>
          <cx:pt idx="4563">423.19047619047598</cx:pt>
          <cx:pt idx="4564">403.95454545454498</cx:pt>
          <cx:pt idx="4565">444.35000000000002</cx:pt>
          <cx:pt idx="4566">423.19047619047598</cx:pt>
          <cx:pt idx="4567">423.19047619047598</cx:pt>
          <cx:pt idx="4568">467.73684210526301</cx:pt>
          <cx:pt idx="4569">493.722222222222</cx:pt>
          <cx:pt idx="4570">592.46666666666704</cx:pt>
          <cx:pt idx="4571">592.46666666666704</cx:pt>
          <cx:pt idx="4572">634.78571428571399</cx:pt>
          <cx:pt idx="4573">987.444444444444</cx:pt>
          <cx:pt idx="4574">888.70000000000005</cx:pt>
          <cx:pt idx="4575">592.46666666666704</cx:pt>
          <cx:pt idx="4576">634.78571428571399</cx:pt>
          <cx:pt idx="4577">634.78571428571399</cx:pt>
          <cx:pt idx="4578">683.61538461538498</cx:pt>
          <cx:pt idx="4579">634.78571428571399</cx:pt>
          <cx:pt idx="4580">555.4375</cx:pt>
          <cx:pt idx="4581">592.46666666666704</cx:pt>
          <cx:pt idx="4582">467.73684210526301</cx:pt>
          <cx:pt idx="4583">423.19047619047598</cx:pt>
          <cx:pt idx="4584">467.73684210526301</cx:pt>
          <cx:pt idx="4585">423.19047619047598</cx:pt>
          <cx:pt idx="4586">592.46666666666704</cx:pt>
          <cx:pt idx="4587">444.35000000000002</cx:pt>
          <cx:pt idx="4588">467.73684210526301</cx:pt>
          <cx:pt idx="4589">683.61538461538498</cx:pt>
          <cx:pt idx="4590">493.722222222222</cx:pt>
          <cx:pt idx="4591">493.722222222222</cx:pt>
          <cx:pt idx="4592">522.76470588235304</cx:pt>
          <cx:pt idx="4593">493.722222222222</cx:pt>
          <cx:pt idx="4594">522.76470588235304</cx:pt>
          <cx:pt idx="4595">555.4375</cx:pt>
          <cx:pt idx="4596">555.4375</cx:pt>
          <cx:pt idx="4597">555.4375</cx:pt>
          <cx:pt idx="4598">555.4375</cx:pt>
          <cx:pt idx="4599">683.61538461538498</cx:pt>
          <cx:pt idx="4600">683.61538461538498</cx:pt>
          <cx:pt idx="4601">683.61538461538498</cx:pt>
          <cx:pt idx="4602">592.46666666666704</cx:pt>
          <cx:pt idx="4603">634.78571428571399</cx:pt>
          <cx:pt idx="4604">592.46666666666704</cx:pt>
          <cx:pt idx="4605">467.73684210526301</cx:pt>
          <cx:pt idx="4606">493.722222222222</cx:pt>
          <cx:pt idx="4607">555.4375</cx:pt>
          <cx:pt idx="4608">634.78571428571399</cx:pt>
          <cx:pt idx="4609">555.4375</cx:pt>
          <cx:pt idx="4610">634.78571428571399</cx:pt>
          <cx:pt idx="4611">522.76470588235304</cx:pt>
          <cx:pt idx="4612">592.46666666666704</cx:pt>
          <cx:pt idx="4613">592.46666666666704</cx:pt>
          <cx:pt idx="4614">592.46666666666704</cx:pt>
          <cx:pt idx="4615">634.78571428571399</cx:pt>
          <cx:pt idx="4616">634.78571428571399</cx:pt>
          <cx:pt idx="4617">493.722222222222</cx:pt>
          <cx:pt idx="4618">467.73684210526301</cx:pt>
          <cx:pt idx="4619">493.722222222222</cx:pt>
          <cx:pt idx="4620">444.35000000000002</cx:pt>
          <cx:pt idx="4621">444.35000000000002</cx:pt>
          <cx:pt idx="4622">444.35000000000002</cx:pt>
          <cx:pt idx="4623">467.73684210526301</cx:pt>
          <cx:pt idx="4624">467.73684210526301</cx:pt>
          <cx:pt idx="4625">444.35000000000002</cx:pt>
          <cx:pt idx="4626">555.4375</cx:pt>
          <cx:pt idx="4627">634.78571428571399</cx:pt>
          <cx:pt idx="4628">467.73684210526301</cx:pt>
          <cx:pt idx="4629">522.76470588235304</cx:pt>
          <cx:pt idx="4630">592.46666666666704</cx:pt>
          <cx:pt idx="4631">386.39130434782601</cx:pt>
          <cx:pt idx="4632">403.95454545454498</cx:pt>
          <cx:pt idx="4633">355.48000000000002</cx:pt>
          <cx:pt idx="4634">370.29166666666703</cx:pt>
          <cx:pt idx="4635">634.78571428571399</cx:pt>
          <cx:pt idx="4636">444.35000000000002</cx:pt>
          <cx:pt idx="4637">444.35000000000002</cx:pt>
          <cx:pt idx="4638">423.19047619047598</cx:pt>
          <cx:pt idx="4639">740.58333333333303</cx:pt>
          <cx:pt idx="4640">634.78571428571399</cx:pt>
          <cx:pt idx="4641">403.95454545454498</cx:pt>
          <cx:pt idx="4642">634.78571428571399</cx:pt>
          <cx:pt idx="4643">888.70000000000005</cx:pt>
          <cx:pt idx="4644">423.19047619047598</cx:pt>
          <cx:pt idx="4645">423.19047619047598</cx:pt>
          <cx:pt idx="4646">423.19047619047598</cx:pt>
          <cx:pt idx="4647">423.19047619047598</cx:pt>
          <cx:pt idx="4648">423.19047619047598</cx:pt>
          <cx:pt idx="4649">423.19047619047598</cx:pt>
          <cx:pt idx="4650">522.76470588235304</cx:pt>
          <cx:pt idx="4651">522.76470588235304</cx:pt>
          <cx:pt idx="4652">807.90909090909099</cx:pt>
          <cx:pt idx="4653">807.90909090909099</cx:pt>
          <cx:pt idx="4654">423.19047619047598</cx:pt>
          <cx:pt idx="4655">423.19047619047598</cx:pt>
          <cx:pt idx="4656">386.39130434782601</cx:pt>
          <cx:pt idx="4657">403.95454545454498</cx:pt>
          <cx:pt idx="4658">740.58333333333303</cx:pt>
          <cx:pt idx="4659">403.95454545454498</cx:pt>
          <cx:pt idx="4660">592.46666666666704</cx:pt>
          <cx:pt idx="4661">683.61538461538498</cx:pt>
          <cx:pt idx="4662">423.19047619047598</cx:pt>
          <cx:pt idx="4663">493.722222222222</cx:pt>
          <cx:pt idx="4664">493.722222222222</cx:pt>
          <cx:pt idx="4665">888.70000000000005</cx:pt>
          <cx:pt idx="4666">807.90909090909099</cx:pt>
          <cx:pt idx="4667">634.78571428571399</cx:pt>
          <cx:pt idx="4668">555.4375</cx:pt>
          <cx:pt idx="4669">634.78571428571399</cx:pt>
          <cx:pt idx="4670">634.78571428571399</cx:pt>
          <cx:pt idx="4671">467.73684210526301</cx:pt>
          <cx:pt idx="4672">467.73684210526301</cx:pt>
          <cx:pt idx="4673">493.722222222222</cx:pt>
          <cx:pt idx="4674">467.73684210526301</cx:pt>
          <cx:pt idx="4675">370.29166666666703</cx:pt>
          <cx:pt idx="4676">355.48000000000002</cx:pt>
          <cx:pt idx="4677">467.73684210526301</cx:pt>
          <cx:pt idx="4678">444.35000000000002</cx:pt>
          <cx:pt idx="4679">370.29166666666703</cx:pt>
          <cx:pt idx="4680">355.48000000000002</cx:pt>
          <cx:pt idx="4681">444.35000000000002</cx:pt>
          <cx:pt idx="4682">423.19047619047598</cx:pt>
          <cx:pt idx="4683">386.39130434782601</cx:pt>
          <cx:pt idx="4684">370.29166666666703</cx:pt>
          <cx:pt idx="4685">355.48000000000002</cx:pt>
          <cx:pt idx="4686">370.29166666666703</cx:pt>
          <cx:pt idx="4687">355.48000000000002</cx:pt>
          <cx:pt idx="4688">370.29166666666703</cx:pt>
          <cx:pt idx="4689">355.48000000000002</cx:pt>
          <cx:pt idx="4690">423.19047619047598</cx:pt>
          <cx:pt idx="4691">403.95454545454498</cx:pt>
          <cx:pt idx="4692">444.35000000000002</cx:pt>
          <cx:pt idx="4693">444.35000000000002</cx:pt>
          <cx:pt idx="4694">423.19047619047598</cx:pt>
          <cx:pt idx="4695">403.95454545454498</cx:pt>
          <cx:pt idx="4696">444.35000000000002</cx:pt>
          <cx:pt idx="4697">444.35000000000002</cx:pt>
          <cx:pt idx="4698">444.35000000000002</cx:pt>
          <cx:pt idx="4699">493.722222222222</cx:pt>
          <cx:pt idx="4700">493.722222222222</cx:pt>
          <cx:pt idx="4701">555.4375</cx:pt>
          <cx:pt idx="4702">403.95454545454498</cx:pt>
          <cx:pt idx="4703">370.29166666666703</cx:pt>
          <cx:pt idx="4704">403.95454545454498</cx:pt>
          <cx:pt idx="4705">444.35000000000002</cx:pt>
          <cx:pt idx="4706">467.73684210526301</cx:pt>
          <cx:pt idx="4707">522.76470588235304</cx:pt>
          <cx:pt idx="4708">683.61538461538498</cx:pt>
          <cx:pt idx="4709">444.35000000000002</cx:pt>
          <cx:pt idx="4710">423.19047619047598</cx:pt>
          <cx:pt idx="4711">444.35000000000002</cx:pt>
          <cx:pt idx="4712">444.35000000000002</cx:pt>
          <cx:pt idx="4713">386.39130434782601</cx:pt>
          <cx:pt idx="4714">444.35000000000002</cx:pt>
          <cx:pt idx="4715">467.73684210526301</cx:pt>
          <cx:pt idx="4716">592.46666666666704</cx:pt>
          <cx:pt idx="4717">592.46666666666704</cx:pt>
          <cx:pt idx="4718">634.78571428571399</cx:pt>
          <cx:pt idx="4719">634.78571428571399</cx:pt>
          <cx:pt idx="4720">634.78571428571399</cx:pt>
          <cx:pt idx="4721">592.46666666666704</cx:pt>
          <cx:pt idx="4722">467.73684210526301</cx:pt>
          <cx:pt idx="4723">444.35000000000002</cx:pt>
          <cx:pt idx="4724">444.35000000000002</cx:pt>
          <cx:pt idx="4725">467.73684210526301</cx:pt>
          <cx:pt idx="4726">493.722222222222</cx:pt>
          <cx:pt idx="4727">634.78571428571399</cx:pt>
          <cx:pt idx="4728">634.78571428571399</cx:pt>
          <cx:pt idx="4729">634.78571428571399</cx:pt>
          <cx:pt idx="4730">634.78571428571399</cx:pt>
          <cx:pt idx="4731">467.73684210526301</cx:pt>
          <cx:pt idx="4732">467.73684210526301</cx:pt>
          <cx:pt idx="4733">493.722222222222</cx:pt>
          <cx:pt idx="4734">592.46666666666704</cx:pt>
          <cx:pt idx="4735">493.722222222222</cx:pt>
          <cx:pt idx="4736">444.35000000000002</cx:pt>
          <cx:pt idx="4737">423.19047619047598</cx:pt>
          <cx:pt idx="4738">444.35000000000002</cx:pt>
          <cx:pt idx="4739">444.35000000000002</cx:pt>
          <cx:pt idx="4740">522.76470588235304</cx:pt>
          <cx:pt idx="4741">555.4375</cx:pt>
          <cx:pt idx="4742">555.4375</cx:pt>
          <cx:pt idx="4743">555.4375</cx:pt>
          <cx:pt idx="4744">493.722222222222</cx:pt>
          <cx:pt idx="4745">493.722222222222</cx:pt>
          <cx:pt idx="4746">683.61538461538498</cx:pt>
          <cx:pt idx="4747">683.61538461538498</cx:pt>
          <cx:pt idx="4748">683.61538461538498</cx:pt>
          <cx:pt idx="4749">634.78571428571399</cx:pt>
          <cx:pt idx="4750">740.58333333333303</cx:pt>
          <cx:pt idx="4751">740.58333333333303</cx:pt>
          <cx:pt idx="4752">370.29166666666703</cx:pt>
          <cx:pt idx="4753">370.29166666666703</cx:pt>
          <cx:pt idx="4754">386.39130434782601</cx:pt>
          <cx:pt idx="4755">444.35000000000002</cx:pt>
          <cx:pt idx="4756">444.35000000000002</cx:pt>
          <cx:pt idx="4757">467.73684210526301</cx:pt>
          <cx:pt idx="4758">467.73684210526301</cx:pt>
          <cx:pt idx="4759">555.4375</cx:pt>
          <cx:pt idx="4760">423.19047619047598</cx:pt>
          <cx:pt idx="4761">403.95454545454498</cx:pt>
          <cx:pt idx="4762">423.19047619047598</cx:pt>
          <cx:pt idx="4763">423.19047619047598</cx:pt>
          <cx:pt idx="4764">423.19047619047598</cx:pt>
          <cx:pt idx="4765">386.39130434782601</cx:pt>
          <cx:pt idx="4766">403.95454545454498</cx:pt>
          <cx:pt idx="4767">423.19047619047598</cx:pt>
          <cx:pt idx="4768">423.19047619047598</cx:pt>
          <cx:pt idx="4769">423.19047619047598</cx:pt>
          <cx:pt idx="4770">386.39130434782601</cx:pt>
          <cx:pt idx="4771">403.95454545454498</cx:pt>
          <cx:pt idx="4772">423.19047619047598</cx:pt>
          <cx:pt idx="4773">423.19047619047598</cx:pt>
          <cx:pt idx="4774">423.19047619047598</cx:pt>
          <cx:pt idx="4775">403.95454545454498</cx:pt>
          <cx:pt idx="4776">423.19047619047598</cx:pt>
          <cx:pt idx="4777">423.19047619047598</cx:pt>
          <cx:pt idx="4778">444.35000000000002</cx:pt>
          <cx:pt idx="4779">467.73684210526301</cx:pt>
          <cx:pt idx="4780">444.35000000000002</cx:pt>
          <cx:pt idx="4781">467.73684210526301</cx:pt>
          <cx:pt idx="4782">444.35000000000002</cx:pt>
          <cx:pt idx="4783">467.73684210526301</cx:pt>
          <cx:pt idx="4784">444.35000000000002</cx:pt>
          <cx:pt idx="4785">467.73684210526301</cx:pt>
          <cx:pt idx="4786">467.73684210526301</cx:pt>
          <cx:pt idx="4787">467.73684210526301</cx:pt>
          <cx:pt idx="4788">467.73684210526301</cx:pt>
          <cx:pt idx="4789">467.73684210526301</cx:pt>
          <cx:pt idx="4790">467.73684210526301</cx:pt>
          <cx:pt idx="4791">493.722222222222</cx:pt>
          <cx:pt idx="4792">467.73684210526301</cx:pt>
          <cx:pt idx="4793">493.722222222222</cx:pt>
          <cx:pt idx="4794">467.73684210526301</cx:pt>
          <cx:pt idx="4795">493.722222222222</cx:pt>
          <cx:pt idx="4796">467.73684210526301</cx:pt>
          <cx:pt idx="4797">467.73684210526301</cx:pt>
          <cx:pt idx="4798">493.722222222222</cx:pt>
          <cx:pt idx="4799">493.722222222222</cx:pt>
          <cx:pt idx="4800">370.29166666666703</cx:pt>
          <cx:pt idx="4801">403.95454545454498</cx:pt>
          <cx:pt idx="4802">444.35000000000002</cx:pt>
          <cx:pt idx="4803">592.46666666666704</cx:pt>
          <cx:pt idx="4804">555.4375</cx:pt>
          <cx:pt idx="4805">683.61538461538498</cx:pt>
          <cx:pt idx="4806">555.4375</cx:pt>
          <cx:pt idx="4807">493.722222222222</cx:pt>
          <cx:pt idx="4808">467.73684210526301</cx:pt>
          <cx:pt idx="4809">444.35000000000002</cx:pt>
          <cx:pt idx="4810">444.35000000000002</cx:pt>
          <cx:pt idx="4811">522.76470588235304</cx:pt>
          <cx:pt idx="4812">522.76470588235304</cx:pt>
          <cx:pt idx="4813">634.78571428571399</cx:pt>
          <cx:pt idx="4814">555.4375</cx:pt>
          <cx:pt idx="4815">522.76470588235304</cx:pt>
          <cx:pt idx="4816">467.73684210526301</cx:pt>
          <cx:pt idx="4817">370.29166666666703</cx:pt>
          <cx:pt idx="4818">386.39130434782601</cx:pt>
          <cx:pt idx="4819">423.19047619047598</cx:pt>
          <cx:pt idx="4820">423.19047619047598</cx:pt>
          <cx:pt idx="4821">370.29166666666703</cx:pt>
          <cx:pt idx="4822">370.29166666666703</cx:pt>
          <cx:pt idx="4823">423.19047619047598</cx:pt>
          <cx:pt idx="4824">386.39130434782601</cx:pt>
          <cx:pt idx="4825">403.95454545454498</cx:pt>
          <cx:pt idx="4826">467.73684210526301</cx:pt>
          <cx:pt idx="4827">444.35000000000002</cx:pt>
          <cx:pt idx="4828">592.46666666666704</cx:pt>
          <cx:pt idx="4829">592.46666666666704</cx:pt>
          <cx:pt idx="4830">555.4375</cx:pt>
          <cx:pt idx="4831">683.61538461538498</cx:pt>
          <cx:pt idx="4832">493.722222222222</cx:pt>
          <cx:pt idx="4833">423.19047619047598</cx:pt>
          <cx:pt idx="4834">403.95454545454498</cx:pt>
          <cx:pt idx="4835">444.35000000000002</cx:pt>
          <cx:pt idx="4836">423.19047619047598</cx:pt>
          <cx:pt idx="4837">444.35000000000002</cx:pt>
          <cx:pt idx="4838">467.73684210526301</cx:pt>
          <cx:pt idx="4839">555.4375</cx:pt>
          <cx:pt idx="4840">634.78571428571399</cx:pt>
          <cx:pt idx="4841">423.19047619047598</cx:pt>
          <cx:pt idx="4842">444.35000000000002</cx:pt>
          <cx:pt idx="4843">444.35000000000002</cx:pt>
          <cx:pt idx="4844">423.19047619047598</cx:pt>
          <cx:pt idx="4845">423.19047619047598</cx:pt>
          <cx:pt idx="4846">403.95454545454498</cx:pt>
          <cx:pt idx="4847">386.39130434782601</cx:pt>
          <cx:pt idx="4848">403.95454545454498</cx:pt>
          <cx:pt idx="4849">403.95454545454498</cx:pt>
          <cx:pt idx="4850">444.35000000000002</cx:pt>
          <cx:pt idx="4851">423.19047619047598</cx:pt>
          <cx:pt idx="4852">423.19047619047598</cx:pt>
          <cx:pt idx="4853">423.19047619047598</cx:pt>
          <cx:pt idx="4854">403.95454545454498</cx:pt>
          <cx:pt idx="4855">403.95454545454498</cx:pt>
          <cx:pt idx="4856">467.73684210526301</cx:pt>
          <cx:pt idx="4857">493.722222222222</cx:pt>
          <cx:pt idx="4858">423.19047619047598</cx:pt>
          <cx:pt idx="4859">444.35000000000002</cx:pt>
          <cx:pt idx="4860">493.722222222222</cx:pt>
          <cx:pt idx="4861">493.722222222222</cx:pt>
          <cx:pt idx="4862">683.61538461538498</cx:pt>
          <cx:pt idx="4863">555.4375</cx:pt>
          <cx:pt idx="4864">592.46666666666704</cx:pt>
          <cx:pt idx="4865">493.722222222222</cx:pt>
          <cx:pt idx="4866">467.73684210526301</cx:pt>
          <cx:pt idx="4867">444.35000000000002</cx:pt>
          <cx:pt idx="4868">467.73684210526301</cx:pt>
          <cx:pt idx="4869">522.76470588235304</cx:pt>
          <cx:pt idx="4870">493.722222222222</cx:pt>
          <cx:pt idx="4871">467.73684210526301</cx:pt>
          <cx:pt idx="4872">467.73684210526301</cx:pt>
          <cx:pt idx="4873">467.73684210526301</cx:pt>
          <cx:pt idx="4874">555.4375</cx:pt>
          <cx:pt idx="4875">555.4375</cx:pt>
          <cx:pt idx="4876">592.46666666666704</cx:pt>
          <cx:pt idx="4877">467.73684210526301</cx:pt>
          <cx:pt idx="4878">423.19047619047598</cx:pt>
          <cx:pt idx="4879">444.35000000000002</cx:pt>
          <cx:pt idx="4880">444.35000000000002</cx:pt>
          <cx:pt idx="4881">467.73684210526301</cx:pt>
          <cx:pt idx="4882">493.722222222222</cx:pt>
          <cx:pt idx="4883">467.73684210526301</cx:pt>
          <cx:pt idx="4884">467.73684210526301</cx:pt>
          <cx:pt idx="4885">493.722222222222</cx:pt>
          <cx:pt idx="4886">493.722222222222</cx:pt>
          <cx:pt idx="4887">493.722222222222</cx:pt>
          <cx:pt idx="4888">467.73684210526301</cx:pt>
          <cx:pt idx="4889">467.73684210526301</cx:pt>
          <cx:pt idx="4890">467.73684210526301</cx:pt>
          <cx:pt idx="4891">493.722222222222</cx:pt>
          <cx:pt idx="4892">555.4375</cx:pt>
          <cx:pt idx="4893">634.78571428571399</cx:pt>
          <cx:pt idx="4894">370.29166666666703</cx:pt>
          <cx:pt idx="4895">355.48000000000002</cx:pt>
          <cx:pt idx="4896">386.39130434782601</cx:pt>
          <cx:pt idx="4897">403.95454545454498</cx:pt>
          <cx:pt idx="4898">467.73684210526301</cx:pt>
          <cx:pt idx="4899">444.35000000000002</cx:pt>
          <cx:pt idx="4900">592.46666666666704</cx:pt>
          <cx:pt idx="4901">555.4375</cx:pt>
          <cx:pt idx="4902">444.35000000000002</cx:pt>
          <cx:pt idx="4903">423.19047619047598</cx:pt>
          <cx:pt idx="4904">403.95454545454498</cx:pt>
          <cx:pt idx="4905">386.39130434782601</cx:pt>
          <cx:pt idx="4906">403.95454545454498</cx:pt>
          <cx:pt idx="4907">403.95454545454498</cx:pt>
          <cx:pt idx="4908">444.35000000000002</cx:pt>
          <cx:pt idx="4909">493.722222222222</cx:pt>
          <cx:pt idx="4910">634.78571428571399</cx:pt>
          <cx:pt idx="4911">423.19047619047598</cx:pt>
          <cx:pt idx="4912">444.35000000000002</cx:pt>
          <cx:pt idx="4913">444.35000000000002</cx:pt>
          <cx:pt idx="4914">423.19047619047598</cx:pt>
          <cx:pt idx="4915">423.19047619047598</cx:pt>
          <cx:pt idx="4916">403.95454545454498</cx:pt>
          <cx:pt idx="4917">444.35000000000002</cx:pt>
          <cx:pt idx="4918">423.19047619047598</cx:pt>
          <cx:pt idx="4919">423.19047619047598</cx:pt>
          <cx:pt idx="4920">467.73684210526301</cx:pt>
          <cx:pt idx="4921">493.722222222222</cx:pt>
          <cx:pt idx="4922">386.39130434782601</cx:pt>
          <cx:pt idx="4923">403.95454545454498</cx:pt>
          <cx:pt idx="4924">493.722222222222</cx:pt>
          <cx:pt idx="4925">493.722222222222</cx:pt>
          <cx:pt idx="4926">522.76470588235304</cx:pt>
          <cx:pt idx="4927">555.4375</cx:pt>
          <cx:pt idx="4928">522.76470588235304</cx:pt>
          <cx:pt idx="4929">634.78571428571399</cx:pt>
          <cx:pt idx="4930">740.58333333333303</cx:pt>
          <cx:pt idx="4931">555.4375</cx:pt>
          <cx:pt idx="4932">634.78571428571399</cx:pt>
          <cx:pt idx="4933">740.58333333333303</cx:pt>
          <cx:pt idx="4934">522.76470588235304</cx:pt>
          <cx:pt idx="4935">423.19047619047598</cx:pt>
          <cx:pt idx="4936">444.35000000000002</cx:pt>
          <cx:pt idx="4937">634.78571428571399</cx:pt>
          <cx:pt idx="4938">467.73684210526301</cx:pt>
          <cx:pt idx="4939">522.76470588235304</cx:pt>
          <cx:pt idx="4940">522.76470588235304</cx:pt>
          <cx:pt idx="4941">592.46666666666704</cx:pt>
          <cx:pt idx="4942">403.95454545454498</cx:pt>
          <cx:pt idx="4943">423.19047619047598</cx:pt>
          <cx:pt idx="4944">555.4375</cx:pt>
          <cx:pt idx="4945">740.58333333333303</cx:pt>
          <cx:pt idx="4946">740.58333333333303</cx:pt>
          <cx:pt idx="4947">740.58333333333303</cx:pt>
          <cx:pt idx="4948">740.58333333333303</cx:pt>
          <cx:pt idx="4949">740.58333333333303</cx:pt>
          <cx:pt idx="4950">740.58333333333303</cx:pt>
          <cx:pt idx="4951">740.58333333333303</cx:pt>
          <cx:pt idx="4952">740.58333333333303</cx:pt>
          <cx:pt idx="4953">740.58333333333303</cx:pt>
          <cx:pt idx="4954">592.46666666666704</cx:pt>
          <cx:pt idx="4955">423.19047619047598</cx:pt>
          <cx:pt idx="4956">403.95454545454498</cx:pt>
          <cx:pt idx="4957">423.19047619047598</cx:pt>
          <cx:pt idx="4958">403.95454545454498</cx:pt>
          <cx:pt idx="4959">423.19047619047598</cx:pt>
          <cx:pt idx="4960">403.95454545454498</cx:pt>
          <cx:pt idx="4961">522.76470588235304</cx:pt>
          <cx:pt idx="4962">522.76470588235304</cx:pt>
          <cx:pt idx="4963">467.73684210526301</cx:pt>
          <cx:pt idx="4964">467.73684210526301</cx:pt>
          <cx:pt idx="4965">423.19047619047598</cx:pt>
          <cx:pt idx="4966">493.722222222222</cx:pt>
          <cx:pt idx="4967">423.19047619047598</cx:pt>
          <cx:pt idx="4968">493.722222222222</cx:pt>
          <cx:pt idx="4969">683.61538461538498</cx:pt>
          <cx:pt idx="4970">683.61538461538498</cx:pt>
          <cx:pt idx="4971">740.58333333333303</cx:pt>
          <cx:pt idx="4972">807.90909090909099</cx:pt>
          <cx:pt idx="4973">444.35000000000002</cx:pt>
          <cx:pt idx="4974">683.61538461538498</cx:pt>
          <cx:pt idx="4975">740.58333333333303</cx:pt>
          <cx:pt idx="4976">683.61538461538498</cx:pt>
          <cx:pt idx="4977">740.58333333333303</cx:pt>
          <cx:pt idx="4978">467.73684210526301</cx:pt>
          <cx:pt idx="4979">493.722222222222</cx:pt>
          <cx:pt idx="4980">493.722222222222</cx:pt>
          <cx:pt idx="4981">807.90909090909099</cx:pt>
          <cx:pt idx="4982">423.19047619047598</cx:pt>
          <cx:pt idx="4983">403.95454545454498</cx:pt>
          <cx:pt idx="4984">444.35000000000002</cx:pt>
          <cx:pt idx="4985">444.35000000000002</cx:pt>
          <cx:pt idx="4986">444.35000000000002</cx:pt>
          <cx:pt idx="4987">423.19047619047598</cx:pt>
          <cx:pt idx="4988">493.722222222222</cx:pt>
          <cx:pt idx="4989">493.722222222222</cx:pt>
          <cx:pt idx="4990">555.4375</cx:pt>
          <cx:pt idx="4991">592.46666666666704</cx:pt>
          <cx:pt idx="4992">683.61538461538498</cx:pt>
          <cx:pt idx="4993">683.61538461538498</cx:pt>
          <cx:pt idx="4994">386.39130434782601</cx:pt>
          <cx:pt idx="4995">386.39130434782601</cx:pt>
          <cx:pt idx="4996">444.35000000000002</cx:pt>
          <cx:pt idx="4997">467.73684210526301</cx:pt>
          <cx:pt idx="4998">423.19047619047598</cx:pt>
          <cx:pt idx="4999">370.29166666666703</cx:pt>
          <cx:pt idx="5000">403.95454545454498</cx:pt>
          <cx:pt idx="5001">423.19047619047598</cx:pt>
          <cx:pt idx="5002">423.19047619047598</cx:pt>
          <cx:pt idx="5003">423.19047619047598</cx:pt>
          <cx:pt idx="5004">403.95454545454498</cx:pt>
          <cx:pt idx="5005">403.95454545454498</cx:pt>
          <cx:pt idx="5006">386.39130434782601</cx:pt>
          <cx:pt idx="5007">423.19047619047598</cx:pt>
          <cx:pt idx="5008">403.95454545454498</cx:pt>
          <cx:pt idx="5009">444.35000000000002</cx:pt>
          <cx:pt idx="5010">444.35000000000002</cx:pt>
          <cx:pt idx="5011">444.35000000000002</cx:pt>
          <cx:pt idx="5012">423.19047619047598</cx:pt>
          <cx:pt idx="5013">467.73684210526301</cx:pt>
          <cx:pt idx="5014">423.19047619047598</cx:pt>
          <cx:pt idx="5015">555.4375</cx:pt>
          <cx:pt idx="5016">403.95454545454498</cx:pt>
          <cx:pt idx="5017">403.95454545454498</cx:pt>
          <cx:pt idx="5018">386.39130434782601</cx:pt>
          <cx:pt idx="5019">467.73684210526301</cx:pt>
          <cx:pt idx="5020">423.19047619047598</cx:pt>
          <cx:pt idx="5021">423.19047619047598</cx:pt>
          <cx:pt idx="5022">444.35000000000002</cx:pt>
          <cx:pt idx="5023">555.4375</cx:pt>
          <cx:pt idx="5024">592.46666666666704</cx:pt>
          <cx:pt idx="5025">807.90909090909099</cx:pt>
          <cx:pt idx="5026">683.61538461538498</cx:pt>
          <cx:pt idx="5027">683.61538461538498</cx:pt>
          <cx:pt idx="5028">555.4375</cx:pt>
          <cx:pt idx="5029">807.90909090909099</cx:pt>
          <cx:pt idx="5030">740.58333333333303</cx:pt>
          <cx:pt idx="5031">444.35000000000002</cx:pt>
          <cx:pt idx="5032">444.35000000000002</cx:pt>
          <cx:pt idx="5033">467.73684210526301</cx:pt>
          <cx:pt idx="5034">403.95454545454498</cx:pt>
          <cx:pt idx="5035">444.35000000000002</cx:pt>
          <cx:pt idx="5036">467.73684210526301</cx:pt>
          <cx:pt idx="5037">444.35000000000002</cx:pt>
          <cx:pt idx="5038">467.73684210526301</cx:pt>
          <cx:pt idx="5039">403.95454545454498</cx:pt>
          <cx:pt idx="5040">403.95454545454498</cx:pt>
          <cx:pt idx="5041">423.19047619047598</cx:pt>
          <cx:pt idx="5042">444.35000000000002</cx:pt>
          <cx:pt idx="5043">592.46666666666704</cx:pt>
          <cx:pt idx="5044">807.90909090909099</cx:pt>
          <cx:pt idx="5045">592.46666666666704</cx:pt>
          <cx:pt idx="5046">592.46666666666704</cx:pt>
          <cx:pt idx="5047">683.61538461538498</cx:pt>
          <cx:pt idx="5048">423.19047619047598</cx:pt>
          <cx:pt idx="5049">423.19047619047598</cx:pt>
          <cx:pt idx="5050">444.35000000000002</cx:pt>
          <cx:pt idx="5051">444.35000000000002</cx:pt>
          <cx:pt idx="5052">403.95454545454498</cx:pt>
          <cx:pt idx="5053">423.19047619047598</cx:pt>
          <cx:pt idx="5054">423.19047619047598</cx:pt>
          <cx:pt idx="5055">444.35000000000002</cx:pt>
          <cx:pt idx="5056">634.78571428571399</cx:pt>
          <cx:pt idx="5057">555.4375</cx:pt>
          <cx:pt idx="5058">467.73684210526301</cx:pt>
          <cx:pt idx="5059">423.19047619047598</cx:pt>
          <cx:pt idx="5060">592.46666666666704</cx:pt>
          <cx:pt idx="5061">493.722222222222</cx:pt>
          <cx:pt idx="5062">634.78571428571399</cx:pt>
          <cx:pt idx="5063">341.80769230769198</cx:pt>
          <cx:pt idx="5064">444.35000000000002</cx:pt>
          <cx:pt idx="5065">522.76470588235304</cx:pt>
          <cx:pt idx="5066">522.76470588235304</cx:pt>
          <cx:pt idx="5067">467.73684210526301</cx:pt>
          <cx:pt idx="5068">467.73684210526301</cx:pt>
          <cx:pt idx="5069">444.35000000000002</cx:pt>
          <cx:pt idx="5070">467.73684210526301</cx:pt>
          <cx:pt idx="5071">444.35000000000002</cx:pt>
          <cx:pt idx="5072">555.4375</cx:pt>
          <cx:pt idx="5073">522.76470588235304</cx:pt>
          <cx:pt idx="5074">592.46666666666704</cx:pt>
          <cx:pt idx="5075">634.78571428571399</cx:pt>
          <cx:pt idx="5076">740.58333333333303</cx:pt>
          <cx:pt idx="5077">592.46666666666704</cx:pt>
          <cx:pt idx="5078">683.61538461538498</cx:pt>
          <cx:pt idx="5079">341.80769230769198</cx:pt>
          <cx:pt idx="5080">467.73684210526301</cx:pt>
          <cx:pt idx="5081">555.4375</cx:pt>
          <cx:pt idx="5082">493.722222222222</cx:pt>
          <cx:pt idx="5083">493.722222222222</cx:pt>
          <cx:pt idx="5084">555.4375</cx:pt>
          <cx:pt idx="5085">493.722222222222</cx:pt>
          <cx:pt idx="5086">634.78571428571399</cx:pt>
          <cx:pt idx="5087">634.78571428571399</cx:pt>
          <cx:pt idx="5088">555.4375</cx:pt>
          <cx:pt idx="5089">493.722222222222</cx:pt>
          <cx:pt idx="5090">493.722222222222</cx:pt>
          <cx:pt idx="5091">592.46666666666704</cx:pt>
          <cx:pt idx="5092">634.78571428571399</cx:pt>
          <cx:pt idx="5093">740.58333333333303</cx:pt>
          <cx:pt idx="5094">740.58333333333303</cx:pt>
          <cx:pt idx="5095">740.58333333333303</cx:pt>
          <cx:pt idx="5096">740.58333333333303</cx:pt>
          <cx:pt idx="5097">740.58333333333303</cx:pt>
          <cx:pt idx="5098">740.58333333333303</cx:pt>
          <cx:pt idx="5099">740.58333333333303</cx:pt>
          <cx:pt idx="5100">740.58333333333303</cx:pt>
          <cx:pt idx="5101">740.58333333333303</cx:pt>
          <cx:pt idx="5102">740.58333333333303</cx:pt>
          <cx:pt idx="5103">493.722222222222</cx:pt>
          <cx:pt idx="5104">555.4375</cx:pt>
          <cx:pt idx="5105">444.35000000000002</cx:pt>
          <cx:pt idx="5106">444.35000000000002</cx:pt>
          <cx:pt idx="5107">444.35000000000002</cx:pt>
          <cx:pt idx="5108">467.73684210526301</cx:pt>
          <cx:pt idx="5109">286.677419354839</cx:pt>
          <cx:pt idx="5110">306.44827586206901</cx:pt>
          <cx:pt idx="5111">355.48000000000002</cx:pt>
          <cx:pt idx="5112">341.80769230769198</cx:pt>
          <cx:pt idx="5113">317.392857142857</cx:pt>
          <cx:pt idx="5114">341.80769230769198</cx:pt>
          <cx:pt idx="5115">370.29166666666703</cx:pt>
          <cx:pt idx="5116">386.39130434782601</cx:pt>
          <cx:pt idx="5117">634.78571428571399</cx:pt>
          <cx:pt idx="5118">467.73684210526301</cx:pt>
          <cx:pt idx="5119">493.722222222222</cx:pt>
          <cx:pt idx="5120">467.73684210526301</cx:pt>
          <cx:pt idx="5121">370.29166666666703</cx:pt>
          <cx:pt idx="5122">592.46666666666704</cx:pt>
          <cx:pt idx="5123">683.61538461538498</cx:pt>
          <cx:pt idx="5124">423.19047619047598</cx:pt>
          <cx:pt idx="5125">423.19047619047598</cx:pt>
          <cx:pt idx="5126">444.35000000000002</cx:pt>
          <cx:pt idx="5127">423.19047619047598</cx:pt>
          <cx:pt idx="5128">370.29166666666703</cx:pt>
          <cx:pt idx="5129">423.19047619047598</cx:pt>
          <cx:pt idx="5130">592.46666666666704</cx:pt>
          <cx:pt idx="5131">634.78571428571399</cx:pt>
          <cx:pt idx="5132">683.61538461538498</cx:pt>
          <cx:pt idx="5133">740.58333333333303</cx:pt>
          <cx:pt idx="5134">555.4375</cx:pt>
          <cx:pt idx="5135">555.4375</cx:pt>
          <cx:pt idx="5136">592.46666666666704</cx:pt>
          <cx:pt idx="5137">634.78571428571399</cx:pt>
          <cx:pt idx="5138">683.61538461538498</cx:pt>
          <cx:pt idx="5139">683.61538461538498</cx:pt>
          <cx:pt idx="5140">444.35000000000002</cx:pt>
          <cx:pt idx="5141">444.35000000000002</cx:pt>
          <cx:pt idx="5142">355.48000000000002</cx:pt>
          <cx:pt idx="5143">467.73684210526301</cx:pt>
          <cx:pt idx="5144">444.35000000000002</cx:pt>
          <cx:pt idx="5145">467.73684210526301</cx:pt>
          <cx:pt idx="5146">467.73684210526301</cx:pt>
          <cx:pt idx="5147">493.722222222222</cx:pt>
          <cx:pt idx="5148">493.722222222222</cx:pt>
          <cx:pt idx="5149">467.73684210526301</cx:pt>
          <cx:pt idx="5150">467.73684210526301</cx:pt>
          <cx:pt idx="5151">341.80769230769198</cx:pt>
          <cx:pt idx="5152">467.73684210526301</cx:pt>
          <cx:pt idx="5153">444.35000000000002</cx:pt>
          <cx:pt idx="5154">467.73684210526301</cx:pt>
          <cx:pt idx="5155">444.35000000000002</cx:pt>
          <cx:pt idx="5156">370.29166666666703</cx:pt>
          <cx:pt idx="5157">493.722222222222</cx:pt>
          <cx:pt idx="5158">634.78571428571399</cx:pt>
          <cx:pt idx="5159">423.19047619047598</cx:pt>
          <cx:pt idx="5160">444.35000000000002</cx:pt>
          <cx:pt idx="5161">444.35000000000002</cx:pt>
          <cx:pt idx="5162">355.48000000000002</cx:pt>
          <cx:pt idx="5163">355.48000000000002</cx:pt>
          <cx:pt idx="5164">423.19047619047598</cx:pt>
          <cx:pt idx="5165">423.19047619047598</cx:pt>
          <cx:pt idx="5166">444.35000000000002</cx:pt>
          <cx:pt idx="5167">444.35000000000002</cx:pt>
          <cx:pt idx="5168">444.35000000000002</cx:pt>
          <cx:pt idx="5169">444.35000000000002</cx:pt>
          <cx:pt idx="5170">493.722222222222</cx:pt>
          <cx:pt idx="5171">493.722222222222</cx:pt>
          <cx:pt idx="5172">683.61538461538498</cx:pt>
          <cx:pt idx="5173">683.61538461538498</cx:pt>
          <cx:pt idx="5174">467.73684210526301</cx:pt>
          <cx:pt idx="5175">444.35000000000002</cx:pt>
          <cx:pt idx="5176">467.73684210526301</cx:pt>
          <cx:pt idx="5177">522.76470588235304</cx:pt>
          <cx:pt idx="5178">493.722222222222</cx:pt>
          <cx:pt idx="5179">423.19047619047598</cx:pt>
          <cx:pt idx="5180">467.73684210526301</cx:pt>
          <cx:pt idx="5181">467.73684210526301</cx:pt>
          <cx:pt idx="5182">493.722222222222</cx:pt>
          <cx:pt idx="5183">467.73684210526301</cx:pt>
          <cx:pt idx="5184">467.73684210526301</cx:pt>
          <cx:pt idx="5185">467.73684210526301</cx:pt>
          <cx:pt idx="5186">493.722222222222</cx:pt>
          <cx:pt idx="5187">683.61538461538498</cx:pt>
          <cx:pt idx="5188">355.48000000000002</cx:pt>
          <cx:pt idx="5189">423.19047619047598</cx:pt>
          <cx:pt idx="5190">467.73684210526301</cx:pt>
          <cx:pt idx="5191">634.78571428571399</cx:pt>
          <cx:pt idx="5192">444.35000000000002</cx:pt>
          <cx:pt idx="5193">444.35000000000002</cx:pt>
          <cx:pt idx="5194">522.76470588235304</cx:pt>
          <cx:pt idx="5195">592.46666666666704</cx:pt>
          <cx:pt idx="5196">555.4375</cx:pt>
          <cx:pt idx="5197">634.78571428571399</cx:pt>
          <cx:pt idx="5198">634.78571428571399</cx:pt>
          <cx:pt idx="5199">467.73684210526301</cx:pt>
          <cx:pt idx="5200">467.73684210526301</cx:pt>
          <cx:pt idx="5201">555.4375</cx:pt>
          <cx:pt idx="5202">634.78571428571399</cx:pt>
          <cx:pt idx="5203">555.4375</cx:pt>
          <cx:pt idx="5204">555.4375</cx:pt>
          <cx:pt idx="5205">592.46666666666704</cx:pt>
          <cx:pt idx="5206">634.78571428571399</cx:pt>
          <cx:pt idx="5207">444.35000000000002</cx:pt>
          <cx:pt idx="5208">423.19047619047598</cx:pt>
          <cx:pt idx="5209">444.35000000000002</cx:pt>
          <cx:pt idx="5210">444.35000000000002</cx:pt>
          <cx:pt idx="5211">444.35000000000002</cx:pt>
          <cx:pt idx="5212">555.4375</cx:pt>
          <cx:pt idx="5213">634.78571428571399</cx:pt>
          <cx:pt idx="5214">592.46666666666704</cx:pt>
          <cx:pt idx="5215">592.46666666666704</cx:pt>
          <cx:pt idx="5216">888.70000000000005</cx:pt>
          <cx:pt idx="5217">555.4375</cx:pt>
          <cx:pt idx="5218">493.722222222222</cx:pt>
          <cx:pt idx="5219">467.73684210526301</cx:pt>
          <cx:pt idx="5220">493.722222222222</cx:pt>
          <cx:pt idx="5221">493.722222222222</cx:pt>
          <cx:pt idx="5222">423.19047619047598</cx:pt>
          <cx:pt idx="5223">493.722222222222</cx:pt>
          <cx:pt idx="5224">423.19047619047598</cx:pt>
          <cx:pt idx="5225">493.722222222222</cx:pt>
          <cx:pt idx="5226">683.61538461538498</cx:pt>
          <cx:pt idx="5227">683.61538461538498</cx:pt>
          <cx:pt idx="5228">740.58333333333303</cx:pt>
          <cx:pt idx="5229">740.58333333333303</cx:pt>
          <cx:pt idx="5230">888.70000000000005</cx:pt>
          <cx:pt idx="5231">807.90909090909099</cx:pt>
          <cx:pt idx="5232">888.70000000000005</cx:pt>
          <cx:pt idx="5233">807.90909090909099</cx:pt>
          <cx:pt idx="5234">370.29166666666703</cx:pt>
          <cx:pt idx="5235">370.29166666666703</cx:pt>
          <cx:pt idx="5236">386.39130434782601</cx:pt>
          <cx:pt idx="5237">634.78571428571399</cx:pt>
          <cx:pt idx="5238">555.4375</cx:pt>
          <cx:pt idx="5239">634.78571428571399</cx:pt>
          <cx:pt idx="5240">634.78571428571399</cx:pt>
          <cx:pt idx="5241">444.35000000000002</cx:pt>
          <cx:pt idx="5242">444.35000000000002</cx:pt>
          <cx:pt idx="5243">467.73684210526301</cx:pt>
          <cx:pt idx="5244">467.73684210526301</cx:pt>
          <cx:pt idx="5245">555.4375</cx:pt>
          <cx:pt idx="5246">423.19047619047598</cx:pt>
          <cx:pt idx="5247">403.95454545454498</cx:pt>
          <cx:pt idx="5248">423.19047619047598</cx:pt>
          <cx:pt idx="5249">423.19047619047598</cx:pt>
          <cx:pt idx="5250">423.19047619047598</cx:pt>
          <cx:pt idx="5251">386.39130434782601</cx:pt>
          <cx:pt idx="5252">403.95454545454498</cx:pt>
          <cx:pt idx="5253">423.19047619047598</cx:pt>
          <cx:pt idx="5254">423.19047619047598</cx:pt>
          <cx:pt idx="5255">423.19047619047598</cx:pt>
          <cx:pt idx="5256">386.39130434782601</cx:pt>
          <cx:pt idx="5257">403.95454545454498</cx:pt>
          <cx:pt idx="5258">423.19047619047598</cx:pt>
          <cx:pt idx="5259">423.19047619047598</cx:pt>
          <cx:pt idx="5260">493.722222222222</cx:pt>
          <cx:pt idx="5261">493.722222222222</cx:pt>
          <cx:pt idx="5262">423.19047619047598</cx:pt>
          <cx:pt idx="5263">403.95454545454498</cx:pt>
          <cx:pt idx="5264">423.19047619047598</cx:pt>
          <cx:pt idx="5265">423.19047619047598</cx:pt>
          <cx:pt idx="5266">493.722222222222</cx:pt>
          <cx:pt idx="5267">493.722222222222</cx:pt>
          <cx:pt idx="5268">493.722222222222</cx:pt>
          <cx:pt idx="5269">493.722222222222</cx:pt>
          <cx:pt idx="5270">444.35000000000002</cx:pt>
          <cx:pt idx="5271">423.19047619047598</cx:pt>
          <cx:pt idx="5272">444.35000000000002</cx:pt>
          <cx:pt idx="5273">423.19047619047598</cx:pt>
          <cx:pt idx="5274">444.35000000000002</cx:pt>
          <cx:pt idx="5275">444.35000000000002</cx:pt>
          <cx:pt idx="5276">444.35000000000002</cx:pt>
          <cx:pt idx="5277">444.35000000000002</cx:pt>
          <cx:pt idx="5278">467.73684210526301</cx:pt>
          <cx:pt idx="5279">444.35000000000002</cx:pt>
          <cx:pt idx="5280">467.73684210526301</cx:pt>
          <cx:pt idx="5281">444.35000000000002</cx:pt>
          <cx:pt idx="5282">467.73684210526301</cx:pt>
          <cx:pt idx="5283">467.73684210526301</cx:pt>
          <cx:pt idx="5284">467.73684210526301</cx:pt>
          <cx:pt idx="5285">467.73684210526301</cx:pt>
          <cx:pt idx="5286">467.73684210526301</cx:pt>
          <cx:pt idx="5287">467.73684210526301</cx:pt>
          <cx:pt idx="5288">467.73684210526301</cx:pt>
          <cx:pt idx="5289">444.35000000000002</cx:pt>
          <cx:pt idx="5290">370.29166666666703</cx:pt>
          <cx:pt idx="5291">403.95454545454498</cx:pt>
          <cx:pt idx="5292">444.35000000000002</cx:pt>
          <cx:pt idx="5293">592.46666666666704</cx:pt>
          <cx:pt idx="5294">555.4375</cx:pt>
          <cx:pt idx="5295">341.80769230769198</cx:pt>
          <cx:pt idx="5296">555.4375</cx:pt>
          <cx:pt idx="5297">493.722222222222</cx:pt>
          <cx:pt idx="5298">467.73684210526301</cx:pt>
          <cx:pt idx="5299">444.35000000000002</cx:pt>
          <cx:pt idx="5300">444.35000000000002</cx:pt>
          <cx:pt idx="5301">634.78571428571399</cx:pt>
          <cx:pt idx="5302">634.78571428571399</cx:pt>
          <cx:pt idx="5303">341.80769230769198</cx:pt>
          <cx:pt idx="5304">522.76470588235304</cx:pt>
          <cx:pt idx="5305">370.29166666666703</cx:pt>
          <cx:pt idx="5306">403.95454545454498</cx:pt>
          <cx:pt idx="5307">423.19047619047598</cx:pt>
          <cx:pt idx="5308">423.19047619047598</cx:pt>
          <cx:pt idx="5309">403.95454545454498</cx:pt>
          <cx:pt idx="5310">386.39130434782601</cx:pt>
          <cx:pt idx="5311">370.29166666666703</cx:pt>
          <cx:pt idx="5312">370.29166666666703</cx:pt>
          <cx:pt idx="5313">423.19047619047598</cx:pt>
          <cx:pt idx="5314">386.39130434782601</cx:pt>
          <cx:pt idx="5315">403.95454545454498</cx:pt>
          <cx:pt idx="5316">467.73684210526301</cx:pt>
          <cx:pt idx="5317">444.35000000000002</cx:pt>
          <cx:pt idx="5318">592.46666666666704</cx:pt>
          <cx:pt idx="5319">592.46666666666704</cx:pt>
          <cx:pt idx="5320">555.4375</cx:pt>
          <cx:pt idx="5321">807.90909090909099</cx:pt>
          <cx:pt idx="5322">423.19047619047598</cx:pt>
          <cx:pt idx="5323">403.95454545454498</cx:pt>
          <cx:pt idx="5324">522.76470588235304</cx:pt>
          <cx:pt idx="5325">683.61538461538498</cx:pt>
          <cx:pt idx="5326">683.61538461538498</cx:pt>
          <cx:pt idx="5327">555.4375</cx:pt>
          <cx:pt idx="5328">634.78571428571399</cx:pt>
          <cx:pt idx="5329">423.19047619047598</cx:pt>
          <cx:pt idx="5330">403.95454545454498</cx:pt>
          <cx:pt idx="5331">444.35000000000002</cx:pt>
          <cx:pt idx="5332">370.29166666666703</cx:pt>
          <cx:pt idx="5333">370.29166666666703</cx:pt>
          <cx:pt idx="5334">444.35000000000002</cx:pt>
          <cx:pt idx="5335">386.39130434782601</cx:pt>
          <cx:pt idx="5336">386.39130434782601</cx:pt>
          <cx:pt idx="5337">386.39130434782601</cx:pt>
          <cx:pt idx="5338">403.95454545454498</cx:pt>
          <cx:pt idx="5339">444.35000000000002</cx:pt>
          <cx:pt idx="5340">423.19047619047598</cx:pt>
          <cx:pt idx="5341">386.39130434782601</cx:pt>
          <cx:pt idx="5342">386.39130434782601</cx:pt>
          <cx:pt idx="5343">386.39130434782601</cx:pt>
          <cx:pt idx="5344">403.95454545454498</cx:pt>
          <cx:pt idx="5345">423.19047619047598</cx:pt>
          <cx:pt idx="5346">423.19047619047598</cx:pt>
          <cx:pt idx="5347">423.19047619047598</cx:pt>
          <cx:pt idx="5348">423.19047619047598</cx:pt>
          <cx:pt idx="5349">403.95454545454498</cx:pt>
          <cx:pt idx="5350">403.95454545454498</cx:pt>
          <cx:pt idx="5351">467.73684210526301</cx:pt>
          <cx:pt idx="5352">423.19047619047598</cx:pt>
          <cx:pt idx="5353">423.19047619047598</cx:pt>
          <cx:pt idx="5354">444.35000000000002</cx:pt>
          <cx:pt idx="5355">423.19047619047598</cx:pt>
          <cx:pt idx="5356">444.35000000000002</cx:pt>
          <cx:pt idx="5357">493.722222222222</cx:pt>
          <cx:pt idx="5358">493.722222222222</cx:pt>
          <cx:pt idx="5359">555.4375</cx:pt>
          <cx:pt idx="5360">592.46666666666704</cx:pt>
          <cx:pt idx="5361">807.90909090909099</cx:pt>
          <cx:pt idx="5362">592.46666666666704</cx:pt>
          <cx:pt idx="5363">493.722222222222</cx:pt>
          <cx:pt idx="5364">555.4375</cx:pt>
          <cx:pt idx="5365">444.35000000000002</cx:pt>
          <cx:pt idx="5366">467.73684210526301</cx:pt>
          <cx:pt idx="5367">493.722222222222</cx:pt>
          <cx:pt idx="5368">522.76470588235304</cx:pt>
          <cx:pt idx="5369">555.4375</cx:pt>
          <cx:pt idx="5370">592.46666666666704</cx:pt>
          <cx:pt idx="5371">370.29166666666703</cx:pt>
          <cx:pt idx="5372">403.95454545454498</cx:pt>
          <cx:pt idx="5373">444.35000000000002</cx:pt>
          <cx:pt idx="5374">467.73684210526301</cx:pt>
          <cx:pt idx="5375">493.722222222222</cx:pt>
          <cx:pt idx="5376">467.73684210526301</cx:pt>
          <cx:pt idx="5377">493.722222222222</cx:pt>
          <cx:pt idx="5378">467.73684210526301</cx:pt>
          <cx:pt idx="5379">493.722222222222</cx:pt>
          <cx:pt idx="5380">807.90909090909099</cx:pt>
          <cx:pt idx="5381">555.4375</cx:pt>
          <cx:pt idx="5382">555.4375</cx:pt>
          <cx:pt idx="5383">683.61538461538498</cx:pt>
          <cx:pt idx="5384">683.61538461538498</cx:pt>
          <cx:pt idx="5385">370.29166666666703</cx:pt>
          <cx:pt idx="5386">386.39130434782601</cx:pt>
          <cx:pt idx="5387">403.95454545454498</cx:pt>
          <cx:pt idx="5388">467.73684210526301</cx:pt>
          <cx:pt idx="5389">444.35000000000002</cx:pt>
          <cx:pt idx="5390">592.46666666666704</cx:pt>
          <cx:pt idx="5391">555.4375</cx:pt>
          <cx:pt idx="5392">423.19047619047598</cx:pt>
          <cx:pt idx="5393">403.95454545454498</cx:pt>
          <cx:pt idx="5394">444.35000000000002</cx:pt>
          <cx:pt idx="5395">423.19047619047598</cx:pt>
          <cx:pt idx="5396">386.39130434782601</cx:pt>
          <cx:pt idx="5397">386.39130434782601</cx:pt>
          <cx:pt idx="5398">386.39130434782601</cx:pt>
          <cx:pt idx="5399">403.95454545454498</cx:pt>
          <cx:pt idx="5400">444.35000000000002</cx:pt>
          <cx:pt idx="5401">493.722222222222</cx:pt>
          <cx:pt idx="5402">634.78571428571399</cx:pt>
          <cx:pt idx="5403">370.29166666666703</cx:pt>
          <cx:pt idx="5404">386.39130434782601</cx:pt>
          <cx:pt idx="5405">467.73684210526301</cx:pt>
          <cx:pt idx="5406">592.46666666666704</cx:pt>
          <cx:pt idx="5407">634.78571428571399</cx:pt>
          <cx:pt idx="5408">634.78571428571399</cx:pt>
          <cx:pt idx="5409">555.4375</cx:pt>
          <cx:pt idx="5410">370.29166666666703</cx:pt>
          <cx:pt idx="5411">386.39130434782601</cx:pt>
          <cx:pt idx="5412">370.29166666666703</cx:pt>
          <cx:pt idx="5413">386.39130434782601</cx:pt>
          <cx:pt idx="5414">634.78571428571399</cx:pt>
          <cx:pt idx="5415">423.19047619047598</cx:pt>
          <cx:pt idx="5416">403.95454545454498</cx:pt>
          <cx:pt idx="5417">493.722222222222</cx:pt>
          <cx:pt idx="5418">467.73684210526301</cx:pt>
          <cx:pt idx="5419">522.76470588235304</cx:pt>
          <cx:pt idx="5420">493.722222222222</cx:pt>
          <cx:pt idx="5421">555.4375</cx:pt>
          <cx:pt idx="5422">634.78571428571399</cx:pt>
          <cx:pt idx="5423">592.46666666666704</cx:pt>
          <cx:pt idx="5424">683.61538461538498</cx:pt>
          <cx:pt idx="5425">634.78571428571399</cx:pt>
          <cx:pt idx="5426">522.76470588235304</cx:pt>
          <cx:pt idx="5427">634.78571428571399</cx:pt>
          <cx:pt idx="5428">740.58333333333303</cx:pt>
          <cx:pt idx="5429">493.722222222222</cx:pt>
          <cx:pt idx="5430">592.46666666666704</cx:pt>
          <cx:pt idx="5431">522.76470588235304</cx:pt>
          <cx:pt idx="5432">592.46666666666704</cx:pt>
          <cx:pt idx="5433">740.58333333333303</cx:pt>
          <cx:pt idx="5434">555.4375</cx:pt>
          <cx:pt idx="5435">683.61538461538498</cx:pt>
          <cx:pt idx="5436">522.76470588235304</cx:pt>
          <cx:pt idx="5437">555.4375</cx:pt>
          <cx:pt idx="5438">522.76470588235304</cx:pt>
          <cx:pt idx="5439">555.4375</cx:pt>
          <cx:pt idx="5440">592.46666666666704</cx:pt>
          <cx:pt idx="5441">522.76470588235304</cx:pt>
          <cx:pt idx="5442">522.76470588235304</cx:pt>
          <cx:pt idx="5443">592.46666666666704</cx:pt>
          <cx:pt idx="5444">592.46666666666704</cx:pt>
          <cx:pt idx="5445">423.19047619047598</cx:pt>
          <cx:pt idx="5446">403.95454545454498</cx:pt>
          <cx:pt idx="5447">423.19047619047598</cx:pt>
          <cx:pt idx="5448">403.95454545454498</cx:pt>
          <cx:pt idx="5449">423.19047619047598</cx:pt>
          <cx:pt idx="5450">403.95454545454498</cx:pt>
          <cx:pt idx="5451">493.722222222222</cx:pt>
          <cx:pt idx="5452">493.722222222222</cx:pt>
          <cx:pt idx="5453">555.4375</cx:pt>
          <cx:pt idx="5454">555.4375</cx:pt>
          <cx:pt idx="5455">683.61538461538498</cx:pt>
          <cx:pt idx="5456">683.61538461538498</cx:pt>
          <cx:pt idx="5457">740.58333333333303</cx:pt>
          <cx:pt idx="5458">740.58333333333303</cx:pt>
          <cx:pt idx="5459">423.19047619047598</cx:pt>
          <cx:pt idx="5460">444.35000000000002</cx:pt>
          <cx:pt idx="5461">444.35000000000002</cx:pt>
          <cx:pt idx="5462">444.35000000000002</cx:pt>
          <cx:pt idx="5463">467.73684210526301</cx:pt>
          <cx:pt idx="5464">740.58333333333303</cx:pt>
          <cx:pt idx="5465">683.61538461538498</cx:pt>
          <cx:pt idx="5466">740.58333333333303</cx:pt>
          <cx:pt idx="5467">683.61538461538498</cx:pt>
          <cx:pt idx="5468">467.73684210526301</cx:pt>
          <cx:pt idx="5469">355.48000000000002</cx:pt>
          <cx:pt idx="5470">341.80769230769198</cx:pt>
          <cx:pt idx="5471">370.29166666666703</cx:pt>
          <cx:pt idx="5472">386.39130434782601</cx:pt>
          <cx:pt idx="5473">634.78571428571399</cx:pt>
          <cx:pt idx="5474">555.4375</cx:pt>
          <cx:pt idx="5475">740.58333333333303</cx:pt>
          <cx:pt idx="5476">423.19047619047598</cx:pt>
          <cx:pt idx="5477">403.95454545454498</cx:pt>
          <cx:pt idx="5478">444.35000000000002</cx:pt>
          <cx:pt idx="5479">423.19047619047598</cx:pt>
          <cx:pt idx="5480">444.35000000000002</cx:pt>
          <cx:pt idx="5481">444.35000000000002</cx:pt>
          <cx:pt idx="5482">444.35000000000002</cx:pt>
          <cx:pt idx="5483">444.35000000000002</cx:pt>
          <cx:pt idx="5484">444.35000000000002</cx:pt>
          <cx:pt idx="5485">444.35000000000002</cx:pt>
          <cx:pt idx="5486">467.73684210526301</cx:pt>
          <cx:pt idx="5487">444.35000000000002</cx:pt>
          <cx:pt idx="5488">493.722222222222</cx:pt>
          <cx:pt idx="5489">493.722222222222</cx:pt>
          <cx:pt idx="5490">555.4375</cx:pt>
          <cx:pt idx="5491">493.722222222222</cx:pt>
          <cx:pt idx="5492">683.61538461538498</cx:pt>
          <cx:pt idx="5493">683.61538461538498</cx:pt>
          <cx:pt idx="5494">683.61538461538498</cx:pt>
          <cx:pt idx="5495">683.61538461538498</cx:pt>
          <cx:pt idx="5496">403.95454545454498</cx:pt>
          <cx:pt idx="5497">403.95454545454498</cx:pt>
          <cx:pt idx="5498">355.48000000000002</cx:pt>
          <cx:pt idx="5499">403.95454545454498</cx:pt>
          <cx:pt idx="5500">467.73684210526301</cx:pt>
          <cx:pt idx="5501">493.722222222222</cx:pt>
          <cx:pt idx="5502">683.61538461538498</cx:pt>
          <cx:pt idx="5503">423.19047619047598</cx:pt>
          <cx:pt idx="5504">403.95454545454498</cx:pt>
          <cx:pt idx="5505">444.35000000000002</cx:pt>
          <cx:pt idx="5506">444.35000000000002</cx:pt>
          <cx:pt idx="5507">444.35000000000002</cx:pt>
          <cx:pt idx="5508">444.35000000000002</cx:pt>
          <cx:pt idx="5509">467.73684210526301</cx:pt>
          <cx:pt idx="5510">444.35000000000002</cx:pt>
          <cx:pt idx="5511">386.39130434782601</cx:pt>
          <cx:pt idx="5512">423.19047619047598</cx:pt>
          <cx:pt idx="5513">444.35000000000002</cx:pt>
          <cx:pt idx="5514">634.78571428571399</cx:pt>
          <cx:pt idx="5515">386.39130434782601</cx:pt>
          <cx:pt idx="5516">467.73684210526301</cx:pt>
          <cx:pt idx="5517">493.722222222222</cx:pt>
          <cx:pt idx="5518">740.58333333333303</cx:pt>
          <cx:pt idx="5519">444.35000000000002</cx:pt>
          <cx:pt idx="5520">467.73684210526301</cx:pt>
          <cx:pt idx="5521">807.90909090909099</cx:pt>
          <cx:pt idx="5522">740.58333333333303</cx:pt>
          <cx:pt idx="5523">444.35000000000002</cx:pt>
          <cx:pt idx="5524">444.35000000000002</cx:pt>
          <cx:pt idx="5525">467.73684210526301</cx:pt>
          <cx:pt idx="5526">403.95454545454498</cx:pt>
          <cx:pt idx="5527">403.95454545454498</cx:pt>
          <cx:pt idx="5528">444.35000000000002</cx:pt>
          <cx:pt idx="5529">444.35000000000002</cx:pt>
          <cx:pt idx="5530">467.73684210526301</cx:pt>
          <cx:pt idx="5531">467.73684210526301</cx:pt>
          <cx:pt idx="5532">444.35000000000002</cx:pt>
          <cx:pt idx="5533">403.95454545454498</cx:pt>
          <cx:pt idx="5534">403.95454545454498</cx:pt>
          <cx:pt idx="5535">423.19047619047598</cx:pt>
          <cx:pt idx="5536">370.29166666666703</cx:pt>
          <cx:pt idx="5537">634.78571428571399</cx:pt>
          <cx:pt idx="5538">634.78571428571399</cx:pt>
          <cx:pt idx="5539">423.19047619047598</cx:pt>
          <cx:pt idx="5540">444.35000000000002</cx:pt>
          <cx:pt idx="5541">555.4375</cx:pt>
          <cx:pt idx="5542">592.46666666666704</cx:pt>
          <cx:pt idx="5543">493.722222222222</cx:pt>
          <cx:pt idx="5544">493.722222222222</cx:pt>
          <cx:pt idx="5545">592.46666666666704</cx:pt>
          <cx:pt idx="5546">467.73684210526301</cx:pt>
          <cx:pt idx="5547">493.722222222222</cx:pt>
          <cx:pt idx="5548">493.722222222222</cx:pt>
          <cx:pt idx="5549">555.4375</cx:pt>
          <cx:pt idx="5550">634.78571428571399</cx:pt>
          <cx:pt idx="5551">740.58333333333303</cx:pt>
          <cx:pt idx="5552">740.58333333333303</cx:pt>
          <cx:pt idx="5553">740.58333333333303</cx:pt>
          <cx:pt idx="5554">740.58333333333303</cx:pt>
          <cx:pt idx="5555">444.35000000000002</cx:pt>
          <cx:pt idx="5556">423.19047619047598</cx:pt>
          <cx:pt idx="5557">444.35000000000002</cx:pt>
          <cx:pt idx="5558">444.35000000000002</cx:pt>
          <cx:pt idx="5559">386.39130434782601</cx:pt>
          <cx:pt idx="5560">467.73684210526301</cx:pt>
          <cx:pt idx="5561">493.722222222222</cx:pt>
          <cx:pt idx="5562">493.722222222222</cx:pt>
          <cx:pt idx="5563">423.19047619047598</cx:pt>
          <cx:pt idx="5564">444.35000000000002</cx:pt>
          <cx:pt idx="5565">467.73684210526301</cx:pt>
          <cx:pt idx="5566">683.61538461538498</cx:pt>
          <cx:pt idx="5567">683.61538461538498</cx:pt>
          <cx:pt idx="5568">683.61538461538498</cx:pt>
          <cx:pt idx="5569">683.61538461538498</cx:pt>
          <cx:pt idx="5570">683.61538461538498</cx:pt>
          <cx:pt idx="5571">683.61538461538498</cx:pt>
          <cx:pt idx="5572">467.73684210526301</cx:pt>
          <cx:pt idx="5573">355.48000000000002</cx:pt>
          <cx:pt idx="5574">493.722222222222</cx:pt>
          <cx:pt idx="5575">522.76470588235304</cx:pt>
          <cx:pt idx="5576">467.73684210526301</cx:pt>
          <cx:pt idx="5577">467.73684210526301</cx:pt>
          <cx:pt idx="5578">444.35000000000002</cx:pt>
          <cx:pt idx="5579">493.722222222222</cx:pt>
          <cx:pt idx="5580">555.4375</cx:pt>
          <cx:pt idx="5581">592.46666666666704</cx:pt>
          <cx:pt idx="5582">634.78571428571399</cx:pt>
          <cx:pt idx="5583">355.48000000000002</cx:pt>
          <cx:pt idx="5584">683.61538461538498</cx:pt>
          <cx:pt idx="5585">740.58333333333303</cx:pt>
          <cx:pt idx="5586">634.78571428571399</cx:pt>
          <cx:pt idx="5587">522.76470588235304</cx:pt>
          <cx:pt idx="5588">355.48000000000002</cx:pt>
          <cx:pt idx="5589">370.29166666666703</cx:pt>
          <cx:pt idx="5590">444.35000000000002</cx:pt>
          <cx:pt idx="5591">444.35000000000002</cx:pt>
          <cx:pt idx="5592">423.19047619047598</cx:pt>
          <cx:pt idx="5593">370.29166666666703</cx:pt>
          <cx:pt idx="5594">403.95454545454498</cx:pt>
          <cx:pt idx="5595">444.35000000000002</cx:pt>
          <cx:pt idx="5596">592.46666666666704</cx:pt>
          <cx:pt idx="5597">807.90909090909099</cx:pt>
          <cx:pt idx="5598">683.61538461538498</cx:pt>
          <cx:pt idx="5599">467.73684210526301</cx:pt>
          <cx:pt idx="5600">522.76470588235304</cx:pt>
          <cx:pt idx="5601">555.4375</cx:pt>
          <cx:pt idx="5602">444.35000000000002</cx:pt>
          <cx:pt idx="5603">634.78571428571399</cx:pt>
          <cx:pt idx="5604">634.78571428571399</cx:pt>
          <cx:pt idx="5605">444.35000000000002</cx:pt>
          <cx:pt idx="5606">423.19047619047598</cx:pt>
          <cx:pt idx="5607">592.46666666666704</cx:pt>
          <cx:pt idx="5608">592.46666666666704</cx:pt>
          <cx:pt idx="5609">592.46666666666704</cx:pt>
          <cx:pt idx="5610">493.722222222222</cx:pt>
          <cx:pt idx="5611">444.35000000000002</cx:pt>
          <cx:pt idx="5612">467.73684210526301</cx:pt>
          <cx:pt idx="5613">683.61538461538498</cx:pt>
          <cx:pt idx="5614">634.78571428571399</cx:pt>
          <cx:pt idx="5615">634.78571428571399</cx:pt>
          <cx:pt idx="5616">592.46666666666704</cx:pt>
          <cx:pt idx="5617">634.78571428571399</cx:pt>
          <cx:pt idx="5618">634.78571428571399</cx:pt>
          <cx:pt idx="5619">592.46666666666704</cx:pt>
          <cx:pt idx="5620">683.61538461538498</cx:pt>
          <cx:pt idx="5621">277.71875</cx:pt>
          <cx:pt idx="5622">306.44827586206901</cx:pt>
          <cx:pt idx="5623">306.44827586206901</cx:pt>
          <cx:pt idx="5624">329.14814814814798</cx:pt>
          <cx:pt idx="5625">444.35000000000002</cx:pt>
          <cx:pt idx="5626">423.19047619047598</cx:pt>
          <cx:pt idx="5627">277.71875</cx:pt>
          <cx:pt idx="5628">306.44827586206901</cx:pt>
          <cx:pt idx="5629">306.44827586206901</cx:pt>
          <cx:pt idx="5630">329.14814814814798</cx:pt>
          <cx:pt idx="5631">246.861111111111</cx:pt>
          <cx:pt idx="5632">246.861111111111</cx:pt>
          <cx:pt idx="5633">467.73684210526301</cx:pt>
          <cx:pt idx="5634">423.19047619047598</cx:pt>
          <cx:pt idx="5635">403.95454545454498</cx:pt>
          <cx:pt idx="5636">423.19047619047598</cx:pt>
          <cx:pt idx="5637">423.19047619047598</cx:pt>
          <cx:pt idx="5638">444.35000000000002</cx:pt>
          <cx:pt idx="5639">423.19047619047598</cx:pt>
          <cx:pt idx="5640">444.35000000000002</cx:pt>
          <cx:pt idx="5641">444.35000000000002</cx:pt>
          <cx:pt idx="5642">555.4375</cx:pt>
          <cx:pt idx="5643">493.722222222222</cx:pt>
          <cx:pt idx="5644">555.4375</cx:pt>
          <cx:pt idx="5645">493.722222222222</cx:pt>
          <cx:pt idx="5646">467.73684210526301</cx:pt>
          <cx:pt idx="5647">467.73684210526301</cx:pt>
          <cx:pt idx="5648">467.73684210526301</cx:pt>
          <cx:pt idx="5649">683.61538461538498</cx:pt>
          <cx:pt idx="5650">683.61538461538498</cx:pt>
          <cx:pt idx="5651">683.61538461538498</cx:pt>
          <cx:pt idx="5652">683.61538461538498</cx:pt>
          <cx:pt idx="5653">683.61538461538498</cx:pt>
          <cx:pt idx="5654">683.61538461538498</cx:pt>
          <cx:pt idx="5655">493.722222222222</cx:pt>
          <cx:pt idx="5656">555.4375</cx:pt>
          <cx:pt idx="5657">555.4375</cx:pt>
          <cx:pt idx="5658">555.4375</cx:pt>
          <cx:pt idx="5659">355.48000000000002</cx:pt>
          <cx:pt idx="5660">555.4375</cx:pt>
          <cx:pt idx="5661">592.46666666666704</cx:pt>
          <cx:pt idx="5662">493.722222222222</cx:pt>
          <cx:pt idx="5663">467.73684210526301</cx:pt>
          <cx:pt idx="5664">493.722222222222</cx:pt>
          <cx:pt idx="5665">467.73684210526301</cx:pt>
          <cx:pt idx="5666">683.61538461538498</cx:pt>
          <cx:pt idx="5667">522.76470588235304</cx:pt>
          <cx:pt idx="5668">592.46666666666704</cx:pt>
          <cx:pt idx="5669">683.61538461538498</cx:pt>
          <cx:pt idx="5670">370.29166666666703</cx:pt>
          <cx:pt idx="5671">493.722222222222</cx:pt>
          <cx:pt idx="5672">467.73684210526301</cx:pt>
          <cx:pt idx="5673">555.4375</cx:pt>
          <cx:pt idx="5674">634.78571428571399</cx:pt>
          <cx:pt idx="5675">634.78571428571399</cx:pt>
          <cx:pt idx="5676">634.78571428571399</cx:pt>
          <cx:pt idx="5677">444.35000000000002</cx:pt>
          <cx:pt idx="5678">423.19047619047598</cx:pt>
          <cx:pt idx="5679">423.19047619047598</cx:pt>
          <cx:pt idx="5680">423.19047619047598</cx:pt>
          <cx:pt idx="5681">683.61538461538498</cx:pt>
          <cx:pt idx="5682">634.78571428571399</cx:pt>
          <cx:pt idx="5683">467.73684210526301</cx:pt>
          <cx:pt idx="5684">467.73684210526301</cx:pt>
          <cx:pt idx="5685">493.722222222222</cx:pt>
          <cx:pt idx="5686">493.722222222222</cx:pt>
          <cx:pt idx="5687">467.73684210526301</cx:pt>
          <cx:pt idx="5688">467.73684210526301</cx:pt>
          <cx:pt idx="5689">370.29166666666703</cx:pt>
          <cx:pt idx="5690">493.722222222222</cx:pt>
          <cx:pt idx="5691">467.73684210526301</cx:pt>
          <cx:pt idx="5692">467.73684210526301</cx:pt>
          <cx:pt idx="5693">467.73684210526301</cx:pt>
          <cx:pt idx="5694">386.39130434782601</cx:pt>
          <cx:pt idx="5695">355.48000000000002</cx:pt>
          <cx:pt idx="5696">807.90909090909099</cx:pt>
          <cx:pt idx="5697">807.90909090909099</cx:pt>
          <cx:pt idx="5698">555.4375</cx:pt>
          <cx:pt idx="5699">444.35000000000002</cx:pt>
          <cx:pt idx="5700">444.35000000000002</cx:pt>
          <cx:pt idx="5701">444.35000000000002</cx:pt>
          <cx:pt idx="5702">423.19047619047598</cx:pt>
          <cx:pt idx="5703">355.48000000000002</cx:pt>
          <cx:pt idx="5704">355.48000000000002</cx:pt>
          <cx:pt idx="5705">355.48000000000002</cx:pt>
          <cx:pt idx="5706">355.48000000000002</cx:pt>
          <cx:pt idx="5707">493.722222222222</cx:pt>
          <cx:pt idx="5708">807.90909090909099</cx:pt>
          <cx:pt idx="5709">467.73684210526301</cx:pt>
          <cx:pt idx="5710">467.73684210526301</cx:pt>
          <cx:pt idx="5711">386.39130434782601</cx:pt>
          <cx:pt idx="5712">807.90909090909099</cx:pt>
          <cx:pt idx="5713">467.73684210526301</cx:pt>
          <cx:pt idx="5714">493.722222222222</cx:pt>
          <cx:pt idx="5715">467.73684210526301</cx:pt>
          <cx:pt idx="5716">467.73684210526301</cx:pt>
          <cx:pt idx="5717">467.73684210526301</cx:pt>
          <cx:pt idx="5718">493.722222222222</cx:pt>
          <cx:pt idx="5719">370.29166666666703</cx:pt>
          <cx:pt idx="5720">370.29166666666703</cx:pt>
          <cx:pt idx="5721">370.29166666666703</cx:pt>
          <cx:pt idx="5722">355.48000000000002</cx:pt>
          <cx:pt idx="5723">355.48000000000002</cx:pt>
          <cx:pt idx="5724">403.95454545454498</cx:pt>
          <cx:pt idx="5725">634.78571428571399</cx:pt>
          <cx:pt idx="5726">444.35000000000002</cx:pt>
          <cx:pt idx="5727">444.35000000000002</cx:pt>
          <cx:pt idx="5728">444.35000000000002</cx:pt>
          <cx:pt idx="5729">444.35000000000002</cx:pt>
          <cx:pt idx="5730">423.19047619047598</cx:pt>
          <cx:pt idx="5731">423.19047619047598</cx:pt>
          <cx:pt idx="5732">592.46666666666704</cx:pt>
          <cx:pt idx="5733">634.78571428571399</cx:pt>
          <cx:pt idx="5734">467.73684210526301</cx:pt>
          <cx:pt idx="5735">467.73684210526301</cx:pt>
          <cx:pt idx="5736">493.722222222222</cx:pt>
          <cx:pt idx="5737">444.35000000000002</cx:pt>
          <cx:pt idx="5738">423.19047619047598</cx:pt>
          <cx:pt idx="5739">444.35000000000002</cx:pt>
          <cx:pt idx="5740">444.35000000000002</cx:pt>
          <cx:pt idx="5741">444.35000000000002</cx:pt>
          <cx:pt idx="5742">444.35000000000002</cx:pt>
          <cx:pt idx="5743">592.46666666666704</cx:pt>
          <cx:pt idx="5744">592.46666666666704</cx:pt>
          <cx:pt idx="5745">634.78571428571399</cx:pt>
          <cx:pt idx="5746">592.46666666666704</cx:pt>
          <cx:pt idx="5747">592.46666666666704</cx:pt>
          <cx:pt idx="5748">355.48000000000002</cx:pt>
          <cx:pt idx="5749">522.76470588235304</cx:pt>
          <cx:pt idx="5750">493.722222222222</cx:pt>
          <cx:pt idx="5751">493.722222222222</cx:pt>
          <cx:pt idx="5752">555.4375</cx:pt>
          <cx:pt idx="5753">888.70000000000005</cx:pt>
          <cx:pt idx="5754">807.90909090909099</cx:pt>
          <cx:pt idx="5755">888.70000000000005</cx:pt>
          <cx:pt idx="5756">807.90909090909099</cx:pt>
          <cx:pt idx="5757">403.95454545454498</cx:pt>
          <cx:pt idx="5758">403.95454545454498</cx:pt>
          <cx:pt idx="5759">306.44827586206901</cx:pt>
          <cx:pt idx="5760">306.44827586206901</cx:pt>
          <cx:pt idx="5761">444.35000000000002</cx:pt>
          <cx:pt idx="5762">444.35000000000002</cx:pt>
          <cx:pt idx="5763">341.80769230769198</cx:pt>
          <cx:pt idx="5764">740.58333333333303</cx:pt>
          <cx:pt idx="5765">555.4375</cx:pt>
          <cx:pt idx="5766">592.46666666666704</cx:pt>
          <cx:pt idx="5767">306.44827586206901</cx:pt>
          <cx:pt idx="5768">493.722222222222</cx:pt>
          <cx:pt idx="5769">555.4375</cx:pt>
          <cx:pt idx="5770">522.76470588235304</cx:pt>
          <cx:pt idx="5771">355.48000000000002</cx:pt>
          <cx:pt idx="5772">355.48000000000002</cx:pt>
          <cx:pt idx="5773">444.35000000000002</cx:pt>
          <cx:pt idx="5774">683.61538461538498</cx:pt>
          <cx:pt idx="5775">634.78571428571399</cx:pt>
          <cx:pt idx="5776">444.35000000000002</cx:pt>
          <cx:pt idx="5777">634.78571428571399</cx:pt>
          <cx:pt idx="5778">634.78571428571399</cx:pt>
          <cx:pt idx="5779">740.58333333333303</cx:pt>
          <cx:pt idx="5780">493.722222222222</cx:pt>
          <cx:pt idx="5781">592.46666666666704</cx:pt>
          <cx:pt idx="5782">522.76470588235304</cx:pt>
          <cx:pt idx="5783">522.76470588235304</cx:pt>
          <cx:pt idx="5784">444.35000000000002</cx:pt>
          <cx:pt idx="5785">403.95454545454498</cx:pt>
          <cx:pt idx="5786">634.78571428571399</cx:pt>
          <cx:pt idx="5787">634.78571428571399</cx:pt>
          <cx:pt idx="5788">683.61538461538498</cx:pt>
          <cx:pt idx="5789">683.61538461538498</cx:pt>
          <cx:pt idx="5790">683.61538461538498</cx:pt>
          <cx:pt idx="5791">634.78571428571399</cx:pt>
          <cx:pt idx="5792">555.4375</cx:pt>
          <cx:pt idx="5793">467.73684210526301</cx:pt>
          <cx:pt idx="5794">467.73684210526301</cx:pt>
          <cx:pt idx="5795">592.46666666666704</cx:pt>
          <cx:pt idx="5796">493.722222222222</cx:pt>
          <cx:pt idx="5797">555.4375</cx:pt>
          <cx:pt idx="5798">634.78571428571399</cx:pt>
          <cx:pt idx="5799">634.78571428571399</cx:pt>
          <cx:pt idx="5800">634.78571428571399</cx:pt>
          <cx:pt idx="5801">634.78571428571399</cx:pt>
          <cx:pt idx="5802">592.46666666666704</cx:pt>
          <cx:pt idx="5803">592.46666666666704</cx:pt>
          <cx:pt idx="5804">634.78571428571399</cx:pt>
          <cx:pt idx="5805">592.46666666666704</cx:pt>
          <cx:pt idx="5806">555.4375</cx:pt>
          <cx:pt idx="5807">555.4375</cx:pt>
          <cx:pt idx="5808">683.61538461538498</cx:pt>
          <cx:pt idx="5809">592.46666666666704</cx:pt>
          <cx:pt idx="5810">592.46666666666704</cx:pt>
          <cx:pt idx="5811">634.78571428571399</cx:pt>
          <cx:pt idx="5812">634.78571428571399</cx:pt>
          <cx:pt idx="5813">634.78571428571399</cx:pt>
          <cx:pt idx="5814">444.35000000000002</cx:pt>
          <cx:pt idx="5815">444.35000000000002</cx:pt>
          <cx:pt idx="5816">683.61538461538498</cx:pt>
          <cx:pt idx="5817">683.61538461538498</cx:pt>
          <cx:pt idx="5818">740.58333333333303</cx:pt>
          <cx:pt idx="5819">740.58333333333303</cx:pt>
          <cx:pt idx="5820">423.19047619047598</cx:pt>
          <cx:pt idx="5821">592.46666666666704</cx:pt>
          <cx:pt idx="5822">555.4375</cx:pt>
          <cx:pt idx="5823">634.78571428571399</cx:pt>
          <cx:pt idx="5824">555.4375</cx:pt>
          <cx:pt idx="5825">522.76470588235304</cx:pt>
          <cx:pt idx="5826">444.35000000000002</cx:pt>
          <cx:pt idx="5827">467.73684210526301</cx:pt>
          <cx:pt idx="5828">467.73684210526301</cx:pt>
          <cx:pt idx="5829">467.73684210526301</cx:pt>
          <cx:pt idx="5830">277.71875</cx:pt>
          <cx:pt idx="5831">306.44827586206901</cx:pt>
          <cx:pt idx="5832">341.80769230769198</cx:pt>
          <cx:pt idx="5833">306.44827586206901</cx:pt>
          <cx:pt idx="5834">493.722222222222</cx:pt>
          <cx:pt idx="5835">493.722222222222</cx:pt>
          <cx:pt idx="5836">493.722222222222</cx:pt>
          <cx:pt idx="5837">493.722222222222</cx:pt>
          <cx:pt idx="5838">423.19047619047598</cx:pt>
          <cx:pt idx="5839">403.95454545454498</cx:pt>
          <cx:pt idx="5840">423.19047619047598</cx:pt>
          <cx:pt idx="5841">403.95454545454498</cx:pt>
          <cx:pt idx="5842">423.19047619047598</cx:pt>
          <cx:pt idx="5843">403.95454545454498</cx:pt>
          <cx:pt idx="5844">423.19047619047598</cx:pt>
          <cx:pt idx="5845">403.95454545454498</cx:pt>
          <cx:pt idx="5846">423.19047619047598</cx:pt>
          <cx:pt idx="5847">423.19047619047598</cx:pt>
          <cx:pt idx="5848">423.19047619047598</cx:pt>
          <cx:pt idx="5849">423.19047619047598</cx:pt>
          <cx:pt idx="5850">423.19047619047598</cx:pt>
          <cx:pt idx="5851">444.35000000000002</cx:pt>
          <cx:pt idx="5852">423.19047619047598</cx:pt>
          <cx:pt idx="5853">444.35000000000002</cx:pt>
          <cx:pt idx="5854">423.19047619047598</cx:pt>
          <cx:pt idx="5855">444.35000000000002</cx:pt>
          <cx:pt idx="5856">423.19047619047598</cx:pt>
          <cx:pt idx="5857">423.19047619047598</cx:pt>
          <cx:pt idx="5858">355.48000000000002</cx:pt>
          <cx:pt idx="5859">386.39130434782601</cx:pt>
          <cx:pt idx="5860">444.35000000000002</cx:pt>
          <cx:pt idx="5861">592.46666666666704</cx:pt>
          <cx:pt idx="5862">555.4375</cx:pt>
          <cx:pt idx="5863">522.76470588235304</cx:pt>
          <cx:pt idx="5864">467.73684210526301</cx:pt>
          <cx:pt idx="5865">444.35000000000002</cx:pt>
          <cx:pt idx="5866">444.35000000000002</cx:pt>
          <cx:pt idx="5867">423.19047619047598</cx:pt>
          <cx:pt idx="5868">403.95454545454498</cx:pt>
          <cx:pt idx="5869">423.19047619047598</cx:pt>
          <cx:pt idx="5870">423.19047619047598</cx:pt>
          <cx:pt idx="5871">444.35000000000002</cx:pt>
          <cx:pt idx="5872">444.35000000000002</cx:pt>
          <cx:pt idx="5873">444.35000000000002</cx:pt>
          <cx:pt idx="5874">444.35000000000002</cx:pt>
          <cx:pt idx="5875">423.19047619047598</cx:pt>
          <cx:pt idx="5876">403.95454545454498</cx:pt>
          <cx:pt idx="5877">444.35000000000002</cx:pt>
          <cx:pt idx="5878">423.19047619047598</cx:pt>
          <cx:pt idx="5879">444.35000000000002</cx:pt>
          <cx:pt idx="5880">444.35000000000002</cx:pt>
          <cx:pt idx="5881">444.35000000000002</cx:pt>
          <cx:pt idx="5882">444.35000000000002</cx:pt>
          <cx:pt idx="5883">444.35000000000002</cx:pt>
          <cx:pt idx="5884">444.35000000000002</cx:pt>
          <cx:pt idx="5885">467.73684210526301</cx:pt>
          <cx:pt idx="5886">444.35000000000002</cx:pt>
          <cx:pt idx="5887">493.722222222222</cx:pt>
          <cx:pt idx="5888">493.722222222222</cx:pt>
          <cx:pt idx="5889">555.4375</cx:pt>
          <cx:pt idx="5890">493.722222222222</cx:pt>
          <cx:pt idx="5891">555.4375</cx:pt>
          <cx:pt idx="5892">555.4375</cx:pt>
          <cx:pt idx="5893">555.4375</cx:pt>
          <cx:pt idx="5894">555.4375</cx:pt>
          <cx:pt idx="5895">683.61538461538498</cx:pt>
          <cx:pt idx="5896">683.61538461538498</cx:pt>
          <cx:pt idx="5897">683.61538461538498</cx:pt>
          <cx:pt idx="5898">683.61538461538498</cx:pt>
          <cx:pt idx="5899">423.19047619047598</cx:pt>
          <cx:pt idx="5900">370.29166666666703</cx:pt>
          <cx:pt idx="5901">403.95454545454498</cx:pt>
          <cx:pt idx="5902">444.35000000000002</cx:pt>
          <cx:pt idx="5903">493.722222222222</cx:pt>
          <cx:pt idx="5904">444.35000000000002</cx:pt>
          <cx:pt idx="5905">444.35000000000002</cx:pt>
          <cx:pt idx="5906">522.76470588235304</cx:pt>
          <cx:pt idx="5907">522.76470588235304</cx:pt>
          <cx:pt idx="5908">277.71875</cx:pt>
          <cx:pt idx="5909">306.44827586206901</cx:pt>
          <cx:pt idx="5910">341.80769230769198</cx:pt>
          <cx:pt idx="5911">306.44827586206901</cx:pt>
          <cx:pt idx="5912">423.19047619047598</cx:pt>
          <cx:pt idx="5913">403.95454545454498</cx:pt>
          <cx:pt idx="5914">634.78571428571399</cx:pt>
          <cx:pt idx="5915">355.48000000000002</cx:pt>
          <cx:pt idx="5916">355.48000000000002</cx:pt>
          <cx:pt idx="5917">386.39130434782601</cx:pt>
          <cx:pt idx="5918">423.19047619047598</cx:pt>
          <cx:pt idx="5919">403.95454545454498</cx:pt>
          <cx:pt idx="5920">444.35000000000002</cx:pt>
          <cx:pt idx="5921">444.35000000000002</cx:pt>
          <cx:pt idx="5922">444.35000000000002</cx:pt>
          <cx:pt idx="5923">444.35000000000002</cx:pt>
          <cx:pt idx="5924">467.73684210526301</cx:pt>
          <cx:pt idx="5925">444.35000000000002</cx:pt>
          <cx:pt idx="5926">555.4375</cx:pt>
          <cx:pt idx="5927">555.4375</cx:pt>
          <cx:pt idx="5928">444.35000000000002</cx:pt>
          <cx:pt idx="5929">592.46666666666704</cx:pt>
          <cx:pt idx="5930">522.76470588235304</cx:pt>
          <cx:pt idx="5931">683.61538461538498</cx:pt>
          <cx:pt idx="5932">634.78571428571399</cx:pt>
          <cx:pt idx="5933">683.61538461538498</cx:pt>
          <cx:pt idx="5934">493.722222222222</cx:pt>
          <cx:pt idx="5935">467.73684210526301</cx:pt>
          <cx:pt idx="5936">423.19047619047598</cx:pt>
          <cx:pt idx="5937">423.19047619047598</cx:pt>
          <cx:pt idx="5938">355.48000000000002</cx:pt>
          <cx:pt idx="5939">386.39130434782601</cx:pt>
          <cx:pt idx="5940">423.19047619047598</cx:pt>
          <cx:pt idx="5941">444.35000000000002</cx:pt>
          <cx:pt idx="5942">493.722222222222</cx:pt>
          <cx:pt idx="5943">493.722222222222</cx:pt>
          <cx:pt idx="5944">555.4375</cx:pt>
          <cx:pt idx="5945">592.46666666666704</cx:pt>
          <cx:pt idx="5946">423.19047619047598</cx:pt>
          <cx:pt idx="5947">423.19047619047598</cx:pt>
          <cx:pt idx="5948">444.35000000000002</cx:pt>
          <cx:pt idx="5949">444.35000000000002</cx:pt>
          <cx:pt idx="5950">444.35000000000002</cx:pt>
          <cx:pt idx="5951">444.35000000000002</cx:pt>
          <cx:pt idx="5952">467.73684210526301</cx:pt>
          <cx:pt idx="5953">444.35000000000002</cx:pt>
          <cx:pt idx="5954">493.722222222222</cx:pt>
          <cx:pt idx="5955">493.722222222222</cx:pt>
          <cx:pt idx="5956">683.61538461538498</cx:pt>
          <cx:pt idx="5957">683.61538461538498</cx:pt>
          <cx:pt idx="5958">403.95454545454498</cx:pt>
          <cx:pt idx="5959">740.58333333333303</cx:pt>
          <cx:pt idx="5960">807.90909090909099</cx:pt>
          <cx:pt idx="5961">403.95454545454498</cx:pt>
          <cx:pt idx="5962">467.73684210526301</cx:pt>
          <cx:pt idx="5963">493.722222222222</cx:pt>
          <cx:pt idx="5964">522.76470588235304</cx:pt>
          <cx:pt idx="5965">555.4375</cx:pt>
          <cx:pt idx="5966">592.46666666666704</cx:pt>
          <cx:pt idx="5967">423.19047619047598</cx:pt>
          <cx:pt idx="5968">403.95454545454498</cx:pt>
          <cx:pt idx="5969">493.722222222222</cx:pt>
          <cx:pt idx="5970">592.46666666666704</cx:pt>
          <cx:pt idx="5971">522.76470588235304</cx:pt>
          <cx:pt idx="5972">522.76470588235304</cx:pt>
          <cx:pt idx="5973">423.19047619047598</cx:pt>
          <cx:pt idx="5974">386.39130434782601</cx:pt>
          <cx:pt idx="5975">444.35000000000002</cx:pt>
          <cx:pt idx="5976">423.19047619047598</cx:pt>
          <cx:pt idx="5977">444.35000000000002</cx:pt>
          <cx:pt idx="5978">444.35000000000002</cx:pt>
          <cx:pt idx="5979">423.19047619047598</cx:pt>
          <cx:pt idx="5980">423.19047619047598</cx:pt>
          <cx:pt idx="5981">467.73684210526301</cx:pt>
          <cx:pt idx="5982">493.722222222222</cx:pt>
          <cx:pt idx="5983">467.73684210526301</cx:pt>
          <cx:pt idx="5984">493.722222222222</cx:pt>
          <cx:pt idx="5985">592.46666666666704</cx:pt>
          <cx:pt idx="5986">493.722222222222</cx:pt>
          <cx:pt idx="5987">522.76470588235304</cx:pt>
          <cx:pt idx="5988">592.46666666666704</cx:pt>
          <cx:pt idx="5989">493.722222222222</cx:pt>
          <cx:pt idx="5990">522.76470588235304</cx:pt>
          <cx:pt idx="5991">555.4375</cx:pt>
          <cx:pt idx="5992">467.73684210526301</cx:pt>
          <cx:pt idx="5993">444.35000000000002</cx:pt>
          <cx:pt idx="5994">493.722222222222</cx:pt>
          <cx:pt idx="5995">740.58333333333303</cx:pt>
          <cx:pt idx="5996">592.46666666666704</cx:pt>
          <cx:pt idx="5997">634.78571428571399</cx:pt>
          <cx:pt idx="5998">522.76470588235304</cx:pt>
          <cx:pt idx="5999">740.58333333333303</cx:pt>
          <cx:pt idx="6000">555.4375</cx:pt>
          <cx:pt idx="6001">522.76470588235304</cx:pt>
          <cx:pt idx="6002">555.4375</cx:pt>
          <cx:pt idx="6003">634.78571428571399</cx:pt>
          <cx:pt idx="6004">555.4375</cx:pt>
          <cx:pt idx="6005">522.76470588235304</cx:pt>
          <cx:pt idx="6006">555.4375</cx:pt>
          <cx:pt idx="6007">683.61538461538498</cx:pt>
          <cx:pt idx="6008">370.29166666666703</cx:pt>
          <cx:pt idx="6009">386.39130434782601</cx:pt>
          <cx:pt idx="6010">423.19047619047598</cx:pt>
          <cx:pt idx="6011">444.35000000000002</cx:pt>
          <cx:pt idx="6012">403.95454545454498</cx:pt>
          <cx:pt idx="6013">444.35000000000002</cx:pt>
          <cx:pt idx="6014">444.35000000000002</cx:pt>
          <cx:pt idx="6015">467.73684210526301</cx:pt>
          <cx:pt idx="6016">493.722222222222</cx:pt>
          <cx:pt idx="6017">467.73684210526301</cx:pt>
          <cx:pt idx="6018">493.722222222222</cx:pt>
          <cx:pt idx="6019">423.19047619047598</cx:pt>
          <cx:pt idx="6020">370.29166666666703</cx:pt>
          <cx:pt idx="6021">467.73684210526301</cx:pt>
          <cx:pt idx="6022">493.722222222222</cx:pt>
          <cx:pt idx="6023">493.722222222222</cx:pt>
          <cx:pt idx="6024">555.4375</cx:pt>
          <cx:pt idx="6025">740.58333333333303</cx:pt>
          <cx:pt idx="6026">740.58333333333303</cx:pt>
          <cx:pt idx="6027">740.58333333333303</cx:pt>
          <cx:pt idx="6028">740.58333333333303</cx:pt>
          <cx:pt idx="6029">444.35000000000002</cx:pt>
          <cx:pt idx="6030">467.73684210526301</cx:pt>
          <cx:pt idx="6031">555.4375</cx:pt>
          <cx:pt idx="6032">740.58333333333303</cx:pt>
          <cx:pt idx="6033">246.861111111111</cx:pt>
          <cx:pt idx="6034">246.861111111111</cx:pt>
          <cx:pt idx="6035">555.4375</cx:pt>
          <cx:pt idx="6036">555.4375</cx:pt>
          <cx:pt idx="6037">423.19047619047598</cx:pt>
          <cx:pt idx="6038">444.35000000000002</cx:pt>
          <cx:pt idx="6039">444.35000000000002</cx:pt>
          <cx:pt idx="6040">423.19047619047598</cx:pt>
          <cx:pt idx="6041">444.35000000000002</cx:pt>
          <cx:pt idx="6042">444.35000000000002</cx:pt>
          <cx:pt idx="6043">522.76470588235304</cx:pt>
          <cx:pt idx="6044">592.46666666666704</cx:pt>
          <cx:pt idx="6045">423.19047619047598</cx:pt>
          <cx:pt idx="6046">423.19047619047598</cx:pt>
          <cx:pt idx="6047">467.73684210526301</cx:pt>
          <cx:pt idx="6048">467.73684210526301</cx:pt>
          <cx:pt idx="6049">467.73684210526301</cx:pt>
          <cx:pt idx="6050">522.76470588235304</cx:pt>
          <cx:pt idx="6051">493.722222222222</cx:pt>
          <cx:pt idx="6052">522.76470588235304</cx:pt>
          <cx:pt idx="6053">467.73684210526301</cx:pt>
          <cx:pt idx="6054">493.722222222222</cx:pt>
          <cx:pt idx="6055">493.722222222222</cx:pt>
          <cx:pt idx="6056">555.4375</cx:pt>
          <cx:pt idx="6057">493.722222222222</cx:pt>
          <cx:pt idx="6058">683.61538461538498</cx:pt>
          <cx:pt idx="6059">683.61538461538498</cx:pt>
          <cx:pt idx="6060">683.61538461538498</cx:pt>
          <cx:pt idx="6061">683.61538461538498</cx:pt>
          <cx:pt idx="6062">522.76470588235304</cx:pt>
          <cx:pt idx="6063">423.19047619047598</cx:pt>
          <cx:pt idx="6064">370.29166666666703</cx:pt>
          <cx:pt idx="6065">444.35000000000002</cx:pt>
          <cx:pt idx="6066">522.76470588235304</cx:pt>
          <cx:pt idx="6067">522.76470588235304</cx:pt>
          <cx:pt idx="6068">493.722222222222</cx:pt>
          <cx:pt idx="6069">493.722222222222</cx:pt>
          <cx:pt idx="6070">493.722222222222</cx:pt>
          <cx:pt idx="6071">403.95454545454498</cx:pt>
          <cx:pt idx="6072">423.19047619047598</cx:pt>
          <cx:pt idx="6073">444.35000000000002</cx:pt>
          <cx:pt idx="6074">444.35000000000002</cx:pt>
          <cx:pt idx="6075">444.35000000000002</cx:pt>
          <cx:pt idx="6076">444.35000000000002</cx:pt>
          <cx:pt idx="6077">467.73684210526301</cx:pt>
          <cx:pt idx="6078">444.35000000000002</cx:pt>
          <cx:pt idx="6079">493.722222222222</cx:pt>
          <cx:pt idx="6080">493.722222222222</cx:pt>
          <cx:pt idx="6081">683.61538461538498</cx:pt>
          <cx:pt idx="6082">683.61538461538498</cx:pt>
          <cx:pt idx="6083">467.73684210526301</cx:pt>
          <cx:pt idx="6084">467.73684210526301</cx:pt>
          <cx:pt idx="6085">522.76470588235304</cx:pt>
          <cx:pt idx="6086">423.19047619047598</cx:pt>
          <cx:pt idx="6087">493.722222222222</cx:pt>
          <cx:pt idx="6088">493.722222222222</cx:pt>
          <cx:pt idx="6089">467.73684210526301</cx:pt>
          <cx:pt idx="6090">423.19047619047598</cx:pt>
          <cx:pt idx="6091">296.23333333333301</cx:pt>
          <cx:pt idx="6092">423.19047619047598</cx:pt>
          <cx:pt idx="6093">592.46666666666704</cx:pt>
          <cx:pt idx="6094">634.78571428571399</cx:pt>
          <cx:pt idx="6095">634.78571428571399</cx:pt>
          <cx:pt idx="6096">634.78571428571399</cx:pt>
          <cx:pt idx="6097">634.78571428571399</cx:pt>
          <cx:pt idx="6098">444.35000000000002</cx:pt>
          <cx:pt idx="6099">306.44827586206901</cx:pt>
          <cx:pt idx="6100">467.73684210526301</cx:pt>
          <cx:pt idx="6101">555.4375</cx:pt>
          <cx:pt idx="6102">555.4375</cx:pt>
          <cx:pt idx="6103">592.46666666666704</cx:pt>
          <cx:pt idx="6104">683.61538461538498</cx:pt>
          <cx:pt idx="6105">592.46666666666704</cx:pt>
          <cx:pt idx="6106">683.61538461538498</cx:pt>
          <cx:pt idx="6107">634.78571428571399</cx:pt>
          <cx:pt idx="6108">634.78571428571399</cx:pt>
          <cx:pt idx="6109">634.78571428571399</cx:pt>
          <cx:pt idx="6110">423.19047619047598</cx:pt>
          <cx:pt idx="6111">403.95454545454498</cx:pt>
          <cx:pt idx="6112">403.95454545454498</cx:pt>
          <cx:pt idx="6113">444.35000000000002</cx:pt>
          <cx:pt idx="6114">444.35000000000002</cx:pt>
          <cx:pt idx="6115">386.39130434782601</cx:pt>
          <cx:pt idx="6116">403.95454545454498</cx:pt>
          <cx:pt idx="6117">370.29166666666703</cx:pt>
          <cx:pt idx="6118">370.29166666666703</cx:pt>
          <cx:pt idx="6119">386.39130434782601</cx:pt>
          <cx:pt idx="6120">370.29166666666703</cx:pt>
          <cx:pt idx="6121">403.95454545454498</cx:pt>
          <cx:pt idx="6122">386.39130434782601</cx:pt>
          <cx:pt idx="6123">403.95454545454498</cx:pt>
          <cx:pt idx="6124">370.29166666666703</cx:pt>
          <cx:pt idx="6125">403.95454545454498</cx:pt>
          <cx:pt idx="6126">386.39130434782601</cx:pt>
          <cx:pt idx="6127">403.95454545454498</cx:pt>
          <cx:pt idx="6128">592.46666666666704</cx:pt>
          <cx:pt idx="6129">306.44827586206901</cx:pt>
          <cx:pt idx="6130">277.71875</cx:pt>
          <cx:pt idx="6131">306.44827586206901</cx:pt>
          <cx:pt idx="6132">329.14814814814798</cx:pt>
          <cx:pt idx="6133">423.19047619047598</cx:pt>
          <cx:pt idx="6134">522.76470588235304</cx:pt>
          <cx:pt idx="6135">522.76470588235304</cx:pt>
          <cx:pt idx="6136">423.19047619047598</cx:pt>
          <cx:pt idx="6137">493.722222222222</cx:pt>
          <cx:pt idx="6138">444.35000000000002</cx:pt>
          <cx:pt idx="6139">592.46666666666704</cx:pt>
          <cx:pt idx="6140">555.4375</cx:pt>
          <cx:pt idx="6141">592.46666666666704</cx:pt>
          <cx:pt idx="6142">592.46666666666704</cx:pt>
          <cx:pt idx="6143">370.29166666666703</cx:pt>
          <cx:pt idx="6144">493.722222222222</cx:pt>
          <cx:pt idx="6145">555.4375</cx:pt>
          <cx:pt idx="6146">592.46666666666704</cx:pt>
          <cx:pt idx="6147">555.4375</cx:pt>
          <cx:pt idx="6148">634.78571428571399</cx:pt>
          <cx:pt idx="6149">555.4375</cx:pt>
          <cx:pt idx="6150">888.70000000000005</cx:pt>
          <cx:pt idx="6151">807.90909090909099</cx:pt>
          <cx:pt idx="6152">888.70000000000005</cx:pt>
          <cx:pt idx="6153">807.90909090909099</cx:pt>
          <cx:pt idx="6154">370.29166666666703</cx:pt>
          <cx:pt idx="6155">370.29166666666703</cx:pt>
          <cx:pt idx="6156">386.39130434782601</cx:pt>
          <cx:pt idx="6157">592.46666666666704</cx:pt>
          <cx:pt idx="6158">467.73684210526301</cx:pt>
          <cx:pt idx="6159">341.80769230769198</cx:pt>
          <cx:pt idx="6160">386.39130434782601</cx:pt>
          <cx:pt idx="6161">355.48000000000002</cx:pt>
          <cx:pt idx="6162">386.39130434782601</cx:pt>
          <cx:pt idx="6163">444.35000000000002</cx:pt>
          <cx:pt idx="6164">370.29166666666703</cx:pt>
          <cx:pt idx="6165">740.58333333333303</cx:pt>
          <cx:pt idx="6166">493.722222222222</cx:pt>
          <cx:pt idx="6167">467.73684210526301</cx:pt>
          <cx:pt idx="6168">467.73684210526301</cx:pt>
          <cx:pt idx="6169">467.73684210526301</cx:pt>
          <cx:pt idx="6170">355.48000000000002</cx:pt>
          <cx:pt idx="6171">386.39130434782601</cx:pt>
          <cx:pt idx="6172">355.48000000000002</cx:pt>
          <cx:pt idx="6173">423.19047619047598</cx:pt>
          <cx:pt idx="6174">341.80769230769198</cx:pt>
          <cx:pt idx="6175">355.48000000000002</cx:pt>
          <cx:pt idx="6176">386.39130434782601</cx:pt>
          <cx:pt idx="6177">423.19047619047598</cx:pt>
          <cx:pt idx="6178">423.19047619047598</cx:pt>
          <cx:pt idx="6179">683.61538461538498</cx:pt>
          <cx:pt idx="6180">555.4375</cx:pt>
          <cx:pt idx="6181">444.35000000000002</cx:pt>
          <cx:pt idx="6182">467.73684210526301</cx:pt>
          <cx:pt idx="6183">493.722222222222</cx:pt>
          <cx:pt idx="6184">634.78571428571399</cx:pt>
          <cx:pt idx="6185">634.78571428571399</cx:pt>
          <cx:pt idx="6186">423.19047619047598</cx:pt>
          <cx:pt idx="6187">423.19047619047598</cx:pt>
          <cx:pt idx="6188">355.48000000000002</cx:pt>
          <cx:pt idx="6189">355.48000000000002</cx:pt>
          <cx:pt idx="6190">355.48000000000002</cx:pt>
          <cx:pt idx="6191">355.48000000000002</cx:pt>
          <cx:pt idx="6192">493.722222222222</cx:pt>
          <cx:pt idx="6193">423.19047619047598</cx:pt>
          <cx:pt idx="6194">555.4375</cx:pt>
          <cx:pt idx="6195">740.58333333333303</cx:pt>
          <cx:pt idx="6196">555.4375</cx:pt>
          <cx:pt idx="6197">634.78571428571399</cx:pt>
          <cx:pt idx="6198">634.78571428571399</cx:pt>
          <cx:pt idx="6199">423.19047619047598</cx:pt>
          <cx:pt idx="6200">355.48000000000002</cx:pt>
          <cx:pt idx="6201">592.46666666666704</cx:pt>
          <cx:pt idx="6202">467.73684210526301</cx:pt>
          <cx:pt idx="6203">634.78571428571399</cx:pt>
          <cx:pt idx="6204">370.29166666666703</cx:pt>
          <cx:pt idx="6205">370.29166666666703</cx:pt>
          <cx:pt idx="6206">370.29166666666703</cx:pt>
          <cx:pt idx="6207">386.39130434782601</cx:pt>
          <cx:pt idx="6208">444.35000000000002</cx:pt>
          <cx:pt idx="6209">423.19047619047598</cx:pt>
          <cx:pt idx="6210">423.19047619047598</cx:pt>
          <cx:pt idx="6211">467.73684210526301</cx:pt>
          <cx:pt idx="6212">423.19047619047598</cx:pt>
          <cx:pt idx="6213">355.48000000000002</cx:pt>
          <cx:pt idx="6214">634.78571428571399</cx:pt>
          <cx:pt idx="6215">493.722222222222</cx:pt>
          <cx:pt idx="6216">423.19047619047598</cx:pt>
          <cx:pt idx="6217">423.19047619047598</cx:pt>
          <cx:pt idx="6218">634.78571428571399</cx:pt>
          <cx:pt idx="6219">522.76470588235304</cx:pt>
          <cx:pt idx="6220">444.35000000000002</cx:pt>
          <cx:pt idx="6221">467.73684210526301</cx:pt>
          <cx:pt idx="6222">444.35000000000002</cx:pt>
          <cx:pt idx="6223">467.73684210526301</cx:pt>
          <cx:pt idx="6224">683.61538461538498</cx:pt>
          <cx:pt idx="6225">683.61538461538498</cx:pt>
          <cx:pt idx="6226">683.61538461538498</cx:pt>
          <cx:pt idx="6227">555.4375</cx:pt>
          <cx:pt idx="6228">555.4375</cx:pt>
          <cx:pt idx="6229">555.4375</cx:pt>
          <cx:pt idx="6230">555.4375</cx:pt>
          <cx:pt idx="6231">683.61538461538498</cx:pt>
          <cx:pt idx="6232">683.61538461538498</cx:pt>
          <cx:pt idx="6233">683.61538461538498</cx:pt>
          <cx:pt idx="6234">592.46666666666704</cx:pt>
          <cx:pt idx="6235">683.61538461538498</cx:pt>
          <cx:pt idx="6236">683.61538461538498</cx:pt>
          <cx:pt idx="6237">555.4375</cx:pt>
          <cx:pt idx="6238">555.4375</cx:pt>
          <cx:pt idx="6239">555.4375</cx:pt>
          <cx:pt idx="6240">634.78571428571399</cx:pt>
          <cx:pt idx="6241">807.90909090909099</cx:pt>
          <cx:pt idx="6242">807.90909090909099</cx:pt>
          <cx:pt idx="6243">386.39130434782601</cx:pt>
          <cx:pt idx="6244">403.95454545454498</cx:pt>
          <cx:pt idx="6245">467.73684210526301</cx:pt>
          <cx:pt idx="6246">467.73684210526301</cx:pt>
          <cx:pt idx="6247">467.73684210526301</cx:pt>
          <cx:pt idx="6248">467.73684210526301</cx:pt>
          <cx:pt idx="6249">683.61538461538498</cx:pt>
          <cx:pt idx="6250">683.61538461538498</cx:pt>
          <cx:pt idx="6251">493.722222222222</cx:pt>
          <cx:pt idx="6252">493.722222222222</cx:pt>
          <cx:pt idx="6253">888.70000000000005</cx:pt>
          <cx:pt idx="6254">683.61538461538498</cx:pt>
          <cx:pt idx="6255">683.61538461538498</cx:pt>
          <cx:pt idx="6256">683.61538461538498</cx:pt>
          <cx:pt idx="6257">592.46666666666704</cx:pt>
          <cx:pt idx="6258">592.46666666666704</cx:pt>
          <cx:pt idx="6259">683.61538461538498</cx:pt>
          <cx:pt idx="6260">683.61538461538498</cx:pt>
          <cx:pt idx="6261">740.58333333333303</cx:pt>
          <cx:pt idx="6262">493.722222222222</cx:pt>
          <cx:pt idx="6263">493.722222222222</cx:pt>
          <cx:pt idx="6264">592.46666666666704</cx:pt>
          <cx:pt idx="6265">555.4375</cx:pt>
          <cx:pt idx="6266">592.46666666666704</cx:pt>
          <cx:pt idx="6267">683.61538461538498</cx:pt>
          <cx:pt idx="6268">522.76470588235304</cx:pt>
          <cx:pt idx="6269">555.4375</cx:pt>
          <cx:pt idx="6270">555.4375</cx:pt>
          <cx:pt idx="6271">683.61538461538498</cx:pt>
          <cx:pt idx="6272">493.722222222222</cx:pt>
          <cx:pt idx="6273">493.722222222222</cx:pt>
          <cx:pt idx="6274">467.73684210526301</cx:pt>
          <cx:pt idx="6275">493.722222222222</cx:pt>
          <cx:pt idx="6276">740.58333333333303</cx:pt>
          <cx:pt idx="6277">683.61538461538498</cx:pt>
          <cx:pt idx="6278">467.73684210526301</cx:pt>
          <cx:pt idx="6279">493.722222222222</cx:pt>
          <cx:pt idx="6280">493.722222222222</cx:pt>
          <cx:pt idx="6281">592.46666666666704</cx:pt>
          <cx:pt idx="6282">467.73684210526301</cx:pt>
          <cx:pt idx="6283">467.73684210526301</cx:pt>
          <cx:pt idx="6284">522.76470588235304</cx:pt>
          <cx:pt idx="6285">555.4375</cx:pt>
          <cx:pt idx="6286">444.35000000000002</cx:pt>
          <cx:pt idx="6287">493.722222222222</cx:pt>
          <cx:pt idx="6288">493.722222222222</cx:pt>
          <cx:pt idx="6289">493.722222222222</cx:pt>
          <cx:pt idx="6290">683.61538461538498</cx:pt>
          <cx:pt idx="6291">740.58333333333303</cx:pt>
          <cx:pt idx="6292">423.19047619047598</cx:pt>
          <cx:pt idx="6293">493.722222222222</cx:pt>
          <cx:pt idx="6294">522.76470588235304</cx:pt>
          <cx:pt idx="6295">493.722222222222</cx:pt>
          <cx:pt idx="6296">493.722222222222</cx:pt>
          <cx:pt idx="6297">888.70000000000005</cx:pt>
          <cx:pt idx="6298">444.35000000000002</cx:pt>
          <cx:pt idx="6299">555.4375</cx:pt>
          <cx:pt idx="6300">493.722222222222</cx:pt>
          <cx:pt idx="6301">592.46666666666704</cx:pt>
          <cx:pt idx="6302">467.73684210526301</cx:pt>
          <cx:pt idx="6303">467.73684210526301</cx:pt>
          <cx:pt idx="6304">467.73684210526301</cx:pt>
          <cx:pt idx="6305">386.39130434782601</cx:pt>
          <cx:pt idx="6306">370.29166666666703</cx:pt>
          <cx:pt idx="6307">467.73684210526301</cx:pt>
          <cx:pt idx="6308">444.35000000000002</cx:pt>
          <cx:pt idx="6309">386.39130434782601</cx:pt>
          <cx:pt idx="6310">386.39130434782601</cx:pt>
          <cx:pt idx="6311">370.29166666666703</cx:pt>
          <cx:pt idx="6312">386.39130434782601</cx:pt>
          <cx:pt idx="6313">370.29166666666703</cx:pt>
          <cx:pt idx="6314">467.73684210526301</cx:pt>
          <cx:pt idx="6315">493.722222222222</cx:pt>
          <cx:pt idx="6316">493.722222222222</cx:pt>
          <cx:pt idx="6317">683.61538461538498</cx:pt>
          <cx:pt idx="6318">683.61538461538498</cx:pt>
          <cx:pt idx="6319">807.90909090909099</cx:pt>
          <cx:pt idx="6320">740.58333333333303</cx:pt>
          <cx:pt idx="6321">592.46666666666704</cx:pt>
          <cx:pt idx="6322">522.76470588235304</cx:pt>
          <cx:pt idx="6323">522.76470588235304</cx:pt>
          <cx:pt idx="6324">522.76470588235304</cx:pt>
          <cx:pt idx="6325">370.29166666666703</cx:pt>
          <cx:pt idx="6326">403.95454545454498</cx:pt>
          <cx:pt idx="6327">522.76470588235304</cx:pt>
          <cx:pt idx="6328">467.73684210526301</cx:pt>
          <cx:pt idx="6329">423.19047619047598</cx:pt>
          <cx:pt idx="6330">493.722222222222</cx:pt>
          <cx:pt idx="6331">423.19047619047598</cx:pt>
          <cx:pt idx="6332">467.73684210526301</cx:pt>
          <cx:pt idx="6333">493.722222222222</cx:pt>
          <cx:pt idx="6334">683.61538461538498</cx:pt>
          <cx:pt idx="6335">555.4375</cx:pt>
          <cx:pt idx="6336">522.76470588235304</cx:pt>
          <cx:pt idx="6337">493.722222222222</cx:pt>
          <cx:pt idx="6338">493.722222222222</cx:pt>
          <cx:pt idx="6339">423.19047619047598</cx:pt>
          <cx:pt idx="6340">423.19047619047598</cx:pt>
          <cx:pt idx="6341">467.73684210526301</cx:pt>
          <cx:pt idx="6342">444.35000000000002</cx:pt>
          <cx:pt idx="6343">467.73684210526301</cx:pt>
          <cx:pt idx="6344">423.19047619047598</cx:pt>
          <cx:pt idx="6345">888.70000000000005</cx:pt>
          <cx:pt idx="6346">370.29166666666703</cx:pt>
          <cx:pt idx="6347">403.95454545454498</cx:pt>
          <cx:pt idx="6348">386.39130434782601</cx:pt>
          <cx:pt idx="6349">403.95454545454498</cx:pt>
          <cx:pt idx="6350">370.29166666666703</cx:pt>
          <cx:pt idx="6351">403.95454545454498</cx:pt>
          <cx:pt idx="6352">386.39130434782601</cx:pt>
          <cx:pt idx="6353">403.95454545454498</cx:pt>
          <cx:pt idx="6354">403.95454545454498</cx:pt>
          <cx:pt idx="6355">423.19047619047598</cx:pt>
          <cx:pt idx="6356">423.19047619047598</cx:pt>
          <cx:pt idx="6357">423.19047619047598</cx:pt>
          <cx:pt idx="6358">423.19047619047598</cx:pt>
          <cx:pt idx="6359">423.19047619047598</cx:pt>
          <cx:pt idx="6360">423.19047619047598</cx:pt>
          <cx:pt idx="6361">423.19047619047598</cx:pt>
          <cx:pt idx="6362">423.19047619047598</cx:pt>
          <cx:pt idx="6363">444.35000000000002</cx:pt>
          <cx:pt idx="6364">423.19047619047598</cx:pt>
          <cx:pt idx="6365">444.35000000000002</cx:pt>
          <cx:pt idx="6366">423.19047619047598</cx:pt>
          <cx:pt idx="6367">444.35000000000002</cx:pt>
          <cx:pt idx="6368">403.95454545454498</cx:pt>
          <cx:pt idx="6369">423.19047619047598</cx:pt>
          <cx:pt idx="6370">403.95454545454498</cx:pt>
          <cx:pt idx="6371">423.19047619047598</cx:pt>
          <cx:pt idx="6372">403.95454545454498</cx:pt>
          <cx:pt idx="6373">423.19047619047598</cx:pt>
          <cx:pt idx="6374">423.19047619047598</cx:pt>
          <cx:pt idx="6375">493.722222222222</cx:pt>
          <cx:pt idx="6376">355.48000000000002</cx:pt>
          <cx:pt idx="6377">423.19047619047598</cx:pt>
          <cx:pt idx="6378">522.76470588235304</cx:pt>
          <cx:pt idx="6379">555.4375</cx:pt>
          <cx:pt idx="6380">423.19047619047598</cx:pt>
          <cx:pt idx="6381">444.35000000000002</cx:pt>
          <cx:pt idx="6382">329.14814814814798</cx:pt>
          <cx:pt idx="6383">329.14814814814798</cx:pt>
          <cx:pt idx="6384">467.73684210526301</cx:pt>
          <cx:pt idx="6385">493.722222222222</cx:pt>
          <cx:pt idx="6386">493.722222222222</cx:pt>
          <cx:pt idx="6387">522.76470588235304</cx:pt>
          <cx:pt idx="6388">683.61538461538498</cx:pt>
          <cx:pt idx="6389">634.78571428571399</cx:pt>
          <cx:pt idx="6390">683.61538461538498</cx:pt>
          <cx:pt idx="6391">423.19047619047598</cx:pt>
          <cx:pt idx="6392">423.19047619047598</cx:pt>
          <cx:pt idx="6393">493.722222222222</cx:pt>
          <cx:pt idx="6394">467.73684210526301</cx:pt>
          <cx:pt idx="6395">444.35000000000002</cx:pt>
          <cx:pt idx="6396">555.4375</cx:pt>
          <cx:pt idx="6397">634.78571428571399</cx:pt>
          <cx:pt idx="6398">634.78571428571399</cx:pt>
          <cx:pt idx="6399">522.76470588235304</cx:pt>
          <cx:pt idx="6400">592.46666666666704</cx:pt>
          <cx:pt idx="6401">555.4375</cx:pt>
          <cx:pt idx="6402">634.78571428571399</cx:pt>
          <cx:pt idx="6403">807.90909090909099</cx:pt>
          <cx:pt idx="6404">555.4375</cx:pt>
          <cx:pt idx="6405">555.4375</cx:pt>
          <cx:pt idx="6406">444.35000000000002</cx:pt>
          <cx:pt idx="6407">423.19047619047598</cx:pt>
          <cx:pt idx="6408">444.35000000000002</cx:pt>
          <cx:pt idx="6409">444.35000000000002</cx:pt>
          <cx:pt idx="6410">634.78571428571399</cx:pt>
          <cx:pt idx="6411">634.78571428571399</cx:pt>
          <cx:pt idx="6412">683.61538461538498</cx:pt>
          <cx:pt idx="6413">423.19047619047598</cx:pt>
          <cx:pt idx="6414">634.78571428571399</cx:pt>
          <cx:pt idx="6415">493.722222222222</cx:pt>
          <cx:pt idx="6416">634.78571428571399</cx:pt>
          <cx:pt idx="6417">634.78571428571399</cx:pt>
          <cx:pt idx="6418">493.722222222222</cx:pt>
          <cx:pt idx="6419">740.58333333333303</cx:pt>
          <cx:pt idx="6420">423.19047619047598</cx:pt>
          <cx:pt idx="6421">444.35000000000002</cx:pt>
          <cx:pt idx="6422">444.35000000000002</cx:pt>
          <cx:pt idx="6423">522.76470588235304</cx:pt>
          <cx:pt idx="6424">467.73684210526301</cx:pt>
          <cx:pt idx="6425">592.46666666666704</cx:pt>
          <cx:pt idx="6426">592.46666666666704</cx:pt>
          <cx:pt idx="6427">403.95454545454498</cx:pt>
          <cx:pt idx="6428">493.722222222222</cx:pt>
          <cx:pt idx="6429">403.95454545454498</cx:pt>
          <cx:pt idx="6430">592.46666666666704</cx:pt>
          <cx:pt idx="6431">634.78571428571399</cx:pt>
          <cx:pt idx="6432">403.95454545454498</cx:pt>
          <cx:pt idx="6433">634.78571428571399</cx:pt>
          <cx:pt idx="6434">592.46666666666704</cx:pt>
          <cx:pt idx="6435">522.76470588235304</cx:pt>
          <cx:pt idx="6436">493.722222222222</cx:pt>
          <cx:pt idx="6437">555.4375</cx:pt>
          <cx:pt idx="6438">555.4375</cx:pt>
          <cx:pt idx="6439">634.78571428571399</cx:pt>
          <cx:pt idx="6440">634.78571428571399</cx:pt>
          <cx:pt idx="6441">683.61538461538498</cx:pt>
          <cx:pt idx="6442">493.722222222222</cx:pt>
          <cx:pt idx="6443">467.73684210526301</cx:pt>
          <cx:pt idx="6444">467.73684210526301</cx:pt>
          <cx:pt idx="6445">555.4375</cx:pt>
          <cx:pt idx="6446">634.78571428571399</cx:pt>
          <cx:pt idx="6447">403.95454545454498</cx:pt>
          <cx:pt idx="6448">403.95454545454498</cx:pt>
          <cx:pt idx="6449">370.29166666666703</cx:pt>
          <cx:pt idx="6450">493.722222222222</cx:pt>
          <cx:pt idx="6451">444.35000000000002</cx:pt>
          <cx:pt idx="6452">522.76470588235304</cx:pt>
          <cx:pt idx="6453">467.73684210526301</cx:pt>
          <cx:pt idx="6454">493.722222222222</cx:pt>
          <cx:pt idx="6455">493.722222222222</cx:pt>
          <cx:pt idx="6456">555.4375</cx:pt>
          <cx:pt idx="6457">423.19047619047598</cx:pt>
          <cx:pt idx="6458">683.61538461538498</cx:pt>
          <cx:pt idx="6459">592.46666666666704</cx:pt>
          <cx:pt idx="6460">444.35000000000002</cx:pt>
          <cx:pt idx="6461">423.19047619047598</cx:pt>
          <cx:pt idx="6462">386.39130434782601</cx:pt>
          <cx:pt idx="6463">403.95454545454498</cx:pt>
          <cx:pt idx="6464">683.61538461538498</cx:pt>
          <cx:pt idx="6465">592.46666666666704</cx:pt>
          <cx:pt idx="6466">683.61538461538498</cx:pt>
          <cx:pt idx="6467">634.78571428571399</cx:pt>
          <cx:pt idx="6468">286.677419354839</cx:pt>
          <cx:pt idx="6469">317.392857142857</cx:pt>
          <cx:pt idx="6470">317.392857142857</cx:pt>
          <cx:pt idx="6471">306.44827586206901</cx:pt>
          <cx:pt idx="6472">329.14814814814798</cx:pt>
          <cx:pt idx="6473">306.44827586206901</cx:pt>
          <cx:pt idx="6474">329.14814814814798</cx:pt>
          <cx:pt idx="6475">555.4375</cx:pt>
          <cx:pt idx="6476">555.4375</cx:pt>
          <cx:pt idx="6477">555.4375</cx:pt>
          <cx:pt idx="6478">370.29166666666703</cx:pt>
          <cx:pt idx="6479">286.677419354839</cx:pt>
          <cx:pt idx="6480">317.392857142857</cx:pt>
          <cx:pt idx="6481">306.44827586206901</cx:pt>
          <cx:pt idx="6482">329.14814814814798</cx:pt>
          <cx:pt idx="6483">807.90909090909099</cx:pt>
          <cx:pt idx="6484">807.90909090909099</cx:pt>
          <cx:pt idx="6485">555.4375</cx:pt>
          <cx:pt idx="6486">555.4375</cx:pt>
          <cx:pt idx="6487">386.39130434782601</cx:pt>
          <cx:pt idx="6488">423.19047619047598</cx:pt>
          <cx:pt idx="6489">444.35000000000002</cx:pt>
          <cx:pt idx="6490">444.35000000000002</cx:pt>
          <cx:pt idx="6491">444.35000000000002</cx:pt>
          <cx:pt idx="6492">467.73684210526301</cx:pt>
          <cx:pt idx="6493">493.722222222222</cx:pt>
          <cx:pt idx="6494">467.73684210526301</cx:pt>
          <cx:pt idx="6495">493.722222222222</cx:pt>
          <cx:pt idx="6496">493.722222222222</cx:pt>
          <cx:pt idx="6497">522.76470588235304</cx:pt>
          <cx:pt idx="6498">555.4375</cx:pt>
          <cx:pt idx="6499">522.76470588235304</cx:pt>
          <cx:pt idx="6500">555.4375</cx:pt>
          <cx:pt idx="6501">403.95454545454498</cx:pt>
          <cx:pt idx="6502">444.35000000000002</cx:pt>
          <cx:pt idx="6503">493.722222222222</cx:pt>
          <cx:pt idx="6504">555.4375</cx:pt>
          <cx:pt idx="6505">277.71875</cx:pt>
          <cx:pt idx="6506">317.392857142857</cx:pt>
          <cx:pt idx="6507">317.392857142857</cx:pt>
          <cx:pt idx="6508">317.392857142857</cx:pt>
          <cx:pt idx="6509">246.861111111111</cx:pt>
          <cx:pt idx="6510">246.861111111111</cx:pt>
          <cx:pt idx="6511">403.95454545454498</cx:pt>
          <cx:pt idx="6512">403.95454545454498</cx:pt>
          <cx:pt idx="6513">444.35000000000002</cx:pt>
          <cx:pt idx="6514">444.35000000000002</cx:pt>
          <cx:pt idx="6515">740.58333333333303</cx:pt>
          <cx:pt idx="6516">740.58333333333303</cx:pt>
          <cx:pt idx="6517">423.19047619047598</cx:pt>
          <cx:pt idx="6518">423.19047619047598</cx:pt>
          <cx:pt idx="6519">444.35000000000002</cx:pt>
          <cx:pt idx="6520">423.19047619047598</cx:pt>
          <cx:pt idx="6521">403.95454545454498</cx:pt>
          <cx:pt idx="6522">403.95454545454498</cx:pt>
          <cx:pt idx="6523">403.95454545454498</cx:pt>
          <cx:pt idx="6524">444.35000000000002</cx:pt>
          <cx:pt idx="6525">444.35000000000002</cx:pt>
          <cx:pt idx="6526">444.35000000000002</cx:pt>
          <cx:pt idx="6527">444.35000000000002</cx:pt>
          <cx:pt idx="6528">403.95454545454498</cx:pt>
          <cx:pt idx="6529">403.95454545454498</cx:pt>
          <cx:pt idx="6530">423.19047619047598</cx:pt>
          <cx:pt idx="6531">444.35000000000002</cx:pt>
          <cx:pt idx="6532">444.35000000000002</cx:pt>
          <cx:pt idx="6533">444.35000000000002</cx:pt>
          <cx:pt idx="6534">444.35000000000002</cx:pt>
          <cx:pt idx="6535">444.35000000000002</cx:pt>
          <cx:pt idx="6536">444.35000000000002</cx:pt>
          <cx:pt idx="6537">444.35000000000002</cx:pt>
          <cx:pt idx="6538">444.35000000000002</cx:pt>
          <cx:pt idx="6539">467.73684210526301</cx:pt>
          <cx:pt idx="6540">403.95454545454498</cx:pt>
          <cx:pt idx="6541">403.95454545454498</cx:pt>
          <cx:pt idx="6542">444.35000000000002</cx:pt>
          <cx:pt idx="6543">444.35000000000002</cx:pt>
          <cx:pt idx="6544">444.35000000000002</cx:pt>
          <cx:pt idx="6545">444.35000000000002</cx:pt>
          <cx:pt idx="6546">444.35000000000002</cx:pt>
          <cx:pt idx="6547">467.73684210526301</cx:pt>
          <cx:pt idx="6548">807.90909090909099</cx:pt>
          <cx:pt idx="6549">740.58333333333303</cx:pt>
          <cx:pt idx="6550">592.46666666666704</cx:pt>
          <cx:pt idx="6551">740.58333333333303</cx:pt>
          <cx:pt idx="6552">740.58333333333303</cx:pt>
          <cx:pt idx="6553">423.19047619047598</cx:pt>
          <cx:pt idx="6554">444.35000000000002</cx:pt>
          <cx:pt idx="6555">444.35000000000002</cx:pt>
          <cx:pt idx="6556">444.35000000000002</cx:pt>
          <cx:pt idx="6557">467.73684210526301</cx:pt>
          <cx:pt idx="6558">467.73684210526301</cx:pt>
          <cx:pt idx="6559">467.73684210526301</cx:pt>
          <cx:pt idx="6560">444.35000000000002</cx:pt>
          <cx:pt idx="6561">493.722222222222</cx:pt>
          <cx:pt idx="6562">444.35000000000002</cx:pt>
          <cx:pt idx="6563">467.73684210526301</cx:pt>
          <cx:pt idx="6564">493.722222222222</cx:pt>
          <cx:pt idx="6565">555.4375</cx:pt>
          <cx:pt idx="6566">522.76470588235304</cx:pt>
          <cx:pt idx="6567">592.46666666666704</cx:pt>
          <cx:pt idx="6568">493.722222222222</cx:pt>
          <cx:pt idx="6569">555.4375</cx:pt>
          <cx:pt idx="6570">683.61538461538498</cx:pt>
          <cx:pt idx="6571">444.35000000000002</cx:pt>
          <cx:pt idx="6572">555.4375</cx:pt>
          <cx:pt idx="6573">555.4375</cx:pt>
          <cx:pt idx="6574">423.19047619047598</cx:pt>
          <cx:pt idx="6575">403.95454545454498</cx:pt>
          <cx:pt idx="6576">467.73684210526301</cx:pt>
          <cx:pt idx="6577">467.73684210526301</cx:pt>
          <cx:pt idx="6578">467.73684210526301</cx:pt>
          <cx:pt idx="6579">467.73684210526301</cx:pt>
          <cx:pt idx="6580">467.73684210526301</cx:pt>
          <cx:pt idx="6581">467.73684210526301</cx:pt>
          <cx:pt idx="6582">592.46666666666704</cx:pt>
          <cx:pt idx="6583">592.46666666666704</cx:pt>
          <cx:pt idx="6584">467.73684210526301</cx:pt>
          <cx:pt idx="6585">444.35000000000002</cx:pt>
          <cx:pt idx="6586">444.35000000000002</cx:pt>
          <cx:pt idx="6587">403.95454545454498</cx:pt>
          <cx:pt idx="6588">444.35000000000002</cx:pt>
          <cx:pt idx="6589">444.35000000000002</cx:pt>
          <cx:pt idx="6590">403.95454545454498</cx:pt>
          <cx:pt idx="6591">444.35000000000002</cx:pt>
          <cx:pt idx="6592">423.19047619047598</cx:pt>
          <cx:pt idx="6593">403.95454545454498</cx:pt>
          <cx:pt idx="6594">467.73684210526301</cx:pt>
          <cx:pt idx="6595">522.76470588235304</cx:pt>
          <cx:pt idx="6596">493.722222222222</cx:pt>
          <cx:pt idx="6597">740.58333333333303</cx:pt>
          <cx:pt idx="6598">467.73684210526301</cx:pt>
          <cx:pt idx="6599">467.73684210526301</cx:pt>
          <cx:pt idx="6600">493.722222222222</cx:pt>
          <cx:pt idx="6601">592.46666666666704</cx:pt>
          <cx:pt idx="6602">493.722222222222</cx:pt>
          <cx:pt idx="6603">467.73684210526301</cx:pt>
          <cx:pt idx="6604">403.95454545454498</cx:pt>
          <cx:pt idx="6605">740.58333333333303</cx:pt>
          <cx:pt idx="6606">522.76470588235304</cx:pt>
          <cx:pt idx="6607">403.95454545454498</cx:pt>
          <cx:pt idx="6608">403.95454545454498</cx:pt>
          <cx:pt idx="6609">423.19047619047598</cx:pt>
          <cx:pt idx="6610">467.73684210526301</cx:pt>
          <cx:pt idx="6611">467.73684210526301</cx:pt>
          <cx:pt idx="6612">522.76470588235304</cx:pt>
          <cx:pt idx="6613">634.78571428571399</cx:pt>
          <cx:pt idx="6614">634.78571428571399</cx:pt>
          <cx:pt idx="6615">555.4375</cx:pt>
          <cx:pt idx="6616">467.73684210526301</cx:pt>
          <cx:pt idx="6617">522.76470588235304</cx:pt>
          <cx:pt idx="6618">493.722222222222</cx:pt>
          <cx:pt idx="6619">467.73684210526301</cx:pt>
          <cx:pt idx="6620">403.95454545454498</cx:pt>
          <cx:pt idx="6621">423.19047619047598</cx:pt>
          <cx:pt idx="6622">403.95454545454498</cx:pt>
          <cx:pt idx="6623">403.95454545454498</cx:pt>
          <cx:pt idx="6624">386.39130434782601</cx:pt>
          <cx:pt idx="6625">444.35000000000002</cx:pt>
          <cx:pt idx="6626">403.95454545454498</cx:pt>
          <cx:pt idx="6627">444.35000000000002</cx:pt>
          <cx:pt idx="6628">403.95454545454498</cx:pt>
          <cx:pt idx="6629">403.95454545454498</cx:pt>
          <cx:pt idx="6630">444.35000000000002</cx:pt>
          <cx:pt idx="6631">423.19047619047598</cx:pt>
          <cx:pt idx="6632">444.35000000000002</cx:pt>
          <cx:pt idx="6633">444.35000000000002</cx:pt>
          <cx:pt idx="6634">403.95454545454498</cx:pt>
          <cx:pt idx="6635">403.95454545454498</cx:pt>
          <cx:pt idx="6636">403.95454545454498</cx:pt>
          <cx:pt idx="6637">403.95454545454498</cx:pt>
          <cx:pt idx="6638">423.19047619047598</cx:pt>
          <cx:pt idx="6639">423.19047619047598</cx:pt>
          <cx:pt idx="6640">423.19047619047598</cx:pt>
          <cx:pt idx="6641">467.73684210526301</cx:pt>
          <cx:pt idx="6642">423.19047619047598</cx:pt>
          <cx:pt idx="6643">467.73684210526301</cx:pt>
          <cx:pt idx="6644">555.4375</cx:pt>
          <cx:pt idx="6645">555.4375</cx:pt>
          <cx:pt idx="6646">555.4375</cx:pt>
          <cx:pt idx="6647">555.4375</cx:pt>
          <cx:pt idx="6648">522.76470588235304</cx:pt>
          <cx:pt idx="6649">444.35000000000002</cx:pt>
          <cx:pt idx="6650">522.76470588235304</cx:pt>
          <cx:pt idx="6651">444.35000000000002</cx:pt>
          <cx:pt idx="6652">522.76470588235304</cx:pt>
          <cx:pt idx="6653">403.95454545454498</cx:pt>
          <cx:pt idx="6654">403.95454545454498</cx:pt>
          <cx:pt idx="6655">444.35000000000002</cx:pt>
          <cx:pt idx="6656">444.35000000000002</cx:pt>
          <cx:pt idx="6657">403.95454545454498</cx:pt>
          <cx:pt idx="6658">403.95454545454498</cx:pt>
          <cx:pt idx="6659">423.19047619047598</cx:pt>
          <cx:pt idx="6660">423.19047619047598</cx:pt>
          <cx:pt idx="6661">555.4375</cx:pt>
          <cx:pt idx="6662">555.4375</cx:pt>
          <cx:pt idx="6663">634.78571428571399</cx:pt>
          <cx:pt idx="6664">355.48000000000002</cx:pt>
          <cx:pt idx="6665">403.95454545454498</cx:pt>
          <cx:pt idx="6666">522.76470588235304</cx:pt>
          <cx:pt idx="6667">444.35000000000002</cx:pt>
          <cx:pt idx="6668">444.35000000000002</cx:pt>
          <cx:pt idx="6669">423.19047619047598</cx:pt>
          <cx:pt idx="6670">444.35000000000002</cx:pt>
          <cx:pt idx="6671">467.73684210526301</cx:pt>
          <cx:pt idx="6672">493.722222222222</cx:pt>
          <cx:pt idx="6673">467.73684210526301</cx:pt>
          <cx:pt idx="6674">522.76470588235304</cx:pt>
          <cx:pt idx="6675">423.19047619047598</cx:pt>
          <cx:pt idx="6676">444.35000000000002</cx:pt>
          <cx:pt idx="6677">444.35000000000002</cx:pt>
          <cx:pt idx="6678">522.76470588235304</cx:pt>
          <cx:pt idx="6679">555.4375</cx:pt>
          <cx:pt idx="6680">555.4375</cx:pt>
          <cx:pt idx="6681">444.35000000000002</cx:pt>
          <cx:pt idx="6682">555.4375</cx:pt>
          <cx:pt idx="6683">555.4375</cx:pt>
          <cx:pt idx="6684">493.722222222222</cx:pt>
          <cx:pt idx="6685">522.76470588235304</cx:pt>
          <cx:pt idx="6686">467.73684210526301</cx:pt>
          <cx:pt idx="6687">444.35000000000002</cx:pt>
          <cx:pt idx="6688">423.19047619047598</cx:pt>
          <cx:pt idx="6689">444.35000000000002</cx:pt>
          <cx:pt idx="6690">444.35000000000002</cx:pt>
          <cx:pt idx="6691">493.722222222222</cx:pt>
          <cx:pt idx="6692">467.73684210526301</cx:pt>
          <cx:pt idx="6693">555.4375</cx:pt>
          <cx:pt idx="6694">634.78571428571399</cx:pt>
          <cx:pt idx="6695">467.73684210526301</cx:pt>
          <cx:pt idx="6696">555.4375</cx:pt>
          <cx:pt idx="6697">634.78571428571399</cx:pt>
          <cx:pt idx="6698">341.80769230769198</cx:pt>
          <cx:pt idx="6699">592.46666666666704</cx:pt>
          <cx:pt idx="6700">592.46666666666704</cx:pt>
          <cx:pt idx="6701">634.78571428571399</cx:pt>
          <cx:pt idx="6702">634.78571428571399</cx:pt>
          <cx:pt idx="6703">888.70000000000005</cx:pt>
          <cx:pt idx="6704">493.722222222222</cx:pt>
          <cx:pt idx="6705">555.4375</cx:pt>
          <cx:pt idx="6706">444.35000000000002</cx:pt>
          <cx:pt idx="6707">444.35000000000002</cx:pt>
          <cx:pt idx="6708">423.19047619047598</cx:pt>
          <cx:pt idx="6709">423.19047619047598</cx:pt>
          <cx:pt idx="6710">555.4375</cx:pt>
          <cx:pt idx="6711">555.4375</cx:pt>
          <cx:pt idx="6712">592.46666666666704</cx:pt>
          <cx:pt idx="6713">634.78571428571399</cx:pt>
          <cx:pt idx="6714">403.95454545454498</cx:pt>
          <cx:pt idx="6715">386.39130434782601</cx:pt>
          <cx:pt idx="6716">403.95454545454498</cx:pt>
          <cx:pt idx="6717">386.39130434782601</cx:pt>
          <cx:pt idx="6718">403.95454545454498</cx:pt>
          <cx:pt idx="6719">386.39130434782601</cx:pt>
          <cx:pt idx="6720">403.95454545454498</cx:pt>
          <cx:pt idx="6721">386.39130434782601</cx:pt>
          <cx:pt idx="6722">403.95454545454498</cx:pt>
          <cx:pt idx="6723">386.39130434782601</cx:pt>
          <cx:pt idx="6724">555.4375</cx:pt>
          <cx:pt idx="6725">555.4375</cx:pt>
          <cx:pt idx="6726">370.29166666666703</cx:pt>
          <cx:pt idx="6727">370.29166666666703</cx:pt>
          <cx:pt idx="6728">386.39130434782601</cx:pt>
          <cx:pt idx="6729">423.19047619047598</cx:pt>
          <cx:pt idx="6730">403.95454545454498</cx:pt>
          <cx:pt idx="6731">423.19047619047598</cx:pt>
          <cx:pt idx="6732">423.19047619047598</cx:pt>
          <cx:pt idx="6733">444.35000000000002</cx:pt>
          <cx:pt idx="6734">423.19047619047598</cx:pt>
          <cx:pt idx="6735">423.19047619047598</cx:pt>
          <cx:pt idx="6736">423.19047619047598</cx:pt>
          <cx:pt idx="6737">423.19047619047598</cx:pt>
          <cx:pt idx="6738">423.19047619047598</cx:pt>
          <cx:pt idx="6739">423.19047619047598</cx:pt>
          <cx:pt idx="6740">423.19047619047598</cx:pt>
          <cx:pt idx="6741">423.19047619047598</cx:pt>
          <cx:pt idx="6742">423.19047619047598</cx:pt>
          <cx:pt idx="6743">444.35000000000002</cx:pt>
          <cx:pt idx="6744">423.19047619047598</cx:pt>
          <cx:pt idx="6745">423.19047619047598</cx:pt>
          <cx:pt idx="6746">423.19047619047598</cx:pt>
          <cx:pt idx="6747">444.35000000000002</cx:pt>
          <cx:pt idx="6748">423.19047619047598</cx:pt>
          <cx:pt idx="6749">467.73684210526301</cx:pt>
          <cx:pt idx="6750">467.73684210526301</cx:pt>
          <cx:pt idx="6751">467.73684210526301</cx:pt>
          <cx:pt idx="6752">467.73684210526301</cx:pt>
          <cx:pt idx="6753">467.73684210526301</cx:pt>
          <cx:pt idx="6754">467.73684210526301</cx:pt>
          <cx:pt idx="6755">355.48000000000002</cx:pt>
          <cx:pt idx="6756">370.29166666666703</cx:pt>
          <cx:pt idx="6757">370.29166666666703</cx:pt>
          <cx:pt idx="6758">355.48000000000002</cx:pt>
          <cx:pt idx="6759">522.76470588235304</cx:pt>
          <cx:pt idx="6760">467.73684210526301</cx:pt>
          <cx:pt idx="6761">444.35000000000002</cx:pt>
          <cx:pt idx="6762">341.80769230769198</cx:pt>
          <cx:pt idx="6763">355.48000000000002</cx:pt>
          <cx:pt idx="6764">386.39130434782601</cx:pt>
          <cx:pt idx="6765">370.29166666666703</cx:pt>
          <cx:pt idx="6766">444.35000000000002</cx:pt>
          <cx:pt idx="6767">493.722222222222</cx:pt>
          <cx:pt idx="6768">355.48000000000002</cx:pt>
          <cx:pt idx="6769">355.48000000000002</cx:pt>
          <cx:pt idx="6770">370.29166666666703</cx:pt>
          <cx:pt idx="6771">355.48000000000002</cx:pt>
          <cx:pt idx="6772">423.19047619047598</cx:pt>
          <cx:pt idx="6773">423.19047619047598</cx:pt>
          <cx:pt idx="6774">355.48000000000002</cx:pt>
          <cx:pt idx="6775">355.48000000000002</cx:pt>
          <cx:pt idx="6776">467.73684210526301</cx:pt>
          <cx:pt idx="6777">423.19047619047598</cx:pt>
          <cx:pt idx="6778">444.35000000000002</cx:pt>
          <cx:pt idx="6779">423.19047619047598</cx:pt>
          <cx:pt idx="6780">444.35000000000002</cx:pt>
          <cx:pt idx="6781">592.46666666666704</cx:pt>
          <cx:pt idx="6782">555.4375</cx:pt>
          <cx:pt idx="6783">444.35000000000002</cx:pt>
          <cx:pt idx="6784">467.73684210526301</cx:pt>
          <cx:pt idx="6785">467.73684210526301</cx:pt>
          <cx:pt idx="6786">634.78571428571399</cx:pt>
          <cx:pt idx="6787">634.78571428571399</cx:pt>
          <cx:pt idx="6788">355.48000000000002</cx:pt>
          <cx:pt idx="6789">329.14814814814798</cx:pt>
          <cx:pt idx="6790">444.35000000000002</cx:pt>
          <cx:pt idx="6791">423.19047619047598</cx:pt>
          <cx:pt idx="6792">467.73684210526301</cx:pt>
          <cx:pt idx="6793">370.29166666666703</cx:pt>
          <cx:pt idx="6794">423.19047619047598</cx:pt>
          <cx:pt idx="6795">555.4375</cx:pt>
          <cx:pt idx="6796">634.78571428571399</cx:pt>
          <cx:pt idx="6797">555.4375</cx:pt>
          <cx:pt idx="6798">493.722222222222</cx:pt>
          <cx:pt idx="6799">467.73684210526301</cx:pt>
          <cx:pt idx="6800">493.722222222222</cx:pt>
          <cx:pt idx="6801">592.46666666666704</cx:pt>
          <cx:pt idx="6802">423.19047619047598</cx:pt>
          <cx:pt idx="6803">423.19047619047598</cx:pt>
          <cx:pt idx="6804">444.35000000000002</cx:pt>
          <cx:pt idx="6805">493.722222222222</cx:pt>
          <cx:pt idx="6806">522.76470588235304</cx:pt>
          <cx:pt idx="6807">423.19047619047598</cx:pt>
          <cx:pt idx="6808">467.73684210526301</cx:pt>
          <cx:pt idx="6809">467.73684210526301</cx:pt>
          <cx:pt idx="6810">493.722222222222</cx:pt>
          <cx:pt idx="6811">423.19047619047598</cx:pt>
          <cx:pt idx="6812">634.78571428571399</cx:pt>
          <cx:pt idx="6813">634.78571428571399</cx:pt>
          <cx:pt idx="6814">370.29166666666703</cx:pt>
          <cx:pt idx="6815">370.29166666666703</cx:pt>
          <cx:pt idx="6816">370.29166666666703</cx:pt>
          <cx:pt idx="6817">370.29166666666703</cx:pt>
          <cx:pt idx="6818">467.73684210526301</cx:pt>
          <cx:pt idx="6819">423.19047619047598</cx:pt>
          <cx:pt idx="6820">423.19047619047598</cx:pt>
          <cx:pt idx="6821">444.35000000000002</cx:pt>
          <cx:pt idx="6822">423.19047619047598</cx:pt>
          <cx:pt idx="6823">467.73684210526301</cx:pt>
          <cx:pt idx="6824">493.722222222222</cx:pt>
          <cx:pt idx="6825">522.76470588235304</cx:pt>
          <cx:pt idx="6826">555.4375</cx:pt>
          <cx:pt idx="6827">403.95454545454498</cx:pt>
          <cx:pt idx="6828">423.19047619047598</cx:pt>
          <cx:pt idx="6829">403.95454545454498</cx:pt>
          <cx:pt idx="6830">444.35000000000002</cx:pt>
          <cx:pt idx="6831">493.722222222222</cx:pt>
          <cx:pt idx="6832">522.76470588235304</cx:pt>
          <cx:pt idx="6833">493.722222222222</cx:pt>
          <cx:pt idx="6834">467.73684210526301</cx:pt>
          <cx:pt idx="6835">522.76470588235304</cx:pt>
          <cx:pt idx="6836">592.46666666666704</cx:pt>
          <cx:pt idx="6837">555.4375</cx:pt>
          <cx:pt idx="6838">592.46666666666704</cx:pt>
          <cx:pt idx="6839">555.4375</cx:pt>
          <cx:pt idx="6840">493.722222222222</cx:pt>
          <cx:pt idx="6841">522.76470588235304</cx:pt>
          <cx:pt idx="6842">423.19047619047598</cx:pt>
          <cx:pt idx="6843">444.35000000000002</cx:pt>
          <cx:pt idx="6844">467.73684210526301</cx:pt>
          <cx:pt idx="6845">683.61538461538498</cx:pt>
          <cx:pt idx="6846">286.677419354839</cx:pt>
          <cx:pt idx="6847">277.71875</cx:pt>
          <cx:pt idx="6848">296.23333333333301</cx:pt>
          <cx:pt idx="6849">296.23333333333301</cx:pt>
          <cx:pt idx="6850">317.392857142857</cx:pt>
          <cx:pt idx="6851">296.23333333333301</cx:pt>
          <cx:pt idx="6852">317.392857142857</cx:pt>
          <cx:pt idx="6853">296.23333333333301</cx:pt>
          <cx:pt idx="6854">317.392857142857</cx:pt>
          <cx:pt idx="6855">317.392857142857</cx:pt>
          <cx:pt idx="6856">370.29166666666703</cx:pt>
          <cx:pt idx="6857">370.29166666666703</cx:pt>
          <cx:pt idx="6858">403.95454545454498</cx:pt>
          <cx:pt idx="6859">403.95454545454498</cx:pt>
          <cx:pt idx="6860">403.95454545454498</cx:pt>
          <cx:pt idx="6861">444.35000000000002</cx:pt>
          <cx:pt idx="6862">493.722222222222</cx:pt>
          <cx:pt idx="6863">592.46666666666704</cx:pt>
          <cx:pt idx="6864">592.46666666666704</cx:pt>
          <cx:pt idx="6865">592.46666666666704</cx:pt>
          <cx:pt idx="6866">493.722222222222</cx:pt>
          <cx:pt idx="6867">467.73684210526301</cx:pt>
          <cx:pt idx="6868">296.23333333333301</cx:pt>
          <cx:pt idx="6869">296.23333333333301</cx:pt>
          <cx:pt idx="6870">317.392857142857</cx:pt>
          <cx:pt idx="6871">296.23333333333301</cx:pt>
          <cx:pt idx="6872">317.392857142857</cx:pt>
          <cx:pt idx="6873">386.39130434782601</cx:pt>
          <cx:pt idx="6874">329.14814814814798</cx:pt>
          <cx:pt idx="6875">296.23333333333301</cx:pt>
          <cx:pt idx="6876">317.392857142857</cx:pt>
          <cx:pt idx="6877">317.392857142857</cx:pt>
          <cx:pt idx="6878">341.80769230769198</cx:pt>
          <cx:pt idx="6879">329.14814814814798</cx:pt>
          <cx:pt idx="6880">423.19047619047598</cx:pt>
          <cx:pt idx="6881">444.35000000000002</cx:pt>
          <cx:pt idx="6882">444.35000000000002</cx:pt>
          <cx:pt idx="6883">370.29166666666703</cx:pt>
          <cx:pt idx="6884">386.39130434782601</cx:pt>
          <cx:pt idx="6885">493.722222222222</cx:pt>
          <cx:pt idx="6886">423.19047619047598</cx:pt>
          <cx:pt idx="6887">444.35000000000002</cx:pt>
          <cx:pt idx="6888">444.35000000000002</cx:pt>
          <cx:pt idx="6889">444.35000000000002</cx:pt>
          <cx:pt idx="6890">370.29166666666703</cx:pt>
          <cx:pt idx="6891">403.95454545454498</cx:pt>
          <cx:pt idx="6892">370.29166666666703</cx:pt>
          <cx:pt idx="6893">423.19047619047598</cx:pt>
          <cx:pt idx="6894">493.722222222222</cx:pt>
          <cx:pt idx="6895">493.722222222222</cx:pt>
          <cx:pt idx="6896">522.76470588235304</cx:pt>
          <cx:pt idx="6897">522.76470588235304</cx:pt>
          <cx:pt idx="6898">522.76470588235304</cx:pt>
          <cx:pt idx="6899">592.46666666666704</cx:pt>
          <cx:pt idx="6900">493.722222222222</cx:pt>
          <cx:pt idx="6901">592.46666666666704</cx:pt>
          <cx:pt idx="6902">634.78571428571399</cx:pt>
          <cx:pt idx="6903">493.722222222222</cx:pt>
          <cx:pt idx="6904">403.95454545454498</cx:pt>
          <cx:pt idx="6905">493.722222222222</cx:pt>
          <cx:pt idx="6906">634.78571428571399</cx:pt>
          <cx:pt idx="6907">592.46666666666704</cx:pt>
          <cx:pt idx="6908">634.78571428571399</cx:pt>
          <cx:pt idx="6909">592.46666666666704</cx:pt>
          <cx:pt idx="6910">634.78571428571399</cx:pt>
          <cx:pt idx="6911">522.76470588235304</cx:pt>
          <cx:pt idx="6912">634.78571428571399</cx:pt>
          <cx:pt idx="6913">493.722222222222</cx:pt>
          <cx:pt idx="6914">403.95454545454498</cx:pt>
          <cx:pt idx="6915">740.58333333333303</cx:pt>
          <cx:pt idx="6916">634.78571428571399</cx:pt>
          <cx:pt idx="6917">683.61538461538498</cx:pt>
          <cx:pt idx="6918">740.58333333333303</cx:pt>
          <cx:pt idx="6919">423.19047619047598</cx:pt>
          <cx:pt idx="6920">467.73684210526301</cx:pt>
          <cx:pt idx="6921">493.722222222222</cx:pt>
          <cx:pt idx="6922">423.19047619047598</cx:pt>
          <cx:pt idx="6923">467.73684210526301</cx:pt>
          <cx:pt idx="6924">467.73684210526301</cx:pt>
          <cx:pt idx="6925">403.95454545454498</cx:pt>
          <cx:pt idx="6926">444.35000000000002</cx:pt>
          <cx:pt idx="6927">444.35000000000002</cx:pt>
          <cx:pt idx="6928">386.39130434782601</cx:pt>
          <cx:pt idx="6929">403.95454545454498</cx:pt>
          <cx:pt idx="6930">467.73684210526301</cx:pt>
          <cx:pt idx="6931">493.722222222222</cx:pt>
          <cx:pt idx="6932">467.73684210526301</cx:pt>
          <cx:pt idx="6933">493.722222222222</cx:pt>
          <cx:pt idx="6934">444.35000000000002</cx:pt>
          <cx:pt idx="6935">329.14814814814798</cx:pt>
          <cx:pt idx="6936">306.44827586206901</cx:pt>
          <cx:pt idx="6937">329.14814814814798</cx:pt>
          <cx:pt idx="6938">467.73684210526301</cx:pt>
          <cx:pt idx="6939">423.19047619047598</cx:pt>
          <cx:pt idx="6940">306.44827586206901</cx:pt>
          <cx:pt idx="6941">444.35000000000002</cx:pt>
          <cx:pt idx="6942">522.76470588235304</cx:pt>
          <cx:pt idx="6943">467.73684210526301</cx:pt>
          <cx:pt idx="6944">493.722222222222</cx:pt>
          <cx:pt idx="6945">555.4375</cx:pt>
          <cx:pt idx="6946">444.35000000000002</cx:pt>
          <cx:pt idx="6947">317.392857142857</cx:pt>
          <cx:pt idx="6948">467.73684210526301</cx:pt>
          <cx:pt idx="6949">555.4375</cx:pt>
          <cx:pt idx="6950">592.46666666666704</cx:pt>
          <cx:pt idx="6951">246.861111111111</cx:pt>
          <cx:pt idx="6952">246.861111111111</cx:pt>
          <cx:pt idx="6953">683.61538461538498</cx:pt>
          <cx:pt idx="6954">592.46666666666704</cx:pt>
          <cx:pt idx="6955">555.4375</cx:pt>
          <cx:pt idx="6956">634.78571428571399</cx:pt>
          <cx:pt idx="6957">555.4375</cx:pt>
          <cx:pt idx="6958">634.78571428571399</cx:pt>
          <cx:pt idx="6959">555.4375</cx:pt>
          <cx:pt idx="6960">423.19047619047598</cx:pt>
          <cx:pt idx="6961">592.46666666666704</cx:pt>
          <cx:pt idx="6962">683.61538461538498</cx:pt>
          <cx:pt idx="6963">634.78571428571399</cx:pt>
          <cx:pt idx="6964">444.35000000000002</cx:pt>
          <cx:pt idx="6965">423.19047619047598</cx:pt>
          <cx:pt idx="6966">423.19047619047598</cx:pt>
          <cx:pt idx="6967">423.19047619047598</cx:pt>
          <cx:pt idx="6968">592.46666666666704</cx:pt>
          <cx:pt idx="6969">592.46666666666704</cx:pt>
          <cx:pt idx="6970">444.35000000000002</cx:pt>
          <cx:pt idx="6971">467.73684210526301</cx:pt>
          <cx:pt idx="6972">423.19047619047598</cx:pt>
          <cx:pt idx="6973">403.95454545454498</cx:pt>
          <cx:pt idx="6974">423.19047619047598</cx:pt>
          <cx:pt idx="6975">444.35000000000002</cx:pt>
          <cx:pt idx="6976">444.35000000000002</cx:pt>
          <cx:pt idx="6977">444.35000000000002</cx:pt>
          <cx:pt idx="6978">467.73684210526301</cx:pt>
          <cx:pt idx="6979">493.722222222222</cx:pt>
          <cx:pt idx="6980">522.76470588235304</cx:pt>
          <cx:pt idx="6981">555.4375</cx:pt>
          <cx:pt idx="6982">683.61538461538498</cx:pt>
          <cx:pt idx="6983">423.19047619047598</cx:pt>
          <cx:pt idx="6984">555.4375</cx:pt>
          <cx:pt idx="6985">634.78571428571399</cx:pt>
          <cx:pt idx="6986">423.19047619047598</cx:pt>
          <cx:pt idx="6987">423.19047619047598</cx:pt>
          <cx:pt idx="6988">423.19047619047598</cx:pt>
          <cx:pt idx="6989">493.722222222222</cx:pt>
          <cx:pt idx="6990">634.78571428571399</cx:pt>
          <cx:pt idx="6991">522.76470588235304</cx:pt>
          <cx:pt idx="6992">634.78571428571399</cx:pt>
          <cx:pt idx="6993">634.78571428571399</cx:pt>
          <cx:pt idx="6994">493.722222222222</cx:pt>
          <cx:pt idx="6995">634.78571428571399</cx:pt>
          <cx:pt idx="6996">592.46666666666704</cx:pt>
          <cx:pt idx="6997">634.78571428571399</cx:pt>
          <cx:pt idx="6998">592.46666666666704</cx:pt>
          <cx:pt idx="6999">634.78571428571399</cx:pt>
          <cx:pt idx="7000">683.61538461538498</cx:pt>
          <cx:pt idx="7001">683.61538461538498</cx:pt>
          <cx:pt idx="7002">423.19047619047598</cx:pt>
          <cx:pt idx="7003">386.39130434782601</cx:pt>
          <cx:pt idx="7004">403.95454545454498</cx:pt>
          <cx:pt idx="7005">386.39130434782601</cx:pt>
          <cx:pt idx="7006">423.19047619047598</cx:pt>
          <cx:pt idx="7007">386.39130434782601</cx:pt>
          <cx:pt idx="7008">403.95454545454498</cx:pt>
          <cx:pt idx="7009">386.39130434782601</cx:pt>
          <cx:pt idx="7010">403.95454545454498</cx:pt>
          <cx:pt idx="7011">386.39130434782601</cx:pt>
          <cx:pt idx="7012">403.95454545454498</cx:pt>
          <cx:pt idx="7013">386.39130434782601</cx:pt>
          <cx:pt idx="7014">423.19047619047598</cx:pt>
          <cx:pt idx="7015">592.46666666666704</cx:pt>
          <cx:pt idx="7016">683.61538461538498</cx:pt>
          <cx:pt idx="7017">634.78571428571399</cx:pt>
          <cx:pt idx="7018">683.61538461538498</cx:pt>
          <cx:pt idx="7019">592.46666666666704</cx:pt>
          <cx:pt idx="7020">306.44827586206901</cx:pt>
          <cx:pt idx="7021">277.71875</cx:pt>
          <cx:pt idx="7022">306.44827586206901</cx:pt>
          <cx:pt idx="7023">467.73684210526301</cx:pt>
          <cx:pt idx="7024">403.95454545454498</cx:pt>
          <cx:pt idx="7025">423.19047619047598</cx:pt>
          <cx:pt idx="7026">423.19047619047598</cx:pt>
          <cx:pt idx="7027">423.19047619047598</cx:pt>
          <cx:pt idx="7028">423.19047619047598</cx:pt>
          <cx:pt idx="7029">423.19047619047598</cx:pt>
          <cx:pt idx="7030">423.19047619047598</cx:pt>
          <cx:pt idx="7031">423.19047619047598</cx:pt>
          <cx:pt idx="7032">423.19047619047598</cx:pt>
          <cx:pt idx="7033">423.19047619047598</cx:pt>
          <cx:pt idx="7034">423.19047619047598</cx:pt>
          <cx:pt idx="7035">444.35000000000002</cx:pt>
          <cx:pt idx="7036">423.19047619047598</cx:pt>
          <cx:pt idx="7037">444.35000000000002</cx:pt>
          <cx:pt idx="7038">423.19047619047598</cx:pt>
          <cx:pt idx="7039">423.19047619047598</cx:pt>
          <cx:pt idx="7040">423.19047619047598</cx:pt>
          <cx:pt idx="7041">444.35000000000002</cx:pt>
          <cx:pt idx="7042">423.19047619047598</cx:pt>
          <cx:pt idx="7043">423.19047619047598</cx:pt>
          <cx:pt idx="7044">423.19047619047598</cx:pt>
          <cx:pt idx="7045">444.35000000000002</cx:pt>
          <cx:pt idx="7046">423.19047619047598</cx:pt>
          <cx:pt idx="7047">423.19047619047598</cx:pt>
          <cx:pt idx="7048">467.73684210526301</cx:pt>
          <cx:pt idx="7049">467.73684210526301</cx:pt>
          <cx:pt idx="7050">467.73684210526301</cx:pt>
          <cx:pt idx="7051">467.73684210526301</cx:pt>
          <cx:pt idx="7052">467.73684210526301</cx:pt>
          <cx:pt idx="7053">467.73684210526301</cx:pt>
          <cx:pt idx="7054">592.46666666666704</cx:pt>
          <cx:pt idx="7055">355.48000000000002</cx:pt>
          <cx:pt idx="7056">370.29166666666703</cx:pt>
          <cx:pt idx="7057">370.29166666666703</cx:pt>
          <cx:pt idx="7058">355.48000000000002</cx:pt>
          <cx:pt idx="7059">467.73684210526301</cx:pt>
          <cx:pt idx="7060">522.76470588235304</cx:pt>
          <cx:pt idx="7061">444.35000000000002</cx:pt>
          <cx:pt idx="7062">423.19047619047598</cx:pt>
          <cx:pt idx="7063">403.95454545454498</cx:pt>
          <cx:pt idx="7064">423.19047619047598</cx:pt>
          <cx:pt idx="7065">403.95454545454498</cx:pt>
          <cx:pt idx="7066">444.35000000000002</cx:pt>
          <cx:pt idx="7067">386.39130434782601</cx:pt>
          <cx:pt idx="7068">444.35000000000002</cx:pt>
          <cx:pt idx="7069">403.95454545454498</cx:pt>
          <cx:pt idx="7070">493.722222222222</cx:pt>
          <cx:pt idx="7071">522.76470588235304</cx:pt>
          <cx:pt idx="7072">493.722222222222</cx:pt>
          <cx:pt idx="7073">444.35000000000002</cx:pt>
          <cx:pt idx="7074">467.73684210526301</cx:pt>
          <cx:pt idx="7075">555.4375</cx:pt>
          <cx:pt idx="7076">355.48000000000002</cx:pt>
          <cx:pt idx="7077">355.48000000000002</cx:pt>
          <cx:pt idx="7078">355.48000000000002</cx:pt>
          <cx:pt idx="7079">370.29166666666703</cx:pt>
          <cx:pt idx="7080">355.48000000000002</cx:pt>
          <cx:pt idx="7081">423.19047619047598</cx:pt>
          <cx:pt idx="7082">423.19047619047598</cx:pt>
          <cx:pt idx="7083">355.48000000000002</cx:pt>
          <cx:pt idx="7084">355.48000000000002</cx:pt>
          <cx:pt idx="7085">370.29166666666703</cx:pt>
          <cx:pt idx="7086">444.35000000000002</cx:pt>
          <cx:pt idx="7087">329.14814814814798</cx:pt>
          <cx:pt idx="7088">355.48000000000002</cx:pt>
          <cx:pt idx="7089">329.14814814814798</cx:pt>
          <cx:pt idx="7090">341.80769230769198</cx:pt>
          <cx:pt idx="7091">386.39130434782601</cx:pt>
          <cx:pt idx="7092">423.19047619047598</cx:pt>
          <cx:pt idx="7093">444.35000000000002</cx:pt>
          <cx:pt idx="7094">317.392857142857</cx:pt>
          <cx:pt idx="7095">403.95454545454498</cx:pt>
          <cx:pt idx="7096">403.95454545454498</cx:pt>
          <cx:pt idx="7097">306.44827586206901</cx:pt>
          <cx:pt idx="7098">423.19047619047598</cx:pt>
          <cx:pt idx="7099">444.35000000000002</cx:pt>
          <cx:pt idx="7100">467.73684210526301</cx:pt>
          <cx:pt idx="7101">493.722222222222</cx:pt>
          <cx:pt idx="7102">555.4375</cx:pt>
          <cx:pt idx="7103">444.35000000000002</cx:pt>
          <cx:pt idx="7104">444.35000000000002</cx:pt>
          <cx:pt idx="7105">522.76470588235304</cx:pt>
          <cx:pt idx="7106">555.4375</cx:pt>
          <cx:pt idx="7107">522.76470588235304</cx:pt>
          <cx:pt idx="7108">555.4375</cx:pt>
          <cx:pt idx="7109">522.76470588235304</cx:pt>
          <cx:pt idx="7110">555.4375</cx:pt>
          <cx:pt idx="7111">522.76470588235304</cx:pt>
          <cx:pt idx="7112">555.4375</cx:pt>
          <cx:pt idx="7113">493.722222222222</cx:pt>
          <cx:pt idx="7114">467.73684210526301</cx:pt>
          <cx:pt idx="7115">467.73684210526301</cx:pt>
          <cx:pt idx="7116">370.29166666666703</cx:pt>
          <cx:pt idx="7117">403.95454545454498</cx:pt>
          <cx:pt idx="7118">444.35000000000002</cx:pt>
          <cx:pt idx="7119">467.73684210526301</cx:pt>
          <cx:pt idx="7120">555.4375</cx:pt>
          <cx:pt idx="7121">634.78571428571399</cx:pt>
          <cx:pt idx="7122">467.73684210526301</cx:pt>
          <cx:pt idx="7123">555.4375</cx:pt>
          <cx:pt idx="7124">634.78571428571399</cx:pt>
          <cx:pt idx="7125">683.61538461538498</cx:pt>
          <cx:pt idx="7126">634.78571428571399</cx:pt>
          <cx:pt idx="7127">522.76470588235304</cx:pt>
          <cx:pt idx="7128">423.19047619047598</cx:pt>
          <cx:pt idx="7129">592.46666666666704</cx:pt>
          <cx:pt idx="7130">493.722222222222</cx:pt>
          <cx:pt idx="7131">592.46666666666704</cx:pt>
          <cx:pt idx="7132">592.46666666666704</cx:pt>
          <cx:pt idx="7133">555.4375</cx:pt>
          <cx:pt idx="7134">522.76470588235304</cx:pt>
          <cx:pt idx="7135">493.722222222222</cx:pt>
          <cx:pt idx="7136">555.4375</cx:pt>
          <cx:pt idx="7137">555.4375</cx:pt>
          <cx:pt idx="7138">522.76470588235304</cx:pt>
          <cx:pt idx="7139">634.78571428571399</cx:pt>
          <cx:pt idx="7140">555.4375</cx:pt>
          <cx:pt idx="7141">423.19047619047598</cx:pt>
          <cx:pt idx="7142">423.19047619047598</cx:pt>
          <cx:pt idx="7143">444.35000000000002</cx:pt>
          <cx:pt idx="7144">423.19047619047598</cx:pt>
          <cx:pt idx="7145">386.39130434782601</cx:pt>
          <cx:pt idx="7146">370.29166666666703</cx:pt>
          <cx:pt idx="7147">634.78571428571399</cx:pt>
          <cx:pt idx="7148">634.78571428571399</cx:pt>
          <cx:pt idx="7149">634.78571428571399</cx:pt>
          <cx:pt idx="7150">555.4375</cx:pt>
          <cx:pt idx="7151">522.76470588235304</cx:pt>
          <cx:pt idx="7152">370.29166666666703</cx:pt>
          <cx:pt idx="7153">444.35000000000002</cx:pt>
          <cx:pt idx="7154">634.78571428571399</cx:pt>
          <cx:pt idx="7155">634.78571428571399</cx:pt>
          <cx:pt idx="7156">634.78571428571399</cx:pt>
          <cx:pt idx="7157">555.4375</cx:pt>
          <cx:pt idx="7158">634.78571428571399</cx:pt>
          <cx:pt idx="7159">634.78571428571399</cx:pt>
          <cx:pt idx="7160">592.46666666666704</cx:pt>
          <cx:pt idx="7161">634.78571428571399</cx:pt>
          <cx:pt idx="7162">592.46666666666704</cx:pt>
          <cx:pt idx="7163">634.78571428571399</cx:pt>
          <cx:pt idx="7164">493.722222222222</cx:pt>
          <cx:pt idx="7165">592.46666666666704</cx:pt>
          <cx:pt idx="7166">634.78571428571399</cx:pt>
          <cx:pt idx="7167">683.61538461538498</cx:pt>
          <cx:pt idx="7168">467.73684210526301</cx:pt>
          <cx:pt idx="7169">522.76470588235304</cx:pt>
          <cx:pt idx="7170">493.722222222222</cx:pt>
          <cx:pt idx="7171">522.76470588235304</cx:pt>
          <cx:pt idx="7172">423.19047619047598</cx:pt>
          <cx:pt idx="7173">555.4375</cx:pt>
          <cx:pt idx="7174">555.4375</cx:pt>
          <cx:pt idx="7175">341.80769230769198</cx:pt>
          <cx:pt idx="7176">555.4375</cx:pt>
          <cx:pt idx="7177">634.78571428571399</cx:pt>
          <cx:pt idx="7178">634.78571428571399</cx:pt>
          <cx:pt idx="7179">370.29166666666703</cx:pt>
          <cx:pt idx="7180">370.29166666666703</cx:pt>
          <cx:pt idx="7181">386.39130434782601</cx:pt>
          <cx:pt idx="7182">386.39130434782601</cx:pt>
          <cx:pt idx="7183">341.80769230769198</cx:pt>
          <cx:pt idx="7184">444.35000000000002</cx:pt>
          <cx:pt idx="7185">444.35000000000002</cx:pt>
          <cx:pt idx="7186">423.19047619047598</cx:pt>
          <cx:pt idx="7187">423.19047619047598</cx:pt>
          <cx:pt idx="7188">423.19047619047598</cx:pt>
          <cx:pt idx="7189">370.29166666666703</cx:pt>
          <cx:pt idx="7190">370.29166666666703</cx:pt>
          <cx:pt idx="7191">370.29166666666703</cx:pt>
          <cx:pt idx="7192">493.722222222222</cx:pt>
          <cx:pt idx="7193">370.29166666666703</cx:pt>
          <cx:pt idx="7194">423.19047619047598</cx:pt>
          <cx:pt idx="7195">493.722222222222</cx:pt>
          <cx:pt idx="7196">423.19047619047598</cx:pt>
          <cx:pt idx="7197">467.73684210526301</cx:pt>
          <cx:pt idx="7198">386.39130434782601</cx:pt>
          <cx:pt idx="7199">888.70000000000005</cx:pt>
          <cx:pt idx="7200">592.46666666666704</cx:pt>
          <cx:pt idx="7201">634.78571428571399</cx:pt>
          <cx:pt idx="7202">555.4375</cx:pt>
          <cx:pt idx="7203">296.23333333333301</cx:pt>
          <cx:pt idx="7204">277.71875</cx:pt>
          <cx:pt idx="7205">296.23333333333301</cx:pt>
          <cx:pt idx="7206">296.23333333333301</cx:pt>
          <cx:pt idx="7207">317.392857142857</cx:pt>
          <cx:pt idx="7208">296.23333333333301</cx:pt>
          <cx:pt idx="7209">317.392857142857</cx:pt>
          <cx:pt idx="7210">296.23333333333301</cx:pt>
          <cx:pt idx="7211">317.392857142857</cx:pt>
          <cx:pt idx="7212">317.392857142857</cx:pt>
          <cx:pt idx="7213">522.76470588235304</cx:pt>
          <cx:pt idx="7214">493.722222222222</cx:pt>
          <cx:pt idx="7215">467.73684210526301</cx:pt>
          <cx:pt idx="7216">522.76470588235304</cx:pt>
          <cx:pt idx="7217">296.23333333333301</cx:pt>
          <cx:pt idx="7218">277.71875</cx:pt>
          <cx:pt idx="7219">296.23333333333301</cx:pt>
          <cx:pt idx="7220">296.23333333333301</cx:pt>
          <cx:pt idx="7221">317.392857142857</cx:pt>
          <cx:pt idx="7222">296.23333333333301</cx:pt>
          <cx:pt idx="7223">317.392857142857</cx:pt>
          <cx:pt idx="7224">296.23333333333301</cx:pt>
          <cx:pt idx="7225">317.392857142857</cx:pt>
          <cx:pt idx="7226">317.392857142857</cx:pt>
          <cx:pt idx="7227">555.4375</cx:pt>
          <cx:pt idx="7228">555.4375</cx:pt>
          <cx:pt idx="7229">555.4375</cx:pt>
          <cx:pt idx="7230">555.4375</cx:pt>
          <cx:pt idx="7231">423.19047619047598</cx:pt>
          <cx:pt idx="7232">403.95454545454498</cx:pt>
          <cx:pt idx="7233">403.95454545454498</cx:pt>
          <cx:pt idx="7234">403.95454545454498</cx:pt>
          <cx:pt idx="7235">370.29166666666703</cx:pt>
          <cx:pt idx="7236">555.4375</cx:pt>
          <cx:pt idx="7237">592.46666666666704</cx:pt>
          <cx:pt idx="7238">592.46666666666704</cx:pt>
          <cx:pt idx="7239">403.95454545454498</cx:pt>
          <cx:pt idx="7240">403.95454545454498</cx:pt>
          <cx:pt idx="7241">403.95454545454498</cx:pt>
          <cx:pt idx="7242">296.23333333333301</cx:pt>
          <cx:pt idx="7243">296.23333333333301</cx:pt>
          <cx:pt idx="7244">317.392857142857</cx:pt>
          <cx:pt idx="7245">296.23333333333301</cx:pt>
          <cx:pt idx="7246">317.392857142857</cx:pt>
          <cx:pt idx="7247">370.29166666666703</cx:pt>
          <cx:pt idx="7248">355.48000000000002</cx:pt>
          <cx:pt idx="7249">403.95454545454498</cx:pt>
          <cx:pt idx="7250">493.722222222222</cx:pt>
          <cx:pt idx="7251">522.76470588235304</cx:pt>
          <cx:pt idx="7252">444.35000000000002</cx:pt>
          <cx:pt idx="7253">355.48000000000002</cx:pt>
          <cx:pt idx="7254">386.39130434782601</cx:pt>
          <cx:pt idx="7255">592.46666666666704</cx:pt>
          <cx:pt idx="7256">493.722222222222</cx:pt>
          <cx:pt idx="7257">634.78571428571399</cx:pt>
          <cx:pt idx="7258">493.722222222222</cx:pt>
          <cx:pt idx="7259">634.78571428571399</cx:pt>
          <cx:pt idx="7260">467.73684210526301</cx:pt>
          <cx:pt idx="7261">467.73684210526301</cx:pt>
          <cx:pt idx="7262">329.14814814814798</cx:pt>
          <cx:pt idx="7263">296.23333333333301</cx:pt>
          <cx:pt idx="7264">317.392857142857</cx:pt>
          <cx:pt idx="7265">317.392857142857</cx:pt>
          <cx:pt idx="7266">341.80769230769198</cx:pt>
          <cx:pt idx="7267">329.14814814814798</cx:pt>
          <cx:pt idx="7268">423.19047619047598</cx:pt>
          <cx:pt idx="7269">467.73684210526301</cx:pt>
          <cx:pt idx="7270">683.61538461538498</cx:pt>
          <cx:pt idx="7271">493.722222222222</cx:pt>
          <cx:pt idx="7272">522.76470588235304</cx:pt>
          <cx:pt idx="7273">493.722222222222</cx:pt>
          <cx:pt idx="7274">522.76470588235304</cx:pt>
          <cx:pt idx="7275">522.76470588235304</cx:pt>
          <cx:pt idx="7276">467.73684210526301</cx:pt>
          <cx:pt idx="7277">403.95454545454498</cx:pt>
          <cx:pt idx="7278">423.19047619047598</cx:pt>
          <cx:pt idx="7279">386.39130434782601</cx:pt>
          <cx:pt idx="7280">522.76470588235304</cx:pt>
          <cx:pt idx="7281">522.76470588235304</cx:pt>
          <cx:pt idx="7282">467.73684210526301</cx:pt>
          <cx:pt idx="7283">522.76470588235304</cx:pt>
          <cx:pt idx="7284">493.722222222222</cx:pt>
          <cx:pt idx="7285">522.76470588235304</cx:pt>
          <cx:pt idx="7286">592.46666666666704</cx:pt>
          <cx:pt idx="7287">467.73684210526301</cx:pt>
          <cx:pt idx="7288">423.19047619047598</cx:pt>
          <cx:pt idx="7289">634.78571428571399</cx:pt>
          <cx:pt idx="7290">493.722222222222</cx:pt>
          <cx:pt idx="7291">493.722222222222</cx:pt>
          <cx:pt idx="7292">592.46666666666704</cx:pt>
          <cx:pt idx="7293">423.19047619047598</cx:pt>
          <cx:pt idx="7294">423.19047619047598</cx:pt>
          <cx:pt idx="7295">467.73684210526301</cx:pt>
          <cx:pt idx="7296">467.73684210526301</cx:pt>
          <cx:pt idx="7297">493.722222222222</cx:pt>
          <cx:pt idx="7298">493.722222222222</cx:pt>
          <cx:pt idx="7299">355.48000000000002</cx:pt>
          <cx:pt idx="7300">370.29166666666703</cx:pt>
          <cx:pt idx="7301">444.35000000000002</cx:pt>
          <cx:pt idx="7302">467.73684210526301</cx:pt>
          <cx:pt idx="7303">423.19047619047598</cx:pt>
          <cx:pt idx="7304">467.73684210526301</cx:pt>
          <cx:pt idx="7305">423.19047619047598</cx:pt>
          <cx:pt idx="7306">555.4375</cx:pt>
          <cx:pt idx="7307">306.44827586206901</cx:pt>
          <cx:pt idx="7308">403.95454545454498</cx:pt>
          <cx:pt idx="7309">522.76470588235304</cx:pt>
          <cx:pt idx="7310">467.73684210526301</cx:pt>
          <cx:pt idx="7311">467.73684210526301</cx:pt>
          <cx:pt idx="7312">493.722222222222</cx:pt>
          <cx:pt idx="7313">555.4375</cx:pt>
          <cx:pt idx="7314">317.392857142857</cx:pt>
          <cx:pt idx="7315">522.76470588235304</cx:pt>
          <cx:pt idx="7316">467.73684210526301</cx:pt>
          <cx:pt idx="7317">493.722222222222</cx:pt>
          <cx:pt idx="7318">423.19047619047598</cx:pt>
          <cx:pt idx="7319">555.4375</cx:pt>
          <cx:pt idx="7320">592.46666666666704</cx:pt>
          <cx:pt idx="7321">423.19047619047598</cx:pt>
          <cx:pt idx="7322">341.80769230769198</cx:pt>
          <cx:pt idx="7323">329.14814814814798</cx:pt>
          <cx:pt idx="7324">423.19047619047598</cx:pt>
          <cx:pt idx="7325">467.73684210526301</cx:pt>
          <cx:pt idx="7326">467.73684210526301</cx:pt>
          <cx:pt idx="7327">493.722222222222</cx:pt>
          <cx:pt idx="7328">403.95454545454498</cx:pt>
          <cx:pt idx="7329">423.19047619047598</cx:pt>
          <cx:pt idx="7330">444.35000000000002</cx:pt>
          <cx:pt idx="7331">444.35000000000002</cx:pt>
          <cx:pt idx="7332">423.19047619047598</cx:pt>
          <cx:pt idx="7333">403.95454545454498</cx:pt>
          <cx:pt idx="7334">444.35000000000002</cx:pt>
          <cx:pt idx="7335">444.35000000000002</cx:pt>
          <cx:pt idx="7336">423.19047619047598</cx:pt>
          <cx:pt idx="7337">444.35000000000002</cx:pt>
          <cx:pt idx="7338">403.95454545454498</cx:pt>
          <cx:pt idx="7339">403.95454545454498</cx:pt>
          <cx:pt idx="7340">423.19047619047598</cx:pt>
          <cx:pt idx="7341">403.95454545454498</cx:pt>
          <cx:pt idx="7342">467.73684210526301</cx:pt>
          <cx:pt idx="7343">423.19047619047598</cx:pt>
          <cx:pt idx="7344">467.73684210526301</cx:pt>
          <cx:pt idx="7345">423.19047619047598</cx:pt>
          <cx:pt idx="7346">403.95454545454498</cx:pt>
          <cx:pt idx="7347">403.95454545454498</cx:pt>
          <cx:pt idx="7348">444.35000000000002</cx:pt>
          <cx:pt idx="7349">467.73684210526301</cx:pt>
          <cx:pt idx="7350">467.73684210526301</cx:pt>
          <cx:pt idx="7351">403.95454545454498</cx:pt>
          <cx:pt idx="7352">444.35000000000002</cx:pt>
          <cx:pt idx="7353">493.722222222222</cx:pt>
          <cx:pt idx="7354">355.48000000000002</cx:pt>
          <cx:pt idx="7355">423.19047619047598</cx:pt>
          <cx:pt idx="7356">467.73684210526301</cx:pt>
          <cx:pt idx="7357">370.29166666666703</cx:pt>
          <cx:pt idx="7358">341.80769230769198</cx:pt>
          <cx:pt idx="7359">386.39130434782601</cx:pt>
          <cx:pt idx="7360">522.76470588235304</cx:pt>
          <cx:pt idx="7361">444.35000000000002</cx:pt>
          <cx:pt idx="7362">467.73684210526301</cx:pt>
          <cx:pt idx="7363">467.73684210526301</cx:pt>
          <cx:pt idx="7364">444.35000000000002</cx:pt>
          <cx:pt idx="7365">329.14814814814798</cx:pt>
          <cx:pt idx="7366">341.80769230769198</cx:pt>
          <cx:pt idx="7367">386.39130434782601</cx:pt>
          <cx:pt idx="7368">386.39130434782601</cx:pt>
          <cx:pt idx="7369">370.29166666666703</cx:pt>
          <cx:pt idx="7370">522.76470588235304</cx:pt>
          <cx:pt idx="7371">444.35000000000002</cx:pt>
          <cx:pt idx="7372">403.95454545454498</cx:pt>
          <cx:pt idx="7373">467.73684210526301</cx:pt>
          <cx:pt idx="7374">444.35000000000002</cx:pt>
          <cx:pt idx="7375">386.39130434782601</cx:pt>
          <cx:pt idx="7376">403.95454545454498</cx:pt>
          <cx:pt idx="7377">467.73684210526301</cx:pt>
          <cx:pt idx="7378">493.722222222222</cx:pt>
          <cx:pt idx="7379">467.73684210526301</cx:pt>
          <cx:pt idx="7380">493.722222222222</cx:pt>
          <cx:pt idx="7381">444.35000000000002</cx:pt>
          <cx:pt idx="7382">386.39130434782601</cx:pt>
          <cx:pt idx="7383">403.95454545454498</cx:pt>
          <cx:pt idx="7384">444.35000000000002</cx:pt>
          <cx:pt idx="7385">467.73684210526301</cx:pt>
          <cx:pt idx="7386">403.95454545454498</cx:pt>
          <cx:pt idx="7387">423.19047619047598</cx:pt>
          <cx:pt idx="7388">493.722222222222</cx:pt>
          <cx:pt idx="7389">522.76470588235304</cx:pt>
          <cx:pt idx="7390">444.35000000000002</cx:pt>
          <cx:pt idx="7391">592.46666666666704</cx:pt>
          <cx:pt idx="7392">592.46666666666704</cx:pt>
          <cx:pt idx="7393">592.46666666666704</cx:pt>
          <cx:pt idx="7394">423.19047619047598</cx:pt>
          <cx:pt idx="7395">444.35000000000002</cx:pt>
          <cx:pt idx="7396">444.35000000000002</cx:pt>
          <cx:pt idx="7397">444.35000000000002</cx:pt>
          <cx:pt idx="7398">306.44827586206901</cx:pt>
          <cx:pt idx="7399">329.14814814814798</cx:pt>
          <cx:pt idx="7400">403.95454545454498</cx:pt>
          <cx:pt idx="7401">493.722222222222</cx:pt>
          <cx:pt idx="7402">467.73684210526301</cx:pt>
          <cx:pt idx="7403">444.35000000000002</cx:pt>
          <cx:pt idx="7404">423.19047619047598</cx:pt>
          <cx:pt idx="7405">423.19047619047598</cx:pt>
          <cx:pt idx="7406">493.722222222222</cx:pt>
          <cx:pt idx="7407">555.4375</cx:pt>
          <cx:pt idx="7408">403.95454545454498</cx:pt>
          <cx:pt idx="7409">467.73684210526301</cx:pt>
          <cx:pt idx="7410">467.73684210526301</cx:pt>
          <cx:pt idx="7411">555.4375</cx:pt>
          <cx:pt idx="7412">329.14814814814798</cx:pt>
          <cx:pt idx="7413">555.4375</cx:pt>
          <cx:pt idx="7414">246.861111111111</cx:pt>
          <cx:pt idx="7415">246.861111111111</cx:pt>
          <cx:pt idx="7416">493.722222222222</cx:pt>
          <cx:pt idx="7417">341.80769230769198</cx:pt>
          <cx:pt idx="7418">329.14814814814798</cx:pt>
          <cx:pt idx="7419">341.80769230769198</cx:pt>
          <cx:pt idx="7420">386.39130434782601</cx:pt>
          <cx:pt idx="7421">403.95454545454498</cx:pt>
          <cx:pt idx="7422">471</cx:pt>
          <cx:pt idx="7423">349</cx:pt>
          <cx:pt idx="7424">429</cx:pt>
          <cx:pt idx="7425">446</cx:pt>
          <cx:pt idx="7426">393</cx:pt>
          <cx:pt idx="7427">412</cx:pt>
          <cx:pt idx="7428">432</cx:pt>
          <cx:pt idx="7429">375</cx:pt>
          <cx:pt idx="7430">461</cx:pt>
          <cx:pt idx="7431">420</cx:pt>
          <cx:pt idx="7432">360</cx:pt>
          <cx:pt idx="7433">619</cx:pt>
          <cx:pt idx="7434">478</cx:pt>
          <cx:pt idx="7435">341.80769230769198</cx:pt>
          <cx:pt idx="7436">341.80769230769198</cx:pt>
          <cx:pt idx="7437">403.95454545454498</cx:pt>
          <cx:pt idx="7438">296.23333333333301</cx:pt>
          <cx:pt idx="7439">423.19047619047598</cx:pt>
          <cx:pt idx="7440">444.35000000000002</cx:pt>
          <cx:pt idx="7441">386.39130434782601</cx:pt>
          <cx:pt idx="7442">403.95454545454498</cx:pt>
          <cx:pt idx="7443">403.95454545454498</cx:pt>
          <cx:pt idx="7444">386.39130434782601</cx:pt>
          <cx:pt idx="7445">403.95454545454498</cx:pt>
          <cx:pt idx="7446">386.39130434782601</cx:pt>
          <cx:pt idx="7447">403.95454545454498</cx:pt>
          <cx:pt idx="7448">403.95454545454498</cx:pt>
          <cx:pt idx="7449">423.19047619047598</cx:pt>
          <cx:pt idx="7450">403.95454545454498</cx:pt>
          <cx:pt idx="7451">555.4375</cx:pt>
          <cx:pt idx="7452">403.95454545454498</cx:pt>
          <cx:pt idx="7453">522.76470588235304</cx:pt>
          <cx:pt idx="7454">592.46666666666704</cx:pt>
          <cx:pt idx="7455">320</cx:pt>
          <cx:pt idx="7456">361</cx:pt>
          <cx:pt idx="7457">321</cx:pt>
          <cx:pt idx="7458">363</cx:pt>
          <cx:pt idx="7459">468</cx:pt>
          <cx:pt idx="7460">468</cx:pt>
          <cx:pt idx="7461">432</cx:pt>
          <cx:pt idx="7462">443</cx:pt>
          <cx:pt idx="7463">740.58333333333303</cx:pt>
          <cx:pt idx="7464">740.58333333333303</cx:pt>
          <cx:pt idx="7465">740.58333333333303</cx:pt>
          <cx:pt idx="7466">740.58333333333303</cx:pt>
          <cx:pt idx="7467">740.58333333333303</cx:pt>
          <cx:pt idx="7468">634.78571428571399</cx:pt>
          <cx:pt idx="7469">740.58333333333303</cx:pt>
          <cx:pt idx="7470">683.61538461538498</cx:pt>
          <cx:pt idx="7471">740.58333333333303</cx:pt>
          <cx:pt idx="7472">740.58333333333303</cx:pt>
          <cx:pt idx="7473">592.46666666666704</cx:pt>
          <cx:pt idx="7474">592.46666666666704</cx:pt>
          <cx:pt idx="7475">807.90909090909099</cx:pt>
          <cx:pt idx="7476">740.58333333333303</cx:pt>
          <cx:pt idx="7477">634.78571428571399</cx:pt>
          <cx:pt idx="7478">634.78571428571399</cx:pt>
          <cx:pt idx="7479">634.78571428571399</cx:pt>
          <cx:pt idx="7480">634.78571428571399</cx:pt>
          <cx:pt idx="7481">592.46666666666704</cx:pt>
          <cx:pt idx="7482">592.46666666666704</cx:pt>
          <cx:pt idx="7483">683.61538461538498</cx:pt>
          <cx:pt idx="7484">683.61538461538498</cx:pt>
          <cx:pt idx="7485">283</cx:pt>
          <cx:pt idx="7486">301</cx:pt>
          <cx:pt idx="7487">372</cx:pt>
          <cx:pt idx="7488">416</cx:pt>
          <cx:pt idx="7489">547</cx:pt>
          <cx:pt idx="7490">547</cx:pt>
          <cx:pt idx="7491">312</cx:pt>
          <cx:pt idx="7492">478</cx:pt>
          <cx:pt idx="7493">634</cx:pt>
          <cx:pt idx="7494">478</cx:pt>
          <cx:pt idx="7495">634</cx:pt>
          <cx:pt idx="7496">533</cx:pt>
          <cx:pt idx="7497">496</cx:pt>
          <cx:pt idx="7498">244</cx:pt>
          <cx:pt idx="7499">244</cx:pt>
          <cx:pt idx="7500">517</cx:pt>
          <cx:pt idx="7501">488</cx:pt>
          <cx:pt idx="7502">448</cx:pt>
          <cx:pt idx="7503">376</cx:pt>
          <cx:pt idx="7504">352</cx:pt>
          <cx:pt idx="7505">409</cx:pt>
          <cx:pt idx="7506">386</cx:pt>
          <cx:pt idx="7507">406</cx:pt>
          <cx:pt idx="7508">386</cx:pt>
          <cx:pt idx="7509">411</cx:pt>
          <cx:pt idx="7510">401</cx:pt>
          <cx:pt idx="7511">414</cx:pt>
          <cx:pt idx="7512">407</cx:pt>
          <cx:pt idx="7513">406</cx:pt>
          <cx:pt idx="7514">391</cx:pt>
          <cx:pt idx="7515">416</cx:pt>
          <cx:pt idx="7516">399</cx:pt>
          <cx:pt idx="7517">419</cx:pt>
          <cx:pt idx="7518">408</cx:pt>
          <cx:pt idx="7519">424</cx:pt>
          <cx:pt idx="7520">419</cx:pt>
          <cx:pt idx="7521">490</cx:pt>
          <cx:pt idx="7522">554</cx:pt>
          <cx:pt idx="7523">641</cx:pt>
          <cx:pt idx="7524">418</cx:pt>
          <cx:pt idx="7525">554</cx:pt>
          <cx:pt idx="7526">285</cx:pt>
          <cx:pt idx="7527">447</cx:pt>
          <cx:pt idx="7528">418</cx:pt>
          <cx:pt idx="7529">493</cx:pt>
          <cx:pt idx="7530">422</cx:pt>
          <cx:pt idx="7531">429</cx:pt>
          <cx:pt idx="7532">396</cx:pt>
          <cx:pt idx="7533">554</cx:pt>
          <cx:pt idx="7534">641</cx:pt>
          <cx:pt idx="7535">493</cx:pt>
          <cx:pt idx="7536">523</cx:pt>
          <cx:pt idx="7537">428</cx:pt>
          <cx:pt idx="7538">441</cx:pt>
          <cx:pt idx="7539">474</cx:pt>
          <cx:pt idx="7540">454</cx:pt>
          <cx:pt idx="7541">411</cx:pt>
          <cx:pt idx="7542">435</cx:pt>
          <cx:pt idx="7543">476</cx:pt>
          <cx:pt idx="7544">487</cx:pt>
          <cx:pt idx="7545">312</cx:pt>
          <cx:pt idx="7546">420</cx:pt>
          <cx:pt idx="7547">397</cx:pt>
          <cx:pt idx="7548">372</cx:pt>
          <cx:pt idx="7549">458</cx:pt>
          <cx:pt idx="7550">476</cx:pt>
          <cx:pt idx="7551">458</cx:pt>
          <cx:pt idx="7552">476</cx:pt>
          <cx:pt idx="7553">464</cx:pt>
          <cx:pt idx="7554">470</cx:pt>
          <cx:pt idx="7555">426</cx:pt>
          <cx:pt idx="7556">468</cx:pt>
          <cx:pt idx="7557">426</cx:pt>
          <cx:pt idx="7558">468</cx:pt>
          <cx:pt idx="7559">516</cx:pt>
          <cx:pt idx="7560">345</cx:pt>
          <cx:pt idx="7561">346</cx:pt>
          <cx:pt idx="7562">343</cx:pt>
          <cx:pt idx="7563">413</cx:pt>
          <cx:pt idx="7564">429</cx:pt>
          <cx:pt idx="7565">439</cx:pt>
          <cx:pt idx="7566">480</cx:pt>
          <cx:pt idx="7567">345</cx:pt>
          <cx:pt idx="7568">432</cx:pt>
          <cx:pt idx="7569">530</cx:pt>
          <cx:pt idx="7570">488</cx:pt>
          <cx:pt idx="7571">354</cx:pt>
          <cx:pt idx="7572">343</cx:pt>
          <cx:pt idx="7573">413</cx:pt>
          <cx:pt idx="7574">439</cx:pt>
          <cx:pt idx="7575">331</cx:pt>
          <cx:pt idx="7576">401</cx:pt>
          <cx:pt idx="7577">375</cx:pt>
          <cx:pt idx="7578">331</cx:pt>
          <cx:pt idx="7579">344</cx:pt>
          <cx:pt idx="7580">390</cx:pt>
          <cx:pt idx="7581">376</cx:pt>
          <cx:pt idx="7582">381</cx:pt>
          <cx:pt idx="7583">417</cx:pt>
          <cx:pt idx="7584">391</cx:pt>
          <cx:pt idx="7585">395</cx:pt>
          <cx:pt idx="7586">387</cx:pt>
          <cx:pt idx="7587">401</cx:pt>
          <cx:pt idx="7588">499</cx:pt>
          <cx:pt idx="7589">642</cx:pt>
          <cx:pt idx="7590">847</cx:pt>
          <cx:pt idx="7591">562</cx:pt>
          <cx:pt idx="7592">564</cx:pt>
          <cx:pt idx="7593">634</cx:pt>
          <cx:pt idx="7594">626</cx:pt>
          <cx:pt idx="7595">359</cx:pt>
          <cx:pt idx="7596">370</cx:pt>
          <cx:pt idx="7597">377</cx:pt>
          <cx:pt idx="7598">468</cx:pt>
          <cx:pt idx="7599">401</cx:pt>
          <cx:pt idx="7600">414</cx:pt>
          <cx:pt idx="7601">430</cx:pt>
          <cx:pt idx="7602">435</cx:pt>
          <cx:pt idx="7603">443</cx:pt>
          <cx:pt idx="7604">515</cx:pt>
          <cx:pt idx="7605">489</cx:pt>
          <cx:pt idx="7606">473</cx:pt>
          <cx:pt idx="7607">508</cx:pt>
          <cx:pt idx="7608">342</cx:pt>
          <cx:pt idx="7609">374</cx:pt>
          <cx:pt idx="7610">374</cx:pt>
          <cx:pt idx="7611">398</cx:pt>
          <cx:pt idx="7612">392</cx:pt>
          <cx:pt idx="7613">431</cx:pt>
          <cx:pt idx="7614">457</cx:pt>
          <cx:pt idx="7615">342</cx:pt>
          <cx:pt idx="7616">374</cx:pt>
          <cx:pt idx="7617">498</cx:pt>
          <cx:pt idx="7618">506</cx:pt>
          <cx:pt idx="7619">454</cx:pt>
          <cx:pt idx="7620">458</cx:pt>
          <cx:pt idx="7621">469</cx:pt>
          <cx:pt idx="7622">320</cx:pt>
          <cx:pt idx="7623">374</cx:pt>
          <cx:pt idx="7624">418</cx:pt>
          <cx:pt idx="7625">414</cx:pt>
          <cx:pt idx="7626">400</cx:pt>
          <cx:pt idx="7627">391</cx:pt>
          <cx:pt idx="7628">454</cx:pt>
          <cx:pt idx="7629">475</cx:pt>
          <cx:pt idx="7630">479</cx:pt>
          <cx:pt idx="7631">500</cx:pt>
          <cx:pt idx="7632">500</cx:pt>
          <cx:pt idx="7633">499</cx:pt>
          <cx:pt idx="7634">499</cx:pt>
          <cx:pt idx="7635">385</cx:pt>
          <cx:pt idx="7636">488</cx:pt>
          <cx:pt idx="7637">462</cx:pt>
          <cx:pt idx="7638">513</cx:pt>
          <cx:pt idx="7639">414</cx:pt>
          <cx:pt idx="7640">462</cx:pt>
          <cx:pt idx="7641">616</cx:pt>
          <cx:pt idx="7642">609</cx:pt>
          <cx:pt idx="7643">514</cx:pt>
          <cx:pt idx="7644">342</cx:pt>
          <cx:pt idx="7645">371</cx:pt>
          <cx:pt idx="7646">589</cx:pt>
          <cx:pt idx="7647">589</cx:pt>
          <cx:pt idx="7648">572</cx:pt>
          <cx:pt idx="7649">572</cx:pt>
          <cx:pt idx="7650">356</cx:pt>
          <cx:pt idx="7651">576</cx:pt>
          <cx:pt idx="7652">574</cx:pt>
          <cx:pt idx="7653">400</cx:pt>
          <cx:pt idx="7654">384</cx:pt>
          <cx:pt idx="7655">392</cx:pt>
          <cx:pt idx="7656">406</cx:pt>
          <cx:pt idx="7657">400</cx:pt>
          <cx:pt idx="7658">371</cx:pt>
          <cx:pt idx="7659">398</cx:pt>
          <cx:pt idx="7660">356</cx:pt>
          <cx:pt idx="7661">384</cx:pt>
          <cx:pt idx="7662">576</cx:pt>
          <cx:pt idx="7663">634</cx:pt>
          <cx:pt idx="7664">637</cx:pt>
          <cx:pt idx="7665">637</cx:pt>
          <cx:pt idx="7666">371</cx:pt>
          <cx:pt idx="7667">385</cx:pt>
          <cx:pt idx="7668">400</cx:pt>
          <cx:pt idx="7669">495</cx:pt>
          <cx:pt idx="7670">624</cx:pt>
          <cx:pt idx="7671">415</cx:pt>
          <cx:pt idx="7672">621</cx:pt>
          <cx:pt idx="7673">610</cx:pt>
          <cx:pt idx="7674">364</cx:pt>
          <cx:pt idx="7675">637</cx:pt>
          <cx:pt idx="7676">637</cx:pt>
          <cx:pt idx="7677">415</cx:pt>
          <cx:pt idx="7678">414</cx:pt>
          <cx:pt idx="7679">461</cx:pt>
          <cx:pt idx="7680">413</cx:pt>
          <cx:pt idx="7681">417</cx:pt>
          <cx:pt idx="7682">547</cx:pt>
          <cx:pt idx="7683">482</cx:pt>
          <cx:pt idx="7684">423</cx:pt>
          <cx:pt idx="7685">423</cx:pt>
          <cx:pt idx="7686">444</cx:pt>
          <cx:pt idx="7687">389</cx:pt>
          <cx:pt idx="7688">451</cx:pt>
          <cx:pt idx="7689">541</cx:pt>
          <cx:pt idx="7690">611</cx:pt>
          <cx:pt idx="7691">492</cx:pt>
          <cx:pt idx="7692">680</cx:pt>
          <cx:pt idx="7693">696</cx:pt>
          <cx:pt idx="7694">345</cx:pt>
          <cx:pt idx="7695">340</cx:pt>
          <cx:pt idx="7696">416</cx:pt>
          <cx:pt idx="7697">458</cx:pt>
          <cx:pt idx="7698">458</cx:pt>
          <cx:pt idx="7699">300</cx:pt>
          <cx:pt idx="7700">297</cx:pt>
          <cx:pt idx="7701">292</cx:pt>
          <cx:pt idx="7702">278</cx:pt>
          <cx:pt idx="7703">314</cx:pt>
          <cx:pt idx="7704">305</cx:pt>
          <cx:pt idx="7705">314</cx:pt>
          <cx:pt idx="7706">305</cx:pt>
          <cx:pt idx="7707">313</cx:pt>
          <cx:pt idx="7708">305</cx:pt>
          <cx:pt idx="7709">314</cx:pt>
          <cx:pt idx="7710">305</cx:pt>
          <cx:pt idx="7711">292</cx:pt>
          <cx:pt idx="7712">278</cx:pt>
          <cx:pt idx="7713">300</cx:pt>
          <cx:pt idx="7714">297</cx:pt>
          <cx:pt idx="7715">314</cx:pt>
          <cx:pt idx="7716">305</cx:pt>
          <cx:pt idx="7717">314</cx:pt>
          <cx:pt idx="7718">305</cx:pt>
          <cx:pt idx="7719">314</cx:pt>
          <cx:pt idx="7720">305</cx:pt>
          <cx:pt idx="7721">314</cx:pt>
          <cx:pt idx="7722">305</cx:pt>
          <cx:pt idx="7723">432</cx:pt>
          <cx:pt idx="7724">433</cx:pt>
          <cx:pt idx="7725">404</cx:pt>
          <cx:pt idx="7726">415</cx:pt>
          <cx:pt idx="7727">404</cx:pt>
          <cx:pt idx="7728">420</cx:pt>
          <cx:pt idx="7729">375</cx:pt>
          <cx:pt idx="7730">458</cx:pt>
          <cx:pt idx="7731">427</cx:pt>
          <cx:pt idx="7732">415</cx:pt>
          <cx:pt idx="7733">404</cx:pt>
          <cx:pt idx="7734">300</cx:pt>
          <cx:pt idx="7735">297</cx:pt>
          <cx:pt idx="7736">314</cx:pt>
          <cx:pt idx="7737">305</cx:pt>
          <cx:pt idx="7738">314</cx:pt>
          <cx:pt idx="7739">305</cx:pt>
          <cx:pt idx="7740">374</cx:pt>
          <cx:pt idx="7741">341</cx:pt>
          <cx:pt idx="7742">340</cx:pt>
          <cx:pt idx="7743">325</cx:pt>
          <cx:pt idx="7744">387</cx:pt>
          <cx:pt idx="7745">379</cx:pt>
          <cx:pt idx="7746">375</cx:pt>
          <cx:pt idx="7747">458</cx:pt>
          <cx:pt idx="7748">427</cx:pt>
          <cx:pt idx="7749">375</cx:pt>
          <cx:pt idx="7750">378</cx:pt>
          <cx:pt idx="7751">614</cx:pt>
          <cx:pt idx="7752">332</cx:pt>
          <cx:pt idx="7753">297</cx:pt>
          <cx:pt idx="7754">321</cx:pt>
          <cx:pt idx="7755">313</cx:pt>
          <cx:pt idx="7756">342</cx:pt>
          <cx:pt idx="7757">328</cx:pt>
          <cx:pt idx="7758">321</cx:pt>
          <cx:pt idx="7759">342</cx:pt>
          <cx:pt idx="7760">328</cx:pt>
          <cx:pt idx="7761">438</cx:pt>
          <cx:pt idx="7762">464</cx:pt>
          <cx:pt idx="7763">470</cx:pt>
          <cx:pt idx="7764">351</cx:pt>
          <cx:pt idx="7765">358</cx:pt>
          <cx:pt idx="7766">440</cx:pt>
          <cx:pt idx="7767">440</cx:pt>
          <cx:pt idx="7768">325</cx:pt>
          <cx:pt idx="7769">327</cx:pt>
          <cx:pt idx="7770">420</cx:pt>
          <cx:pt idx="7771">327</cx:pt>
          <cx:pt idx="7772">325</cx:pt>
          <cx:pt idx="7773">375</cx:pt>
          <cx:pt idx="7774">387</cx:pt>
          <cx:pt idx="7775">371</cx:pt>
          <cx:pt idx="7776">454</cx:pt>
          <cx:pt idx="7777">510</cx:pt>
          <cx:pt idx="7778">520</cx:pt>
          <cx:pt idx="7779">495</cx:pt>
          <cx:pt idx="7780">523</cx:pt>
          <cx:pt idx="7781">429</cx:pt>
          <cx:pt idx="7782">342</cx:pt>
          <cx:pt idx="7783">328</cx:pt>
          <cx:pt idx="7784">342</cx:pt>
          <cx:pt idx="7785">328</cx:pt>
          <cx:pt idx="7786">375</cx:pt>
          <cx:pt idx="7787">520</cx:pt>
          <cx:pt idx="7788">520</cx:pt>
          <cx:pt idx="7789">676</cx:pt>
          <cx:pt idx="7790">573</cx:pt>
          <cx:pt idx="7791">293</cx:pt>
          <cx:pt idx="7792">293</cx:pt>
          <cx:pt idx="7793">300</cx:pt>
          <cx:pt idx="7794">265</cx:pt>
          <cx:pt idx="7795">414</cx:pt>
          <cx:pt idx="7796">407</cx:pt>
          <cx:pt idx="7797">427</cx:pt>
          <cx:pt idx="7798">407</cx:pt>
          <cx:pt idx="7799">387</cx:pt>
          <cx:pt idx="7800">442</cx:pt>
          <cx:pt idx="7801">461</cx:pt>
          <cx:pt idx="7802">427</cx:pt>
          <cx:pt idx="7803">446</cx:pt>
          <cx:pt idx="7804">544</cx:pt>
          <cx:pt idx="7805">552</cx:pt>
          <cx:pt idx="7806">563</cx:pt>
          <cx:pt idx="7807">562</cx:pt>
          <cx:pt idx="7808">459</cx:pt>
          <cx:pt idx="7809">516</cx:pt>
          <cx:pt idx="7810">552</cx:pt>
          <cx:pt idx="7811">414</cx:pt>
          <cx:pt idx="7812">407</cx:pt>
          <cx:pt idx="7813">345</cx:pt>
          <cx:pt idx="7814">345</cx:pt>
          <cx:pt idx="7815">475</cx:pt>
          <cx:pt idx="7816">459</cx:pt>
          <cx:pt idx="7817">473</cx:pt>
          <cx:pt idx="7818">516</cx:pt>
          <cx:pt idx="7819">552</cx:pt>
          <cx:pt idx="7820">313</cx:pt>
          <cx:pt idx="7821">424</cx:pt>
          <cx:pt idx="7822">317</cx:pt>
          <cx:pt idx="7823">346</cx:pt>
          <cx:pt idx="7824">476</cx:pt>
          <cx:pt idx="7825">516</cx:pt>
          <cx:pt idx="7826">552</cx:pt>
          <cx:pt idx="7827">459</cx:pt>
          <cx:pt idx="7828">473</cx:pt>
          <cx:pt idx="7829">516</cx:pt>
          <cx:pt idx="7830">552</cx:pt>
          <cx:pt idx="7831">292</cx:pt>
          <cx:pt idx="7832">460</cx:pt>
          <cx:pt idx="7833">565</cx:pt>
          <cx:pt idx="7834">433</cx:pt>
          <cx:pt idx="7835">480</cx:pt>
          <cx:pt idx="7836">473</cx:pt>
          <cx:pt idx="7837">402</cx:pt>
          <cx:pt idx="7838">402</cx:pt>
          <cx:pt idx="7839">403</cx:pt>
          <cx:pt idx="7840">459</cx:pt>
          <cx:pt idx="7841">480</cx:pt>
          <cx:pt idx="7842">473</cx:pt>
          <cx:pt idx="7843">473</cx:pt>
          <cx:pt idx="7844">480</cx:pt>
          <cx:pt idx="7845">480</cx:pt>
          <cx:pt idx="7846">473</cx:pt>
          <cx:pt idx="7847">473</cx:pt>
          <cx:pt idx="7848">584</cx:pt>
          <cx:pt idx="7849">580</cx:pt>
          <cx:pt idx="7850">580</cx:pt>
          <cx:pt idx="7851">618</cx:pt>
          <cx:pt idx="7852">609</cx:pt>
          <cx:pt idx="7853">618</cx:pt>
          <cx:pt idx="7854">609</cx:pt>
          <cx:pt idx="7855">567</cx:pt>
          <cx:pt idx="7856">322</cx:pt>
          <cx:pt idx="7857">361</cx:pt>
          <cx:pt idx="7858">228</cx:pt>
          <cx:pt idx="7859">373</cx:pt>
          <cx:pt idx="7860">349</cx:pt>
          <cx:pt idx="7861">394</cx:pt>
          <cx:pt idx="7862">385</cx:pt>
          <cx:pt idx="7863">442</cx:pt>
          <cx:pt idx="7864">421</cx:pt>
          <cx:pt idx="7865">475</cx:pt>
          <cx:pt idx="7866">688</cx:pt>
          <cx:pt idx="7867">280</cx:pt>
          <cx:pt idx="7868">279</cx:pt>
          <cx:pt idx="7869">692</cx:pt>
          <cx:pt idx="7870">679</cx:pt>
          <cx:pt idx="7871">411</cx:pt>
          <cx:pt idx="7872">361</cx:pt>
          <cx:pt idx="7873">312</cx:pt>
          <cx:pt idx="7874">329</cx:pt>
          <cx:pt idx="7875">332</cx:pt>
          <cx:pt idx="7876">409</cx:pt>
          <cx:pt idx="7877">500</cx:pt>
          <cx:pt idx="7878">423</cx:pt>
          <cx:pt idx="7879">569</cx:pt>
          <cx:pt idx="7880">587</cx:pt>
          <cx:pt idx="7881">411</cx:pt>
          <cx:pt idx="7882">454</cx:pt>
          <cx:pt idx="7883">435</cx:pt>
          <cx:pt idx="7884">439</cx:pt>
          <cx:pt idx="7885">448</cx:pt>
          <cx:pt idx="7886">475</cx:pt>
          <cx:pt idx="7887">409</cx:pt>
          <cx:pt idx="7888">402</cx:pt>
          <cx:pt idx="7889">385</cx:pt>
          <cx:pt idx="7890">369</cx:pt>
          <cx:pt idx="7891">350</cx:pt>
          <cx:pt idx="7892">337</cx:pt>
          <cx:pt idx="7893">559</cx:pt>
          <cx:pt idx="7894">564</cx:pt>
          <cx:pt idx="7895">420</cx:pt>
          <cx:pt idx="7896">433</cx:pt>
          <cx:pt idx="7897">390</cx:pt>
          <cx:pt idx="7898">402</cx:pt>
          <cx:pt idx="7899">427</cx:pt>
          <cx:pt idx="7900">461</cx:pt>
          <cx:pt idx="7901">468</cx:pt>
          <cx:pt idx="7902">485</cx:pt>
          <cx:pt idx="7903">468</cx:pt>
          <cx:pt idx="7904">485</cx:pt>
          <cx:pt idx="7905">503</cx:pt>
          <cx:pt idx="7906">503</cx:pt>
          <cx:pt idx="7907">468</cx:pt>
          <cx:pt idx="7908">470</cx:pt>
          <cx:pt idx="7909">397</cx:pt>
          <cx:pt idx="7910">537</cx:pt>
          <cx:pt idx="7911">589</cx:pt>
          <cx:pt idx="7912">589</cx:pt>
          <cx:pt idx="7913">500</cx:pt>
          <cx:pt idx="7914">336</cx:pt>
          <cx:pt idx="7915">475</cx:pt>
          <cx:pt idx="7916">423</cx:pt>
          <cx:pt idx="7917">429</cx:pt>
          <cx:pt idx="7918">616</cx:pt>
          <cx:pt idx="7919">403.95454545454498</cx:pt>
          <cx:pt idx="7920">522.76470588235304</cx:pt>
          <cx:pt idx="7921">555.4375</cx:pt>
          <cx:pt idx="7922">341.80769230769198</cx:pt>
          <cx:pt idx="7923">200</cx:pt>
          <cx:pt idx="7924">486</cx:pt>
          <cx:pt idx="7925">387</cx:pt>
          <cx:pt idx="7926">432</cx:pt>
          <cx:pt idx="7927">450</cx:pt>
          <cx:pt idx="7928">592</cx:pt>
          <cx:pt idx="7929">561</cx:pt>
          <cx:pt idx="7930">579</cx:pt>
          <cx:pt idx="7931">550</cx:pt>
          <cx:pt idx="7932">579</cx:pt>
          <cx:pt idx="7933">550</cx:pt>
          <cx:pt idx="7934">585</cx:pt>
          <cx:pt idx="7935">468</cx:pt>
          <cx:pt idx="7936">489</cx:pt>
          <cx:pt idx="7937">359</cx:pt>
          <cx:pt idx="7938">742</cx:pt>
          <cx:pt idx="7939">472</cx:pt>
          <cx:pt idx="7940">456</cx:pt>
          <cx:pt idx="7941">557</cx:pt>
          <cx:pt idx="7942">557</cx:pt>
          <cx:pt idx="7943">538</cx:pt>
          <cx:pt idx="7944">538</cx:pt>
          <cx:pt idx="7945">620</cx:pt>
          <cx:pt idx="7946">620</cx:pt>
          <cx:pt idx="7947">620</cx:pt>
          <cx:pt idx="7948">620</cx:pt>
          <cx:pt idx="7949">585</cx:pt>
          <cx:pt idx="7950">585</cx:pt>
          <cx:pt idx="7951">585</cx:pt>
          <cx:pt idx="7952">530</cx:pt>
          <cx:pt idx="7953">592</cx:pt>
          <cx:pt idx="7954">516</cx:pt>
          <cx:pt idx="7955">300</cx:pt>
          <cx:pt idx="7956">297</cx:pt>
          <cx:pt idx="7957">305</cx:pt>
          <cx:pt idx="7958">326</cx:pt>
          <cx:pt idx="7959">332</cx:pt>
          <cx:pt idx="7960">354</cx:pt>
          <cx:pt idx="7961">332</cx:pt>
          <cx:pt idx="7962">297</cx:pt>
          <cx:pt idx="7963">615</cx:pt>
          <cx:pt idx="7964">505</cx:pt>
          <cx:pt idx="7965">570</cx:pt>
          <cx:pt idx="7966">345</cx:pt>
          <cx:pt idx="7967">416</cx:pt>
          <cx:pt idx="7968">454</cx:pt>
          <cx:pt idx="7969">454</cx:pt>
          <cx:pt idx="7970">353</cx:pt>
          <cx:pt idx="7971">378</cx:pt>
          <cx:pt idx="7972">469</cx:pt>
          <cx:pt idx="7973">469</cx:pt>
          <cx:pt idx="7974">378</cx:pt>
          <cx:pt idx="7975">469</cx:pt>
          <cx:pt idx="7976">424</cx:pt>
          <cx:pt idx="7977">493</cx:pt>
          <cx:pt idx="7978">324</cx:pt>
          <cx:pt idx="7979">384</cx:pt>
          <cx:pt idx="7980">384</cx:pt>
          <cx:pt idx="7981">456</cx:pt>
          <cx:pt idx="7982">456</cx:pt>
          <cx:pt idx="7983">384</cx:pt>
          <cx:pt idx="7984">456</cx:pt>
          <cx:pt idx="7985">380</cx:pt>
          <cx:pt idx="7986">346</cx:pt>
          <cx:pt idx="7987">346</cx:pt>
          <cx:pt idx="7988">387</cx:pt>
          <cx:pt idx="7989">401</cx:pt>
          <cx:pt idx="7990">372</cx:pt>
          <cx:pt idx="7991">523</cx:pt>
          <cx:pt idx="7992">482</cx:pt>
          <cx:pt idx="7993">607</cx:pt>
          <cx:pt idx="7994">341</cx:pt>
          <cx:pt idx="7995">376</cx:pt>
          <cx:pt idx="7996">352</cx:pt>
          <cx:pt idx="7997">376</cx:pt>
          <cx:pt idx="7998">352</cx:pt>
          <cx:pt idx="7999">517</cx:pt>
          <cx:pt idx="8000">552</cx:pt>
          <cx:pt idx="8001">517</cx:pt>
          <cx:pt idx="8002">552</cx:pt>
          <cx:pt idx="8003">517</cx:pt>
          <cx:pt idx="8004">552</cx:pt>
          <cx:pt idx="8005">401</cx:pt>
          <cx:pt idx="8006">377</cx:pt>
          <cx:pt idx="8007">335</cx:pt>
          <cx:pt idx="8008">416</cx:pt>
          <cx:pt idx="8009">448</cx:pt>
          <cx:pt idx="8010">530</cx:pt>
          <cx:pt idx="8011">603</cx:pt>
          <cx:pt idx="8012">487</cx:pt>
          <cx:pt idx="8013">397</cx:pt>
          <cx:pt idx="8014">372</cx:pt>
          <cx:pt idx="8015">397</cx:pt>
          <cx:pt idx="8016">372</cx:pt>
          <cx:pt idx="8017">489</cx:pt>
          <cx:pt idx="8018">508</cx:pt>
          <cx:pt idx="8019">322</cx:pt>
          <cx:pt idx="8020">361</cx:pt>
          <cx:pt idx="8021">443</cx:pt>
          <cx:pt idx="8022">462</cx:pt>
          <cx:pt idx="8023">438</cx:pt>
          <cx:pt idx="8024">464</cx:pt>
          <cx:pt idx="8025">470</cx:pt>
          <cx:pt idx="8026">386</cx:pt>
          <cx:pt idx="8027">502</cx:pt>
          <cx:pt idx="8028">390</cx:pt>
          <cx:pt idx="8029">418</cx:pt>
          <cx:pt idx="8030">383</cx:pt>
          <cx:pt idx="8031">466</cx:pt>
          <cx:pt idx="8032">471</cx:pt>
          <cx:pt idx="8033">473</cx:pt>
          <cx:pt idx="8034">515</cx:pt>
          <cx:pt idx="8035">228</cx:pt>
          <cx:pt idx="8036">435</cx:pt>
          <cx:pt idx="8037">346</cx:pt>
          <cx:pt idx="8038">847</cx:pt>
          <cx:pt idx="8039">391</cx:pt>
          <cx:pt idx="8040">405</cx:pt>
          <cx:pt idx="8041">742</cx:pt>
          <cx:pt idx="8042">692</cx:pt>
          <cx:pt idx="8043">442</cx:pt>
          <cx:pt idx="8044">468</cx:pt>
          <cx:pt idx="8045">401</cx:pt>
          <cx:pt idx="8046">409</cx:pt>
          <cx:pt idx="8047">386</cx:pt>
          <cx:pt idx="8048">406</cx:pt>
          <cx:pt idx="8049">386</cx:pt>
          <cx:pt idx="8050">411</cx:pt>
          <cx:pt idx="8051">401</cx:pt>
          <cx:pt idx="8052">414</cx:pt>
          <cx:pt idx="8053">407</cx:pt>
          <cx:pt idx="8054">406</cx:pt>
          <cx:pt idx="8055">391</cx:pt>
          <cx:pt idx="8056">416</cx:pt>
          <cx:pt idx="8057">399</cx:pt>
          <cx:pt idx="8058">419</cx:pt>
          <cx:pt idx="8059">408</cx:pt>
          <cx:pt idx="8060">424</cx:pt>
          <cx:pt idx="8061">480</cx:pt>
          <cx:pt idx="8062">346</cx:pt>
          <cx:pt idx="8063">396</cx:pt>
          <cx:pt idx="8064">413</cx:pt>
          <cx:pt idx="8065">364</cx:pt>
          <cx:pt idx="8066">391</cx:pt>
          <cx:pt idx="8067">378</cx:pt>
          <cx:pt idx="8068">398</cx:pt>
          <cx:pt idx="8069">498</cx:pt>
          <cx:pt idx="8070">506</cx:pt>
          <cx:pt idx="8071">469</cx:pt>
          <cx:pt idx="8072">469</cx:pt>
          <cx:pt idx="8073">446</cx:pt>
          <cx:pt idx="8074">517</cx:pt>
          <cx:pt idx="8075">552</cx:pt>
          <cx:pt idx="8076">384</cx:pt>
          <cx:pt idx="8077">475</cx:pt>
          <cx:pt idx="8078">475</cx:pt>
          <cx:pt idx="8079">390</cx:pt>
          <cx:pt idx="8080">396</cx:pt>
          <cx:pt idx="8081">581</cx:pt>
          <cx:pt idx="8082">566</cx:pt>
          <cx:pt idx="8083">455</cx:pt>
          <cx:pt idx="8084">513</cx:pt>
          <cx:pt idx="8085">414</cx:pt>
          <cx:pt idx="8086">348</cx:pt>
          <cx:pt idx="8087">618</cx:pt>
          <cx:pt idx="8088">609</cx:pt>
          <cx:pt idx="8089">618</cx:pt>
          <cx:pt idx="8090">609</cx:pt>
          <cx:pt idx="8091">674</cx:pt>
          <cx:pt idx="8092">664</cx:pt>
          <cx:pt idx="8093">562</cx:pt>
          <cx:pt idx="8094">564</cx:pt>
          <cx:pt idx="8095">634</cx:pt>
          <cx:pt idx="8096">626</cx:pt>
          <cx:pt idx="8097">676</cx:pt>
          <cx:pt idx="8098">573</cx:pt>
          <cx:pt idx="8099">567</cx:pt>
          <cx:pt idx="8100">413</cx:pt>
          <cx:pt idx="8101">428</cx:pt>
          <cx:pt idx="8102">439</cx:pt>
          <cx:pt idx="8103">336</cx:pt>
          <cx:pt idx="8104">343</cx:pt>
          <cx:pt idx="8105">517</cx:pt>
          <cx:pt idx="8106">387</cx:pt>
          <cx:pt idx="8107">386</cx:pt>
          <cx:pt idx="8108">394</cx:pt>
          <cx:pt idx="8109">443</cx:pt>
          <cx:pt idx="8110">413</cx:pt>
          <cx:pt idx="8111">439</cx:pt>
          <cx:pt idx="8112">336</cx:pt>
          <cx:pt idx="8113">343</cx:pt>
          <cx:pt idx="8114">495</cx:pt>
          <cx:pt idx="8115">495</cx:pt>
          <cx:pt idx="8116">349</cx:pt>
          <cx:pt idx="8117">360</cx:pt>
          <cx:pt idx="8118">424</cx:pt>
          <cx:pt idx="8119">475</cx:pt>
          <cx:pt idx="8120">441</cx:pt>
          <cx:pt idx="8121">441</cx:pt>
          <cx:pt idx="8122">466</cx:pt>
          <cx:pt idx="8123">420</cx:pt>
          <cx:pt idx="8124">420</cx:pt>
          <cx:pt idx="8125">414</cx:pt>
          <cx:pt idx="8126">320</cx:pt>
          <cx:pt idx="8127">386</cx:pt>
          <cx:pt idx="8128">692</cx:pt>
          <cx:pt idx="8129">679</cx:pt>
          <cx:pt idx="8130">336</cx:pt>
          <cx:pt idx="8131">460</cx:pt>
          <cx:pt idx="8132">420</cx:pt>
          <cx:pt idx="8133">565</cx:pt>
          <cx:pt idx="8134">475</cx:pt>
          <cx:pt idx="8135">507</cx:pt>
          <cx:pt idx="8136">497</cx:pt>
          <cx:pt idx="8137">461</cx:pt>
          <cx:pt idx="8138">413</cx:pt>
          <cx:pt idx="8139">393</cx:pt>
          <cx:pt idx="8140">417</cx:pt>
          <cx:pt idx="8141">337</cx:pt>
          <cx:pt idx="8142">429</cx:pt>
          <cx:pt idx="8143">547</cx:pt>
          <cx:pt idx="8144">481</cx:pt>
          <cx:pt idx="8145">426</cx:pt>
          <cx:pt idx="8146">497</cx:pt>
          <cx:pt idx="8147">674</cx:pt>
          <cx:pt idx="8148">664</cx:pt>
          <cx:pt idx="8149">443</cx:pt>
          <cx:pt idx="8150">426</cx:pt>
          <cx:pt idx="8151">359</cx:pt>
          <cx:pt idx="8152">370</cx:pt>
          <cx:pt idx="8153">377</cx:pt>
          <cx:pt idx="8154">486</cx:pt>
          <cx:pt idx="8155">572</cx:pt>
          <cx:pt idx="8156">373</cx:pt>
          <cx:pt idx="8157">396</cx:pt>
          <cx:pt idx="8158">357</cx:pt>
          <cx:pt idx="8159">354</cx:pt>
          <cx:pt idx="8160">485</cx:pt>
          <cx:pt idx="8161">377</cx:pt>
          <cx:pt idx="8162">426</cx:pt>
          <cx:pt idx="8163">468</cx:pt>
          <cx:pt idx="8164">343</cx:pt>
          <cx:pt idx="8165">334</cx:pt>
          <cx:pt idx="8166">338</cx:pt>
          <cx:pt idx="8167">384</cx:pt>
          <cx:pt idx="8168">389</cx:pt>
          <cx:pt idx="8169">411</cx:pt>
          <cx:pt idx="8170">412</cx:pt>
          <cx:pt idx="8171">475</cx:pt>
          <cx:pt idx="8172">498</cx:pt>
          <cx:pt idx="8173">331</cx:pt>
          <cx:pt idx="8174">318</cx:pt>
          <cx:pt idx="8175">426</cx:pt>
          <cx:pt idx="8176">468</cx:pt>
          <cx:pt idx="8177">404</cx:pt>
          <cx:pt idx="8178">414</cx:pt>
          <cx:pt idx="8179">395</cx:pt>
          <cx:pt idx="8180">462</cx:pt>
          <cx:pt idx="8181">299</cx:pt>
          <cx:pt idx="8182">291</cx:pt>
          <cx:pt idx="8183">278</cx:pt>
          <cx:pt idx="8184">299</cx:pt>
          <cx:pt idx="8185">305</cx:pt>
          <cx:pt idx="8186">305</cx:pt>
          <cx:pt idx="8187">305</cx:pt>
          <cx:pt idx="8188">305</cx:pt>
          <cx:pt idx="8189">414</cx:pt>
          <cx:pt idx="8190">431</cx:pt>
          <cx:pt idx="8191">431</cx:pt>
          <cx:pt idx="8192">445</cx:pt>
          <cx:pt idx="8193">299</cx:pt>
          <cx:pt idx="8194">305</cx:pt>
          <cx:pt idx="8195">305</cx:pt>
          <cx:pt idx="8196">299</cx:pt>
          <cx:pt idx="8197">305</cx:pt>
          <cx:pt idx="8198">305</cx:pt>
          <cx:pt idx="8199">332</cx:pt>
          <cx:pt idx="8200">332</cx:pt>
          <cx:pt idx="8201">321</cx:pt>
          <cx:pt idx="8202">313</cx:pt>
          <cx:pt idx="8203">342</cx:pt>
          <cx:pt idx="8204">329</cx:pt>
          <cx:pt idx="8205">321</cx:pt>
          <cx:pt idx="8206">313</cx:pt>
          <cx:pt idx="8207">342</cx:pt>
          <cx:pt idx="8208">329</cx:pt>
          <cx:pt idx="8209">342</cx:pt>
          <cx:pt idx="8210">329</cx:pt>
          <cx:pt idx="8211">342</cx:pt>
          <cx:pt idx="8212">329</cx:pt>
          <cx:pt idx="8213">560</cx:pt>
          <cx:pt idx="8214">564</cx:pt>
          <cx:pt idx="8215">342</cx:pt>
          <cx:pt idx="8216">346</cx:pt>
          <cx:pt idx="8217">371</cx:pt>
          <cx:pt idx="8218">589</cx:pt>
          <cx:pt idx="8219">589</cx:pt>
          <cx:pt idx="8220">589</cx:pt>
          <cx:pt idx="8221">589</cx:pt>
          <cx:pt idx="8222">295</cx:pt>
          <cx:pt idx="8223">315</cx:pt>
          <cx:pt idx="8224">315</cx:pt>
          <cx:pt idx="8225">315</cx:pt>
          <cx:pt idx="8226">315</cx:pt>
          <cx:pt idx="8227">295</cx:pt>
          <cx:pt idx="8228">315</cx:pt>
          <cx:pt idx="8229">315</cx:pt>
          <cx:pt idx="8230">419</cx:pt>
          <cx:pt idx="8231">356</cx:pt>
          <cx:pt idx="8232">576</cx:pt>
          <cx:pt idx="8233">400</cx:pt>
          <cx:pt idx="8234">382</cx:pt>
          <cx:pt idx="8235">432</cx:pt>
          <cx:pt idx="8236">295</cx:pt>
          <cx:pt idx="8237">315</cx:pt>
          <cx:pt idx="8238">315</cx:pt>
          <cx:pt idx="8239">324</cx:pt>
          <cx:pt idx="8240">333</cx:pt>
          <cx:pt idx="8241">353</cx:pt>
          <cx:pt idx="8242">377</cx:pt>
          <cx:pt idx="8243">556</cx:pt>
          <cx:pt idx="8244">626</cx:pt>
          <cx:pt idx="8245">282</cx:pt>
          <cx:pt idx="8246">295</cx:pt>
          <cx:pt idx="8247">293</cx:pt>
          <cx:pt idx="8248">315</cx:pt>
          <cx:pt idx="8249">356</cx:pt>
          <cx:pt idx="8250">576</cx:pt>
          <cx:pt idx="8251">634</cx:pt>
          <cx:pt idx="8252">614</cx:pt>
          <cx:pt idx="8253">295</cx:pt>
          <cx:pt idx="8254">295</cx:pt>
          <cx:pt idx="8255">335</cx:pt>
          <cx:pt idx="8256">378</cx:pt>
          <cx:pt idx="8257">556</cx:pt>
          <cx:pt idx="8258">556</cx:pt>
          <cx:pt idx="8259">626</cx:pt>
          <cx:pt idx="8260">626</cx:pt>
          <cx:pt idx="8261">387</cx:pt>
          <cx:pt idx="8262">377</cx:pt>
          <cx:pt idx="8263">420</cx:pt>
          <cx:pt idx="8264">398</cx:pt>
          <cx:pt idx="8265">398</cx:pt>
          <cx:pt idx="8266">546</cx:pt>
          <cx:pt idx="8267">556</cx:pt>
          <cx:pt idx="8268">626</cx:pt>
          <cx:pt idx="8269">420</cx:pt>
          <cx:pt idx="8270">414</cx:pt>
          <cx:pt idx="8271">607</cx:pt>
          <cx:pt idx="8272">436</cx:pt>
          <cx:pt idx="8273">435</cx:pt>
          <cx:pt idx="8274">464</cx:pt>
          <cx:pt idx="8275">412</cx:pt>
          <cx:pt idx="8276">441</cx:pt>
          <cx:pt idx="8277">440</cx:pt>
          <cx:pt idx="8278">587</cx:pt>
          <cx:pt idx="8279">615</cx:pt>
          <cx:pt idx="8280">456</cx:pt>
          <cx:pt idx="8281">611</cx:pt>
          <cx:pt idx="8282">381</cx:pt>
          <cx:pt idx="8283">381</cx:pt>
          <cx:pt idx="8284">403</cx:pt>
          <cx:pt idx="8285">439</cx:pt>
          <cx:pt idx="8286">448</cx:pt>
          <cx:pt idx="8287">295</cx:pt>
          <cx:pt idx="8288">420</cx:pt>
          <cx:pt idx="8289">433</cx:pt>
          <cx:pt idx="8290">396</cx:pt>
          <cx:pt idx="8291">402</cx:pt>
          <cx:pt idx="8292">363</cx:pt>
          <cx:pt idx="8293">321</cx:pt>
          <cx:pt idx="8294">577</cx:pt>
          <cx:pt idx="8295">327</cx:pt>
          <cx:pt idx="8296">341</cx:pt>
          <cx:pt idx="8297">346</cx:pt>
          <cx:pt idx="8298">326</cx:pt>
          <cx:pt idx="8299">392</cx:pt>
          <cx:pt idx="8300">637</cx:pt>
          <cx:pt idx="8301">200</cx:pt>
          <cx:pt idx="8302">333</cx:pt>
          <cx:pt idx="8303">361</cx:pt>
          <cx:pt idx="8304">346</cx:pt>
          <cx:pt idx="8305">384</cx:pt>
          <cx:pt idx="8306">456</cx:pt>
          <cx:pt idx="8307">466</cx:pt>
          <cx:pt idx="8308">500</cx:pt>
          <cx:pt idx="8309">461</cx:pt>
          <cx:pt idx="8310">488</cx:pt>
          <cx:pt idx="8311">577</cx:pt>
          <cx:pt idx="8312">346</cx:pt>
          <cx:pt idx="8313">405</cx:pt>
          <cx:pt idx="8314">465</cx:pt>
          <cx:pt idx="8315">469</cx:pt>
          <cx:pt idx="8316">456</cx:pt>
          <cx:pt idx="8317">465</cx:pt>
          <cx:pt idx="8318">469</cx:pt>
          <cx:pt idx="8319">469</cx:pt>
          <cx:pt idx="8320">465</cx:pt>
          <cx:pt idx="8321">465</cx:pt>
          <cx:pt idx="8322">469</cx:pt>
          <cx:pt idx="8323">469</cx:pt>
          <cx:pt idx="8324">584</cx:pt>
          <cx:pt idx="8325">503</cx:pt>
          <cx:pt idx="8326">503</cx:pt>
          <cx:pt idx="8327">468</cx:pt>
          <cx:pt idx="8328">470</cx:pt>
          <cx:pt idx="8329">493</cx:pt>
          <cx:pt idx="8330">638</cx:pt>
          <cx:pt idx="8331">637</cx:pt>
          <cx:pt idx="8332">580</cx:pt>
          <cx:pt idx="8333">580</cx:pt>
          <cx:pt idx="8334">475</cx:pt>
          <cx:pt idx="8335">431</cx:pt>
          <cx:pt idx="8336">420</cx:pt>
          <cx:pt idx="8337">524</cx:pt>
          <cx:pt idx="8338">552</cx:pt>
          <cx:pt idx="8339">569</cx:pt>
          <cx:pt idx="8340">456</cx:pt>
          <cx:pt idx="8341">537</cx:pt>
          <cx:pt idx="8342">623</cx:pt>
          <cx:pt idx="8343">360</cx:pt>
          <cx:pt idx="8344">320</cx:pt>
          <cx:pt idx="8345">327</cx:pt>
          <cx:pt idx="8346">341</cx:pt>
          <cx:pt idx="8347">346</cx:pt>
          <cx:pt idx="8348">353</cx:pt>
          <cx:pt idx="8349">381</cx:pt>
          <cx:pt idx="8350">377</cx:pt>
          <cx:pt idx="8351">392</cx:pt>
          <cx:pt idx="8352">395</cx:pt>
          <cx:pt idx="8353">638</cx:pt>
          <cx:pt idx="8354">493</cx:pt>
          <cx:pt idx="8355">521</cx:pt>
          <cx:pt idx="8356">521</cx:pt>
          <cx:pt idx="8357">521</cx:pt>
          <cx:pt idx="8358">521</cx:pt>
          <cx:pt idx="8359">408</cx:pt>
          <cx:pt idx="8360">688</cx:pt>
          <cx:pt idx="8361">579</cx:pt>
          <cx:pt idx="8362">550</cx:pt>
          <cx:pt idx="8363">579</cx:pt>
          <cx:pt idx="8364">550</cx:pt>
          <cx:pt idx="8365">299</cx:pt>
          <cx:pt idx="8366">299</cx:pt>
          <cx:pt idx="8367">349</cx:pt>
          <cx:pt idx="8368">373</cx:pt>
          <cx:pt idx="8369">394</cx:pt>
          <cx:pt idx="8370">385</cx:pt>
          <cx:pt idx="8371">421</cx:pt>
          <cx:pt idx="8372">442</cx:pt>
          <cx:pt idx="8373">411</cx:pt>
          <cx:pt idx="8374">413</cx:pt>
          <cx:pt idx="8375">422</cx:pt>
          <cx:pt idx="8376">437</cx:pt>
          <cx:pt idx="8377">480</cx:pt>
          <cx:pt idx="8378">483</cx:pt>
          <cx:pt idx="8379">488</cx:pt>
          <cx:pt idx="8380">361</cx:pt>
          <cx:pt idx="8381">301</cx:pt>
          <cx:pt idx="8382">312</cx:pt>
          <cx:pt idx="8383">619</cx:pt>
          <cx:pt idx="8384">402</cx:pt>
          <cx:pt idx="8385">362</cx:pt>
          <cx:pt idx="8386">347</cx:pt>
          <cx:pt idx="8387">318</cx:pt>
          <cx:pt idx="8388">347</cx:pt>
          <cx:pt idx="8389">346</cx:pt>
          <cx:pt idx="8390">482</cx:pt>
          <cx:pt idx="8391">350</cx:pt>
          <cx:pt idx="8392">444</cx:pt>
          <cx:pt idx="8393">430</cx:pt>
          <cx:pt idx="8394">430</cx:pt>
          <cx:pt idx="8395">299</cx:pt>
          <cx:pt idx="8396">517</cx:pt>
          <cx:pt idx="8397">243</cx:pt>
          <cx:pt idx="8398">243</cx:pt>
          <cx:pt idx="8399">449</cx:pt>
          <cx:pt idx="8400">449</cx:pt>
          <cx:pt idx="8401">449</cx:pt>
          <cx:pt idx="8402">449</cx:pt>
          <cx:pt idx="8403">422</cx:pt>
          <cx:pt idx="8404">409</cx:pt>
          <cx:pt idx="8405">475</cx:pt>
          <cx:pt idx="8406">280</cx:pt>
          <cx:pt idx="8407">279</cx:pt>
          <cx:pt idx="8408">460</cx:pt>
          <cx:pt idx="8409">487</cx:pt>
          <cx:pt idx="8410">460</cx:pt>
          <cx:pt idx="8411">487</cx:pt>
          <cx:pt idx="8412">413</cx:pt>
          <cx:pt idx="8413">283</cx:pt>
          <cx:pt idx="8414">432</cx:pt>
          <cx:pt idx="8415">312</cx:pt>
          <cx:pt idx="8416">329</cx:pt>
          <cx:pt idx="8417">332</cx:pt>
          <cx:pt idx="8418">680</cx:pt>
          <cx:pt idx="8419">696</cx:pt>
          <cx:pt idx="8420">392</cx:pt>
          <cx:pt idx="8421">527</cx:pt>
          <cx:pt idx="8422">300</cx:pt>
          <cx:pt idx="8423">265</cx:pt>
          <cx:pt idx="8424">431</cx:pt>
          <cx:pt idx="8425">424</cx:pt>
          <cx:pt idx="8426">480</cx:pt>
          <cx:pt idx="8427">495</cx:pt>
          <cx:pt idx="8428">499</cx:pt>
          <cx:pt idx="8429">462</cx:pt>
          <cx:pt idx="8430">450</cx:pt>
          <cx:pt idx="8431">550</cx:pt>
          <cx:pt idx="8432">348</cx:pt>
          <cx:pt idx="8433">426</cx:pt>
          <cx:pt idx="8434">406</cx:pt>
          <cx:pt idx="8435">458</cx:pt>
          <cx:pt idx="8436">460</cx:pt>
          <cx:pt idx="8437">302</cx:pt>
          <cx:pt idx="8438">478</cx:pt>
          <cx:pt idx="8439">485</cx:pt>
          <cx:pt idx="8440">289</cx:pt>
          <cx:pt idx="8441">429</cx:pt>
          <cx:pt idx="8442">441</cx:pt>
          <cx:pt idx="8443">483</cx:pt>
          <cx:pt idx="8444">488</cx:pt>
          <cx:pt idx="8445">372</cx:pt>
          <cx:pt idx="8446">472</cx:pt>
          <cx:pt idx="8447">494</cx:pt>
          <cx:pt idx="8448">345</cx:pt>
          <cx:pt idx="8449">345</cx:pt>
          <cx:pt idx="8450">374</cx:pt>
          <cx:pt idx="8451">459</cx:pt>
          <cx:pt idx="8452">324</cx:pt>
          <cx:pt idx="8453">487</cx:pt>
          <cx:pt idx="8454">487</cx:pt>
          <cx:pt idx="8455">391</cx:pt>
          <cx:pt idx="8456">391</cx:pt>
          <cx:pt idx="8457">405</cx:pt>
          <cx:pt idx="8458">405</cx:pt>
          <cx:pt idx="8459">473</cx:pt>
          <cx:pt idx="8460">489</cx:pt>
          <cx:pt idx="8461">508</cx:pt>
          <cx:pt idx="8462">515</cx:pt>
          <cx:pt idx="8463">323</cx:pt>
          <cx:pt idx="8464">407</cx:pt>
          <cx:pt idx="8465">500</cx:pt>
          <cx:pt idx="8466">503</cx:pt>
          <cx:pt idx="8467">503</cx:pt>
          <cx:pt idx="8468">359</cx:pt>
          <cx:pt idx="8469">335</cx:pt>
          <cx:pt idx="8470">342</cx:pt>
          <cx:pt idx="8471">354</cx:pt>
          <cx:pt idx="8472">390</cx:pt>
          <cx:pt idx="8473">796</cx:pt>
          <cx:pt idx="8474">675</cx:pt>
          <cx:pt idx="8475">796</cx:pt>
          <cx:pt idx="8476">796</cx:pt>
          <cx:pt idx="8477">675</cx:pt>
          <cx:pt idx="8478">555.4375</cx:pt>
          <cx:pt idx="8479">522.76470588235304</cx:pt>
          <cx:pt idx="8480">386.39130434782601</cx:pt>
          <cx:pt idx="8481">403.95454545454498</cx:pt>
          <cx:pt idx="8482">592.46666666666704</cx:pt>
          <cx:pt idx="8483">522.76470588235304</cx:pt>
          <cx:pt idx="8484">423.19047619047598</cx:pt>
          <cx:pt idx="8485">444.35000000000002</cx:pt>
          <cx:pt idx="8486">386.39130434782601</cx:pt>
          <cx:pt idx="8487">423.19047619047598</cx:pt>
          <cx:pt idx="8488">423.19047619047598</cx:pt>
          <cx:pt idx="8489">555.4375</cx:pt>
          <cx:pt idx="8490">370.29166666666703</cx:pt>
          <cx:pt idx="8491">355.48000000000002</cx:pt>
          <cx:pt idx="8492">403.95454545454498</cx:pt>
          <cx:pt idx="8493">423.19047619047598</cx:pt>
          <cx:pt idx="8494">522.76470588235304</cx:pt>
          <cx:pt idx="8495">740.58333333333303</cx:pt>
          <cx:pt idx="8496">740.58333333333303</cx:pt>
          <cx:pt idx="8497">740.58333333333303</cx:pt>
          <cx:pt idx="8498">740.58333333333303</cx:pt>
          <cx:pt idx="8499">370.29166666666703</cx:pt>
          <cx:pt idx="8500">467.73684210526301</cx:pt>
          <cx:pt idx="8501">502</cx:pt>
          <cx:pt idx="8502">328</cx:pt>
          <cx:pt idx="8503">352</cx:pt>
          <cx:pt idx="8504">301</cx:pt>
          <cx:pt idx="8505">312</cx:pt>
          <cx:pt idx="8506">378</cx:pt>
          <cx:pt idx="8507">336</cx:pt>
          <cx:pt idx="8508">292</cx:pt>
          <cx:pt idx="8509">285</cx:pt>
          <cx:pt idx="8510">271</cx:pt>
          <cx:pt idx="8511">320</cx:pt>
          <cx:pt idx="8512">580</cx:pt>
          <cx:pt idx="8513">345</cx:pt>
          <cx:pt idx="8514">340</cx:pt>
          <cx:pt idx="8515">454</cx:pt>
          <cx:pt idx="8516">454</cx:pt>
          <cx:pt idx="8517">304</cx:pt>
          <cx:pt idx="8518">292</cx:pt>
          <cx:pt idx="8519">316</cx:pt>
          <cx:pt idx="8520">316</cx:pt>
          <cx:pt idx="8521">316</cx:pt>
          <cx:pt idx="8522">316</cx:pt>
          <cx:pt idx="8523">304</cx:pt>
          <cx:pt idx="8524">316</cx:pt>
          <cx:pt idx="8525">316</cx:pt>
          <cx:pt idx="8526">517</cx:pt>
          <cx:pt idx="8527">475</cx:pt>
          <cx:pt idx="8528">332</cx:pt>
          <cx:pt idx="8529">332</cx:pt>
          <cx:pt idx="8530">321</cx:pt>
          <cx:pt idx="8531">313</cx:pt>
          <cx:pt idx="8532">343</cx:pt>
          <cx:pt idx="8533">327</cx:pt>
          <cx:pt idx="8534">321</cx:pt>
          <cx:pt idx="8535">313</cx:pt>
          <cx:pt idx="8536">343</cx:pt>
          <cx:pt idx="8537">327</cx:pt>
          <cx:pt idx="8538">343</cx:pt>
          <cx:pt idx="8539">327</cx:pt>
          <cx:pt idx="8540">343</cx:pt>
          <cx:pt idx="8541">327</cx:pt>
          <cx:pt idx="8542">319</cx:pt>
          <cx:pt idx="8543">311</cx:pt>
          <cx:pt idx="8544">327</cx:pt>
          <cx:pt idx="8545">517</cx:pt>
          <cx:pt idx="8546">348</cx:pt>
          <cx:pt idx="8547">424</cx:pt>
          <cx:pt idx="8548">375</cx:pt>
          <cx:pt idx="8549">387</cx:pt>
          <cx:pt idx="8550">358</cx:pt>
          <cx:pt idx="8551">401</cx:pt>
          <cx:pt idx="8552">375</cx:pt>
          <cx:pt idx="8553">416</cx:pt>
          <cx:pt idx="8554">306</cx:pt>
          <cx:pt idx="8555">363</cx:pt>
          <cx:pt idx="8556">321</cx:pt>
          <cx:pt idx="8557">338</cx:pt>
          <cx:pt idx="8558">361</cx:pt>
          <cx:pt idx="8559">338</cx:pt>
          <cx:pt idx="8560">338</cx:pt>
          <cx:pt idx="8561">359</cx:pt>
          <cx:pt idx="8562">304</cx:pt>
          <cx:pt idx="8563">302</cx:pt>
          <cx:pt idx="8564">280</cx:pt>
          <cx:pt idx="8565">306</cx:pt>
          <cx:pt idx="8566">306</cx:pt>
          <cx:pt idx="8567">306</cx:pt>
          <cx:pt idx="8568">306</cx:pt>
          <cx:pt idx="8569">302</cx:pt>
          <cx:pt idx="8570">306</cx:pt>
          <cx:pt idx="8571">376</cx:pt>
          <cx:pt idx="8572">385</cx:pt>
          <cx:pt idx="8573">385</cx:pt>
          <cx:pt idx="8574">361</cx:pt>
          <cx:pt idx="8575">376</cx:pt>
          <cx:pt idx="8576">385</cx:pt>
          <cx:pt idx="8577">302</cx:pt>
          <cx:pt idx="8578">302</cx:pt>
          <cx:pt idx="8579">589</cx:pt>
          <cx:pt idx="8580">589</cx:pt>
          <cx:pt idx="8581">461</cx:pt>
          <cx:pt idx="8582">477</cx:pt>
          <cx:pt idx="8583">477</cx:pt>
          <cx:pt idx="8584">477</cx:pt>
          <cx:pt idx="8585">359</cx:pt>
          <cx:pt idx="8586">370</cx:pt>
          <cx:pt idx="8587">377</cx:pt>
          <cx:pt idx="8588">338</cx:pt>
          <cx:pt idx="8589">688</cx:pt>
          <cx:pt idx="8590">502</cx:pt>
          <cx:pt idx="8591">444</cx:pt>
          <cx:pt idx="8592">499</cx:pt>
          <cx:pt idx="8593">462</cx:pt>
          <cx:pt idx="8594">450</cx:pt>
          <cx:pt idx="8595">441</cx:pt>
          <cx:pt idx="8596">441</cx:pt>
          <cx:pt idx="8597">516</cx:pt>
          <cx:pt idx="8598">553</cx:pt>
          <cx:pt idx="8599">516</cx:pt>
          <cx:pt idx="8600">553</cx:pt>
          <cx:pt idx="8601">441</cx:pt>
          <cx:pt idx="8602">516</cx:pt>
          <cx:pt idx="8603">553</cx:pt>
          <cx:pt idx="8604">450</cx:pt>
          <cx:pt idx="8605">448</cx:pt>
          <cx:pt idx="8606">457</cx:pt>
          <cx:pt idx="8607">486</cx:pt>
          <cx:pt idx="8608">501</cx:pt>
          <cx:pt idx="8609">501</cx:pt>
          <cx:pt idx="8610">544</cx:pt>
          <cx:pt idx="8611">442</cx:pt>
          <cx:pt idx="8612">401</cx:pt>
          <cx:pt idx="8613">397</cx:pt>
          <cx:pt idx="8614">410</cx:pt>
          <cx:pt idx="8615">534</cx:pt>
          <cx:pt idx="8616">397</cx:pt>
          <cx:pt idx="8617">579</cx:pt>
          <cx:pt idx="8618">579</cx:pt>
          <cx:pt idx="8619">579</cx:pt>
          <cx:pt idx="8620">550</cx:pt>
          <cx:pt idx="8621">550</cx:pt>
          <cx:pt idx="8622">550</cx:pt>
          <cx:pt idx="8623">847</cx:pt>
          <cx:pt idx="8624">362</cx:pt>
          <cx:pt idx="8625">321</cx:pt>
          <cx:pt idx="8626">458</cx:pt>
          <cx:pt idx="8627">460</cx:pt>
          <cx:pt idx="8628">390</cx:pt>
          <cx:pt idx="8629">572</cx:pt>
          <cx:pt idx="8630">578</cx:pt>
          <cx:pt idx="8631">459</cx:pt>
          <cx:pt idx="8632">468</cx:pt>
          <cx:pt idx="8633">244</cx:pt>
          <cx:pt idx="8634">244</cx:pt>
          <cx:pt idx="8635">584</cx:pt>
          <cx:pt idx="8636">334</cx:pt>
          <cx:pt idx="8637">314</cx:pt>
          <cx:pt idx="8638">440</cx:pt>
          <cx:pt idx="8639">440</cx:pt>
          <cx:pt idx="8640">459</cx:pt>
          <cx:pt idx="8641">378</cx:pt>
          <cx:pt idx="8642">440</cx:pt>
          <cx:pt idx="8643">459</cx:pt>
          <cx:pt idx="8644">381</cx:pt>
          <cx:pt idx="8645">441</cx:pt>
          <cx:pt idx="8646">441</cx:pt>
          <cx:pt idx="8647">497</cx:pt>
          <cx:pt idx="8648">516</cx:pt>
          <cx:pt idx="8649">553</cx:pt>
          <cx:pt idx="8650">387</cx:pt>
          <cx:pt idx="8651">390</cx:pt>
          <cx:pt idx="8652">418</cx:pt>
          <cx:pt idx="8653">538</cx:pt>
          <cx:pt idx="8654">538</cx:pt>
          <cx:pt idx="8655">622</cx:pt>
          <cx:pt idx="8656">622</cx:pt>
          <cx:pt idx="8657">618</cx:pt>
          <cx:pt idx="8658">618</cx:pt>
          <cx:pt idx="8659">557</cx:pt>
          <cx:pt idx="8660">557</cx:pt>
          <cx:pt idx="8661">480</cx:pt>
          <cx:pt idx="8662">486</cx:pt>
          <cx:pt idx="8663">343</cx:pt>
          <cx:pt idx="8664">413</cx:pt>
          <cx:pt idx="8665">428</cx:pt>
          <cx:pt idx="8666">439</cx:pt>
          <cx:pt idx="8667">335</cx:pt>
          <cx:pt idx="8668">343</cx:pt>
          <cx:pt idx="8669">413</cx:pt>
          <cx:pt idx="8670">439</cx:pt>
          <cx:pt idx="8671">347</cx:pt>
          <cx:pt idx="8672">320</cx:pt>
          <cx:pt idx="8673">386</cx:pt>
          <cx:pt idx="8674">416</cx:pt>
          <cx:pt idx="8675">414</cx:pt>
          <cx:pt idx="8676">561</cx:pt>
          <cx:pt idx="8677">638</cx:pt>
          <cx:pt idx="8678">483</cx:pt>
          <cx:pt idx="8679">488</cx:pt>
          <cx:pt idx="8680">483</cx:pt>
          <cx:pt idx="8681">488</cx:pt>
          <cx:pt idx="8682">413</cx:pt>
          <cx:pt idx="8683">337</cx:pt>
          <cx:pt idx="8684">458</cx:pt>
          <cx:pt idx="8685">429</cx:pt>
          <cx:pt idx="8686">444</cx:pt>
          <cx:pt idx="8687">497</cx:pt>
          <cx:pt idx="8688">580</cx:pt>
          <cx:pt idx="8689">480</cx:pt>
          <cx:pt idx="8690">413</cx:pt>
          <cx:pt idx="8691">422</cx:pt>
          <cx:pt idx="8692">430</cx:pt>
          <cx:pt idx="8693">430</cx:pt>
          <cx:pt idx="8694">437</cx:pt>
          <cx:pt idx="8695">480</cx:pt>
          <cx:pt idx="8696">420</cx:pt>
          <cx:pt idx="8697">376</cx:pt>
          <cx:pt idx="8698">352</cx:pt>
          <cx:pt idx="8699">376</cx:pt>
          <cx:pt idx="8700">352</cx:pt>
          <cx:pt idx="8701">397</cx:pt>
          <cx:pt idx="8702">372</cx:pt>
          <cx:pt idx="8703">404</cx:pt>
          <cx:pt idx="8704">359</cx:pt>
          <cx:pt idx="8705">397</cx:pt>
          <cx:pt idx="8706">372</cx:pt>
          <cx:pt idx="8707">404</cx:pt>
          <cx:pt idx="8708">359</cx:pt>
          <cx:pt idx="8709">527</cx:pt>
          <cx:pt idx="8710">300</cx:pt>
          <cx:pt idx="8711">326</cx:pt>
          <cx:pt idx="8712">265</cx:pt>
          <cx:pt idx="8713">299</cx:pt>
          <cx:pt idx="8714">326</cx:pt>
          <cx:pt idx="8715">299</cx:pt>
          <cx:pt idx="8716">409</cx:pt>
          <cx:pt idx="8717">386</cx:pt>
          <cx:pt idx="8718">405</cx:pt>
          <cx:pt idx="8719">407</cx:pt>
          <cx:pt idx="8720">400</cx:pt>
          <cx:pt idx="8721">412</cx:pt>
          <cx:pt idx="8722">407</cx:pt>
          <cx:pt idx="8723">406</cx:pt>
          <cx:pt idx="8724">389</cx:pt>
          <cx:pt idx="8725">414</cx:pt>
          <cx:pt idx="8726">398</cx:pt>
          <cx:pt idx="8727">418</cx:pt>
          <cx:pt idx="8728">408</cx:pt>
          <cx:pt idx="8729">423</cx:pt>
          <cx:pt idx="8730">449</cx:pt>
          <cx:pt idx="8731">449</cx:pt>
          <cx:pt idx="8732">422</cx:pt>
          <cx:pt idx="8733">409</cx:pt>
          <cx:pt idx="8734">431</cx:pt>
          <cx:pt idx="8735">419</cx:pt>
          <cx:pt idx="8736">572</cx:pt>
          <cx:pt idx="8737">577</cx:pt>
          <cx:pt idx="8738">321</cx:pt>
          <cx:pt idx="8739">350</cx:pt>
          <cx:pt idx="8740">438</cx:pt>
          <cx:pt idx="8741">488</cx:pt>
          <cx:pt idx="8742">482</cx:pt>
          <cx:pt idx="8743">546</cx:pt>
          <cx:pt idx="8744">493</cx:pt>
          <cx:pt idx="8745">382</cx:pt>
          <cx:pt idx="8746">480</cx:pt>
          <cx:pt idx="8747">638</cx:pt>
          <cx:pt idx="8748">561</cx:pt>
          <cx:pt idx="8749">468</cx:pt>
          <cx:pt idx="8750">470</cx:pt>
          <cx:pt idx="8751">388</cx:pt>
          <cx:pt idx="8752">415</cx:pt>
          <cx:pt idx="8753">431</cx:pt>
          <cx:pt idx="8754">383</cx:pt>
          <cx:pt idx="8755">418</cx:pt>
          <cx:pt idx="8756">432</cx:pt>
          <cx:pt idx="8757">434</cx:pt>
          <cx:pt idx="8758">446</cx:pt>
          <cx:pt idx="8759">676</cx:pt>
          <cx:pt idx="8760">742</cx:pt>
          <cx:pt idx="8761">692</cx:pt>
          <cx:pt idx="8762">356</cx:pt>
          <cx:pt idx="8763">576</cx:pt>
          <cx:pt idx="8764">342</cx:pt>
          <cx:pt idx="8765">346</cx:pt>
          <cx:pt idx="8766">624</cx:pt>
          <cx:pt idx="8767">415</cx:pt>
          <cx:pt idx="8768">442</cx:pt>
          <cx:pt idx="8769">537</cx:pt>
          <cx:pt idx="8770">371</cx:pt>
          <cx:pt idx="8771">419</cx:pt>
          <cx:pt idx="8772">323</cx:pt>
          <cx:pt idx="8773">437</cx:pt>
          <cx:pt idx="8774">464</cx:pt>
          <cx:pt idx="8775">441</cx:pt>
          <cx:pt idx="8776">412</cx:pt>
          <cx:pt idx="8777">436</cx:pt>
          <cx:pt idx="8778">400</cx:pt>
          <cx:pt idx="8779">382</cx:pt>
          <cx:pt idx="8780">354</cx:pt>
          <cx:pt idx="8781">324</cx:pt>
          <cx:pt idx="8782">446</cx:pt>
          <cx:pt idx="8783">349</cx:pt>
          <cx:pt idx="8784">361</cx:pt>
          <cx:pt idx="8785">330</cx:pt>
          <cx:pt idx="8786">316</cx:pt>
          <cx:pt idx="8787">354</cx:pt>
          <cx:pt idx="8788">393</cx:pt>
          <cx:pt idx="8789">395</cx:pt>
          <cx:pt idx="8790">587</cx:pt>
          <cx:pt idx="8791">426</cx:pt>
          <cx:pt idx="8792">393</cx:pt>
          <cx:pt idx="8793">344</cx:pt>
          <cx:pt idx="8794">332</cx:pt>
          <cx:pt idx="8795">361</cx:pt>
          <cx:pt idx="8796">393</cx:pt>
          <cx:pt idx="8797">379</cx:pt>
          <cx:pt idx="8798">357</cx:pt>
          <cx:pt idx="8799">347</cx:pt>
          <cx:pt idx="8800">321</cx:pt>
          <cx:pt idx="8801">327</cx:pt>
          <cx:pt idx="8802">344</cx:pt>
          <cx:pt idx="8803">343</cx:pt>
          <cx:pt idx="8804">332</cx:pt>
          <cx:pt idx="8805">344</cx:pt>
          <cx:pt idx="8806">343</cx:pt>
          <cx:pt idx="8807">413</cx:pt>
          <cx:pt idx="8808">391</cx:pt>
          <cx:pt idx="8809">401</cx:pt>
          <cx:pt idx="8810">364</cx:pt>
          <cx:pt idx="8811">374</cx:pt>
          <cx:pt idx="8812">343</cx:pt>
          <cx:pt idx="8813">347</cx:pt>
          <cx:pt idx="8814">334</cx:pt>
          <cx:pt idx="8815">338</cx:pt>
          <cx:pt idx="8816">343</cx:pt>
          <cx:pt idx="8817">376</cx:pt>
          <cx:pt idx="8818">385</cx:pt>
          <cx:pt idx="8819">495</cx:pt>
          <cx:pt idx="8820">343</cx:pt>
          <cx:pt idx="8821">343</cx:pt>
          <cx:pt idx="8822">440</cx:pt>
          <cx:pt idx="8823">592</cx:pt>
          <cx:pt idx="8824">456</cx:pt>
          <cx:pt idx="8825">340</cx:pt>
          <cx:pt idx="8826">376</cx:pt>
          <cx:pt idx="8827">385</cx:pt>
          <cx:pt idx="8828">387</cx:pt>
          <cx:pt idx="8829">391</cx:pt>
          <cx:pt idx="8830">361</cx:pt>
          <cx:pt idx="8831">378</cx:pt>
          <cx:pt idx="8832">379</cx:pt>
          <cx:pt idx="8833">395</cx:pt>
          <cx:pt idx="8834">327</cx:pt>
          <cx:pt idx="8835">361</cx:pt>
          <cx:pt idx="8836">378</cx:pt>
          <cx:pt idx="8837">379</cx:pt>
          <cx:pt idx="8838">395</cx:pt>
          <cx:pt idx="8839">439</cx:pt>
          <cx:pt idx="8840">461</cx:pt>
          <cx:pt idx="8841">486</cx:pt>
          <cx:pt idx="8842">523</cx:pt>
          <cx:pt idx="8843">523</cx:pt>
          <cx:pt idx="8844">486</cx:pt>
          <cx:pt idx="8845">379</cx:pt>
          <cx:pt idx="8846">477</cx:pt>
          <cx:pt idx="8847">439</cx:pt>
          <cx:pt idx="8848">477</cx:pt>
          <cx:pt idx="8849">477</cx:pt>
          <cx:pt idx="8850">477</cx:pt>
          <cx:pt idx="8851">477</cx:pt>
          <cx:pt idx="8852">536</cx:pt>
          <cx:pt idx="8853">486</cx:pt>
          <cx:pt idx="8854">539</cx:pt>
          <cx:pt idx="8855">454</cx:pt>
          <cx:pt idx="8856">479</cx:pt>
          <cx:pt idx="8857">462</cx:pt>
          <cx:pt idx="8858">357</cx:pt>
          <cx:pt idx="8859">358</cx:pt>
          <cx:pt idx="8860">326</cx:pt>
          <cx:pt idx="8861">292</cx:pt>
          <cx:pt idx="8862">280</cx:pt>
          <cx:pt idx="8863">279</cx:pt>
          <cx:pt idx="8864">463</cx:pt>
          <cx:pt idx="8865">463</cx:pt>
          <cx:pt idx="8866">463</cx:pt>
          <cx:pt idx="8867">463</cx:pt>
          <cx:pt idx="8868">412</cx:pt>
          <cx:pt idx="8869">412</cx:pt>
          <cx:pt idx="8870">420</cx:pt>
          <cx:pt idx="8871">516</cx:pt>
          <cx:pt idx="8872">420</cx:pt>
          <cx:pt idx="8873">516</cx:pt>
          <cx:pt idx="8874">317</cx:pt>
          <cx:pt idx="8875">618</cx:pt>
          <cx:pt idx="8876">609</cx:pt>
          <cx:pt idx="8877">618</cx:pt>
          <cx:pt idx="8878">609</cx:pt>
          <cx:pt idx="8879">618</cx:pt>
          <cx:pt idx="8880">609</cx:pt>
          <cx:pt idx="8881">618</cx:pt>
          <cx:pt idx="8882">609</cx:pt>
          <cx:pt idx="8883">674</cx:pt>
          <cx:pt idx="8884">318</cx:pt>
          <cx:pt idx="8885">334</cx:pt>
          <cx:pt idx="8886">637</cx:pt>
          <cx:pt idx="8887">638</cx:pt>
          <cx:pt idx="8888">346</cx:pt>
          <cx:pt idx="8889">692</cx:pt>
          <cx:pt idx="8890">679</cx:pt>
          <cx:pt idx="8891">412</cx:pt>
          <cx:pt idx="8892">436</cx:pt>
          <cx:pt idx="8893">405</cx:pt>
          <cx:pt idx="8894">420</cx:pt>
          <cx:pt idx="8895">396</cx:pt>
          <cx:pt idx="8896">396</cx:pt>
          <cx:pt idx="8897">403</cx:pt>
          <cx:pt idx="8898">350</cx:pt>
          <cx:pt idx="8899">638</cx:pt>
          <cx:pt idx="8900">637</cx:pt>
          <cx:pt idx="8901">580</cx:pt>
          <cx:pt idx="8902">580</cx:pt>
          <cx:pt idx="8903">443</cx:pt>
          <cx:pt idx="8904">664</cx:pt>
          <cx:pt idx="8905">499</cx:pt>
          <cx:pt idx="8906">499</cx:pt>
          <cx:pt idx="8907">554</cx:pt>
          <cx:pt idx="8908">488</cx:pt>
          <cx:pt idx="8909">479</cx:pt>
          <cx:pt idx="8910">533</cx:pt>
          <cx:pt idx="8911">459</cx:pt>
          <cx:pt idx="8912">360</cx:pt>
          <cx:pt idx="8913">577</cx:pt>
          <cx:pt idx="8914">584</cx:pt>
          <cx:pt idx="8915">517</cx:pt>
          <cx:pt idx="8916">618</cx:pt>
          <cx:pt idx="8917">609</cx:pt>
          <cx:pt idx="8918">587</cx:pt>
          <cx:pt idx="8919">402</cx:pt>
          <cx:pt idx="8920">362</cx:pt>
          <cx:pt idx="8921">352</cx:pt>
          <cx:pt idx="8922">200</cx:pt>
          <cx:pt idx="8923">289</cx:pt>
          <cx:pt idx="8924">464</cx:pt>
          <cx:pt idx="8925">487</cx:pt>
          <cx:pt idx="8926">429</cx:pt>
          <cx:pt idx="8927">444</cx:pt>
          <cx:pt idx="8928">352</cx:pt>
          <cx:pt idx="8929">331</cx:pt>
          <cx:pt idx="8930">545</cx:pt>
          <cx:pt idx="8931">554</cx:pt>
          <cx:pt idx="8932">566</cx:pt>
          <cx:pt idx="8933">619</cx:pt>
          <cx:pt idx="8934">414</cx:pt>
          <cx:pt idx="8935">556</cx:pt>
          <cx:pt idx="8936">468</cx:pt>
          <cx:pt idx="8937">401</cx:pt>
          <cx:pt idx="8938">286</cx:pt>
          <cx:pt idx="8939">295</cx:pt>
          <cx:pt idx="8940">293</cx:pt>
          <cx:pt idx="8941">315</cx:pt>
          <cx:pt idx="8942">438</cx:pt>
          <cx:pt idx="8943">464</cx:pt>
          <cx:pt idx="8944">470</cx:pt>
          <cx:pt idx="8945">566</cx:pt>
          <cx:pt idx="8946">413</cx:pt>
          <cx:pt idx="8947">392</cx:pt>
          <cx:pt idx="8948">283</cx:pt>
          <cx:pt idx="8949">556</cx:pt>
          <cx:pt idx="8950">453</cx:pt>
          <cx:pt idx="8951">287</cx:pt>
          <cx:pt idx="8952">272</cx:pt>
          <cx:pt idx="8953">287</cx:pt>
          <cx:pt idx="8954">275</cx:pt>
          <cx:pt idx="8955">315</cx:pt>
          <cx:pt idx="8956">328</cx:pt>
          <cx:pt idx="8957">315</cx:pt>
          <cx:pt idx="8958">328</cx:pt>
          <cx:pt idx="8959">465</cx:pt>
          <cx:pt idx="8960">384</cx:pt>
          <cx:pt idx="8961">389</cx:pt>
          <cx:pt idx="8962">411</cx:pt>
          <cx:pt idx="8963">410</cx:pt>
          <cx:pt idx="8964">387</cx:pt>
          <cx:pt idx="8965">413</cx:pt>
          <cx:pt idx="8966">611</cx:pt>
          <cx:pt idx="8967">615</cx:pt>
          <cx:pt idx="8968">696</cx:pt>
          <cx:pt idx="8969">664</cx:pt>
          <cx:pt idx="8970">413</cx:pt>
          <cx:pt idx="8971">401</cx:pt>
          <cx:pt idx="8972">397</cx:pt>
          <cx:pt idx="8973">431</cx:pt>
          <cx:pt idx="8974">392</cx:pt>
          <cx:pt idx="8975">443</cx:pt>
          <cx:pt idx="8976">490</cx:pt>
          <cx:pt idx="8977">379</cx:pt>
          <cx:pt idx="8978">384</cx:pt>
          <cx:pt idx="8979">396</cx:pt>
          <cx:pt idx="8980">372</cx:pt>
          <cx:pt idx="8981">680</cx:pt>
          <cx:pt idx="8982">465</cx:pt>
          <cx:pt idx="8983">495</cx:pt>
          <cx:pt idx="8984">380</cx:pt>
          <cx:pt idx="8985">395</cx:pt>
          <cx:pt idx="8986">475</cx:pt>
          <cx:pt idx="8987">498</cx:pt>
          <cx:pt idx="8988">410</cx:pt>
          <cx:pt idx="8989">497</cx:pt>
          <cx:pt idx="8990">551</cx:pt>
          <cx:pt idx="8991">377</cx:pt>
          <cx:pt idx="8992">386</cx:pt>
          <cx:pt idx="8993">377</cx:pt>
          <cx:pt idx="8994">433</cx:pt>
          <cx:pt idx="8995">462</cx:pt>
          <cx:pt idx="8996">377</cx:pt>
          <cx:pt idx="8997">350</cx:pt>
          <cx:pt idx="8998">536</cx:pt>
          <cx:pt idx="8999">337</cx:pt>
          <cx:pt idx="9000">407</cx:pt>
          <cx:pt idx="9001">460</cx:pt>
          <cx:pt idx="9002">486</cx:pt>
          <cx:pt idx="9003">460</cx:pt>
          <cx:pt idx="9004">486</cx:pt>
          <cx:pt idx="9005">432</cx:pt>
          <cx:pt idx="9006">523</cx:pt>
          <cx:pt idx="9007">360</cx:pt>
          <cx:pt idx="9008">363</cx:pt>
          <cx:pt idx="9009">374</cx:pt>
          <cx:pt idx="9010">466</cx:pt>
          <cx:pt idx="9011">466</cx:pt>
          <cx:pt idx="9012">469</cx:pt>
          <cx:pt idx="9013">535</cx:pt>
          <cx:pt idx="9014">503</cx:pt>
          <cx:pt idx="9015">423</cx:pt>
          <cx:pt idx="9016">418</cx:pt>
          <cx:pt idx="9017">438</cx:pt>
          <cx:pt idx="9018">420</cx:pt>
          <cx:pt idx="9019">428</cx:pt>
          <cx:pt idx="9020">420</cx:pt>
          <cx:pt idx="9021">438</cx:pt>
          <cx:pt idx="9022">432</cx:pt>
          <cx:pt idx="9023">344</cx:pt>
          <cx:pt idx="9024">361</cx:pt>
          <cx:pt idx="9025">410</cx:pt>
          <cx:pt idx="9026">343</cx:pt>
          <cx:pt idx="9027">307</cx:pt>
          <cx:pt idx="9028">297</cx:pt>
          <cx:pt idx="9029">321</cx:pt>
          <cx:pt idx="9030">330</cx:pt>
          <cx:pt idx="9031">337</cx:pt>
          <cx:pt idx="9032">348</cx:pt>
          <cx:pt idx="9033">325</cx:pt>
          <cx:pt idx="9034">585</cx:pt>
          <cx:pt idx="9035">299</cx:pt>
          <cx:pt idx="9036">375</cx:pt>
          <cx:pt idx="9037">375</cx:pt>
          <cx:pt idx="9038">318</cx:pt>
          <cx:pt idx="9039">401</cx:pt>
          <cx:pt idx="9040">398</cx:pt>
          <cx:pt idx="9041">398</cx:pt>
          <cx:pt idx="9042">410</cx:pt>
          <cx:pt idx="9043">410</cx:pt>
          <cx:pt idx="9044">652</cx:pt>
          <cx:pt idx="9045">426</cx:pt>
          <cx:pt idx="9046">426</cx:pt>
          <cx:pt idx="9047">309</cx:pt>
          <cx:pt idx="9048">549</cx:pt>
          <cx:pt idx="9049">549</cx:pt>
          <cx:pt idx="9050">487</cx:pt>
          <cx:pt idx="9051">500</cx:pt>
          <cx:pt idx="9052">500</cx:pt>
          <cx:pt idx="9053">503</cx:pt>
          <cx:pt idx="9054">503</cx:pt>
          <cx:pt idx="9055">380</cx:pt>
          <cx:pt idx="9056">302</cx:pt>
          <cx:pt idx="9057">325</cx:pt>
          <cx:pt idx="9058">347</cx:pt>
          <cx:pt idx="9059">474</cx:pt>
          <cx:pt idx="9060">502</cx:pt>
          <cx:pt idx="9061">433</cx:pt>
          <cx:pt idx="9062">345</cx:pt>
          <cx:pt idx="9063">340</cx:pt>
          <cx:pt idx="9064">454</cx:pt>
          <cx:pt idx="9065">454</cx:pt>
          <cx:pt idx="9066">372</cx:pt>
          <cx:pt idx="9067">455</cx:pt>
          <cx:pt idx="9068">453</cx:pt>
          <cx:pt idx="9069">476</cx:pt>
          <cx:pt idx="9070">418</cx:pt>
          <cx:pt idx="9071">432</cx:pt>
          <cx:pt idx="9072">434</cx:pt>
          <cx:pt idx="9073">446</cx:pt>
          <cx:pt idx="9074">378</cx:pt>
          <cx:pt idx="9075">384</cx:pt>
          <cx:pt idx="9076">384</cx:pt>
          <cx:pt idx="9077">463</cx:pt>
          <cx:pt idx="9078">484</cx:pt>
          <cx:pt idx="9079">516</cx:pt>
          <cx:pt idx="9080">553</cx:pt>
          <cx:pt idx="9081">516</cx:pt>
          <cx:pt idx="9082">553</cx:pt>
          <cx:pt idx="9083">378</cx:pt>
          <cx:pt idx="9084">384</cx:pt>
          <cx:pt idx="9085">484</cx:pt>
          <cx:pt idx="9086">484</cx:pt>
          <cx:pt idx="9087">516</cx:pt>
          <cx:pt idx="9088">553</cx:pt>
          <cx:pt idx="9089">385</cx:pt>
          <cx:pt idx="9090">459</cx:pt>
          <cx:pt idx="9091">516</cx:pt>
          <cx:pt idx="9092">553</cx:pt>
          <cx:pt idx="9093">312</cx:pt>
          <cx:pt idx="9094">584</cx:pt>
          <cx:pt idx="9095">453</cx:pt>
          <cx:pt idx="9096">453</cx:pt>
          <cx:pt idx="9097">453</cx:pt>
          <cx:pt idx="9098">315</cx:pt>
          <cx:pt idx="9099">413</cx:pt>
          <cx:pt idx="9100">422</cx:pt>
          <cx:pt idx="9101">430</cx:pt>
          <cx:pt idx="9102">430</cx:pt>
          <cx:pt idx="9103">437</cx:pt>
          <cx:pt idx="9104">391</cx:pt>
          <cx:pt idx="9105">406</cx:pt>
          <cx:pt idx="9106">411</cx:pt>
          <cx:pt idx="9107">415</cx:pt>
          <cx:pt idx="9108">336</cx:pt>
          <cx:pt idx="9109">334</cx:pt>
          <cx:pt idx="9110">420</cx:pt>
          <cx:pt idx="9111">427</cx:pt>
          <cx:pt idx="9112">423</cx:pt>
          <cx:pt idx="9113">343</cx:pt>
          <cx:pt idx="9114">386</cx:pt>
          <cx:pt idx="9115">375</cx:pt>
          <cx:pt idx="9116">402</cx:pt>
          <cx:pt idx="9117">375</cx:pt>
          <cx:pt idx="9118">416</cx:pt>
          <cx:pt idx="9119">389</cx:pt>
          <cx:pt idx="9120">416</cx:pt>
          <cx:pt idx="9121">359</cx:pt>
          <cx:pt idx="9122">397</cx:pt>
          <cx:pt idx="9123">363</cx:pt>
          <cx:pt idx="9124">321</cx:pt>
          <cx:pt idx="9125">375</cx:pt>
          <cx:pt idx="9126">384</cx:pt>
          <cx:pt idx="9127">374</cx:pt>
          <cx:pt idx="9128">378</cx:pt>
          <cx:pt idx="9129">393</cx:pt>
          <cx:pt idx="9130">303</cx:pt>
          <cx:pt idx="9131">298</cx:pt>
          <cx:pt idx="9132">527</cx:pt>
          <cx:pt idx="9133">535</cx:pt>
          <cx:pt idx="9134">431</cx:pt>
          <cx:pt idx="9135">419</cx:pt>
          <cx:pt idx="9136">431</cx:pt>
          <cx:pt idx="9137">419</cx:pt>
          <cx:pt idx="9138">430</cx:pt>
          <cx:pt idx="9139">442</cx:pt>
          <cx:pt idx="9140">377</cx:pt>
          <cx:pt idx="9141">382</cx:pt>
          <cx:pt idx="9142">475</cx:pt>
          <cx:pt idx="9143">498</cx:pt>
          <cx:pt idx="9144">575</cx:pt>
          <cx:pt idx="9145">394</cx:pt>
          <cx:pt idx="9146">498</cx:pt>
          <cx:pt idx="9147">536</cx:pt>
          <cx:pt idx="9148">536</cx:pt>
          <cx:pt idx="9149">676</cx:pt>
          <cx:pt idx="9150">727</cx:pt>
          <cx:pt idx="9151">486</cx:pt>
          <cx:pt idx="9152">321</cx:pt>
          <cx:pt idx="9153">362</cx:pt>
          <cx:pt idx="9154">435</cx:pt>
          <cx:pt idx="9155">316</cx:pt>
          <cx:pt idx="9156">441</cx:pt>
          <cx:pt idx="9157">441</cx:pt>
          <cx:pt idx="9158">372</cx:pt>
          <cx:pt idx="9159">378</cx:pt>
          <cx:pt idx="9160">572</cx:pt>
          <cx:pt idx="9161">577</cx:pt>
          <cx:pt idx="9162">378</cx:pt>
          <cx:pt idx="9163">457</cx:pt>
          <cx:pt idx="9164">486</cx:pt>
          <cx:pt idx="9165">334</cx:pt>
          <cx:pt idx="9166">444</cx:pt>
          <cx:pt idx="9167">450</cx:pt>
          <cx:pt idx="9168">364</cx:pt>
          <cx:pt idx="9169">397</cx:pt>
          <cx:pt idx="9170">438</cx:pt>
          <cx:pt idx="9171">446</cx:pt>
          <cx:pt idx="9172">403</cx:pt>
          <cx:pt idx="9173">385</cx:pt>
          <cx:pt idx="9174">405</cx:pt>
          <cx:pt idx="9175">382</cx:pt>
          <cx:pt idx="9176">407</cx:pt>
          <cx:pt idx="9177">396</cx:pt>
          <cx:pt idx="9178">412</cx:pt>
          <cx:pt idx="9179">404</cx:pt>
          <cx:pt idx="9180">406</cx:pt>
          <cx:pt idx="9181">389</cx:pt>
          <cx:pt idx="9182">414</cx:pt>
          <cx:pt idx="9183">398</cx:pt>
          <cx:pt idx="9184">416</cx:pt>
          <cx:pt idx="9185">406</cx:pt>
          <cx:pt idx="9186">424</cx:pt>
          <cx:pt idx="9187">416</cx:pt>
          <cx:pt idx="9188">423</cx:pt>
          <cx:pt idx="9189">418</cx:pt>
          <cx:pt idx="9190">438</cx:pt>
          <cx:pt idx="9191">420</cx:pt>
          <cx:pt idx="9192">428</cx:pt>
          <cx:pt idx="9193">420</cx:pt>
          <cx:pt idx="9194">438</cx:pt>
          <cx:pt idx="9195">432</cx:pt>
          <cx:pt idx="9196">449</cx:pt>
          <cx:pt idx="9197">449</cx:pt>
          <cx:pt idx="9198">422</cx:pt>
          <cx:pt idx="9199">409</cx:pt>
          <cx:pt idx="9200">517</cx:pt>
          <cx:pt idx="9201">475</cx:pt>
          <cx:pt idx="9202">517</cx:pt>
          <cx:pt idx="9203">475</cx:pt>
          <cx:pt idx="9204">460</cx:pt>
          <cx:pt idx="9205">363</cx:pt>
          <cx:pt idx="9206">517</cx:pt>
          <cx:pt idx="9207">485</cx:pt>
          <cx:pt idx="9208">671</cx:pt>
          <cx:pt idx="9209">476</cx:pt>
          <cx:pt idx="9210">476</cx:pt>
          <cx:pt idx="9211">485</cx:pt>
          <cx:pt idx="9212">485</cx:pt>
          <cx:pt idx="9213">372</cx:pt>
          <cx:pt idx="9214">397</cx:pt>
          <cx:pt idx="9215">372</cx:pt>
          <cx:pt idx="9216">404</cx:pt>
          <cx:pt idx="9217">359</cx:pt>
          <cx:pt idx="9218">465</cx:pt>
          <cx:pt idx="9219">471</cx:pt>
          <cx:pt idx="9220">482</cx:pt>
          <cx:pt idx="9221">391</cx:pt>
          <cx:pt idx="9222">497</cx:pt>
          <cx:pt idx="9223">410</cx:pt>
          <cx:pt idx="9224">488</cx:pt>
          <cx:pt idx="9225">483</cx:pt>
          <cx:pt idx="9226">376</cx:pt>
          <cx:pt idx="9227">352</cx:pt>
          <cx:pt idx="9228">376</cx:pt>
          <cx:pt idx="9229">352</cx:pt>
          <cx:pt idx="9230">404</cx:pt>
          <cx:pt idx="9231">359</cx:pt>
          <cx:pt idx="9232">472</cx:pt>
          <cx:pt idx="9233">604</cx:pt>
          <cx:pt idx="9234">292</cx:pt>
          <cx:pt idx="9235">280</cx:pt>
          <cx:pt idx="9236">279</cx:pt>
          <cx:pt idx="9237">480</cx:pt>
          <cx:pt idx="9238">483</cx:pt>
          <cx:pt idx="9239">488</cx:pt>
          <cx:pt idx="9240">539</cx:pt>
          <cx:pt idx="9241">413</cx:pt>
          <cx:pt idx="9242">428</cx:pt>
          <cx:pt idx="9243">439</cx:pt>
          <cx:pt idx="9244">343</cx:pt>
          <cx:pt idx="9245">358</cx:pt>
          <cx:pt idx="9246">340</cx:pt>
          <cx:pt idx="9247">413</cx:pt>
          <cx:pt idx="9248">439</cx:pt>
          <cx:pt idx="9249">343</cx:pt>
          <cx:pt idx="9250">341</cx:pt>
          <cx:pt idx="9251">391</cx:pt>
          <cx:pt idx="9252">387</cx:pt>
          <cx:pt idx="9253">347</cx:pt>
          <cx:pt idx="9254">354</cx:pt>
          <cx:pt idx="9255">397</cx:pt>
          <cx:pt idx="9256">429</cx:pt>
          <cx:pt idx="9257">458</cx:pt>
          <cx:pt idx="9258">337</cx:pt>
          <cx:pt idx="9259">539</cx:pt>
          <cx:pt idx="9260">499</cx:pt>
          <cx:pt idx="9261">444</cx:pt>
          <cx:pt idx="9262">426</cx:pt>
          <cx:pt idx="9263">671</cx:pt>
          <cx:pt idx="9264">455</cx:pt>
          <cx:pt idx="9265">401</cx:pt>
          <cx:pt idx="9266">372</cx:pt>
          <cx:pt idx="9267">392</cx:pt>
          <cx:pt idx="9268">468</cx:pt>
          <cx:pt idx="9269">401</cx:pt>
          <cx:pt idx="9270">456</cx:pt>
          <cx:pt idx="9271">465</cx:pt>
          <cx:pt idx="9272">433</cx:pt>
          <cx:pt idx="9273">496</cx:pt>
          <cx:pt idx="9274">375</cx:pt>
          <cx:pt idx="9275">405</cx:pt>
          <cx:pt idx="9276">444</cx:pt>
          <cx:pt idx="9277">499</cx:pt>
          <cx:pt idx="9278">462</cx:pt>
          <cx:pt idx="9279">456</cx:pt>
          <cx:pt idx="9280">465</cx:pt>
          <cx:pt idx="9281">539</cx:pt>
          <cx:pt idx="9282">321</cx:pt>
          <cx:pt idx="9283">368</cx:pt>
          <cx:pt idx="9284">316</cx:pt>
          <cx:pt idx="9285">331</cx:pt>
          <cx:pt idx="9286">316</cx:pt>
          <cx:pt idx="9287">331</cx:pt>
          <cx:pt idx="9288">354</cx:pt>
          <cx:pt idx="9289">358</cx:pt>
          <cx:pt idx="9290">490</cx:pt>
          <cx:pt idx="9291">446</cx:pt>
          <cx:pt idx="9292">332</cx:pt>
          <cx:pt idx="9293">332</cx:pt>
          <cx:pt idx="9294">349</cx:pt>
          <cx:pt idx="9295">360</cx:pt>
          <cx:pt idx="9296">372</cx:pt>
          <cx:pt idx="9297">534</cx:pt>
          <cx:pt idx="9298">485</cx:pt>
          <cx:pt idx="9299">393</cx:pt>
          <cx:pt idx="9300">395</cx:pt>
          <cx:pt idx="9301">440</cx:pt>
          <cx:pt idx="9302">570</cx:pt>
          <cx:pt idx="9303">570</cx:pt>
          <cx:pt idx="9304">468</cx:pt>
          <cx:pt idx="9305">468</cx:pt>
          <cx:pt idx="9306">552</cx:pt>
          <cx:pt idx="9307">468</cx:pt>
          <cx:pt idx="9308">579</cx:pt>
          <cx:pt idx="9309">604</cx:pt>
          <cx:pt idx="9310">340</cx:pt>
          <cx:pt idx="9311">335</cx:pt>
          <cx:pt idx="9312">340</cx:pt>
          <cx:pt idx="9313">372</cx:pt>
          <cx:pt idx="9314">396</cx:pt>
          <cx:pt idx="9315">410</cx:pt>
          <cx:pt idx="9316">356</cx:pt>
          <cx:pt idx="9317">384</cx:pt>
          <cx:pt idx="9318">580</cx:pt>
          <cx:pt idx="9319">340</cx:pt>
          <cx:pt idx="9320">340</cx:pt>
          <cx:pt idx="9321">325</cx:pt>
          <cx:pt idx="9322">335</cx:pt>
          <cx:pt idx="9323">340</cx:pt>
          <cx:pt idx="9324">340</cx:pt>
          <cx:pt idx="9325">340</cx:pt>
          <cx:pt idx="9326">372</cx:pt>
          <cx:pt idx="9327">385</cx:pt>
          <cx:pt idx="9328">372</cx:pt>
          <cx:pt idx="9329">440</cx:pt>
          <cx:pt idx="9330">311</cx:pt>
          <cx:pt idx="9331">311</cx:pt>
          <cx:pt idx="9332">321</cx:pt>
          <cx:pt idx="9333">313</cx:pt>
          <cx:pt idx="9334">343</cx:pt>
          <cx:pt idx="9335">327</cx:pt>
          <cx:pt idx="9336">321</cx:pt>
          <cx:pt idx="9337">313</cx:pt>
          <cx:pt idx="9338">343</cx:pt>
          <cx:pt idx="9339">327</cx:pt>
          <cx:pt idx="9340">343</cx:pt>
          <cx:pt idx="9341">327</cx:pt>
          <cx:pt idx="9342">343</cx:pt>
          <cx:pt idx="9343">327</cx:pt>
          <cx:pt idx="9344">340</cx:pt>
          <cx:pt idx="9345">384</cx:pt>
          <cx:pt idx="9346">453</cx:pt>
          <cx:pt idx="9347">463</cx:pt>
          <cx:pt idx="9348">340</cx:pt>
          <cx:pt idx="9349">405</cx:pt>
          <cx:pt idx="9350">420</cx:pt>
          <cx:pt idx="9351">340</cx:pt>
          <cx:pt idx="9352">463</cx:pt>
          <cx:pt idx="9353">587</cx:pt>
          <cx:pt idx="9354">615</cx:pt>
          <cx:pt idx="9355">338</cx:pt>
          <cx:pt idx="9356">376</cx:pt>
          <cx:pt idx="9357">376</cx:pt>
          <cx:pt idx="9358">338</cx:pt>
          <cx:pt idx="9359">440</cx:pt>
          <cx:pt idx="9360">277</cx:pt>
          <cx:pt idx="9361">325</cx:pt>
          <cx:pt idx="9362">347</cx:pt>
          <cx:pt idx="9363">323</cx:pt>
          <cx:pt idx="9364">440</cx:pt>
          <cx:pt idx="9365">459</cx:pt>
          <cx:pt idx="9366">338</cx:pt>
          <cx:pt idx="9367">376</cx:pt>
          <cx:pt idx="9368">399</cx:pt>
          <cx:pt idx="9369">376</cx:pt>
          <cx:pt idx="9370">440</cx:pt>
          <cx:pt idx="9371">459</cx:pt>
          <cx:pt idx="9372">349</cx:pt>
          <cx:pt idx="9373">388</cx:pt>
          <cx:pt idx="9374">330</cx:pt>
          <cx:pt idx="9375">440</cx:pt>
          <cx:pt idx="9376">315</cx:pt>
          <cx:pt idx="9377">585</cx:pt>
          <cx:pt idx="9378">338</cx:pt>
          <cx:pt idx="9379">472</cx:pt>
          <cx:pt idx="9380">360</cx:pt>
          <cx:pt idx="9381">532</cx:pt>
          <cx:pt idx="9382">376</cx:pt>
          <cx:pt idx="9383">547</cx:pt>
          <cx:pt idx="9384">581</cx:pt>
          <cx:pt idx="9385">427</cx:pt>
          <cx:pt idx="9386">427</cx:pt>
          <cx:pt idx="9387">435</cx:pt>
          <cx:pt idx="9388">515</cx:pt>
          <cx:pt idx="9389">549</cx:pt>
          <cx:pt idx="9390">435</cx:pt>
          <cx:pt idx="9391">515</cx:pt>
          <cx:pt idx="9392">549</cx:pt>
          <cx:pt idx="9393">454</cx:pt>
          <cx:pt idx="9394">611</cx:pt>
          <cx:pt idx="9395">574</cx:pt>
          <cx:pt idx="9396">611</cx:pt>
          <cx:pt idx="9397">454</cx:pt>
          <cx:pt idx="9398">480</cx:pt>
          <cx:pt idx="9399">330</cx:pt>
          <cx:pt idx="9400">459</cx:pt>
          <cx:pt idx="9401">292</cx:pt>
          <cx:pt idx="9402">292</cx:pt>
          <cx:pt idx="9403">330</cx:pt>
          <cx:pt idx="9404">330</cx:pt>
          <cx:pt idx="9405">448</cx:pt>
          <cx:pt idx="9406">452</cx:pt>
          <cx:pt idx="9407">317</cx:pt>
          <cx:pt idx="9408">200</cx:pt>
          <cx:pt idx="9409">377</cx:pt>
          <cx:pt idx="9410">415</cx:pt>
          <cx:pt idx="9411">418</cx:pt>
          <cx:pt idx="9412">553</cx:pt>
          <cx:pt idx="9413">566</cx:pt>
          <cx:pt idx="9414">300</cx:pt>
          <cx:pt idx="9415">326</cx:pt>
          <cx:pt idx="9416">264</cx:pt>
          <cx:pt idx="9417">299</cx:pt>
          <cx:pt idx="9418">326</cx:pt>
          <cx:pt idx="9419">299</cx:pt>
          <cx:pt idx="9420">281</cx:pt>
          <cx:pt idx="9421">386</cx:pt>
          <cx:pt idx="9422">350</cx:pt>
          <cx:pt idx="9423">387</cx:pt>
          <cx:pt idx="9424">354</cx:pt>
          <cx:pt idx="9425">316</cx:pt>
          <cx:pt idx="9426">517</cx:pt>
          <cx:pt idx="9427">579</cx:pt>
          <cx:pt idx="9428">579</cx:pt>
          <cx:pt idx="9429">579</cx:pt>
          <cx:pt idx="9430">550</cx:pt>
          <cx:pt idx="9431">550</cx:pt>
          <cx:pt idx="9432">550</cx:pt>
          <cx:pt idx="9433">624</cx:pt>
          <cx:pt idx="9434">499</cx:pt>
          <cx:pt idx="9435">499</cx:pt>
          <cx:pt idx="9436">499</cx:pt>
          <cx:pt idx="9437">584</cx:pt>
          <cx:pt idx="9438">554</cx:pt>
          <cx:pt idx="9439">533</cx:pt>
          <cx:pt idx="9440">539</cx:pt>
          <cx:pt idx="9441">566</cx:pt>
          <cx:pt idx="9442">537</cx:pt>
          <cx:pt idx="9443">349</cx:pt>
          <cx:pt idx="9444">345</cx:pt>
          <cx:pt idx="9445">415</cx:pt>
          <cx:pt idx="9446">396</cx:pt>
          <cx:pt idx="9447">415</cx:pt>
          <cx:pt idx="9448">637</cx:pt>
          <cx:pt idx="9449">638</cx:pt>
          <cx:pt idx="9450">577</cx:pt>
          <cx:pt idx="9451">374</cx:pt>
          <cx:pt idx="9452">460</cx:pt>
          <cx:pt idx="9453">638</cx:pt>
          <cx:pt idx="9454">637</cx:pt>
          <cx:pt idx="9455">580</cx:pt>
          <cx:pt idx="9456">580</cx:pt>
          <cx:pt idx="9457">696</cx:pt>
          <cx:pt idx="9458">375</cx:pt>
          <cx:pt idx="9459">532</cx:pt>
          <cx:pt idx="9460">246</cx:pt>
          <cx:pt idx="9461">255</cx:pt>
          <cx:pt idx="9462">349</cx:pt>
          <cx:pt idx="9463">488</cx:pt>
          <cx:pt idx="9464">479</cx:pt>
          <cx:pt idx="9465">321</cx:pt>
          <cx:pt idx="9466">358</cx:pt>
          <cx:pt idx="9467">360</cx:pt>
          <cx:pt idx="9468">486</cx:pt>
          <cx:pt idx="9469">495</cx:pt>
          <cx:pt idx="9470">523</cx:pt>
          <cx:pt idx="9471">546</cx:pt>
          <cx:pt idx="9472">568</cx:pt>
          <cx:pt idx="9473">486</cx:pt>
          <cx:pt idx="9474">523</cx:pt>
          <cx:pt idx="9475">692</cx:pt>
          <cx:pt idx="9476">679</cx:pt>
          <cx:pt idx="9477">486</cx:pt>
          <cx:pt idx="9478">546</cx:pt>
          <cx:pt idx="9479">486</cx:pt>
          <cx:pt idx="9480">414</cx:pt>
          <cx:pt idx="9481">396</cx:pt>
          <cx:pt idx="9482">373</cx:pt>
          <cx:pt idx="9483">384</cx:pt>
          <cx:pt idx="9484">390</cx:pt>
          <cx:pt idx="9485">548</cx:pt>
          <cx:pt idx="9486">569</cx:pt>
          <cx:pt idx="9487">674</cx:pt>
          <cx:pt idx="9488">664</cx:pt>
          <cx:pt idx="9489">345</cx:pt>
          <cx:pt idx="9490">321</cx:pt>
          <cx:pt idx="9491">294</cx:pt>
          <cx:pt idx="9492">305</cx:pt>
          <cx:pt idx="9493">299</cx:pt>
          <cx:pt idx="9494">321</cx:pt>
          <cx:pt idx="9495">329</cx:pt>
          <cx:pt idx="9496">337</cx:pt>
          <cx:pt idx="9497">307</cx:pt>
          <cx:pt idx="9498">336</cx:pt>
          <cx:pt idx="9499">360</cx:pt>
          <cx:pt idx="9500">334</cx:pt>
          <cx:pt idx="9501">363</cx:pt>
          <cx:pt idx="9502">374</cx:pt>
          <cx:pt idx="9503">327</cx:pt>
          <cx:pt idx="9504">593</cx:pt>
          <cx:pt idx="9505">501</cx:pt>
          <cx:pt idx="9506">497</cx:pt>
          <cx:pt idx="9507">481</cx:pt>
          <cx:pt idx="9508">460</cx:pt>
          <cx:pt idx="9509">486</cx:pt>
          <cx:pt idx="9510">460</cx:pt>
          <cx:pt idx="9511">486</cx:pt>
          <cx:pt idx="9512">431</cx:pt>
          <cx:pt idx="9513">329</cx:pt>
          <cx:pt idx="9514">502</cx:pt>
          <cx:pt idx="9515">359</cx:pt>
          <cx:pt idx="9516">663</cx:pt>
          <cx:pt idx="9517">762</cx:pt>
          <cx:pt idx="9518">438</cx:pt>
          <cx:pt idx="9519">457</cx:pt>
          <cx:pt idx="9520">348</cx:pt>
          <cx:pt idx="9521">297</cx:pt>
          <cx:pt idx="9522">299</cx:pt>
          <cx:pt idx="9523">346</cx:pt>
          <cx:pt idx="9524">464</cx:pt>
          <cx:pt idx="9525">487</cx:pt>
          <cx:pt idx="9526">289</cx:pt>
          <cx:pt idx="9527">432</cx:pt>
          <cx:pt idx="9528">442</cx:pt>
          <cx:pt idx="9529">348</cx:pt>
          <cx:pt idx="9530">415</cx:pt>
          <cx:pt idx="9531">396</cx:pt>
          <cx:pt idx="9532">415</cx:pt>
          <cx:pt idx="9533">465</cx:pt>
          <cx:pt idx="9534">317</cx:pt>
          <cx:pt idx="9535">317</cx:pt>
          <cx:pt idx="9536">472</cx:pt>
          <cx:pt idx="9537">345</cx:pt>
          <cx:pt idx="9538">283</cx:pt>
          <cx:pt idx="9539">388</cx:pt>
          <cx:pt idx="9540">408</cx:pt>
          <cx:pt idx="9541">368</cx:pt>
          <cx:pt idx="9542">405</cx:pt>
          <cx:pt idx="9543">366</cx:pt>
          <cx:pt idx="9544">377</cx:pt>
          <cx:pt idx="9545">714</cx:pt>
          <cx:pt idx="9546">438</cx:pt>
          <cx:pt idx="9547">556</cx:pt>
          <cx:pt idx="9548">355</cx:pt>
          <cx:pt idx="9549">355</cx:pt>
          <cx:pt idx="9550">400</cx:pt>
          <cx:pt idx="9551">592</cx:pt>
          <cx:pt idx="9552">419</cx:pt>
          <cx:pt idx="9553">294</cx:pt>
          <cx:pt idx="9554">291</cx:pt>
          <cx:pt idx="9555">315</cx:pt>
          <cx:pt idx="9556">353</cx:pt>
          <cx:pt idx="9557">370</cx:pt>
          <cx:pt idx="9558">295</cx:pt>
          <cx:pt idx="9559">315</cx:pt>
          <cx:pt idx="9560">424</cx:pt>
          <cx:pt idx="9561">654</cx:pt>
          <cx:pt idx="9562">336</cx:pt>
          <cx:pt idx="9563">429</cx:pt>
          <cx:pt idx="9564">394</cx:pt>
          <cx:pt idx="9565">428</cx:pt>
          <cx:pt idx="9566">387</cx:pt>
          <cx:pt idx="9567">413</cx:pt>
          <cx:pt idx="9568">609</cx:pt>
          <cx:pt idx="9569">705</cx:pt>
          <cx:pt idx="9570">691</cx:pt>
          <cx:pt idx="9571">474</cx:pt>
          <cx:pt idx="9572">410</cx:pt>
          <cx:pt idx="9573">519</cx:pt>
          <cx:pt idx="9574">519</cx:pt>
          <cx:pt idx="9575">330</cx:pt>
          <cx:pt idx="9576">315</cx:pt>
          <cx:pt idx="9577">385</cx:pt>
          <cx:pt idx="9578">420</cx:pt>
          <cx:pt idx="9579">458</cx:pt>
          <cx:pt idx="9580">397</cx:pt>
          <cx:pt idx="9581">386</cx:pt>
          <cx:pt idx="9582">402</cx:pt>
          <cx:pt idx="9583">547</cx:pt>
          <cx:pt idx="9584">500</cx:pt>
          <cx:pt idx="9585">500</cx:pt>
          <cx:pt idx="9586">390</cx:pt>
          <cx:pt idx="9587">390</cx:pt>
          <cx:pt idx="9588">407</cx:pt>
          <cx:pt idx="9589">407</cx:pt>
          <cx:pt idx="9590">426</cx:pt>
          <cx:pt idx="9591">426</cx:pt>
          <cx:pt idx="9592">476</cx:pt>
          <cx:pt idx="9593">476</cx:pt>
          <cx:pt idx="9594">485</cx:pt>
          <cx:pt idx="9595">485</cx:pt>
          <cx:pt idx="9596">449</cx:pt>
          <cx:pt idx="9597">449</cx:pt>
          <cx:pt idx="9598">349</cx:pt>
          <cx:pt idx="9599">368</cx:pt>
          <cx:pt idx="9600">377</cx:pt>
          <cx:pt idx="9601">398</cx:pt>
          <cx:pt idx="9602">398</cx:pt>
          <cx:pt idx="9603">519</cx:pt>
          <cx:pt idx="9604">553</cx:pt>
          <cx:pt idx="9605">519</cx:pt>
          <cx:pt idx="9606">553</cx:pt>
          <cx:pt idx="9607">377</cx:pt>
          <cx:pt idx="9608">398</cx:pt>
          <cx:pt idx="9609">519</cx:pt>
          <cx:pt idx="9610">553</cx:pt>
          <cx:pt idx="9611">346</cx:pt>
          <cx:pt idx="9612">366</cx:pt>
          <cx:pt idx="9613">374</cx:pt>
          <cx:pt idx="9614">374</cx:pt>
          <cx:pt idx="9615">418</cx:pt>
          <cx:pt idx="9616">418</cx:pt>
          <cx:pt idx="9617">477</cx:pt>
          <cx:pt idx="9618">402</cx:pt>
          <cx:pt idx="9619">412</cx:pt>
          <cx:pt idx="9620">344</cx:pt>
          <cx:pt idx="9621">364</cx:pt>
          <cx:pt idx="9622">327</cx:pt>
          <cx:pt idx="9623">359</cx:pt>
          <cx:pt idx="9624">477</cx:pt>
          <cx:pt idx="9625">615</cx:pt>
          <cx:pt idx="9626">470</cx:pt>
          <cx:pt idx="9627">486</cx:pt>
          <cx:pt idx="9628">572</cx:pt>
          <cx:pt idx="9629">577</cx:pt>
          <cx:pt idx="9630">309</cx:pt>
          <cx:pt idx="9631">486</cx:pt>
          <cx:pt idx="9632">486</cx:pt>
          <cx:pt idx="9633">486</cx:pt>
          <cx:pt idx="9634">446</cx:pt>
          <cx:pt idx="9635">562</cx:pt>
          <cx:pt idx="9636">394</cx:pt>
          <cx:pt idx="9637">368</cx:pt>
          <cx:pt idx="9638">641</cx:pt>
          <cx:pt idx="9639">641</cx:pt>
          <cx:pt idx="9640">459</cx:pt>
          <cx:pt idx="9641">461</cx:pt>
          <cx:pt idx="9642">452</cx:pt>
          <cx:pt idx="9643">476</cx:pt>
          <cx:pt idx="9644">399</cx:pt>
          <cx:pt idx="9645">406</cx:pt>
          <cx:pt idx="9646">428</cx:pt>
          <cx:pt idx="9647">430</cx:pt>
          <cx:pt idx="9648">428</cx:pt>
          <cx:pt idx="9649">430</cx:pt>
          <cx:pt idx="9650">354</cx:pt>
          <cx:pt idx="9651">467</cx:pt>
          <cx:pt idx="9652">420</cx:pt>
          <cx:pt idx="9653">382</cx:pt>
          <cx:pt idx="9654">355</cx:pt>
          <cx:pt idx="9655">388</cx:pt>
          <cx:pt idx="9656">391</cx:pt>
          <cx:pt idx="9657">367</cx:pt>
          <cx:pt idx="9658">389</cx:pt>
          <cx:pt idx="9659">395</cx:pt>
          <cx:pt idx="9660">370</cx:pt>
          <cx:pt idx="9661">392</cx:pt>
          <cx:pt idx="9662">373</cx:pt>
          <cx:pt idx="9663">396</cx:pt>
          <cx:pt idx="9664">395</cx:pt>
          <cx:pt idx="9665">367</cx:pt>
          <cx:pt idx="9666">396</cx:pt>
          <cx:pt idx="9667">411</cx:pt>
          <cx:pt idx="9668">426</cx:pt>
          <cx:pt idx="9669">433</cx:pt>
          <cx:pt idx="9670">447</cx:pt>
          <cx:pt idx="9671">365</cx:pt>
          <cx:pt idx="9672">363</cx:pt>
          <cx:pt idx="9673">362</cx:pt>
          <cx:pt idx="9674">347</cx:pt>
          <cx:pt idx="9675">399</cx:pt>
          <cx:pt idx="9676">422</cx:pt>
          <cx:pt idx="9677">532</cx:pt>
          <cx:pt idx="9678">532</cx:pt>
          <cx:pt idx="9679">547</cx:pt>
          <cx:pt idx="9680">547</cx:pt>
          <cx:pt idx="9681">389</cx:pt>
          <cx:pt idx="9682">371</cx:pt>
          <cx:pt idx="9683">376</cx:pt>
          <cx:pt idx="9684">373</cx:pt>
          <cx:pt idx="9685">369</cx:pt>
          <cx:pt idx="9686">383</cx:pt>
          <cx:pt idx="9687">637</cx:pt>
          <cx:pt idx="9688">638</cx:pt>
          <cx:pt idx="9689">374</cx:pt>
          <cx:pt idx="9690">377</cx:pt>
          <cx:pt idx="9691">390</cx:pt>
          <cx:pt idx="9692">502</cx:pt>
          <cx:pt idx="9693">638</cx:pt>
          <cx:pt idx="9694">637</cx:pt>
          <cx:pt idx="9695">285</cx:pt>
          <cx:pt idx="9696">390</cx:pt>
          <cx:pt idx="9697">302</cx:pt>
          <cx:pt idx="9698">298</cx:pt>
          <cx:pt idx="9699">328</cx:pt>
          <cx:pt idx="9700">549</cx:pt>
          <cx:pt idx="9701">366</cx:pt>
          <cx:pt idx="9702">448</cx:pt>
          <cx:pt idx="9703">454</cx:pt>
          <cx:pt idx="9704">493</cx:pt>
          <cx:pt idx="9705">482</cx:pt>
          <cx:pt idx="9706">399</cx:pt>
          <cx:pt idx="9707">384</cx:pt>
          <cx:pt idx="9708">484</cx:pt>
          <cx:pt idx="9709">328</cx:pt>
          <cx:pt idx="9710">353</cx:pt>
          <cx:pt idx="9711">512</cx:pt>
          <cx:pt idx="9712">345</cx:pt>
          <cx:pt idx="9713">395</cx:pt>
          <cx:pt idx="9714">676</cx:pt>
          <cx:pt idx="9715">698</cx:pt>
          <cx:pt idx="9716">369</cx:pt>
          <cx:pt idx="9717">353</cx:pt>
          <cx:pt idx="9718">401</cx:pt>
          <cx:pt idx="9719">372</cx:pt>
          <cx:pt idx="9720">345</cx:pt>
          <cx:pt idx="9721">351</cx:pt>
          <cx:pt idx="9722">362</cx:pt>
          <cx:pt idx="9723">391</cx:pt>
          <cx:pt idx="9724">404</cx:pt>
          <cx:pt idx="9725">404</cx:pt>
          <cx:pt idx="9726">424</cx:pt>
          <cx:pt idx="9727">536</cx:pt>
          <cx:pt idx="9728">536</cx:pt>
          <cx:pt idx="9729">501</cx:pt>
          <cx:pt idx="9730">711</cx:pt>
          <cx:pt idx="9731">442</cx:pt>
          <cx:pt idx="9732">383</cx:pt>
          <cx:pt idx="9733">468</cx:pt>
          <cx:pt idx="9734">367</cx:pt>
          <cx:pt idx="9735">322</cx:pt>
          <cx:pt idx="9736">457</cx:pt>
          <cx:pt idx="9737">380</cx:pt>
          <cx:pt idx="9738">357</cx:pt>
          <cx:pt idx="9739">442</cx:pt>
          <cx:pt idx="9740">517</cx:pt>
          <cx:pt idx="9741">379</cx:pt>
          <cx:pt idx="9742">475</cx:pt>
          <cx:pt idx="9743">460</cx:pt>
          <cx:pt idx="9744">471</cx:pt>
          <cx:pt idx="9745">405</cx:pt>
          <cx:pt idx="9746">419</cx:pt>
          <cx:pt idx="9747">517</cx:pt>
          <cx:pt idx="9748">485</cx:pt>
          <cx:pt idx="9749">482</cx:pt>
          <cx:pt idx="9750">412</cx:pt>
          <cx:pt idx="9751">399</cx:pt>
          <cx:pt idx="9752">406</cx:pt>
          <cx:pt idx="9753">372</cx:pt>
          <cx:pt idx="9754">391</cx:pt>
          <cx:pt idx="9755">373</cx:pt>
          <cx:pt idx="9756">557</cx:pt>
          <cx:pt idx="9757">548</cx:pt>
          <cx:pt idx="9758">432</cx:pt>
          <cx:pt idx="9759">453</cx:pt>
          <cx:pt idx="9760">495</cx:pt>
          <cx:pt idx="9761">672</cx:pt>
          <cx:pt idx="9762">697</cx:pt>
          <cx:pt idx="9763">517</cx:pt>
          <cx:pt idx="9764">377</cx:pt>
          <cx:pt idx="9765">387</cx:pt>
          <cx:pt idx="9766">443</cx:pt>
          <cx:pt idx="9767">377</cx:pt>
          <cx:pt idx="9768">445</cx:pt>
          <cx:pt idx="9769">475</cx:pt>
          <cx:pt idx="9770">495</cx:pt>
          <cx:pt idx="9771">376</cx:pt>
          <cx:pt idx="9772">376</cx:pt>
          <cx:pt idx="9773">427</cx:pt>
          <cx:pt idx="9774">497</cx:pt>
          <cx:pt idx="9775">517</cx:pt>
          <cx:pt idx="9776">674</cx:pt>
          <cx:pt idx="9777">661</cx:pt>
          <cx:pt idx="9778">397</cx:pt>
          <cx:pt idx="9779">410</cx:pt>
          <cx:pt idx="9780">543</cx:pt>
          <cx:pt idx="9781">294</cx:pt>
          <cx:pt idx="9782">281</cx:pt>
          <cx:pt idx="9783">338</cx:pt>
          <cx:pt idx="9784">413</cx:pt>
          <cx:pt idx="9785">428</cx:pt>
          <cx:pt idx="9786">439</cx:pt>
          <cx:pt idx="9787">430</cx:pt>
          <cx:pt idx="9788">395</cx:pt>
          <cx:pt idx="9789">438</cx:pt>
          <cx:pt idx="9790">455</cx:pt>
          <cx:pt idx="9791">432</cx:pt>
          <cx:pt idx="9792">294</cx:pt>
          <cx:pt idx="9793">282</cx:pt>
          <cx:pt idx="9794">294</cx:pt>
          <cx:pt idx="9795">281</cx:pt>
          <cx:pt idx="9796">321</cx:pt>
          <cx:pt idx="9797">358</cx:pt>
          <cx:pt idx="9798">358</cx:pt>
          <cx:pt idx="9799">323</cx:pt>
          <cx:pt idx="9800">438</cx:pt>
          <cx:pt idx="9801">459</cx:pt>
          <cx:pt idx="9802">438</cx:pt>
          <cx:pt idx="9803">459</cx:pt>
          <cx:pt idx="9804">348</cx:pt>
          <cx:pt idx="9805">501</cx:pt>
          <cx:pt idx="9806">423</cx:pt>
          <cx:pt idx="9807">317</cx:pt>
          <cx:pt idx="9808">317</cx:pt>
          <cx:pt idx="9809">424</cx:pt>
          <cx:pt idx="9810">356</cx:pt>
          <cx:pt idx="9811">361</cx:pt>
          <cx:pt idx="9812">429</cx:pt>
          <cx:pt idx="9813">458</cx:pt>
          <cx:pt idx="9814">421</cx:pt>
          <cx:pt idx="9815">426</cx:pt>
          <cx:pt idx="9816">426</cx:pt>
          <cx:pt idx="9817">434</cx:pt>
          <cx:pt idx="9818">434</cx:pt>
          <cx:pt idx="9819">623</cx:pt>
          <cx:pt idx="9820">662</cx:pt>
          <cx:pt idx="9821">324</cx:pt>
          <cx:pt idx="9822">379</cx:pt>
          <cx:pt idx="9823">487</cx:pt>
          <cx:pt idx="9824">478</cx:pt>
          <cx:pt idx="9825">300</cx:pt>
          <cx:pt idx="9826">264</cx:pt>
          <cx:pt idx="9827">326</cx:pt>
          <cx:pt idx="9828">299</cx:pt>
          <cx:pt idx="9829">326</cx:pt>
          <cx:pt idx="9830">299</cx:pt>
          <cx:pt idx="9831">337</cx:pt>
          <cx:pt idx="9832">373</cx:pt>
          <cx:pt idx="9833">459</cx:pt>
          <cx:pt idx="9834">459</cx:pt>
          <cx:pt idx="9835">316</cx:pt>
          <cx:pt idx="9836">337</cx:pt>
          <cx:pt idx="9837">316</cx:pt>
          <cx:pt idx="9838">337</cx:pt>
          <cx:pt idx="9839">316</cx:pt>
          <cx:pt idx="9840">337</cx:pt>
          <cx:pt idx="9841">391</cx:pt>
          <cx:pt idx="9842">459</cx:pt>
          <cx:pt idx="9843">329</cx:pt>
          <cx:pt idx="9844">457</cx:pt>
          <cx:pt idx="9845">364</cx:pt>
          <cx:pt idx="9846">486</cx:pt>
          <cx:pt idx="9847">374</cx:pt>
          <cx:pt idx="9848">399</cx:pt>
          <cx:pt idx="9849">440</cx:pt>
          <cx:pt idx="9850">592</cx:pt>
          <cx:pt idx="9851">454</cx:pt>
          <cx:pt idx="9852">611</cx:pt>
          <cx:pt idx="9853">574</cx:pt>
          <cx:pt idx="9854">611</cx:pt>
          <cx:pt idx="9855">445</cx:pt>
          <cx:pt idx="9856">477</cx:pt>
          <cx:pt idx="9857">465</cx:pt>
          <cx:pt idx="9858">503</cx:pt>
          <cx:pt idx="9859">540</cx:pt>
          <cx:pt idx="9860">251</cx:pt>
          <cx:pt idx="9861">258</cx:pt>
          <cx:pt idx="9862">358</cx:pt>
          <cx:pt idx="9863">360</cx:pt>
          <cx:pt idx="9864">325</cx:pt>
          <cx:pt idx="9865">324</cx:pt>
          <cx:pt idx="9866">335</cx:pt>
          <cx:pt idx="9867">324</cx:pt>
          <cx:pt idx="9868">343</cx:pt>
          <cx:pt idx="9869">387</cx:pt>
          <cx:pt idx="9870">324</cx:pt>
          <cx:pt idx="9871">360</cx:pt>
          <cx:pt idx="9872">335</cx:pt>
          <cx:pt idx="9873">325</cx:pt>
          <cx:pt idx="9874">332</cx:pt>
          <cx:pt idx="9875">358</cx:pt>
          <cx:pt idx="9876">324</cx:pt>
          <cx:pt idx="9877">351</cx:pt>
          <cx:pt idx="9878">335</cx:pt>
          <cx:pt idx="9879">324</cx:pt>
          <cx:pt idx="9880">335</cx:pt>
          <cx:pt idx="9881">349</cx:pt>
          <cx:pt idx="9882">449</cx:pt>
          <cx:pt idx="9883">475</cx:pt>
          <cx:pt idx="9884">358</cx:pt>
          <cx:pt idx="9885">333</cx:pt>
          <cx:pt idx="9886">627</cx:pt>
          <cx:pt idx="9887">347</cx:pt>
          <cx:pt idx="9888">354</cx:pt>
          <cx:pt idx="9889">380</cx:pt>
          <cx:pt idx="9890">306</cx:pt>
          <cx:pt idx="9891">402</cx:pt>
          <cx:pt idx="9892">359</cx:pt>
          <cx:pt idx="9893">481</cx:pt>
          <cx:pt idx="9894">368</cx:pt>
          <cx:pt idx="9895">530</cx:pt>
          <cx:pt idx="9896">604</cx:pt>
          <cx:pt idx="9897">349</cx:pt>
          <cx:pt idx="9898">337</cx:pt>
          <cx:pt idx="9899">335</cx:pt>
          <cx:pt idx="9900">441</cx:pt>
          <cx:pt idx="9901">459</cx:pt>
          <cx:pt idx="9902">481</cx:pt>
          <cx:pt idx="9903">359</cx:pt>
          <cx:pt idx="9904">627</cx:pt>
          <cx:pt idx="9905">627</cx:pt>
          <cx:pt idx="9906">335</cx:pt>
          <cx:pt idx="9907">596</cx:pt>
          <cx:pt idx="9908">515</cx:pt>
          <cx:pt idx="9909">515</cx:pt>
          <cx:pt idx="9910">457</cx:pt>
          <cx:pt idx="9911">501</cx:pt>
          <cx:pt idx="9912">495</cx:pt>
          <cx:pt idx="9913">486</cx:pt>
          <cx:pt idx="9914">486</cx:pt>
          <cx:pt idx="9915">358</cx:pt>
          <cx:pt idx="9916">358</cx:pt>
          <cx:pt idx="9917">372</cx:pt>
          <cx:pt idx="9918">396</cx:pt>
          <cx:pt idx="9919">398</cx:pt>
          <cx:pt idx="9920">353</cx:pt>
          <cx:pt idx="9921">374</cx:pt>
          <cx:pt idx="9922">418</cx:pt>
          <cx:pt idx="9923">407</cx:pt>
          <cx:pt idx="9924">358</cx:pt>
          <cx:pt idx="9925">358</cx:pt>
          <cx:pt idx="9926">372</cx:pt>
          <cx:pt idx="9927">445</cx:pt>
          <cx:pt idx="9928">453</cx:pt>
          <cx:pt idx="9929">549</cx:pt>
          <cx:pt idx="9930">549</cx:pt>
          <cx:pt idx="9931">501</cx:pt>
          <cx:pt idx="9932">497</cx:pt>
          <cx:pt idx="9933">401</cx:pt>
          <cx:pt idx="9934">357</cx:pt>
          <cx:pt idx="9935">395</cx:pt>
          <cx:pt idx="9936">357</cx:pt>
          <cx:pt idx="9937">374</cx:pt>
          <cx:pt idx="9938">284</cx:pt>
          <cx:pt idx="9939">395</cx:pt>
          <cx:pt idx="9940">357</cx:pt>
          <cx:pt idx="9941">391</cx:pt>
          <cx:pt idx="9942">395</cx:pt>
          <cx:pt idx="9943">357</cx:pt>
          <cx:pt idx="9944">391</cx:pt>
          <cx:pt idx="9945">357</cx:pt>
          <cx:pt idx="9946">319</cx:pt>
          <cx:pt idx="9947">425</cx:pt>
          <cx:pt idx="9948">444</cx:pt>
          <cx:pt idx="9949">353</cx:pt>
          <cx:pt idx="9950">317</cx:pt>
          <cx:pt idx="9951">652</cx:pt>
          <cx:pt idx="9952">374</cx:pt>
          <cx:pt idx="9953">544</cx:pt>
          <cx:pt idx="9954">520</cx:pt>
          <cx:pt idx="9955">349</cx:pt>
          <cx:pt idx="9956">683</cx:pt>
          <cx:pt idx="9957">546</cx:pt>
          <cx:pt idx="9958">315</cx:pt>
          <cx:pt idx="9959">604</cx:pt>
          <cx:pt idx="9960">542</cx:pt>
          <cx:pt idx="9961">580</cx:pt>
          <cx:pt idx="9962">324</cx:pt>
          <cx:pt idx="9963">362</cx:pt>
          <cx:pt idx="9964">349</cx:pt>
          <cx:pt idx="9965">388</cx:pt>
          <cx:pt idx="9966">604</cx:pt>
          <cx:pt idx="9967">565</cx:pt>
          <cx:pt idx="9968">547</cx:pt>
          <cx:pt idx="9969">552</cx:pt>
          <cx:pt idx="9970">388</cx:pt>
          <cx:pt idx="9971">344</cx:pt>
          <cx:pt idx="9972">548</cx:pt>
          <cx:pt idx="9973">596</cx:pt>
          <cx:pt idx="9974">468</cx:pt>
          <cx:pt idx="9975">451</cx:pt>
          <cx:pt idx="9976">395</cx:pt>
          <cx:pt idx="9977">458</cx:pt>
          <cx:pt idx="9978">458</cx:pt>
          <cx:pt idx="9979">432</cx:pt>
          <cx:pt idx="9980">441</cx:pt>
          <cx:pt idx="9981">342</cx:pt>
          <cx:pt idx="9982">390</cx:pt>
          <cx:pt idx="9983">398</cx:pt>
          <cx:pt idx="9984">408</cx:pt>
          <cx:pt idx="9985">412</cx:pt>
          <cx:pt idx="9986">345</cx:pt>
          <cx:pt idx="9987">365</cx:pt>
          <cx:pt idx="9988">434</cx:pt>
          <cx:pt idx="9989">452</cx:pt>
          <cx:pt idx="9990">322</cx:pt>
          <cx:pt idx="9991">624</cx:pt>
          <cx:pt idx="9992">724</cx:pt>
          <cx:pt idx="9993">481</cx:pt>
          <cx:pt idx="9994">481</cx:pt>
          <cx:pt idx="9995">555</cx:pt>
          <cx:pt idx="9996">533</cx:pt>
          <cx:pt idx="9997">360</cx:pt>
          <cx:pt idx="9998">342</cx:pt>
          <cx:pt idx="9999">336</cx:pt>
          <cx:pt idx="10000">443</cx:pt>
          <cx:pt idx="10001">490</cx:pt>
          <cx:pt idx="10002">499</cx:pt>
          <cx:pt idx="10003">297</cx:pt>
          <cx:pt idx="10004">305</cx:pt>
          <cx:pt idx="10005">301</cx:pt>
          <cx:pt idx="10006">349</cx:pt>
          <cx:pt idx="10007">317</cx:pt>
          <cx:pt idx="10008">336</cx:pt>
          <cx:pt idx="10009">339</cx:pt>
          <cx:pt idx="10010">415</cx:pt>
          <cx:pt idx="10011">396</cx:pt>
          <cx:pt idx="10012">415</cx:pt>
          <cx:pt idx="10013">465</cx:pt>
          <cx:pt idx="10014">345</cx:pt>
          <cx:pt idx="10015">559</cx:pt>
          <cx:pt idx="10016">531</cx:pt>
          <cx:pt idx="10017">472</cx:pt>
          <cx:pt idx="10018">460</cx:pt>
          <cx:pt idx="10019">486</cx:pt>
          <cx:pt idx="10020">460</cx:pt>
          <cx:pt idx="10021">486</cx:pt>
          <cx:pt idx="10022">388</cx:pt>
          <cx:pt idx="10023">411</cx:pt>
          <cx:pt idx="10024">405</cx:pt>
          <cx:pt idx="10025">345</cx:pt>
          <cx:pt idx="10026">368</cx:pt>
          <cx:pt idx="10027">283</cx:pt>
          <cx:pt idx="10028">345</cx:pt>
          <cx:pt idx="10029">466</cx:pt>
          <cx:pt idx="10030">399</cx:pt>
          <cx:pt idx="10031">410</cx:pt>
          <cx:pt idx="10032">548</cx:pt>
          <cx:pt idx="10033">593</cx:pt>
          <cx:pt idx="10034">560</cx:pt>
          <cx:pt idx="10035">311</cx:pt>
          <cx:pt idx="10036">692</cx:pt>
          <cx:pt idx="10037">412</cx:pt>
          <cx:pt idx="10038">353</cx:pt>
          <cx:pt idx="10039">318</cx:pt>
          <cx:pt idx="10040">307</cx:pt>
          <cx:pt idx="10041">274</cx:pt>
          <cx:pt idx="10042">264</cx:pt>
          <cx:pt idx="10043">360</cx:pt>
          <cx:pt idx="10044">364</cx:pt>
          <cx:pt idx="10045">374</cx:pt>
          <cx:pt idx="10046">388</cx:pt>
          <cx:pt idx="10047">308</cx:pt>
          <cx:pt idx="10048">321</cx:pt>
          <cx:pt idx="10049">696</cx:pt>
          <cx:pt idx="10050">762</cx:pt>
          <cx:pt idx="10051">553</cx:pt>
          <cx:pt idx="10052">486</cx:pt>
          <cx:pt idx="10053">494</cx:pt>
          <cx:pt idx="10054">546</cx:pt>
          <cx:pt idx="10055">486</cx:pt>
          <cx:pt idx="10056">567</cx:pt>
          <cx:pt idx="10057">486</cx:pt>
          <cx:pt idx="10058">546</cx:pt>
          <cx:pt idx="10059">486</cx:pt>
          <cx:pt idx="10060">303</cx:pt>
          <cx:pt idx="10061">307</cx:pt>
          <cx:pt idx="10062">319</cx:pt>
          <cx:pt idx="10063">316</cx:pt>
          <cx:pt idx="10064">337</cx:pt>
          <cx:pt idx="10065">413</cx:pt>
          <cx:pt idx="10066">396</cx:pt>
          <cx:pt idx="10067">415</cx:pt>
          <cx:pt idx="10068">396</cx:pt>
          <cx:pt idx="10069">415</cx:pt>
          <cx:pt idx="10070">345</cx:pt>
          <cx:pt idx="10071">503</cx:pt>
          <cx:pt idx="10072">503</cx:pt>
          <cx:pt idx="10073">416</cx:pt>
          <cx:pt idx="10074">444</cx:pt>
          <cx:pt idx="10075">450</cx:pt>
          <cx:pt idx="10076">418</cx:pt>
          <cx:pt idx="10077">470</cx:pt>
          <cx:pt idx="10078">470</cx:pt>
          <cx:pt idx="10079">389</cx:pt>
          <cx:pt idx="10080">410</cx:pt>
          <cx:pt idx="10081">382</cx:pt>
          <cx:pt idx="10082">451</cx:pt>
          <cx:pt idx="10083">464</cx:pt>
          <cx:pt idx="10084">487</cx:pt>
          <cx:pt idx="10085">296</cx:pt>
          <cx:pt idx="10086">433</cx:pt>
          <cx:pt idx="10087">442</cx:pt>
          <cx:pt idx="10088">431</cx:pt>
          <cx:pt idx="10089">339</cx:pt>
          <cx:pt idx="10090">389</cx:pt>
          <cx:pt idx="10091">438</cx:pt>
          <cx:pt idx="10092">406</cx:pt>
          <cx:pt idx="10093">317</cx:pt>
          <cx:pt idx="10094">746</cx:pt>
          <cx:pt idx="10095">746</cx:pt>
          <cx:pt idx="10096">523</cx:pt>
          <cx:pt idx="10097">523</cx:pt>
          <cx:pt idx="10098">355</cx:pt>
          <cx:pt idx="10099">443</cx:pt>
          <cx:pt idx="10100">367</cx:pt>
          <cx:pt idx="10101">418</cx:pt>
          <cx:pt idx="10102">391</cx:pt>
          <cx:pt idx="10103">415</cx:pt>
          <cx:pt idx="10104">400</cx:pt>
          <cx:pt idx="10105">414</cx:pt>
          <cx:pt idx="10106">400</cx:pt>
          <cx:pt idx="10107">419</cx:pt>
          <cx:pt idx="10108">402</cx:pt>
          <cx:pt idx="10109">428</cx:pt>
          <cx:pt idx="10110">404</cx:pt>
          <cx:pt idx="10111">375</cx:pt>
          <cx:pt idx="10112">570</cx:pt>
          <cx:pt idx="10113">570</cx:pt>
          <cx:pt idx="10114">552</cx:pt>
          <cx:pt idx="10115">660</cx:pt>
          <cx:pt idx="10116">248</cx:pt>
          <cx:pt idx="10117">257</cx:pt>
          <cx:pt idx="10118">318</cx:pt>
          <cx:pt idx="10119">329</cx:pt>
          <cx:pt idx="10120">460</cx:pt>
          <cx:pt idx="10121">345</cx:pt>
          <cx:pt idx="10122">571</cx:pt>
          <cx:pt idx="10123">468</cx:pt>
          <cx:pt idx="10124">468</cx:pt>
          <cx:pt idx="10125">654</cx:pt>
          <cx:pt idx="10126">330</cx:pt>
          <cx:pt idx="10127">348</cx:pt>
          <cx:pt idx="10128">330</cx:pt>
          <cx:pt idx="10129">330</cx:pt>
          <cx:pt idx="10130">591</cx:pt>
          <cx:pt idx="10131">455</cx:pt>
          <cx:pt idx="10132">829</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Distribution of Tailpipe CO2 for Premium</a:t>
            </a:r>
            <a:endParaRPr lang="en-US">
              <a:effectLst/>
            </a:endParaRPr>
          </a:p>
        </cx:rich>
      </cx:tx>
    </cx:title>
    <cx:plotArea>
      <cx:plotAreaRegion>
        <cx:series layoutId="clusteredColumn" uniqueId="{54B58433-F65C-4F13-A130-10857998A6A4}">
          <cx:tx>
            <cx:txData>
              <cx:f>'regular-v-premium-CO2'!$E$3</cx:f>
              <cx:v>Sum of Total Tailpipe CO2 in Grams/Mile</cx:v>
            </cx:txData>
          </cx:tx>
          <cx:spPr>
            <a:solidFill>
              <a:schemeClr val="accent6">
                <a:lumMod val="75000"/>
              </a:schemeClr>
            </a:solidFill>
          </cx:spPr>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8547B-526A-4DC5-8AEB-73F1DD2A3B57}"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2CCEE-025F-413B-ABD8-D280B7725B98}" type="slidenum">
              <a:rPr lang="en-US" smtClean="0"/>
              <a:t>‹#›</a:t>
            </a:fld>
            <a:endParaRPr lang="en-US"/>
          </a:p>
        </p:txBody>
      </p:sp>
    </p:spTree>
    <p:extLst>
      <p:ext uri="{BB962C8B-B14F-4D97-AF65-F5344CB8AC3E}">
        <p14:creationId xmlns:p14="http://schemas.microsoft.com/office/powerpoint/2010/main" val="99532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Domingo, and today I will be going over some EPA Fuel Economy observations primarily focused on Annual Fuel Cost and Tailpipe CO2 Emissions.</a:t>
            </a:r>
          </a:p>
        </p:txBody>
      </p:sp>
      <p:sp>
        <p:nvSpPr>
          <p:cNvPr id="4" name="Slide Number Placeholder 3"/>
          <p:cNvSpPr>
            <a:spLocks noGrp="1"/>
          </p:cNvSpPr>
          <p:nvPr>
            <p:ph type="sldNum" sz="quarter" idx="5"/>
          </p:nvPr>
        </p:nvSpPr>
        <p:spPr/>
        <p:txBody>
          <a:bodyPr/>
          <a:lstStyle/>
          <a:p>
            <a:fld id="{99D2CCEE-025F-413B-ABD8-D280B7725B98}" type="slidenum">
              <a:rPr lang="en-US" smtClean="0"/>
              <a:t>1</a:t>
            </a:fld>
            <a:endParaRPr lang="en-US"/>
          </a:p>
        </p:txBody>
      </p:sp>
    </p:spTree>
    <p:extLst>
      <p:ext uri="{BB962C8B-B14F-4D97-AF65-F5344CB8AC3E}">
        <p14:creationId xmlns:p14="http://schemas.microsoft.com/office/powerpoint/2010/main" val="4039286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our question “What can we do to keep this trend going down” our test show that Compact cars have a lower Average Annual Fuel Cost and lower Average Tailpipe CO2 emissions. On top of that is we use regular fuel we can reduce CO2 emissions even more. </a:t>
            </a:r>
          </a:p>
        </p:txBody>
      </p:sp>
      <p:sp>
        <p:nvSpPr>
          <p:cNvPr id="4" name="Slide Number Placeholder 3"/>
          <p:cNvSpPr>
            <a:spLocks noGrp="1"/>
          </p:cNvSpPr>
          <p:nvPr>
            <p:ph type="sldNum" sz="quarter" idx="5"/>
          </p:nvPr>
        </p:nvSpPr>
        <p:spPr/>
        <p:txBody>
          <a:bodyPr/>
          <a:lstStyle/>
          <a:p>
            <a:fld id="{99D2CCEE-025F-413B-ABD8-D280B7725B98}" type="slidenum">
              <a:rPr lang="en-US" smtClean="0"/>
              <a:t>10</a:t>
            </a:fld>
            <a:endParaRPr lang="en-US"/>
          </a:p>
        </p:txBody>
      </p:sp>
    </p:spTree>
    <p:extLst>
      <p:ext uri="{BB962C8B-B14F-4D97-AF65-F5344CB8AC3E}">
        <p14:creationId xmlns:p14="http://schemas.microsoft.com/office/powerpoint/2010/main" val="169113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built a dashboard that lets a user break down these graphs and test even further. Specifying the make of vehicles comparing them to another make and producing a graph to show difference in Annual Fuel Cost and CO2 emissions. </a:t>
            </a:r>
          </a:p>
        </p:txBody>
      </p:sp>
      <p:sp>
        <p:nvSpPr>
          <p:cNvPr id="4" name="Slide Number Placeholder 3"/>
          <p:cNvSpPr>
            <a:spLocks noGrp="1"/>
          </p:cNvSpPr>
          <p:nvPr>
            <p:ph type="sldNum" sz="quarter" idx="5"/>
          </p:nvPr>
        </p:nvSpPr>
        <p:spPr/>
        <p:txBody>
          <a:bodyPr/>
          <a:lstStyle/>
          <a:p>
            <a:fld id="{99D2CCEE-025F-413B-ABD8-D280B7725B98}" type="slidenum">
              <a:rPr lang="en-US" smtClean="0"/>
              <a:t>11</a:t>
            </a:fld>
            <a:endParaRPr lang="en-US"/>
          </a:p>
        </p:txBody>
      </p:sp>
    </p:spTree>
    <p:extLst>
      <p:ext uri="{BB962C8B-B14F-4D97-AF65-F5344CB8AC3E}">
        <p14:creationId xmlns:p14="http://schemas.microsoft.com/office/powerpoint/2010/main" val="130298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Fuel cost and CO2 emissions? </a:t>
            </a:r>
          </a:p>
          <a:p>
            <a:r>
              <a:rPr lang="en-US" dirty="0"/>
              <a:t>Well when looking over the data provided and putting together some line graphs we can see downward trends in both Fuel and CO2 in recent years.</a:t>
            </a:r>
          </a:p>
          <a:p>
            <a:r>
              <a:rPr lang="en-US" dirty="0"/>
              <a:t>Going forward the primary question I'm looking to answer is “What can we do to keep this trend going down”</a:t>
            </a:r>
          </a:p>
          <a:p>
            <a:endParaRPr lang="en-US" dirty="0"/>
          </a:p>
        </p:txBody>
      </p:sp>
      <p:sp>
        <p:nvSpPr>
          <p:cNvPr id="4" name="Slide Number Placeholder 3"/>
          <p:cNvSpPr>
            <a:spLocks noGrp="1"/>
          </p:cNvSpPr>
          <p:nvPr>
            <p:ph type="sldNum" sz="quarter" idx="5"/>
          </p:nvPr>
        </p:nvSpPr>
        <p:spPr/>
        <p:txBody>
          <a:bodyPr/>
          <a:lstStyle/>
          <a:p>
            <a:fld id="{99D2CCEE-025F-413B-ABD8-D280B7725B98}" type="slidenum">
              <a:rPr lang="en-US" smtClean="0"/>
              <a:t>2</a:t>
            </a:fld>
            <a:endParaRPr lang="en-US"/>
          </a:p>
        </p:txBody>
      </p:sp>
    </p:spTree>
    <p:extLst>
      <p:ext uri="{BB962C8B-B14F-4D97-AF65-F5344CB8AC3E}">
        <p14:creationId xmlns:p14="http://schemas.microsoft.com/office/powerpoint/2010/main" val="112672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deeper into the data, 2 hypothesis to check are the comparison between Compact cars and Midsize Cars, then between using Regular Fuel vs Premium Fuel</a:t>
            </a:r>
          </a:p>
          <a:p>
            <a:r>
              <a:rPr lang="en-US" dirty="0"/>
              <a:t> </a:t>
            </a:r>
          </a:p>
        </p:txBody>
      </p:sp>
      <p:sp>
        <p:nvSpPr>
          <p:cNvPr id="4" name="Slide Number Placeholder 3"/>
          <p:cNvSpPr>
            <a:spLocks noGrp="1"/>
          </p:cNvSpPr>
          <p:nvPr>
            <p:ph type="sldNum" sz="quarter" idx="5"/>
          </p:nvPr>
        </p:nvSpPr>
        <p:spPr/>
        <p:txBody>
          <a:bodyPr/>
          <a:lstStyle/>
          <a:p>
            <a:fld id="{99D2CCEE-025F-413B-ABD8-D280B7725B98}" type="slidenum">
              <a:rPr lang="en-US" smtClean="0"/>
              <a:t>3</a:t>
            </a:fld>
            <a:endParaRPr lang="en-US"/>
          </a:p>
        </p:txBody>
      </p:sp>
    </p:spTree>
    <p:extLst>
      <p:ext uri="{BB962C8B-B14F-4D97-AF65-F5344CB8AC3E}">
        <p14:creationId xmlns:p14="http://schemas.microsoft.com/office/powerpoint/2010/main" val="71754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data set we are given over 38000 difference vehicles, the year make and model of each vehicle, as well as the Fuel type, Annual fuel cost, and Tailpipe CO2 emissions measured in Grams per Mile</a:t>
            </a:r>
          </a:p>
          <a:p>
            <a:endParaRPr lang="en-US" dirty="0"/>
          </a:p>
          <a:p>
            <a:r>
              <a:rPr lang="en-US" dirty="0"/>
              <a:t>Specifically looking at the data we will be testing. We find 5500 Compact cars and 4400 Midsize cars. </a:t>
            </a:r>
          </a:p>
          <a:p>
            <a:r>
              <a:rPr lang="en-US" dirty="0"/>
              <a:t>Separately looking at 25000 vehicles using Regular fuel and 10000 using Premium</a:t>
            </a:r>
          </a:p>
          <a:p>
            <a:endParaRPr lang="en-US" dirty="0"/>
          </a:p>
        </p:txBody>
      </p:sp>
      <p:sp>
        <p:nvSpPr>
          <p:cNvPr id="4" name="Slide Number Placeholder 3"/>
          <p:cNvSpPr>
            <a:spLocks noGrp="1"/>
          </p:cNvSpPr>
          <p:nvPr>
            <p:ph type="sldNum" sz="quarter" idx="5"/>
          </p:nvPr>
        </p:nvSpPr>
        <p:spPr/>
        <p:txBody>
          <a:bodyPr/>
          <a:lstStyle/>
          <a:p>
            <a:fld id="{99D2CCEE-025F-413B-ABD8-D280B7725B98}" type="slidenum">
              <a:rPr lang="en-US" smtClean="0"/>
              <a:t>4</a:t>
            </a:fld>
            <a:endParaRPr lang="en-US"/>
          </a:p>
        </p:txBody>
      </p:sp>
    </p:spTree>
    <p:extLst>
      <p:ext uri="{BB962C8B-B14F-4D97-AF65-F5344CB8AC3E}">
        <p14:creationId xmlns:p14="http://schemas.microsoft.com/office/powerpoint/2010/main" val="81270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methods used to get final results started with Pivot tables to sort and filter data. T-test we run with the help of the Analysis </a:t>
            </a:r>
            <a:r>
              <a:rPr lang="en-US" dirty="0" err="1"/>
              <a:t>Toolpak</a:t>
            </a:r>
            <a:r>
              <a:rPr lang="en-US" dirty="0"/>
              <a:t> addon in excel as well as running some Descriptive Statistics to get more in depth answers. Then using Excel Functions and Formulas we were able to produce graphs and a finalized dashboard for further comparison.</a:t>
            </a:r>
          </a:p>
          <a:p>
            <a:endParaRPr lang="en-US" dirty="0"/>
          </a:p>
        </p:txBody>
      </p:sp>
      <p:sp>
        <p:nvSpPr>
          <p:cNvPr id="4" name="Slide Number Placeholder 3"/>
          <p:cNvSpPr>
            <a:spLocks noGrp="1"/>
          </p:cNvSpPr>
          <p:nvPr>
            <p:ph type="sldNum" sz="quarter" idx="5"/>
          </p:nvPr>
        </p:nvSpPr>
        <p:spPr/>
        <p:txBody>
          <a:bodyPr/>
          <a:lstStyle/>
          <a:p>
            <a:fld id="{99D2CCEE-025F-413B-ABD8-D280B7725B98}" type="slidenum">
              <a:rPr lang="en-US" smtClean="0"/>
              <a:t>5</a:t>
            </a:fld>
            <a:endParaRPr lang="en-US"/>
          </a:p>
        </p:txBody>
      </p:sp>
    </p:spTree>
    <p:extLst>
      <p:ext uri="{BB962C8B-B14F-4D97-AF65-F5344CB8AC3E}">
        <p14:creationId xmlns:p14="http://schemas.microsoft.com/office/powerpoint/2010/main" val="655582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distribution of data provided, we can see Compact car Annual Fuel Cost peaks around 1300-1500 and Midsize cars peak around 1500-1700.</a:t>
            </a:r>
          </a:p>
          <a:p>
            <a:r>
              <a:rPr lang="en-US" dirty="0"/>
              <a:t>Then when comparing distributions of Tailpipe CO2, we see that the majority of compact cars are around and under 450 Grams per Mile. Where Midsize cars peak around the 500 grams per mile mark.</a:t>
            </a:r>
          </a:p>
        </p:txBody>
      </p:sp>
      <p:sp>
        <p:nvSpPr>
          <p:cNvPr id="4" name="Slide Number Placeholder 3"/>
          <p:cNvSpPr>
            <a:spLocks noGrp="1"/>
          </p:cNvSpPr>
          <p:nvPr>
            <p:ph type="sldNum" sz="quarter" idx="5"/>
          </p:nvPr>
        </p:nvSpPr>
        <p:spPr/>
        <p:txBody>
          <a:bodyPr/>
          <a:lstStyle/>
          <a:p>
            <a:fld id="{99D2CCEE-025F-413B-ABD8-D280B7725B98}" type="slidenum">
              <a:rPr lang="en-US" smtClean="0"/>
              <a:t>6</a:t>
            </a:fld>
            <a:endParaRPr lang="en-US"/>
          </a:p>
        </p:txBody>
      </p:sp>
    </p:spTree>
    <p:extLst>
      <p:ext uri="{BB962C8B-B14F-4D97-AF65-F5344CB8AC3E}">
        <p14:creationId xmlns:p14="http://schemas.microsoft.com/office/powerpoint/2010/main" val="37061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graphs of the Average Annual Fuel Cost and Average Tailpipe CO2, we can see quite a difference between Compact cars and Midsize Cars. On average Midsize cars with cost between $168 and $212 yearly for fuel, and produce between 37 and 46 grams per mile of CO2. </a:t>
            </a:r>
          </a:p>
        </p:txBody>
      </p:sp>
      <p:sp>
        <p:nvSpPr>
          <p:cNvPr id="4" name="Slide Number Placeholder 3"/>
          <p:cNvSpPr>
            <a:spLocks noGrp="1"/>
          </p:cNvSpPr>
          <p:nvPr>
            <p:ph type="sldNum" sz="quarter" idx="5"/>
          </p:nvPr>
        </p:nvSpPr>
        <p:spPr/>
        <p:txBody>
          <a:bodyPr/>
          <a:lstStyle/>
          <a:p>
            <a:fld id="{99D2CCEE-025F-413B-ABD8-D280B7725B98}" type="slidenum">
              <a:rPr lang="en-US" smtClean="0"/>
              <a:t>7</a:t>
            </a:fld>
            <a:endParaRPr lang="en-US"/>
          </a:p>
        </p:txBody>
      </p:sp>
    </p:spTree>
    <p:extLst>
      <p:ext uri="{BB962C8B-B14F-4D97-AF65-F5344CB8AC3E}">
        <p14:creationId xmlns:p14="http://schemas.microsoft.com/office/powerpoint/2010/main" val="305131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into Hypothesis 2, data did not show a significant difference in Annual Fuel Cost so we will be focusing on Tailpipe CO2 emissions. At first glance it looks Regular fuel is more evenly distributed while Premium fuel has a steeper peak. However both peaks sit around 470 grams per mile of Tailpipe CO2.</a:t>
            </a:r>
          </a:p>
        </p:txBody>
      </p:sp>
      <p:sp>
        <p:nvSpPr>
          <p:cNvPr id="4" name="Slide Number Placeholder 3"/>
          <p:cNvSpPr>
            <a:spLocks noGrp="1"/>
          </p:cNvSpPr>
          <p:nvPr>
            <p:ph type="sldNum" sz="quarter" idx="5"/>
          </p:nvPr>
        </p:nvSpPr>
        <p:spPr/>
        <p:txBody>
          <a:bodyPr/>
          <a:lstStyle/>
          <a:p>
            <a:fld id="{99D2CCEE-025F-413B-ABD8-D280B7725B98}" type="slidenum">
              <a:rPr lang="en-US" smtClean="0"/>
              <a:t>8</a:t>
            </a:fld>
            <a:endParaRPr lang="en-US"/>
          </a:p>
        </p:txBody>
      </p:sp>
    </p:spTree>
    <p:extLst>
      <p:ext uri="{BB962C8B-B14F-4D97-AF65-F5344CB8AC3E}">
        <p14:creationId xmlns:p14="http://schemas.microsoft.com/office/powerpoint/2010/main" val="214951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enough evidence to prove significant difference, we see between 8 and 13 grams per mile of CO2 emission more in premium fuel.</a:t>
            </a:r>
          </a:p>
        </p:txBody>
      </p:sp>
      <p:sp>
        <p:nvSpPr>
          <p:cNvPr id="4" name="Slide Number Placeholder 3"/>
          <p:cNvSpPr>
            <a:spLocks noGrp="1"/>
          </p:cNvSpPr>
          <p:nvPr>
            <p:ph type="sldNum" sz="quarter" idx="5"/>
          </p:nvPr>
        </p:nvSpPr>
        <p:spPr/>
        <p:txBody>
          <a:bodyPr/>
          <a:lstStyle/>
          <a:p>
            <a:fld id="{99D2CCEE-025F-413B-ABD8-D280B7725B98}" type="slidenum">
              <a:rPr lang="en-US" smtClean="0"/>
              <a:t>9</a:t>
            </a:fld>
            <a:endParaRPr lang="en-US"/>
          </a:p>
        </p:txBody>
      </p:sp>
    </p:spTree>
    <p:extLst>
      <p:ext uri="{BB962C8B-B14F-4D97-AF65-F5344CB8AC3E}">
        <p14:creationId xmlns:p14="http://schemas.microsoft.com/office/powerpoint/2010/main" val="349480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5B4A-9AB7-4BF2-8E49-BC7D4232D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FEAEEB-899A-4B59-B03C-C683A1EB2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8F35FF-BFC1-43B3-B2B0-64BB663B76EA}"/>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5" name="Footer Placeholder 4">
            <a:extLst>
              <a:ext uri="{FF2B5EF4-FFF2-40B4-BE49-F238E27FC236}">
                <a16:creationId xmlns:a16="http://schemas.microsoft.com/office/drawing/2014/main" id="{5FE46C71-1A0B-4A56-A66A-8FF0D12D8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EF8CD-4137-4B06-80A9-B789237C5794}"/>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211924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07C-EB25-4B17-A365-E12E415613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FF4462-FB5F-4B58-ADC1-2F2B63D76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2B56D-A036-4BEC-BC1C-786CF28BA468}"/>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5" name="Footer Placeholder 4">
            <a:extLst>
              <a:ext uri="{FF2B5EF4-FFF2-40B4-BE49-F238E27FC236}">
                <a16:creationId xmlns:a16="http://schemas.microsoft.com/office/drawing/2014/main" id="{886D1026-8898-4458-81BB-81CA01507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4EC7B-C1E3-4499-B1EB-6B03AE829288}"/>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33942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9E205-6310-4CDD-9DE7-BAD1B1C54F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4B0E4-7C09-4EBA-9DE8-65878D4C2E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B73D0-EB43-40AB-A352-26ED8FE12FC2}"/>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5" name="Footer Placeholder 4">
            <a:extLst>
              <a:ext uri="{FF2B5EF4-FFF2-40B4-BE49-F238E27FC236}">
                <a16:creationId xmlns:a16="http://schemas.microsoft.com/office/drawing/2014/main" id="{2E1E1CFC-2D48-4C96-9BFB-4B01F7DAF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CA70B-B527-4719-9A3B-FAC244B89FE8}"/>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279528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CDD-AB88-4BF5-A92D-CFD73287B0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19734-4472-4740-895F-709CC6747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073A8-834F-4DCB-B6C4-8DEC92A7C9EE}"/>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5" name="Footer Placeholder 4">
            <a:extLst>
              <a:ext uri="{FF2B5EF4-FFF2-40B4-BE49-F238E27FC236}">
                <a16:creationId xmlns:a16="http://schemas.microsoft.com/office/drawing/2014/main" id="{2528E9F8-2A9C-4FD8-A249-C94B3D06F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763F8-86E1-4CEE-923B-A1B6F046CB64}"/>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393485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9F44-CC5A-42ED-B24F-76FF6716E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B0A8A-5131-4EC1-9AA5-CF3319811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E9BB91-B47B-41AD-BBA2-D1040A4F4D9D}"/>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5" name="Footer Placeholder 4">
            <a:extLst>
              <a:ext uri="{FF2B5EF4-FFF2-40B4-BE49-F238E27FC236}">
                <a16:creationId xmlns:a16="http://schemas.microsoft.com/office/drawing/2014/main" id="{E167EC61-0D91-46EA-A541-314D6460B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967BB-7BFF-4C24-BE6B-B9626755B3F3}"/>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97093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C5D-629E-44C4-BFD3-34FDAF5AA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664A1-35EF-44A8-BF95-C6055A9FB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62810C-E97A-4402-9242-6FE92DB72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4558F-52AC-46C1-AB8A-452005B77061}"/>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6" name="Footer Placeholder 5">
            <a:extLst>
              <a:ext uri="{FF2B5EF4-FFF2-40B4-BE49-F238E27FC236}">
                <a16:creationId xmlns:a16="http://schemas.microsoft.com/office/drawing/2014/main" id="{E6233227-7D93-4B04-8F7B-ACC2A107A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B7773-F3BD-4AA6-9214-062A1EE8325E}"/>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358391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A41B-7556-4FB2-8DE8-8DE2262D7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6FB54-75E3-4558-9095-2C10E6B41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C6152-23C8-4588-9F4A-B6D493A228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CE524E-A090-4DEF-A465-13D02D6BF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E0C3E-99D4-43F9-8353-123DEA817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DCCF2-A37F-4160-ADBD-2CC3586D8E71}"/>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8" name="Footer Placeholder 7">
            <a:extLst>
              <a:ext uri="{FF2B5EF4-FFF2-40B4-BE49-F238E27FC236}">
                <a16:creationId xmlns:a16="http://schemas.microsoft.com/office/drawing/2014/main" id="{62FEA980-A65E-4233-8289-E26F99D605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23757-FF02-4137-BBEC-7B24CA549F69}"/>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87597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5F62-29E2-4B0D-8FA4-3EA58A0AA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22270-3ED9-4E4E-A86D-B7CFE3656C39}"/>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4" name="Footer Placeholder 3">
            <a:extLst>
              <a:ext uri="{FF2B5EF4-FFF2-40B4-BE49-F238E27FC236}">
                <a16:creationId xmlns:a16="http://schemas.microsoft.com/office/drawing/2014/main" id="{5204FF82-A1BD-4EAA-A261-CE5784B96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1DF24A-F756-4704-87F5-5B0F079E8973}"/>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152775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7FB22-34E2-42DD-9DA3-121B3F9986DF}"/>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3" name="Footer Placeholder 2">
            <a:extLst>
              <a:ext uri="{FF2B5EF4-FFF2-40B4-BE49-F238E27FC236}">
                <a16:creationId xmlns:a16="http://schemas.microsoft.com/office/drawing/2014/main" id="{7B5213E3-B416-42FA-B08D-072F8F9B5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5C3781-382B-499E-A499-5626857246C3}"/>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107707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2321-EEBC-4400-8AEB-BF6EA8A2B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FBA40-9E3A-415E-81A9-A5B0E8546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089004-B316-41C6-A716-8294BBF9B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203ED-053D-4417-9D24-38D9706A1433}"/>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6" name="Footer Placeholder 5">
            <a:extLst>
              <a:ext uri="{FF2B5EF4-FFF2-40B4-BE49-F238E27FC236}">
                <a16:creationId xmlns:a16="http://schemas.microsoft.com/office/drawing/2014/main" id="{2F497182-9EEF-4D87-8674-A6B092759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7B44E-41DA-4FD0-86E7-F8F6B9B25830}"/>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293525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C59B-218B-489A-9975-51ED1A408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6E2721-EA56-4DC2-8F09-E5F10C61E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C70AF2-37A1-43AA-B2AE-F8119E524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E8BEA-3501-44F9-962F-DD0A535574C5}"/>
              </a:ext>
            </a:extLst>
          </p:cNvPr>
          <p:cNvSpPr>
            <a:spLocks noGrp="1"/>
          </p:cNvSpPr>
          <p:nvPr>
            <p:ph type="dt" sz="half" idx="10"/>
          </p:nvPr>
        </p:nvSpPr>
        <p:spPr/>
        <p:txBody>
          <a:bodyPr/>
          <a:lstStyle/>
          <a:p>
            <a:fld id="{9306D12B-A2F7-406C-A5E1-BB45AEC8D4A8}" type="datetimeFigureOut">
              <a:rPr lang="en-US" smtClean="0"/>
              <a:t>10/14/2021</a:t>
            </a:fld>
            <a:endParaRPr lang="en-US"/>
          </a:p>
        </p:txBody>
      </p:sp>
      <p:sp>
        <p:nvSpPr>
          <p:cNvPr id="6" name="Footer Placeholder 5">
            <a:extLst>
              <a:ext uri="{FF2B5EF4-FFF2-40B4-BE49-F238E27FC236}">
                <a16:creationId xmlns:a16="http://schemas.microsoft.com/office/drawing/2014/main" id="{9842C9B8-78AE-41DD-9463-CC2DE4661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4ED20-0B96-40E4-8AB2-9C954E95FD0F}"/>
              </a:ext>
            </a:extLst>
          </p:cNvPr>
          <p:cNvSpPr>
            <a:spLocks noGrp="1"/>
          </p:cNvSpPr>
          <p:nvPr>
            <p:ph type="sldNum" sz="quarter" idx="12"/>
          </p:nvPr>
        </p:nvSpPr>
        <p:spPr/>
        <p:txBody>
          <a:bodyPr/>
          <a:lstStyle/>
          <a:p>
            <a:fld id="{EEEB63B5-C4CC-48C8-9221-AD48A2958C0C}" type="slidenum">
              <a:rPr lang="en-US" smtClean="0"/>
              <a:t>‹#›</a:t>
            </a:fld>
            <a:endParaRPr lang="en-US"/>
          </a:p>
        </p:txBody>
      </p:sp>
    </p:spTree>
    <p:extLst>
      <p:ext uri="{BB962C8B-B14F-4D97-AF65-F5344CB8AC3E}">
        <p14:creationId xmlns:p14="http://schemas.microsoft.com/office/powerpoint/2010/main" val="371231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02D20-71DB-4EA0-84B5-243F0A946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54BFA3-E17A-4BB5-9C52-CB59FC386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B8DC9-5691-4838-A453-48FFB2ACE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6D12B-A2F7-406C-A5E1-BB45AEC8D4A8}" type="datetimeFigureOut">
              <a:rPr lang="en-US" smtClean="0"/>
              <a:t>10/14/2021</a:t>
            </a:fld>
            <a:endParaRPr lang="en-US"/>
          </a:p>
        </p:txBody>
      </p:sp>
      <p:sp>
        <p:nvSpPr>
          <p:cNvPr id="5" name="Footer Placeholder 4">
            <a:extLst>
              <a:ext uri="{FF2B5EF4-FFF2-40B4-BE49-F238E27FC236}">
                <a16:creationId xmlns:a16="http://schemas.microsoft.com/office/drawing/2014/main" id="{45B94F4A-3CE0-45ED-8A0F-9F30E33313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1AB546-1499-4C29-8B7F-F02E77B62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B63B5-C4CC-48C8-9221-AD48A2958C0C}" type="slidenum">
              <a:rPr lang="en-US" smtClean="0"/>
              <a:t>‹#›</a:t>
            </a:fld>
            <a:endParaRPr lang="en-US"/>
          </a:p>
        </p:txBody>
      </p:sp>
    </p:spTree>
    <p:extLst>
      <p:ext uri="{BB962C8B-B14F-4D97-AF65-F5344CB8AC3E}">
        <p14:creationId xmlns:p14="http://schemas.microsoft.com/office/powerpoint/2010/main" val="2480912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14/relationships/chartEx" Target="../charts/chartEx2.xml"/><Relationship Id="rId10" Type="http://schemas.openxmlformats.org/officeDocument/2006/relationships/image" Target="../media/image5.png"/><Relationship Id="rId4" Type="http://schemas.openxmlformats.org/officeDocument/2006/relationships/image" Target="../media/image2.png"/><Relationship Id="rId9" Type="http://schemas.microsoft.com/office/2014/relationships/chartEx" Target="../charts/chartEx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14/relationships/chartEx" Target="../charts/chartEx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02C153C-2DFC-45D4-9948-735849247267}"/>
              </a:ext>
            </a:extLst>
          </p:cNvPr>
          <p:cNvSpPr>
            <a:spLocks noGrp="1"/>
          </p:cNvSpPr>
          <p:nvPr>
            <p:ph type="ctrTitle"/>
          </p:nvPr>
        </p:nvSpPr>
        <p:spPr>
          <a:xfrm>
            <a:off x="838199" y="1120676"/>
            <a:ext cx="7021513" cy="2308324"/>
          </a:xfrm>
        </p:spPr>
        <p:txBody>
          <a:bodyPr>
            <a:normAutofit/>
          </a:bodyPr>
          <a:lstStyle/>
          <a:p>
            <a:pPr algn="l" rtl="0">
              <a:spcBef>
                <a:spcPts val="0"/>
              </a:spcBef>
              <a:spcAft>
                <a:spcPts val="0"/>
              </a:spcAft>
            </a:pPr>
            <a:r>
              <a:rPr lang="en-US" sz="5000" b="0" i="0" u="none" strike="noStrike" dirty="0">
                <a:solidFill>
                  <a:schemeClr val="bg1"/>
                </a:solidFill>
                <a:effectLst/>
                <a:latin typeface="Arial" panose="020B0604020202020204" pitchFamily="34" charset="0"/>
              </a:rPr>
              <a:t>EPA Fuel Economy</a:t>
            </a:r>
            <a:br>
              <a:rPr lang="en-US" sz="5000" b="0" dirty="0">
                <a:solidFill>
                  <a:schemeClr val="bg1"/>
                </a:solidFill>
                <a:effectLst/>
              </a:rPr>
            </a:br>
            <a:br>
              <a:rPr lang="en-US" sz="5000" dirty="0">
                <a:solidFill>
                  <a:schemeClr val="bg1"/>
                </a:solidFill>
              </a:rPr>
            </a:br>
            <a:endParaRPr lang="en-US" sz="5000" dirty="0">
              <a:solidFill>
                <a:schemeClr val="bg1"/>
              </a:solidFill>
            </a:endParaRPr>
          </a:p>
        </p:txBody>
      </p:sp>
      <p:sp>
        <p:nvSpPr>
          <p:cNvPr id="3" name="Subtitle 2">
            <a:extLst>
              <a:ext uri="{FF2B5EF4-FFF2-40B4-BE49-F238E27FC236}">
                <a16:creationId xmlns:a16="http://schemas.microsoft.com/office/drawing/2014/main" id="{94154282-BB77-43D1-86C3-77716999C7F5}"/>
              </a:ext>
            </a:extLst>
          </p:cNvPr>
          <p:cNvSpPr>
            <a:spLocks noGrp="1"/>
          </p:cNvSpPr>
          <p:nvPr>
            <p:ph type="subTitle" idx="1"/>
          </p:nvPr>
        </p:nvSpPr>
        <p:spPr>
          <a:xfrm>
            <a:off x="835024" y="3809999"/>
            <a:ext cx="7025753" cy="1012778"/>
          </a:xfrm>
        </p:spPr>
        <p:txBody>
          <a:bodyPr>
            <a:normAutofit/>
          </a:bodyPr>
          <a:lstStyle/>
          <a:p>
            <a:pPr algn="l"/>
            <a:r>
              <a:rPr lang="en-US" b="0" i="0" u="none" strike="noStrike">
                <a:solidFill>
                  <a:schemeClr val="bg1"/>
                </a:solidFill>
                <a:effectLst/>
                <a:latin typeface="Arial" panose="020B0604020202020204" pitchFamily="34" charset="0"/>
              </a:rPr>
              <a:t>Annual Fuel Cost and Tailpipe CO2 </a:t>
            </a:r>
            <a:endParaRPr lang="en-US">
              <a:solidFill>
                <a:schemeClr val="bg1"/>
              </a:solidFill>
            </a:endParaRPr>
          </a:p>
        </p:txBody>
      </p:sp>
    </p:spTree>
    <p:extLst>
      <p:ext uri="{BB962C8B-B14F-4D97-AF65-F5344CB8AC3E}">
        <p14:creationId xmlns:p14="http://schemas.microsoft.com/office/powerpoint/2010/main" val="243186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853B555-B06E-457B-97B4-7BBCEBB7FE60}"/>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Recommendations</a:t>
            </a:r>
          </a:p>
        </p:txBody>
      </p:sp>
      <p:cxnSp>
        <p:nvCxnSpPr>
          <p:cNvPr id="24" name="Straight Connector 2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F810BE1-2DCA-4748-8B68-33FB0D258B7B}"/>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Less Annual Fuel Cost driving Compact cars </a:t>
            </a:r>
          </a:p>
          <a:p>
            <a:r>
              <a:rPr lang="en-US" sz="2000" dirty="0">
                <a:solidFill>
                  <a:schemeClr val="bg1"/>
                </a:solidFill>
              </a:rPr>
              <a:t>Reduce Tailpipe CO2 emissions driving Compact cars</a:t>
            </a:r>
          </a:p>
          <a:p>
            <a:r>
              <a:rPr lang="en-US" sz="2000" dirty="0">
                <a:solidFill>
                  <a:schemeClr val="bg1"/>
                </a:solidFill>
              </a:rPr>
              <a:t>Reduce Tailpipe CO2 emissions using Regular Fuel</a:t>
            </a:r>
          </a:p>
          <a:p>
            <a:pPr marL="0" indent="0">
              <a:buNone/>
            </a:pPr>
            <a:endParaRPr lang="en-US" sz="2000" dirty="0">
              <a:solidFill>
                <a:schemeClr val="bg1"/>
              </a:solidFill>
            </a:endParaRPr>
          </a:p>
          <a:p>
            <a:endParaRPr lang="en-US" sz="2000" dirty="0">
              <a:solidFill>
                <a:schemeClr val="bg1"/>
              </a:solidFill>
            </a:endParaRPr>
          </a:p>
        </p:txBody>
      </p:sp>
      <p:sp>
        <p:nvSpPr>
          <p:cNvPr id="26" name="Rectangle 2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05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FEC29E-4FAA-4A5E-965A-101D010EB2A9}"/>
              </a:ext>
            </a:extLst>
          </p:cNvPr>
          <p:cNvSpPr>
            <a:spLocks noGrp="1"/>
          </p:cNvSpPr>
          <p:nvPr>
            <p:ph type="title"/>
          </p:nvPr>
        </p:nvSpPr>
        <p:spPr>
          <a:xfrm>
            <a:off x="804672" y="1122363"/>
            <a:ext cx="3308130" cy="2387600"/>
          </a:xfrm>
        </p:spPr>
        <p:txBody>
          <a:bodyPr vert="horz" lIns="91440" tIns="45720" rIns="91440" bIns="45720" rtlCol="0" anchor="b">
            <a:normAutofit/>
          </a:bodyPr>
          <a:lstStyle/>
          <a:p>
            <a:pPr>
              <a:spcAft>
                <a:spcPts val="0"/>
              </a:spcAft>
            </a:pPr>
            <a:r>
              <a:rPr lang="en-US" sz="5400" b="0" i="0" u="none" strike="noStrike" kern="1200">
                <a:solidFill>
                  <a:srgbClr val="FFFFFF"/>
                </a:solidFill>
                <a:effectLst/>
                <a:latin typeface="+mj-lt"/>
                <a:ea typeface="+mj-ea"/>
                <a:cs typeface="+mj-cs"/>
              </a:rPr>
              <a:t>Dashboard</a:t>
            </a:r>
            <a:br>
              <a:rPr lang="en-US" sz="5400" b="0" kern="1200">
                <a:solidFill>
                  <a:srgbClr val="FFFFFF"/>
                </a:solidFill>
                <a:effectLst/>
                <a:latin typeface="+mj-lt"/>
                <a:ea typeface="+mj-ea"/>
                <a:cs typeface="+mj-cs"/>
              </a:rPr>
            </a:br>
            <a:br>
              <a:rPr lang="en-US" sz="5400" kern="1200">
                <a:solidFill>
                  <a:srgbClr val="FFFFFF"/>
                </a:solidFill>
                <a:latin typeface="+mj-lt"/>
                <a:ea typeface="+mj-ea"/>
                <a:cs typeface="+mj-cs"/>
              </a:rPr>
            </a:br>
            <a:endParaRPr lang="en-US" sz="5400" kern="1200">
              <a:solidFill>
                <a:srgbClr val="FFFFFF"/>
              </a:solidFill>
              <a:latin typeface="+mj-lt"/>
              <a:ea typeface="+mj-ea"/>
              <a:cs typeface="+mj-cs"/>
            </a:endParaRPr>
          </a:p>
        </p:txBody>
      </p:sp>
      <p:pic>
        <p:nvPicPr>
          <p:cNvPr id="11" name="Picture 10">
            <a:extLst>
              <a:ext uri="{FF2B5EF4-FFF2-40B4-BE49-F238E27FC236}">
                <a16:creationId xmlns:a16="http://schemas.microsoft.com/office/drawing/2014/main" id="{BF56A344-3A44-43C3-8179-BCA022672CC7}"/>
              </a:ext>
            </a:extLst>
          </p:cNvPr>
          <p:cNvPicPr>
            <a:picLocks noChangeAspect="1"/>
          </p:cNvPicPr>
          <p:nvPr/>
        </p:nvPicPr>
        <p:blipFill>
          <a:blip r:embed="rId3"/>
          <a:stretch>
            <a:fillRect/>
          </a:stretch>
        </p:blipFill>
        <p:spPr>
          <a:xfrm>
            <a:off x="5320996" y="1465837"/>
            <a:ext cx="6274296" cy="3926326"/>
          </a:xfrm>
          <a:prstGeom prst="rect">
            <a:avLst/>
          </a:prstGeom>
        </p:spPr>
      </p:pic>
    </p:spTree>
    <p:extLst>
      <p:ext uri="{BB962C8B-B14F-4D97-AF65-F5344CB8AC3E}">
        <p14:creationId xmlns:p14="http://schemas.microsoft.com/office/powerpoint/2010/main" val="420514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83B2D74-E9B8-49EC-B310-979A089B8B7F}"/>
              </a:ext>
            </a:extLst>
          </p:cNvPr>
          <p:cNvSpPr>
            <a:spLocks noGrp="1"/>
          </p:cNvSpPr>
          <p:nvPr>
            <p:ph type="title"/>
          </p:nvPr>
        </p:nvSpPr>
        <p:spPr>
          <a:xfrm>
            <a:off x="2428875" y="707132"/>
            <a:ext cx="3667125" cy="2387600"/>
          </a:xfrm>
        </p:spPr>
        <p:txBody>
          <a:bodyPr vert="horz" lIns="91440" tIns="45720" rIns="91440" bIns="45720" rtlCol="0" anchor="b">
            <a:normAutofit/>
          </a:bodyPr>
          <a:lstStyle/>
          <a:p>
            <a:r>
              <a:rPr lang="en-US" sz="3500" kern="1200">
                <a:solidFill>
                  <a:schemeClr val="bg1"/>
                </a:solidFill>
                <a:latin typeface="+mj-lt"/>
                <a:ea typeface="+mj-ea"/>
                <a:cs typeface="+mj-cs"/>
              </a:rPr>
              <a:t>THANK YOU</a:t>
            </a:r>
            <a:br>
              <a:rPr lang="en-US" sz="3500" kern="1200">
                <a:solidFill>
                  <a:schemeClr val="bg1"/>
                </a:solidFill>
                <a:latin typeface="+mj-lt"/>
                <a:ea typeface="+mj-ea"/>
                <a:cs typeface="+mj-cs"/>
              </a:rPr>
            </a:br>
            <a:endParaRPr lang="en-US" sz="3500" kern="1200">
              <a:solidFill>
                <a:schemeClr val="bg1"/>
              </a:solidFill>
              <a:latin typeface="+mj-lt"/>
              <a:ea typeface="+mj-ea"/>
              <a:cs typeface="+mj-cs"/>
            </a:endParaRPr>
          </a:p>
        </p:txBody>
      </p:sp>
      <p:cxnSp>
        <p:nvCxnSpPr>
          <p:cNvPr id="54"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5" name="Graphic 6" descr="Smiling Face with No Fill">
            <a:extLst>
              <a:ext uri="{FF2B5EF4-FFF2-40B4-BE49-F238E27FC236}">
                <a16:creationId xmlns:a16="http://schemas.microsoft.com/office/drawing/2014/main" id="{870CDF56-60AE-4210-AE4C-DC712349AD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7472" y="1069837"/>
            <a:ext cx="4718321" cy="4718321"/>
          </a:xfrm>
          <a:prstGeom prst="rect">
            <a:avLst/>
          </a:prstGeom>
        </p:spPr>
      </p:pic>
      <p:sp>
        <p:nvSpPr>
          <p:cNvPr id="14" name="Rectangle 13">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654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8" name="Group 27">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36" name="Freeform: Shape 35">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9" name="Group 28">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30" name="Group 29">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34" name="Freeform: Shape 33">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1" name="Group 30">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2" name="Freeform: Shape 31">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sp>
        <p:nvSpPr>
          <p:cNvPr id="2" name="Title 1">
            <a:extLst>
              <a:ext uri="{FF2B5EF4-FFF2-40B4-BE49-F238E27FC236}">
                <a16:creationId xmlns:a16="http://schemas.microsoft.com/office/drawing/2014/main" id="{D8F32A05-86F3-4DCE-9EBB-9C7D5D6F096D}"/>
              </a:ext>
            </a:extLst>
          </p:cNvPr>
          <p:cNvSpPr>
            <a:spLocks noGrp="1"/>
          </p:cNvSpPr>
          <p:nvPr>
            <p:ph type="title"/>
          </p:nvPr>
        </p:nvSpPr>
        <p:spPr>
          <a:xfrm>
            <a:off x="27896" y="-3"/>
            <a:ext cx="3834803" cy="1107079"/>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Introduction</a:t>
            </a:r>
          </a:p>
        </p:txBody>
      </p:sp>
      <p:graphicFrame>
        <p:nvGraphicFramePr>
          <p:cNvPr id="39" name="Chart 38">
            <a:extLst>
              <a:ext uri="{FF2B5EF4-FFF2-40B4-BE49-F238E27FC236}">
                <a16:creationId xmlns:a16="http://schemas.microsoft.com/office/drawing/2014/main" id="{D69BEB10-5CE1-4408-BD02-92DC4CCB62BE}"/>
              </a:ext>
            </a:extLst>
          </p:cNvPr>
          <p:cNvGraphicFramePr>
            <a:graphicFrameLocks/>
          </p:cNvGraphicFramePr>
          <p:nvPr>
            <p:extLst>
              <p:ext uri="{D42A27DB-BD31-4B8C-83A1-F6EECF244321}">
                <p14:modId xmlns:p14="http://schemas.microsoft.com/office/powerpoint/2010/main" val="2690271173"/>
              </p:ext>
            </p:extLst>
          </p:nvPr>
        </p:nvGraphicFramePr>
        <p:xfrm>
          <a:off x="4599895" y="84657"/>
          <a:ext cx="7312941" cy="33323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Chart 39">
            <a:extLst>
              <a:ext uri="{FF2B5EF4-FFF2-40B4-BE49-F238E27FC236}">
                <a16:creationId xmlns:a16="http://schemas.microsoft.com/office/drawing/2014/main" id="{BE1D28EB-2A5A-49E2-8854-5E2CE0C6455C}"/>
              </a:ext>
            </a:extLst>
          </p:cNvPr>
          <p:cNvGraphicFramePr>
            <a:graphicFrameLocks/>
          </p:cNvGraphicFramePr>
          <p:nvPr>
            <p:extLst>
              <p:ext uri="{D42A27DB-BD31-4B8C-83A1-F6EECF244321}">
                <p14:modId xmlns:p14="http://schemas.microsoft.com/office/powerpoint/2010/main" val="1153740333"/>
              </p:ext>
            </p:extLst>
          </p:nvPr>
        </p:nvGraphicFramePr>
        <p:xfrm>
          <a:off x="4710991" y="3429001"/>
          <a:ext cx="7201846" cy="3332326"/>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811D151F-94F4-427B-93E0-4DD3091AEAF2}"/>
              </a:ext>
            </a:extLst>
          </p:cNvPr>
          <p:cNvSpPr txBox="1"/>
          <p:nvPr/>
        </p:nvSpPr>
        <p:spPr>
          <a:xfrm>
            <a:off x="452927" y="1768979"/>
            <a:ext cx="2965192"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Downward trending Average Annual Fuel Cost over recent years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Downward trending Average Tailpipe CO2 Emissions</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121637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8BD8C6F-C586-4A58-8738-8B4E52F0E940}"/>
              </a:ext>
            </a:extLst>
          </p:cNvPr>
          <p:cNvSpPr>
            <a:spLocks noGrp="1"/>
          </p:cNvSpPr>
          <p:nvPr>
            <p:ph type="title"/>
          </p:nvPr>
        </p:nvSpPr>
        <p:spPr>
          <a:xfrm>
            <a:off x="1712915" y="1040400"/>
            <a:ext cx="7866060" cy="707886"/>
          </a:xfrm>
        </p:spPr>
        <p:txBody>
          <a:bodyPr anchor="b">
            <a:normAutofit fontScale="90000"/>
          </a:bodyPr>
          <a:lstStyle/>
          <a:p>
            <a:pPr algn="ctr" rtl="0">
              <a:spcBef>
                <a:spcPts val="0"/>
              </a:spcBef>
              <a:spcAft>
                <a:spcPts val="0"/>
              </a:spcAft>
            </a:pPr>
            <a:br>
              <a:rPr lang="en-US" sz="1300" dirty="0"/>
            </a:br>
            <a:r>
              <a:rPr lang="en-US" sz="4800" dirty="0"/>
              <a:t>Hypothesis</a:t>
            </a:r>
            <a:br>
              <a:rPr lang="en-US" sz="1300" dirty="0"/>
            </a:br>
            <a:endParaRPr lang="en-US" sz="1300" dirty="0"/>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66226F52-E3FB-4E93-A746-3CF588CC0EBA}"/>
              </a:ext>
            </a:extLst>
          </p:cNvPr>
          <p:cNvSpPr>
            <a:spLocks noGrp="1"/>
          </p:cNvSpPr>
          <p:nvPr>
            <p:ph idx="1"/>
          </p:nvPr>
        </p:nvSpPr>
        <p:spPr>
          <a:xfrm>
            <a:off x="1712914" y="3070719"/>
            <a:ext cx="7866061" cy="2937969"/>
          </a:xfrm>
        </p:spPr>
        <p:txBody>
          <a:bodyPr>
            <a:normAutofit/>
          </a:bodyPr>
          <a:lstStyle/>
          <a:p>
            <a:r>
              <a:rPr lang="en-US" sz="2400" dirty="0">
                <a:solidFill>
                  <a:schemeClr val="tx1">
                    <a:alpha val="80000"/>
                  </a:schemeClr>
                </a:solidFill>
              </a:rPr>
              <a:t>H1 – There is no difference in Annual Fuel Cost and Tailpipe CO2 between Compact cars and Midsize Cars</a:t>
            </a:r>
          </a:p>
          <a:p>
            <a:r>
              <a:rPr lang="en-US" sz="2400" dirty="0">
                <a:solidFill>
                  <a:schemeClr val="tx1">
                    <a:alpha val="80000"/>
                  </a:schemeClr>
                </a:solidFill>
              </a:rPr>
              <a:t>H2 – There is no difference in Annual Fuel Cost and Tailpipe CO2 between Regular Fuel and Premium Fuel</a:t>
            </a:r>
          </a:p>
          <a:p>
            <a:pPr marL="0" indent="0">
              <a:buNone/>
            </a:pPr>
            <a:br>
              <a:rPr lang="en-US" sz="2400" dirty="0">
                <a:solidFill>
                  <a:schemeClr val="tx1">
                    <a:alpha val="80000"/>
                  </a:schemeClr>
                </a:solidFill>
              </a:rPr>
            </a:br>
            <a:endParaRPr lang="en-US" sz="2400" dirty="0">
              <a:solidFill>
                <a:schemeClr val="tx1">
                  <a:alpha val="80000"/>
                </a:schemeClr>
              </a:solidFill>
            </a:endParaRPr>
          </a:p>
        </p:txBody>
      </p:sp>
    </p:spTree>
    <p:extLst>
      <p:ext uri="{BB962C8B-B14F-4D97-AF65-F5344CB8AC3E}">
        <p14:creationId xmlns:p14="http://schemas.microsoft.com/office/powerpoint/2010/main" val="20032962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47" name="Freeform: Shape 46">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48" name="Freeform: Shape 47">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24C791BC-9272-4EE2-AA8B-5938477A39B7}"/>
              </a:ext>
            </a:extLst>
          </p:cNvPr>
          <p:cNvSpPr>
            <a:spLocks noGrp="1"/>
          </p:cNvSpPr>
          <p:nvPr>
            <p:ph type="title"/>
          </p:nvPr>
        </p:nvSpPr>
        <p:spPr>
          <a:xfrm>
            <a:off x="1268127" y="2023558"/>
            <a:ext cx="3521265" cy="2491292"/>
          </a:xfrm>
        </p:spPr>
        <p:txBody>
          <a:bodyPr anchor="t">
            <a:normAutofit/>
          </a:bodyPr>
          <a:lstStyle/>
          <a:p>
            <a:pPr rtl="0">
              <a:spcBef>
                <a:spcPts val="0"/>
              </a:spcBef>
              <a:spcAft>
                <a:spcPts val="0"/>
              </a:spcAft>
            </a:pPr>
            <a:br>
              <a:rPr lang="en-US" sz="4000" b="0" dirty="0">
                <a:effectLst/>
              </a:rPr>
            </a:br>
            <a:r>
              <a:rPr lang="en-US" sz="4000" b="0" dirty="0">
                <a:effectLst/>
              </a:rPr>
              <a:t>Data Set</a:t>
            </a:r>
            <a:br>
              <a:rPr lang="en-US" sz="4000" dirty="0"/>
            </a:br>
            <a:endParaRPr lang="en-US" sz="4000" dirty="0"/>
          </a:p>
        </p:txBody>
      </p:sp>
      <p:sp>
        <p:nvSpPr>
          <p:cNvPr id="50" name="Freeform: Shape 49">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0F3F4A-9EA4-4E71-8966-B879D70BBA3C}"/>
              </a:ext>
            </a:extLst>
          </p:cNvPr>
          <p:cNvSpPr>
            <a:spLocks noGrp="1"/>
          </p:cNvSpPr>
          <p:nvPr>
            <p:ph idx="1"/>
          </p:nvPr>
        </p:nvSpPr>
        <p:spPr>
          <a:xfrm>
            <a:off x="6096000" y="1498602"/>
            <a:ext cx="5276850" cy="4327261"/>
          </a:xfrm>
        </p:spPr>
        <p:txBody>
          <a:bodyPr>
            <a:normAutofit/>
          </a:bodyPr>
          <a:lstStyle/>
          <a:p>
            <a:r>
              <a:rPr lang="en-US" sz="2400" dirty="0">
                <a:solidFill>
                  <a:schemeClr val="tx1">
                    <a:alpha val="80000"/>
                  </a:schemeClr>
                </a:solidFill>
              </a:rPr>
              <a:t>38,000+ vehicles </a:t>
            </a:r>
          </a:p>
          <a:p>
            <a:r>
              <a:rPr lang="en-US" sz="2400" dirty="0">
                <a:solidFill>
                  <a:schemeClr val="tx1">
                    <a:alpha val="80000"/>
                  </a:schemeClr>
                </a:solidFill>
              </a:rPr>
              <a:t>Year, Make, Model</a:t>
            </a:r>
          </a:p>
          <a:p>
            <a:r>
              <a:rPr lang="en-US" sz="2400" dirty="0">
                <a:solidFill>
                  <a:schemeClr val="tx1">
                    <a:alpha val="80000"/>
                  </a:schemeClr>
                </a:solidFill>
              </a:rPr>
              <a:t>Fuel Type</a:t>
            </a:r>
          </a:p>
          <a:p>
            <a:r>
              <a:rPr lang="en-US" sz="2400" dirty="0">
                <a:solidFill>
                  <a:schemeClr val="tx1">
                    <a:alpha val="80000"/>
                  </a:schemeClr>
                </a:solidFill>
              </a:rPr>
              <a:t>Annual Fuel Cost</a:t>
            </a:r>
          </a:p>
          <a:p>
            <a:r>
              <a:rPr lang="en-US" sz="2400" dirty="0">
                <a:solidFill>
                  <a:schemeClr val="tx1">
                    <a:alpha val="80000"/>
                  </a:schemeClr>
                </a:solidFill>
              </a:rPr>
              <a:t>Tailpipe CO2</a:t>
            </a:r>
            <a:br>
              <a:rPr lang="en-US" sz="2400" dirty="0">
                <a:solidFill>
                  <a:schemeClr val="tx1">
                    <a:alpha val="80000"/>
                  </a:schemeClr>
                </a:solidFill>
              </a:rPr>
            </a:br>
            <a:endParaRPr lang="en-US" sz="2400" dirty="0">
              <a:solidFill>
                <a:schemeClr val="tx1">
                  <a:alpha val="80000"/>
                </a:schemeClr>
              </a:solidFill>
            </a:endParaRPr>
          </a:p>
        </p:txBody>
      </p:sp>
    </p:spTree>
    <p:extLst>
      <p:ext uri="{BB962C8B-B14F-4D97-AF65-F5344CB8AC3E}">
        <p14:creationId xmlns:p14="http://schemas.microsoft.com/office/powerpoint/2010/main" val="19341582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739C86-7E67-48B9-BD4D-1D95E1184798}"/>
              </a:ext>
            </a:extLst>
          </p:cNvPr>
          <p:cNvSpPr>
            <a:spLocks noGrp="1"/>
          </p:cNvSpPr>
          <p:nvPr>
            <p:ph type="title"/>
          </p:nvPr>
        </p:nvSpPr>
        <p:spPr>
          <a:xfrm>
            <a:off x="1014141" y="1450655"/>
            <a:ext cx="3932030" cy="3956690"/>
          </a:xfrm>
        </p:spPr>
        <p:txBody>
          <a:bodyPr anchor="ctr">
            <a:normAutofit/>
          </a:bodyPr>
          <a:lstStyle/>
          <a:p>
            <a:r>
              <a:rPr lang="en-US" sz="8000" dirty="0">
                <a:solidFill>
                  <a:schemeClr val="bg1"/>
                </a:solidFill>
              </a:rPr>
              <a:t>Methods</a:t>
            </a:r>
          </a:p>
        </p:txBody>
      </p:sp>
      <p:cxnSp>
        <p:nvCxnSpPr>
          <p:cNvPr id="46" name="Straight Connector 45">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42BAD8-BB30-4C76-A335-D07D01D3E8ED}"/>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Pivot Tables</a:t>
            </a:r>
          </a:p>
          <a:p>
            <a:r>
              <a:rPr lang="en-US" sz="2000" dirty="0">
                <a:solidFill>
                  <a:schemeClr val="bg1"/>
                </a:solidFill>
              </a:rPr>
              <a:t>T-test</a:t>
            </a:r>
          </a:p>
          <a:p>
            <a:r>
              <a:rPr lang="en-US" sz="2000" dirty="0">
                <a:solidFill>
                  <a:schemeClr val="bg1"/>
                </a:solidFill>
              </a:rPr>
              <a:t>Analysis </a:t>
            </a:r>
            <a:r>
              <a:rPr lang="en-US" sz="2000" dirty="0" err="1">
                <a:solidFill>
                  <a:schemeClr val="bg1"/>
                </a:solidFill>
              </a:rPr>
              <a:t>Toolpak</a:t>
            </a:r>
            <a:endParaRPr lang="en-US" sz="2000" dirty="0">
              <a:solidFill>
                <a:schemeClr val="bg1"/>
              </a:solidFill>
            </a:endParaRPr>
          </a:p>
          <a:p>
            <a:r>
              <a:rPr lang="en-US" sz="2000" dirty="0">
                <a:solidFill>
                  <a:schemeClr val="bg1"/>
                </a:solidFill>
              </a:rPr>
              <a:t>Excel functions/formulas</a:t>
            </a:r>
          </a:p>
          <a:p>
            <a:pPr marL="0" indent="0">
              <a:buNone/>
            </a:pP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25317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5E345D0B-ABFB-42EF-86C9-05D6D21E6279}"/>
                  </a:ext>
                </a:extLst>
              </p:cNvPr>
              <p:cNvGraphicFramePr/>
              <p:nvPr>
                <p:extLst>
                  <p:ext uri="{D42A27DB-BD31-4B8C-83A1-F6EECF244321}">
                    <p14:modId xmlns:p14="http://schemas.microsoft.com/office/powerpoint/2010/main" val="3759041571"/>
                  </p:ext>
                </p:extLst>
              </p:nvPr>
            </p:nvGraphicFramePr>
            <p:xfrm>
              <a:off x="838200" y="1027906"/>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5E345D0B-ABFB-42EF-86C9-05D6D21E6279}"/>
                  </a:ext>
                </a:extLst>
              </p:cNvPr>
              <p:cNvPicPr>
                <a:picLocks noGrp="1" noRot="1" noChangeAspect="1" noMove="1" noResize="1" noEditPoints="1" noAdjustHandles="1" noChangeArrowheads="1" noChangeShapeType="1"/>
              </p:cNvPicPr>
              <p:nvPr/>
            </p:nvPicPr>
            <p:blipFill>
              <a:blip r:embed="rId4"/>
              <a:stretch>
                <a:fillRect/>
              </a:stretch>
            </p:blipFill>
            <p:spPr>
              <a:xfrm>
                <a:off x="838200" y="1027906"/>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54D54C56-BBFF-4F99-81C7-00C4DDCB6C8E}"/>
                  </a:ext>
                </a:extLst>
              </p:cNvPr>
              <p:cNvGraphicFramePr/>
              <p:nvPr>
                <p:extLst>
                  <p:ext uri="{D42A27DB-BD31-4B8C-83A1-F6EECF244321}">
                    <p14:modId xmlns:p14="http://schemas.microsoft.com/office/powerpoint/2010/main" val="288900517"/>
                  </p:ext>
                </p:extLst>
              </p:nvPr>
            </p:nvGraphicFramePr>
            <p:xfrm>
              <a:off x="6781800" y="1027906"/>
              <a:ext cx="4572000" cy="27432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5" name="Chart 4">
                <a:extLst>
                  <a:ext uri="{FF2B5EF4-FFF2-40B4-BE49-F238E27FC236}">
                    <a16:creationId xmlns:a16="http://schemas.microsoft.com/office/drawing/2014/main" id="{54D54C56-BBFF-4F99-81C7-00C4DDCB6C8E}"/>
                  </a:ext>
                </a:extLst>
              </p:cNvPr>
              <p:cNvPicPr>
                <a:picLocks noGrp="1" noRot="1" noChangeAspect="1" noMove="1" noResize="1" noEditPoints="1" noAdjustHandles="1" noChangeArrowheads="1" noChangeShapeType="1"/>
              </p:cNvPicPr>
              <p:nvPr/>
            </p:nvPicPr>
            <p:blipFill>
              <a:blip r:embed="rId6"/>
              <a:stretch>
                <a:fillRect/>
              </a:stretch>
            </p:blipFill>
            <p:spPr>
              <a:xfrm>
                <a:off x="6781800" y="1027906"/>
                <a:ext cx="4572000" cy="2743200"/>
              </a:xfrm>
              <a:prstGeom prst="rect">
                <a:avLst/>
              </a:prstGeom>
            </p:spPr>
          </p:pic>
        </mc:Fallback>
      </mc:AlternateContent>
      <p:sp>
        <p:nvSpPr>
          <p:cNvPr id="2" name="Title 1">
            <a:extLst>
              <a:ext uri="{FF2B5EF4-FFF2-40B4-BE49-F238E27FC236}">
                <a16:creationId xmlns:a16="http://schemas.microsoft.com/office/drawing/2014/main" id="{3B835431-2D02-492B-BFD8-8BC2A45123BB}"/>
              </a:ext>
            </a:extLst>
          </p:cNvPr>
          <p:cNvSpPr>
            <a:spLocks noGrp="1"/>
          </p:cNvSpPr>
          <p:nvPr>
            <p:ph type="title"/>
          </p:nvPr>
        </p:nvSpPr>
        <p:spPr>
          <a:xfrm>
            <a:off x="838200" y="365125"/>
            <a:ext cx="10515600" cy="1325563"/>
          </a:xfrm>
        </p:spPr>
        <p:txBody>
          <a:bodyPr>
            <a:normAutofit/>
          </a:bodyPr>
          <a:lstStyle/>
          <a:p>
            <a:pPr rtl="0">
              <a:spcBef>
                <a:spcPts val="0"/>
              </a:spcBef>
              <a:spcAft>
                <a:spcPts val="0"/>
              </a:spcAft>
            </a:pPr>
            <a:r>
              <a:rPr lang="en-US" sz="2800" b="0" i="0" u="none" strike="noStrike" dirty="0">
                <a:effectLst/>
                <a:latin typeface="Arial" panose="020B0604020202020204" pitchFamily="34" charset="0"/>
              </a:rPr>
              <a:t>Hypothesis 1 - Compact Vs Midsize </a:t>
            </a:r>
            <a:r>
              <a:rPr lang="en-US" sz="2800" dirty="0">
                <a:latin typeface="Arial" panose="020B0604020202020204" pitchFamily="34" charset="0"/>
              </a:rPr>
              <a:t>Vehicles</a:t>
            </a:r>
            <a:r>
              <a:rPr lang="en-US" sz="2800" b="0" i="0" u="none" strike="noStrike" dirty="0">
                <a:effectLst/>
                <a:latin typeface="Arial" panose="020B0604020202020204" pitchFamily="34" charset="0"/>
              </a:rPr>
              <a:t> Distribution</a:t>
            </a:r>
            <a:br>
              <a:rPr lang="en-US" sz="2800" b="0" dirty="0">
                <a:effectLst/>
              </a:rPr>
            </a:br>
            <a:br>
              <a:rPr lang="en-US" sz="2800" dirty="0"/>
            </a:br>
            <a:endParaRPr lang="en-US" sz="2800" dirty="0"/>
          </a:p>
        </p:txBody>
      </p:sp>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743A68AA-7C6B-4CBC-B180-B6C88FCAD747}"/>
                  </a:ext>
                </a:extLst>
              </p:cNvPr>
              <p:cNvGraphicFramePr/>
              <p:nvPr>
                <p:extLst>
                  <p:ext uri="{D42A27DB-BD31-4B8C-83A1-F6EECF244321}">
                    <p14:modId xmlns:p14="http://schemas.microsoft.com/office/powerpoint/2010/main" val="3005169304"/>
                  </p:ext>
                </p:extLst>
              </p:nvPr>
            </p:nvGraphicFramePr>
            <p:xfrm>
              <a:off x="838200" y="3771106"/>
              <a:ext cx="4572000" cy="27432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2" name="Chart 11">
                <a:extLst>
                  <a:ext uri="{FF2B5EF4-FFF2-40B4-BE49-F238E27FC236}">
                    <a16:creationId xmlns:a16="http://schemas.microsoft.com/office/drawing/2014/main" id="{743A68AA-7C6B-4CBC-B180-B6C88FCAD747}"/>
                  </a:ext>
                </a:extLst>
              </p:cNvPr>
              <p:cNvPicPr>
                <a:picLocks noGrp="1" noRot="1" noChangeAspect="1" noMove="1" noResize="1" noEditPoints="1" noAdjustHandles="1" noChangeArrowheads="1" noChangeShapeType="1"/>
              </p:cNvPicPr>
              <p:nvPr/>
            </p:nvPicPr>
            <p:blipFill>
              <a:blip r:embed="rId8"/>
              <a:stretch>
                <a:fillRect/>
              </a:stretch>
            </p:blipFill>
            <p:spPr>
              <a:xfrm>
                <a:off x="838200" y="3771106"/>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2829F97F-E9DE-47DA-AD6A-ACB0D5EB796C}"/>
                  </a:ext>
                </a:extLst>
              </p:cNvPr>
              <p:cNvGraphicFramePr/>
              <p:nvPr>
                <p:extLst>
                  <p:ext uri="{D42A27DB-BD31-4B8C-83A1-F6EECF244321}">
                    <p14:modId xmlns:p14="http://schemas.microsoft.com/office/powerpoint/2010/main" val="3493816766"/>
                  </p:ext>
                </p:extLst>
              </p:nvPr>
            </p:nvGraphicFramePr>
            <p:xfrm>
              <a:off x="6781800" y="3771106"/>
              <a:ext cx="4572000" cy="274320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13" name="Chart 12">
                <a:extLst>
                  <a:ext uri="{FF2B5EF4-FFF2-40B4-BE49-F238E27FC236}">
                    <a16:creationId xmlns:a16="http://schemas.microsoft.com/office/drawing/2014/main" id="{2829F97F-E9DE-47DA-AD6A-ACB0D5EB796C}"/>
                  </a:ext>
                </a:extLst>
              </p:cNvPr>
              <p:cNvPicPr>
                <a:picLocks noGrp="1" noRot="1" noChangeAspect="1" noMove="1" noResize="1" noEditPoints="1" noAdjustHandles="1" noChangeArrowheads="1" noChangeShapeType="1"/>
              </p:cNvPicPr>
              <p:nvPr/>
            </p:nvPicPr>
            <p:blipFill>
              <a:blip r:embed="rId10"/>
              <a:stretch>
                <a:fillRect/>
              </a:stretch>
            </p:blipFill>
            <p:spPr>
              <a:xfrm>
                <a:off x="6781800" y="3771106"/>
                <a:ext cx="4572000" cy="2743200"/>
              </a:xfrm>
              <a:prstGeom prst="rect">
                <a:avLst/>
              </a:prstGeom>
            </p:spPr>
          </p:pic>
        </mc:Fallback>
      </mc:AlternateContent>
    </p:spTree>
    <p:extLst>
      <p:ext uri="{BB962C8B-B14F-4D97-AF65-F5344CB8AC3E}">
        <p14:creationId xmlns:p14="http://schemas.microsoft.com/office/powerpoint/2010/main" val="42001350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32E8DBF-CA3C-4B5B-847C-80D7E3FB8F85}"/>
              </a:ext>
            </a:extLst>
          </p:cNvPr>
          <p:cNvGraphicFramePr>
            <a:graphicFrameLocks/>
          </p:cNvGraphicFramePr>
          <p:nvPr>
            <p:extLst>
              <p:ext uri="{D42A27DB-BD31-4B8C-83A1-F6EECF244321}">
                <p14:modId xmlns:p14="http://schemas.microsoft.com/office/powerpoint/2010/main" val="3371073375"/>
              </p:ext>
            </p:extLst>
          </p:nvPr>
        </p:nvGraphicFramePr>
        <p:xfrm>
          <a:off x="838200" y="1825625"/>
          <a:ext cx="5221288"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8F2F098-8AAE-4307-BF9B-DDE1CF011F04}"/>
              </a:ext>
            </a:extLst>
          </p:cNvPr>
          <p:cNvGraphicFramePr>
            <a:graphicFrameLocks/>
          </p:cNvGraphicFramePr>
          <p:nvPr>
            <p:extLst>
              <p:ext uri="{D42A27DB-BD31-4B8C-83A1-F6EECF244321}">
                <p14:modId xmlns:p14="http://schemas.microsoft.com/office/powerpoint/2010/main" val="1787948311"/>
              </p:ext>
            </p:extLst>
          </p:nvPr>
        </p:nvGraphicFramePr>
        <p:xfrm>
          <a:off x="6130925" y="1825625"/>
          <a:ext cx="5221288" cy="4351338"/>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1319686B-8545-46F7-A9D9-B6485CC7F3DB}"/>
              </a:ext>
            </a:extLst>
          </p:cNvPr>
          <p:cNvSpPr>
            <a:spLocks noGrp="1"/>
          </p:cNvSpPr>
          <p:nvPr>
            <p:ph type="title"/>
          </p:nvPr>
        </p:nvSpPr>
        <p:spPr>
          <a:xfrm>
            <a:off x="838200" y="365125"/>
            <a:ext cx="10515600" cy="1325563"/>
          </a:xfrm>
        </p:spPr>
        <p:txBody>
          <a:bodyPr>
            <a:normAutofit/>
          </a:bodyPr>
          <a:lstStyle/>
          <a:p>
            <a:r>
              <a:rPr lang="en-US" sz="3200" b="0" i="0" u="none" strike="noStrike" dirty="0">
                <a:effectLst/>
                <a:latin typeface="Arial" panose="020B0604020202020204" pitchFamily="34" charset="0"/>
              </a:rPr>
              <a:t>Hypothesis 1 - Compact Vs Midsize </a:t>
            </a:r>
            <a:r>
              <a:rPr lang="en-US" sz="3200" dirty="0">
                <a:latin typeface="Arial" panose="020B0604020202020204" pitchFamily="34" charset="0"/>
              </a:rPr>
              <a:t>Vehicles Averages</a:t>
            </a:r>
            <a:endParaRPr lang="en-US" sz="3200" dirty="0"/>
          </a:p>
        </p:txBody>
      </p:sp>
    </p:spTree>
    <p:extLst>
      <p:ext uri="{BB962C8B-B14F-4D97-AF65-F5344CB8AC3E}">
        <p14:creationId xmlns:p14="http://schemas.microsoft.com/office/powerpoint/2010/main" val="39084308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A6E01241-1B81-440D-A829-DD08A1AC37BD}"/>
                  </a:ext>
                </a:extLst>
              </p:cNvPr>
              <p:cNvGraphicFramePr/>
              <p:nvPr>
                <p:extLst>
                  <p:ext uri="{D42A27DB-BD31-4B8C-83A1-F6EECF244321}">
                    <p14:modId xmlns:p14="http://schemas.microsoft.com/office/powerpoint/2010/main" val="2107945692"/>
                  </p:ext>
                </p:extLst>
              </p:nvPr>
            </p:nvGraphicFramePr>
            <p:xfrm>
              <a:off x="838200" y="1825625"/>
              <a:ext cx="5221288"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A6E01241-1B81-440D-A829-DD08A1AC37BD}"/>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5221288" cy="435133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3DD7919-A47A-4984-AE6E-E3D1BC5660A3}"/>
                  </a:ext>
                </a:extLst>
              </p:cNvPr>
              <p:cNvGraphicFramePr/>
              <p:nvPr>
                <p:extLst>
                  <p:ext uri="{D42A27DB-BD31-4B8C-83A1-F6EECF244321}">
                    <p14:modId xmlns:p14="http://schemas.microsoft.com/office/powerpoint/2010/main" val="2785829915"/>
                  </p:ext>
                </p:extLst>
              </p:nvPr>
            </p:nvGraphicFramePr>
            <p:xfrm>
              <a:off x="6130925" y="1825625"/>
              <a:ext cx="5221288" cy="4351338"/>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03DD7919-A47A-4984-AE6E-E3D1BC5660A3}"/>
                  </a:ext>
                </a:extLst>
              </p:cNvPr>
              <p:cNvPicPr>
                <a:picLocks noGrp="1" noRot="1" noChangeAspect="1" noMove="1" noResize="1" noEditPoints="1" noAdjustHandles="1" noChangeArrowheads="1" noChangeShapeType="1"/>
              </p:cNvPicPr>
              <p:nvPr/>
            </p:nvPicPr>
            <p:blipFill>
              <a:blip r:embed="rId6"/>
              <a:stretch>
                <a:fillRect/>
              </a:stretch>
            </p:blipFill>
            <p:spPr>
              <a:xfrm>
                <a:off x="6130925" y="1825625"/>
                <a:ext cx="5221288" cy="4351338"/>
              </a:xfrm>
              <a:prstGeom prst="rect">
                <a:avLst/>
              </a:prstGeom>
            </p:spPr>
          </p:pic>
        </mc:Fallback>
      </mc:AlternateContent>
      <p:sp>
        <p:nvSpPr>
          <p:cNvPr id="2" name="Title 1">
            <a:extLst>
              <a:ext uri="{FF2B5EF4-FFF2-40B4-BE49-F238E27FC236}">
                <a16:creationId xmlns:a16="http://schemas.microsoft.com/office/drawing/2014/main" id="{95B8CA27-74AC-4EFF-A24B-C5B310778DC3}"/>
              </a:ext>
            </a:extLst>
          </p:cNvPr>
          <p:cNvSpPr>
            <a:spLocks noGrp="1"/>
          </p:cNvSpPr>
          <p:nvPr>
            <p:ph type="title"/>
          </p:nvPr>
        </p:nvSpPr>
        <p:spPr>
          <a:xfrm>
            <a:off x="838200" y="365125"/>
            <a:ext cx="10515600" cy="1325563"/>
          </a:xfrm>
        </p:spPr>
        <p:txBody>
          <a:bodyPr>
            <a:normAutofit/>
          </a:bodyPr>
          <a:lstStyle/>
          <a:p>
            <a:r>
              <a:rPr lang="pt-BR" sz="3100" b="0" i="0" u="none" strike="noStrike" dirty="0">
                <a:effectLst/>
                <a:latin typeface="Arial" panose="020B0604020202020204" pitchFamily="34" charset="0"/>
              </a:rPr>
              <a:t>Hypothesis 2 - Regular Fuel Vs Premium Fuel Distribution</a:t>
            </a:r>
            <a:br>
              <a:rPr lang="pt-BR" sz="3100" b="0" dirty="0">
                <a:effectLst/>
              </a:rPr>
            </a:br>
            <a:endParaRPr lang="en-US" sz="3100" dirty="0"/>
          </a:p>
        </p:txBody>
      </p:sp>
    </p:spTree>
    <p:extLst>
      <p:ext uri="{BB962C8B-B14F-4D97-AF65-F5344CB8AC3E}">
        <p14:creationId xmlns:p14="http://schemas.microsoft.com/office/powerpoint/2010/main" val="32798362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25FE-30D1-46DF-8ABB-C54DE18033DB}"/>
              </a:ext>
            </a:extLst>
          </p:cNvPr>
          <p:cNvSpPr>
            <a:spLocks noGrp="1"/>
          </p:cNvSpPr>
          <p:nvPr>
            <p:ph type="title"/>
          </p:nvPr>
        </p:nvSpPr>
        <p:spPr>
          <a:xfrm>
            <a:off x="433388" y="2235200"/>
            <a:ext cx="5367337" cy="2387600"/>
          </a:xfrm>
        </p:spPr>
        <p:txBody>
          <a:bodyPr vert="horz" lIns="91440" tIns="45720" rIns="91440" bIns="45720" rtlCol="0" anchor="b">
            <a:normAutofit fontScale="90000"/>
          </a:bodyPr>
          <a:lstStyle/>
          <a:p>
            <a:pPr algn="ctr"/>
            <a:r>
              <a:rPr lang="en-US" sz="4300" b="0" i="0" u="none" strike="noStrike" kern="1200" dirty="0">
                <a:solidFill>
                  <a:schemeClr val="bg1"/>
                </a:solidFill>
                <a:effectLst/>
                <a:latin typeface="+mj-lt"/>
                <a:ea typeface="+mj-ea"/>
                <a:cs typeface="+mj-cs"/>
              </a:rPr>
              <a:t>Hypothesis 2 </a:t>
            </a:r>
            <a:br>
              <a:rPr lang="en-US" sz="4300" b="0" i="0" u="none" strike="noStrike" kern="1200" dirty="0">
                <a:solidFill>
                  <a:schemeClr val="bg1"/>
                </a:solidFill>
                <a:effectLst/>
                <a:latin typeface="+mj-lt"/>
                <a:ea typeface="+mj-ea"/>
                <a:cs typeface="+mj-cs"/>
              </a:rPr>
            </a:br>
            <a:r>
              <a:rPr lang="en-US" sz="4300" b="0" i="0" u="none" strike="noStrike" kern="1200" dirty="0">
                <a:solidFill>
                  <a:schemeClr val="bg1"/>
                </a:solidFill>
                <a:effectLst/>
                <a:latin typeface="+mj-lt"/>
                <a:ea typeface="+mj-ea"/>
                <a:cs typeface="+mj-cs"/>
              </a:rPr>
              <a:t>Regular Fuel</a:t>
            </a:r>
            <a:br>
              <a:rPr lang="en-US" sz="4300" b="0" i="0" u="none" strike="noStrike" kern="1200" dirty="0">
                <a:solidFill>
                  <a:schemeClr val="bg1"/>
                </a:solidFill>
                <a:effectLst/>
                <a:latin typeface="+mj-lt"/>
                <a:ea typeface="+mj-ea"/>
                <a:cs typeface="+mj-cs"/>
              </a:rPr>
            </a:br>
            <a:r>
              <a:rPr lang="en-US" sz="4300" b="0" i="0" u="none" strike="noStrike" kern="1200" dirty="0">
                <a:solidFill>
                  <a:schemeClr val="bg1"/>
                </a:solidFill>
                <a:effectLst/>
                <a:latin typeface="+mj-lt"/>
                <a:ea typeface="+mj-ea"/>
                <a:cs typeface="+mj-cs"/>
              </a:rPr>
              <a:t> Vs </a:t>
            </a:r>
            <a:br>
              <a:rPr lang="en-US" sz="4300" b="0" i="0" u="none" strike="noStrike" kern="1200" dirty="0">
                <a:solidFill>
                  <a:schemeClr val="bg1"/>
                </a:solidFill>
                <a:effectLst/>
                <a:latin typeface="+mj-lt"/>
                <a:ea typeface="+mj-ea"/>
                <a:cs typeface="+mj-cs"/>
              </a:rPr>
            </a:br>
            <a:r>
              <a:rPr lang="en-US" sz="4300" b="0" i="0" u="none" strike="noStrike" kern="1200" dirty="0">
                <a:solidFill>
                  <a:schemeClr val="bg1"/>
                </a:solidFill>
                <a:effectLst/>
                <a:latin typeface="+mj-lt"/>
                <a:ea typeface="+mj-ea"/>
                <a:cs typeface="+mj-cs"/>
              </a:rPr>
              <a:t>Premium Fuel </a:t>
            </a:r>
            <a:br>
              <a:rPr lang="en-US" sz="4300" b="0" i="0" u="none" strike="noStrike" kern="1200" dirty="0">
                <a:solidFill>
                  <a:schemeClr val="bg1"/>
                </a:solidFill>
                <a:effectLst/>
                <a:latin typeface="+mj-lt"/>
                <a:ea typeface="+mj-ea"/>
                <a:cs typeface="+mj-cs"/>
              </a:rPr>
            </a:br>
            <a:r>
              <a:rPr lang="en-US" sz="4300" b="0" i="0" u="none" strike="noStrike" kern="1200" dirty="0">
                <a:solidFill>
                  <a:schemeClr val="bg1"/>
                </a:solidFill>
                <a:effectLst/>
                <a:latin typeface="+mj-lt"/>
                <a:ea typeface="+mj-ea"/>
                <a:cs typeface="+mj-cs"/>
              </a:rPr>
              <a:t>Averages</a:t>
            </a:r>
            <a:endParaRPr lang="en-US" sz="4300" kern="1200" dirty="0">
              <a:solidFill>
                <a:schemeClr val="bg1"/>
              </a:solidFill>
              <a:latin typeface="+mj-lt"/>
              <a:ea typeface="+mj-ea"/>
              <a:cs typeface="+mj-cs"/>
            </a:endParaRPr>
          </a:p>
        </p:txBody>
      </p:sp>
      <p:sp>
        <p:nvSpPr>
          <p:cNvPr id="26" name="Rectangle 25">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6F91F33C-DCB6-4897-9723-479FC5B6946E}"/>
              </a:ext>
            </a:extLst>
          </p:cNvPr>
          <p:cNvGraphicFramePr>
            <a:graphicFrameLocks/>
          </p:cNvGraphicFramePr>
          <p:nvPr>
            <p:extLst>
              <p:ext uri="{D42A27DB-BD31-4B8C-83A1-F6EECF244321}">
                <p14:modId xmlns:p14="http://schemas.microsoft.com/office/powerpoint/2010/main" val="2866786196"/>
              </p:ext>
            </p:extLst>
          </p:nvPr>
        </p:nvGraphicFramePr>
        <p:xfrm>
          <a:off x="6583776" y="1056303"/>
          <a:ext cx="4806120" cy="46407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2219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796</Words>
  <Application>Microsoft Office PowerPoint</Application>
  <PresentationFormat>Widescreen</PresentationFormat>
  <Paragraphs>72</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EPA Fuel Economy  </vt:lpstr>
      <vt:lpstr>Introduction</vt:lpstr>
      <vt:lpstr> Hypothesis </vt:lpstr>
      <vt:lpstr> Data Set </vt:lpstr>
      <vt:lpstr>Methods</vt:lpstr>
      <vt:lpstr>Hypothesis 1 - Compact Vs Midsize Vehicles Distribution  </vt:lpstr>
      <vt:lpstr>Hypothesis 1 - Compact Vs Midsize Vehicles Averages</vt:lpstr>
      <vt:lpstr>Hypothesis 2 - Regular Fuel Vs Premium Fuel Distribution </vt:lpstr>
      <vt:lpstr>Hypothesis 2  Regular Fuel  Vs  Premium Fuel  Averages</vt:lpstr>
      <vt:lpstr>Recommendations</vt:lpstr>
      <vt:lpstr>Dashboard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 Fuel Economy  </dc:title>
  <dc:creator>domingo ortega</dc:creator>
  <cp:lastModifiedBy>domingo ortega</cp:lastModifiedBy>
  <cp:revision>3</cp:revision>
  <dcterms:created xsi:type="dcterms:W3CDTF">2021-10-14T01:38:05Z</dcterms:created>
  <dcterms:modified xsi:type="dcterms:W3CDTF">2021-10-14T15:27:32Z</dcterms:modified>
</cp:coreProperties>
</file>