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80" r:id="rId8"/>
    <p:sldId id="281" r:id="rId9"/>
    <p:sldId id="282" r:id="rId10"/>
    <p:sldId id="283" r:id="rId11"/>
    <p:sldId id="284" r:id="rId12"/>
    <p:sldId id="285" r:id="rId13"/>
    <p:sldId id="262" r:id="rId14"/>
    <p:sldId id="257" r:id="rId15"/>
    <p:sldId id="265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gola" id="{C68A1377-F052-4B11-AC44-856FEF8F6AFE}">
          <p14:sldIdLst>
            <p14:sldId id="256"/>
            <p14:sldId id="258"/>
            <p14:sldId id="259"/>
            <p14:sldId id="261"/>
            <p14:sldId id="260"/>
            <p14:sldId id="263"/>
          </p14:sldIdLst>
        </p14:section>
        <p14:section name="Brasil" id="{6E69C256-AEDC-42E5-B6D6-D6483315E3C4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abo Verde" id="{A26FD7ED-B80F-4AE6-B22E-0FF7EDAD89D9}">
          <p14:sldIdLst>
            <p14:sldId id="262"/>
            <p14:sldId id="257"/>
            <p14:sldId id="265"/>
            <p14:sldId id="264"/>
            <p14:sldId id="266"/>
            <p14:sldId id="267"/>
          </p14:sldIdLst>
        </p14:section>
        <p14:section name="Moçambique" id="{5A429225-763B-4EBA-9A9A-CBAF63AC432D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Portugal" id="{02783050-1D66-4884-813C-4B09309D4B20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6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3439-650D-4BDC-9F6D-FE2DCFFCE48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7D53-6FBC-48EB-9879-17441516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5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7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8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9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4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05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6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7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Domingos de Eulária Dumba</dc:creator>
  <cp:lastModifiedBy>Domingos de Eulária Dumba</cp:lastModifiedBy>
  <cp:revision>3</cp:revision>
  <dcterms:created xsi:type="dcterms:W3CDTF">2023-04-26T19:40:00Z</dcterms:created>
  <dcterms:modified xsi:type="dcterms:W3CDTF">2023-05-03T17:01:22Z</dcterms:modified>
</cp:coreProperties>
</file>