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-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just">
              <a:defRPr sz="32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pt-BR" dirty="0" smtClean="0"/>
              <a:t>Erro das Fases Analíticas</a:t>
            </a:r>
          </a:p>
          <a:p>
            <a:pPr algn="just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32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Fases Analíticas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540-4159-8A17-926B1645C9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540-4159-8A17-926B1645C9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540-4159-8A17-926B1645C95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Fase pré-Analítica</c:v>
                </c:pt>
                <c:pt idx="1">
                  <c:v>Fase Analítica</c:v>
                </c:pt>
                <c:pt idx="2">
                  <c:v>Fase pós-Analítica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0.57999999999999996</c:v>
                </c:pt>
                <c:pt idx="1">
                  <c:v>0.13</c:v>
                </c:pt>
                <c:pt idx="2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49-4CAF-AE43-72B52B4C872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222324077559353"/>
          <c:y val="0.94930808534503297"/>
          <c:w val="0.72093827139031863"/>
          <c:h val="5.069191465496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4C53-9BA7-4239-9780-CA650C6ADA91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29AD-00D1-4DB3-BE01-7D80834370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94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4C53-9BA7-4239-9780-CA650C6ADA91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29AD-00D1-4DB3-BE01-7D80834370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14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4C53-9BA7-4239-9780-CA650C6ADA91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29AD-00D1-4DB3-BE01-7D80834370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45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4C53-9BA7-4239-9780-CA650C6ADA91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29AD-00D1-4DB3-BE01-7D80834370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25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4C53-9BA7-4239-9780-CA650C6ADA91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29AD-00D1-4DB3-BE01-7D80834370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33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4C53-9BA7-4239-9780-CA650C6ADA91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29AD-00D1-4DB3-BE01-7D80834370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01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4C53-9BA7-4239-9780-CA650C6ADA91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29AD-00D1-4DB3-BE01-7D80834370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56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4C53-9BA7-4239-9780-CA650C6ADA91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29AD-00D1-4DB3-BE01-7D80834370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98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4C53-9BA7-4239-9780-CA650C6ADA91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29AD-00D1-4DB3-BE01-7D80834370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6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4C53-9BA7-4239-9780-CA650C6ADA91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29AD-00D1-4DB3-BE01-7D80834370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90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4C53-9BA7-4239-9780-CA650C6ADA91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29AD-00D1-4DB3-BE01-7D80834370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30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E4C53-9BA7-4239-9780-CA650C6ADA91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529AD-00D1-4DB3-BE01-7D80834370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24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479183"/>
              </p:ext>
            </p:extLst>
          </p:nvPr>
        </p:nvGraphicFramePr>
        <p:xfrm>
          <a:off x="2032000" y="719666"/>
          <a:ext cx="8127999" cy="1033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228748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799491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30027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Tema</a:t>
                      </a:r>
                      <a:endParaRPr lang="pt-BR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Erros Analíticos que Ocorreram no Laboratório de Análises Clínicas do Hospital Materno Infantil Mãe Jacinta Paulino no IV Trimestre de 2019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6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Pergunta Geral</a:t>
                      </a:r>
                      <a:endParaRPr lang="pt-BR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Quais são os</a:t>
                      </a:r>
                      <a:r>
                        <a:rPr lang="pt-B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Erros Analíticos que Ocorreram no Laboratório de Análises Clínicas do Hospital Materno Infantil Mãe Jacinta Paulino em Luanda no </a:t>
                      </a:r>
                      <a:r>
                        <a:rPr lang="pt-B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 </a:t>
                      </a:r>
                      <a:r>
                        <a:rPr lang="pt-B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Trimestre de 2019?</a:t>
                      </a:r>
                    </a:p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4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Objectivo Geral</a:t>
                      </a:r>
                      <a:endParaRPr lang="pt-BR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Descrever</a:t>
                      </a:r>
                      <a:r>
                        <a:rPr lang="pt-B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r>
                        <a:rPr lang="pt-B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Erros Analíticos que Ocorreram no Laboratório de Análises Clínicas do Hospital Materno Infantil Mãe Jacinta Paulino em Luanda </a:t>
                      </a:r>
                      <a:r>
                        <a:rPr lang="pt-BR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lang="pt-BR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 </a:t>
                      </a:r>
                      <a:r>
                        <a:rPr lang="pt-B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Trimestre de 2019.</a:t>
                      </a:r>
                      <a:endParaRPr lang="pt-B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61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Perguntas Específicas</a:t>
                      </a:r>
                      <a:endParaRPr lang="pt-BR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Objectivos</a:t>
                      </a:r>
                      <a:r>
                        <a:rPr lang="pt-BR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Específicos</a:t>
                      </a:r>
                    </a:p>
                    <a:p>
                      <a:pPr algn="ctr"/>
                      <a:endParaRPr lang="pt-BR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Variáveis</a:t>
                      </a:r>
                      <a:endParaRPr lang="pt-BR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Quais são os tipos de Erros?</a:t>
                      </a:r>
                      <a:endParaRPr lang="pt-BR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Identificar os tipos de erros</a:t>
                      </a:r>
                    </a:p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Tipos de Erros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5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Como são implementados os erros</a:t>
                      </a:r>
                      <a:r>
                        <a:rPr lang="pt-BR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analíticos?</a:t>
                      </a:r>
                      <a:endParaRPr lang="pt-BR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Observar os metódos analíticos</a:t>
                      </a:r>
                    </a:p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Métodos</a:t>
                      </a:r>
                      <a:r>
                        <a:rPr lang="pt-B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Analíticos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32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Quais são os procedimentos analíticos implementados?</a:t>
                      </a:r>
                      <a:endParaRPr lang="pt-BR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Verificar os procedimentos analíticos implementados</a:t>
                      </a:r>
                    </a:p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Verificar os Procedimentos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30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 é a fase com maior número de erros?</a:t>
                      </a:r>
                      <a:endParaRPr lang="pt-BR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Detectar a fase com maior número de erros</a:t>
                      </a:r>
                    </a:p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Fase com maior número de erros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777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8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809364219"/>
              </p:ext>
            </p:extLst>
          </p:nvPr>
        </p:nvGraphicFramePr>
        <p:xfrm>
          <a:off x="1492623" y="262466"/>
          <a:ext cx="9433859" cy="6447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022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155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 JamAdri</dc:creator>
  <cp:lastModifiedBy>Dom JamAdri</cp:lastModifiedBy>
  <cp:revision>7</cp:revision>
  <dcterms:created xsi:type="dcterms:W3CDTF">2020-09-25T05:40:17Z</dcterms:created>
  <dcterms:modified xsi:type="dcterms:W3CDTF">2020-10-15T00:25:40Z</dcterms:modified>
</cp:coreProperties>
</file>