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Ultra-Bold" charset="1" panose="000009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Medium" charset="1" panose="000006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https://shorturl.at/P4DQj" TargetMode="External" Type="http://schemas.openxmlformats.org/officeDocument/2006/relationships/hyperlink"/><Relationship Id="rId6" Target="https://linkbio.co/everything_group" TargetMode="External" Type="http://schemas.openxmlformats.org/officeDocument/2006/relationships/hyperlink"/><Relationship Id="rId7" Target="https://www.canva.com/design/DAGHW0m0PWk/RibjeoYg7wpJIByhzi1tmA/edit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https://shorturl.at/P4DQj" TargetMode="External" Type="http://schemas.openxmlformats.org/officeDocument/2006/relationships/hyperlink"/><Relationship Id="rId6" Target="https://linkbio.co/everything_group" TargetMode="External" Type="http://schemas.openxmlformats.org/officeDocument/2006/relationships/hyperlink"/><Relationship Id="rId7" Target="https://www.canva.com/design/DAGHW0m0PWk/RibjeoYg7wpJIByhzi1tmA/ed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18967" y="1028700"/>
            <a:ext cx="2613717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734090" y="-3785816"/>
            <a:ext cx="8808312" cy="9072232"/>
          </a:xfrm>
          <a:custGeom>
            <a:avLst/>
            <a:gdLst/>
            <a:ahLst/>
            <a:cxnLst/>
            <a:rect r="r" b="b" t="t" l="l"/>
            <a:pathLst>
              <a:path h="9072232" w="8808312">
                <a:moveTo>
                  <a:pt x="0" y="0"/>
                </a:moveTo>
                <a:lnTo>
                  <a:pt x="8808312" y="0"/>
                </a:lnTo>
                <a:lnTo>
                  <a:pt x="8808312" y="9072231"/>
                </a:lnTo>
                <a:lnTo>
                  <a:pt x="0" y="9072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89488" y="7447565"/>
            <a:ext cx="5268375" cy="5426229"/>
          </a:xfrm>
          <a:custGeom>
            <a:avLst/>
            <a:gdLst/>
            <a:ahLst/>
            <a:cxnLst/>
            <a:rect r="r" b="b" t="t" l="l"/>
            <a:pathLst>
              <a:path h="5426229" w="5268375">
                <a:moveTo>
                  <a:pt x="0" y="0"/>
                </a:moveTo>
                <a:lnTo>
                  <a:pt x="5268375" y="0"/>
                </a:lnTo>
                <a:lnTo>
                  <a:pt x="5268375" y="5426230"/>
                </a:lnTo>
                <a:lnTo>
                  <a:pt x="0" y="542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7955583" y="9258300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153721" y="9215438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4761413" y="9201150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465320" y="448443"/>
            <a:ext cx="2229935" cy="2007812"/>
          </a:xfrm>
          <a:custGeom>
            <a:avLst/>
            <a:gdLst/>
            <a:ahLst/>
            <a:cxnLst/>
            <a:rect r="r" b="b" t="t" l="l"/>
            <a:pathLst>
              <a:path h="2007812" w="2229935">
                <a:moveTo>
                  <a:pt x="0" y="0"/>
                </a:moveTo>
                <a:lnTo>
                  <a:pt x="2229935" y="0"/>
                </a:lnTo>
                <a:lnTo>
                  <a:pt x="2229935" y="2007813"/>
                </a:lnTo>
                <a:lnTo>
                  <a:pt x="0" y="20078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89874" y="2569833"/>
            <a:ext cx="12108251" cy="243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62"/>
              </a:lnSpc>
            </a:pPr>
            <a:r>
              <a:rPr lang="en-US" sz="1354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GYMFI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82462"/>
            <a:ext cx="339425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08012" y="8687863"/>
            <a:ext cx="3671976" cy="36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5" tooltip="https://shorturl.at/P4DQj"/>
              </a:rPr>
              <a:t>Our project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3721" y="8673575"/>
            <a:ext cx="2376833" cy="36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6" tooltip="https://linkbio.co/everything_group"/>
              </a:rPr>
              <a:t>Vui Là 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761413" y="8645000"/>
            <a:ext cx="2376833" cy="36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7" tooltip="https://www.canva.com/design/DAGHW0m0PWk/RibjeoYg7wpJIByhzi1tmA/edit"/>
              </a:rPr>
              <a:t>Old pitch deck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83197" y="4959472"/>
            <a:ext cx="7921605" cy="185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Rewarding Fitness with Blockchain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9395" y="7979637"/>
            <a:ext cx="1722309" cy="608639"/>
            <a:chOff x="0" y="0"/>
            <a:chExt cx="453612" cy="160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3624970" y="8283956"/>
            <a:ext cx="465309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7410183" y="2020379"/>
            <a:ext cx="3429722" cy="3194143"/>
            <a:chOff x="0" y="0"/>
            <a:chExt cx="1014941" cy="945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56508" y="2020379"/>
            <a:ext cx="3429722" cy="3194143"/>
            <a:chOff x="0" y="0"/>
            <a:chExt cx="1014941" cy="9452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59280" y="2020379"/>
            <a:ext cx="3429722" cy="3194143"/>
            <a:chOff x="0" y="0"/>
            <a:chExt cx="1014941" cy="9452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97757" y="1807112"/>
            <a:ext cx="853914" cy="870954"/>
            <a:chOff x="0" y="0"/>
            <a:chExt cx="224899" cy="2293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4899" cy="229387"/>
            </a:xfrm>
            <a:custGeom>
              <a:avLst/>
              <a:gdLst/>
              <a:ahLst/>
              <a:cxnLst/>
              <a:rect r="r" b="b" t="t" l="l"/>
              <a:pathLst>
                <a:path h="229387" w="224899">
                  <a:moveTo>
                    <a:pt x="90664" y="0"/>
                  </a:moveTo>
                  <a:lnTo>
                    <a:pt x="134235" y="0"/>
                  </a:lnTo>
                  <a:cubicBezTo>
                    <a:pt x="158281" y="0"/>
                    <a:pt x="181342" y="9552"/>
                    <a:pt x="198344" y="26555"/>
                  </a:cubicBezTo>
                  <a:cubicBezTo>
                    <a:pt x="215347" y="43558"/>
                    <a:pt x="224899" y="66618"/>
                    <a:pt x="224899" y="90664"/>
                  </a:cubicBezTo>
                  <a:lnTo>
                    <a:pt x="224899" y="138723"/>
                  </a:lnTo>
                  <a:cubicBezTo>
                    <a:pt x="224899" y="162769"/>
                    <a:pt x="215347" y="185829"/>
                    <a:pt x="198344" y="202832"/>
                  </a:cubicBezTo>
                  <a:cubicBezTo>
                    <a:pt x="181342" y="219835"/>
                    <a:pt x="158281" y="229387"/>
                    <a:pt x="134235" y="229387"/>
                  </a:cubicBezTo>
                  <a:lnTo>
                    <a:pt x="90664" y="229387"/>
                  </a:lnTo>
                  <a:cubicBezTo>
                    <a:pt x="66618" y="229387"/>
                    <a:pt x="43558" y="219835"/>
                    <a:pt x="26555" y="202832"/>
                  </a:cubicBezTo>
                  <a:cubicBezTo>
                    <a:pt x="9552" y="185829"/>
                    <a:pt x="0" y="162769"/>
                    <a:pt x="0" y="138723"/>
                  </a:cubicBezTo>
                  <a:lnTo>
                    <a:pt x="0" y="90664"/>
                  </a:lnTo>
                  <a:cubicBezTo>
                    <a:pt x="0" y="66618"/>
                    <a:pt x="9552" y="43558"/>
                    <a:pt x="26555" y="26555"/>
                  </a:cubicBezTo>
                  <a:cubicBezTo>
                    <a:pt x="43558" y="9552"/>
                    <a:pt x="66618" y="0"/>
                    <a:pt x="90664" y="0"/>
                  </a:cubicBezTo>
                  <a:close/>
                </a:path>
              </a:pathLst>
            </a:custGeom>
            <a:solidFill>
              <a:srgbClr val="548C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224899" cy="296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239195" y="1807112"/>
            <a:ext cx="853914" cy="870954"/>
            <a:chOff x="0" y="0"/>
            <a:chExt cx="224899" cy="22938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4899" cy="229387"/>
            </a:xfrm>
            <a:custGeom>
              <a:avLst/>
              <a:gdLst/>
              <a:ahLst/>
              <a:cxnLst/>
              <a:rect r="r" b="b" t="t" l="l"/>
              <a:pathLst>
                <a:path h="229387" w="224899">
                  <a:moveTo>
                    <a:pt x="90664" y="0"/>
                  </a:moveTo>
                  <a:lnTo>
                    <a:pt x="134235" y="0"/>
                  </a:lnTo>
                  <a:cubicBezTo>
                    <a:pt x="158281" y="0"/>
                    <a:pt x="181342" y="9552"/>
                    <a:pt x="198344" y="26555"/>
                  </a:cubicBezTo>
                  <a:cubicBezTo>
                    <a:pt x="215347" y="43558"/>
                    <a:pt x="224899" y="66618"/>
                    <a:pt x="224899" y="90664"/>
                  </a:cubicBezTo>
                  <a:lnTo>
                    <a:pt x="224899" y="138723"/>
                  </a:lnTo>
                  <a:cubicBezTo>
                    <a:pt x="224899" y="162769"/>
                    <a:pt x="215347" y="185829"/>
                    <a:pt x="198344" y="202832"/>
                  </a:cubicBezTo>
                  <a:cubicBezTo>
                    <a:pt x="181342" y="219835"/>
                    <a:pt x="158281" y="229387"/>
                    <a:pt x="134235" y="229387"/>
                  </a:cubicBezTo>
                  <a:lnTo>
                    <a:pt x="90664" y="229387"/>
                  </a:lnTo>
                  <a:cubicBezTo>
                    <a:pt x="66618" y="229387"/>
                    <a:pt x="43558" y="219835"/>
                    <a:pt x="26555" y="202832"/>
                  </a:cubicBezTo>
                  <a:cubicBezTo>
                    <a:pt x="9552" y="185829"/>
                    <a:pt x="0" y="162769"/>
                    <a:pt x="0" y="138723"/>
                  </a:cubicBezTo>
                  <a:lnTo>
                    <a:pt x="0" y="90664"/>
                  </a:lnTo>
                  <a:cubicBezTo>
                    <a:pt x="0" y="66618"/>
                    <a:pt x="9552" y="43558"/>
                    <a:pt x="26555" y="26555"/>
                  </a:cubicBezTo>
                  <a:cubicBezTo>
                    <a:pt x="43558" y="9552"/>
                    <a:pt x="66618" y="0"/>
                    <a:pt x="90664" y="0"/>
                  </a:cubicBezTo>
                  <a:close/>
                </a:path>
              </a:pathLst>
            </a:custGeom>
            <a:solidFill>
              <a:srgbClr val="548C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224899" cy="296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300530" y="1807112"/>
            <a:ext cx="853914" cy="870954"/>
            <a:chOff x="0" y="0"/>
            <a:chExt cx="224899" cy="22938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4899" cy="229387"/>
            </a:xfrm>
            <a:custGeom>
              <a:avLst/>
              <a:gdLst/>
              <a:ahLst/>
              <a:cxnLst/>
              <a:rect r="r" b="b" t="t" l="l"/>
              <a:pathLst>
                <a:path h="229387" w="224899">
                  <a:moveTo>
                    <a:pt x="90664" y="0"/>
                  </a:moveTo>
                  <a:lnTo>
                    <a:pt x="134235" y="0"/>
                  </a:lnTo>
                  <a:cubicBezTo>
                    <a:pt x="158281" y="0"/>
                    <a:pt x="181342" y="9552"/>
                    <a:pt x="198344" y="26555"/>
                  </a:cubicBezTo>
                  <a:cubicBezTo>
                    <a:pt x="215347" y="43558"/>
                    <a:pt x="224899" y="66618"/>
                    <a:pt x="224899" y="90664"/>
                  </a:cubicBezTo>
                  <a:lnTo>
                    <a:pt x="224899" y="138723"/>
                  </a:lnTo>
                  <a:cubicBezTo>
                    <a:pt x="224899" y="162769"/>
                    <a:pt x="215347" y="185829"/>
                    <a:pt x="198344" y="202832"/>
                  </a:cubicBezTo>
                  <a:cubicBezTo>
                    <a:pt x="181342" y="219835"/>
                    <a:pt x="158281" y="229387"/>
                    <a:pt x="134235" y="229387"/>
                  </a:cubicBezTo>
                  <a:lnTo>
                    <a:pt x="90664" y="229387"/>
                  </a:lnTo>
                  <a:cubicBezTo>
                    <a:pt x="66618" y="229387"/>
                    <a:pt x="43558" y="219835"/>
                    <a:pt x="26555" y="202832"/>
                  </a:cubicBezTo>
                  <a:cubicBezTo>
                    <a:pt x="9552" y="185829"/>
                    <a:pt x="0" y="162769"/>
                    <a:pt x="0" y="138723"/>
                  </a:cubicBezTo>
                  <a:lnTo>
                    <a:pt x="0" y="90664"/>
                  </a:lnTo>
                  <a:cubicBezTo>
                    <a:pt x="0" y="66618"/>
                    <a:pt x="9552" y="43558"/>
                    <a:pt x="26555" y="26555"/>
                  </a:cubicBezTo>
                  <a:cubicBezTo>
                    <a:pt x="43558" y="9552"/>
                    <a:pt x="66618" y="0"/>
                    <a:pt x="90664" y="0"/>
                  </a:cubicBezTo>
                  <a:close/>
                </a:path>
              </a:pathLst>
            </a:custGeom>
            <a:solidFill>
              <a:srgbClr val="548C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224899" cy="296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808441" y="3071659"/>
            <a:ext cx="579531" cy="1091583"/>
          </a:xfrm>
          <a:custGeom>
            <a:avLst/>
            <a:gdLst/>
            <a:ahLst/>
            <a:cxnLst/>
            <a:rect r="r" b="b" t="t" l="l"/>
            <a:pathLst>
              <a:path h="1091583" w="579531">
                <a:moveTo>
                  <a:pt x="0" y="0"/>
                </a:moveTo>
                <a:lnTo>
                  <a:pt x="579531" y="0"/>
                </a:lnTo>
                <a:lnTo>
                  <a:pt x="579531" y="1091583"/>
                </a:lnTo>
                <a:lnTo>
                  <a:pt x="0" y="1091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981998" y="7437819"/>
            <a:ext cx="6329540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Roadmap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11887" y="8059485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7080" y="5452647"/>
            <a:ext cx="4968577" cy="1172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Build and test the GymFi platform.</a:t>
            </a: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Ensure smooth and secure functionality.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85709" y="5509797"/>
            <a:ext cx="3454196" cy="1563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Upgrade AI algorithms and blockchain systems for higher accuracy and security.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430705" y="5509797"/>
            <a:ext cx="3454196" cy="1563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Continuously seek new partners and expand the GymFi user community.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76334" y="2682346"/>
            <a:ext cx="2590070" cy="1076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Development &amp; Testing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5282" y="1928265"/>
            <a:ext cx="678863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26721" y="1928265"/>
            <a:ext cx="678863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383080" y="1928265"/>
            <a:ext cx="678863" cy="5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02178" y="4075038"/>
            <a:ext cx="1738382" cy="782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30th June 2024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680575" y="2415643"/>
            <a:ext cx="292685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 &amp; Blockchain Improvements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43616" y="4075038"/>
            <a:ext cx="1738382" cy="782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6th July 2024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735505" y="2682346"/>
            <a:ext cx="289330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Partner &amp; User Expansion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12969" y="4075038"/>
            <a:ext cx="1738382" cy="782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7th July 2024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1859827" y="3040605"/>
            <a:ext cx="579531" cy="1091583"/>
          </a:xfrm>
          <a:custGeom>
            <a:avLst/>
            <a:gdLst/>
            <a:ahLst/>
            <a:cxnLst/>
            <a:rect r="r" b="b" t="t" l="l"/>
            <a:pathLst>
              <a:path h="1091583" w="579531">
                <a:moveTo>
                  <a:pt x="0" y="0"/>
                </a:moveTo>
                <a:lnTo>
                  <a:pt x="579532" y="0"/>
                </a:lnTo>
                <a:lnTo>
                  <a:pt x="579532" y="1091583"/>
                </a:lnTo>
                <a:lnTo>
                  <a:pt x="0" y="1091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-5400000">
            <a:off x="17594041" y="6899723"/>
            <a:ext cx="895166" cy="2825617"/>
            <a:chOff x="0" y="0"/>
            <a:chExt cx="235764" cy="74419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35764" cy="744196"/>
            </a:xfrm>
            <a:custGeom>
              <a:avLst/>
              <a:gdLst/>
              <a:ahLst/>
              <a:cxnLst/>
              <a:rect r="r" b="b" t="t" l="l"/>
              <a:pathLst>
                <a:path h="744196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744196"/>
                  </a:lnTo>
                  <a:lnTo>
                    <a:pt x="0" y="744196"/>
                  </a:lnTo>
                  <a:close/>
                </a:path>
              </a:pathLst>
            </a:custGeom>
            <a:solidFill>
              <a:srgbClr val="93FFD8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235764" cy="810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true" flipV="false" rot="0">
            <a:off x="15325055" y="-1513211"/>
            <a:ext cx="3868489" cy="3984399"/>
          </a:xfrm>
          <a:custGeom>
            <a:avLst/>
            <a:gdLst/>
            <a:ahLst/>
            <a:cxnLst/>
            <a:rect r="r" b="b" t="t" l="l"/>
            <a:pathLst>
              <a:path h="3984399" w="3868489">
                <a:moveTo>
                  <a:pt x="3868490" y="0"/>
                </a:moveTo>
                <a:lnTo>
                  <a:pt x="0" y="0"/>
                </a:lnTo>
                <a:lnTo>
                  <a:pt x="0" y="3984399"/>
                </a:lnTo>
                <a:lnTo>
                  <a:pt x="3868490" y="3984399"/>
                </a:lnTo>
                <a:lnTo>
                  <a:pt x="38684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true" flipV="false" rot="0">
            <a:off x="-427853" y="8283956"/>
            <a:ext cx="2913106" cy="3000390"/>
          </a:xfrm>
          <a:custGeom>
            <a:avLst/>
            <a:gdLst/>
            <a:ahLst/>
            <a:cxnLst/>
            <a:rect r="r" b="b" t="t" l="l"/>
            <a:pathLst>
              <a:path h="3000390" w="2913106">
                <a:moveTo>
                  <a:pt x="2913106" y="0"/>
                </a:moveTo>
                <a:lnTo>
                  <a:pt x="0" y="0"/>
                </a:lnTo>
                <a:lnTo>
                  <a:pt x="0" y="3000391"/>
                </a:lnTo>
                <a:lnTo>
                  <a:pt x="2913106" y="3000391"/>
                </a:lnTo>
                <a:lnTo>
                  <a:pt x="29131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18967" y="1028700"/>
            <a:ext cx="2613717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734090" y="-3785816"/>
            <a:ext cx="8808312" cy="9072232"/>
          </a:xfrm>
          <a:custGeom>
            <a:avLst/>
            <a:gdLst/>
            <a:ahLst/>
            <a:cxnLst/>
            <a:rect r="r" b="b" t="t" l="l"/>
            <a:pathLst>
              <a:path h="9072232" w="8808312">
                <a:moveTo>
                  <a:pt x="0" y="0"/>
                </a:moveTo>
                <a:lnTo>
                  <a:pt x="8808312" y="0"/>
                </a:lnTo>
                <a:lnTo>
                  <a:pt x="8808312" y="9072231"/>
                </a:lnTo>
                <a:lnTo>
                  <a:pt x="0" y="9072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89488" y="7447565"/>
            <a:ext cx="5268375" cy="5426229"/>
          </a:xfrm>
          <a:custGeom>
            <a:avLst/>
            <a:gdLst/>
            <a:ahLst/>
            <a:cxnLst/>
            <a:rect r="r" b="b" t="t" l="l"/>
            <a:pathLst>
              <a:path h="5426229" w="5268375">
                <a:moveTo>
                  <a:pt x="0" y="0"/>
                </a:moveTo>
                <a:lnTo>
                  <a:pt x="5268375" y="0"/>
                </a:lnTo>
                <a:lnTo>
                  <a:pt x="5268375" y="5426230"/>
                </a:lnTo>
                <a:lnTo>
                  <a:pt x="0" y="542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7955583" y="9258300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153721" y="9215438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4761413" y="9201150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465320" y="448443"/>
            <a:ext cx="2229935" cy="2007812"/>
          </a:xfrm>
          <a:custGeom>
            <a:avLst/>
            <a:gdLst/>
            <a:ahLst/>
            <a:cxnLst/>
            <a:rect r="r" b="b" t="t" l="l"/>
            <a:pathLst>
              <a:path h="2007812" w="2229935">
                <a:moveTo>
                  <a:pt x="0" y="0"/>
                </a:moveTo>
                <a:lnTo>
                  <a:pt x="2229935" y="0"/>
                </a:lnTo>
                <a:lnTo>
                  <a:pt x="2229935" y="2007813"/>
                </a:lnTo>
                <a:lnTo>
                  <a:pt x="0" y="20078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82462"/>
            <a:ext cx="339425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08012" y="8687863"/>
            <a:ext cx="3671976" cy="36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5" tooltip="https://shorturl.at/P4DQj"/>
              </a:rPr>
              <a:t>Our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3721" y="8673575"/>
            <a:ext cx="2376833" cy="36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6" tooltip="https://linkbio.co/everything_group"/>
              </a:rPr>
              <a:t>Vui Là 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761413" y="8645000"/>
            <a:ext cx="2376833" cy="36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7" tooltip="https://www.canva.com/design/DAGHW0m0PWk/RibjeoYg7wpJIByhzi1tmA/edit"/>
              </a:rPr>
              <a:t>Old pitch deck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874" y="3432743"/>
            <a:ext cx="12108251" cy="243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62"/>
              </a:lnSpc>
            </a:pPr>
            <a:r>
              <a:rPr lang="en-US" sz="1354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88524" y="5746183"/>
            <a:ext cx="1088923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81332" y="5746183"/>
            <a:ext cx="2758803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Attention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65915" y="5746183"/>
            <a:ext cx="1756171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Your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4091" y="1211714"/>
            <a:ext cx="5429103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Problem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707790" y="335784"/>
            <a:ext cx="895166" cy="3444134"/>
            <a:chOff x="0" y="0"/>
            <a:chExt cx="235764" cy="9070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764" cy="907097"/>
            </a:xfrm>
            <a:custGeom>
              <a:avLst/>
              <a:gdLst/>
              <a:ahLst/>
              <a:cxnLst/>
              <a:rect r="r" b="b" t="t" l="l"/>
              <a:pathLst>
                <a:path h="907097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5764" cy="973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23480" y="3826149"/>
            <a:ext cx="3429722" cy="3194143"/>
            <a:chOff x="0" y="0"/>
            <a:chExt cx="1014941" cy="945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81094"/>
            <a:ext cx="2219281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233837" y="3646602"/>
            <a:ext cx="3429722" cy="3194143"/>
            <a:chOff x="0" y="0"/>
            <a:chExt cx="1014941" cy="9452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839058" y="4142546"/>
            <a:ext cx="2219281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5468827" y="7908098"/>
            <a:ext cx="1722309" cy="608639"/>
            <a:chOff x="0" y="0"/>
            <a:chExt cx="453612" cy="1603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rot="0">
            <a:off x="9839058" y="8183843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5661319" y="7987946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76513" y="3971569"/>
            <a:ext cx="4777097" cy="283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Lack of motivation to maintain regular fitness routines.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87384" y="3852470"/>
            <a:ext cx="5452608" cy="283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Difficulty in tracking and rewarding fitness achievements transparently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2663559" y="-3526130"/>
            <a:ext cx="6205205" cy="6391128"/>
          </a:xfrm>
          <a:custGeom>
            <a:avLst/>
            <a:gdLst/>
            <a:ahLst/>
            <a:cxnLst/>
            <a:rect r="r" b="b" t="t" l="l"/>
            <a:pathLst>
              <a:path h="6391128" w="6205205">
                <a:moveTo>
                  <a:pt x="0" y="0"/>
                </a:moveTo>
                <a:lnTo>
                  <a:pt x="6205205" y="0"/>
                </a:lnTo>
                <a:lnTo>
                  <a:pt x="6205205" y="6391129"/>
                </a:lnTo>
                <a:lnTo>
                  <a:pt x="0" y="6391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46059" y="5828748"/>
            <a:ext cx="1984563" cy="45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56417" y="5772196"/>
            <a:ext cx="1984563" cy="45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556735" y="7801895"/>
            <a:ext cx="4616030" cy="4754338"/>
          </a:xfrm>
          <a:custGeom>
            <a:avLst/>
            <a:gdLst/>
            <a:ahLst/>
            <a:cxnLst/>
            <a:rect r="r" b="b" t="t" l="l"/>
            <a:pathLst>
              <a:path h="4754338" w="4616030">
                <a:moveTo>
                  <a:pt x="0" y="0"/>
                </a:moveTo>
                <a:lnTo>
                  <a:pt x="4616029" y="0"/>
                </a:lnTo>
                <a:lnTo>
                  <a:pt x="4616029" y="4754338"/>
                </a:lnTo>
                <a:lnTo>
                  <a:pt x="0" y="475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24658" y="-2549583"/>
            <a:ext cx="7469284" cy="7693083"/>
          </a:xfrm>
          <a:custGeom>
            <a:avLst/>
            <a:gdLst/>
            <a:ahLst/>
            <a:cxnLst/>
            <a:rect r="r" b="b" t="t" l="l"/>
            <a:pathLst>
              <a:path h="7693083" w="7469284">
                <a:moveTo>
                  <a:pt x="0" y="0"/>
                </a:moveTo>
                <a:lnTo>
                  <a:pt x="7469284" y="0"/>
                </a:lnTo>
                <a:lnTo>
                  <a:pt x="7469284" y="7693083"/>
                </a:lnTo>
                <a:lnTo>
                  <a:pt x="0" y="769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14897" y="1211714"/>
            <a:ext cx="5429103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Solution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707790" y="335784"/>
            <a:ext cx="895166" cy="3444134"/>
            <a:chOff x="0" y="0"/>
            <a:chExt cx="235764" cy="9070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764" cy="907097"/>
            </a:xfrm>
            <a:custGeom>
              <a:avLst/>
              <a:gdLst/>
              <a:ahLst/>
              <a:cxnLst/>
              <a:rect r="r" b="b" t="t" l="l"/>
              <a:pathLst>
                <a:path h="907097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93FFD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35764" cy="973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2030" y="3304058"/>
            <a:ext cx="3429722" cy="3194143"/>
            <a:chOff x="0" y="0"/>
            <a:chExt cx="1014941" cy="9452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27251" y="3759004"/>
            <a:ext cx="2219281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553575" y="5757505"/>
            <a:ext cx="3429722" cy="3194143"/>
            <a:chOff x="0" y="0"/>
            <a:chExt cx="1014941" cy="9452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158795" y="6253449"/>
            <a:ext cx="2219281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33544" y="3546496"/>
            <a:ext cx="3710456" cy="268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0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GymFi turns fitness achievements into valuable cryptocurrency called GymFi coins.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49997" y="5988061"/>
            <a:ext cx="4836123" cy="272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sz="307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Integrates with popular health tracking apps and uses blockchain for transparency and security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44610" y="5306657"/>
            <a:ext cx="1984563" cy="45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See Market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76154" y="7883099"/>
            <a:ext cx="1984563" cy="45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Evaluation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1229390" y="7298025"/>
            <a:ext cx="4106830" cy="4229881"/>
          </a:xfrm>
          <a:custGeom>
            <a:avLst/>
            <a:gdLst/>
            <a:ahLst/>
            <a:cxnLst/>
            <a:rect r="r" b="b" t="t" l="l"/>
            <a:pathLst>
              <a:path h="4229881" w="4106830">
                <a:moveTo>
                  <a:pt x="0" y="0"/>
                </a:moveTo>
                <a:lnTo>
                  <a:pt x="4106830" y="0"/>
                </a:lnTo>
                <a:lnTo>
                  <a:pt x="4106830" y="4229881"/>
                </a:lnTo>
                <a:lnTo>
                  <a:pt x="0" y="4229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722030" y="8294261"/>
            <a:ext cx="1722309" cy="608639"/>
            <a:chOff x="0" y="0"/>
            <a:chExt cx="453612" cy="1603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3714897" y="8584293"/>
            <a:ext cx="513210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1914522" y="8374109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324312" y="107088"/>
            <a:ext cx="895166" cy="3444134"/>
            <a:chOff x="0" y="0"/>
            <a:chExt cx="235764" cy="907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764" cy="907097"/>
            </a:xfrm>
            <a:custGeom>
              <a:avLst/>
              <a:gdLst/>
              <a:ahLst/>
              <a:cxnLst/>
              <a:rect r="r" b="b" t="t" l="l"/>
              <a:pathLst>
                <a:path h="907097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93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35764" cy="973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5672065" y="8140565"/>
            <a:ext cx="4167987" cy="4292870"/>
          </a:xfrm>
          <a:custGeom>
            <a:avLst/>
            <a:gdLst/>
            <a:ahLst/>
            <a:cxnLst/>
            <a:rect r="r" b="b" t="t" l="l"/>
            <a:pathLst>
              <a:path h="4292870" w="4167987">
                <a:moveTo>
                  <a:pt x="4167987" y="0"/>
                </a:moveTo>
                <a:lnTo>
                  <a:pt x="0" y="0"/>
                </a:lnTo>
                <a:lnTo>
                  <a:pt x="0" y="4292870"/>
                </a:lnTo>
                <a:lnTo>
                  <a:pt x="4167987" y="4292870"/>
                </a:lnTo>
                <a:lnTo>
                  <a:pt x="41679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825610" y="-3818811"/>
            <a:ext cx="5918224" cy="6095549"/>
          </a:xfrm>
          <a:custGeom>
            <a:avLst/>
            <a:gdLst/>
            <a:ahLst/>
            <a:cxnLst/>
            <a:rect r="r" b="b" t="t" l="l"/>
            <a:pathLst>
              <a:path h="6095549" w="5918224">
                <a:moveTo>
                  <a:pt x="5918224" y="0"/>
                </a:moveTo>
                <a:lnTo>
                  <a:pt x="0" y="0"/>
                </a:lnTo>
                <a:lnTo>
                  <a:pt x="0" y="6095549"/>
                </a:lnTo>
                <a:lnTo>
                  <a:pt x="5918224" y="6095549"/>
                </a:lnTo>
                <a:lnTo>
                  <a:pt x="59182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4032429"/>
            <a:ext cx="484699" cy="408841"/>
            <a:chOff x="0" y="0"/>
            <a:chExt cx="812800" cy="6855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85592"/>
            </a:xfrm>
            <a:custGeom>
              <a:avLst/>
              <a:gdLst/>
              <a:ahLst/>
              <a:cxnLst/>
              <a:rect r="r" b="b" t="t" l="l"/>
              <a:pathLst>
                <a:path h="685592" w="812800">
                  <a:moveTo>
                    <a:pt x="812800" y="342796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82392"/>
                  </a:lnTo>
                  <a:lnTo>
                    <a:pt x="406400" y="482392"/>
                  </a:lnTo>
                  <a:lnTo>
                    <a:pt x="406400" y="685592"/>
                  </a:lnTo>
                  <a:lnTo>
                    <a:pt x="812800" y="342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36525"/>
              <a:ext cx="711200" cy="345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39039" y="983018"/>
            <a:ext cx="9141711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Product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9792" y="2866976"/>
            <a:ext cx="7529722" cy="67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Health Data Integration with AI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221" y="5467350"/>
            <a:ext cx="5639039" cy="67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Blockchain Technology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6170" y="3869185"/>
            <a:ext cx="913340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Connects with popular health tracking apps.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6170" y="4455795"/>
            <a:ext cx="15177792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algorithms analyze fitness data for accurate conversion to GymFi coins.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6170" y="6646033"/>
            <a:ext cx="13658071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Immutable ledger on Solana blockchain ensures data security and transparency.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6170" y="7838563"/>
            <a:ext cx="10463649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Smart contracts automate the conversion process.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4619040"/>
            <a:ext cx="484699" cy="408841"/>
            <a:chOff x="0" y="0"/>
            <a:chExt cx="812800" cy="68559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85592"/>
            </a:xfrm>
            <a:custGeom>
              <a:avLst/>
              <a:gdLst/>
              <a:ahLst/>
              <a:cxnLst/>
              <a:rect r="r" b="b" t="t" l="l"/>
              <a:pathLst>
                <a:path h="685592" w="812800">
                  <a:moveTo>
                    <a:pt x="812800" y="342796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82392"/>
                  </a:lnTo>
                  <a:lnTo>
                    <a:pt x="406400" y="482392"/>
                  </a:lnTo>
                  <a:lnTo>
                    <a:pt x="406400" y="685592"/>
                  </a:lnTo>
                  <a:lnTo>
                    <a:pt x="812800" y="342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36525"/>
              <a:ext cx="711200" cy="345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6830689"/>
            <a:ext cx="484699" cy="408841"/>
            <a:chOff x="0" y="0"/>
            <a:chExt cx="812800" cy="68559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685592"/>
            </a:xfrm>
            <a:custGeom>
              <a:avLst/>
              <a:gdLst/>
              <a:ahLst/>
              <a:cxnLst/>
              <a:rect r="r" b="b" t="t" l="l"/>
              <a:pathLst>
                <a:path h="685592" w="812800">
                  <a:moveTo>
                    <a:pt x="812800" y="342796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82392"/>
                  </a:lnTo>
                  <a:lnTo>
                    <a:pt x="406400" y="482392"/>
                  </a:lnTo>
                  <a:lnTo>
                    <a:pt x="406400" y="685592"/>
                  </a:lnTo>
                  <a:lnTo>
                    <a:pt x="812800" y="342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36525"/>
              <a:ext cx="711200" cy="345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8001808"/>
            <a:ext cx="484699" cy="408841"/>
            <a:chOff x="0" y="0"/>
            <a:chExt cx="812800" cy="68559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685592"/>
            </a:xfrm>
            <a:custGeom>
              <a:avLst/>
              <a:gdLst/>
              <a:ahLst/>
              <a:cxnLst/>
              <a:rect r="r" b="b" t="t" l="l"/>
              <a:pathLst>
                <a:path h="685592" w="812800">
                  <a:moveTo>
                    <a:pt x="812800" y="342796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82392"/>
                  </a:lnTo>
                  <a:lnTo>
                    <a:pt x="406400" y="482392"/>
                  </a:lnTo>
                  <a:lnTo>
                    <a:pt x="406400" y="685592"/>
                  </a:lnTo>
                  <a:lnTo>
                    <a:pt x="812800" y="342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36525"/>
              <a:ext cx="711200" cy="345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282846" y="9258300"/>
            <a:ext cx="1722309" cy="608639"/>
            <a:chOff x="0" y="0"/>
            <a:chExt cx="453612" cy="1603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8475337" y="9338148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AutoShape 30" id="30"/>
          <p:cNvSpPr/>
          <p:nvPr/>
        </p:nvSpPr>
        <p:spPr>
          <a:xfrm>
            <a:off x="10262138" y="9576907"/>
            <a:ext cx="513210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2883401" y="9576907"/>
            <a:ext cx="513210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219792" y="2731101"/>
            <a:ext cx="7642170" cy="1061884"/>
            <a:chOff x="0" y="0"/>
            <a:chExt cx="2261511" cy="31423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61511" cy="314238"/>
            </a:xfrm>
            <a:custGeom>
              <a:avLst/>
              <a:gdLst/>
              <a:ahLst/>
              <a:cxnLst/>
              <a:rect r="r" b="b" t="t" l="l"/>
              <a:pathLst>
                <a:path h="314238" w="2261511">
                  <a:moveTo>
                    <a:pt x="20261" y="0"/>
                  </a:moveTo>
                  <a:lnTo>
                    <a:pt x="2241250" y="0"/>
                  </a:lnTo>
                  <a:cubicBezTo>
                    <a:pt x="2246623" y="0"/>
                    <a:pt x="2251777" y="2135"/>
                    <a:pt x="2255576" y="5934"/>
                  </a:cubicBezTo>
                  <a:cubicBezTo>
                    <a:pt x="2259376" y="9734"/>
                    <a:pt x="2261511" y="14887"/>
                    <a:pt x="2261511" y="20261"/>
                  </a:cubicBezTo>
                  <a:lnTo>
                    <a:pt x="2261511" y="293977"/>
                  </a:lnTo>
                  <a:cubicBezTo>
                    <a:pt x="2261511" y="305167"/>
                    <a:pt x="2252440" y="314238"/>
                    <a:pt x="2241250" y="314238"/>
                  </a:cubicBezTo>
                  <a:lnTo>
                    <a:pt x="20261" y="314238"/>
                  </a:lnTo>
                  <a:cubicBezTo>
                    <a:pt x="9071" y="314238"/>
                    <a:pt x="0" y="305167"/>
                    <a:pt x="0" y="293977"/>
                  </a:cubicBezTo>
                  <a:lnTo>
                    <a:pt x="0" y="20261"/>
                  </a:lnTo>
                  <a:cubicBezTo>
                    <a:pt x="0" y="9071"/>
                    <a:pt x="9071" y="0"/>
                    <a:pt x="20261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2261511" cy="380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19792" y="5387637"/>
            <a:ext cx="6019899" cy="1061884"/>
            <a:chOff x="0" y="0"/>
            <a:chExt cx="1781440" cy="31423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781440" cy="314238"/>
            </a:xfrm>
            <a:custGeom>
              <a:avLst/>
              <a:gdLst/>
              <a:ahLst/>
              <a:cxnLst/>
              <a:rect r="r" b="b" t="t" l="l"/>
              <a:pathLst>
                <a:path h="314238" w="1781440">
                  <a:moveTo>
                    <a:pt x="25721" y="0"/>
                  </a:moveTo>
                  <a:lnTo>
                    <a:pt x="1755719" y="0"/>
                  </a:lnTo>
                  <a:cubicBezTo>
                    <a:pt x="1769924" y="0"/>
                    <a:pt x="1781440" y="11516"/>
                    <a:pt x="1781440" y="25721"/>
                  </a:cubicBezTo>
                  <a:lnTo>
                    <a:pt x="1781440" y="288517"/>
                  </a:lnTo>
                  <a:cubicBezTo>
                    <a:pt x="1781440" y="302722"/>
                    <a:pt x="1769924" y="314238"/>
                    <a:pt x="1755719" y="314238"/>
                  </a:cubicBezTo>
                  <a:lnTo>
                    <a:pt x="25721" y="314238"/>
                  </a:lnTo>
                  <a:cubicBezTo>
                    <a:pt x="11516" y="314238"/>
                    <a:pt x="0" y="302722"/>
                    <a:pt x="0" y="288517"/>
                  </a:cubicBezTo>
                  <a:lnTo>
                    <a:pt x="0" y="25721"/>
                  </a:lnTo>
                  <a:cubicBezTo>
                    <a:pt x="0" y="11516"/>
                    <a:pt x="11516" y="0"/>
                    <a:pt x="25721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1781440" cy="380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2730" y="232902"/>
            <a:ext cx="8677629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Marketing Plan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96837" y="2134727"/>
            <a:ext cx="4561470" cy="1145423"/>
            <a:chOff x="0" y="0"/>
            <a:chExt cx="1470208" cy="3691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70208" cy="369181"/>
            </a:xfrm>
            <a:custGeom>
              <a:avLst/>
              <a:gdLst/>
              <a:ahLst/>
              <a:cxnLst/>
              <a:rect r="r" b="b" t="t" l="l"/>
              <a:pathLst>
                <a:path h="369181" w="1470208">
                  <a:moveTo>
                    <a:pt x="33945" y="0"/>
                  </a:moveTo>
                  <a:lnTo>
                    <a:pt x="1436263" y="0"/>
                  </a:lnTo>
                  <a:cubicBezTo>
                    <a:pt x="1445266" y="0"/>
                    <a:pt x="1453900" y="3576"/>
                    <a:pt x="1460266" y="9942"/>
                  </a:cubicBezTo>
                  <a:cubicBezTo>
                    <a:pt x="1466631" y="16308"/>
                    <a:pt x="1470208" y="24942"/>
                    <a:pt x="1470208" y="33945"/>
                  </a:cubicBezTo>
                  <a:lnTo>
                    <a:pt x="1470208" y="335237"/>
                  </a:lnTo>
                  <a:cubicBezTo>
                    <a:pt x="1470208" y="353984"/>
                    <a:pt x="1455010" y="369181"/>
                    <a:pt x="1436263" y="369181"/>
                  </a:cubicBezTo>
                  <a:lnTo>
                    <a:pt x="33945" y="369181"/>
                  </a:lnTo>
                  <a:cubicBezTo>
                    <a:pt x="15198" y="369181"/>
                    <a:pt x="0" y="353984"/>
                    <a:pt x="0" y="335237"/>
                  </a:cubicBezTo>
                  <a:lnTo>
                    <a:pt x="0" y="33945"/>
                  </a:lnTo>
                  <a:cubicBezTo>
                    <a:pt x="0" y="15198"/>
                    <a:pt x="15198" y="0"/>
                    <a:pt x="3394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470208" cy="435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96837" y="3452084"/>
            <a:ext cx="4561470" cy="1145423"/>
            <a:chOff x="0" y="0"/>
            <a:chExt cx="1470208" cy="3691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208" cy="369181"/>
            </a:xfrm>
            <a:custGeom>
              <a:avLst/>
              <a:gdLst/>
              <a:ahLst/>
              <a:cxnLst/>
              <a:rect r="r" b="b" t="t" l="l"/>
              <a:pathLst>
                <a:path h="369181" w="1470208">
                  <a:moveTo>
                    <a:pt x="33945" y="0"/>
                  </a:moveTo>
                  <a:lnTo>
                    <a:pt x="1436263" y="0"/>
                  </a:lnTo>
                  <a:cubicBezTo>
                    <a:pt x="1445266" y="0"/>
                    <a:pt x="1453900" y="3576"/>
                    <a:pt x="1460266" y="9942"/>
                  </a:cubicBezTo>
                  <a:cubicBezTo>
                    <a:pt x="1466631" y="16308"/>
                    <a:pt x="1470208" y="24942"/>
                    <a:pt x="1470208" y="33945"/>
                  </a:cubicBezTo>
                  <a:lnTo>
                    <a:pt x="1470208" y="335237"/>
                  </a:lnTo>
                  <a:cubicBezTo>
                    <a:pt x="1470208" y="353984"/>
                    <a:pt x="1455010" y="369181"/>
                    <a:pt x="1436263" y="369181"/>
                  </a:cubicBezTo>
                  <a:lnTo>
                    <a:pt x="33945" y="369181"/>
                  </a:lnTo>
                  <a:cubicBezTo>
                    <a:pt x="15198" y="369181"/>
                    <a:pt x="0" y="353984"/>
                    <a:pt x="0" y="335237"/>
                  </a:cubicBezTo>
                  <a:lnTo>
                    <a:pt x="0" y="33945"/>
                  </a:lnTo>
                  <a:cubicBezTo>
                    <a:pt x="0" y="15198"/>
                    <a:pt x="15198" y="0"/>
                    <a:pt x="3394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470208" cy="435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672220" y="7883556"/>
            <a:ext cx="3397148" cy="3498935"/>
          </a:xfrm>
          <a:custGeom>
            <a:avLst/>
            <a:gdLst/>
            <a:ahLst/>
            <a:cxnLst/>
            <a:rect r="r" b="b" t="t" l="l"/>
            <a:pathLst>
              <a:path h="3498935" w="3397148">
                <a:moveTo>
                  <a:pt x="0" y="0"/>
                </a:moveTo>
                <a:lnTo>
                  <a:pt x="3397149" y="0"/>
                </a:lnTo>
                <a:lnTo>
                  <a:pt x="3397149" y="3498935"/>
                </a:lnTo>
                <a:lnTo>
                  <a:pt x="0" y="3498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96837" y="4769442"/>
            <a:ext cx="4561470" cy="1145423"/>
            <a:chOff x="0" y="0"/>
            <a:chExt cx="1470208" cy="3691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70208" cy="369181"/>
            </a:xfrm>
            <a:custGeom>
              <a:avLst/>
              <a:gdLst/>
              <a:ahLst/>
              <a:cxnLst/>
              <a:rect r="r" b="b" t="t" l="l"/>
              <a:pathLst>
                <a:path h="369181" w="1470208">
                  <a:moveTo>
                    <a:pt x="33945" y="0"/>
                  </a:moveTo>
                  <a:lnTo>
                    <a:pt x="1436263" y="0"/>
                  </a:lnTo>
                  <a:cubicBezTo>
                    <a:pt x="1445266" y="0"/>
                    <a:pt x="1453900" y="3576"/>
                    <a:pt x="1460266" y="9942"/>
                  </a:cubicBezTo>
                  <a:cubicBezTo>
                    <a:pt x="1466631" y="16308"/>
                    <a:pt x="1470208" y="24942"/>
                    <a:pt x="1470208" y="33945"/>
                  </a:cubicBezTo>
                  <a:lnTo>
                    <a:pt x="1470208" y="335237"/>
                  </a:lnTo>
                  <a:cubicBezTo>
                    <a:pt x="1470208" y="353984"/>
                    <a:pt x="1455010" y="369181"/>
                    <a:pt x="1436263" y="369181"/>
                  </a:cubicBezTo>
                  <a:lnTo>
                    <a:pt x="33945" y="369181"/>
                  </a:lnTo>
                  <a:cubicBezTo>
                    <a:pt x="15198" y="369181"/>
                    <a:pt x="0" y="353984"/>
                    <a:pt x="0" y="335237"/>
                  </a:cubicBezTo>
                  <a:lnTo>
                    <a:pt x="0" y="33945"/>
                  </a:lnTo>
                  <a:cubicBezTo>
                    <a:pt x="0" y="15198"/>
                    <a:pt x="15198" y="0"/>
                    <a:pt x="3394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470208" cy="435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05747" y="2310238"/>
            <a:ext cx="4852013" cy="6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3"/>
              </a:lnSpc>
            </a:pPr>
            <a:r>
              <a:rPr lang="en-US" sz="36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Audience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69709" y="3632575"/>
            <a:ext cx="3615727" cy="6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3"/>
              </a:lnSpc>
            </a:pPr>
            <a:r>
              <a:rPr lang="en-US" sz="36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3882" y="4949933"/>
            <a:ext cx="3951425" cy="6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3"/>
              </a:lnSpc>
            </a:pPr>
            <a:r>
              <a:rPr lang="en-US" sz="36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Promotions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42357" y="2441203"/>
            <a:ext cx="11445643" cy="46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Fitness enthusiasts, tech-savvy users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42357" y="3758561"/>
            <a:ext cx="11445643" cy="46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 Media, Influencers, Content Marketing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42357" y="5052213"/>
            <a:ext cx="9630679" cy="46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Referral Programs, Fitness Challenges, Email Campaigns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5325322" y="9633023"/>
            <a:ext cx="1722309" cy="608639"/>
            <a:chOff x="0" y="0"/>
            <a:chExt cx="453612" cy="1603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9695552" y="9923055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5517813" y="9712872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4113799" y="-2269345"/>
            <a:ext cx="6533389" cy="6729146"/>
          </a:xfrm>
          <a:custGeom>
            <a:avLst/>
            <a:gdLst/>
            <a:ahLst/>
            <a:cxnLst/>
            <a:rect r="r" b="b" t="t" l="l"/>
            <a:pathLst>
              <a:path h="6729146" w="6533389">
                <a:moveTo>
                  <a:pt x="0" y="0"/>
                </a:moveTo>
                <a:lnTo>
                  <a:pt x="6533389" y="0"/>
                </a:lnTo>
                <a:lnTo>
                  <a:pt x="6533389" y="6729146"/>
                </a:lnTo>
                <a:lnTo>
                  <a:pt x="0" y="672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956041" y="-738944"/>
            <a:ext cx="895166" cy="2425995"/>
            <a:chOff x="0" y="0"/>
            <a:chExt cx="235764" cy="63894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5764" cy="638945"/>
            </a:xfrm>
            <a:custGeom>
              <a:avLst/>
              <a:gdLst/>
              <a:ahLst/>
              <a:cxnLst/>
              <a:rect r="r" b="b" t="t" l="l"/>
              <a:pathLst>
                <a:path h="638945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638945"/>
                  </a:lnTo>
                  <a:lnTo>
                    <a:pt x="0" y="638945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235764" cy="705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78860" y="6086316"/>
            <a:ext cx="4561470" cy="1145423"/>
            <a:chOff x="0" y="0"/>
            <a:chExt cx="1470208" cy="36918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70208" cy="369181"/>
            </a:xfrm>
            <a:custGeom>
              <a:avLst/>
              <a:gdLst/>
              <a:ahLst/>
              <a:cxnLst/>
              <a:rect r="r" b="b" t="t" l="l"/>
              <a:pathLst>
                <a:path h="369181" w="1470208">
                  <a:moveTo>
                    <a:pt x="33945" y="0"/>
                  </a:moveTo>
                  <a:lnTo>
                    <a:pt x="1436263" y="0"/>
                  </a:lnTo>
                  <a:cubicBezTo>
                    <a:pt x="1445266" y="0"/>
                    <a:pt x="1453900" y="3576"/>
                    <a:pt x="1460266" y="9942"/>
                  </a:cubicBezTo>
                  <a:cubicBezTo>
                    <a:pt x="1466631" y="16308"/>
                    <a:pt x="1470208" y="24942"/>
                    <a:pt x="1470208" y="33945"/>
                  </a:cubicBezTo>
                  <a:lnTo>
                    <a:pt x="1470208" y="335237"/>
                  </a:lnTo>
                  <a:cubicBezTo>
                    <a:pt x="1470208" y="353984"/>
                    <a:pt x="1455010" y="369181"/>
                    <a:pt x="1436263" y="369181"/>
                  </a:cubicBezTo>
                  <a:lnTo>
                    <a:pt x="33945" y="369181"/>
                  </a:lnTo>
                  <a:cubicBezTo>
                    <a:pt x="15198" y="369181"/>
                    <a:pt x="0" y="353984"/>
                    <a:pt x="0" y="335237"/>
                  </a:cubicBezTo>
                  <a:lnTo>
                    <a:pt x="0" y="33945"/>
                  </a:lnTo>
                  <a:cubicBezTo>
                    <a:pt x="0" y="15198"/>
                    <a:pt x="15198" y="0"/>
                    <a:pt x="3394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1470208" cy="435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578860" y="7403673"/>
            <a:ext cx="4561470" cy="1145423"/>
            <a:chOff x="0" y="0"/>
            <a:chExt cx="1470208" cy="36918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70208" cy="369181"/>
            </a:xfrm>
            <a:custGeom>
              <a:avLst/>
              <a:gdLst/>
              <a:ahLst/>
              <a:cxnLst/>
              <a:rect r="r" b="b" t="t" l="l"/>
              <a:pathLst>
                <a:path h="369181" w="1470208">
                  <a:moveTo>
                    <a:pt x="33945" y="0"/>
                  </a:moveTo>
                  <a:lnTo>
                    <a:pt x="1436263" y="0"/>
                  </a:lnTo>
                  <a:cubicBezTo>
                    <a:pt x="1445266" y="0"/>
                    <a:pt x="1453900" y="3576"/>
                    <a:pt x="1460266" y="9942"/>
                  </a:cubicBezTo>
                  <a:cubicBezTo>
                    <a:pt x="1466631" y="16308"/>
                    <a:pt x="1470208" y="24942"/>
                    <a:pt x="1470208" y="33945"/>
                  </a:cubicBezTo>
                  <a:lnTo>
                    <a:pt x="1470208" y="335237"/>
                  </a:lnTo>
                  <a:cubicBezTo>
                    <a:pt x="1470208" y="353984"/>
                    <a:pt x="1455010" y="369181"/>
                    <a:pt x="1436263" y="369181"/>
                  </a:cubicBezTo>
                  <a:lnTo>
                    <a:pt x="33945" y="369181"/>
                  </a:lnTo>
                  <a:cubicBezTo>
                    <a:pt x="15198" y="369181"/>
                    <a:pt x="0" y="353984"/>
                    <a:pt x="0" y="335237"/>
                  </a:cubicBezTo>
                  <a:lnTo>
                    <a:pt x="0" y="33945"/>
                  </a:lnTo>
                  <a:cubicBezTo>
                    <a:pt x="0" y="15198"/>
                    <a:pt x="15198" y="0"/>
                    <a:pt x="3394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1470208" cy="435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051732" y="6267291"/>
            <a:ext cx="3615727" cy="6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3"/>
              </a:lnSpc>
            </a:pPr>
            <a:r>
              <a:rPr lang="en-US" sz="36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Events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56041" y="7581252"/>
            <a:ext cx="3951425" cy="6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3"/>
              </a:lnSpc>
            </a:pPr>
            <a:r>
              <a:rPr lang="en-US" sz="36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Partnerships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596837" y="8721516"/>
            <a:ext cx="4561470" cy="1145423"/>
            <a:chOff x="0" y="0"/>
            <a:chExt cx="1470208" cy="36918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70208" cy="369181"/>
            </a:xfrm>
            <a:custGeom>
              <a:avLst/>
              <a:gdLst/>
              <a:ahLst/>
              <a:cxnLst/>
              <a:rect r="r" b="b" t="t" l="l"/>
              <a:pathLst>
                <a:path h="369181" w="1470208">
                  <a:moveTo>
                    <a:pt x="33945" y="0"/>
                  </a:moveTo>
                  <a:lnTo>
                    <a:pt x="1436263" y="0"/>
                  </a:lnTo>
                  <a:cubicBezTo>
                    <a:pt x="1445266" y="0"/>
                    <a:pt x="1453900" y="3576"/>
                    <a:pt x="1460266" y="9942"/>
                  </a:cubicBezTo>
                  <a:cubicBezTo>
                    <a:pt x="1466631" y="16308"/>
                    <a:pt x="1470208" y="24942"/>
                    <a:pt x="1470208" y="33945"/>
                  </a:cubicBezTo>
                  <a:lnTo>
                    <a:pt x="1470208" y="335237"/>
                  </a:lnTo>
                  <a:cubicBezTo>
                    <a:pt x="1470208" y="353984"/>
                    <a:pt x="1455010" y="369181"/>
                    <a:pt x="1436263" y="369181"/>
                  </a:cubicBezTo>
                  <a:lnTo>
                    <a:pt x="33945" y="369181"/>
                  </a:lnTo>
                  <a:cubicBezTo>
                    <a:pt x="15198" y="369181"/>
                    <a:pt x="0" y="353984"/>
                    <a:pt x="0" y="335237"/>
                  </a:cubicBezTo>
                  <a:lnTo>
                    <a:pt x="0" y="33945"/>
                  </a:lnTo>
                  <a:cubicBezTo>
                    <a:pt x="0" y="15198"/>
                    <a:pt x="15198" y="0"/>
                    <a:pt x="3394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1470208" cy="435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883882" y="8898610"/>
            <a:ext cx="3951425" cy="6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3"/>
              </a:lnSpc>
            </a:pPr>
            <a:r>
              <a:rPr lang="en-US" sz="36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Analytics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842357" y="6389880"/>
            <a:ext cx="9630679" cy="46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Sponsor fitness events, host webinars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842357" y="7707237"/>
            <a:ext cx="9630679" cy="46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Gyms, wellness brands, tech companies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842357" y="9000890"/>
            <a:ext cx="9630679" cy="46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Track performance, gather user feedback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34755" y="7904588"/>
            <a:ext cx="4963972" cy="5112705"/>
          </a:xfrm>
          <a:custGeom>
            <a:avLst/>
            <a:gdLst/>
            <a:ahLst/>
            <a:cxnLst/>
            <a:rect r="r" b="b" t="t" l="l"/>
            <a:pathLst>
              <a:path h="5112705" w="4963972">
                <a:moveTo>
                  <a:pt x="0" y="0"/>
                </a:moveTo>
                <a:lnTo>
                  <a:pt x="4963972" y="0"/>
                </a:lnTo>
                <a:lnTo>
                  <a:pt x="4963972" y="5112706"/>
                </a:lnTo>
                <a:lnTo>
                  <a:pt x="0" y="5112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299" y="-680683"/>
            <a:ext cx="895166" cy="1709383"/>
            <a:chOff x="0" y="0"/>
            <a:chExt cx="235764" cy="4502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764" cy="450208"/>
            </a:xfrm>
            <a:custGeom>
              <a:avLst/>
              <a:gdLst/>
              <a:ahLst/>
              <a:cxnLst/>
              <a:rect r="r" b="b" t="t" l="l"/>
              <a:pathLst>
                <a:path h="450208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450208"/>
                  </a:lnTo>
                  <a:lnTo>
                    <a:pt x="0" y="450208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35764" cy="516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121373" y="-1696827"/>
            <a:ext cx="3632823" cy="3741672"/>
          </a:xfrm>
          <a:custGeom>
            <a:avLst/>
            <a:gdLst/>
            <a:ahLst/>
            <a:cxnLst/>
            <a:rect r="r" b="b" t="t" l="l"/>
            <a:pathLst>
              <a:path h="3741672" w="3632823">
                <a:moveTo>
                  <a:pt x="0" y="0"/>
                </a:moveTo>
                <a:lnTo>
                  <a:pt x="3632824" y="0"/>
                </a:lnTo>
                <a:lnTo>
                  <a:pt x="3632824" y="3741671"/>
                </a:lnTo>
                <a:lnTo>
                  <a:pt x="0" y="3741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928882" y="9229212"/>
            <a:ext cx="1722309" cy="608639"/>
            <a:chOff x="0" y="0"/>
            <a:chExt cx="453612" cy="1603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121373" y="9309061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7689" y="746416"/>
            <a:ext cx="8242966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Business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00695" y="2876840"/>
            <a:ext cx="9133403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Earn from GymFi coins and SOL coins transactions on the platform.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00695" y="4822930"/>
            <a:ext cx="9133403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Charge organizations and individuals who want to issue NFTs on the GymFi marketplace.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00695" y="7331322"/>
            <a:ext cx="9133403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Offer subscription packages for users to participate in fitness challenges and receive special benefits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64121" y="2666373"/>
            <a:ext cx="4563073" cy="1765864"/>
            <a:chOff x="0" y="0"/>
            <a:chExt cx="1350328" cy="5225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50329" cy="522564"/>
            </a:xfrm>
            <a:custGeom>
              <a:avLst/>
              <a:gdLst/>
              <a:ahLst/>
              <a:cxnLst/>
              <a:rect r="r" b="b" t="t" l="l"/>
              <a:pathLst>
                <a:path h="522564" w="1350329">
                  <a:moveTo>
                    <a:pt x="33933" y="0"/>
                  </a:moveTo>
                  <a:lnTo>
                    <a:pt x="1316396" y="0"/>
                  </a:lnTo>
                  <a:cubicBezTo>
                    <a:pt x="1335136" y="0"/>
                    <a:pt x="1350329" y="15192"/>
                    <a:pt x="1350329" y="33933"/>
                  </a:cubicBezTo>
                  <a:lnTo>
                    <a:pt x="1350329" y="488631"/>
                  </a:lnTo>
                  <a:cubicBezTo>
                    <a:pt x="1350329" y="507371"/>
                    <a:pt x="1335136" y="522564"/>
                    <a:pt x="1316396" y="522564"/>
                  </a:cubicBezTo>
                  <a:lnTo>
                    <a:pt x="33933" y="522564"/>
                  </a:lnTo>
                  <a:cubicBezTo>
                    <a:pt x="15192" y="522564"/>
                    <a:pt x="0" y="507371"/>
                    <a:pt x="0" y="488631"/>
                  </a:cubicBezTo>
                  <a:lnTo>
                    <a:pt x="0" y="33933"/>
                  </a:lnTo>
                  <a:cubicBezTo>
                    <a:pt x="0" y="15192"/>
                    <a:pt x="15192" y="0"/>
                    <a:pt x="3393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350328" cy="589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75545" y="2584105"/>
            <a:ext cx="3999129" cy="178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Transaction Fees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64121" y="7371372"/>
            <a:ext cx="4563073" cy="1857840"/>
            <a:chOff x="0" y="0"/>
            <a:chExt cx="1350328" cy="5497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50329" cy="549782"/>
            </a:xfrm>
            <a:custGeom>
              <a:avLst/>
              <a:gdLst/>
              <a:ahLst/>
              <a:cxnLst/>
              <a:rect r="r" b="b" t="t" l="l"/>
              <a:pathLst>
                <a:path h="549782" w="1350329">
                  <a:moveTo>
                    <a:pt x="33933" y="0"/>
                  </a:moveTo>
                  <a:lnTo>
                    <a:pt x="1316396" y="0"/>
                  </a:lnTo>
                  <a:cubicBezTo>
                    <a:pt x="1335136" y="0"/>
                    <a:pt x="1350329" y="15192"/>
                    <a:pt x="1350329" y="33933"/>
                  </a:cubicBezTo>
                  <a:lnTo>
                    <a:pt x="1350329" y="515849"/>
                  </a:lnTo>
                  <a:cubicBezTo>
                    <a:pt x="1350329" y="534589"/>
                    <a:pt x="1335136" y="549782"/>
                    <a:pt x="1316396" y="549782"/>
                  </a:cubicBezTo>
                  <a:lnTo>
                    <a:pt x="33933" y="549782"/>
                  </a:lnTo>
                  <a:cubicBezTo>
                    <a:pt x="15192" y="549782"/>
                    <a:pt x="0" y="534589"/>
                    <a:pt x="0" y="515849"/>
                  </a:cubicBezTo>
                  <a:lnTo>
                    <a:pt x="0" y="33933"/>
                  </a:lnTo>
                  <a:cubicBezTo>
                    <a:pt x="0" y="15192"/>
                    <a:pt x="15192" y="0"/>
                    <a:pt x="3393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350328" cy="616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401465" y="4834995"/>
            <a:ext cx="4621975" cy="178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NFT Issuance Fees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64121" y="4853886"/>
            <a:ext cx="4563073" cy="1892619"/>
            <a:chOff x="0" y="0"/>
            <a:chExt cx="1350328" cy="56007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50329" cy="560074"/>
            </a:xfrm>
            <a:custGeom>
              <a:avLst/>
              <a:gdLst/>
              <a:ahLst/>
              <a:cxnLst/>
              <a:rect r="r" b="b" t="t" l="l"/>
              <a:pathLst>
                <a:path h="560074" w="1350329">
                  <a:moveTo>
                    <a:pt x="33933" y="0"/>
                  </a:moveTo>
                  <a:lnTo>
                    <a:pt x="1316396" y="0"/>
                  </a:lnTo>
                  <a:cubicBezTo>
                    <a:pt x="1335136" y="0"/>
                    <a:pt x="1350329" y="15192"/>
                    <a:pt x="1350329" y="33933"/>
                  </a:cubicBezTo>
                  <a:lnTo>
                    <a:pt x="1350329" y="526141"/>
                  </a:lnTo>
                  <a:cubicBezTo>
                    <a:pt x="1350329" y="544881"/>
                    <a:pt x="1335136" y="560074"/>
                    <a:pt x="1316396" y="560074"/>
                  </a:cubicBezTo>
                  <a:lnTo>
                    <a:pt x="33933" y="560074"/>
                  </a:lnTo>
                  <a:cubicBezTo>
                    <a:pt x="15192" y="560074"/>
                    <a:pt x="0" y="544881"/>
                    <a:pt x="0" y="526141"/>
                  </a:cubicBezTo>
                  <a:lnTo>
                    <a:pt x="0" y="33933"/>
                  </a:lnTo>
                  <a:cubicBezTo>
                    <a:pt x="0" y="15192"/>
                    <a:pt x="15192" y="0"/>
                    <a:pt x="3393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1350328" cy="62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64121" y="7343387"/>
            <a:ext cx="4621975" cy="178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Subscription Services</a:t>
            </a:r>
          </a:p>
        </p:txBody>
      </p:sp>
      <p:sp>
        <p:nvSpPr>
          <p:cNvPr name="AutoShape 27" id="27"/>
          <p:cNvSpPr/>
          <p:nvPr/>
        </p:nvSpPr>
        <p:spPr>
          <a:xfrm>
            <a:off x="10381098" y="9547820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6843786" y="-722909"/>
            <a:ext cx="895166" cy="2825617"/>
            <a:chOff x="0" y="0"/>
            <a:chExt cx="235764" cy="744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764" cy="744196"/>
            </a:xfrm>
            <a:custGeom>
              <a:avLst/>
              <a:gdLst/>
              <a:ahLst/>
              <a:cxnLst/>
              <a:rect r="r" b="b" t="t" l="l"/>
              <a:pathLst>
                <a:path h="744196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744196"/>
                  </a:lnTo>
                  <a:lnTo>
                    <a:pt x="0" y="744196"/>
                  </a:lnTo>
                  <a:close/>
                </a:path>
              </a:pathLst>
            </a:custGeom>
            <a:solidFill>
              <a:srgbClr val="93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35764" cy="810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20061"/>
            <a:ext cx="1722309" cy="608639"/>
            <a:chOff x="0" y="0"/>
            <a:chExt cx="453612" cy="1603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023529" y="1297912"/>
          <a:ext cx="16235771" cy="4752975"/>
        </p:xfrm>
        <a:graphic>
          <a:graphicData uri="http://schemas.openxmlformats.org/drawingml/2006/table">
            <a:tbl>
              <a:tblPr/>
              <a:tblGrid>
                <a:gridCol w="2487065"/>
                <a:gridCol w="2646771"/>
                <a:gridCol w="5291740"/>
                <a:gridCol w="5810194"/>
              </a:tblGrid>
              <a:tr h="921789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GameFi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GymFi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062"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Earning Potential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 potential from in-game achievements and trading.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Earn rewards from workouts and fitness challenges.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89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Ownership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Ownership of digital assets in games.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Ownership of personal health data.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3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Decentralization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Distributed control over game economies, reducing central authority influence.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Community-driven fitness programs, allowing users to have more say in their fitness journey.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8952167" y="-238125"/>
            <a:ext cx="6748703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Competitors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1191" y="499909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07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023529" y="6050887"/>
          <a:ext cx="16235771" cy="3838575"/>
        </p:xfrm>
        <a:graphic>
          <a:graphicData uri="http://schemas.openxmlformats.org/drawingml/2006/table">
            <a:tbl>
              <a:tblPr/>
              <a:tblGrid>
                <a:gridCol w="2476597"/>
                <a:gridCol w="2652946"/>
                <a:gridCol w="5306826"/>
                <a:gridCol w="5799402"/>
              </a:tblGrid>
              <a:tr h="1279525"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Disadvantages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Volatility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Asset values fluctuate significantly, risking financial loss.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Earnings from fitness vary, influenced by market trends.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952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Disadvantages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Security Risks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Susceptible to hacks and scams targeting in-game assets.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Risks related to the security of personal health data.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952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Disadvantages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Entry Barriers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Significant initial investment required in assets or tokens.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Requires access to fitness equipment or subscriptions, which can be costly.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6244" y="62019"/>
            <a:ext cx="11059734" cy="124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sz="6963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Go-to-Market Strategy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370029" y="9258300"/>
            <a:ext cx="1722309" cy="608639"/>
            <a:chOff x="0" y="0"/>
            <a:chExt cx="453612" cy="160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562520" y="9338148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08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19395" y="-680683"/>
            <a:ext cx="895166" cy="1991727"/>
            <a:chOff x="0" y="0"/>
            <a:chExt cx="235764" cy="5245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764" cy="524570"/>
            </a:xfrm>
            <a:custGeom>
              <a:avLst/>
              <a:gdLst/>
              <a:ahLst/>
              <a:cxnLst/>
              <a:rect r="r" b="b" t="t" l="l"/>
              <a:pathLst>
                <a:path h="524570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524570"/>
                  </a:lnTo>
                  <a:lnTo>
                    <a:pt x="0" y="524570"/>
                  </a:lnTo>
                  <a:close/>
                </a:path>
              </a:pathLst>
            </a:custGeom>
            <a:solidFill>
              <a:srgbClr val="93FF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235764" cy="591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3141464" y="-4021120"/>
            <a:ext cx="5280309" cy="5438521"/>
          </a:xfrm>
          <a:custGeom>
            <a:avLst/>
            <a:gdLst/>
            <a:ahLst/>
            <a:cxnLst/>
            <a:rect r="r" b="b" t="t" l="l"/>
            <a:pathLst>
              <a:path h="5438521" w="5280309">
                <a:moveTo>
                  <a:pt x="5280309" y="0"/>
                </a:moveTo>
                <a:lnTo>
                  <a:pt x="0" y="0"/>
                </a:lnTo>
                <a:lnTo>
                  <a:pt x="0" y="5438521"/>
                </a:lnTo>
                <a:lnTo>
                  <a:pt x="5280309" y="5438521"/>
                </a:lnTo>
                <a:lnTo>
                  <a:pt x="52803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19395" y="3168075"/>
            <a:ext cx="1511520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Launch beta version, partner with gyms and fitness organizations.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9395" y="5441813"/>
            <a:ext cx="13611288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Expand integration with more health tracking apps, enhance social and community features.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5206" y="7964668"/>
            <a:ext cx="13611288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Deploy NFT marketplace and SOL coin exchange system, expand user base through strong media promotion.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190175"/>
            <a:ext cx="2800528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Phase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5980" y="4467941"/>
            <a:ext cx="2800528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Phase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5980" y="6853418"/>
            <a:ext cx="2800528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Phase 3</a:t>
            </a:r>
          </a:p>
        </p:txBody>
      </p:sp>
      <p:sp>
        <p:nvSpPr>
          <p:cNvPr name="AutoShape 17" id="17"/>
          <p:cNvSpPr/>
          <p:nvPr/>
        </p:nvSpPr>
        <p:spPr>
          <a:xfrm>
            <a:off x="-3984221" y="2726750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984221" y="4975941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984221" y="7361418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9806293" y="9548332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96098" y="8955024"/>
            <a:ext cx="1722309" cy="608639"/>
            <a:chOff x="0" y="0"/>
            <a:chExt cx="453612" cy="160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9669380" y="9230769"/>
            <a:ext cx="465309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19395" y="-680683"/>
            <a:ext cx="895166" cy="2773847"/>
            <a:chOff x="0" y="0"/>
            <a:chExt cx="235764" cy="730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764" cy="730560"/>
            </a:xfrm>
            <a:custGeom>
              <a:avLst/>
              <a:gdLst/>
              <a:ahLst/>
              <a:cxnLst/>
              <a:rect r="r" b="b" t="t" l="l"/>
              <a:pathLst>
                <a:path h="730560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730560"/>
                  </a:lnTo>
                  <a:lnTo>
                    <a:pt x="0" y="730560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35764" cy="797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19395" y="3742941"/>
            <a:ext cx="4115407" cy="4115390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-174000">
              <a:off x="-84647" y="-84649"/>
              <a:ext cx="6519294" cy="6519271"/>
            </a:xfrm>
            <a:custGeom>
              <a:avLst/>
              <a:gdLst/>
              <a:ahLst/>
              <a:cxnLst/>
              <a:rect r="r" b="b" t="t" l="l"/>
              <a:pathLst>
                <a:path h="6519271" w="6519294">
                  <a:moveTo>
                    <a:pt x="6430579" y="3420307"/>
                  </a:moveTo>
                  <a:cubicBezTo>
                    <a:pt x="6341868" y="5171487"/>
                    <a:pt x="4850246" y="6519271"/>
                    <a:pt x="3099015" y="6430557"/>
                  </a:cubicBezTo>
                  <a:cubicBezTo>
                    <a:pt x="1347759" y="6341843"/>
                    <a:pt x="0" y="4850222"/>
                    <a:pt x="88711" y="3099042"/>
                  </a:cubicBezTo>
                  <a:cubicBezTo>
                    <a:pt x="177427" y="1347773"/>
                    <a:pt x="1669023" y="0"/>
                    <a:pt x="3420279" y="88715"/>
                  </a:cubicBezTo>
                  <a:cubicBezTo>
                    <a:pt x="5171535" y="177430"/>
                    <a:pt x="6519294" y="1669038"/>
                    <a:pt x="6430579" y="3420307"/>
                  </a:cubicBezTo>
                  <a:close/>
                </a:path>
              </a:pathLst>
            </a:custGeom>
            <a:blipFill>
              <a:blip r:embed="rId2"/>
              <a:stretch>
                <a:fillRect l="-7567" t="-17701" r="-13421" b="-3036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281644" y="3742941"/>
            <a:ext cx="4425691" cy="442567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3423" r="0" b="-8125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3893" y="3742941"/>
            <a:ext cx="4115407" cy="4115390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3610784" y="-2508221"/>
            <a:ext cx="5301734" cy="5460587"/>
          </a:xfrm>
          <a:custGeom>
            <a:avLst/>
            <a:gdLst/>
            <a:ahLst/>
            <a:cxnLst/>
            <a:rect r="r" b="b" t="t" l="l"/>
            <a:pathLst>
              <a:path h="5460587" w="5301734">
                <a:moveTo>
                  <a:pt x="0" y="0"/>
                </a:moveTo>
                <a:lnTo>
                  <a:pt x="5301734" y="0"/>
                </a:lnTo>
                <a:lnTo>
                  <a:pt x="5301734" y="5460587"/>
                </a:lnTo>
                <a:lnTo>
                  <a:pt x="0" y="5460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72894" y="7858331"/>
            <a:ext cx="3580692" cy="3687978"/>
          </a:xfrm>
          <a:custGeom>
            <a:avLst/>
            <a:gdLst/>
            <a:ahLst/>
            <a:cxnLst/>
            <a:rect r="r" b="b" t="t" l="l"/>
            <a:pathLst>
              <a:path h="3687978" w="3580692">
                <a:moveTo>
                  <a:pt x="0" y="0"/>
                </a:moveTo>
                <a:lnTo>
                  <a:pt x="3580692" y="0"/>
                </a:lnTo>
                <a:lnTo>
                  <a:pt x="3580692" y="3687979"/>
                </a:lnTo>
                <a:lnTo>
                  <a:pt x="0" y="3687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06231">
            <a:off x="3522935" y="6993825"/>
            <a:ext cx="2142332" cy="1076522"/>
          </a:xfrm>
          <a:custGeom>
            <a:avLst/>
            <a:gdLst/>
            <a:ahLst/>
            <a:cxnLst/>
            <a:rect r="r" b="b" t="t" l="l"/>
            <a:pathLst>
              <a:path h="1076522" w="214233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23494">
            <a:off x="9481999" y="6993825"/>
            <a:ext cx="2142332" cy="1076522"/>
          </a:xfrm>
          <a:custGeom>
            <a:avLst/>
            <a:gdLst/>
            <a:ahLst/>
            <a:cxnLst/>
            <a:rect r="r" b="b" t="t" l="l"/>
            <a:pathLst>
              <a:path h="1076522" w="214233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23494">
            <a:off x="15441063" y="6993825"/>
            <a:ext cx="2142332" cy="1076522"/>
          </a:xfrm>
          <a:custGeom>
            <a:avLst/>
            <a:gdLst/>
            <a:ahLst/>
            <a:cxnLst/>
            <a:rect r="r" b="b" t="t" l="l"/>
            <a:pathLst>
              <a:path h="1076522" w="214233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19395" y="2071915"/>
            <a:ext cx="8143806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Meet The Team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088590" y="9034872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41885" y="7307615"/>
            <a:ext cx="1504433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Duy D.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00949" y="7307615"/>
            <a:ext cx="1504433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Tai D.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765918" y="7307615"/>
            <a:ext cx="1504433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Danh D.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DAGJh8dY0lA</dc:identifier>
  <dcterms:modified xsi:type="dcterms:W3CDTF">2011-08-01T06:04:30Z</dcterms:modified>
  <cp:revision>1</cp:revision>
  <dc:title>GymFi: Rewarding Fitness with Blockchain</dc:title>
</cp:coreProperties>
</file>