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58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50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89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A50E-9B7F-49D4-8BF1-66B45494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111" y="659535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8200" dirty="0">
                <a:solidFill>
                  <a:schemeClr val="tx1"/>
                </a:solidFill>
                <a:latin typeface="time new roman"/>
              </a:rPr>
              <a:t>Minesweeper</a:t>
            </a:r>
          </a:p>
        </p:txBody>
      </p:sp>
      <p:pic>
        <p:nvPicPr>
          <p:cNvPr id="5" name="Picture 4" descr="A black silhouette of a cat&#10;&#10;Description automatically generated with low confidence">
            <a:extLst>
              <a:ext uri="{FF2B5EF4-FFF2-40B4-BE49-F238E27FC236}">
                <a16:creationId xmlns:a16="http://schemas.microsoft.com/office/drawing/2014/main" id="{017BDE3E-7735-4FEB-B0A9-40FA7FFEE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5" r="160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3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2C340B1-E961-488F-9314-DDEB14CBF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31231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C09796-7151-4C11-A464-DCCCDD44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4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62524EED-1141-41A4-A3C9-2CF4E620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-4489"/>
            <a:ext cx="10106688" cy="6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777F98F-8D72-4546-8AE1-2172F8376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2" t="9091" r="1443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D1F27-DF2C-43A0-9630-A2E19FD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dirty="0">
                <a:solidFill>
                  <a:schemeClr val="tx1"/>
                </a:solidFill>
              </a:rPr>
              <a:t>Implementation</a:t>
            </a:r>
            <a:r>
              <a:rPr lang="en-US" sz="4100" dirty="0"/>
              <a:t>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1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6E0-3169-42FE-B1E9-CC02CFDD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Adding feature</a:t>
            </a:r>
          </a:p>
        </p:txBody>
      </p:sp>
    </p:spTree>
    <p:extLst>
      <p:ext uri="{BB962C8B-B14F-4D97-AF65-F5344CB8AC3E}">
        <p14:creationId xmlns:p14="http://schemas.microsoft.com/office/powerpoint/2010/main" val="3921344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57846-BA09-429C-A62F-D1940C987E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470" y="2156298"/>
            <a:ext cx="2505075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94D0A-3C59-4457-AD6E-B245CBF46F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2561" y="2300287"/>
            <a:ext cx="2390775" cy="2257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6D65C5-4A2C-49CC-97B7-7DC987055CEF}"/>
              </a:ext>
            </a:extLst>
          </p:cNvPr>
          <p:cNvCxnSpPr/>
          <p:nvPr/>
        </p:nvCxnSpPr>
        <p:spPr>
          <a:xfrm>
            <a:off x="3239311" y="3337398"/>
            <a:ext cx="25000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BCBC74-D7C2-477A-829E-30E4DBFAF0C0}"/>
              </a:ext>
            </a:extLst>
          </p:cNvPr>
          <p:cNvSpPr txBox="1"/>
          <p:nvPr/>
        </p:nvSpPr>
        <p:spPr>
          <a:xfrm>
            <a:off x="4145237" y="2809187"/>
            <a:ext cx="6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Click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51BA0-F81C-443B-ABA1-2C8B81087032}"/>
              </a:ext>
            </a:extLst>
          </p:cNvPr>
          <p:cNvSpPr txBox="1"/>
          <p:nvPr/>
        </p:nvSpPr>
        <p:spPr>
          <a:xfrm>
            <a:off x="763571" y="1104865"/>
            <a:ext cx="5580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200" dirty="0"/>
              <a:t>Explore feature: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27167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46FECA2-3D3C-4EBA-874B-C92333FE5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172" b="122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A748-6E8F-4019-AA85-0359949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Algorithms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7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660D-8AFE-47AC-8C1B-D0AFD888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 marL="457200" marR="0" indent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N.W   N   N.E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\   |   /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\  |  /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W----Cell----E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/ | \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/   |  \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S.W    S   S.E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spc="1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Cell--&gt;Current Cell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N --&gt;  North     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 --&gt;  South     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E --&gt;  East      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W --&gt;  West           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N.E--&gt; North-East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N.W--&gt; North-West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S.E--&gt; South-East   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spc="1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S.W--&gt; South-West  </a:t>
            </a:r>
            <a:endParaRPr lang="en-US" sz="1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594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CD2F-5E62-48BE-A5BA-0F4C00C5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UML Class Diagram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7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1383D3F3-DC78-47A7-889B-B188746C1B4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182"/>
          <a:stretch/>
        </p:blipFill>
        <p:spPr>
          <a:xfrm>
            <a:off x="0" y="-8467"/>
            <a:ext cx="12192000" cy="68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6D9EDC-353A-49EA-A5C1-B4038884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work?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7FBB858-9B17-4E59-A6DC-A3DC8070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06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ACBA8D7012C48B9C8989B75D8BCD9" ma:contentTypeVersion="8" ma:contentTypeDescription="Create a new document." ma:contentTypeScope="" ma:versionID="474cbedf9fe899a4586ab3b23203738b">
  <xsd:schema xmlns:xsd="http://www.w3.org/2001/XMLSchema" xmlns:xs="http://www.w3.org/2001/XMLSchema" xmlns:p="http://schemas.microsoft.com/office/2006/metadata/properties" xmlns:ns2="401e854d-4c99-4619-a021-0c4803366ce8" targetNamespace="http://schemas.microsoft.com/office/2006/metadata/properties" ma:root="true" ma:fieldsID="a6a39d80263f6df6fe1e331fcabb0f41" ns2:_="">
    <xsd:import namespace="401e854d-4c99-4619-a021-0c4803366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e854d-4c99-4619-a021-0c4803366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C9B1B-9735-4832-956A-5EE87AB0CFEE}"/>
</file>

<file path=customXml/itemProps2.xml><?xml version="1.0" encoding="utf-8"?>
<ds:datastoreItem xmlns:ds="http://schemas.openxmlformats.org/officeDocument/2006/customXml" ds:itemID="{648B3BCD-66DE-4497-BE1F-56E1A21D0A42}"/>
</file>

<file path=customXml/itemProps3.xml><?xml version="1.0" encoding="utf-8"?>
<ds:datastoreItem xmlns:ds="http://schemas.openxmlformats.org/officeDocument/2006/customXml" ds:itemID="{C96A6865-A080-450C-B9AC-26364ECA3A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244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 new roman</vt:lpstr>
      <vt:lpstr>Trebuchet MS</vt:lpstr>
      <vt:lpstr>Wingdings 3</vt:lpstr>
      <vt:lpstr>Facet</vt:lpstr>
      <vt:lpstr>Minesweeper</vt:lpstr>
      <vt:lpstr>Implementation </vt:lpstr>
      <vt:lpstr>Adding feature</vt:lpstr>
      <vt:lpstr>PowerPoint Presentation</vt:lpstr>
      <vt:lpstr>Algorithms</vt:lpstr>
      <vt:lpstr>PowerPoint Presentation</vt:lpstr>
      <vt:lpstr>UML Class Diagram</vt:lpstr>
      <vt:lpstr>PowerPoint Presentation</vt:lpstr>
      <vt:lpstr>How do we work?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4906</dc:creator>
  <cp:lastModifiedBy>4906</cp:lastModifiedBy>
  <cp:revision>4</cp:revision>
  <dcterms:created xsi:type="dcterms:W3CDTF">2021-06-07T03:20:19Z</dcterms:created>
  <dcterms:modified xsi:type="dcterms:W3CDTF">2021-06-07T03:49:19Z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0x01010070BACBA8D7012C48B9C8989B75D8BCD9</vt:lpwstr>
  </property>
</Properties>
</file>