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7" r:id="rId3"/>
    <p:sldId id="260" r:id="rId4"/>
    <p:sldId id="274" r:id="rId5"/>
    <p:sldId id="275" r:id="rId6"/>
    <p:sldId id="259" r:id="rId7"/>
    <p:sldId id="271" r:id="rId8"/>
    <p:sldId id="272" r:id="rId9"/>
    <p:sldId id="285" r:id="rId10"/>
    <p:sldId id="286" r:id="rId11"/>
    <p:sldId id="263" r:id="rId12"/>
    <p:sldId id="264" r:id="rId13"/>
    <p:sldId id="265" r:id="rId14"/>
    <p:sldId id="266" r:id="rId15"/>
    <p:sldId id="268" r:id="rId16"/>
    <p:sldId id="281" r:id="rId17"/>
    <p:sldId id="262" r:id="rId18"/>
    <p:sldId id="288" r:id="rId19"/>
    <p:sldId id="289" r:id="rId20"/>
    <p:sldId id="290" r:id="rId21"/>
    <p:sldId id="261" r:id="rId22"/>
    <p:sldId id="277" r:id="rId23"/>
    <p:sldId id="278" r:id="rId24"/>
    <p:sldId id="279" r:id="rId25"/>
    <p:sldId id="280" r:id="rId26"/>
    <p:sldId id="291" r:id="rId27"/>
    <p:sldId id="28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2B"/>
    <a:srgbClr val="FFE599"/>
    <a:srgbClr val="4C64D8"/>
    <a:srgbClr val="00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FC553-86DE-4688-975D-EB8013084D4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4955-6DC9-4DDC-9145-E93B52DAA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1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81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461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26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78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45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50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15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2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40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79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40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5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65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8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0201" y="3713722"/>
            <a:ext cx="3368819" cy="1166085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37001" y="4907522"/>
            <a:ext cx="3368819" cy="1166085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9637751" y="-152412"/>
            <a:ext cx="2554263" cy="6155029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533641" y="95279"/>
            <a:ext cx="13259281" cy="749315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5846920" y="197599"/>
            <a:ext cx="498163" cy="120647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2124200" y="1132467"/>
            <a:ext cx="7943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0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69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005400" y="3816933"/>
            <a:ext cx="61812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552558" y="402249"/>
            <a:ext cx="1848007" cy="36071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323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55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938951" y="2823660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7096300" y="2837112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3027151" y="1856671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8173683" y="1857771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345900" y="2413297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6503300" y="2426764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938951" y="4984127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7096300" y="4997579"/>
            <a:ext cx="315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3027151" y="4017137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8173683" y="4018237"/>
            <a:ext cx="9804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345900" y="4573764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6503300" y="4587231"/>
            <a:ext cx="43428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846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10304661" y="616855"/>
            <a:ext cx="1848171" cy="360751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4357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6940300" y="1821767"/>
            <a:ext cx="3979600" cy="41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133">
                <a:solidFill>
                  <a:schemeClr val="accent3"/>
                </a:solidFill>
              </a:defRPr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400">
                <a:solidFill>
                  <a:schemeClr val="accent3"/>
                </a:solidFill>
              </a:defRPr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2400">
                <a:solidFill>
                  <a:schemeClr val="accent3"/>
                </a:solidFill>
              </a:defRPr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Clr>
                <a:schemeClr val="accent3"/>
              </a:buClr>
              <a:buSzPts val="1800"/>
              <a:buChar char="■"/>
              <a:defRPr sz="2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57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596799" y="2754130"/>
            <a:ext cx="1573004" cy="3805655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10452297" y="1041401"/>
            <a:ext cx="1847908" cy="3607004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642223" y="6432800"/>
            <a:ext cx="1511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632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6"/>
          <p:cNvGrpSpPr/>
          <p:nvPr/>
        </p:nvGrpSpPr>
        <p:grpSpPr>
          <a:xfrm>
            <a:off x="-130109" y="-7"/>
            <a:ext cx="12548329" cy="6871177"/>
            <a:chOff x="-97582" y="-6"/>
            <a:chExt cx="9411247" cy="5153383"/>
          </a:xfrm>
        </p:grpSpPr>
        <p:sp>
          <p:nvSpPr>
            <p:cNvPr id="303" name="Google Shape;303;p16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399046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6"/>
            <p:cNvSpPr/>
            <p:nvPr/>
          </p:nvSpPr>
          <p:spPr>
            <a:xfrm flipH="1">
              <a:off x="1314444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6"/>
            <p:cNvSpPr/>
            <p:nvPr/>
          </p:nvSpPr>
          <p:spPr>
            <a:xfrm flipH="1">
              <a:off x="6735804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6"/>
            <p:cNvSpPr/>
            <p:nvPr/>
          </p:nvSpPr>
          <p:spPr>
            <a:xfrm rot="10800000" flipH="1">
              <a:off x="8009700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6"/>
            <p:cNvSpPr/>
            <p:nvPr/>
          </p:nvSpPr>
          <p:spPr>
            <a:xfrm flipH="1">
              <a:off x="-24431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9" name="Google Shape;309;p16"/>
            <p:cNvGrpSpPr/>
            <p:nvPr/>
          </p:nvGrpSpPr>
          <p:grpSpPr>
            <a:xfrm>
              <a:off x="4281415" y="75177"/>
              <a:ext cx="581170" cy="125403"/>
              <a:chOff x="4685288" y="186288"/>
              <a:chExt cx="419375" cy="90485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4687513" y="186288"/>
                <a:ext cx="414900" cy="822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11" name="Google Shape;311;p16"/>
              <p:cNvGrpSpPr/>
              <p:nvPr/>
            </p:nvGrpSpPr>
            <p:grpSpPr>
              <a:xfrm>
                <a:off x="4685288" y="186300"/>
                <a:ext cx="419375" cy="90473"/>
                <a:chOff x="4390000" y="182175"/>
                <a:chExt cx="419375" cy="90473"/>
              </a:xfrm>
            </p:grpSpPr>
            <p:sp>
              <p:nvSpPr>
                <p:cNvPr id="312" name="Google Shape;312;p16"/>
                <p:cNvSpPr/>
                <p:nvPr/>
              </p:nvSpPr>
              <p:spPr>
                <a:xfrm>
                  <a:off x="4390000" y="182175"/>
                  <a:ext cx="419375" cy="9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" h="1906" extrusionOk="0">
                      <a:moveTo>
                        <a:pt x="7882" y="155"/>
                      </a:moveTo>
                      <a:cubicBezTo>
                        <a:pt x="8323" y="155"/>
                        <a:pt x="8680" y="512"/>
                        <a:pt x="8680" y="953"/>
                      </a:cubicBezTo>
                      <a:cubicBezTo>
                        <a:pt x="8680" y="1393"/>
                        <a:pt x="8323" y="1750"/>
                        <a:pt x="7882" y="1750"/>
                      </a:cubicBezTo>
                      <a:lnTo>
                        <a:pt x="953" y="1750"/>
                      </a:lnTo>
                      <a:cubicBezTo>
                        <a:pt x="512" y="1750"/>
                        <a:pt x="155" y="1393"/>
                        <a:pt x="155" y="953"/>
                      </a:cubicBezTo>
                      <a:cubicBezTo>
                        <a:pt x="155" y="512"/>
                        <a:pt x="512" y="155"/>
                        <a:pt x="953" y="155"/>
                      </a:cubicBezTo>
                      <a:close/>
                      <a:moveTo>
                        <a:pt x="953" y="0"/>
                      </a:moveTo>
                      <a:cubicBezTo>
                        <a:pt x="429" y="0"/>
                        <a:pt x="0" y="429"/>
                        <a:pt x="0" y="953"/>
                      </a:cubicBezTo>
                      <a:cubicBezTo>
                        <a:pt x="0" y="1476"/>
                        <a:pt x="429" y="1905"/>
                        <a:pt x="953" y="1905"/>
                      </a:cubicBezTo>
                      <a:lnTo>
                        <a:pt x="7882" y="1905"/>
                      </a:lnTo>
                      <a:cubicBezTo>
                        <a:pt x="8406" y="1905"/>
                        <a:pt x="8835" y="1476"/>
                        <a:pt x="8835" y="953"/>
                      </a:cubicBezTo>
                      <a:cubicBezTo>
                        <a:pt x="8835" y="429"/>
                        <a:pt x="8406" y="0"/>
                        <a:pt x="78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6"/>
                <p:cNvSpPr/>
                <p:nvPr/>
              </p:nvSpPr>
              <p:spPr>
                <a:xfrm>
                  <a:off x="4464048" y="201352"/>
                  <a:ext cx="52024" cy="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097" extrusionOk="0">
                      <a:moveTo>
                        <a:pt x="548" y="144"/>
                      </a:moveTo>
                      <a:cubicBezTo>
                        <a:pt x="774" y="144"/>
                        <a:pt x="953" y="322"/>
                        <a:pt x="953" y="549"/>
                      </a:cubicBezTo>
                      <a:cubicBezTo>
                        <a:pt x="953" y="763"/>
                        <a:pt x="774" y="941"/>
                        <a:pt x="548" y="941"/>
                      </a:cubicBezTo>
                      <a:cubicBezTo>
                        <a:pt x="333" y="941"/>
                        <a:pt x="155" y="763"/>
                        <a:pt x="155" y="549"/>
                      </a:cubicBezTo>
                      <a:cubicBezTo>
                        <a:pt x="155" y="322"/>
                        <a:pt x="333" y="144"/>
                        <a:pt x="548" y="144"/>
                      </a:cubicBezTo>
                      <a:close/>
                      <a:moveTo>
                        <a:pt x="548" y="1"/>
                      </a:moveTo>
                      <a:cubicBezTo>
                        <a:pt x="250" y="1"/>
                        <a:pt x="0" y="251"/>
                        <a:pt x="0" y="549"/>
                      </a:cubicBezTo>
                      <a:cubicBezTo>
                        <a:pt x="0" y="846"/>
                        <a:pt x="250" y="1096"/>
                        <a:pt x="548" y="1096"/>
                      </a:cubicBezTo>
                      <a:cubicBezTo>
                        <a:pt x="845" y="1096"/>
                        <a:pt x="1095" y="846"/>
                        <a:pt x="1095" y="549"/>
                      </a:cubicBezTo>
                      <a:cubicBezTo>
                        <a:pt x="1095" y="251"/>
                        <a:pt x="845" y="1"/>
                        <a:pt x="54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14" name="Google Shape;314;p16"/>
            <p:cNvGrpSpPr/>
            <p:nvPr/>
          </p:nvGrpSpPr>
          <p:grpSpPr>
            <a:xfrm rot="-1102275">
              <a:off x="239301" y="2899434"/>
              <a:ext cx="541146" cy="2225370"/>
              <a:chOff x="871338" y="1945155"/>
              <a:chExt cx="247109" cy="1016148"/>
            </a:xfrm>
          </p:grpSpPr>
          <p:sp>
            <p:nvSpPr>
              <p:cNvPr id="315" name="Google Shape;315;p16"/>
              <p:cNvSpPr/>
              <p:nvPr/>
            </p:nvSpPr>
            <p:spPr>
              <a:xfrm>
                <a:off x="1017893" y="2858365"/>
                <a:ext cx="100554" cy="102938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440" extrusionOk="0">
                    <a:moveTo>
                      <a:pt x="2707" y="0"/>
                    </a:moveTo>
                    <a:cubicBezTo>
                      <a:pt x="1253" y="0"/>
                      <a:pt x="0" y="1254"/>
                      <a:pt x="0" y="2707"/>
                    </a:cubicBezTo>
                    <a:cubicBezTo>
                      <a:pt x="0" y="4186"/>
                      <a:pt x="1253" y="5439"/>
                      <a:pt x="2707" y="5439"/>
                    </a:cubicBezTo>
                    <a:cubicBezTo>
                      <a:pt x="4161" y="5439"/>
                      <a:pt x="5314" y="4186"/>
                      <a:pt x="5314" y="2707"/>
                    </a:cubicBezTo>
                    <a:cubicBezTo>
                      <a:pt x="5314" y="1254"/>
                      <a:pt x="4161" y="0"/>
                      <a:pt x="2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871338" y="2075844"/>
                <a:ext cx="215338" cy="853670"/>
              </a:xfrm>
              <a:custGeom>
                <a:avLst/>
                <a:gdLst/>
                <a:ahLst/>
                <a:cxnLst/>
                <a:rect l="l" t="t" r="r" b="b"/>
                <a:pathLst>
                  <a:path w="11380" h="45114" extrusionOk="0">
                    <a:moveTo>
                      <a:pt x="6066" y="1"/>
                    </a:moveTo>
                    <a:cubicBezTo>
                      <a:pt x="2206" y="5640"/>
                      <a:pt x="1" y="12332"/>
                      <a:pt x="1" y="19625"/>
                    </a:cubicBezTo>
                    <a:cubicBezTo>
                      <a:pt x="1" y="29650"/>
                      <a:pt x="4287" y="38748"/>
                      <a:pt x="11079" y="45114"/>
                    </a:cubicBezTo>
                    <a:lnTo>
                      <a:pt x="11379" y="44813"/>
                    </a:lnTo>
                    <a:cubicBezTo>
                      <a:pt x="4612" y="38547"/>
                      <a:pt x="427" y="29550"/>
                      <a:pt x="427" y="19625"/>
                    </a:cubicBezTo>
                    <a:cubicBezTo>
                      <a:pt x="427" y="12432"/>
                      <a:pt x="2607" y="5740"/>
                      <a:pt x="6367" y="201"/>
                    </a:cubicBezTo>
                    <a:lnTo>
                      <a:pt x="60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1051083" y="1945155"/>
                <a:ext cx="67364" cy="5124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708" extrusionOk="0">
                    <a:moveTo>
                      <a:pt x="1780" y="1"/>
                    </a:moveTo>
                    <a:cubicBezTo>
                      <a:pt x="1" y="1"/>
                      <a:pt x="1" y="2708"/>
                      <a:pt x="1780" y="2708"/>
                    </a:cubicBezTo>
                    <a:cubicBezTo>
                      <a:pt x="3459" y="2708"/>
                      <a:pt x="3560" y="1"/>
                      <a:pt x="17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7683774" y="926546"/>
              <a:ext cx="1629891" cy="217696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subTitle" idx="1"/>
          </p:nvPr>
        </p:nvSpPr>
        <p:spPr>
          <a:xfrm>
            <a:off x="860056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2"/>
          </p:nvPr>
        </p:nvSpPr>
        <p:spPr>
          <a:xfrm>
            <a:off x="799616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3"/>
          </p:nvPr>
        </p:nvSpPr>
        <p:spPr>
          <a:xfrm>
            <a:off x="508460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4"/>
          </p:nvPr>
        </p:nvSpPr>
        <p:spPr>
          <a:xfrm>
            <a:off x="448020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5"/>
          </p:nvPr>
        </p:nvSpPr>
        <p:spPr>
          <a:xfrm>
            <a:off x="1568640" y="3985508"/>
            <a:ext cx="2022800" cy="4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6"/>
          </p:nvPr>
        </p:nvSpPr>
        <p:spPr>
          <a:xfrm>
            <a:off x="964240" y="4497473"/>
            <a:ext cx="3231600" cy="7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723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7"/>
          <p:cNvGrpSpPr/>
          <p:nvPr/>
        </p:nvGrpSpPr>
        <p:grpSpPr>
          <a:xfrm>
            <a:off x="-12684" y="3"/>
            <a:ext cx="12237263" cy="6858013"/>
            <a:chOff x="-9513" y="2"/>
            <a:chExt cx="9177947" cy="5143510"/>
          </a:xfrm>
        </p:grpSpPr>
        <p:sp>
          <p:nvSpPr>
            <p:cNvPr id="328" name="Google Shape;328;p17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7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334" name="Google Shape;334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5" name="Google Shape;335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38" name="Google Shape;338;p17"/>
          <p:cNvSpPr txBox="1">
            <a:spLocks noGrp="1"/>
          </p:cNvSpPr>
          <p:nvPr>
            <p:ph type="subTitle" idx="1"/>
          </p:nvPr>
        </p:nvSpPr>
        <p:spPr>
          <a:xfrm>
            <a:off x="2823687" y="4305312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2"/>
          </p:nvPr>
        </p:nvSpPr>
        <p:spPr>
          <a:xfrm>
            <a:off x="7503513" y="4305312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3"/>
          </p:nvPr>
        </p:nvSpPr>
        <p:spPr>
          <a:xfrm>
            <a:off x="1730487" y="4860329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4"/>
          </p:nvPr>
        </p:nvSpPr>
        <p:spPr>
          <a:xfrm>
            <a:off x="7503513" y="4860329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5"/>
          </p:nvPr>
        </p:nvSpPr>
        <p:spPr>
          <a:xfrm>
            <a:off x="2823687" y="2279521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6"/>
          </p:nvPr>
        </p:nvSpPr>
        <p:spPr>
          <a:xfrm>
            <a:off x="7503513" y="2279521"/>
            <a:ext cx="1864800" cy="5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7"/>
          </p:nvPr>
        </p:nvSpPr>
        <p:spPr>
          <a:xfrm>
            <a:off x="1730487" y="2834652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8"/>
          </p:nvPr>
        </p:nvSpPr>
        <p:spPr>
          <a:xfrm>
            <a:off x="7503513" y="2834652"/>
            <a:ext cx="2958000" cy="6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7"/>
          <p:cNvGrpSpPr/>
          <p:nvPr/>
        </p:nvGrpSpPr>
        <p:grpSpPr>
          <a:xfrm rot="10308110">
            <a:off x="10304835" y="988625"/>
            <a:ext cx="1847944" cy="3607075"/>
            <a:chOff x="409722" y="228600"/>
            <a:chExt cx="1385931" cy="2705253"/>
          </a:xfrm>
        </p:grpSpPr>
        <p:grpSp>
          <p:nvGrpSpPr>
            <p:cNvPr id="348" name="Google Shape;348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1" name="Google Shape;351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7"/>
          <p:cNvGrpSpPr/>
          <p:nvPr/>
        </p:nvGrpSpPr>
        <p:grpSpPr>
          <a:xfrm rot="-2972274">
            <a:off x="717700" y="3747550"/>
            <a:ext cx="1848064" cy="3607311"/>
            <a:chOff x="409722" y="228600"/>
            <a:chExt cx="1385931" cy="2705253"/>
          </a:xfrm>
        </p:grpSpPr>
        <p:grpSp>
          <p:nvGrpSpPr>
            <p:cNvPr id="353" name="Google Shape;353;p17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6" name="Google Shape;356;p17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9631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8"/>
          <p:cNvGrpSpPr/>
          <p:nvPr/>
        </p:nvGrpSpPr>
        <p:grpSpPr>
          <a:xfrm flipH="1">
            <a:off x="-32575" y="-38871"/>
            <a:ext cx="12237293" cy="6922289"/>
            <a:chOff x="-9546" y="-29154"/>
            <a:chExt cx="9177970" cy="5191717"/>
          </a:xfrm>
        </p:grpSpPr>
        <p:sp>
          <p:nvSpPr>
            <p:cNvPr id="359" name="Google Shape;359;p18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18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366" name="Google Shape;366;p1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7" name="Google Shape;367;p1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70" name="Google Shape;370;p18"/>
          <p:cNvSpPr txBox="1">
            <a:spLocks noGrp="1"/>
          </p:cNvSpPr>
          <p:nvPr>
            <p:ph type="subTitle" idx="1"/>
          </p:nvPr>
        </p:nvSpPr>
        <p:spPr>
          <a:xfrm>
            <a:off x="8226261" y="2888921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2"/>
          </p:nvPr>
        </p:nvSpPr>
        <p:spPr>
          <a:xfrm>
            <a:off x="5127848" y="2480847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3"/>
          </p:nvPr>
        </p:nvSpPr>
        <p:spPr>
          <a:xfrm>
            <a:off x="4584448" y="2887521"/>
            <a:ext cx="3023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4"/>
          </p:nvPr>
        </p:nvSpPr>
        <p:spPr>
          <a:xfrm>
            <a:off x="1488167" y="2478647"/>
            <a:ext cx="1936800" cy="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5"/>
          </p:nvPr>
        </p:nvSpPr>
        <p:spPr>
          <a:xfrm>
            <a:off x="947367" y="2888921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ubTitle" idx="6"/>
          </p:nvPr>
        </p:nvSpPr>
        <p:spPr>
          <a:xfrm>
            <a:off x="8767061" y="2480847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8226261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4586813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9"/>
          </p:nvPr>
        </p:nvSpPr>
        <p:spPr>
          <a:xfrm>
            <a:off x="947367" y="5194767"/>
            <a:ext cx="3018400" cy="5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subTitle" idx="13"/>
          </p:nvPr>
        </p:nvSpPr>
        <p:spPr>
          <a:xfrm>
            <a:off x="5127848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14"/>
          </p:nvPr>
        </p:nvSpPr>
        <p:spPr>
          <a:xfrm>
            <a:off x="1488167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subTitle" idx="15"/>
          </p:nvPr>
        </p:nvSpPr>
        <p:spPr>
          <a:xfrm>
            <a:off x="8767061" y="4786028"/>
            <a:ext cx="1936800" cy="3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2133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82" name="Google Shape;382;p18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3" name="Google Shape;383;p18"/>
          <p:cNvGrpSpPr/>
          <p:nvPr/>
        </p:nvGrpSpPr>
        <p:grpSpPr>
          <a:xfrm rot="1877870">
            <a:off x="-107840" y="217537"/>
            <a:ext cx="1847955" cy="3607096"/>
            <a:chOff x="409722" y="228600"/>
            <a:chExt cx="1385931" cy="2705253"/>
          </a:xfrm>
        </p:grpSpPr>
        <p:grpSp>
          <p:nvGrpSpPr>
            <p:cNvPr id="384" name="Google Shape;384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7" name="Google Shape;387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8"/>
          <p:cNvGrpSpPr/>
          <p:nvPr/>
        </p:nvGrpSpPr>
        <p:grpSpPr>
          <a:xfrm rot="128945" flipH="1">
            <a:off x="10865146" y="2351225"/>
            <a:ext cx="1847913" cy="3607017"/>
            <a:chOff x="409722" y="228600"/>
            <a:chExt cx="1385931" cy="2705253"/>
          </a:xfrm>
        </p:grpSpPr>
        <p:grpSp>
          <p:nvGrpSpPr>
            <p:cNvPr id="389" name="Google Shape;389;p18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390" name="Google Shape;390;p18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2" name="Google Shape;392;p18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046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395" name="Google Shape;395;p1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03" name="Google Shape;403;p1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4" name="Google Shape;404;p1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05" name="Google Shape;405;p1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07" name="Google Shape;407;p19"/>
          <p:cNvSpPr txBox="1">
            <a:spLocks noGrp="1"/>
          </p:cNvSpPr>
          <p:nvPr>
            <p:ph type="title" hasCustomPrompt="1"/>
          </p:nvPr>
        </p:nvSpPr>
        <p:spPr>
          <a:xfrm>
            <a:off x="3357992" y="2759289"/>
            <a:ext cx="547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2" hasCustomPrompt="1"/>
          </p:nvPr>
        </p:nvSpPr>
        <p:spPr>
          <a:xfrm>
            <a:off x="3025200" y="955893"/>
            <a:ext cx="61416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3" hasCustomPrompt="1"/>
          </p:nvPr>
        </p:nvSpPr>
        <p:spPr>
          <a:xfrm>
            <a:off x="3357992" y="4563523"/>
            <a:ext cx="547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3358009" y="3624872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4"/>
          </p:nvPr>
        </p:nvSpPr>
        <p:spPr>
          <a:xfrm>
            <a:off x="3358009" y="1821472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5"/>
          </p:nvPr>
        </p:nvSpPr>
        <p:spPr>
          <a:xfrm>
            <a:off x="3357991" y="5449907"/>
            <a:ext cx="547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246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2546400" y="2066368"/>
            <a:ext cx="7099200" cy="1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4436000" y="4179771"/>
            <a:ext cx="33200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74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963133" y="914400"/>
            <a:ext cx="4936800" cy="13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963133" y="2204033"/>
            <a:ext cx="4936800" cy="18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963133" y="3988033"/>
            <a:ext cx="4198000" cy="1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6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6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27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3322800" y="4431752"/>
            <a:ext cx="5546400" cy="4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3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55643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597000" y="6527800"/>
            <a:ext cx="15112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63303" y="2849130"/>
            <a:ext cx="1573004" cy="3805655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9010681" y="62334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10744915" y="609601"/>
            <a:ext cx="1847908" cy="3607004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3884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32575" y="-8"/>
            <a:ext cx="12226171" cy="6858024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319068" y="3865912"/>
            <a:ext cx="721528" cy="296716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10245033" y="1235395"/>
            <a:ext cx="2173188" cy="290261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80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0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425391" y="377800"/>
            <a:ext cx="11341200" cy="61024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6233467" y="772416"/>
            <a:ext cx="5072000" cy="53112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5"/>
          <p:cNvSpPr/>
          <p:nvPr/>
        </p:nvSpPr>
        <p:spPr>
          <a:xfrm flipH="1">
            <a:off x="8879504" y="4727460"/>
            <a:ext cx="1683824" cy="1336469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10148820" y="4618849"/>
            <a:ext cx="1137585" cy="1127587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881567" y="768016"/>
            <a:ext cx="5076800" cy="53156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5"/>
          <p:cNvSpPr/>
          <p:nvPr/>
        </p:nvSpPr>
        <p:spPr>
          <a:xfrm flipH="1">
            <a:off x="1262667" y="788946"/>
            <a:ext cx="1371733" cy="1094197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5"/>
          <p:cNvSpPr/>
          <p:nvPr/>
        </p:nvSpPr>
        <p:spPr>
          <a:xfrm flipH="1">
            <a:off x="2047358" y="787538"/>
            <a:ext cx="1072175" cy="8551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5"/>
          <p:cNvSpPr/>
          <p:nvPr/>
        </p:nvSpPr>
        <p:spPr>
          <a:xfrm flipH="1">
            <a:off x="899685" y="2131743"/>
            <a:ext cx="1025243" cy="972677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" name="Google Shape;144;p5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97617" y="190574"/>
            <a:ext cx="721516" cy="2967095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10554279" y="220336"/>
            <a:ext cx="1281565" cy="2616033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838767" y="4112807"/>
            <a:ext cx="3162400" cy="10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7188267" y="4112808"/>
            <a:ext cx="3162400" cy="10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5009399" y="5993262"/>
            <a:ext cx="2173188" cy="290261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701800" y="3517900"/>
            <a:ext cx="34416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7048500" y="3517900"/>
            <a:ext cx="3441600" cy="5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0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425400" y="377800"/>
            <a:ext cx="11341200" cy="6102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4" name="Google Shape;164;p6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963167" y="707667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39124" y="172089"/>
            <a:ext cx="1848160" cy="3607499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12684" y="3"/>
            <a:ext cx="12237263" cy="6316125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3339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1322761" y="2028467"/>
            <a:ext cx="353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ubTitle" idx="1"/>
          </p:nvPr>
        </p:nvSpPr>
        <p:spPr>
          <a:xfrm>
            <a:off x="1265995" y="29534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45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728800" y="1886000"/>
            <a:ext cx="6734400" cy="30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0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12684" y="-7"/>
            <a:ext cx="12237263" cy="6858025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6625427" y="2248200"/>
            <a:ext cx="4588000" cy="5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5708554" y="100237"/>
            <a:ext cx="774893" cy="167204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6502400" y="3084033"/>
            <a:ext cx="4038800" cy="1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0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ctrTitle"/>
          </p:nvPr>
        </p:nvSpPr>
        <p:spPr>
          <a:xfrm>
            <a:off x="950467" y="719333"/>
            <a:ext cx="5704400" cy="156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2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>
            <a:off x="425391" y="377800"/>
            <a:ext cx="11341200" cy="6102400"/>
            <a:chOff x="319043" y="283350"/>
            <a:chExt cx="8505900" cy="4576800"/>
          </a:xfrm>
        </p:grpSpPr>
        <p:sp>
          <p:nvSpPr>
            <p:cNvPr id="214" name="Google Shape;214;p11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1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5708554" y="500286"/>
            <a:ext cx="774893" cy="167204"/>
            <a:chOff x="4685288" y="186288"/>
            <a:chExt cx="419375" cy="90485"/>
          </a:xfrm>
        </p:grpSpPr>
        <p:sp>
          <p:nvSpPr>
            <p:cNvPr id="219" name="Google Shape;219;p1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0" name="Google Shape;220;p1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3" name="Google Shape;223;p11"/>
          <p:cNvSpPr/>
          <p:nvPr/>
        </p:nvSpPr>
        <p:spPr>
          <a:xfrm rot="10800000" flipH="1">
            <a:off x="8518400" y="4848225"/>
            <a:ext cx="2148152" cy="1613276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1"/>
          <p:cNvSpPr/>
          <p:nvPr/>
        </p:nvSpPr>
        <p:spPr>
          <a:xfrm rot="10800000" flipH="1">
            <a:off x="7705134" y="5123923"/>
            <a:ext cx="1797425" cy="1339144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 hasCustomPrompt="1"/>
          </p:nvPr>
        </p:nvSpPr>
        <p:spPr>
          <a:xfrm>
            <a:off x="1409600" y="1474833"/>
            <a:ext cx="937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>
            <a:off x="1712000" y="4092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0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77655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3005400" y="3816932"/>
            <a:ext cx="6181200" cy="15185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La Trí Nguyên</a:t>
            </a:r>
          </a:p>
          <a:p>
            <a:pPr marL="0" indent="0"/>
            <a:r>
              <a:rPr lang="en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Đào Huỳnh Thiên Long</a:t>
            </a:r>
          </a:p>
          <a:p>
            <a:pPr marL="0" indent="0"/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Đỗ</a:t>
            </a:r>
            <a:r>
              <a:rPr lang="en-US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 </a:t>
            </a:r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Đông</a:t>
            </a:r>
            <a:r>
              <a:rPr lang="en-US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 </a:t>
            </a:r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Quân</a:t>
            </a:r>
            <a:endParaRPr lang="en-US" sz="2133" b="1" dirty="0">
              <a:latin typeface="Calibri Light" panose="020F0302020204030204" pitchFamily="34" charset="0"/>
              <a:ea typeface="Century Gothic"/>
              <a:cs typeface="Calibri Light" panose="020F0302020204030204" pitchFamily="34" charset="0"/>
              <a:sym typeface="Century Gothic"/>
            </a:endParaRPr>
          </a:p>
          <a:p>
            <a:pPr marL="0" indent="0"/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Võ</a:t>
            </a:r>
            <a:r>
              <a:rPr lang="en-US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 Huỳnh </a:t>
            </a:r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Huy</a:t>
            </a:r>
            <a:r>
              <a:rPr lang="en-US" sz="2133" b="1" dirty="0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 </a:t>
            </a:r>
            <a:r>
              <a:rPr lang="en-US" sz="2133" b="1" dirty="0" err="1">
                <a:latin typeface="Calibri Light" panose="020F0302020204030204" pitchFamily="34" charset="0"/>
                <a:ea typeface="Century Gothic"/>
                <a:cs typeface="Calibri Light" panose="020F0302020204030204" pitchFamily="34" charset="0"/>
                <a:sym typeface="Century Gothic"/>
              </a:rPr>
              <a:t>Thịnh</a:t>
            </a:r>
            <a:endParaRPr sz="2133" b="1" dirty="0">
              <a:latin typeface="Calibri Light" panose="020F0302020204030204" pitchFamily="34" charset="0"/>
              <a:ea typeface="Century Gothic"/>
              <a:cs typeface="Calibri Light" panose="020F0302020204030204" pitchFamily="34" charset="0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2528400" y="1839167"/>
            <a:ext cx="7135200" cy="182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533" dirty="0"/>
              <a:t>Final Project</a:t>
            </a:r>
            <a:br>
              <a:rPr lang="en" sz="4533" dirty="0"/>
            </a:br>
            <a:r>
              <a:rPr lang="en" sz="4533" dirty="0"/>
              <a:t>MINESWEEPER</a:t>
            </a:r>
            <a:endParaRPr sz="4533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2377611" y="939810"/>
            <a:ext cx="1153099" cy="924037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8903037" y="4054462"/>
            <a:ext cx="783648" cy="1042396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0"/>
          <p:cNvGrpSpPr/>
          <p:nvPr/>
        </p:nvGrpSpPr>
        <p:grpSpPr>
          <a:xfrm>
            <a:off x="8254686" y="1341243"/>
            <a:ext cx="1029227" cy="1029227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850736" y="1231293"/>
            <a:ext cx="1136335" cy="1139177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3C7DF299-08BB-4E77-84C9-2026BC5ED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2" y="2579283"/>
            <a:ext cx="2867257" cy="30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31CE1523-C739-4E48-9F20-C184F0003F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28" y="2579282"/>
            <a:ext cx="2867256" cy="3067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xmlns="" id="{10566D9F-8129-4833-82F8-2EDD5347B6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965" y="537099"/>
            <a:ext cx="11316070" cy="578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76DB36AF-51C0-4BF5-94E5-EBAB77CB4D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518" y="497149"/>
            <a:ext cx="11256884" cy="5885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F29D305-1EC6-4C7B-9D01-76C47BB153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843" y="519343"/>
            <a:ext cx="11298314" cy="58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023BA4-7FC5-46F7-8824-4DC1F560A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E85CFC-92A0-4C17-A4EA-3E59F458B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9FE6AD-5DBF-406D-B905-9FD663F1CB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0210" y="541539"/>
            <a:ext cx="11351580" cy="57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872EB-28C1-40CE-A3CE-32B6C6E79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D6483E-5B92-4F7B-8E55-74E05638C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B9F290-7F1F-42FE-8B3F-FCBFA375E4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598" y="537099"/>
            <a:ext cx="11262804" cy="57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700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D0802-A69B-4DF6-AAE2-CCA2C131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2165E8-2810-4328-B251-5ECD2BBA1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No description available.">
            <a:extLst>
              <a:ext uri="{FF2B5EF4-FFF2-40B4-BE49-F238E27FC236}">
                <a16:creationId xmlns:a16="http://schemas.microsoft.com/office/drawing/2014/main" xmlns="" id="{444A1852-EE3B-4BCC-B20F-1CF9586F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22" y="559293"/>
            <a:ext cx="11280558" cy="573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Score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3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9BB612-E45F-4E27-9FAF-8FDCF26F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58" y="511865"/>
            <a:ext cx="10197484" cy="58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017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B0187-69A1-4067-A940-74A26D576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E81EA9-5213-45ED-B50B-B924561F5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8B34B2-B3A3-45A0-B27C-16138794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6" y="568171"/>
            <a:ext cx="11174028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Property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1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AFA6F-C031-4907-9E88-5C319F37C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EB6FB12-2C40-4096-85AF-F55D6A569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DDE069-EE64-4FBE-BA42-99E3F0AE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5" y="603682"/>
            <a:ext cx="11245050" cy="56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3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Game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16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84ECC-BAFB-41CF-B27D-96D6BCCFF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2AA200-11AB-4723-9685-42CE8CD5D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xmlns="" id="{7F51A756-6785-4CED-B075-1E0681EE5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77" y="550417"/>
            <a:ext cx="11245048" cy="57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8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8BF94-CD2F-4FFB-AAA1-33255A9D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2A8F58-307D-452A-8EE4-0777E3C29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xmlns="" id="{2C97CA0C-7F4A-4CC2-B6D3-9343BFF7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90" y="577049"/>
            <a:ext cx="11246634" cy="570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6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FF30F-F830-4BA5-8403-68566BE5C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7751D9-DE8B-4F47-9769-2E84BCB3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0" y="612402"/>
            <a:ext cx="11176906" cy="55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3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A3951-5D0A-4F7D-824C-AB6ADB69A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6DB291-1087-4C73-8C5D-942B831C7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No description available.">
            <a:extLst>
              <a:ext uri="{FF2B5EF4-FFF2-40B4-BE49-F238E27FC236}">
                <a16:creationId xmlns:a16="http://schemas.microsoft.com/office/drawing/2014/main" xmlns="" id="{9A7DAC62-036F-4DE4-8196-F8304082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53" y="491923"/>
            <a:ext cx="11227294" cy="58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6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0"/>
          <p:cNvGrpSpPr/>
          <p:nvPr/>
        </p:nvGrpSpPr>
        <p:grpSpPr>
          <a:xfrm>
            <a:off x="8254686" y="1341243"/>
            <a:ext cx="1029227" cy="1029227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850736" y="1231293"/>
            <a:ext cx="1136335" cy="1139177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3C7DF299-08BB-4E77-84C9-2026BC5ED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2" y="2579283"/>
            <a:ext cx="2867257" cy="30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31CE1523-C739-4E48-9F20-C184F0003F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28" y="2579282"/>
            <a:ext cx="2867256" cy="3067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98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963133" y="914400"/>
            <a:ext cx="6241018" cy="134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THANK YOU!</a:t>
            </a:r>
            <a:endParaRPr dirty="0"/>
          </a:p>
        </p:txBody>
      </p:sp>
      <p:sp>
        <p:nvSpPr>
          <p:cNvPr id="1261" name="Google Shape;1261;p49"/>
          <p:cNvSpPr/>
          <p:nvPr/>
        </p:nvSpPr>
        <p:spPr>
          <a:xfrm>
            <a:off x="4983295" y="4789392"/>
            <a:ext cx="11911" cy="5293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62" name="Google Shape;1262;p49"/>
          <p:cNvSpPr/>
          <p:nvPr/>
        </p:nvSpPr>
        <p:spPr>
          <a:xfrm>
            <a:off x="5429276" y="4956941"/>
            <a:ext cx="5293" cy="10588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63" name="Google Shape;1263;p49"/>
          <p:cNvGrpSpPr/>
          <p:nvPr/>
        </p:nvGrpSpPr>
        <p:grpSpPr>
          <a:xfrm>
            <a:off x="7699409" y="1321123"/>
            <a:ext cx="579263" cy="579263"/>
            <a:chOff x="2866317" y="3817357"/>
            <a:chExt cx="356865" cy="356865"/>
          </a:xfrm>
        </p:grpSpPr>
        <p:sp>
          <p:nvSpPr>
            <p:cNvPr id="1264" name="Google Shape;1264;p49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8572893" y="1321356"/>
            <a:ext cx="579263" cy="578667"/>
            <a:chOff x="3761646" y="3817357"/>
            <a:chExt cx="356865" cy="356498"/>
          </a:xfrm>
        </p:grpSpPr>
        <p:sp>
          <p:nvSpPr>
            <p:cNvPr id="1267" name="Google Shape;1267;p49"/>
            <p:cNvSpPr/>
            <p:nvPr/>
          </p:nvSpPr>
          <p:spPr>
            <a:xfrm>
              <a:off x="3761646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9452007" y="1321356"/>
            <a:ext cx="578667" cy="578667"/>
            <a:chOff x="4211985" y="3817357"/>
            <a:chExt cx="356498" cy="356498"/>
          </a:xfrm>
        </p:grpSpPr>
        <p:sp>
          <p:nvSpPr>
            <p:cNvPr id="1272" name="Google Shape;1272;p49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74" name="Google Shape;1274;p49"/>
          <p:cNvSpPr/>
          <p:nvPr/>
        </p:nvSpPr>
        <p:spPr>
          <a:xfrm>
            <a:off x="11165469" y="3772752"/>
            <a:ext cx="22252" cy="146393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5" name="Google Shape;1275;p49"/>
          <p:cNvSpPr/>
          <p:nvPr/>
        </p:nvSpPr>
        <p:spPr>
          <a:xfrm>
            <a:off x="10921081" y="4539834"/>
            <a:ext cx="5275" cy="115031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6" name="Google Shape;1276;p49"/>
          <p:cNvSpPr/>
          <p:nvPr/>
        </p:nvSpPr>
        <p:spPr>
          <a:xfrm>
            <a:off x="11056991" y="3996197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7" name="Google Shape;1277;p49"/>
          <p:cNvSpPr/>
          <p:nvPr/>
        </p:nvSpPr>
        <p:spPr>
          <a:xfrm>
            <a:off x="10871431" y="3990986"/>
            <a:ext cx="190832" cy="146393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8" name="Google Shape;1278;p49"/>
          <p:cNvSpPr/>
          <p:nvPr/>
        </p:nvSpPr>
        <p:spPr>
          <a:xfrm>
            <a:off x="10512075" y="4388260"/>
            <a:ext cx="17008" cy="60137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79" name="Google Shape;1279;p49"/>
          <p:cNvSpPr/>
          <p:nvPr/>
        </p:nvSpPr>
        <p:spPr>
          <a:xfrm>
            <a:off x="10512075" y="4366039"/>
            <a:ext cx="54893" cy="82356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0" name="Google Shape;1280;p49"/>
          <p:cNvSpPr/>
          <p:nvPr/>
        </p:nvSpPr>
        <p:spPr>
          <a:xfrm>
            <a:off x="11012552" y="4197455"/>
            <a:ext cx="32705" cy="22252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1" name="Google Shape;1281;p49"/>
          <p:cNvSpPr/>
          <p:nvPr/>
        </p:nvSpPr>
        <p:spPr>
          <a:xfrm>
            <a:off x="10594400" y="4529380"/>
            <a:ext cx="43160" cy="17008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2" name="Google Shape;1282;p49"/>
          <p:cNvSpPr/>
          <p:nvPr/>
        </p:nvSpPr>
        <p:spPr>
          <a:xfrm>
            <a:off x="10637529" y="4529380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3" name="Google Shape;1283;p49"/>
          <p:cNvSpPr/>
          <p:nvPr/>
        </p:nvSpPr>
        <p:spPr>
          <a:xfrm>
            <a:off x="10637530" y="4524136"/>
            <a:ext cx="27463" cy="5275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4" name="Google Shape;1284;p49"/>
          <p:cNvSpPr/>
          <p:nvPr/>
        </p:nvSpPr>
        <p:spPr>
          <a:xfrm>
            <a:off x="10594401" y="4496705"/>
            <a:ext cx="91500" cy="49683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5" name="Google Shape;1285;p49"/>
          <p:cNvSpPr/>
          <p:nvPr/>
        </p:nvSpPr>
        <p:spPr>
          <a:xfrm>
            <a:off x="10762985" y="4697963"/>
            <a:ext cx="10487" cy="5243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10926324" y="4539833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87" name="Google Shape;1287;p49"/>
          <p:cNvSpPr/>
          <p:nvPr/>
        </p:nvSpPr>
        <p:spPr>
          <a:xfrm>
            <a:off x="10926324" y="4539833"/>
            <a:ext cx="32" cy="3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4698973" y="5743387"/>
            <a:ext cx="8385676" cy="718775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5498832" y="2587803"/>
            <a:ext cx="6818853" cy="4043095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11614488" y="2248687"/>
            <a:ext cx="1568171" cy="379396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5478287" y="2594412"/>
            <a:ext cx="6860612" cy="4043069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29" name="Google Shape;1329;p49"/>
          <p:cNvSpPr/>
          <p:nvPr/>
        </p:nvSpPr>
        <p:spPr>
          <a:xfrm>
            <a:off x="5593634" y="6379929"/>
            <a:ext cx="6684327" cy="14163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0" name="Google Shape;1330;p49"/>
          <p:cNvSpPr/>
          <p:nvPr/>
        </p:nvSpPr>
        <p:spPr>
          <a:xfrm>
            <a:off x="5995337" y="5747643"/>
            <a:ext cx="5896265" cy="490077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1" name="Google Shape;1331;p49"/>
          <p:cNvSpPr/>
          <p:nvPr/>
        </p:nvSpPr>
        <p:spPr>
          <a:xfrm>
            <a:off x="5834570" y="6467342"/>
            <a:ext cx="65380" cy="71901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2" name="Google Shape;1332;p49"/>
          <p:cNvSpPr/>
          <p:nvPr/>
        </p:nvSpPr>
        <p:spPr>
          <a:xfrm>
            <a:off x="5978147" y="6467342"/>
            <a:ext cx="65380" cy="71901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3" name="Google Shape;1333;p49"/>
          <p:cNvSpPr/>
          <p:nvPr/>
        </p:nvSpPr>
        <p:spPr>
          <a:xfrm>
            <a:off x="6146882" y="6467342"/>
            <a:ext cx="70623" cy="71901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6674434" y="2850175"/>
            <a:ext cx="4482708" cy="2688282"/>
            <a:chOff x="4877144" y="1974105"/>
            <a:chExt cx="3394511" cy="2035689"/>
          </a:xfrm>
        </p:grpSpPr>
        <p:sp>
          <p:nvSpPr>
            <p:cNvPr id="1335" name="Google Shape;1335;p49"/>
            <p:cNvSpPr/>
            <p:nvPr/>
          </p:nvSpPr>
          <p:spPr>
            <a:xfrm>
              <a:off x="4877144" y="1981119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32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GROUP 6</a:t>
              </a:r>
              <a:endParaRPr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11677683" y="6446432"/>
            <a:ext cx="414307" cy="11372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9" name="Google Shape;1349;p49"/>
          <p:cNvSpPr/>
          <p:nvPr/>
        </p:nvSpPr>
        <p:spPr>
          <a:xfrm>
            <a:off x="8581012" y="2668449"/>
            <a:ext cx="547856" cy="1084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50" name="Google Shape;1350;p49"/>
          <p:cNvSpPr/>
          <p:nvPr/>
        </p:nvSpPr>
        <p:spPr>
          <a:xfrm>
            <a:off x="8675860" y="2690645"/>
            <a:ext cx="68701" cy="68764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6674434" y="5567915"/>
            <a:ext cx="2263049" cy="805341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5134380" y="4957187"/>
            <a:ext cx="1238781" cy="779260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chemeClr val="dk2">
                <a:alpha val="17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5731380" y="4579141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5750941" y="4302231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5731380" y="4118257"/>
            <a:ext cx="435672" cy="13314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E46D6B-8872-4D21-A145-2AE2CA3D6810}"/>
              </a:ext>
            </a:extLst>
          </p:cNvPr>
          <p:cNvSpPr/>
          <p:nvPr/>
        </p:nvSpPr>
        <p:spPr>
          <a:xfrm>
            <a:off x="963133" y="3772752"/>
            <a:ext cx="4271940" cy="1227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31892" y="2605936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3900" dirty="0" smtClean="0">
                <a:solidFill>
                  <a:srgbClr val="4C64D8"/>
                </a:solidFill>
              </a:rPr>
              <a:t>?</a:t>
            </a:r>
            <a:endParaRPr sz="23900" dirty="0">
              <a:solidFill>
                <a:srgbClr val="4C64D8"/>
              </a:solidFill>
            </a:endParaRPr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965891" y="3471924"/>
            <a:ext cx="6278400" cy="11539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smtClean="0">
                <a:solidFill>
                  <a:srgbClr val="FF952B"/>
                </a:solidFill>
                <a:latin typeface="VNI-Tekon" pitchFamily="2" charset="0"/>
              </a:rPr>
              <a:t>QUESTION</a:t>
            </a:r>
            <a:endParaRPr dirty="0">
              <a:solidFill>
                <a:srgbClr val="FF952B"/>
              </a:solidFill>
              <a:latin typeface="VNI-Tekon" pitchFamily="2" charset="0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883488" y="4975607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4D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4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UI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07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45068-5138-4A41-9022-D1DF98D0D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794C83-B0E8-4A18-9164-381E06D82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C5842C-4DD1-4542-BC52-122C85B9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9" y="648070"/>
            <a:ext cx="11280562" cy="5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020BB-298F-4CB3-B429-56DFFEB7E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193EB-27C3-47E9-93FF-E2E4DA2CD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xmlns="" id="{D5A0E7A0-CEB3-4805-8F26-6F271365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4" y="532660"/>
            <a:ext cx="11282146" cy="57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3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322800" y="2831300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Board</a:t>
            </a:r>
            <a:endParaRPr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3322800" y="1977848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4874401" y="5155602"/>
            <a:ext cx="2443207" cy="32640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9944276" y="1840702"/>
            <a:ext cx="1847977" cy="3607140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320674" y="1490470"/>
            <a:ext cx="1848007" cy="36071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0"/>
          <p:cNvGrpSpPr/>
          <p:nvPr/>
        </p:nvGrpSpPr>
        <p:grpSpPr>
          <a:xfrm>
            <a:off x="8254686" y="1341243"/>
            <a:ext cx="1029227" cy="1029227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850736" y="1231293"/>
            <a:ext cx="1136335" cy="1139177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74BC836F-040A-4B58-8AE6-AC3D369344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50" y="2579283"/>
            <a:ext cx="2857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8E129D95-7152-4463-BF1C-293AFAE798D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745" y="2579284"/>
            <a:ext cx="2857499" cy="306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0"/>
          <p:cNvGrpSpPr/>
          <p:nvPr/>
        </p:nvGrpSpPr>
        <p:grpSpPr>
          <a:xfrm>
            <a:off x="8254686" y="1341243"/>
            <a:ext cx="1029227" cy="1029227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850736" y="1231293"/>
            <a:ext cx="1136335" cy="1139177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8F75063D-23E7-4A97-A97E-BC9E6CF2D7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23" y="2579283"/>
            <a:ext cx="2857499" cy="30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085B571C-D26B-406C-8E39-C922AA4AF5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071" y="2579283"/>
            <a:ext cx="2867257" cy="3067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44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40"/>
          <p:cNvGrpSpPr/>
          <p:nvPr/>
        </p:nvGrpSpPr>
        <p:grpSpPr>
          <a:xfrm>
            <a:off x="8254686" y="1341243"/>
            <a:ext cx="1029227" cy="1029227"/>
            <a:chOff x="1190625" y="238125"/>
            <a:chExt cx="5219200" cy="5219200"/>
          </a:xfrm>
        </p:grpSpPr>
        <p:sp>
          <p:nvSpPr>
            <p:cNvPr id="1026" name="Google Shape;1026;p40"/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40"/>
          <p:cNvGrpSpPr/>
          <p:nvPr/>
        </p:nvGrpSpPr>
        <p:grpSpPr>
          <a:xfrm>
            <a:off x="2850736" y="1231293"/>
            <a:ext cx="1136335" cy="1139177"/>
            <a:chOff x="1197125" y="238125"/>
            <a:chExt cx="5206175" cy="5219200"/>
          </a:xfrm>
        </p:grpSpPr>
        <p:sp>
          <p:nvSpPr>
            <p:cNvPr id="1055" name="Google Shape;1055;p40"/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A9F45D3-201F-46BF-AB27-DCD927B460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02" y="2579284"/>
            <a:ext cx="2867257" cy="306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AB9DEBC0-A286-47A5-AD82-56AB91EA2B2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27" y="2579284"/>
            <a:ext cx="2867257" cy="3067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963952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ACBA8D7012C48B9C8989B75D8BCD9" ma:contentTypeVersion="8" ma:contentTypeDescription="Create a new document." ma:contentTypeScope="" ma:versionID="474cbedf9fe899a4586ab3b23203738b">
  <xsd:schema xmlns:xsd="http://www.w3.org/2001/XMLSchema" xmlns:xs="http://www.w3.org/2001/XMLSchema" xmlns:p="http://schemas.microsoft.com/office/2006/metadata/properties" xmlns:ns2="401e854d-4c99-4619-a021-0c4803366ce8" targetNamespace="http://schemas.microsoft.com/office/2006/metadata/properties" ma:root="true" ma:fieldsID="a6a39d80263f6df6fe1e331fcabb0f41" ns2:_="">
    <xsd:import namespace="401e854d-4c99-4619-a021-0c4803366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e854d-4c99-4619-a021-0c4803366c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E6813-B556-4BE1-91A3-A5730503AEB4}"/>
</file>

<file path=customXml/itemProps2.xml><?xml version="1.0" encoding="utf-8"?>
<ds:datastoreItem xmlns:ds="http://schemas.openxmlformats.org/officeDocument/2006/customXml" ds:itemID="{7F7A49E3-C162-4967-9C16-DB8A93D6B61C}"/>
</file>

<file path=customXml/itemProps3.xml><?xml version="1.0" encoding="utf-8"?>
<ds:datastoreItem xmlns:ds="http://schemas.openxmlformats.org/officeDocument/2006/customXml" ds:itemID="{02AC499E-3969-4404-B70D-4AC457854F16}"/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</Words>
  <Application>Microsoft Office PowerPoint</Application>
  <PresentationFormat>Widescreen</PresentationFormat>
  <Paragraphs>19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Aldrich</vt:lpstr>
      <vt:lpstr>Arial</vt:lpstr>
      <vt:lpstr>Calibri</vt:lpstr>
      <vt:lpstr>Calibri Light</vt:lpstr>
      <vt:lpstr>Century Gothic</vt:lpstr>
      <vt:lpstr>Didact Gothic</vt:lpstr>
      <vt:lpstr>PT Sans</vt:lpstr>
      <vt:lpstr>VNI-Tekon</vt:lpstr>
      <vt:lpstr>Virtual Slides for Education Day by Slidesgo</vt:lpstr>
      <vt:lpstr>Final Project MINESWEEPER</vt:lpstr>
      <vt:lpstr>Property</vt:lpstr>
      <vt:lpstr>UI</vt:lpstr>
      <vt:lpstr>PowerPoint Presentation</vt:lpstr>
      <vt:lpstr>PowerPoint Presentation</vt:lpstr>
      <vt:lpstr>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Score</vt:lpstr>
      <vt:lpstr>PowerPoint Presentation</vt:lpstr>
      <vt:lpstr>PowerPoint Presentation</vt:lpstr>
      <vt:lpstr>PowerPoint Presentation</vt:lpstr>
      <vt:lpstr>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MINESWEEPER</dc:title>
  <dc:creator>DAO HUYNH THIEN LONG</dc:creator>
  <cp:lastModifiedBy>Windows User</cp:lastModifiedBy>
  <cp:revision>38</cp:revision>
  <dcterms:created xsi:type="dcterms:W3CDTF">2021-06-02T14:18:41Z</dcterms:created>
  <dcterms:modified xsi:type="dcterms:W3CDTF">2021-06-06T16:35:56Z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0x01010070BACBA8D7012C48B9C8989B75D8BCD9</vt:lpwstr>
  </property>
</Properties>
</file>