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9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350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C3B6-C470-48C2-8308-96422CD5F9F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1D17-1B8C-4052-8940-782365C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D85CD2D-2773-296C-95A0-0AFA8C97A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EDE19E-E1D9-4D46-9DEA-98E8DF079DC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9C83E46-14F6-1A37-974E-D7BCE9EAD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F87C0C2-E0DC-F4DC-2A55-E3BD5F00F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7EC-AC97-4EB2-AD0E-9F4CAE0C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79ECF-3F2C-43C4-9A3B-65252560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5724-D689-4766-A367-13043793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FBE8-A437-46C9-BD5C-4F33678B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3F28-7BDB-487B-AF69-EE13825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2FB-E5C6-472B-88EF-352234E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27EC-7FF8-4FB7-83F9-886ECD93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EC3F-A84C-416B-91D9-7C272E7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0880-5CD8-4D70-9BB5-4CA52C2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96D8-9A9D-4D09-B818-CA90EC2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4553-2A6E-40E7-9DEC-436188DD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2B8C0-C71C-4F2A-B48F-CA9663E6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08A-9583-4C90-9937-CBBB698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215E-6C4D-49BD-9C73-1415340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6B89-B2B8-4989-9669-244E6F1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799-0611-4134-983C-C6EBBFA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E2D-ED6A-4C20-AFEA-441A973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E010-C419-45D4-B969-2D3B33D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1EF-B206-40D6-9234-EA06A92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EE5A-AADC-4E56-8719-B8FCE3A5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D417-94C5-4CAA-9C6B-FD61222B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F566-A5B3-4181-8710-7716B016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FBC2-D235-462B-A88E-4D5C878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D1B6-426A-4E0A-9CAB-82B50DEB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2F39-32B6-4624-833F-9B4E365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9102-F64F-459C-B4F5-BCDE1B1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06A0-DB21-48BE-AF78-3CDDC6F0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7254-5DC0-4B20-85DD-C2933143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BB57-8DDE-4D44-AC13-D43CCC3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0D7A-3536-41C4-849E-692A0D63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8070-123C-46F4-B984-E8C4D5F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7EC-8840-4E5E-BBB8-A40D289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2DED-319D-4765-BDC0-AFDBE4A9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70C6-B3E7-4EEB-B4F6-A708E985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7CECA-6E6E-4206-AF13-41F4F4F9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E0F1-5627-4FA1-A2A7-5DD07F23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0F89C-C29C-428E-A0ED-1CB1D7D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74F23-C98B-4C90-8752-C549E1A7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AA43-337C-42CF-B482-F9E5A27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A7C1-9D52-4C05-B319-ADEE440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EC0C-ECD2-4254-8EA0-BFDE79C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FA89-3F42-4055-8F4D-F6FB294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C986-A6CA-47C1-82D7-CF3CE5C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2A00-7CF2-4CD0-93F5-5C2CC3D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C86C-9C8A-4FBD-9E4C-FA5192C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077C-9303-4F7B-B1F7-50921E2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9267-71A8-47E7-B34A-BBA7A69F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CD-B2A9-4C8B-974E-FA5A87FB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FC6C-A53A-4B57-9934-A8F4FD0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7C02-65F1-4137-80A4-8CB22729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7CF1-D2B2-4661-A6D2-FB041A9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7892-8879-419C-BA88-EBE40C5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35F-32FE-4124-98F9-B5C60107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ABDAA-4EA3-4062-B1EB-19E68517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F181-4453-4929-9E4C-03DD5ACE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4EE7-DDE8-457E-AEDB-818FD88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E7FC-8E5B-4CC2-8F45-6E1EAE6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2161-EFA3-4F54-83FC-576007C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2938-356F-4939-B850-C46DAF8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9793-99CE-49AE-A23E-EB1E69B9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3939-8533-4A9F-B1AF-9A245565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77D-A26A-41B9-BD49-796C63984AE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9AF-CDB1-4A1B-A377-A79D1DD6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C67A-B45D-4732-860B-F51C43CE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65434F9-9CE2-1F2E-165F-0CE8F43429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40080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53010B-CA4F-4E0B-BE90-099FA7C15CE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5A3C9F8-5A0C-3357-0264-113F8846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4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MICRO-PROCESSING SYSTEM</a:t>
            </a:r>
          </a:p>
        </p:txBody>
      </p:sp>
      <p:sp>
        <p:nvSpPr>
          <p:cNvPr id="16388" name="Text Box 9">
            <a:extLst>
              <a:ext uri="{FF2B5EF4-FFF2-40B4-BE49-F238E27FC236}">
                <a16:creationId xmlns:a16="http://schemas.microsoft.com/office/drawing/2014/main" id="{5A36C497-E920-F655-3FBE-84E5EC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23DB1983-34FD-DA11-F78C-B4F9E7AB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25589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13">
            <a:extLst>
              <a:ext uri="{FF2B5EF4-FFF2-40B4-BE49-F238E27FC236}">
                <a16:creationId xmlns:a16="http://schemas.microsoft.com/office/drawing/2014/main" id="{C95B5C43-23FC-1D0A-44B5-49BDA0B7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8902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Rectangle 14">
            <a:extLst>
              <a:ext uri="{FF2B5EF4-FFF2-40B4-BE49-F238E27FC236}">
                <a16:creationId xmlns:a16="http://schemas.microsoft.com/office/drawing/2014/main" id="{28E8D5B6-B3A8-EED6-1791-E52F1A5C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4177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92" name="Object 16">
            <a:extLst>
              <a:ext uri="{FF2B5EF4-FFF2-40B4-BE49-F238E27FC236}">
                <a16:creationId xmlns:a16="http://schemas.microsoft.com/office/drawing/2014/main" id="{6648C240-9BC7-5A1C-6669-F9E3E8B78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989139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16392" name="Object 16">
                        <a:extLst>
                          <a:ext uri="{FF2B5EF4-FFF2-40B4-BE49-F238E27FC236}">
                            <a16:creationId xmlns:a16="http://schemas.microsoft.com/office/drawing/2014/main" id="{6648C240-9BC7-5A1C-6669-F9E3E8B78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89139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7">
            <a:extLst>
              <a:ext uri="{FF2B5EF4-FFF2-40B4-BE49-F238E27FC236}">
                <a16:creationId xmlns:a16="http://schemas.microsoft.com/office/drawing/2014/main" id="{C77219B1-2BB5-4049-7B5B-8C1259C2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205414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Vo Minh Thanh, M.Eng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School Of Electrical Engineering</a:t>
            </a:r>
          </a:p>
        </p:txBody>
      </p:sp>
      <p:sp>
        <p:nvSpPr>
          <p:cNvPr id="16394" name="Text Box 18">
            <a:extLst>
              <a:ext uri="{FF2B5EF4-FFF2-40B4-BE49-F238E27FC236}">
                <a16:creationId xmlns:a16="http://schemas.microsoft.com/office/drawing/2014/main" id="{E556AA5F-4BAB-8208-1E43-E9EE6B92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6" y="3016490"/>
            <a:ext cx="55340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CC"/>
                </a:solidFill>
                <a:latin typeface="Arial" panose="020B0604020202020204" pitchFamily="34" charset="0"/>
              </a:rPr>
              <a:t>Lecture 3D: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CC"/>
                </a:solidFill>
                <a:latin typeface="Arial" panose="020B0604020202020204" pitchFamily="34" charset="0"/>
              </a:rPr>
              <a:t>AVR Assembly to Hex Compiler Tutorial</a:t>
            </a:r>
            <a:endParaRPr lang="en-US" altLang="en-US" sz="2000" i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391198" y="2287036"/>
            <a:ext cx="5764694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brne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90E7A9-A521-439C-A35F-29DF649A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21" y="4924756"/>
            <a:ext cx="6272155" cy="1317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376ED-5C31-D428-6C63-549839E7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543050"/>
            <a:ext cx="62484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014B9-24C4-0738-EF5E-604FBA30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21" y="3605378"/>
            <a:ext cx="6210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1597146" y="1295959"/>
            <a:ext cx="8911828" cy="300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hexfile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flashing, the program needs to be in the intel HEX format.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>
              <a:solidFill>
                <a:srgbClr val="11111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:[Data Size] [Start Address] [Record Type] [Data] [Checksum]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gives: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>
              <a:solidFill>
                <a:srgbClr val="11111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0E00000000E27BF06BBF1FEF1A95F1F7FBC F1E</a:t>
            </a:r>
            <a:endParaRPr lang="en-US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1: Convert Following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0EEC-1540-5FCC-9D4A-72B1C2EE3EF9}"/>
              </a:ext>
            </a:extLst>
          </p:cNvPr>
          <p:cNvSpPr txBox="1"/>
          <p:nvPr/>
        </p:nvSpPr>
        <p:spPr>
          <a:xfrm>
            <a:off x="503583" y="2064931"/>
            <a:ext cx="107176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.include "</a:t>
            </a:r>
            <a:r>
              <a:rPr lang="en-US" dirty="0" err="1">
                <a:solidFill>
                  <a:srgbClr val="0070C0"/>
                </a:solidFill>
              </a:rPr>
              <a:t>m32def.inc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dirty="0">
                <a:solidFill>
                  <a:srgbClr val="0070C0"/>
                </a:solidFill>
              </a:rPr>
              <a:t>.org 0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main</a:t>
            </a:r>
          </a:p>
          <a:p>
            <a:r>
              <a:rPr lang="en-US" dirty="0">
                <a:solidFill>
                  <a:srgbClr val="0070C0"/>
                </a:solidFill>
              </a:rPr>
              <a:t>main: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ldi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0x20</a:t>
            </a:r>
            <a:r>
              <a:rPr lang="en-US" dirty="0">
                <a:solidFill>
                  <a:srgbClr val="0070C0"/>
                </a:solidFill>
              </a:rPr>
              <a:t>	 </a:t>
            </a:r>
          </a:p>
          <a:p>
            <a:r>
              <a:rPr lang="en-US" dirty="0">
                <a:solidFill>
                  <a:srgbClr val="0070C0"/>
                </a:solidFill>
              </a:rPr>
              <a:t>	out </a:t>
            </a:r>
            <a:r>
              <a:rPr lang="en-US" dirty="0" err="1">
                <a:solidFill>
                  <a:srgbClr val="0070C0"/>
                </a:solidFill>
              </a:rPr>
              <a:t>DDRB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6	 </a:t>
            </a:r>
          </a:p>
          <a:p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PINB</a:t>
            </a:r>
            <a:r>
              <a:rPr lang="en-US" dirty="0">
                <a:solidFill>
                  <a:srgbClr val="0070C0"/>
                </a:solidFill>
              </a:rPr>
              <a:t>, 6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  <a:p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5661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2: Convert Following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1B7AE-04AE-81E3-13D4-AF83DE13AEF7}"/>
              </a:ext>
            </a:extLst>
          </p:cNvPr>
          <p:cNvSpPr txBox="1"/>
          <p:nvPr/>
        </p:nvSpPr>
        <p:spPr>
          <a:xfrm>
            <a:off x="1120068" y="2403954"/>
            <a:ext cx="6234889" cy="404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DDRD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R24,0x00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DDRC,R24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R20,0xB5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CPI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R18,0xAA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BREQ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heck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R20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Check: 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R25,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0x55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OUT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PORTB,R25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2092B-F412-4A00-88DA-38FFDA2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77" y="377247"/>
            <a:ext cx="8824913" cy="61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FC677-0924-4E54-9D27-DFBF6D47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628540"/>
            <a:ext cx="8309113" cy="54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Example code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1802297" y="1888226"/>
            <a:ext cx="9157252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set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output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toggle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brne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BF45F-AAEA-4303-86DD-2ED4F7DFAC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6705" y="1393288"/>
            <a:ext cx="7457869" cy="377013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4BA126-09D2-4E3A-BE5C-41117566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889555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ldi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r16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0x20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04204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9E790E-BC1C-45BB-A1FB-D9C170D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6274906"/>
            <a:ext cx="9422296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ldi r17, 0xff         1110 1111 0001 1111     ef1f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B10DE-A10F-4350-BFFA-218A7A5EB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817" y="1563755"/>
            <a:ext cx="8070574" cy="335280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CE747B4-225B-4BB3-8080-51BADD7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5801685"/>
            <a:ext cx="9170504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out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0x37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r16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BC7E54-C7FB-436F-A4A7-AF2E7027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531180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5AB1EB-AE39-434F-9F11-848EE43E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6179373"/>
            <a:ext cx="8282609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out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0x24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r25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6FBC0-D48A-4197-A67C-1947F3354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602" y="1383403"/>
            <a:ext cx="8319233" cy="373193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B3B4E2E-5C26-42EF-AABB-6BC98B60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7" y="5976866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dec r17             1001 0101 0001 1010     951a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0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97B2D-C81D-4FED-B155-7ED0E5F1E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1659" y="1411545"/>
            <a:ext cx="8643732" cy="371704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F7EE481-186D-4BC1-924A-E04EC4B7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7" y="5881437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brne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-2               1111 0011 1111 0001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f7f1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6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270A-9B10-483E-AECF-71EB849B2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561" y="1630190"/>
            <a:ext cx="8816009" cy="355158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ECFD8FC-503E-4517-AC83-875B19C0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6061487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rjmp -5             1100 1111 1111 1011        cffb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416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Arial Unicode MS</vt:lpstr>
      <vt:lpstr>Calibri</vt:lpstr>
      <vt:lpstr>Calibri Light</vt:lpstr>
      <vt:lpstr>Courier New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AVR Assembly Example code </vt:lpstr>
      <vt:lpstr>Instructrion complile</vt:lpstr>
      <vt:lpstr>Instructrion complile</vt:lpstr>
      <vt:lpstr>Instructrion complile</vt:lpstr>
      <vt:lpstr>Instructrion complile</vt:lpstr>
      <vt:lpstr>Instructrion complile</vt:lpstr>
      <vt:lpstr>AVR Assembly complile to Hex </vt:lpstr>
      <vt:lpstr>AVR Assembly complile to Hex </vt:lpstr>
      <vt:lpstr>AVR Assembly complile to Hex </vt:lpstr>
      <vt:lpstr>AVR Assembly complile to Hex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C-Assembly Compiler Tutorial Examples</dc:title>
  <dc:creator>Vo Minh Thanh</dc:creator>
  <cp:lastModifiedBy>Vo Minh Thanh</cp:lastModifiedBy>
  <cp:revision>8</cp:revision>
  <dcterms:created xsi:type="dcterms:W3CDTF">2021-09-21T17:37:03Z</dcterms:created>
  <dcterms:modified xsi:type="dcterms:W3CDTF">2023-11-12T07:41:25Z</dcterms:modified>
</cp:coreProperties>
</file>