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8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1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0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88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85E1-8911-4F0D-8039-7297D4FB74D9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C0732-CBD0-4301-8004-C54411591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5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065" y="72145"/>
            <a:ext cx="11189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3.3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55893" y="933371"/>
                <a:ext cx="6410275" cy="48366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Fig. 1 shows a differential amplifier with 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I = 1mA, +V = 5V, -V = -5V, R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 = 6k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Q1 and Q2 are identical and have parameters: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AutoNum type="romanLcParenR"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GS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AutoNum type="romanLcParenR"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transconductance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AutoNum type="romanLcParenR"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 differential voltage gain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</m:t>
                            </m:r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𝑖𝑑</m:t>
                        </m:r>
                      </m:sub>
                    </m:sSub>
                  </m:oMath>
                </a14:m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(iv)  Repeat question (iii) if the Early voltage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50V.</a:t>
                </a: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(v)    What is the common mode gain A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this circuit? What  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is CMRR?</a:t>
                </a:r>
              </a:p>
              <a:p>
                <a:pPr marL="514350" indent="-514350">
                  <a:buAutoNum type="romanLcParenBoth" startAt="6"/>
                </a:pP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actual value of R is specified to be within plus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or minus 20% of the nominal value (6k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the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output resistance of the current source (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Bias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50k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find common mode gain A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CMRR (in dB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alt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3" y="933371"/>
                <a:ext cx="6410275" cy="4836645"/>
              </a:xfrm>
              <a:prstGeom prst="rect">
                <a:avLst/>
              </a:prstGeom>
              <a:blipFill rotWithShape="0">
                <a:blip r:embed="rId2"/>
                <a:stretch>
                  <a:fillRect l="-951" t="-630" r="-3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770633" y="1314582"/>
            <a:ext cx="4790724" cy="3545220"/>
            <a:chOff x="6850486" y="0"/>
            <a:chExt cx="4790724" cy="3545220"/>
          </a:xfrm>
        </p:grpSpPr>
        <p:pic>
          <p:nvPicPr>
            <p:cNvPr id="1026" name="Picture 2" descr="Image result for mosfet differential amplifi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6824" y="0"/>
              <a:ext cx="4455511" cy="354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0309860" y="2831797"/>
              <a:ext cx="1165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Fig. 1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892790" y="1695792"/>
              <a:ext cx="7484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-v</a:t>
              </a:r>
              <a:r>
                <a:rPr lang="en-US" sz="2000" baseline="-25000" dirty="0" smtClean="0"/>
                <a:t>id</a:t>
              </a:r>
              <a:r>
                <a:rPr lang="en-US" sz="2000" dirty="0" smtClean="0"/>
                <a:t>/2</a:t>
              </a:r>
              <a:endParaRPr lang="en-US" sz="2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0486" y="1665014"/>
              <a:ext cx="7484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v</a:t>
              </a:r>
              <a:r>
                <a:rPr lang="en-US" sz="2000" baseline="-25000" dirty="0" smtClean="0"/>
                <a:t>id</a:t>
              </a:r>
              <a:r>
                <a:rPr lang="en-US" sz="2000" dirty="0" smtClean="0"/>
                <a:t>/2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841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15606" y="6245837"/>
            <a:ext cx="94633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submit your solution not later than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3,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14019" y="3448916"/>
                <a:ext cx="8291353" cy="26822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Determine R and 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Q2 if I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1mA in Fig. 2a. Given that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5V, 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and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50v and two transistors are identical.</a:t>
                </a: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 Determine R and 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Q2 if I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1mA in Fig. 2b. Given that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DD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5V, 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f>
                      <m:f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000" b="0" i="0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20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1v,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80v and two transistors are identical.</a:t>
                </a:r>
              </a:p>
              <a:p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(iii) Determine R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output impedance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looking into collector of Q2 if I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0.2mA and I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1mA in Fig. 2c. Given that </a:t>
                </a:r>
                <a:r>
                  <a:rPr lang="el-GR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 and V</a:t>
                </a:r>
                <a:r>
                  <a:rPr lang="en-US" altLang="en-US" sz="20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50v and </a:t>
                </a:r>
              </a:p>
              <a:p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two transistors are identical.</a:t>
                </a:r>
                <a:endParaRPr lang="en-US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19" y="3448916"/>
                <a:ext cx="8291353" cy="2682209"/>
              </a:xfrm>
              <a:prstGeom prst="rect">
                <a:avLst/>
              </a:prstGeom>
              <a:blipFill rotWithShape="0">
                <a:blip r:embed="rId2"/>
                <a:stretch>
                  <a:fillRect l="-735" t="-1364" r="-515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sedr42021_06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02" y="503980"/>
            <a:ext cx="2884714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 descr="sedr42021_06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087" y="319314"/>
            <a:ext cx="3772352" cy="302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sedr42021_066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613" y="0"/>
            <a:ext cx="3160713" cy="48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782901" y="13464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4269" y="14168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498795" y="94678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1253" y="0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CC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5512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21</cp:revision>
  <dcterms:created xsi:type="dcterms:W3CDTF">2020-03-20T08:35:50Z</dcterms:created>
  <dcterms:modified xsi:type="dcterms:W3CDTF">2020-03-20T14:09:33Z</dcterms:modified>
</cp:coreProperties>
</file>