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5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F9D9-FCF8-4138-8885-25D370B8360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F09D-9137-48E7-A1E6-C7557C22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29083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6.1</a:t>
            </a:r>
          </a:p>
          <a:p>
            <a:r>
              <a:rPr lang="en-US" b="1" dirty="0">
                <a:solidFill>
                  <a:srgbClr val="0070C0"/>
                </a:solidFill>
              </a:rPr>
              <a:t>Deadline: May 29, 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</a:t>
            </a:r>
          </a:p>
          <a:p>
            <a:r>
              <a:rPr lang="en-US" dirty="0"/>
              <a:t>The class B power amplifier is shown in the Figure. Given that two transistors are identical with V</a:t>
            </a:r>
            <a:r>
              <a:rPr lang="en-US" baseline="-25000" dirty="0"/>
              <a:t>BE</a:t>
            </a:r>
            <a:r>
              <a:rPr lang="en-US" dirty="0"/>
              <a:t> = V</a:t>
            </a:r>
            <a:r>
              <a:rPr lang="en-US" baseline="-25000" dirty="0"/>
              <a:t>EB</a:t>
            </a:r>
            <a:r>
              <a:rPr lang="en-US" dirty="0"/>
              <a:t> =0.7V,  V</a:t>
            </a:r>
            <a:r>
              <a:rPr lang="en-US" baseline="30000" dirty="0"/>
              <a:t>+</a:t>
            </a:r>
            <a:r>
              <a:rPr lang="en-US" dirty="0"/>
              <a:t> = 20V, V</a:t>
            </a:r>
            <a:r>
              <a:rPr lang="en-US" baseline="30000" dirty="0"/>
              <a:t>-</a:t>
            </a:r>
            <a:r>
              <a:rPr lang="en-US" dirty="0"/>
              <a:t> = -20V, R</a:t>
            </a:r>
            <a:r>
              <a:rPr lang="en-US" baseline="-25000" dirty="0"/>
              <a:t>L</a:t>
            </a:r>
            <a:r>
              <a:rPr lang="en-US" dirty="0"/>
              <a:t> = 8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dirty="0"/>
              <a:t> is a sinusoid varying from -16V to +16V.</a:t>
            </a:r>
          </a:p>
          <a:p>
            <a:pPr marL="342900" indent="-342900">
              <a:buAutoNum type="alphaLcPeriod"/>
            </a:pPr>
            <a:r>
              <a:rPr lang="en-US" dirty="0"/>
              <a:t>What is the peak voltage </a:t>
            </a:r>
            <a:r>
              <a:rPr lang="en-US" dirty="0" err="1"/>
              <a:t>v</a:t>
            </a:r>
            <a:r>
              <a:rPr lang="en-US" baseline="-25000" dirty="0" err="1"/>
              <a:t>o</a:t>
            </a:r>
            <a:r>
              <a:rPr lang="en-US" dirty="0"/>
              <a:t>?</a:t>
            </a:r>
          </a:p>
          <a:p>
            <a:pPr marL="342900" indent="-342900">
              <a:buAutoNum type="alphaLcPeriod"/>
            </a:pPr>
            <a:r>
              <a:rPr lang="en-US" dirty="0"/>
              <a:t>Compute the power delivered to the load R</a:t>
            </a:r>
            <a:r>
              <a:rPr lang="en-US" baseline="-25000" dirty="0"/>
              <a:t>L</a:t>
            </a:r>
            <a:r>
              <a:rPr lang="en-US" dirty="0"/>
              <a:t> assuming that the waveform can be considered as the sinusoid.</a:t>
            </a:r>
          </a:p>
          <a:p>
            <a:pPr marL="342900" indent="-342900">
              <a:buAutoNum type="alphaLcPeriod"/>
            </a:pPr>
            <a:r>
              <a:rPr lang="en-US" dirty="0"/>
              <a:t>Compute </a:t>
            </a:r>
            <a:r>
              <a:rPr lang="en-US" altLang="en-US" dirty="0"/>
              <a:t>average power drawn from each supply .</a:t>
            </a:r>
          </a:p>
          <a:p>
            <a:pPr marL="342900" indent="-342900">
              <a:buAutoNum type="alphaLcPeriod"/>
            </a:pPr>
            <a:r>
              <a:rPr lang="en-US" dirty="0"/>
              <a:t>Compute the efficiency of the amplifier.</a:t>
            </a:r>
          </a:p>
          <a:p>
            <a:pPr marL="342900" indent="-342900">
              <a:buAutoNum type="alphaLcPeriod"/>
            </a:pPr>
            <a:r>
              <a:rPr lang="en-US" dirty="0"/>
              <a:t>What is the disadvantage of class B amplifier</a:t>
            </a:r>
          </a:p>
          <a:p>
            <a:pPr marL="342900" indent="-3429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7C071EA5-8E7D-449A-8D3A-64F05230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2" y="762000"/>
            <a:ext cx="3622676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F33EB3-C664-45A1-9806-137D52B38B8C}"/>
              </a:ext>
            </a:extLst>
          </p:cNvPr>
          <p:cNvSpPr txBox="1"/>
          <p:nvPr/>
        </p:nvSpPr>
        <p:spPr>
          <a:xfrm>
            <a:off x="299684" y="1219200"/>
            <a:ext cx="4630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</a:t>
            </a:r>
          </a:p>
          <a:p>
            <a:r>
              <a:rPr lang="en-US" dirty="0"/>
              <a:t>The class AB power amplifier is shown in the Figure. Given that two transistors are complementary with </a:t>
            </a:r>
            <a:r>
              <a:rPr lang="en-US" dirty="0" err="1"/>
              <a:t>i</a:t>
            </a:r>
            <a:r>
              <a:rPr lang="en-US" baseline="-25000" dirty="0" err="1"/>
              <a:t>Cn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baseline="-25000" dirty="0" err="1"/>
              <a:t>Cp</a:t>
            </a:r>
            <a:r>
              <a:rPr lang="en-US" dirty="0"/>
              <a:t> = 20mA corresponding to </a:t>
            </a:r>
            <a:r>
              <a:rPr lang="el-GR" dirty="0"/>
              <a:t>β</a:t>
            </a:r>
            <a:r>
              <a:rPr lang="en-US" dirty="0"/>
              <a:t> = 50. Diodes 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2</a:t>
            </a:r>
            <a:r>
              <a:rPr lang="en-US" dirty="0"/>
              <a:t> are identical with I</a:t>
            </a:r>
            <a:r>
              <a:rPr lang="en-US" baseline="-25000" dirty="0"/>
              <a:t>S</a:t>
            </a:r>
            <a:r>
              <a:rPr lang="en-US" dirty="0"/>
              <a:t> = 10</a:t>
            </a:r>
            <a:r>
              <a:rPr lang="en-US" baseline="30000" dirty="0"/>
              <a:t>-14 </a:t>
            </a:r>
            <a:r>
              <a:rPr lang="en-US" dirty="0"/>
              <a:t>A and n = 1. </a:t>
            </a:r>
          </a:p>
          <a:p>
            <a:pPr marL="342900" indent="-342900">
              <a:buAutoNum type="alphaLcPeriod"/>
            </a:pPr>
            <a:r>
              <a:rPr lang="en-US" dirty="0"/>
              <a:t>Find V</a:t>
            </a:r>
            <a:r>
              <a:rPr lang="en-US" baseline="-25000" dirty="0"/>
              <a:t>BB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baseline="-25000" dirty="0" err="1"/>
              <a:t>Bias</a:t>
            </a:r>
            <a:r>
              <a:rPr lang="en-US" baseline="-25000" dirty="0"/>
              <a:t> </a:t>
            </a:r>
            <a:r>
              <a:rPr lang="en-US" dirty="0"/>
              <a:t>= 10mA.</a:t>
            </a:r>
          </a:p>
          <a:p>
            <a:pPr marL="342900" indent="-342900">
              <a:buAutoNum type="alphaLcPeriod"/>
            </a:pPr>
            <a:r>
              <a:rPr lang="en-US" dirty="0"/>
              <a:t>If R</a:t>
            </a:r>
            <a:r>
              <a:rPr lang="en-US" baseline="-25000" dirty="0"/>
              <a:t>L</a:t>
            </a:r>
            <a:r>
              <a:rPr lang="en-US" dirty="0"/>
              <a:t> = 8Ω and load power is 10W, Give your suggestion about the value of V+ and V-.</a:t>
            </a:r>
          </a:p>
        </p:txBody>
      </p:sp>
    </p:spTree>
    <p:extLst>
      <p:ext uri="{BB962C8B-B14F-4D97-AF65-F5344CB8AC3E}">
        <p14:creationId xmlns:p14="http://schemas.microsoft.com/office/powerpoint/2010/main" val="15438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</dc:creator>
  <cp:lastModifiedBy>Tran Van Su</cp:lastModifiedBy>
  <cp:revision>10</cp:revision>
  <dcterms:created xsi:type="dcterms:W3CDTF">2020-05-19T04:00:11Z</dcterms:created>
  <dcterms:modified xsi:type="dcterms:W3CDTF">2020-05-19T13:51:14Z</dcterms:modified>
</cp:coreProperties>
</file>