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B03CC-F787-4C53-A9F1-E4129DC45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D7990-60D6-4DC5-870D-85BA6A0C8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E8B85-BE11-443B-A947-EA5F5D91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7098-6BED-497A-A643-C1C4D84AC40B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4B48C-AA58-4E4C-88C6-50DEE49FA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F0801-FE6E-4D22-B1D9-22C71E3D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6DC7-55D4-414B-8F0D-ABB13C559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2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ABA72-9A98-4B1F-A01F-710EAA8C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7FFA9-25F7-4750-8132-2D7928417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9695D-16B4-4FC7-897B-7DFAE9D0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7098-6BED-497A-A643-C1C4D84AC40B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2A039-15B7-436C-B8CC-D24147A6A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321C8-DBFE-43B5-8A41-3FB260931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6DC7-55D4-414B-8F0D-ABB13C559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1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49C8D1-9E01-4604-9AC5-23AC31C18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D7504-4895-40B9-AF35-7D45C260E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072FB-1835-450C-9C93-33B240ED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7098-6BED-497A-A643-C1C4D84AC40B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B65BE-0D91-45E9-B570-D9048E9F4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7133B-8E3C-4074-BED0-CABE45143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6DC7-55D4-414B-8F0D-ABB13C559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0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F47B4-89D2-4A7B-A0B8-25823BDF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B199C-FAF9-4635-8F20-95BF82F37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FDE94-F71B-4432-A070-D55DBACE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7098-6BED-497A-A643-C1C4D84AC40B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75F91-FD31-493E-AD8F-3540C93E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5520D-B1F8-4E91-90A9-FC4FB653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6DC7-55D4-414B-8F0D-ABB13C559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0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7F5A-8682-4333-BA63-D83F8C3D5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3AD34-87C3-4EA6-B0C1-588C2A738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D2359-9BFD-4458-926E-74F0EE99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7098-6BED-497A-A643-C1C4D84AC40B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7945E-48FA-415A-B22E-5CE5E2AD5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65048-64E7-47CA-B229-F6E52412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6DC7-55D4-414B-8F0D-ABB13C559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0551-DB9A-42DB-A395-02FC27E2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72DB4-861E-4C54-B16B-812E8EC4C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955DB-BFED-4EA6-8BF5-B71E3D5A1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710F5-2E65-4B61-ABA3-469BDB941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7098-6BED-497A-A643-C1C4D84AC40B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33F90-2202-421B-893F-B4D64665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B564F-8A10-40B8-B573-92F02041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6DC7-55D4-414B-8F0D-ABB13C559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9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7446-D034-4631-BBFE-7BD0D61A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9A4F6-1CD5-4111-AD69-7C9993725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A9217-7916-4460-8959-47D9C6D42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8F8B7-60B0-446A-B850-4CF1459B4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889FE-D21B-435F-99EB-A3473BC4E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9A5F9E-4F6D-410A-906E-7C7E9834C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7098-6BED-497A-A643-C1C4D84AC40B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F8695D-4FBF-4D9B-9724-FA0CC9241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1D7B80-B668-42DE-91EE-391BDD41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6DC7-55D4-414B-8F0D-ABB13C559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8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0CB2-7BDF-45C2-93DB-F668DF6A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419AE5-B3ED-4A9F-BC61-2AEE95F1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7098-6BED-497A-A643-C1C4D84AC40B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F789C-76BD-4190-8940-DEE67DD82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7A7CED-4BA0-4791-97C5-D7DA3456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6DC7-55D4-414B-8F0D-ABB13C559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6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A189C9-92BD-4C31-97B2-295E85F1E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7098-6BED-497A-A643-C1C4D84AC40B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158F75-FE9A-4B03-A068-F43C23CB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217A4-E723-4A5E-9A58-AD5E98EB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6DC7-55D4-414B-8F0D-ABB13C559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2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E9486-4BD6-4200-83C6-2C0E7589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61D89-BCFC-46FD-83C6-335880A66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7DA01-5D9F-44A5-B585-65DEC86BA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35723-5FC5-4DCA-9C78-DF7E644D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7098-6BED-497A-A643-C1C4D84AC40B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4F5B3-E8BD-4668-B5E9-CFCD9223A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F03B2-5B39-437F-B715-DD2A8F5B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6DC7-55D4-414B-8F0D-ABB13C559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8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52681-449C-49A1-B22C-DD516B4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0A5700-D994-404B-80AA-2578F43AC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CA11D-DDA5-4573-B161-D9CC3C992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4F5B1-38AC-4FA8-8DA5-B9B9216DD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7098-6BED-497A-A643-C1C4D84AC40B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49D8E-D450-4058-AB67-B1B76E150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D168-7D2A-42C9-BAB0-03659DFB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6DC7-55D4-414B-8F0D-ABB13C559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7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82F03A-F6ED-47FA-90BE-096335CB5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FDEA9-D238-4489-9598-30512680E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037B0-6EAA-4ED4-8E6E-082F0E7A4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D7098-6BED-497A-A643-C1C4D84AC40B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B7AC7-2A76-489B-86B6-05A0AE1EE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59A53-8AF1-453F-8AC3-2536009CE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76DC7-55D4-414B-8F0D-ABB13C559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6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71F893-BEE6-4449-897E-F8F6FA7C2920}"/>
              </a:ext>
            </a:extLst>
          </p:cNvPr>
          <p:cNvSpPr txBox="1"/>
          <p:nvPr/>
        </p:nvSpPr>
        <p:spPr>
          <a:xfrm>
            <a:off x="530578" y="304800"/>
            <a:ext cx="264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Quiz 7.1</a:t>
            </a:r>
          </a:p>
          <a:p>
            <a:r>
              <a:rPr lang="en-US" b="1" dirty="0">
                <a:solidFill>
                  <a:srgbClr val="0070C0"/>
                </a:solidFill>
              </a:rPr>
              <a:t>Deadline: June 5, 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2544BA-BFEC-4B46-89D6-EB4D23D43730}"/>
              </a:ext>
            </a:extLst>
          </p:cNvPr>
          <p:cNvSpPr txBox="1"/>
          <p:nvPr/>
        </p:nvSpPr>
        <p:spPr>
          <a:xfrm>
            <a:off x="880533" y="1200407"/>
            <a:ext cx="7653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Question1</a:t>
            </a:r>
          </a:p>
          <a:p>
            <a:r>
              <a:rPr lang="en-US" dirty="0"/>
              <a:t>Given R = 10k</a:t>
            </a:r>
            <a:r>
              <a:rPr lang="el-GR" dirty="0"/>
              <a:t>Ω</a:t>
            </a:r>
            <a:r>
              <a:rPr lang="en-US" dirty="0"/>
              <a:t>, C = 0.01</a:t>
            </a:r>
            <a:r>
              <a:rPr lang="el-GR" dirty="0"/>
              <a:t>μ</a:t>
            </a:r>
            <a:r>
              <a:rPr lang="en-US" dirty="0"/>
              <a:t>F, design the Antoniou circuit to obtain L = 10mH</a:t>
            </a:r>
          </a:p>
          <a:p>
            <a:pPr marL="342900" indent="-342900">
              <a:buAutoNum type="alphaLcPeriod"/>
            </a:pPr>
            <a:r>
              <a:rPr lang="en-US" dirty="0"/>
              <a:t>Find the transfer function </a:t>
            </a:r>
            <a:r>
              <a:rPr lang="en-US" dirty="0" err="1"/>
              <a:t>v</a:t>
            </a:r>
            <a:r>
              <a:rPr lang="en-US" baseline="-25000" dirty="0" err="1"/>
              <a:t>o</a:t>
            </a:r>
            <a:r>
              <a:rPr lang="en-US" dirty="0"/>
              <a:t>/I.</a:t>
            </a:r>
          </a:p>
          <a:p>
            <a:pPr marL="342900" indent="-342900">
              <a:buAutoNum type="alphaLcPeriod"/>
            </a:pPr>
            <a:r>
              <a:rPr lang="en-US" dirty="0"/>
              <a:t>Compute resonant frequency of the circuit.</a:t>
            </a:r>
          </a:p>
          <a:p>
            <a:pPr marL="342900" indent="-342900">
              <a:buAutoNum type="alphaLcPeriod"/>
            </a:pPr>
            <a:r>
              <a:rPr lang="en-US" dirty="0"/>
              <a:t>What is the quality factor of the circuit?</a:t>
            </a:r>
          </a:p>
          <a:p>
            <a:pPr marL="342900" indent="-342900">
              <a:buAutoNum type="alphaLcPeriod"/>
            </a:pPr>
            <a:r>
              <a:rPr lang="en-US" dirty="0"/>
              <a:t>Find the bandwidth of the circuit.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30D7D6-2763-4179-89BE-B377D970F758}"/>
              </a:ext>
            </a:extLst>
          </p:cNvPr>
          <p:cNvSpPr txBox="1"/>
          <p:nvPr/>
        </p:nvSpPr>
        <p:spPr>
          <a:xfrm>
            <a:off x="880533" y="3429000"/>
            <a:ext cx="91327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Question2</a:t>
            </a:r>
          </a:p>
          <a:p>
            <a:r>
              <a:rPr lang="en-US" dirty="0"/>
              <a:t>Design and plot a first-order high-pass filter using resistance of 100 </a:t>
            </a:r>
            <a:r>
              <a:rPr lang="el-GR" dirty="0"/>
              <a:t>Ω</a:t>
            </a:r>
            <a:r>
              <a:rPr lang="en-US" dirty="0"/>
              <a:t> and the Antoniou circuit with the following specification:</a:t>
            </a:r>
          </a:p>
          <a:p>
            <a:pPr marL="285750" indent="-285750">
              <a:buFontTx/>
              <a:buChar char="-"/>
            </a:pPr>
            <a:r>
              <a:rPr lang="en-US" dirty="0"/>
              <a:t>3-dB frequency: </a:t>
            </a:r>
            <a:r>
              <a:rPr lang="el-GR" dirty="0"/>
              <a:t>ω</a:t>
            </a:r>
            <a:r>
              <a:rPr lang="en-US" baseline="-25000" dirty="0"/>
              <a:t>3dB</a:t>
            </a:r>
            <a:r>
              <a:rPr lang="en-US" dirty="0"/>
              <a:t> = 10 </a:t>
            </a:r>
            <a:r>
              <a:rPr lang="en-US" dirty="0" err="1"/>
              <a:t>krads</a:t>
            </a:r>
            <a:r>
              <a:rPr lang="en-US" dirty="0"/>
              <a:t>/s</a:t>
            </a:r>
          </a:p>
          <a:p>
            <a:pPr marL="285750" indent="-285750">
              <a:buFontTx/>
              <a:buChar char="-"/>
            </a:pPr>
            <a:r>
              <a:rPr lang="en-US" dirty="0"/>
              <a:t>Amplitude at the input of the Antoniou circuit is 1v and amplitude of the output signal is 5v (Hint: Use amplifier K together with Antoniou circuit)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ED4F86-452F-4A87-AD6F-C49D0C660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485" y="1525983"/>
            <a:ext cx="29908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09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122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Van Su</dc:creator>
  <cp:lastModifiedBy>Tran Van Su</cp:lastModifiedBy>
  <cp:revision>12</cp:revision>
  <dcterms:created xsi:type="dcterms:W3CDTF">2020-05-27T12:53:02Z</dcterms:created>
  <dcterms:modified xsi:type="dcterms:W3CDTF">2020-05-28T12:44:41Z</dcterms:modified>
</cp:coreProperties>
</file>