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88D8-D650-4C03-A5C9-26F33477C82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94C45-C3C2-4AA9-86B8-EFA9FB11D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0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788D8-D650-4C03-A5C9-26F33477C82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94C45-C3C2-4AA9-86B8-EFA9FB11D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6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800" b="1" smtClean="0">
                <a:latin typeface="Times New Roman" pitchFamily="18" charset="0"/>
              </a:rPr>
              <a:t>Techniques of</a:t>
            </a:r>
            <a:br>
              <a:rPr lang="en-US" sz="3800" b="1" smtClean="0">
                <a:latin typeface="Times New Roman" pitchFamily="18" charset="0"/>
              </a:rPr>
            </a:br>
            <a:r>
              <a:rPr lang="en-US" sz="4800" b="1" smtClean="0">
                <a:latin typeface="Times New Roman" pitchFamily="18" charset="0"/>
              </a:rPr>
              <a:t>Circuit Analysis</a:t>
            </a:r>
            <a:br>
              <a:rPr lang="en-US" sz="4800" b="1" smtClean="0">
                <a:latin typeface="Times New Roman" pitchFamily="18" charset="0"/>
              </a:rPr>
            </a:br>
            <a:r>
              <a:rPr lang="en-US" sz="2800" smtClean="0">
                <a:latin typeface="Times New Roman" pitchFamily="18" charset="0"/>
              </a:rPr>
              <a:t>(Chapter 4)</a:t>
            </a:r>
            <a:endParaRPr lang="en-US" sz="4800" smtClean="0">
              <a:latin typeface="Times New Roman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648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250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088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770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850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385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115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593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924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330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084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smtClean="0">
                <a:latin typeface="Times New Roman" pitchFamily="18" charset="0"/>
              </a:rPr>
              <a:t>Outline</a:t>
            </a:r>
            <a:endParaRPr lang="en-US" sz="3600" b="1" smtClean="0">
              <a:latin typeface="Times New Roman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01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773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824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880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264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1436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6226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832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2005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1708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733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222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2392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329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21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789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15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44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313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524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On-screen Show (4:3)</PresentationFormat>
  <Paragraphs>2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Techniques of Circuit Analysis (Chapter 4)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Techniques of Circuit Analysis (Chapter 4)</dc:title>
  <dc:creator>LV</dc:creator>
  <cp:lastModifiedBy>LV</cp:lastModifiedBy>
  <cp:revision>1</cp:revision>
  <dcterms:created xsi:type="dcterms:W3CDTF">2020-09-01T03:09:29Z</dcterms:created>
  <dcterms:modified xsi:type="dcterms:W3CDTF">2020-09-01T03:09:29Z</dcterms:modified>
</cp:coreProperties>
</file>