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oiny" charset="1" panose="02000903060500060000"/>
      <p:regular r:id="rId10"/>
    </p:embeddedFont>
    <p:embeddedFont>
      <p:font typeface="JA Jayagiri Sans" charset="1" panose="000000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slides/slide1.xml" Type="http://schemas.openxmlformats.org/officeDocument/2006/relationships/slide"/><Relationship Id="rId13" Target="slides/slide2.xml" Type="http://schemas.openxmlformats.org/officeDocument/2006/relationships/slide"/><Relationship Id="rId14" Target="slides/slide3.xml" Type="http://schemas.openxmlformats.org/officeDocument/2006/relationships/slide"/><Relationship Id="rId15" Target="slides/slide4.xml" Type="http://schemas.openxmlformats.org/officeDocument/2006/relationships/slide"/><Relationship Id="rId16" Target="slides/slide5.xml" Type="http://schemas.openxmlformats.org/officeDocument/2006/relationships/slide"/><Relationship Id="rId17" Target="slides/slide6.xml" Type="http://schemas.openxmlformats.org/officeDocument/2006/relationships/slide"/><Relationship Id="rId18" Target="slides/slide7.xml" Type="http://schemas.openxmlformats.org/officeDocument/2006/relationships/slide"/><Relationship Id="rId19" Target="slides/slide8.xml" Type="http://schemas.openxmlformats.org/officeDocument/2006/relationships/slide"/><Relationship Id="rId2" Target="presProps.xml" Type="http://schemas.openxmlformats.org/officeDocument/2006/relationships/presProps"/><Relationship Id="rId20" Target="slides/slide9.xml" Type="http://schemas.openxmlformats.org/officeDocument/2006/relationships/slide"/><Relationship Id="rId21" Target="slides/slide10.xml" Type="http://schemas.openxmlformats.org/officeDocument/2006/relationships/slide"/><Relationship Id="rId22" Target="slides/slide1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895"/>
            <a:ext cx="15970487" cy="9445209"/>
            <a:chOff x="0" y="0"/>
            <a:chExt cx="4206219" cy="2487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6219" cy="2487627"/>
            </a:xfrm>
            <a:custGeom>
              <a:avLst/>
              <a:gdLst/>
              <a:ahLst/>
              <a:cxnLst/>
              <a:rect r="r" b="b" t="t" l="l"/>
              <a:pathLst>
                <a:path h="2487627" w="4206219">
                  <a:moveTo>
                    <a:pt x="24723" y="0"/>
                  </a:moveTo>
                  <a:lnTo>
                    <a:pt x="4181496" y="0"/>
                  </a:lnTo>
                  <a:cubicBezTo>
                    <a:pt x="4188053" y="0"/>
                    <a:pt x="4194341" y="2605"/>
                    <a:pt x="4198978" y="7241"/>
                  </a:cubicBezTo>
                  <a:cubicBezTo>
                    <a:pt x="4203614" y="11878"/>
                    <a:pt x="4206219" y="18166"/>
                    <a:pt x="4206219" y="24723"/>
                  </a:cubicBezTo>
                  <a:lnTo>
                    <a:pt x="4206219" y="2462904"/>
                  </a:lnTo>
                  <a:cubicBezTo>
                    <a:pt x="4206219" y="2469461"/>
                    <a:pt x="4203614" y="2475749"/>
                    <a:pt x="4198978" y="2480386"/>
                  </a:cubicBezTo>
                  <a:cubicBezTo>
                    <a:pt x="4194341" y="2485022"/>
                    <a:pt x="4188053" y="2487627"/>
                    <a:pt x="4181496" y="2487627"/>
                  </a:cubicBezTo>
                  <a:lnTo>
                    <a:pt x="24723" y="2487627"/>
                  </a:lnTo>
                  <a:cubicBezTo>
                    <a:pt x="18166" y="2487627"/>
                    <a:pt x="11878" y="2485022"/>
                    <a:pt x="7241" y="2480386"/>
                  </a:cubicBezTo>
                  <a:cubicBezTo>
                    <a:pt x="2605" y="2475749"/>
                    <a:pt x="0" y="2469461"/>
                    <a:pt x="0" y="2462904"/>
                  </a:cubicBezTo>
                  <a:lnTo>
                    <a:pt x="0" y="24723"/>
                  </a:lnTo>
                  <a:cubicBezTo>
                    <a:pt x="0" y="18166"/>
                    <a:pt x="2605" y="11878"/>
                    <a:pt x="7241" y="7241"/>
                  </a:cubicBezTo>
                  <a:cubicBezTo>
                    <a:pt x="11878" y="2605"/>
                    <a:pt x="18166" y="0"/>
                    <a:pt x="24723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06219" cy="25257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21250" y="889282"/>
            <a:ext cx="15035299" cy="8369018"/>
            <a:chOff x="0" y="0"/>
            <a:chExt cx="3959914" cy="22041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914" cy="2204186"/>
            </a:xfrm>
            <a:custGeom>
              <a:avLst/>
              <a:gdLst/>
              <a:ahLst/>
              <a:cxnLst/>
              <a:rect r="r" b="b" t="t" l="l"/>
              <a:pathLst>
                <a:path h="2204186" w="3959914">
                  <a:moveTo>
                    <a:pt x="26261" y="0"/>
                  </a:moveTo>
                  <a:lnTo>
                    <a:pt x="3933653" y="0"/>
                  </a:lnTo>
                  <a:cubicBezTo>
                    <a:pt x="3948157" y="0"/>
                    <a:pt x="3959914" y="11757"/>
                    <a:pt x="3959914" y="26261"/>
                  </a:cubicBezTo>
                  <a:lnTo>
                    <a:pt x="3959914" y="2177925"/>
                  </a:lnTo>
                  <a:cubicBezTo>
                    <a:pt x="3959914" y="2184890"/>
                    <a:pt x="3957147" y="2191569"/>
                    <a:pt x="3952223" y="2196494"/>
                  </a:cubicBezTo>
                  <a:cubicBezTo>
                    <a:pt x="3947298" y="2201419"/>
                    <a:pt x="3940618" y="2204186"/>
                    <a:pt x="3933653" y="2204186"/>
                  </a:cubicBezTo>
                  <a:lnTo>
                    <a:pt x="26261" y="2204186"/>
                  </a:lnTo>
                  <a:cubicBezTo>
                    <a:pt x="19296" y="2204186"/>
                    <a:pt x="12616" y="2201419"/>
                    <a:pt x="7692" y="2196494"/>
                  </a:cubicBezTo>
                  <a:cubicBezTo>
                    <a:pt x="2767" y="2191569"/>
                    <a:pt x="0" y="2184890"/>
                    <a:pt x="0" y="2177925"/>
                  </a:cubicBezTo>
                  <a:lnTo>
                    <a:pt x="0" y="26261"/>
                  </a:lnTo>
                  <a:cubicBezTo>
                    <a:pt x="0" y="19296"/>
                    <a:pt x="2767" y="12616"/>
                    <a:pt x="7692" y="7692"/>
                  </a:cubicBezTo>
                  <a:cubicBezTo>
                    <a:pt x="12616" y="2767"/>
                    <a:pt x="19296" y="0"/>
                    <a:pt x="26261" y="0"/>
                  </a:cubicBezTo>
                  <a:close/>
                </a:path>
              </a:pathLst>
            </a:custGeom>
            <a:solidFill>
              <a:srgbClr val="FFF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959914" cy="22422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733163" y="4392466"/>
            <a:ext cx="737119" cy="1061297"/>
          </a:xfrm>
          <a:custGeom>
            <a:avLst/>
            <a:gdLst/>
            <a:ahLst/>
            <a:cxnLst/>
            <a:rect r="r" b="b" t="t" l="l"/>
            <a:pathLst>
              <a:path h="1061297" w="737119">
                <a:moveTo>
                  <a:pt x="0" y="0"/>
                </a:moveTo>
                <a:lnTo>
                  <a:pt x="737119" y="0"/>
                </a:lnTo>
                <a:lnTo>
                  <a:pt x="737119" y="1061297"/>
                </a:lnTo>
                <a:lnTo>
                  <a:pt x="0" y="10612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182718" y="3325912"/>
            <a:ext cx="504996" cy="727088"/>
          </a:xfrm>
          <a:custGeom>
            <a:avLst/>
            <a:gdLst/>
            <a:ahLst/>
            <a:cxnLst/>
            <a:rect r="r" b="b" t="t" l="l"/>
            <a:pathLst>
              <a:path h="727088" w="504996">
                <a:moveTo>
                  <a:pt x="0" y="0"/>
                </a:moveTo>
                <a:lnTo>
                  <a:pt x="504996" y="0"/>
                </a:lnTo>
                <a:lnTo>
                  <a:pt x="504996" y="727088"/>
                </a:lnTo>
                <a:lnTo>
                  <a:pt x="0" y="727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834990" y="3037209"/>
            <a:ext cx="12618020" cy="3266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6"/>
              </a:lnSpc>
            </a:pPr>
            <a:r>
              <a:rPr lang="en-US" sz="10090" spc="100">
                <a:solidFill>
                  <a:srgbClr val="E18455"/>
                </a:solidFill>
                <a:latin typeface="Coiny"/>
              </a:rPr>
              <a:t>CHATGPT IN</a:t>
            </a:r>
            <a:r>
              <a:rPr lang="en-US" sz="10090" spc="100">
                <a:solidFill>
                  <a:srgbClr val="E18455"/>
                </a:solidFill>
                <a:latin typeface="Coiny"/>
              </a:rPr>
              <a:t> </a:t>
            </a:r>
          </a:p>
          <a:p>
            <a:pPr algn="ctr">
              <a:lnSpc>
                <a:spcPts val="13016"/>
              </a:lnSpc>
            </a:pPr>
            <a:r>
              <a:rPr lang="en-US" sz="10090" spc="100">
                <a:solidFill>
                  <a:srgbClr val="E18455"/>
                </a:solidFill>
                <a:latin typeface="Coiny"/>
              </a:rPr>
              <a:t>EDUCATION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313174" y="6407770"/>
            <a:ext cx="9661653" cy="821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799">
                <a:solidFill>
                  <a:srgbClr val="5D381C"/>
                </a:solidFill>
                <a:latin typeface="Coiny"/>
              </a:rPr>
              <a:t>An ideal virtual tutor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896011" y="1200801"/>
            <a:ext cx="1877958" cy="1876508"/>
          </a:xfrm>
          <a:custGeom>
            <a:avLst/>
            <a:gdLst/>
            <a:ahLst/>
            <a:cxnLst/>
            <a:rect r="r" b="b" t="t" l="l"/>
            <a:pathLst>
              <a:path h="1876508" w="1877958">
                <a:moveTo>
                  <a:pt x="0" y="0"/>
                </a:moveTo>
                <a:lnTo>
                  <a:pt x="1877958" y="0"/>
                </a:lnTo>
                <a:lnTo>
                  <a:pt x="1877958" y="1876508"/>
                </a:lnTo>
                <a:lnTo>
                  <a:pt x="0" y="18765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" t="0" r="-1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141158" y="7889276"/>
            <a:ext cx="15035299" cy="976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Coiny"/>
              </a:rPr>
              <a:t>Student name: Đỗ Minh Duy</a:t>
            </a:r>
          </a:p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Coiny"/>
              </a:rPr>
              <a:t>Student ID: ITITSB22029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895"/>
            <a:ext cx="15970487" cy="9445209"/>
            <a:chOff x="0" y="0"/>
            <a:chExt cx="4206219" cy="2487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6219" cy="2487627"/>
            </a:xfrm>
            <a:custGeom>
              <a:avLst/>
              <a:gdLst/>
              <a:ahLst/>
              <a:cxnLst/>
              <a:rect r="r" b="b" t="t" l="l"/>
              <a:pathLst>
                <a:path h="2487627" w="4206219">
                  <a:moveTo>
                    <a:pt x="24723" y="0"/>
                  </a:moveTo>
                  <a:lnTo>
                    <a:pt x="4181496" y="0"/>
                  </a:lnTo>
                  <a:cubicBezTo>
                    <a:pt x="4188053" y="0"/>
                    <a:pt x="4194341" y="2605"/>
                    <a:pt x="4198978" y="7241"/>
                  </a:cubicBezTo>
                  <a:cubicBezTo>
                    <a:pt x="4203614" y="11878"/>
                    <a:pt x="4206219" y="18166"/>
                    <a:pt x="4206219" y="24723"/>
                  </a:cubicBezTo>
                  <a:lnTo>
                    <a:pt x="4206219" y="2462904"/>
                  </a:lnTo>
                  <a:cubicBezTo>
                    <a:pt x="4206219" y="2469461"/>
                    <a:pt x="4203614" y="2475749"/>
                    <a:pt x="4198978" y="2480386"/>
                  </a:cubicBezTo>
                  <a:cubicBezTo>
                    <a:pt x="4194341" y="2485022"/>
                    <a:pt x="4188053" y="2487627"/>
                    <a:pt x="4181496" y="2487627"/>
                  </a:cubicBezTo>
                  <a:lnTo>
                    <a:pt x="24723" y="2487627"/>
                  </a:lnTo>
                  <a:cubicBezTo>
                    <a:pt x="18166" y="2487627"/>
                    <a:pt x="11878" y="2485022"/>
                    <a:pt x="7241" y="2480386"/>
                  </a:cubicBezTo>
                  <a:cubicBezTo>
                    <a:pt x="2605" y="2475749"/>
                    <a:pt x="0" y="2469461"/>
                    <a:pt x="0" y="2462904"/>
                  </a:cubicBezTo>
                  <a:lnTo>
                    <a:pt x="0" y="24723"/>
                  </a:lnTo>
                  <a:cubicBezTo>
                    <a:pt x="0" y="18166"/>
                    <a:pt x="2605" y="11878"/>
                    <a:pt x="7241" y="7241"/>
                  </a:cubicBezTo>
                  <a:cubicBezTo>
                    <a:pt x="11878" y="2605"/>
                    <a:pt x="18166" y="0"/>
                    <a:pt x="24723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06219" cy="25257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6294" y="908358"/>
            <a:ext cx="15035299" cy="8369018"/>
            <a:chOff x="0" y="0"/>
            <a:chExt cx="3959914" cy="22041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914" cy="2204186"/>
            </a:xfrm>
            <a:custGeom>
              <a:avLst/>
              <a:gdLst/>
              <a:ahLst/>
              <a:cxnLst/>
              <a:rect r="r" b="b" t="t" l="l"/>
              <a:pathLst>
                <a:path h="2204186" w="3959914">
                  <a:moveTo>
                    <a:pt x="26261" y="0"/>
                  </a:moveTo>
                  <a:lnTo>
                    <a:pt x="3933653" y="0"/>
                  </a:lnTo>
                  <a:cubicBezTo>
                    <a:pt x="3948157" y="0"/>
                    <a:pt x="3959914" y="11757"/>
                    <a:pt x="3959914" y="26261"/>
                  </a:cubicBezTo>
                  <a:lnTo>
                    <a:pt x="3959914" y="2177925"/>
                  </a:lnTo>
                  <a:cubicBezTo>
                    <a:pt x="3959914" y="2184890"/>
                    <a:pt x="3957147" y="2191569"/>
                    <a:pt x="3952223" y="2196494"/>
                  </a:cubicBezTo>
                  <a:cubicBezTo>
                    <a:pt x="3947298" y="2201419"/>
                    <a:pt x="3940618" y="2204186"/>
                    <a:pt x="3933653" y="2204186"/>
                  </a:cubicBezTo>
                  <a:lnTo>
                    <a:pt x="26261" y="2204186"/>
                  </a:lnTo>
                  <a:cubicBezTo>
                    <a:pt x="19296" y="2204186"/>
                    <a:pt x="12616" y="2201419"/>
                    <a:pt x="7692" y="2196494"/>
                  </a:cubicBezTo>
                  <a:cubicBezTo>
                    <a:pt x="2767" y="2191569"/>
                    <a:pt x="0" y="2184890"/>
                    <a:pt x="0" y="2177925"/>
                  </a:cubicBezTo>
                  <a:lnTo>
                    <a:pt x="0" y="26261"/>
                  </a:lnTo>
                  <a:cubicBezTo>
                    <a:pt x="0" y="19296"/>
                    <a:pt x="2767" y="12616"/>
                    <a:pt x="7692" y="7692"/>
                  </a:cubicBezTo>
                  <a:cubicBezTo>
                    <a:pt x="12616" y="2767"/>
                    <a:pt x="19296" y="0"/>
                    <a:pt x="26261" y="0"/>
                  </a:cubicBezTo>
                  <a:close/>
                </a:path>
              </a:pathLst>
            </a:custGeom>
            <a:solidFill>
              <a:srgbClr val="FFF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959914" cy="22422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069506" y="3407219"/>
            <a:ext cx="8148069" cy="3371296"/>
            <a:chOff x="0" y="0"/>
            <a:chExt cx="2145994" cy="88791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45994" cy="887913"/>
            </a:xfrm>
            <a:custGeom>
              <a:avLst/>
              <a:gdLst/>
              <a:ahLst/>
              <a:cxnLst/>
              <a:rect r="r" b="b" t="t" l="l"/>
              <a:pathLst>
                <a:path h="887913" w="2145994">
                  <a:moveTo>
                    <a:pt x="95015" y="0"/>
                  </a:moveTo>
                  <a:lnTo>
                    <a:pt x="2050978" y="0"/>
                  </a:lnTo>
                  <a:cubicBezTo>
                    <a:pt x="2076178" y="0"/>
                    <a:pt x="2100345" y="10011"/>
                    <a:pt x="2118164" y="27829"/>
                  </a:cubicBezTo>
                  <a:cubicBezTo>
                    <a:pt x="2135983" y="45648"/>
                    <a:pt x="2145994" y="69816"/>
                    <a:pt x="2145994" y="95015"/>
                  </a:cubicBezTo>
                  <a:lnTo>
                    <a:pt x="2145994" y="792898"/>
                  </a:lnTo>
                  <a:cubicBezTo>
                    <a:pt x="2145994" y="818098"/>
                    <a:pt x="2135983" y="842265"/>
                    <a:pt x="2118164" y="860084"/>
                  </a:cubicBezTo>
                  <a:cubicBezTo>
                    <a:pt x="2100345" y="877903"/>
                    <a:pt x="2076178" y="887913"/>
                    <a:pt x="2050978" y="887913"/>
                  </a:cubicBezTo>
                  <a:lnTo>
                    <a:pt x="95015" y="887913"/>
                  </a:lnTo>
                  <a:cubicBezTo>
                    <a:pt x="69816" y="887913"/>
                    <a:pt x="45648" y="877903"/>
                    <a:pt x="27829" y="860084"/>
                  </a:cubicBezTo>
                  <a:cubicBezTo>
                    <a:pt x="10011" y="842265"/>
                    <a:pt x="0" y="818098"/>
                    <a:pt x="0" y="792898"/>
                  </a:cubicBezTo>
                  <a:lnTo>
                    <a:pt x="0" y="95015"/>
                  </a:lnTo>
                  <a:cubicBezTo>
                    <a:pt x="0" y="69816"/>
                    <a:pt x="10011" y="45648"/>
                    <a:pt x="27829" y="27829"/>
                  </a:cubicBezTo>
                  <a:cubicBezTo>
                    <a:pt x="45648" y="10011"/>
                    <a:pt x="69816" y="0"/>
                    <a:pt x="9501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45994" cy="9260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805740" y="3734732"/>
            <a:ext cx="8675601" cy="205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  <a:spcBef>
                <a:spcPct val="0"/>
              </a:spcBef>
            </a:pPr>
            <a:r>
              <a:rPr lang="en-US" sz="12000">
                <a:solidFill>
                  <a:srgbClr val="E18455"/>
                </a:solidFill>
                <a:latin typeface="Coiny Bold"/>
              </a:rPr>
              <a:t>Q&amp;A</a:t>
            </a:r>
          </a:p>
        </p:txBody>
      </p:sp>
    </p:spTree>
  </p:cSld>
  <p:clrMapOvr>
    <a:masterClrMapping/>
  </p:clrMapOvr>
  <p:transition spd="fast">
    <p:wipe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895"/>
            <a:ext cx="15970487" cy="9445209"/>
            <a:chOff x="0" y="0"/>
            <a:chExt cx="4206219" cy="2487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6219" cy="2487627"/>
            </a:xfrm>
            <a:custGeom>
              <a:avLst/>
              <a:gdLst/>
              <a:ahLst/>
              <a:cxnLst/>
              <a:rect r="r" b="b" t="t" l="l"/>
              <a:pathLst>
                <a:path h="2487627" w="4206219">
                  <a:moveTo>
                    <a:pt x="24723" y="0"/>
                  </a:moveTo>
                  <a:lnTo>
                    <a:pt x="4181496" y="0"/>
                  </a:lnTo>
                  <a:cubicBezTo>
                    <a:pt x="4188053" y="0"/>
                    <a:pt x="4194341" y="2605"/>
                    <a:pt x="4198978" y="7241"/>
                  </a:cubicBezTo>
                  <a:cubicBezTo>
                    <a:pt x="4203614" y="11878"/>
                    <a:pt x="4206219" y="18166"/>
                    <a:pt x="4206219" y="24723"/>
                  </a:cubicBezTo>
                  <a:lnTo>
                    <a:pt x="4206219" y="2462904"/>
                  </a:lnTo>
                  <a:cubicBezTo>
                    <a:pt x="4206219" y="2469461"/>
                    <a:pt x="4203614" y="2475749"/>
                    <a:pt x="4198978" y="2480386"/>
                  </a:cubicBezTo>
                  <a:cubicBezTo>
                    <a:pt x="4194341" y="2485022"/>
                    <a:pt x="4188053" y="2487627"/>
                    <a:pt x="4181496" y="2487627"/>
                  </a:cubicBezTo>
                  <a:lnTo>
                    <a:pt x="24723" y="2487627"/>
                  </a:lnTo>
                  <a:cubicBezTo>
                    <a:pt x="18166" y="2487627"/>
                    <a:pt x="11878" y="2485022"/>
                    <a:pt x="7241" y="2480386"/>
                  </a:cubicBezTo>
                  <a:cubicBezTo>
                    <a:pt x="2605" y="2475749"/>
                    <a:pt x="0" y="2469461"/>
                    <a:pt x="0" y="2462904"/>
                  </a:cubicBezTo>
                  <a:lnTo>
                    <a:pt x="0" y="24723"/>
                  </a:lnTo>
                  <a:cubicBezTo>
                    <a:pt x="0" y="18166"/>
                    <a:pt x="2605" y="11878"/>
                    <a:pt x="7241" y="7241"/>
                  </a:cubicBezTo>
                  <a:cubicBezTo>
                    <a:pt x="11878" y="2605"/>
                    <a:pt x="18166" y="0"/>
                    <a:pt x="24723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06219" cy="25257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6294" y="889282"/>
            <a:ext cx="15035299" cy="8369018"/>
            <a:chOff x="0" y="0"/>
            <a:chExt cx="3959914" cy="22041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914" cy="2204186"/>
            </a:xfrm>
            <a:custGeom>
              <a:avLst/>
              <a:gdLst/>
              <a:ahLst/>
              <a:cxnLst/>
              <a:rect r="r" b="b" t="t" l="l"/>
              <a:pathLst>
                <a:path h="2204186" w="3959914">
                  <a:moveTo>
                    <a:pt x="26261" y="0"/>
                  </a:moveTo>
                  <a:lnTo>
                    <a:pt x="3933653" y="0"/>
                  </a:lnTo>
                  <a:cubicBezTo>
                    <a:pt x="3948157" y="0"/>
                    <a:pt x="3959914" y="11757"/>
                    <a:pt x="3959914" y="26261"/>
                  </a:cubicBezTo>
                  <a:lnTo>
                    <a:pt x="3959914" y="2177925"/>
                  </a:lnTo>
                  <a:cubicBezTo>
                    <a:pt x="3959914" y="2184890"/>
                    <a:pt x="3957147" y="2191569"/>
                    <a:pt x="3952223" y="2196494"/>
                  </a:cubicBezTo>
                  <a:cubicBezTo>
                    <a:pt x="3947298" y="2201419"/>
                    <a:pt x="3940618" y="2204186"/>
                    <a:pt x="3933653" y="2204186"/>
                  </a:cubicBezTo>
                  <a:lnTo>
                    <a:pt x="26261" y="2204186"/>
                  </a:lnTo>
                  <a:cubicBezTo>
                    <a:pt x="19296" y="2204186"/>
                    <a:pt x="12616" y="2201419"/>
                    <a:pt x="7692" y="2196494"/>
                  </a:cubicBezTo>
                  <a:cubicBezTo>
                    <a:pt x="2767" y="2191569"/>
                    <a:pt x="0" y="2184890"/>
                    <a:pt x="0" y="2177925"/>
                  </a:cubicBezTo>
                  <a:lnTo>
                    <a:pt x="0" y="26261"/>
                  </a:lnTo>
                  <a:cubicBezTo>
                    <a:pt x="0" y="19296"/>
                    <a:pt x="2767" y="12616"/>
                    <a:pt x="7692" y="7692"/>
                  </a:cubicBezTo>
                  <a:cubicBezTo>
                    <a:pt x="12616" y="2767"/>
                    <a:pt x="19296" y="0"/>
                    <a:pt x="26261" y="0"/>
                  </a:cubicBezTo>
                  <a:close/>
                </a:path>
              </a:pathLst>
            </a:custGeom>
            <a:solidFill>
              <a:srgbClr val="FFF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959914" cy="22422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031824" y="5790620"/>
            <a:ext cx="504996" cy="727088"/>
          </a:xfrm>
          <a:custGeom>
            <a:avLst/>
            <a:gdLst/>
            <a:ahLst/>
            <a:cxnLst/>
            <a:rect r="r" b="b" t="t" l="l"/>
            <a:pathLst>
              <a:path h="727088" w="504996">
                <a:moveTo>
                  <a:pt x="0" y="0"/>
                </a:moveTo>
                <a:lnTo>
                  <a:pt x="504996" y="0"/>
                </a:lnTo>
                <a:lnTo>
                  <a:pt x="504996" y="727088"/>
                </a:lnTo>
                <a:lnTo>
                  <a:pt x="0" y="727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932670" y="1988254"/>
            <a:ext cx="10422660" cy="5844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80"/>
              </a:lnSpc>
            </a:pPr>
          </a:p>
          <a:p>
            <a:pPr algn="ctr">
              <a:lnSpc>
                <a:spcPts val="15480"/>
              </a:lnSpc>
            </a:pPr>
            <a:r>
              <a:rPr lang="en-US" sz="12000" spc="120">
                <a:solidFill>
                  <a:srgbClr val="E18455"/>
                </a:solidFill>
                <a:latin typeface="Coiny"/>
              </a:rPr>
              <a:t>THANK YOU</a:t>
            </a:r>
          </a:p>
          <a:p>
            <a:pPr algn="ctr">
              <a:lnSpc>
                <a:spcPts val="15480"/>
              </a:lnSpc>
            </a:pPr>
          </a:p>
        </p:txBody>
      </p:sp>
    </p:spTree>
  </p:cSld>
  <p:clrMapOvr>
    <a:masterClrMapping/>
  </p:clrMapOvr>
  <p:transition spd="fast">
    <p:wipe dir="l"/>
  </p:transition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895"/>
            <a:ext cx="15970487" cy="9445209"/>
            <a:chOff x="0" y="0"/>
            <a:chExt cx="4206219" cy="2487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6219" cy="2487627"/>
            </a:xfrm>
            <a:custGeom>
              <a:avLst/>
              <a:gdLst/>
              <a:ahLst/>
              <a:cxnLst/>
              <a:rect r="r" b="b" t="t" l="l"/>
              <a:pathLst>
                <a:path h="2487627" w="4206219">
                  <a:moveTo>
                    <a:pt x="24723" y="0"/>
                  </a:moveTo>
                  <a:lnTo>
                    <a:pt x="4181496" y="0"/>
                  </a:lnTo>
                  <a:cubicBezTo>
                    <a:pt x="4188053" y="0"/>
                    <a:pt x="4194341" y="2605"/>
                    <a:pt x="4198978" y="7241"/>
                  </a:cubicBezTo>
                  <a:cubicBezTo>
                    <a:pt x="4203614" y="11878"/>
                    <a:pt x="4206219" y="18166"/>
                    <a:pt x="4206219" y="24723"/>
                  </a:cubicBezTo>
                  <a:lnTo>
                    <a:pt x="4206219" y="2462904"/>
                  </a:lnTo>
                  <a:cubicBezTo>
                    <a:pt x="4206219" y="2469461"/>
                    <a:pt x="4203614" y="2475749"/>
                    <a:pt x="4198978" y="2480386"/>
                  </a:cubicBezTo>
                  <a:cubicBezTo>
                    <a:pt x="4194341" y="2485022"/>
                    <a:pt x="4188053" y="2487627"/>
                    <a:pt x="4181496" y="2487627"/>
                  </a:cubicBezTo>
                  <a:lnTo>
                    <a:pt x="24723" y="2487627"/>
                  </a:lnTo>
                  <a:cubicBezTo>
                    <a:pt x="18166" y="2487627"/>
                    <a:pt x="11878" y="2485022"/>
                    <a:pt x="7241" y="2480386"/>
                  </a:cubicBezTo>
                  <a:cubicBezTo>
                    <a:pt x="2605" y="2475749"/>
                    <a:pt x="0" y="2469461"/>
                    <a:pt x="0" y="2462904"/>
                  </a:cubicBezTo>
                  <a:lnTo>
                    <a:pt x="0" y="24723"/>
                  </a:lnTo>
                  <a:cubicBezTo>
                    <a:pt x="0" y="18166"/>
                    <a:pt x="2605" y="11878"/>
                    <a:pt x="7241" y="7241"/>
                  </a:cubicBezTo>
                  <a:cubicBezTo>
                    <a:pt x="11878" y="2605"/>
                    <a:pt x="18166" y="0"/>
                    <a:pt x="24723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06219" cy="25257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6294" y="908358"/>
            <a:ext cx="15035299" cy="8369018"/>
            <a:chOff x="0" y="0"/>
            <a:chExt cx="3959914" cy="22041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914" cy="2204186"/>
            </a:xfrm>
            <a:custGeom>
              <a:avLst/>
              <a:gdLst/>
              <a:ahLst/>
              <a:cxnLst/>
              <a:rect r="r" b="b" t="t" l="l"/>
              <a:pathLst>
                <a:path h="2204186" w="3959914">
                  <a:moveTo>
                    <a:pt x="26261" y="0"/>
                  </a:moveTo>
                  <a:lnTo>
                    <a:pt x="3933653" y="0"/>
                  </a:lnTo>
                  <a:cubicBezTo>
                    <a:pt x="3948157" y="0"/>
                    <a:pt x="3959914" y="11757"/>
                    <a:pt x="3959914" y="26261"/>
                  </a:cubicBezTo>
                  <a:lnTo>
                    <a:pt x="3959914" y="2177925"/>
                  </a:lnTo>
                  <a:cubicBezTo>
                    <a:pt x="3959914" y="2184890"/>
                    <a:pt x="3957147" y="2191569"/>
                    <a:pt x="3952223" y="2196494"/>
                  </a:cubicBezTo>
                  <a:cubicBezTo>
                    <a:pt x="3947298" y="2201419"/>
                    <a:pt x="3940618" y="2204186"/>
                    <a:pt x="3933653" y="2204186"/>
                  </a:cubicBezTo>
                  <a:lnTo>
                    <a:pt x="26261" y="2204186"/>
                  </a:lnTo>
                  <a:cubicBezTo>
                    <a:pt x="19296" y="2204186"/>
                    <a:pt x="12616" y="2201419"/>
                    <a:pt x="7692" y="2196494"/>
                  </a:cubicBezTo>
                  <a:cubicBezTo>
                    <a:pt x="2767" y="2191569"/>
                    <a:pt x="0" y="2184890"/>
                    <a:pt x="0" y="2177925"/>
                  </a:cubicBezTo>
                  <a:lnTo>
                    <a:pt x="0" y="26261"/>
                  </a:lnTo>
                  <a:cubicBezTo>
                    <a:pt x="0" y="19296"/>
                    <a:pt x="2767" y="12616"/>
                    <a:pt x="7692" y="7692"/>
                  </a:cubicBezTo>
                  <a:cubicBezTo>
                    <a:pt x="12616" y="2767"/>
                    <a:pt x="19296" y="0"/>
                    <a:pt x="26261" y="0"/>
                  </a:cubicBezTo>
                  <a:close/>
                </a:path>
              </a:pathLst>
            </a:custGeom>
            <a:solidFill>
              <a:srgbClr val="FFF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959914" cy="22422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243689" y="2027004"/>
            <a:ext cx="13799705" cy="6832203"/>
            <a:chOff x="0" y="0"/>
            <a:chExt cx="3634490" cy="17994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34490" cy="1799428"/>
            </a:xfrm>
            <a:custGeom>
              <a:avLst/>
              <a:gdLst/>
              <a:ahLst/>
              <a:cxnLst/>
              <a:rect r="r" b="b" t="t" l="l"/>
              <a:pathLst>
                <a:path h="1799428" w="3634490">
                  <a:moveTo>
                    <a:pt x="21319" y="0"/>
                  </a:moveTo>
                  <a:lnTo>
                    <a:pt x="3613171" y="0"/>
                  </a:lnTo>
                  <a:cubicBezTo>
                    <a:pt x="3618826" y="0"/>
                    <a:pt x="3624248" y="2246"/>
                    <a:pt x="3628246" y="6244"/>
                  </a:cubicBezTo>
                  <a:cubicBezTo>
                    <a:pt x="3632244" y="10242"/>
                    <a:pt x="3634490" y="15665"/>
                    <a:pt x="3634490" y="21319"/>
                  </a:cubicBezTo>
                  <a:lnTo>
                    <a:pt x="3634490" y="1778109"/>
                  </a:lnTo>
                  <a:cubicBezTo>
                    <a:pt x="3634490" y="1783763"/>
                    <a:pt x="3632244" y="1789186"/>
                    <a:pt x="3628246" y="1793184"/>
                  </a:cubicBezTo>
                  <a:cubicBezTo>
                    <a:pt x="3624248" y="1797182"/>
                    <a:pt x="3618826" y="1799428"/>
                    <a:pt x="3613171" y="1799428"/>
                  </a:cubicBezTo>
                  <a:lnTo>
                    <a:pt x="21319" y="1799428"/>
                  </a:lnTo>
                  <a:cubicBezTo>
                    <a:pt x="15665" y="1799428"/>
                    <a:pt x="10242" y="1797182"/>
                    <a:pt x="6244" y="1793184"/>
                  </a:cubicBezTo>
                  <a:cubicBezTo>
                    <a:pt x="2246" y="1789186"/>
                    <a:pt x="0" y="1783763"/>
                    <a:pt x="0" y="1778109"/>
                  </a:cubicBezTo>
                  <a:lnTo>
                    <a:pt x="0" y="21319"/>
                  </a:lnTo>
                  <a:cubicBezTo>
                    <a:pt x="0" y="15665"/>
                    <a:pt x="2246" y="10242"/>
                    <a:pt x="6244" y="6244"/>
                  </a:cubicBezTo>
                  <a:cubicBezTo>
                    <a:pt x="10242" y="2246"/>
                    <a:pt x="15665" y="0"/>
                    <a:pt x="2131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634490" cy="18375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707740" y="2057289"/>
            <a:ext cx="8612406" cy="1298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49"/>
              </a:lnSpc>
            </a:pPr>
            <a:r>
              <a:rPr lang="en-US" sz="8100" spc="81">
                <a:solidFill>
                  <a:srgbClr val="E18455"/>
                </a:solidFill>
                <a:latin typeface="Coiny"/>
              </a:rPr>
              <a:t>PREVIEW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3641926" y="5224446"/>
            <a:ext cx="11004148" cy="1464330"/>
            <a:chOff x="0" y="0"/>
            <a:chExt cx="2898212" cy="38566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98212" cy="385667"/>
            </a:xfrm>
            <a:custGeom>
              <a:avLst/>
              <a:gdLst/>
              <a:ahLst/>
              <a:cxnLst/>
              <a:rect r="r" b="b" t="t" l="l"/>
              <a:pathLst>
                <a:path h="385667" w="2898212">
                  <a:moveTo>
                    <a:pt x="26735" y="0"/>
                  </a:moveTo>
                  <a:lnTo>
                    <a:pt x="2871477" y="0"/>
                  </a:lnTo>
                  <a:cubicBezTo>
                    <a:pt x="2886242" y="0"/>
                    <a:pt x="2898212" y="11970"/>
                    <a:pt x="2898212" y="26735"/>
                  </a:cubicBezTo>
                  <a:lnTo>
                    <a:pt x="2898212" y="358932"/>
                  </a:lnTo>
                  <a:cubicBezTo>
                    <a:pt x="2898212" y="373698"/>
                    <a:pt x="2886242" y="385667"/>
                    <a:pt x="2871477" y="385667"/>
                  </a:cubicBezTo>
                  <a:lnTo>
                    <a:pt x="26735" y="385667"/>
                  </a:lnTo>
                  <a:cubicBezTo>
                    <a:pt x="11970" y="385667"/>
                    <a:pt x="0" y="373698"/>
                    <a:pt x="0" y="358932"/>
                  </a:cubicBezTo>
                  <a:lnTo>
                    <a:pt x="0" y="26735"/>
                  </a:lnTo>
                  <a:cubicBezTo>
                    <a:pt x="0" y="11970"/>
                    <a:pt x="11970" y="0"/>
                    <a:pt x="2673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98212" cy="423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641926" y="6945951"/>
            <a:ext cx="11004148" cy="1464330"/>
            <a:chOff x="0" y="0"/>
            <a:chExt cx="2898212" cy="38566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898212" cy="385667"/>
            </a:xfrm>
            <a:custGeom>
              <a:avLst/>
              <a:gdLst/>
              <a:ahLst/>
              <a:cxnLst/>
              <a:rect r="r" b="b" t="t" l="l"/>
              <a:pathLst>
                <a:path h="385667" w="2898212">
                  <a:moveTo>
                    <a:pt x="26735" y="0"/>
                  </a:moveTo>
                  <a:lnTo>
                    <a:pt x="2871477" y="0"/>
                  </a:lnTo>
                  <a:cubicBezTo>
                    <a:pt x="2886242" y="0"/>
                    <a:pt x="2898212" y="11970"/>
                    <a:pt x="2898212" y="26735"/>
                  </a:cubicBezTo>
                  <a:lnTo>
                    <a:pt x="2898212" y="358932"/>
                  </a:lnTo>
                  <a:cubicBezTo>
                    <a:pt x="2898212" y="373698"/>
                    <a:pt x="2886242" y="385667"/>
                    <a:pt x="2871477" y="385667"/>
                  </a:cubicBezTo>
                  <a:lnTo>
                    <a:pt x="26735" y="385667"/>
                  </a:lnTo>
                  <a:cubicBezTo>
                    <a:pt x="11970" y="385667"/>
                    <a:pt x="0" y="373698"/>
                    <a:pt x="0" y="358932"/>
                  </a:cubicBezTo>
                  <a:lnTo>
                    <a:pt x="0" y="26735"/>
                  </a:lnTo>
                  <a:cubicBezTo>
                    <a:pt x="0" y="11970"/>
                    <a:pt x="11970" y="0"/>
                    <a:pt x="2673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898212" cy="423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3641926" y="3502941"/>
            <a:ext cx="11004148" cy="1464330"/>
            <a:chOff x="0" y="0"/>
            <a:chExt cx="2898212" cy="38566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898212" cy="385667"/>
            </a:xfrm>
            <a:custGeom>
              <a:avLst/>
              <a:gdLst/>
              <a:ahLst/>
              <a:cxnLst/>
              <a:rect r="r" b="b" t="t" l="l"/>
              <a:pathLst>
                <a:path h="385667" w="2898212">
                  <a:moveTo>
                    <a:pt x="26735" y="0"/>
                  </a:moveTo>
                  <a:lnTo>
                    <a:pt x="2871477" y="0"/>
                  </a:lnTo>
                  <a:cubicBezTo>
                    <a:pt x="2886242" y="0"/>
                    <a:pt x="2898212" y="11970"/>
                    <a:pt x="2898212" y="26735"/>
                  </a:cubicBezTo>
                  <a:lnTo>
                    <a:pt x="2898212" y="358932"/>
                  </a:lnTo>
                  <a:cubicBezTo>
                    <a:pt x="2898212" y="373698"/>
                    <a:pt x="2886242" y="385667"/>
                    <a:pt x="2871477" y="385667"/>
                  </a:cubicBezTo>
                  <a:lnTo>
                    <a:pt x="26735" y="385667"/>
                  </a:lnTo>
                  <a:cubicBezTo>
                    <a:pt x="11970" y="385667"/>
                    <a:pt x="0" y="373698"/>
                    <a:pt x="0" y="358932"/>
                  </a:cubicBezTo>
                  <a:lnTo>
                    <a:pt x="0" y="26735"/>
                  </a:lnTo>
                  <a:cubicBezTo>
                    <a:pt x="0" y="11970"/>
                    <a:pt x="11970" y="0"/>
                    <a:pt x="2673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898212" cy="423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4035051" y="5437181"/>
            <a:ext cx="10317976" cy="173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5D381C"/>
                </a:solidFill>
                <a:latin typeface="Coiny"/>
              </a:rPr>
              <a:t>2. Impacts of ChatGPT</a:t>
            </a:r>
          </a:p>
          <a:p>
            <a:pPr>
              <a:lnSpc>
                <a:spcPts val="7000"/>
              </a:lnSpc>
              <a:spcBef>
                <a:spcPct val="0"/>
              </a:spcBef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4035051" y="7158686"/>
            <a:ext cx="10317976" cy="173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5D381C"/>
                </a:solidFill>
                <a:latin typeface="Coiny"/>
              </a:rPr>
              <a:t>3. Adaptation to ChatGPT</a:t>
            </a:r>
          </a:p>
          <a:p>
            <a:pPr>
              <a:lnSpc>
                <a:spcPts val="7000"/>
              </a:lnSpc>
              <a:spcBef>
                <a:spcPct val="0"/>
              </a:spcBef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4035051" y="3715676"/>
            <a:ext cx="10317976" cy="173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5D381C"/>
                </a:solidFill>
                <a:latin typeface="Coiny"/>
              </a:rPr>
              <a:t>1. The History of ChatGPT</a:t>
            </a:r>
          </a:p>
          <a:p>
            <a:pPr>
              <a:lnSpc>
                <a:spcPts val="70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895"/>
            <a:ext cx="15970487" cy="9445209"/>
            <a:chOff x="0" y="0"/>
            <a:chExt cx="21293982" cy="1259361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1293982" cy="12593612"/>
              <a:chOff x="0" y="0"/>
              <a:chExt cx="4206219" cy="2487627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206219" cy="2487627"/>
              </a:xfrm>
              <a:custGeom>
                <a:avLst/>
                <a:gdLst/>
                <a:ahLst/>
                <a:cxnLst/>
                <a:rect r="r" b="b" t="t" l="l"/>
                <a:pathLst>
                  <a:path h="2487627" w="4206219">
                    <a:moveTo>
                      <a:pt x="24723" y="0"/>
                    </a:moveTo>
                    <a:lnTo>
                      <a:pt x="4181496" y="0"/>
                    </a:lnTo>
                    <a:cubicBezTo>
                      <a:pt x="4188053" y="0"/>
                      <a:pt x="4194341" y="2605"/>
                      <a:pt x="4198978" y="7241"/>
                    </a:cubicBezTo>
                    <a:cubicBezTo>
                      <a:pt x="4203614" y="11878"/>
                      <a:pt x="4206219" y="18166"/>
                      <a:pt x="4206219" y="24723"/>
                    </a:cubicBezTo>
                    <a:lnTo>
                      <a:pt x="4206219" y="2462904"/>
                    </a:lnTo>
                    <a:cubicBezTo>
                      <a:pt x="4206219" y="2469461"/>
                      <a:pt x="4203614" y="2475749"/>
                      <a:pt x="4198978" y="2480386"/>
                    </a:cubicBezTo>
                    <a:cubicBezTo>
                      <a:pt x="4194341" y="2485022"/>
                      <a:pt x="4188053" y="2487627"/>
                      <a:pt x="4181496" y="2487627"/>
                    </a:cubicBezTo>
                    <a:lnTo>
                      <a:pt x="24723" y="2487627"/>
                    </a:lnTo>
                    <a:cubicBezTo>
                      <a:pt x="18166" y="2487627"/>
                      <a:pt x="11878" y="2485022"/>
                      <a:pt x="7241" y="2480386"/>
                    </a:cubicBezTo>
                    <a:cubicBezTo>
                      <a:pt x="2605" y="2475749"/>
                      <a:pt x="0" y="2469461"/>
                      <a:pt x="0" y="2462904"/>
                    </a:cubicBezTo>
                    <a:lnTo>
                      <a:pt x="0" y="24723"/>
                    </a:lnTo>
                    <a:cubicBezTo>
                      <a:pt x="0" y="18166"/>
                      <a:pt x="2605" y="11878"/>
                      <a:pt x="7241" y="7241"/>
                    </a:cubicBezTo>
                    <a:cubicBezTo>
                      <a:pt x="11878" y="2605"/>
                      <a:pt x="18166" y="0"/>
                      <a:pt x="24723" y="0"/>
                    </a:cubicBezTo>
                    <a:close/>
                  </a:path>
                </a:pathLst>
              </a:custGeom>
              <a:solidFill>
                <a:srgbClr val="5D381C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4206219" cy="253525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623458" y="649950"/>
              <a:ext cx="20047066" cy="11158691"/>
              <a:chOff x="0" y="0"/>
              <a:chExt cx="3959914" cy="220418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3959914" cy="2204186"/>
              </a:xfrm>
              <a:custGeom>
                <a:avLst/>
                <a:gdLst/>
                <a:ahLst/>
                <a:cxnLst/>
                <a:rect r="r" b="b" t="t" l="l"/>
                <a:pathLst>
                  <a:path h="2204186" w="3959914">
                    <a:moveTo>
                      <a:pt x="26261" y="0"/>
                    </a:moveTo>
                    <a:lnTo>
                      <a:pt x="3933653" y="0"/>
                    </a:lnTo>
                    <a:cubicBezTo>
                      <a:pt x="3948157" y="0"/>
                      <a:pt x="3959914" y="11757"/>
                      <a:pt x="3959914" y="26261"/>
                    </a:cubicBezTo>
                    <a:lnTo>
                      <a:pt x="3959914" y="2177925"/>
                    </a:lnTo>
                    <a:cubicBezTo>
                      <a:pt x="3959914" y="2184890"/>
                      <a:pt x="3957147" y="2191569"/>
                      <a:pt x="3952223" y="2196494"/>
                    </a:cubicBezTo>
                    <a:cubicBezTo>
                      <a:pt x="3947298" y="2201419"/>
                      <a:pt x="3940618" y="2204186"/>
                      <a:pt x="3933653" y="2204186"/>
                    </a:cubicBezTo>
                    <a:lnTo>
                      <a:pt x="26261" y="2204186"/>
                    </a:lnTo>
                    <a:cubicBezTo>
                      <a:pt x="19296" y="2204186"/>
                      <a:pt x="12616" y="2201419"/>
                      <a:pt x="7692" y="2196494"/>
                    </a:cubicBezTo>
                    <a:cubicBezTo>
                      <a:pt x="2767" y="2191569"/>
                      <a:pt x="0" y="2184890"/>
                      <a:pt x="0" y="2177925"/>
                    </a:cubicBezTo>
                    <a:lnTo>
                      <a:pt x="0" y="26261"/>
                    </a:lnTo>
                    <a:cubicBezTo>
                      <a:pt x="0" y="19296"/>
                      <a:pt x="2767" y="12616"/>
                      <a:pt x="7692" y="7692"/>
                    </a:cubicBezTo>
                    <a:cubicBezTo>
                      <a:pt x="12616" y="2767"/>
                      <a:pt x="19296" y="0"/>
                      <a:pt x="26261" y="0"/>
                    </a:cubicBezTo>
                    <a:close/>
                  </a:path>
                </a:pathLst>
              </a:custGeom>
              <a:solidFill>
                <a:srgbClr val="FFF1DF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3959914" cy="225181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0">
            <a:off x="4817357" y="1892143"/>
            <a:ext cx="8653285" cy="1464330"/>
            <a:chOff x="0" y="0"/>
            <a:chExt cx="2279054" cy="38566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79054" cy="385667"/>
            </a:xfrm>
            <a:custGeom>
              <a:avLst/>
              <a:gdLst/>
              <a:ahLst/>
              <a:cxnLst/>
              <a:rect r="r" b="b" t="t" l="l"/>
              <a:pathLst>
                <a:path h="385667" w="2279054">
                  <a:moveTo>
                    <a:pt x="33998" y="0"/>
                  </a:moveTo>
                  <a:lnTo>
                    <a:pt x="2245057" y="0"/>
                  </a:lnTo>
                  <a:cubicBezTo>
                    <a:pt x="2254073" y="0"/>
                    <a:pt x="2262721" y="3582"/>
                    <a:pt x="2269097" y="9958"/>
                  </a:cubicBezTo>
                  <a:cubicBezTo>
                    <a:pt x="2275473" y="16334"/>
                    <a:pt x="2279054" y="24981"/>
                    <a:pt x="2279054" y="33998"/>
                  </a:cubicBezTo>
                  <a:lnTo>
                    <a:pt x="2279054" y="351669"/>
                  </a:lnTo>
                  <a:cubicBezTo>
                    <a:pt x="2279054" y="360686"/>
                    <a:pt x="2275473" y="369334"/>
                    <a:pt x="2269097" y="375709"/>
                  </a:cubicBezTo>
                  <a:cubicBezTo>
                    <a:pt x="2262721" y="382085"/>
                    <a:pt x="2254073" y="385667"/>
                    <a:pt x="2245057" y="385667"/>
                  </a:cubicBezTo>
                  <a:lnTo>
                    <a:pt x="33998" y="385667"/>
                  </a:lnTo>
                  <a:cubicBezTo>
                    <a:pt x="24981" y="385667"/>
                    <a:pt x="16334" y="382085"/>
                    <a:pt x="9958" y="375709"/>
                  </a:cubicBezTo>
                  <a:cubicBezTo>
                    <a:pt x="3582" y="369334"/>
                    <a:pt x="0" y="360686"/>
                    <a:pt x="0" y="351669"/>
                  </a:cubicBezTo>
                  <a:lnTo>
                    <a:pt x="0" y="33998"/>
                  </a:lnTo>
                  <a:cubicBezTo>
                    <a:pt x="0" y="24981"/>
                    <a:pt x="3582" y="16334"/>
                    <a:pt x="9958" y="9958"/>
                  </a:cubicBezTo>
                  <a:cubicBezTo>
                    <a:pt x="16334" y="3582"/>
                    <a:pt x="24981" y="0"/>
                    <a:pt x="3399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279054" cy="423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051679" y="5730107"/>
            <a:ext cx="6962264" cy="3060110"/>
          </a:xfrm>
          <a:custGeom>
            <a:avLst/>
            <a:gdLst/>
            <a:ahLst/>
            <a:cxnLst/>
            <a:rect r="r" b="b" t="t" l="l"/>
            <a:pathLst>
              <a:path h="3060110" w="6962264">
                <a:moveTo>
                  <a:pt x="0" y="0"/>
                </a:moveTo>
                <a:lnTo>
                  <a:pt x="6962264" y="0"/>
                </a:lnTo>
                <a:lnTo>
                  <a:pt x="6962264" y="3060110"/>
                </a:lnTo>
                <a:lnTo>
                  <a:pt x="0" y="30601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468973" y="3979786"/>
            <a:ext cx="6687728" cy="4810431"/>
          </a:xfrm>
          <a:custGeom>
            <a:avLst/>
            <a:gdLst/>
            <a:ahLst/>
            <a:cxnLst/>
            <a:rect r="r" b="b" t="t" l="l"/>
            <a:pathLst>
              <a:path h="4810431" w="6687728">
                <a:moveTo>
                  <a:pt x="0" y="0"/>
                </a:moveTo>
                <a:lnTo>
                  <a:pt x="6687728" y="0"/>
                </a:lnTo>
                <a:lnTo>
                  <a:pt x="6687728" y="4810431"/>
                </a:lnTo>
                <a:lnTo>
                  <a:pt x="0" y="48104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696" t="0" r="-18696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858237" y="1854043"/>
            <a:ext cx="8612406" cy="1545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91"/>
              </a:lnSpc>
            </a:pPr>
            <a:r>
              <a:rPr lang="en-US" sz="4799" spc="47">
                <a:solidFill>
                  <a:srgbClr val="E18455"/>
                </a:solidFill>
                <a:latin typeface="Coiny"/>
              </a:rPr>
              <a:t>1. THE HISTORY OF CHATGPT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051679" y="3894061"/>
            <a:ext cx="7092321" cy="1554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86"/>
              </a:lnSpc>
              <a:spcBef>
                <a:spcPct val="0"/>
              </a:spcBef>
            </a:pPr>
            <a:r>
              <a:rPr lang="en-US" sz="4490">
                <a:solidFill>
                  <a:srgbClr val="5D381C"/>
                </a:solidFill>
                <a:latin typeface="Coiny"/>
              </a:rPr>
              <a:t>ChatGPT was launched on November 30, 2022</a:t>
            </a:r>
          </a:p>
        </p:txBody>
      </p:sp>
    </p:spTree>
  </p:cSld>
  <p:clrMapOvr>
    <a:masterClrMapping/>
  </p:clrMapOvr>
  <p:transition spd="fast">
    <p:wipe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895"/>
            <a:ext cx="15970487" cy="9445209"/>
            <a:chOff x="0" y="0"/>
            <a:chExt cx="21293982" cy="1259361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1293982" cy="12593612"/>
              <a:chOff x="0" y="0"/>
              <a:chExt cx="4206219" cy="2487627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206219" cy="2487627"/>
              </a:xfrm>
              <a:custGeom>
                <a:avLst/>
                <a:gdLst/>
                <a:ahLst/>
                <a:cxnLst/>
                <a:rect r="r" b="b" t="t" l="l"/>
                <a:pathLst>
                  <a:path h="2487627" w="4206219">
                    <a:moveTo>
                      <a:pt x="24723" y="0"/>
                    </a:moveTo>
                    <a:lnTo>
                      <a:pt x="4181496" y="0"/>
                    </a:lnTo>
                    <a:cubicBezTo>
                      <a:pt x="4188053" y="0"/>
                      <a:pt x="4194341" y="2605"/>
                      <a:pt x="4198978" y="7241"/>
                    </a:cubicBezTo>
                    <a:cubicBezTo>
                      <a:pt x="4203614" y="11878"/>
                      <a:pt x="4206219" y="18166"/>
                      <a:pt x="4206219" y="24723"/>
                    </a:cubicBezTo>
                    <a:lnTo>
                      <a:pt x="4206219" y="2462904"/>
                    </a:lnTo>
                    <a:cubicBezTo>
                      <a:pt x="4206219" y="2469461"/>
                      <a:pt x="4203614" y="2475749"/>
                      <a:pt x="4198978" y="2480386"/>
                    </a:cubicBezTo>
                    <a:cubicBezTo>
                      <a:pt x="4194341" y="2485022"/>
                      <a:pt x="4188053" y="2487627"/>
                      <a:pt x="4181496" y="2487627"/>
                    </a:cubicBezTo>
                    <a:lnTo>
                      <a:pt x="24723" y="2487627"/>
                    </a:lnTo>
                    <a:cubicBezTo>
                      <a:pt x="18166" y="2487627"/>
                      <a:pt x="11878" y="2485022"/>
                      <a:pt x="7241" y="2480386"/>
                    </a:cubicBezTo>
                    <a:cubicBezTo>
                      <a:pt x="2605" y="2475749"/>
                      <a:pt x="0" y="2469461"/>
                      <a:pt x="0" y="2462904"/>
                    </a:cubicBezTo>
                    <a:lnTo>
                      <a:pt x="0" y="24723"/>
                    </a:lnTo>
                    <a:cubicBezTo>
                      <a:pt x="0" y="18166"/>
                      <a:pt x="2605" y="11878"/>
                      <a:pt x="7241" y="7241"/>
                    </a:cubicBezTo>
                    <a:cubicBezTo>
                      <a:pt x="11878" y="2605"/>
                      <a:pt x="18166" y="0"/>
                      <a:pt x="24723" y="0"/>
                    </a:cubicBezTo>
                    <a:close/>
                  </a:path>
                </a:pathLst>
              </a:custGeom>
              <a:solidFill>
                <a:srgbClr val="5D381C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4206219" cy="253525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623458" y="649950"/>
              <a:ext cx="20047066" cy="11158691"/>
              <a:chOff x="0" y="0"/>
              <a:chExt cx="3959914" cy="220418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3959914" cy="2204186"/>
              </a:xfrm>
              <a:custGeom>
                <a:avLst/>
                <a:gdLst/>
                <a:ahLst/>
                <a:cxnLst/>
                <a:rect r="r" b="b" t="t" l="l"/>
                <a:pathLst>
                  <a:path h="2204186" w="3959914">
                    <a:moveTo>
                      <a:pt x="26261" y="0"/>
                    </a:moveTo>
                    <a:lnTo>
                      <a:pt x="3933653" y="0"/>
                    </a:lnTo>
                    <a:cubicBezTo>
                      <a:pt x="3948157" y="0"/>
                      <a:pt x="3959914" y="11757"/>
                      <a:pt x="3959914" y="26261"/>
                    </a:cubicBezTo>
                    <a:lnTo>
                      <a:pt x="3959914" y="2177925"/>
                    </a:lnTo>
                    <a:cubicBezTo>
                      <a:pt x="3959914" y="2184890"/>
                      <a:pt x="3957147" y="2191569"/>
                      <a:pt x="3952223" y="2196494"/>
                    </a:cubicBezTo>
                    <a:cubicBezTo>
                      <a:pt x="3947298" y="2201419"/>
                      <a:pt x="3940618" y="2204186"/>
                      <a:pt x="3933653" y="2204186"/>
                    </a:cubicBezTo>
                    <a:lnTo>
                      <a:pt x="26261" y="2204186"/>
                    </a:lnTo>
                    <a:cubicBezTo>
                      <a:pt x="19296" y="2204186"/>
                      <a:pt x="12616" y="2201419"/>
                      <a:pt x="7692" y="2196494"/>
                    </a:cubicBezTo>
                    <a:cubicBezTo>
                      <a:pt x="2767" y="2191569"/>
                      <a:pt x="0" y="2184890"/>
                      <a:pt x="0" y="2177925"/>
                    </a:cubicBezTo>
                    <a:lnTo>
                      <a:pt x="0" y="26261"/>
                    </a:lnTo>
                    <a:cubicBezTo>
                      <a:pt x="0" y="19296"/>
                      <a:pt x="2767" y="12616"/>
                      <a:pt x="7692" y="7692"/>
                    </a:cubicBezTo>
                    <a:cubicBezTo>
                      <a:pt x="12616" y="2767"/>
                      <a:pt x="19296" y="0"/>
                      <a:pt x="26261" y="0"/>
                    </a:cubicBezTo>
                    <a:close/>
                  </a:path>
                </a:pathLst>
              </a:custGeom>
              <a:solidFill>
                <a:srgbClr val="FFF1DF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3959914" cy="225181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9" id="9"/>
          <p:cNvSpPr/>
          <p:nvPr/>
        </p:nvSpPr>
        <p:spPr>
          <a:xfrm flipH="false" flipV="false" rot="0">
            <a:off x="662609" y="0"/>
            <a:ext cx="16962783" cy="10287000"/>
          </a:xfrm>
          <a:custGeom>
            <a:avLst/>
            <a:gdLst/>
            <a:ahLst/>
            <a:cxnLst/>
            <a:rect r="r" b="b" t="t" l="l"/>
            <a:pathLst>
              <a:path h="10287000" w="16962783">
                <a:moveTo>
                  <a:pt x="0" y="0"/>
                </a:moveTo>
                <a:lnTo>
                  <a:pt x="16962782" y="0"/>
                </a:lnTo>
                <a:lnTo>
                  <a:pt x="1696278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429452" y="6924708"/>
            <a:ext cx="1127930" cy="1251517"/>
          </a:xfrm>
          <a:custGeom>
            <a:avLst/>
            <a:gdLst/>
            <a:ahLst/>
            <a:cxnLst/>
            <a:rect r="r" b="b" t="t" l="l"/>
            <a:pathLst>
              <a:path h="1251517" w="1127930">
                <a:moveTo>
                  <a:pt x="0" y="0"/>
                </a:moveTo>
                <a:lnTo>
                  <a:pt x="1127930" y="0"/>
                </a:lnTo>
                <a:lnTo>
                  <a:pt x="1127930" y="1251518"/>
                </a:lnTo>
                <a:lnTo>
                  <a:pt x="0" y="12515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3540975">
            <a:off x="14633177" y="402941"/>
            <a:ext cx="1127930" cy="1251517"/>
          </a:xfrm>
          <a:custGeom>
            <a:avLst/>
            <a:gdLst/>
            <a:ahLst/>
            <a:cxnLst/>
            <a:rect r="r" b="b" t="t" l="l"/>
            <a:pathLst>
              <a:path h="1251517" w="1127930">
                <a:moveTo>
                  <a:pt x="0" y="0"/>
                </a:moveTo>
                <a:lnTo>
                  <a:pt x="1127930" y="0"/>
                </a:lnTo>
                <a:lnTo>
                  <a:pt x="1127930" y="1251518"/>
                </a:lnTo>
                <a:lnTo>
                  <a:pt x="0" y="12515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wipe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6024" y="420895"/>
            <a:ext cx="15970487" cy="9445209"/>
            <a:chOff x="0" y="0"/>
            <a:chExt cx="21293982" cy="1259361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1293982" cy="12593612"/>
              <a:chOff x="0" y="0"/>
              <a:chExt cx="4206219" cy="2487627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206219" cy="2487627"/>
              </a:xfrm>
              <a:custGeom>
                <a:avLst/>
                <a:gdLst/>
                <a:ahLst/>
                <a:cxnLst/>
                <a:rect r="r" b="b" t="t" l="l"/>
                <a:pathLst>
                  <a:path h="2487627" w="4206219">
                    <a:moveTo>
                      <a:pt x="24723" y="0"/>
                    </a:moveTo>
                    <a:lnTo>
                      <a:pt x="4181496" y="0"/>
                    </a:lnTo>
                    <a:cubicBezTo>
                      <a:pt x="4188053" y="0"/>
                      <a:pt x="4194341" y="2605"/>
                      <a:pt x="4198978" y="7241"/>
                    </a:cubicBezTo>
                    <a:cubicBezTo>
                      <a:pt x="4203614" y="11878"/>
                      <a:pt x="4206219" y="18166"/>
                      <a:pt x="4206219" y="24723"/>
                    </a:cubicBezTo>
                    <a:lnTo>
                      <a:pt x="4206219" y="2462904"/>
                    </a:lnTo>
                    <a:cubicBezTo>
                      <a:pt x="4206219" y="2469461"/>
                      <a:pt x="4203614" y="2475749"/>
                      <a:pt x="4198978" y="2480386"/>
                    </a:cubicBezTo>
                    <a:cubicBezTo>
                      <a:pt x="4194341" y="2485022"/>
                      <a:pt x="4188053" y="2487627"/>
                      <a:pt x="4181496" y="2487627"/>
                    </a:cubicBezTo>
                    <a:lnTo>
                      <a:pt x="24723" y="2487627"/>
                    </a:lnTo>
                    <a:cubicBezTo>
                      <a:pt x="18166" y="2487627"/>
                      <a:pt x="11878" y="2485022"/>
                      <a:pt x="7241" y="2480386"/>
                    </a:cubicBezTo>
                    <a:cubicBezTo>
                      <a:pt x="2605" y="2475749"/>
                      <a:pt x="0" y="2469461"/>
                      <a:pt x="0" y="2462904"/>
                    </a:cubicBezTo>
                    <a:lnTo>
                      <a:pt x="0" y="24723"/>
                    </a:lnTo>
                    <a:cubicBezTo>
                      <a:pt x="0" y="18166"/>
                      <a:pt x="2605" y="11878"/>
                      <a:pt x="7241" y="7241"/>
                    </a:cubicBezTo>
                    <a:cubicBezTo>
                      <a:pt x="11878" y="2605"/>
                      <a:pt x="18166" y="0"/>
                      <a:pt x="24723" y="0"/>
                    </a:cubicBezTo>
                    <a:close/>
                  </a:path>
                </a:pathLst>
              </a:custGeom>
              <a:solidFill>
                <a:srgbClr val="5D381C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4206219" cy="253525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623458" y="649950"/>
              <a:ext cx="20047066" cy="11158691"/>
              <a:chOff x="0" y="0"/>
              <a:chExt cx="3959914" cy="220418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3959914" cy="2204186"/>
              </a:xfrm>
              <a:custGeom>
                <a:avLst/>
                <a:gdLst/>
                <a:ahLst/>
                <a:cxnLst/>
                <a:rect r="r" b="b" t="t" l="l"/>
                <a:pathLst>
                  <a:path h="2204186" w="3959914">
                    <a:moveTo>
                      <a:pt x="26261" y="0"/>
                    </a:moveTo>
                    <a:lnTo>
                      <a:pt x="3933653" y="0"/>
                    </a:lnTo>
                    <a:cubicBezTo>
                      <a:pt x="3948157" y="0"/>
                      <a:pt x="3959914" y="11757"/>
                      <a:pt x="3959914" y="26261"/>
                    </a:cubicBezTo>
                    <a:lnTo>
                      <a:pt x="3959914" y="2177925"/>
                    </a:lnTo>
                    <a:cubicBezTo>
                      <a:pt x="3959914" y="2184890"/>
                      <a:pt x="3957147" y="2191569"/>
                      <a:pt x="3952223" y="2196494"/>
                    </a:cubicBezTo>
                    <a:cubicBezTo>
                      <a:pt x="3947298" y="2201419"/>
                      <a:pt x="3940618" y="2204186"/>
                      <a:pt x="3933653" y="2204186"/>
                    </a:cubicBezTo>
                    <a:lnTo>
                      <a:pt x="26261" y="2204186"/>
                    </a:lnTo>
                    <a:cubicBezTo>
                      <a:pt x="19296" y="2204186"/>
                      <a:pt x="12616" y="2201419"/>
                      <a:pt x="7692" y="2196494"/>
                    </a:cubicBezTo>
                    <a:cubicBezTo>
                      <a:pt x="2767" y="2191569"/>
                      <a:pt x="0" y="2184890"/>
                      <a:pt x="0" y="2177925"/>
                    </a:cubicBezTo>
                    <a:lnTo>
                      <a:pt x="0" y="26261"/>
                    </a:lnTo>
                    <a:cubicBezTo>
                      <a:pt x="0" y="19296"/>
                      <a:pt x="2767" y="12616"/>
                      <a:pt x="7692" y="7692"/>
                    </a:cubicBezTo>
                    <a:cubicBezTo>
                      <a:pt x="12616" y="2767"/>
                      <a:pt x="19296" y="0"/>
                      <a:pt x="26261" y="0"/>
                    </a:cubicBezTo>
                    <a:close/>
                  </a:path>
                </a:pathLst>
              </a:custGeom>
              <a:solidFill>
                <a:srgbClr val="FFF1DF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3959914" cy="225181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0">
            <a:off x="4817357" y="1892143"/>
            <a:ext cx="8653285" cy="1464330"/>
            <a:chOff x="0" y="0"/>
            <a:chExt cx="2279054" cy="38566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79054" cy="385667"/>
            </a:xfrm>
            <a:custGeom>
              <a:avLst/>
              <a:gdLst/>
              <a:ahLst/>
              <a:cxnLst/>
              <a:rect r="r" b="b" t="t" l="l"/>
              <a:pathLst>
                <a:path h="385667" w="2279054">
                  <a:moveTo>
                    <a:pt x="33998" y="0"/>
                  </a:moveTo>
                  <a:lnTo>
                    <a:pt x="2245057" y="0"/>
                  </a:lnTo>
                  <a:cubicBezTo>
                    <a:pt x="2254073" y="0"/>
                    <a:pt x="2262721" y="3582"/>
                    <a:pt x="2269097" y="9958"/>
                  </a:cubicBezTo>
                  <a:cubicBezTo>
                    <a:pt x="2275473" y="16334"/>
                    <a:pt x="2279054" y="24981"/>
                    <a:pt x="2279054" y="33998"/>
                  </a:cubicBezTo>
                  <a:lnTo>
                    <a:pt x="2279054" y="351669"/>
                  </a:lnTo>
                  <a:cubicBezTo>
                    <a:pt x="2279054" y="360686"/>
                    <a:pt x="2275473" y="369334"/>
                    <a:pt x="2269097" y="375709"/>
                  </a:cubicBezTo>
                  <a:cubicBezTo>
                    <a:pt x="2262721" y="382085"/>
                    <a:pt x="2254073" y="385667"/>
                    <a:pt x="2245057" y="385667"/>
                  </a:cubicBezTo>
                  <a:lnTo>
                    <a:pt x="33998" y="385667"/>
                  </a:lnTo>
                  <a:cubicBezTo>
                    <a:pt x="24981" y="385667"/>
                    <a:pt x="16334" y="382085"/>
                    <a:pt x="9958" y="375709"/>
                  </a:cubicBezTo>
                  <a:cubicBezTo>
                    <a:pt x="3582" y="369334"/>
                    <a:pt x="0" y="360686"/>
                    <a:pt x="0" y="351669"/>
                  </a:cubicBezTo>
                  <a:lnTo>
                    <a:pt x="0" y="33998"/>
                  </a:lnTo>
                  <a:cubicBezTo>
                    <a:pt x="0" y="24981"/>
                    <a:pt x="3582" y="16334"/>
                    <a:pt x="9958" y="9958"/>
                  </a:cubicBezTo>
                  <a:cubicBezTo>
                    <a:pt x="16334" y="3582"/>
                    <a:pt x="24981" y="0"/>
                    <a:pt x="3399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279054" cy="423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9853883" y="4637358"/>
            <a:ext cx="5865799" cy="4097304"/>
          </a:xfrm>
          <a:custGeom>
            <a:avLst/>
            <a:gdLst/>
            <a:ahLst/>
            <a:cxnLst/>
            <a:rect r="r" b="b" t="t" l="l"/>
            <a:pathLst>
              <a:path h="4097304" w="5865799">
                <a:moveTo>
                  <a:pt x="0" y="0"/>
                </a:moveTo>
                <a:lnTo>
                  <a:pt x="5865799" y="0"/>
                </a:lnTo>
                <a:lnTo>
                  <a:pt x="5865799" y="4097304"/>
                </a:lnTo>
                <a:lnTo>
                  <a:pt x="0" y="40973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973064" y="4637358"/>
            <a:ext cx="7284096" cy="4097304"/>
          </a:xfrm>
          <a:custGeom>
            <a:avLst/>
            <a:gdLst/>
            <a:ahLst/>
            <a:cxnLst/>
            <a:rect r="r" b="b" t="t" l="l"/>
            <a:pathLst>
              <a:path h="4097304" w="7284096">
                <a:moveTo>
                  <a:pt x="0" y="0"/>
                </a:moveTo>
                <a:lnTo>
                  <a:pt x="7284097" y="0"/>
                </a:lnTo>
                <a:lnTo>
                  <a:pt x="7284097" y="4097304"/>
                </a:lnTo>
                <a:lnTo>
                  <a:pt x="0" y="40973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858237" y="1839067"/>
            <a:ext cx="8612406" cy="1589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63"/>
              </a:lnSpc>
            </a:pPr>
            <a:r>
              <a:rPr lang="en-US" sz="5399" spc="53">
                <a:solidFill>
                  <a:srgbClr val="E18455"/>
                </a:solidFill>
                <a:latin typeface="Coiny"/>
              </a:rPr>
              <a:t>2. IMPACTS OF CHATGPT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-605579" y="3637379"/>
            <a:ext cx="11833794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5D381C"/>
                </a:solidFill>
                <a:latin typeface="Coiny"/>
              </a:rPr>
              <a:t>POSITIVE SIDES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7364557" y="3627854"/>
            <a:ext cx="10844451" cy="1340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5D381C"/>
                </a:solidFill>
                <a:latin typeface="Coiny"/>
              </a:rPr>
              <a:t>NEGATIVE SIDES</a:t>
            </a:r>
          </a:p>
          <a:p>
            <a:pPr algn="ctr">
              <a:lnSpc>
                <a:spcPts val="5131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wipe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6024" y="420895"/>
            <a:ext cx="15970487" cy="9445209"/>
            <a:chOff x="0" y="0"/>
            <a:chExt cx="21293982" cy="1259361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1293982" cy="12593612"/>
              <a:chOff x="0" y="0"/>
              <a:chExt cx="4206219" cy="2487627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206219" cy="2487627"/>
              </a:xfrm>
              <a:custGeom>
                <a:avLst/>
                <a:gdLst/>
                <a:ahLst/>
                <a:cxnLst/>
                <a:rect r="r" b="b" t="t" l="l"/>
                <a:pathLst>
                  <a:path h="2487627" w="4206219">
                    <a:moveTo>
                      <a:pt x="24723" y="0"/>
                    </a:moveTo>
                    <a:lnTo>
                      <a:pt x="4181496" y="0"/>
                    </a:lnTo>
                    <a:cubicBezTo>
                      <a:pt x="4188053" y="0"/>
                      <a:pt x="4194341" y="2605"/>
                      <a:pt x="4198978" y="7241"/>
                    </a:cubicBezTo>
                    <a:cubicBezTo>
                      <a:pt x="4203614" y="11878"/>
                      <a:pt x="4206219" y="18166"/>
                      <a:pt x="4206219" y="24723"/>
                    </a:cubicBezTo>
                    <a:lnTo>
                      <a:pt x="4206219" y="2462904"/>
                    </a:lnTo>
                    <a:cubicBezTo>
                      <a:pt x="4206219" y="2469461"/>
                      <a:pt x="4203614" y="2475749"/>
                      <a:pt x="4198978" y="2480386"/>
                    </a:cubicBezTo>
                    <a:cubicBezTo>
                      <a:pt x="4194341" y="2485022"/>
                      <a:pt x="4188053" y="2487627"/>
                      <a:pt x="4181496" y="2487627"/>
                    </a:cubicBezTo>
                    <a:lnTo>
                      <a:pt x="24723" y="2487627"/>
                    </a:lnTo>
                    <a:cubicBezTo>
                      <a:pt x="18166" y="2487627"/>
                      <a:pt x="11878" y="2485022"/>
                      <a:pt x="7241" y="2480386"/>
                    </a:cubicBezTo>
                    <a:cubicBezTo>
                      <a:pt x="2605" y="2475749"/>
                      <a:pt x="0" y="2469461"/>
                      <a:pt x="0" y="2462904"/>
                    </a:cubicBezTo>
                    <a:lnTo>
                      <a:pt x="0" y="24723"/>
                    </a:lnTo>
                    <a:cubicBezTo>
                      <a:pt x="0" y="18166"/>
                      <a:pt x="2605" y="11878"/>
                      <a:pt x="7241" y="7241"/>
                    </a:cubicBezTo>
                    <a:cubicBezTo>
                      <a:pt x="11878" y="2605"/>
                      <a:pt x="18166" y="0"/>
                      <a:pt x="24723" y="0"/>
                    </a:cubicBezTo>
                    <a:close/>
                  </a:path>
                </a:pathLst>
              </a:custGeom>
              <a:solidFill>
                <a:srgbClr val="5D381C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4206219" cy="253525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623458" y="649950"/>
              <a:ext cx="20047066" cy="11158691"/>
              <a:chOff x="0" y="0"/>
              <a:chExt cx="3959914" cy="220418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3959914" cy="2204186"/>
              </a:xfrm>
              <a:custGeom>
                <a:avLst/>
                <a:gdLst/>
                <a:ahLst/>
                <a:cxnLst/>
                <a:rect r="r" b="b" t="t" l="l"/>
                <a:pathLst>
                  <a:path h="2204186" w="3959914">
                    <a:moveTo>
                      <a:pt x="26261" y="0"/>
                    </a:moveTo>
                    <a:lnTo>
                      <a:pt x="3933653" y="0"/>
                    </a:lnTo>
                    <a:cubicBezTo>
                      <a:pt x="3948157" y="0"/>
                      <a:pt x="3959914" y="11757"/>
                      <a:pt x="3959914" y="26261"/>
                    </a:cubicBezTo>
                    <a:lnTo>
                      <a:pt x="3959914" y="2177925"/>
                    </a:lnTo>
                    <a:cubicBezTo>
                      <a:pt x="3959914" y="2184890"/>
                      <a:pt x="3957147" y="2191569"/>
                      <a:pt x="3952223" y="2196494"/>
                    </a:cubicBezTo>
                    <a:cubicBezTo>
                      <a:pt x="3947298" y="2201419"/>
                      <a:pt x="3940618" y="2204186"/>
                      <a:pt x="3933653" y="2204186"/>
                    </a:cubicBezTo>
                    <a:lnTo>
                      <a:pt x="26261" y="2204186"/>
                    </a:lnTo>
                    <a:cubicBezTo>
                      <a:pt x="19296" y="2204186"/>
                      <a:pt x="12616" y="2201419"/>
                      <a:pt x="7692" y="2196494"/>
                    </a:cubicBezTo>
                    <a:cubicBezTo>
                      <a:pt x="2767" y="2191569"/>
                      <a:pt x="0" y="2184890"/>
                      <a:pt x="0" y="2177925"/>
                    </a:cubicBezTo>
                    <a:lnTo>
                      <a:pt x="0" y="26261"/>
                    </a:lnTo>
                    <a:cubicBezTo>
                      <a:pt x="0" y="19296"/>
                      <a:pt x="2767" y="12616"/>
                      <a:pt x="7692" y="7692"/>
                    </a:cubicBezTo>
                    <a:cubicBezTo>
                      <a:pt x="12616" y="2767"/>
                      <a:pt x="19296" y="0"/>
                      <a:pt x="26261" y="0"/>
                    </a:cubicBezTo>
                    <a:close/>
                  </a:path>
                </a:pathLst>
              </a:custGeom>
              <a:solidFill>
                <a:srgbClr val="FFF1DF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3959914" cy="225181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0">
            <a:off x="4817357" y="1892143"/>
            <a:ext cx="8653285" cy="1464330"/>
            <a:chOff x="0" y="0"/>
            <a:chExt cx="2279054" cy="38566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79054" cy="385667"/>
            </a:xfrm>
            <a:custGeom>
              <a:avLst/>
              <a:gdLst/>
              <a:ahLst/>
              <a:cxnLst/>
              <a:rect r="r" b="b" t="t" l="l"/>
              <a:pathLst>
                <a:path h="385667" w="2279054">
                  <a:moveTo>
                    <a:pt x="33998" y="0"/>
                  </a:moveTo>
                  <a:lnTo>
                    <a:pt x="2245057" y="0"/>
                  </a:lnTo>
                  <a:cubicBezTo>
                    <a:pt x="2254073" y="0"/>
                    <a:pt x="2262721" y="3582"/>
                    <a:pt x="2269097" y="9958"/>
                  </a:cubicBezTo>
                  <a:cubicBezTo>
                    <a:pt x="2275473" y="16334"/>
                    <a:pt x="2279054" y="24981"/>
                    <a:pt x="2279054" y="33998"/>
                  </a:cubicBezTo>
                  <a:lnTo>
                    <a:pt x="2279054" y="351669"/>
                  </a:lnTo>
                  <a:cubicBezTo>
                    <a:pt x="2279054" y="360686"/>
                    <a:pt x="2275473" y="369334"/>
                    <a:pt x="2269097" y="375709"/>
                  </a:cubicBezTo>
                  <a:cubicBezTo>
                    <a:pt x="2262721" y="382085"/>
                    <a:pt x="2254073" y="385667"/>
                    <a:pt x="2245057" y="385667"/>
                  </a:cubicBezTo>
                  <a:lnTo>
                    <a:pt x="33998" y="385667"/>
                  </a:lnTo>
                  <a:cubicBezTo>
                    <a:pt x="24981" y="385667"/>
                    <a:pt x="16334" y="382085"/>
                    <a:pt x="9958" y="375709"/>
                  </a:cubicBezTo>
                  <a:cubicBezTo>
                    <a:pt x="3582" y="369334"/>
                    <a:pt x="0" y="360686"/>
                    <a:pt x="0" y="351669"/>
                  </a:cubicBezTo>
                  <a:lnTo>
                    <a:pt x="0" y="33998"/>
                  </a:lnTo>
                  <a:cubicBezTo>
                    <a:pt x="0" y="24981"/>
                    <a:pt x="3582" y="16334"/>
                    <a:pt x="9958" y="9958"/>
                  </a:cubicBezTo>
                  <a:cubicBezTo>
                    <a:pt x="16334" y="3582"/>
                    <a:pt x="24981" y="0"/>
                    <a:pt x="3399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279054" cy="423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0834434" y="4637358"/>
            <a:ext cx="3904696" cy="4097304"/>
          </a:xfrm>
          <a:custGeom>
            <a:avLst/>
            <a:gdLst/>
            <a:ahLst/>
            <a:cxnLst/>
            <a:rect r="r" b="b" t="t" l="l"/>
            <a:pathLst>
              <a:path h="4097304" w="3904696">
                <a:moveTo>
                  <a:pt x="0" y="0"/>
                </a:moveTo>
                <a:lnTo>
                  <a:pt x="3904696" y="0"/>
                </a:lnTo>
                <a:lnTo>
                  <a:pt x="3904696" y="4097304"/>
                </a:lnTo>
                <a:lnTo>
                  <a:pt x="0" y="40973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234655" y="4637358"/>
            <a:ext cx="5165405" cy="4097304"/>
          </a:xfrm>
          <a:custGeom>
            <a:avLst/>
            <a:gdLst/>
            <a:ahLst/>
            <a:cxnLst/>
            <a:rect r="r" b="b" t="t" l="l"/>
            <a:pathLst>
              <a:path h="4097304" w="5165405">
                <a:moveTo>
                  <a:pt x="0" y="0"/>
                </a:moveTo>
                <a:lnTo>
                  <a:pt x="5165405" y="0"/>
                </a:lnTo>
                <a:lnTo>
                  <a:pt x="5165405" y="4097304"/>
                </a:lnTo>
                <a:lnTo>
                  <a:pt x="0" y="40973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858237" y="1839067"/>
            <a:ext cx="8612406" cy="1589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63"/>
              </a:lnSpc>
            </a:pPr>
            <a:r>
              <a:rPr lang="en-US" sz="5399" spc="53">
                <a:solidFill>
                  <a:srgbClr val="E18455"/>
                </a:solidFill>
                <a:latin typeface="Coiny"/>
              </a:rPr>
              <a:t>2. IMPACTS OF CHATGPT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-1058661" y="3637379"/>
            <a:ext cx="11833794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5D381C"/>
                </a:solidFill>
                <a:latin typeface="Coiny"/>
              </a:rPr>
              <a:t>POSITIVE SIDES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7364557" y="3627854"/>
            <a:ext cx="10844451" cy="1340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5D381C"/>
                </a:solidFill>
                <a:latin typeface="Coiny"/>
              </a:rPr>
              <a:t>NEGATIVE SIDES</a:t>
            </a:r>
          </a:p>
          <a:p>
            <a:pPr algn="ctr">
              <a:lnSpc>
                <a:spcPts val="5131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wipe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58757" y="420895"/>
            <a:ext cx="15970487" cy="9445209"/>
            <a:chOff x="0" y="0"/>
            <a:chExt cx="21293982" cy="1259361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1293982" cy="12593612"/>
              <a:chOff x="0" y="0"/>
              <a:chExt cx="4206219" cy="2487627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206219" cy="2487627"/>
              </a:xfrm>
              <a:custGeom>
                <a:avLst/>
                <a:gdLst/>
                <a:ahLst/>
                <a:cxnLst/>
                <a:rect r="r" b="b" t="t" l="l"/>
                <a:pathLst>
                  <a:path h="2487627" w="4206219">
                    <a:moveTo>
                      <a:pt x="24723" y="0"/>
                    </a:moveTo>
                    <a:lnTo>
                      <a:pt x="4181496" y="0"/>
                    </a:lnTo>
                    <a:cubicBezTo>
                      <a:pt x="4188053" y="0"/>
                      <a:pt x="4194341" y="2605"/>
                      <a:pt x="4198978" y="7241"/>
                    </a:cubicBezTo>
                    <a:cubicBezTo>
                      <a:pt x="4203614" y="11878"/>
                      <a:pt x="4206219" y="18166"/>
                      <a:pt x="4206219" y="24723"/>
                    </a:cubicBezTo>
                    <a:lnTo>
                      <a:pt x="4206219" y="2462904"/>
                    </a:lnTo>
                    <a:cubicBezTo>
                      <a:pt x="4206219" y="2469461"/>
                      <a:pt x="4203614" y="2475749"/>
                      <a:pt x="4198978" y="2480386"/>
                    </a:cubicBezTo>
                    <a:cubicBezTo>
                      <a:pt x="4194341" y="2485022"/>
                      <a:pt x="4188053" y="2487627"/>
                      <a:pt x="4181496" y="2487627"/>
                    </a:cubicBezTo>
                    <a:lnTo>
                      <a:pt x="24723" y="2487627"/>
                    </a:lnTo>
                    <a:cubicBezTo>
                      <a:pt x="18166" y="2487627"/>
                      <a:pt x="11878" y="2485022"/>
                      <a:pt x="7241" y="2480386"/>
                    </a:cubicBezTo>
                    <a:cubicBezTo>
                      <a:pt x="2605" y="2475749"/>
                      <a:pt x="0" y="2469461"/>
                      <a:pt x="0" y="2462904"/>
                    </a:cubicBezTo>
                    <a:lnTo>
                      <a:pt x="0" y="24723"/>
                    </a:lnTo>
                    <a:cubicBezTo>
                      <a:pt x="0" y="18166"/>
                      <a:pt x="2605" y="11878"/>
                      <a:pt x="7241" y="7241"/>
                    </a:cubicBezTo>
                    <a:cubicBezTo>
                      <a:pt x="11878" y="2605"/>
                      <a:pt x="18166" y="0"/>
                      <a:pt x="24723" y="0"/>
                    </a:cubicBezTo>
                    <a:close/>
                  </a:path>
                </a:pathLst>
              </a:custGeom>
              <a:solidFill>
                <a:srgbClr val="5D381C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4206219" cy="253525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623458" y="649950"/>
              <a:ext cx="20047066" cy="11158691"/>
              <a:chOff x="0" y="0"/>
              <a:chExt cx="3959914" cy="220418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3959914" cy="2204186"/>
              </a:xfrm>
              <a:custGeom>
                <a:avLst/>
                <a:gdLst/>
                <a:ahLst/>
                <a:cxnLst/>
                <a:rect r="r" b="b" t="t" l="l"/>
                <a:pathLst>
                  <a:path h="2204186" w="3959914">
                    <a:moveTo>
                      <a:pt x="26261" y="0"/>
                    </a:moveTo>
                    <a:lnTo>
                      <a:pt x="3933653" y="0"/>
                    </a:lnTo>
                    <a:cubicBezTo>
                      <a:pt x="3948157" y="0"/>
                      <a:pt x="3959914" y="11757"/>
                      <a:pt x="3959914" y="26261"/>
                    </a:cubicBezTo>
                    <a:lnTo>
                      <a:pt x="3959914" y="2177925"/>
                    </a:lnTo>
                    <a:cubicBezTo>
                      <a:pt x="3959914" y="2184890"/>
                      <a:pt x="3957147" y="2191569"/>
                      <a:pt x="3952223" y="2196494"/>
                    </a:cubicBezTo>
                    <a:cubicBezTo>
                      <a:pt x="3947298" y="2201419"/>
                      <a:pt x="3940618" y="2204186"/>
                      <a:pt x="3933653" y="2204186"/>
                    </a:cubicBezTo>
                    <a:lnTo>
                      <a:pt x="26261" y="2204186"/>
                    </a:lnTo>
                    <a:cubicBezTo>
                      <a:pt x="19296" y="2204186"/>
                      <a:pt x="12616" y="2201419"/>
                      <a:pt x="7692" y="2196494"/>
                    </a:cubicBezTo>
                    <a:cubicBezTo>
                      <a:pt x="2767" y="2191569"/>
                      <a:pt x="0" y="2184890"/>
                      <a:pt x="0" y="2177925"/>
                    </a:cubicBezTo>
                    <a:lnTo>
                      <a:pt x="0" y="26261"/>
                    </a:lnTo>
                    <a:cubicBezTo>
                      <a:pt x="0" y="19296"/>
                      <a:pt x="2767" y="12616"/>
                      <a:pt x="7692" y="7692"/>
                    </a:cubicBezTo>
                    <a:cubicBezTo>
                      <a:pt x="12616" y="2767"/>
                      <a:pt x="19296" y="0"/>
                      <a:pt x="26261" y="0"/>
                    </a:cubicBezTo>
                    <a:close/>
                  </a:path>
                </a:pathLst>
              </a:custGeom>
              <a:solidFill>
                <a:srgbClr val="FFF1DF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3959914" cy="225181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0">
            <a:off x="4817357" y="1892143"/>
            <a:ext cx="8653285" cy="1464330"/>
            <a:chOff x="0" y="0"/>
            <a:chExt cx="2279054" cy="38566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79054" cy="385667"/>
            </a:xfrm>
            <a:custGeom>
              <a:avLst/>
              <a:gdLst/>
              <a:ahLst/>
              <a:cxnLst/>
              <a:rect r="r" b="b" t="t" l="l"/>
              <a:pathLst>
                <a:path h="385667" w="2279054">
                  <a:moveTo>
                    <a:pt x="33998" y="0"/>
                  </a:moveTo>
                  <a:lnTo>
                    <a:pt x="2245057" y="0"/>
                  </a:lnTo>
                  <a:cubicBezTo>
                    <a:pt x="2254073" y="0"/>
                    <a:pt x="2262721" y="3582"/>
                    <a:pt x="2269097" y="9958"/>
                  </a:cubicBezTo>
                  <a:cubicBezTo>
                    <a:pt x="2275473" y="16334"/>
                    <a:pt x="2279054" y="24981"/>
                    <a:pt x="2279054" y="33998"/>
                  </a:cubicBezTo>
                  <a:lnTo>
                    <a:pt x="2279054" y="351669"/>
                  </a:lnTo>
                  <a:cubicBezTo>
                    <a:pt x="2279054" y="360686"/>
                    <a:pt x="2275473" y="369334"/>
                    <a:pt x="2269097" y="375709"/>
                  </a:cubicBezTo>
                  <a:cubicBezTo>
                    <a:pt x="2262721" y="382085"/>
                    <a:pt x="2254073" y="385667"/>
                    <a:pt x="2245057" y="385667"/>
                  </a:cubicBezTo>
                  <a:lnTo>
                    <a:pt x="33998" y="385667"/>
                  </a:lnTo>
                  <a:cubicBezTo>
                    <a:pt x="24981" y="385667"/>
                    <a:pt x="16334" y="382085"/>
                    <a:pt x="9958" y="375709"/>
                  </a:cubicBezTo>
                  <a:cubicBezTo>
                    <a:pt x="3582" y="369334"/>
                    <a:pt x="0" y="360686"/>
                    <a:pt x="0" y="351669"/>
                  </a:cubicBezTo>
                  <a:lnTo>
                    <a:pt x="0" y="33998"/>
                  </a:lnTo>
                  <a:cubicBezTo>
                    <a:pt x="0" y="24981"/>
                    <a:pt x="3582" y="16334"/>
                    <a:pt x="9958" y="9958"/>
                  </a:cubicBezTo>
                  <a:cubicBezTo>
                    <a:pt x="16334" y="3582"/>
                    <a:pt x="24981" y="0"/>
                    <a:pt x="3399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279054" cy="423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4804041" y="3758268"/>
            <a:ext cx="8679917" cy="5200625"/>
          </a:xfrm>
          <a:custGeom>
            <a:avLst/>
            <a:gdLst/>
            <a:ahLst/>
            <a:cxnLst/>
            <a:rect r="r" b="b" t="t" l="l"/>
            <a:pathLst>
              <a:path h="5200625" w="8679917">
                <a:moveTo>
                  <a:pt x="0" y="0"/>
                </a:moveTo>
                <a:lnTo>
                  <a:pt x="8679918" y="0"/>
                </a:lnTo>
                <a:lnTo>
                  <a:pt x="8679918" y="5200626"/>
                </a:lnTo>
                <a:lnTo>
                  <a:pt x="0" y="52006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837797" y="1892798"/>
            <a:ext cx="8612406" cy="1463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9"/>
              </a:lnSpc>
            </a:pPr>
            <a:r>
              <a:rPr lang="en-US" sz="4999" spc="49">
                <a:solidFill>
                  <a:srgbClr val="E18455"/>
                </a:solidFill>
                <a:latin typeface="Coiny"/>
              </a:rPr>
              <a:t>3. ADAPTATION TO CHATGPT</a:t>
            </a:r>
          </a:p>
        </p:txBody>
      </p:sp>
    </p:spTree>
  </p:cSld>
  <p:clrMapOvr>
    <a:masterClrMapping/>
  </p:clrMapOvr>
  <p:transition spd="fast">
    <p:wipe dir="l"/>
  </p:transition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5430" y="420895"/>
            <a:ext cx="15970487" cy="9445209"/>
            <a:chOff x="0" y="0"/>
            <a:chExt cx="4206219" cy="24876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6219" cy="2487627"/>
            </a:xfrm>
            <a:custGeom>
              <a:avLst/>
              <a:gdLst/>
              <a:ahLst/>
              <a:cxnLst/>
              <a:rect r="r" b="b" t="t" l="l"/>
              <a:pathLst>
                <a:path h="2487627" w="4206219">
                  <a:moveTo>
                    <a:pt x="24723" y="0"/>
                  </a:moveTo>
                  <a:lnTo>
                    <a:pt x="4181496" y="0"/>
                  </a:lnTo>
                  <a:cubicBezTo>
                    <a:pt x="4188053" y="0"/>
                    <a:pt x="4194341" y="2605"/>
                    <a:pt x="4198978" y="7241"/>
                  </a:cubicBezTo>
                  <a:cubicBezTo>
                    <a:pt x="4203614" y="11878"/>
                    <a:pt x="4206219" y="18166"/>
                    <a:pt x="4206219" y="24723"/>
                  </a:cubicBezTo>
                  <a:lnTo>
                    <a:pt x="4206219" y="2462904"/>
                  </a:lnTo>
                  <a:cubicBezTo>
                    <a:pt x="4206219" y="2469461"/>
                    <a:pt x="4203614" y="2475749"/>
                    <a:pt x="4198978" y="2480386"/>
                  </a:cubicBezTo>
                  <a:cubicBezTo>
                    <a:pt x="4194341" y="2485022"/>
                    <a:pt x="4188053" y="2487627"/>
                    <a:pt x="4181496" y="2487627"/>
                  </a:cubicBezTo>
                  <a:lnTo>
                    <a:pt x="24723" y="2487627"/>
                  </a:lnTo>
                  <a:cubicBezTo>
                    <a:pt x="18166" y="2487627"/>
                    <a:pt x="11878" y="2485022"/>
                    <a:pt x="7241" y="2480386"/>
                  </a:cubicBezTo>
                  <a:cubicBezTo>
                    <a:pt x="2605" y="2475749"/>
                    <a:pt x="0" y="2469461"/>
                    <a:pt x="0" y="2462904"/>
                  </a:cubicBezTo>
                  <a:lnTo>
                    <a:pt x="0" y="24723"/>
                  </a:lnTo>
                  <a:cubicBezTo>
                    <a:pt x="0" y="18166"/>
                    <a:pt x="2605" y="11878"/>
                    <a:pt x="7241" y="7241"/>
                  </a:cubicBezTo>
                  <a:cubicBezTo>
                    <a:pt x="11878" y="2605"/>
                    <a:pt x="18166" y="0"/>
                    <a:pt x="24723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06219" cy="25257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6294" y="908358"/>
            <a:ext cx="15035299" cy="8369018"/>
            <a:chOff x="0" y="0"/>
            <a:chExt cx="3959914" cy="22041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59914" cy="2204186"/>
            </a:xfrm>
            <a:custGeom>
              <a:avLst/>
              <a:gdLst/>
              <a:ahLst/>
              <a:cxnLst/>
              <a:rect r="r" b="b" t="t" l="l"/>
              <a:pathLst>
                <a:path h="2204186" w="3959914">
                  <a:moveTo>
                    <a:pt x="26261" y="0"/>
                  </a:moveTo>
                  <a:lnTo>
                    <a:pt x="3933653" y="0"/>
                  </a:lnTo>
                  <a:cubicBezTo>
                    <a:pt x="3948157" y="0"/>
                    <a:pt x="3959914" y="11757"/>
                    <a:pt x="3959914" y="26261"/>
                  </a:cubicBezTo>
                  <a:lnTo>
                    <a:pt x="3959914" y="2177925"/>
                  </a:lnTo>
                  <a:cubicBezTo>
                    <a:pt x="3959914" y="2184890"/>
                    <a:pt x="3957147" y="2191569"/>
                    <a:pt x="3952223" y="2196494"/>
                  </a:cubicBezTo>
                  <a:cubicBezTo>
                    <a:pt x="3947298" y="2201419"/>
                    <a:pt x="3940618" y="2204186"/>
                    <a:pt x="3933653" y="2204186"/>
                  </a:cubicBezTo>
                  <a:lnTo>
                    <a:pt x="26261" y="2204186"/>
                  </a:lnTo>
                  <a:cubicBezTo>
                    <a:pt x="19296" y="2204186"/>
                    <a:pt x="12616" y="2201419"/>
                    <a:pt x="7692" y="2196494"/>
                  </a:cubicBezTo>
                  <a:cubicBezTo>
                    <a:pt x="2767" y="2191569"/>
                    <a:pt x="0" y="2184890"/>
                    <a:pt x="0" y="2177925"/>
                  </a:cubicBezTo>
                  <a:lnTo>
                    <a:pt x="0" y="26261"/>
                  </a:lnTo>
                  <a:cubicBezTo>
                    <a:pt x="0" y="19296"/>
                    <a:pt x="2767" y="12616"/>
                    <a:pt x="7692" y="7692"/>
                  </a:cubicBezTo>
                  <a:cubicBezTo>
                    <a:pt x="12616" y="2767"/>
                    <a:pt x="19296" y="0"/>
                    <a:pt x="26261" y="0"/>
                  </a:cubicBezTo>
                  <a:close/>
                </a:path>
              </a:pathLst>
            </a:custGeom>
            <a:solidFill>
              <a:srgbClr val="FFF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959914" cy="22422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-271152" y="841683"/>
            <a:ext cx="9057630" cy="1361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89"/>
              </a:lnSpc>
            </a:pPr>
            <a:r>
              <a:rPr lang="en-US" sz="8518" spc="85">
                <a:solidFill>
                  <a:srgbClr val="E18455"/>
                </a:solidFill>
                <a:latin typeface="Coiny"/>
              </a:rPr>
              <a:t>REVIEW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628002" y="3451861"/>
            <a:ext cx="8131202" cy="1464330"/>
            <a:chOff x="0" y="0"/>
            <a:chExt cx="2141551" cy="38566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41551" cy="385667"/>
            </a:xfrm>
            <a:custGeom>
              <a:avLst/>
              <a:gdLst/>
              <a:ahLst/>
              <a:cxnLst/>
              <a:rect r="r" b="b" t="t" l="l"/>
              <a:pathLst>
                <a:path h="385667" w="2141551">
                  <a:moveTo>
                    <a:pt x="36181" y="0"/>
                  </a:moveTo>
                  <a:lnTo>
                    <a:pt x="2105370" y="0"/>
                  </a:lnTo>
                  <a:cubicBezTo>
                    <a:pt x="2114966" y="0"/>
                    <a:pt x="2124169" y="3812"/>
                    <a:pt x="2130954" y="10597"/>
                  </a:cubicBezTo>
                  <a:cubicBezTo>
                    <a:pt x="2137739" y="17382"/>
                    <a:pt x="2141551" y="26585"/>
                    <a:pt x="2141551" y="36181"/>
                  </a:cubicBezTo>
                  <a:lnTo>
                    <a:pt x="2141551" y="349486"/>
                  </a:lnTo>
                  <a:cubicBezTo>
                    <a:pt x="2141551" y="359082"/>
                    <a:pt x="2137739" y="368285"/>
                    <a:pt x="2130954" y="375070"/>
                  </a:cubicBezTo>
                  <a:cubicBezTo>
                    <a:pt x="2124169" y="381855"/>
                    <a:pt x="2114966" y="385667"/>
                    <a:pt x="2105370" y="385667"/>
                  </a:cubicBezTo>
                  <a:lnTo>
                    <a:pt x="36181" y="385667"/>
                  </a:lnTo>
                  <a:cubicBezTo>
                    <a:pt x="26585" y="385667"/>
                    <a:pt x="17382" y="381855"/>
                    <a:pt x="10597" y="375070"/>
                  </a:cubicBezTo>
                  <a:cubicBezTo>
                    <a:pt x="3812" y="368285"/>
                    <a:pt x="0" y="359082"/>
                    <a:pt x="0" y="349486"/>
                  </a:cubicBezTo>
                  <a:lnTo>
                    <a:pt x="0" y="36181"/>
                  </a:lnTo>
                  <a:cubicBezTo>
                    <a:pt x="0" y="26585"/>
                    <a:pt x="3812" y="17382"/>
                    <a:pt x="10597" y="10597"/>
                  </a:cubicBezTo>
                  <a:cubicBezTo>
                    <a:pt x="17382" y="3812"/>
                    <a:pt x="26585" y="0"/>
                    <a:pt x="3618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141551" cy="423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474348" y="7693233"/>
            <a:ext cx="8911969" cy="1464330"/>
            <a:chOff x="0" y="0"/>
            <a:chExt cx="2347185" cy="38566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347185" cy="385667"/>
            </a:xfrm>
            <a:custGeom>
              <a:avLst/>
              <a:gdLst/>
              <a:ahLst/>
              <a:cxnLst/>
              <a:rect r="r" b="b" t="t" l="l"/>
              <a:pathLst>
                <a:path h="385667" w="2347185">
                  <a:moveTo>
                    <a:pt x="33011" y="0"/>
                  </a:moveTo>
                  <a:lnTo>
                    <a:pt x="2314174" y="0"/>
                  </a:lnTo>
                  <a:cubicBezTo>
                    <a:pt x="2332406" y="0"/>
                    <a:pt x="2347185" y="14780"/>
                    <a:pt x="2347185" y="33011"/>
                  </a:cubicBezTo>
                  <a:lnTo>
                    <a:pt x="2347185" y="352656"/>
                  </a:lnTo>
                  <a:cubicBezTo>
                    <a:pt x="2347185" y="370888"/>
                    <a:pt x="2332406" y="385667"/>
                    <a:pt x="2314174" y="385667"/>
                  </a:cubicBezTo>
                  <a:lnTo>
                    <a:pt x="33011" y="385667"/>
                  </a:lnTo>
                  <a:cubicBezTo>
                    <a:pt x="14780" y="385667"/>
                    <a:pt x="0" y="370888"/>
                    <a:pt x="0" y="352656"/>
                  </a:cubicBezTo>
                  <a:lnTo>
                    <a:pt x="0" y="33011"/>
                  </a:lnTo>
                  <a:cubicBezTo>
                    <a:pt x="0" y="14780"/>
                    <a:pt x="14780" y="0"/>
                    <a:pt x="3301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347185" cy="423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266575" y="1028700"/>
            <a:ext cx="9119743" cy="1464330"/>
            <a:chOff x="0" y="0"/>
            <a:chExt cx="2401908" cy="38566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401907" cy="385667"/>
            </a:xfrm>
            <a:custGeom>
              <a:avLst/>
              <a:gdLst/>
              <a:ahLst/>
              <a:cxnLst/>
              <a:rect r="r" b="b" t="t" l="l"/>
              <a:pathLst>
                <a:path h="385667" w="2401907">
                  <a:moveTo>
                    <a:pt x="32259" y="0"/>
                  </a:moveTo>
                  <a:lnTo>
                    <a:pt x="2369649" y="0"/>
                  </a:lnTo>
                  <a:cubicBezTo>
                    <a:pt x="2378204" y="0"/>
                    <a:pt x="2386409" y="3399"/>
                    <a:pt x="2392459" y="9448"/>
                  </a:cubicBezTo>
                  <a:cubicBezTo>
                    <a:pt x="2398509" y="15498"/>
                    <a:pt x="2401907" y="23703"/>
                    <a:pt x="2401907" y="32259"/>
                  </a:cubicBezTo>
                  <a:lnTo>
                    <a:pt x="2401907" y="353408"/>
                  </a:lnTo>
                  <a:cubicBezTo>
                    <a:pt x="2401907" y="361964"/>
                    <a:pt x="2398509" y="370169"/>
                    <a:pt x="2392459" y="376219"/>
                  </a:cubicBezTo>
                  <a:cubicBezTo>
                    <a:pt x="2386409" y="382268"/>
                    <a:pt x="2378204" y="385667"/>
                    <a:pt x="2369649" y="385667"/>
                  </a:cubicBezTo>
                  <a:lnTo>
                    <a:pt x="32259" y="385667"/>
                  </a:lnTo>
                  <a:cubicBezTo>
                    <a:pt x="23703" y="385667"/>
                    <a:pt x="15498" y="382268"/>
                    <a:pt x="9448" y="376219"/>
                  </a:cubicBezTo>
                  <a:cubicBezTo>
                    <a:pt x="3399" y="370169"/>
                    <a:pt x="0" y="361964"/>
                    <a:pt x="0" y="353408"/>
                  </a:cubicBezTo>
                  <a:lnTo>
                    <a:pt x="0" y="32259"/>
                  </a:lnTo>
                  <a:cubicBezTo>
                    <a:pt x="0" y="23703"/>
                    <a:pt x="3399" y="15498"/>
                    <a:pt x="9448" y="9448"/>
                  </a:cubicBezTo>
                  <a:cubicBezTo>
                    <a:pt x="15498" y="3399"/>
                    <a:pt x="23703" y="0"/>
                    <a:pt x="3225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401908" cy="423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743099" y="4580578"/>
            <a:ext cx="3154290" cy="2460117"/>
            <a:chOff x="0" y="0"/>
            <a:chExt cx="830760" cy="64793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30760" cy="647932"/>
            </a:xfrm>
            <a:custGeom>
              <a:avLst/>
              <a:gdLst/>
              <a:ahLst/>
              <a:cxnLst/>
              <a:rect r="r" b="b" t="t" l="l"/>
              <a:pathLst>
                <a:path h="647932" w="830760">
                  <a:moveTo>
                    <a:pt x="125175" y="0"/>
                  </a:moveTo>
                  <a:lnTo>
                    <a:pt x="705585" y="0"/>
                  </a:lnTo>
                  <a:cubicBezTo>
                    <a:pt x="738783" y="0"/>
                    <a:pt x="770622" y="13188"/>
                    <a:pt x="794097" y="36663"/>
                  </a:cubicBezTo>
                  <a:cubicBezTo>
                    <a:pt x="817572" y="60138"/>
                    <a:pt x="830760" y="91976"/>
                    <a:pt x="830760" y="125175"/>
                  </a:cubicBezTo>
                  <a:lnTo>
                    <a:pt x="830760" y="522757"/>
                  </a:lnTo>
                  <a:cubicBezTo>
                    <a:pt x="830760" y="555956"/>
                    <a:pt x="817572" y="587794"/>
                    <a:pt x="794097" y="611269"/>
                  </a:cubicBezTo>
                  <a:cubicBezTo>
                    <a:pt x="770622" y="634744"/>
                    <a:pt x="738783" y="647932"/>
                    <a:pt x="705585" y="647932"/>
                  </a:cubicBezTo>
                  <a:lnTo>
                    <a:pt x="125175" y="647932"/>
                  </a:lnTo>
                  <a:cubicBezTo>
                    <a:pt x="91976" y="647932"/>
                    <a:pt x="60138" y="634744"/>
                    <a:pt x="36663" y="611269"/>
                  </a:cubicBezTo>
                  <a:cubicBezTo>
                    <a:pt x="13188" y="587794"/>
                    <a:pt x="0" y="555956"/>
                    <a:pt x="0" y="522757"/>
                  </a:cubicBezTo>
                  <a:lnTo>
                    <a:pt x="0" y="125175"/>
                  </a:lnTo>
                  <a:cubicBezTo>
                    <a:pt x="0" y="91976"/>
                    <a:pt x="13188" y="60138"/>
                    <a:pt x="36663" y="36663"/>
                  </a:cubicBezTo>
                  <a:cubicBezTo>
                    <a:pt x="60138" y="13188"/>
                    <a:pt x="91976" y="0"/>
                    <a:pt x="125175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830760" cy="7050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Coiny"/>
                </a:rPr>
                <a:t>- Improved Language Skills</a:t>
              </a:r>
            </a:p>
            <a:p>
              <a:pPr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Coiny"/>
                </a:rPr>
                <a:t>- Easy Access to Information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2031424" y="3663003"/>
            <a:ext cx="10317976" cy="173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5D381C"/>
                </a:solidFill>
                <a:latin typeface="Coiny"/>
              </a:rPr>
              <a:t>2. Impacts of ChatGPT</a:t>
            </a:r>
          </a:p>
          <a:p>
            <a:pPr>
              <a:lnSpc>
                <a:spcPts val="7000"/>
              </a:lnSpc>
              <a:spcBef>
                <a:spcPct val="0"/>
              </a:spcBef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7685059" y="7904276"/>
            <a:ext cx="10317976" cy="173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5D381C"/>
                </a:solidFill>
                <a:latin typeface="Coiny"/>
              </a:rPr>
              <a:t>3. Adaptation to ChatGPT</a:t>
            </a:r>
          </a:p>
          <a:p>
            <a:pPr>
              <a:lnSpc>
                <a:spcPts val="7000"/>
              </a:lnSpc>
              <a:spcBef>
                <a:spcPct val="0"/>
              </a:spcBef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7587618" y="1239942"/>
            <a:ext cx="10317976" cy="173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00"/>
              </a:lnSpc>
            </a:pPr>
            <a:r>
              <a:rPr lang="en-US" sz="5000">
                <a:solidFill>
                  <a:srgbClr val="5D381C"/>
                </a:solidFill>
                <a:latin typeface="Coiny"/>
              </a:rPr>
              <a:t>1. The History of ChatGPT</a:t>
            </a:r>
          </a:p>
          <a:p>
            <a:pPr>
              <a:lnSpc>
                <a:spcPts val="7000"/>
              </a:lnSpc>
              <a:spcBef>
                <a:spcPct val="0"/>
              </a:spcBef>
            </a:pPr>
          </a:p>
        </p:txBody>
      </p:sp>
      <p:grpSp>
        <p:nvGrpSpPr>
          <p:cNvPr name="Group 24" id="24"/>
          <p:cNvGrpSpPr/>
          <p:nvPr/>
        </p:nvGrpSpPr>
        <p:grpSpPr>
          <a:xfrm rot="0">
            <a:off x="9312565" y="6788049"/>
            <a:ext cx="6683369" cy="1273776"/>
            <a:chOff x="0" y="0"/>
            <a:chExt cx="1760229" cy="33548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760229" cy="335480"/>
            </a:xfrm>
            <a:custGeom>
              <a:avLst/>
              <a:gdLst/>
              <a:ahLst/>
              <a:cxnLst/>
              <a:rect r="r" b="b" t="t" l="l"/>
              <a:pathLst>
                <a:path h="335480" w="1760229">
                  <a:moveTo>
                    <a:pt x="59078" y="0"/>
                  </a:moveTo>
                  <a:lnTo>
                    <a:pt x="1701151" y="0"/>
                  </a:lnTo>
                  <a:cubicBezTo>
                    <a:pt x="1716819" y="0"/>
                    <a:pt x="1731846" y="6224"/>
                    <a:pt x="1742925" y="17303"/>
                  </a:cubicBezTo>
                  <a:cubicBezTo>
                    <a:pt x="1754005" y="28383"/>
                    <a:pt x="1760229" y="43409"/>
                    <a:pt x="1760229" y="59078"/>
                  </a:cubicBezTo>
                  <a:lnTo>
                    <a:pt x="1760229" y="276402"/>
                  </a:lnTo>
                  <a:cubicBezTo>
                    <a:pt x="1760229" y="292071"/>
                    <a:pt x="1754005" y="307097"/>
                    <a:pt x="1742925" y="318177"/>
                  </a:cubicBezTo>
                  <a:cubicBezTo>
                    <a:pt x="1731846" y="329256"/>
                    <a:pt x="1716819" y="335480"/>
                    <a:pt x="1701151" y="335480"/>
                  </a:cubicBezTo>
                  <a:lnTo>
                    <a:pt x="59078" y="335480"/>
                  </a:lnTo>
                  <a:cubicBezTo>
                    <a:pt x="43409" y="335480"/>
                    <a:pt x="28383" y="329256"/>
                    <a:pt x="17303" y="318177"/>
                  </a:cubicBezTo>
                  <a:cubicBezTo>
                    <a:pt x="6224" y="307097"/>
                    <a:pt x="0" y="292071"/>
                    <a:pt x="0" y="276402"/>
                  </a:cubicBezTo>
                  <a:lnTo>
                    <a:pt x="0" y="59078"/>
                  </a:lnTo>
                  <a:cubicBezTo>
                    <a:pt x="0" y="43409"/>
                    <a:pt x="6224" y="28383"/>
                    <a:pt x="17303" y="17303"/>
                  </a:cubicBezTo>
                  <a:cubicBezTo>
                    <a:pt x="28383" y="6224"/>
                    <a:pt x="43409" y="0"/>
                    <a:pt x="59078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76200"/>
              <a:ext cx="1760229" cy="4116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320"/>
                </a:lnSpc>
              </a:pPr>
              <a:r>
                <a:rPr lang="en-US" sz="3800">
                  <a:solidFill>
                    <a:srgbClr val="FFFFFF"/>
                  </a:solidFill>
                  <a:latin typeface="Coiny"/>
                </a:rPr>
                <a:t>- AI and Human Creativity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0387569" y="2157517"/>
            <a:ext cx="5608364" cy="1393317"/>
            <a:chOff x="0" y="0"/>
            <a:chExt cx="1477100" cy="366964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477100" cy="366964"/>
            </a:xfrm>
            <a:custGeom>
              <a:avLst/>
              <a:gdLst/>
              <a:ahLst/>
              <a:cxnLst/>
              <a:rect r="r" b="b" t="t" l="l"/>
              <a:pathLst>
                <a:path h="366964" w="1477100">
                  <a:moveTo>
                    <a:pt x="70402" y="0"/>
                  </a:moveTo>
                  <a:lnTo>
                    <a:pt x="1406698" y="0"/>
                  </a:lnTo>
                  <a:cubicBezTo>
                    <a:pt x="1425370" y="0"/>
                    <a:pt x="1443277" y="7417"/>
                    <a:pt x="1456480" y="20620"/>
                  </a:cubicBezTo>
                  <a:cubicBezTo>
                    <a:pt x="1469683" y="33823"/>
                    <a:pt x="1477100" y="51730"/>
                    <a:pt x="1477100" y="70402"/>
                  </a:cubicBezTo>
                  <a:lnTo>
                    <a:pt x="1477100" y="296563"/>
                  </a:lnTo>
                  <a:cubicBezTo>
                    <a:pt x="1477100" y="335444"/>
                    <a:pt x="1445580" y="366964"/>
                    <a:pt x="1406698" y="366964"/>
                  </a:cubicBezTo>
                  <a:lnTo>
                    <a:pt x="70402" y="366964"/>
                  </a:lnTo>
                  <a:cubicBezTo>
                    <a:pt x="51730" y="366964"/>
                    <a:pt x="33823" y="359547"/>
                    <a:pt x="20620" y="346344"/>
                  </a:cubicBezTo>
                  <a:cubicBezTo>
                    <a:pt x="7417" y="333141"/>
                    <a:pt x="0" y="315234"/>
                    <a:pt x="0" y="296563"/>
                  </a:cubicBezTo>
                  <a:lnTo>
                    <a:pt x="0" y="70402"/>
                  </a:lnTo>
                  <a:cubicBezTo>
                    <a:pt x="0" y="51730"/>
                    <a:pt x="7417" y="33823"/>
                    <a:pt x="20620" y="20620"/>
                  </a:cubicBezTo>
                  <a:cubicBezTo>
                    <a:pt x="33823" y="7417"/>
                    <a:pt x="51730" y="0"/>
                    <a:pt x="70402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57150"/>
              <a:ext cx="1477100" cy="4241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Coiny"/>
                </a:rPr>
                <a:t>- ChatGPT was launched on November 30, 2022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5045098" y="4580578"/>
            <a:ext cx="8275596" cy="1606485"/>
            <a:chOff x="0" y="0"/>
            <a:chExt cx="2179581" cy="42310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179581" cy="423107"/>
            </a:xfrm>
            <a:custGeom>
              <a:avLst/>
              <a:gdLst/>
              <a:ahLst/>
              <a:cxnLst/>
              <a:rect r="r" b="b" t="t" l="l"/>
              <a:pathLst>
                <a:path h="423107" w="2179581">
                  <a:moveTo>
                    <a:pt x="47711" y="0"/>
                  </a:moveTo>
                  <a:lnTo>
                    <a:pt x="2131870" y="0"/>
                  </a:lnTo>
                  <a:cubicBezTo>
                    <a:pt x="2158220" y="0"/>
                    <a:pt x="2179581" y="21361"/>
                    <a:pt x="2179581" y="47711"/>
                  </a:cubicBezTo>
                  <a:lnTo>
                    <a:pt x="2179581" y="375396"/>
                  </a:lnTo>
                  <a:cubicBezTo>
                    <a:pt x="2179581" y="401746"/>
                    <a:pt x="2158220" y="423107"/>
                    <a:pt x="2131870" y="423107"/>
                  </a:cubicBezTo>
                  <a:lnTo>
                    <a:pt x="47711" y="423107"/>
                  </a:lnTo>
                  <a:cubicBezTo>
                    <a:pt x="35057" y="423107"/>
                    <a:pt x="22922" y="418081"/>
                    <a:pt x="13974" y="409133"/>
                  </a:cubicBezTo>
                  <a:cubicBezTo>
                    <a:pt x="5027" y="400185"/>
                    <a:pt x="0" y="388050"/>
                    <a:pt x="0" y="375396"/>
                  </a:cubicBezTo>
                  <a:lnTo>
                    <a:pt x="0" y="47711"/>
                  </a:lnTo>
                  <a:cubicBezTo>
                    <a:pt x="0" y="35057"/>
                    <a:pt x="5027" y="22922"/>
                    <a:pt x="13974" y="13974"/>
                  </a:cubicBezTo>
                  <a:cubicBezTo>
                    <a:pt x="22922" y="5027"/>
                    <a:pt x="35057" y="0"/>
                    <a:pt x="47711" y="0"/>
                  </a:cubicBezTo>
                  <a:close/>
                </a:path>
              </a:pathLst>
            </a:custGeom>
            <a:solidFill>
              <a:srgbClr val="5D381C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57150"/>
              <a:ext cx="2179581" cy="4802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>
                <a:lnSpc>
                  <a:spcPts val="4899"/>
                </a:lnSpc>
              </a:pPr>
              <a:r>
                <a:rPr lang="en-US" sz="3499">
                  <a:solidFill>
                    <a:srgbClr val="FFFFFF"/>
                  </a:solidFill>
                  <a:latin typeface="Coiny"/>
                </a:rPr>
                <a:t>- Excessive Reliance on Technology</a:t>
              </a:r>
            </a:p>
            <a:p>
              <a:pPr>
                <a:lnSpc>
                  <a:spcPts val="4899"/>
                </a:lnSpc>
              </a:pPr>
              <a:r>
                <a:rPr lang="en-US" sz="3499">
                  <a:solidFill>
                    <a:srgbClr val="FFFFFF"/>
                  </a:solidFill>
                  <a:latin typeface="Coiny"/>
                </a:rPr>
                <a:t>- Inaccurate Information</a:t>
              </a:r>
            </a:p>
          </p:txBody>
        </p:sp>
      </p:grpSp>
    </p:spTree>
  </p:cSld>
  <p:clrMapOvr>
    <a:masterClrMapping/>
  </p:clrMapOvr>
  <p:transition spd="fast">
    <p:wipe dir="l"/>
  </p:transition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B4A6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0895"/>
            <a:ext cx="15970487" cy="9445209"/>
            <a:chOff x="0" y="0"/>
            <a:chExt cx="21293982" cy="1259361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1293982" cy="12593612"/>
              <a:chOff x="0" y="0"/>
              <a:chExt cx="4206219" cy="2487627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206219" cy="2487627"/>
              </a:xfrm>
              <a:custGeom>
                <a:avLst/>
                <a:gdLst/>
                <a:ahLst/>
                <a:cxnLst/>
                <a:rect r="r" b="b" t="t" l="l"/>
                <a:pathLst>
                  <a:path h="2487627" w="4206219">
                    <a:moveTo>
                      <a:pt x="24723" y="0"/>
                    </a:moveTo>
                    <a:lnTo>
                      <a:pt x="4181496" y="0"/>
                    </a:lnTo>
                    <a:cubicBezTo>
                      <a:pt x="4188053" y="0"/>
                      <a:pt x="4194341" y="2605"/>
                      <a:pt x="4198978" y="7241"/>
                    </a:cubicBezTo>
                    <a:cubicBezTo>
                      <a:pt x="4203614" y="11878"/>
                      <a:pt x="4206219" y="18166"/>
                      <a:pt x="4206219" y="24723"/>
                    </a:cubicBezTo>
                    <a:lnTo>
                      <a:pt x="4206219" y="2462904"/>
                    </a:lnTo>
                    <a:cubicBezTo>
                      <a:pt x="4206219" y="2469461"/>
                      <a:pt x="4203614" y="2475749"/>
                      <a:pt x="4198978" y="2480386"/>
                    </a:cubicBezTo>
                    <a:cubicBezTo>
                      <a:pt x="4194341" y="2485022"/>
                      <a:pt x="4188053" y="2487627"/>
                      <a:pt x="4181496" y="2487627"/>
                    </a:cubicBezTo>
                    <a:lnTo>
                      <a:pt x="24723" y="2487627"/>
                    </a:lnTo>
                    <a:cubicBezTo>
                      <a:pt x="18166" y="2487627"/>
                      <a:pt x="11878" y="2485022"/>
                      <a:pt x="7241" y="2480386"/>
                    </a:cubicBezTo>
                    <a:cubicBezTo>
                      <a:pt x="2605" y="2475749"/>
                      <a:pt x="0" y="2469461"/>
                      <a:pt x="0" y="2462904"/>
                    </a:cubicBezTo>
                    <a:lnTo>
                      <a:pt x="0" y="24723"/>
                    </a:lnTo>
                    <a:cubicBezTo>
                      <a:pt x="0" y="18166"/>
                      <a:pt x="2605" y="11878"/>
                      <a:pt x="7241" y="7241"/>
                    </a:cubicBezTo>
                    <a:cubicBezTo>
                      <a:pt x="11878" y="2605"/>
                      <a:pt x="18166" y="0"/>
                      <a:pt x="24723" y="0"/>
                    </a:cubicBezTo>
                    <a:close/>
                  </a:path>
                </a:pathLst>
              </a:custGeom>
              <a:solidFill>
                <a:srgbClr val="5D381C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4206219" cy="253525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623458" y="649950"/>
              <a:ext cx="20047066" cy="11158691"/>
              <a:chOff x="0" y="0"/>
              <a:chExt cx="3959914" cy="220418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3959914" cy="2204186"/>
              </a:xfrm>
              <a:custGeom>
                <a:avLst/>
                <a:gdLst/>
                <a:ahLst/>
                <a:cxnLst/>
                <a:rect r="r" b="b" t="t" l="l"/>
                <a:pathLst>
                  <a:path h="2204186" w="3959914">
                    <a:moveTo>
                      <a:pt x="26261" y="0"/>
                    </a:moveTo>
                    <a:lnTo>
                      <a:pt x="3933653" y="0"/>
                    </a:lnTo>
                    <a:cubicBezTo>
                      <a:pt x="3948157" y="0"/>
                      <a:pt x="3959914" y="11757"/>
                      <a:pt x="3959914" y="26261"/>
                    </a:cubicBezTo>
                    <a:lnTo>
                      <a:pt x="3959914" y="2177925"/>
                    </a:lnTo>
                    <a:cubicBezTo>
                      <a:pt x="3959914" y="2184890"/>
                      <a:pt x="3957147" y="2191569"/>
                      <a:pt x="3952223" y="2196494"/>
                    </a:cubicBezTo>
                    <a:cubicBezTo>
                      <a:pt x="3947298" y="2201419"/>
                      <a:pt x="3940618" y="2204186"/>
                      <a:pt x="3933653" y="2204186"/>
                    </a:cubicBezTo>
                    <a:lnTo>
                      <a:pt x="26261" y="2204186"/>
                    </a:lnTo>
                    <a:cubicBezTo>
                      <a:pt x="19296" y="2204186"/>
                      <a:pt x="12616" y="2201419"/>
                      <a:pt x="7692" y="2196494"/>
                    </a:cubicBezTo>
                    <a:cubicBezTo>
                      <a:pt x="2767" y="2191569"/>
                      <a:pt x="0" y="2184890"/>
                      <a:pt x="0" y="2177925"/>
                    </a:cubicBezTo>
                    <a:lnTo>
                      <a:pt x="0" y="26261"/>
                    </a:lnTo>
                    <a:cubicBezTo>
                      <a:pt x="0" y="19296"/>
                      <a:pt x="2767" y="12616"/>
                      <a:pt x="7692" y="7692"/>
                    </a:cubicBezTo>
                    <a:cubicBezTo>
                      <a:pt x="12616" y="2767"/>
                      <a:pt x="19296" y="0"/>
                      <a:pt x="26261" y="0"/>
                    </a:cubicBezTo>
                    <a:close/>
                  </a:path>
                </a:pathLst>
              </a:custGeom>
              <a:solidFill>
                <a:srgbClr val="FFF1DF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3959914" cy="225181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0">
            <a:off x="4817357" y="1892143"/>
            <a:ext cx="8653285" cy="1464330"/>
            <a:chOff x="0" y="0"/>
            <a:chExt cx="2279054" cy="38566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79054" cy="385667"/>
            </a:xfrm>
            <a:custGeom>
              <a:avLst/>
              <a:gdLst/>
              <a:ahLst/>
              <a:cxnLst/>
              <a:rect r="r" b="b" t="t" l="l"/>
              <a:pathLst>
                <a:path h="385667" w="2279054">
                  <a:moveTo>
                    <a:pt x="33998" y="0"/>
                  </a:moveTo>
                  <a:lnTo>
                    <a:pt x="2245057" y="0"/>
                  </a:lnTo>
                  <a:cubicBezTo>
                    <a:pt x="2254073" y="0"/>
                    <a:pt x="2262721" y="3582"/>
                    <a:pt x="2269097" y="9958"/>
                  </a:cubicBezTo>
                  <a:cubicBezTo>
                    <a:pt x="2275473" y="16334"/>
                    <a:pt x="2279054" y="24981"/>
                    <a:pt x="2279054" y="33998"/>
                  </a:cubicBezTo>
                  <a:lnTo>
                    <a:pt x="2279054" y="351669"/>
                  </a:lnTo>
                  <a:cubicBezTo>
                    <a:pt x="2279054" y="360686"/>
                    <a:pt x="2275473" y="369334"/>
                    <a:pt x="2269097" y="375709"/>
                  </a:cubicBezTo>
                  <a:cubicBezTo>
                    <a:pt x="2262721" y="382085"/>
                    <a:pt x="2254073" y="385667"/>
                    <a:pt x="2245057" y="385667"/>
                  </a:cubicBezTo>
                  <a:lnTo>
                    <a:pt x="33998" y="385667"/>
                  </a:lnTo>
                  <a:cubicBezTo>
                    <a:pt x="24981" y="385667"/>
                    <a:pt x="16334" y="382085"/>
                    <a:pt x="9958" y="375709"/>
                  </a:cubicBezTo>
                  <a:cubicBezTo>
                    <a:pt x="3582" y="369334"/>
                    <a:pt x="0" y="360686"/>
                    <a:pt x="0" y="351669"/>
                  </a:cubicBezTo>
                  <a:lnTo>
                    <a:pt x="0" y="33998"/>
                  </a:lnTo>
                  <a:cubicBezTo>
                    <a:pt x="0" y="24981"/>
                    <a:pt x="3582" y="16334"/>
                    <a:pt x="9958" y="9958"/>
                  </a:cubicBezTo>
                  <a:cubicBezTo>
                    <a:pt x="16334" y="3582"/>
                    <a:pt x="24981" y="0"/>
                    <a:pt x="3399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5D381C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279054" cy="423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858237" y="1941366"/>
            <a:ext cx="8612406" cy="1289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8000" spc="80">
                <a:solidFill>
                  <a:srgbClr val="E18455"/>
                </a:solidFill>
                <a:latin typeface="Coiny"/>
              </a:rPr>
              <a:t>REFERENCES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70833" y="3553456"/>
            <a:ext cx="14109497" cy="462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19"/>
              </a:lnSpc>
            </a:pPr>
            <a:r>
              <a:rPr lang="en-US" sz="3299">
                <a:solidFill>
                  <a:srgbClr val="5D381C"/>
                </a:solidFill>
                <a:latin typeface="Coiny"/>
              </a:rPr>
              <a:t>1. https://www.pcguide.com/apps/who-created-chat-gpt/</a:t>
            </a:r>
          </a:p>
          <a:p>
            <a:pPr>
              <a:lnSpc>
                <a:spcPts val="4619"/>
              </a:lnSpc>
            </a:pPr>
            <a:r>
              <a:rPr lang="en-US" sz="3299">
                <a:solidFill>
                  <a:srgbClr val="5D381C"/>
                </a:solidFill>
                <a:latin typeface="Coiny"/>
              </a:rPr>
              <a:t>2. https://www.videogamer.com/tech/ai/who-created-chatgpt/</a:t>
            </a:r>
          </a:p>
          <a:p>
            <a:pPr>
              <a:lnSpc>
                <a:spcPts val="4619"/>
              </a:lnSpc>
            </a:pPr>
            <a:r>
              <a:rPr lang="en-US" sz="3299">
                <a:solidFill>
                  <a:srgbClr val="5D381C"/>
                </a:solidFill>
                <a:latin typeface="Coiny"/>
              </a:rPr>
              <a:t>3. https://vnexpress.net/ong-chu-chatgpt-dua-vui-ve-ai-cua-elon-musk-4675416.html</a:t>
            </a:r>
          </a:p>
          <a:p>
            <a:pPr>
              <a:lnSpc>
                <a:spcPts val="4619"/>
              </a:lnSpc>
            </a:pPr>
            <a:r>
              <a:rPr lang="en-US" sz="3299">
                <a:solidFill>
                  <a:srgbClr val="5D381C"/>
                </a:solidFill>
                <a:latin typeface="Coiny"/>
              </a:rPr>
              <a:t>4. https://www.cam.ac.uk/stories/ChatGPT-and-education</a:t>
            </a:r>
          </a:p>
          <a:p>
            <a:pPr>
              <a:lnSpc>
                <a:spcPts val="4619"/>
              </a:lnSpc>
            </a:pPr>
            <a:r>
              <a:rPr lang="en-US" sz="3299">
                <a:solidFill>
                  <a:srgbClr val="5D381C"/>
                </a:solidFill>
                <a:latin typeface="Coiny"/>
              </a:rPr>
              <a:t>5. https://www.nature.com/articles/s41598-023-42227-6</a:t>
            </a:r>
          </a:p>
          <a:p>
            <a:pPr>
              <a:lnSpc>
                <a:spcPts val="4619"/>
              </a:lnSpc>
            </a:pPr>
            <a:r>
              <a:rPr lang="en-US" sz="3299">
                <a:solidFill>
                  <a:srgbClr val="5D381C"/>
                </a:solidFill>
                <a:latin typeface="Coiny"/>
              </a:rPr>
              <a:t>6. https://explodingtopics.com/blog/chatgpt-users</a:t>
            </a:r>
          </a:p>
          <a:p>
            <a:pPr>
              <a:lnSpc>
                <a:spcPts val="4619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wipe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DAFywYAqiiA</dc:identifier>
  <dcterms:modified xsi:type="dcterms:W3CDTF">2011-08-01T06:04:30Z</dcterms:modified>
  <cp:revision>1</cp:revision>
  <dc:title>Brown Aesthetic Cute Group Project Presentation</dc:title>
</cp:coreProperties>
</file>