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A29B7-287A-4FC6-9CE8-470D05454CA7}" v="25" dt="2023-10-24T06:47:5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MINH DUY" userId="edce383e-f428-4602-b4a5-4fd5df18f9cc" providerId="ADAL" clId="{BE8A29B7-287A-4FC6-9CE8-470D05454CA7}"/>
    <pc:docChg chg="undo custSel addSld delSld modSld">
      <pc:chgData name="DO MINH DUY" userId="edce383e-f428-4602-b4a5-4fd5df18f9cc" providerId="ADAL" clId="{BE8A29B7-287A-4FC6-9CE8-470D05454CA7}" dt="2023-10-30T17:48:47.972" v="140" actId="47"/>
      <pc:docMkLst>
        <pc:docMk/>
      </pc:docMkLst>
      <pc:sldChg chg="addSp delSp modSp new mod">
        <pc:chgData name="DO MINH DUY" userId="edce383e-f428-4602-b4a5-4fd5df18f9cc" providerId="ADAL" clId="{BE8A29B7-287A-4FC6-9CE8-470D05454CA7}" dt="2023-10-24T06:50:51.574" v="138" actId="1076"/>
        <pc:sldMkLst>
          <pc:docMk/>
          <pc:sldMk cId="740088339" sldId="256"/>
        </pc:sldMkLst>
        <pc:spChg chg="add del mod">
          <ac:chgData name="DO MINH DUY" userId="edce383e-f428-4602-b4a5-4fd5df18f9cc" providerId="ADAL" clId="{BE8A29B7-287A-4FC6-9CE8-470D05454CA7}" dt="2023-10-24T06:50:47.086" v="136" actId="1076"/>
          <ac:spMkLst>
            <pc:docMk/>
            <pc:sldMk cId="740088339" sldId="256"/>
            <ac:spMk id="2" creationId="{33CFF879-1846-FA1B-8933-D1FC25A2D310}"/>
          </ac:spMkLst>
        </pc:spChg>
        <pc:spChg chg="add del mod">
          <ac:chgData name="DO MINH DUY" userId="edce383e-f428-4602-b4a5-4fd5df18f9cc" providerId="ADAL" clId="{BE8A29B7-287A-4FC6-9CE8-470D05454CA7}" dt="2023-10-24T06:50:51.574" v="138" actId="1076"/>
          <ac:spMkLst>
            <pc:docMk/>
            <pc:sldMk cId="740088339" sldId="256"/>
            <ac:spMk id="3" creationId="{F99E7065-4993-7297-11AA-2AB888E422F9}"/>
          </ac:spMkLst>
        </pc:spChg>
        <pc:spChg chg="add del">
          <ac:chgData name="DO MINH DUY" userId="edce383e-f428-4602-b4a5-4fd5df18f9cc" providerId="ADAL" clId="{BE8A29B7-287A-4FC6-9CE8-470D05454CA7}" dt="2023-10-24T06:45:36.540" v="17"/>
          <ac:spMkLst>
            <pc:docMk/>
            <pc:sldMk cId="740088339" sldId="256"/>
            <ac:spMk id="4" creationId="{7C051F0B-4935-F83C-D9F2-BBC2DED45868}"/>
          </ac:spMkLst>
        </pc:spChg>
        <pc:spChg chg="add del">
          <ac:chgData name="DO MINH DUY" userId="edce383e-f428-4602-b4a5-4fd5df18f9cc" providerId="ADAL" clId="{BE8A29B7-287A-4FC6-9CE8-470D05454CA7}" dt="2023-10-24T06:45:36.111" v="15"/>
          <ac:spMkLst>
            <pc:docMk/>
            <pc:sldMk cId="740088339" sldId="256"/>
            <ac:spMk id="5" creationId="{6FF9BCAD-6F17-2DF5-2ECC-C4DAF7CE1345}"/>
          </ac:spMkLst>
        </pc:spChg>
        <pc:spChg chg="add del mod">
          <ac:chgData name="DO MINH DUY" userId="edce383e-f428-4602-b4a5-4fd5df18f9cc" providerId="ADAL" clId="{BE8A29B7-287A-4FC6-9CE8-470D05454CA7}" dt="2023-10-24T06:45:35.789" v="14"/>
          <ac:spMkLst>
            <pc:docMk/>
            <pc:sldMk cId="740088339" sldId="256"/>
            <ac:spMk id="6" creationId="{AE5FA2E3-C859-5707-7AF4-31C0CDAADAD4}"/>
          </ac:spMkLst>
        </pc:spChg>
        <pc:spChg chg="add del mod">
          <ac:chgData name="DO MINH DUY" userId="edce383e-f428-4602-b4a5-4fd5df18f9cc" providerId="ADAL" clId="{BE8A29B7-287A-4FC6-9CE8-470D05454CA7}" dt="2023-10-24T06:45:53.896" v="26"/>
          <ac:spMkLst>
            <pc:docMk/>
            <pc:sldMk cId="740088339" sldId="256"/>
            <ac:spMk id="8" creationId="{4AE6C32F-F8CE-CE94-192B-F0C3316146F7}"/>
          </ac:spMkLst>
        </pc:spChg>
        <pc:spChg chg="add del mod">
          <ac:chgData name="DO MINH DUY" userId="edce383e-f428-4602-b4a5-4fd5df18f9cc" providerId="ADAL" clId="{BE8A29B7-287A-4FC6-9CE8-470D05454CA7}" dt="2023-10-24T06:45:56.336" v="28"/>
          <ac:spMkLst>
            <pc:docMk/>
            <pc:sldMk cId="740088339" sldId="256"/>
            <ac:spMk id="10" creationId="{255058A1-7327-6DF0-8EC7-6BC0E2F62D78}"/>
          </ac:spMkLst>
        </pc:spChg>
        <pc:spChg chg="add del mod">
          <ac:chgData name="DO MINH DUY" userId="edce383e-f428-4602-b4a5-4fd5df18f9cc" providerId="ADAL" clId="{BE8A29B7-287A-4FC6-9CE8-470D05454CA7}" dt="2023-10-24T06:46:20.379" v="35"/>
          <ac:spMkLst>
            <pc:docMk/>
            <pc:sldMk cId="740088339" sldId="256"/>
            <ac:spMk id="12" creationId="{455F2F2B-4C04-3931-98BE-13A8D387D40F}"/>
          </ac:spMkLst>
        </pc:spChg>
        <pc:spChg chg="add del">
          <ac:chgData name="DO MINH DUY" userId="edce383e-f428-4602-b4a5-4fd5df18f9cc" providerId="ADAL" clId="{BE8A29B7-287A-4FC6-9CE8-470D05454CA7}" dt="2023-10-24T06:47:16.502" v="53" actId="22"/>
          <ac:spMkLst>
            <pc:docMk/>
            <pc:sldMk cId="740088339" sldId="256"/>
            <ac:spMk id="16" creationId="{4DC746B2-D270-0156-B588-846A6A4EB53B}"/>
          </ac:spMkLst>
        </pc:spChg>
        <pc:spChg chg="add mod">
          <ac:chgData name="DO MINH DUY" userId="edce383e-f428-4602-b4a5-4fd5df18f9cc" providerId="ADAL" clId="{BE8A29B7-287A-4FC6-9CE8-470D05454CA7}" dt="2023-10-24T06:50:28.290" v="131" actId="404"/>
          <ac:spMkLst>
            <pc:docMk/>
            <pc:sldMk cId="740088339" sldId="256"/>
            <ac:spMk id="18" creationId="{8552B839-32E0-D26A-4C9B-79CECD3BE63B}"/>
          </ac:spMkLst>
        </pc:spChg>
        <pc:spChg chg="add del mod">
          <ac:chgData name="DO MINH DUY" userId="edce383e-f428-4602-b4a5-4fd5df18f9cc" providerId="ADAL" clId="{BE8A29B7-287A-4FC6-9CE8-470D05454CA7}" dt="2023-10-24T06:47:34.119" v="59"/>
          <ac:spMkLst>
            <pc:docMk/>
            <pc:sldMk cId="740088339" sldId="256"/>
            <ac:spMk id="20" creationId="{43B1AC59-1EBA-5260-D509-68571CD0608D}"/>
          </ac:spMkLst>
        </pc:spChg>
        <pc:spChg chg="add del mod">
          <ac:chgData name="DO MINH DUY" userId="edce383e-f428-4602-b4a5-4fd5df18f9cc" providerId="ADAL" clId="{BE8A29B7-287A-4FC6-9CE8-470D05454CA7}" dt="2023-10-24T06:47:43.348" v="63"/>
          <ac:spMkLst>
            <pc:docMk/>
            <pc:sldMk cId="740088339" sldId="256"/>
            <ac:spMk id="22" creationId="{618CCA60-8E94-F071-1408-34D54C414371}"/>
          </ac:spMkLst>
        </pc:spChg>
        <pc:spChg chg="add mod">
          <ac:chgData name="DO MINH DUY" userId="edce383e-f428-4602-b4a5-4fd5df18f9cc" providerId="ADAL" clId="{BE8A29B7-287A-4FC6-9CE8-470D05454CA7}" dt="2023-10-24T06:49:25.246" v="91" actId="1076"/>
          <ac:spMkLst>
            <pc:docMk/>
            <pc:sldMk cId="740088339" sldId="256"/>
            <ac:spMk id="24" creationId="{828515A7-CEC2-A3F9-2454-DF1295C1D290}"/>
          </ac:spMkLst>
        </pc:spChg>
        <pc:spChg chg="add del mod">
          <ac:chgData name="DO MINH DUY" userId="edce383e-f428-4602-b4a5-4fd5df18f9cc" providerId="ADAL" clId="{BE8A29B7-287A-4FC6-9CE8-470D05454CA7}" dt="2023-10-24T06:47:52.074" v="67"/>
          <ac:spMkLst>
            <pc:docMk/>
            <pc:sldMk cId="740088339" sldId="256"/>
            <ac:spMk id="26" creationId="{68316702-CE1B-B833-9F6D-FAE4F0B90534}"/>
          </ac:spMkLst>
        </pc:spChg>
        <pc:graphicFrameChg chg="add del mod">
          <ac:chgData name="DO MINH DUY" userId="edce383e-f428-4602-b4a5-4fd5df18f9cc" providerId="ADAL" clId="{BE8A29B7-287A-4FC6-9CE8-470D05454CA7}" dt="2023-10-24T06:45:53.896" v="26"/>
          <ac:graphicFrameMkLst>
            <pc:docMk/>
            <pc:sldMk cId="740088339" sldId="256"/>
            <ac:graphicFrameMk id="7" creationId="{8BFF40AB-1C66-ABEA-07A8-9B80266F4F84}"/>
          </ac:graphicFrameMkLst>
        </pc:graphicFrameChg>
        <pc:graphicFrameChg chg="add del mod">
          <ac:chgData name="DO MINH DUY" userId="edce383e-f428-4602-b4a5-4fd5df18f9cc" providerId="ADAL" clId="{BE8A29B7-287A-4FC6-9CE8-470D05454CA7}" dt="2023-10-24T06:45:56.336" v="28"/>
          <ac:graphicFrameMkLst>
            <pc:docMk/>
            <pc:sldMk cId="740088339" sldId="256"/>
            <ac:graphicFrameMk id="9" creationId="{032998BE-4ACF-F176-20A9-055D0B161103}"/>
          </ac:graphicFrameMkLst>
        </pc:graphicFrameChg>
        <pc:graphicFrameChg chg="add del mod">
          <ac:chgData name="DO MINH DUY" userId="edce383e-f428-4602-b4a5-4fd5df18f9cc" providerId="ADAL" clId="{BE8A29B7-287A-4FC6-9CE8-470D05454CA7}" dt="2023-10-24T06:46:20.379" v="35"/>
          <ac:graphicFrameMkLst>
            <pc:docMk/>
            <pc:sldMk cId="740088339" sldId="256"/>
            <ac:graphicFrameMk id="11" creationId="{FCF691F3-23B5-FE0E-E596-3A8A1A7F65D5}"/>
          </ac:graphicFrameMkLst>
        </pc:graphicFrameChg>
        <pc:graphicFrameChg chg="add del mod">
          <ac:chgData name="DO MINH DUY" userId="edce383e-f428-4602-b4a5-4fd5df18f9cc" providerId="ADAL" clId="{BE8A29B7-287A-4FC6-9CE8-470D05454CA7}" dt="2023-10-24T06:47:34.119" v="59"/>
          <ac:graphicFrameMkLst>
            <pc:docMk/>
            <pc:sldMk cId="740088339" sldId="256"/>
            <ac:graphicFrameMk id="19" creationId="{D61BA3A4-60D5-63E7-3283-188BD9380396}"/>
          </ac:graphicFrameMkLst>
        </pc:graphicFrameChg>
        <pc:graphicFrameChg chg="add del mod">
          <ac:chgData name="DO MINH DUY" userId="edce383e-f428-4602-b4a5-4fd5df18f9cc" providerId="ADAL" clId="{BE8A29B7-287A-4FC6-9CE8-470D05454CA7}" dt="2023-10-24T06:47:43.348" v="63"/>
          <ac:graphicFrameMkLst>
            <pc:docMk/>
            <pc:sldMk cId="740088339" sldId="256"/>
            <ac:graphicFrameMk id="21" creationId="{ECEE0E49-CEC3-DBA4-3859-A20B20AD69E6}"/>
          </ac:graphicFrameMkLst>
        </pc:graphicFrameChg>
        <pc:graphicFrameChg chg="add del mod">
          <ac:chgData name="DO MINH DUY" userId="edce383e-f428-4602-b4a5-4fd5df18f9cc" providerId="ADAL" clId="{BE8A29B7-287A-4FC6-9CE8-470D05454CA7}" dt="2023-10-24T06:47:52.074" v="67"/>
          <ac:graphicFrameMkLst>
            <pc:docMk/>
            <pc:sldMk cId="740088339" sldId="256"/>
            <ac:graphicFrameMk id="25" creationId="{4D4F7293-00E2-91A4-44BB-337FFE89D204}"/>
          </ac:graphicFrameMkLst>
        </pc:graphicFrameChg>
        <pc:picChg chg="add mod">
          <ac:chgData name="DO MINH DUY" userId="edce383e-f428-4602-b4a5-4fd5df18f9cc" providerId="ADAL" clId="{BE8A29B7-287A-4FC6-9CE8-470D05454CA7}" dt="2023-10-24T06:48:32.254" v="74" actId="14100"/>
          <ac:picMkLst>
            <pc:docMk/>
            <pc:sldMk cId="740088339" sldId="256"/>
            <ac:picMk id="14" creationId="{1451FC1D-708B-1763-608E-9CB0CC0EA880}"/>
          </ac:picMkLst>
        </pc:picChg>
      </pc:sldChg>
      <pc:sldChg chg="new del">
        <pc:chgData name="DO MINH DUY" userId="edce383e-f428-4602-b4a5-4fd5df18f9cc" providerId="ADAL" clId="{BE8A29B7-287A-4FC6-9CE8-470D05454CA7}" dt="2023-10-30T17:48:47.532" v="139" actId="47"/>
        <pc:sldMkLst>
          <pc:docMk/>
          <pc:sldMk cId="301063182" sldId="257"/>
        </pc:sldMkLst>
      </pc:sldChg>
      <pc:sldChg chg="new del">
        <pc:chgData name="DO MINH DUY" userId="edce383e-f428-4602-b4a5-4fd5df18f9cc" providerId="ADAL" clId="{BE8A29B7-287A-4FC6-9CE8-470D05454CA7}" dt="2023-10-30T17:48:47.972" v="140" actId="47"/>
        <pc:sldMkLst>
          <pc:docMk/>
          <pc:sldMk cId="149220022" sldId="258"/>
        </pc:sldMkLst>
      </pc:sldChg>
      <pc:sldChg chg="new add del">
        <pc:chgData name="DO MINH DUY" userId="edce383e-f428-4602-b4a5-4fd5df18f9cc" providerId="ADAL" clId="{BE8A29B7-287A-4FC6-9CE8-470D05454CA7}" dt="2023-10-24T06:45:38.176" v="24" actId="680"/>
        <pc:sldMkLst>
          <pc:docMk/>
          <pc:sldMk cId="1940405541" sldId="259"/>
        </pc:sldMkLst>
      </pc:sldChg>
      <pc:sldChg chg="new del">
        <pc:chgData name="DO MINH DUY" userId="edce383e-f428-4602-b4a5-4fd5df18f9cc" providerId="ADAL" clId="{BE8A29B7-287A-4FC6-9CE8-470D05454CA7}" dt="2023-10-24T06:45:36.695" v="18" actId="680"/>
        <pc:sldMkLst>
          <pc:docMk/>
          <pc:sldMk cId="2139346056" sldId="259"/>
        </pc:sldMkLst>
      </pc:sldChg>
      <pc:sldChg chg="new add del">
        <pc:chgData name="DO MINH DUY" userId="edce383e-f428-4602-b4a5-4fd5df18f9cc" providerId="ADAL" clId="{BE8A29B7-287A-4FC6-9CE8-470D05454CA7}" dt="2023-10-24T06:45:38.066" v="23" actId="680"/>
        <pc:sldMkLst>
          <pc:docMk/>
          <pc:sldMk cId="178802549" sldId="260"/>
        </pc:sldMkLst>
      </pc:sldChg>
      <pc:sldChg chg="new add del">
        <pc:chgData name="DO MINH DUY" userId="edce383e-f428-4602-b4a5-4fd5df18f9cc" providerId="ADAL" clId="{BE8A29B7-287A-4FC6-9CE8-470D05454CA7}" dt="2023-10-24T06:45:37.904" v="22" actId="680"/>
        <pc:sldMkLst>
          <pc:docMk/>
          <pc:sldMk cId="302383150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3979-65AD-B2A6-C7A7-BEB94C5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70C5F-FF8A-AB47-B8CA-294BE764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847E-61A7-269A-4D44-0701B0B2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DBE2-3EB6-C51B-EC41-892DDB89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B15E-273B-2BE3-043F-6330FC46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105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8600-E7D2-E77D-B9A9-0B7C59F9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BCE2A-3058-3E4B-C080-98801A80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E309-E0E1-2CBD-49C9-24F87EFB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8E85-4D5B-438C-34B6-41AD1FF9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825E-9BEE-F3DA-4E5A-CD5EB0A5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957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E9B07-8412-87D6-53A1-EC105401F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666A-81C6-59A1-765B-1B996B65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E01D-A604-E4AA-265E-57E940E2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9C42-5EAF-E7FB-C48D-478B7E0D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A23D-4E9A-80AF-4563-719D8A66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25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334F-AC8C-F4DD-8EF0-97FB4E46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5CF8-2D45-64B9-211B-5BFFCEA8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7146-B1A4-9CA0-8AAB-728CB8FD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6D07-EF61-E14B-6156-C2DDA256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C264-A0FB-3AD1-9D81-1B38207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23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F4AB-D26A-C410-EC3E-B38C5F08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8842-041A-13A3-9F60-626711EB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59586-456B-6AE8-D238-2B5BC085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7B37-CA5B-5113-FB5B-65F315DF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686D-8570-09C0-2EFA-F55EB41D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3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DA9C-B5E1-770B-85B7-01538901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5014-838B-92CA-3902-27F9ADB73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5F44B-A754-D128-D65D-39BEDCD26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4F2DA-5F97-FF4D-D1AC-C441D32E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A226-A281-ECEA-F342-FB6AC449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6ED48-D58F-55DD-F487-75DBE59E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489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99DA-A867-4F75-62AD-DE88150E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36E7-1FBF-4C70-6592-460366A11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38A-14FE-2E89-9183-A78F4F6A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D2425-74FC-8697-C3F7-C84A492F2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18FB5-CAD7-FAB0-BE11-241EBA4A5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05B56-A598-534F-4163-864FA8D8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0C948-3B1F-2D48-CDEC-8461FB69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0068F-E08B-C4A5-8439-B4344763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984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FAE1-B3BC-8A89-9473-52C0160E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40DA-1DD9-AE8E-7590-A33CEE01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116B4-10D3-3629-C301-816F5B39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FAA13-2F02-542E-1B29-E42AA25D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032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24C6E-4AA8-64FD-D7D7-44C8CE11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88490-1E23-7689-D138-C1D7F2BC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16868-DC87-7109-E36E-D08FC3DE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7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B403-2B14-1AC4-2988-24234192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C8CB-7E5E-0E56-1CD2-B0E998C6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82F46-C625-9AA6-1554-F3C0C653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FE732-0DB3-C6F6-4A12-F1C1E47C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2C89-7047-4195-96EC-0721F950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FE1F9-D002-E922-81FE-7148CF88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35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8AAD-EC0B-740D-D708-8D1B687C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5DDB-D03F-68D6-D390-453279B2A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90755-882F-B865-459F-E7CB738C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5BCD-1BAB-8B95-C3C6-E6B5B674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7E44-91BD-495A-E8C6-5B5705D4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20983-9E54-214A-8B8E-B892DB1D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24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45C20-9552-E048-FBF6-40053731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589-B941-9D72-44BB-C87FEB6CA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C4BF-20AA-B51B-712F-EB019446D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F64F-BC86-4B29-B3B8-4814DC18B57C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C6BD-1F27-12FC-79E3-AD33847E1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BEA3-59A0-9975-1270-0EB82C6FB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ECD7-D93C-4515-882E-BD528996C3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300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879-1846-FA1B-8933-D1FC25A2D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696" y="0"/>
            <a:ext cx="9144000" cy="188361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INTERNATIONAL UNIVERSITY – VNU HCMC</a:t>
            </a:r>
            <a:br>
              <a:rPr lang="en-US" sz="4000" dirty="0"/>
            </a:br>
            <a:r>
              <a:rPr lang="en-US" sz="4000" dirty="0"/>
              <a:t>MIDTERM EXAMINATION (2023-2024 S1)</a:t>
            </a:r>
            <a:br>
              <a:rPr lang="en-US" sz="4000" dirty="0"/>
            </a:br>
            <a:r>
              <a:rPr lang="en-US" sz="4000" dirty="0"/>
              <a:t>EN012IU SPEAKING AE2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E7065-4993-7297-11AA-2AB888E42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79006"/>
            <a:ext cx="9144000" cy="463525"/>
          </a:xfrm>
        </p:spPr>
        <p:txBody>
          <a:bodyPr>
            <a:noAutofit/>
          </a:bodyPr>
          <a:lstStyle/>
          <a:p>
            <a:r>
              <a:rPr lang="en-ID" sz="3200" dirty="0"/>
              <a:t>[Title of the presentation]</a:t>
            </a: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451FC1D-708B-1763-608E-9CB0CC0EA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5071" cy="1883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52B839-32E0-D26A-4C9B-79CECD3BE63B}"/>
              </a:ext>
            </a:extLst>
          </p:cNvPr>
          <p:cNvSpPr txBox="1"/>
          <p:nvPr/>
        </p:nvSpPr>
        <p:spPr>
          <a:xfrm>
            <a:off x="1844626" y="3210352"/>
            <a:ext cx="85027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Student name: </a:t>
            </a:r>
            <a:r>
              <a:rPr lang="en-US" sz="3200" dirty="0" err="1"/>
              <a:t>Đỗ</a:t>
            </a:r>
            <a:r>
              <a:rPr lang="en-US" sz="3200" dirty="0"/>
              <a:t> Minh Duy</a:t>
            </a:r>
          </a:p>
          <a:p>
            <a:pPr algn="ctr"/>
            <a:r>
              <a:rPr lang="en-US" sz="3200" dirty="0"/>
              <a:t>Student ID: ITITSB22029@student.hcmiu.edu.vn</a:t>
            </a:r>
          </a:p>
          <a:p>
            <a:pPr algn="ctr"/>
            <a:r>
              <a:rPr lang="en-US" sz="3200" dirty="0"/>
              <a:t>Group [01] – Test room: [A1.123]</a:t>
            </a:r>
            <a:endParaRPr lang="en-ID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515A7-CEC2-A3F9-2454-DF1295C1D290}"/>
              </a:ext>
            </a:extLst>
          </p:cNvPr>
          <p:cNvSpPr txBox="1"/>
          <p:nvPr/>
        </p:nvSpPr>
        <p:spPr>
          <a:xfrm>
            <a:off x="3046828" y="6179180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Test date: [13 November 2023]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74008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INTERNATIONAL UNIVERSITY – VNU HCMC MIDTERM EXAMINATION (2023-2024 S1) EN012IU SPEAKING AE2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UNIVERSITY – VNU HCMC MIDTERM EXAMINATION (2023-2024 S1) EN012IU SPEAKING AE2</dc:title>
  <dc:creator>DO MINH DUY</dc:creator>
  <cp:lastModifiedBy>DO MINH DUY</cp:lastModifiedBy>
  <cp:revision>1</cp:revision>
  <dcterms:created xsi:type="dcterms:W3CDTF">2023-10-24T06:44:42Z</dcterms:created>
  <dcterms:modified xsi:type="dcterms:W3CDTF">2023-10-30T17:48:54Z</dcterms:modified>
</cp:coreProperties>
</file>