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embeddedFontLst>
    <p:embeddedFont>
      <p:font typeface="Arial Black" panose="020B0A04020102020204" pitchFamily="34" charset="0"/>
      <p:regular r:id="rId25"/>
      <p:bold r:id="rId26"/>
    </p:embeddedFont>
    <p:embeddedFont>
      <p:font typeface="Calibri" panose="020F050202020403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IVcvJA/AgkdM/fudpsycE0pHu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7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5" name="Google Shape;11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There are three supporting details for Point 1. These phrases </a:t>
            </a:r>
            <a:r>
              <a:rPr lang="en-US" sz="1200" u="sng"/>
              <a:t>In this day and age. Unlike,</a:t>
            </a:r>
            <a:r>
              <a:rPr lang="en-US" sz="1200"/>
              <a:t> </a:t>
            </a:r>
            <a:r>
              <a:rPr lang="en-US" sz="1200" u="sng"/>
              <a:t>Another… connect the details in a supporting or contrasting logic. The audience always need these devices to identify your details. </a:t>
            </a:r>
            <a:endParaRPr/>
          </a:p>
          <a:p>
            <a:pPr marL="0" lvl="0" indent="0" algn="l" rtl="0">
              <a:spcBef>
                <a:spcPts val="360"/>
              </a:spcBef>
              <a:spcAft>
                <a:spcPts val="0"/>
              </a:spcAft>
              <a:buNone/>
            </a:pPr>
            <a:endParaRPr sz="1200" u="sng"/>
          </a:p>
          <a:p>
            <a:pPr marL="0" lvl="0" indent="0" algn="l" rtl="0">
              <a:spcBef>
                <a:spcPts val="360"/>
              </a:spcBef>
              <a:spcAft>
                <a:spcPts val="0"/>
              </a:spcAft>
              <a:buNone/>
            </a:pPr>
            <a:r>
              <a:rPr lang="en-US" sz="1200" u="sng"/>
              <a:t>At the end of Point 1, there is a transition to link it to Point 2. In this transition sentence, you wrap up Point 1 and paraphrase Point 2 in the Preview.  </a:t>
            </a:r>
            <a:endParaRPr/>
          </a:p>
          <a:p>
            <a:pPr marL="0" lvl="0" indent="0" algn="l" rtl="0">
              <a:spcBef>
                <a:spcPts val="360"/>
              </a:spcBef>
              <a:spcAft>
                <a:spcPts val="0"/>
              </a:spcAft>
              <a:buNone/>
            </a:pPr>
            <a:endParaRPr sz="1200" u="sng"/>
          </a:p>
          <a:p>
            <a:pPr marL="0" lvl="0" indent="0" algn="l" rtl="0">
              <a:spcBef>
                <a:spcPts val="360"/>
              </a:spcBef>
              <a:spcAft>
                <a:spcPts val="0"/>
              </a:spcAft>
              <a:buNone/>
            </a:pPr>
            <a:r>
              <a:rPr lang="en-US" sz="1200" u="sng"/>
              <a:t>Preview: </a:t>
            </a:r>
            <a:r>
              <a:rPr lang="en-US" sz="1200">
                <a:solidFill>
                  <a:srgbClr val="FF0000"/>
                </a:solidFill>
              </a:rPr>
              <a:t>Then, I’ll outline </a:t>
            </a:r>
            <a:r>
              <a:rPr lang="en-US" sz="1200" b="1">
                <a:solidFill>
                  <a:srgbClr val="FF0000"/>
                </a:solidFill>
              </a:rPr>
              <a:t>some causes </a:t>
            </a:r>
            <a:r>
              <a:rPr lang="en-US" sz="1200">
                <a:solidFill>
                  <a:srgbClr val="FF0000"/>
                </a:solidFill>
              </a:rPr>
              <a:t>of this trend.</a:t>
            </a:r>
            <a:endParaRPr/>
          </a:p>
          <a:p>
            <a:pPr marL="0" lvl="0" indent="0" algn="l" rtl="0">
              <a:spcBef>
                <a:spcPts val="360"/>
              </a:spcBef>
              <a:spcAft>
                <a:spcPts val="0"/>
              </a:spcAft>
              <a:buNone/>
            </a:pPr>
            <a:endParaRPr sz="1200">
              <a:solidFill>
                <a:srgbClr val="FF0000"/>
              </a:solidFill>
            </a:endParaRPr>
          </a:p>
          <a:p>
            <a:pPr marL="0" lvl="0" indent="0" algn="l" rtl="0">
              <a:spcBef>
                <a:spcPts val="360"/>
              </a:spcBef>
              <a:spcAft>
                <a:spcPts val="0"/>
              </a:spcAft>
              <a:buNone/>
            </a:pPr>
            <a:r>
              <a:rPr lang="en-US" sz="1200">
                <a:solidFill>
                  <a:srgbClr val="FF0000"/>
                </a:solidFill>
              </a:rPr>
              <a:t>Transition: </a:t>
            </a:r>
            <a:r>
              <a:rPr lang="en-US" sz="1200" b="1"/>
              <a:t>we’ll discuss some of the </a:t>
            </a:r>
            <a:r>
              <a:rPr lang="en-US" sz="1200" b="1" u="sng"/>
              <a:t>reasons</a:t>
            </a:r>
            <a:r>
              <a:rPr lang="en-US" sz="1200" b="1"/>
              <a:t> why this has become part of modern life.</a:t>
            </a:r>
            <a:endParaRPr/>
          </a:p>
          <a:p>
            <a:pPr marL="0" lvl="0" indent="0" algn="l" rtl="0">
              <a:spcBef>
                <a:spcPts val="360"/>
              </a:spcBef>
              <a:spcAft>
                <a:spcPts val="0"/>
              </a:spcAft>
              <a:buNone/>
            </a:pPr>
            <a:endParaRPr sz="1200" b="1"/>
          </a:p>
          <a:p>
            <a:pPr marL="0" lvl="0" indent="0" algn="l" rtl="0">
              <a:spcBef>
                <a:spcPts val="360"/>
              </a:spcBef>
              <a:spcAft>
                <a:spcPts val="0"/>
              </a:spcAft>
              <a:buNone/>
            </a:pPr>
            <a:r>
              <a:rPr lang="en-US" sz="1200" b="1"/>
              <a:t>Reminder: Pay attention to techniques of support </a:t>
            </a:r>
            <a:endParaRPr/>
          </a:p>
        </p:txBody>
      </p:sp>
      <p:sp>
        <p:nvSpPr>
          <p:cNvPr id="183" name="Google Shape;183;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When you develop Point 2, you need connectives First, Second, In addition… to link the supporting details.  </a:t>
            </a:r>
            <a:endParaRPr/>
          </a:p>
          <a:p>
            <a:pPr marL="0" lvl="0" indent="0" algn="l" rtl="0">
              <a:spcBef>
                <a:spcPts val="360"/>
              </a:spcBef>
              <a:spcAft>
                <a:spcPts val="0"/>
              </a:spcAft>
              <a:buNone/>
            </a:pPr>
            <a:endParaRPr/>
          </a:p>
          <a:p>
            <a:pPr marL="0" marR="0" lvl="0" indent="0" algn="l" rtl="0">
              <a:lnSpc>
                <a:spcPct val="100000"/>
              </a:lnSpc>
              <a:spcBef>
                <a:spcPts val="360"/>
              </a:spcBef>
              <a:spcAft>
                <a:spcPts val="0"/>
              </a:spcAft>
              <a:buClr>
                <a:schemeClr val="dk1"/>
              </a:buClr>
              <a:buSzPts val="1200"/>
              <a:buFont typeface="Calibri"/>
              <a:buNone/>
            </a:pPr>
            <a:r>
              <a:rPr lang="en-US" sz="1200" b="1"/>
              <a:t>Reminder: Pay attention to techniques of support </a:t>
            </a:r>
            <a:endParaRPr/>
          </a:p>
          <a:p>
            <a:pPr marL="0" lvl="0" indent="0" algn="l" rtl="0">
              <a:spcBef>
                <a:spcPts val="360"/>
              </a:spcBef>
              <a:spcAft>
                <a:spcPts val="0"/>
              </a:spcAft>
              <a:buNone/>
            </a:pPr>
            <a:endParaRPr/>
          </a:p>
        </p:txBody>
      </p:sp>
      <p:sp>
        <p:nvSpPr>
          <p:cNvPr id="191" name="Google Shape;191;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200"/>
              <a:buFont typeface="Calibri"/>
              <a:buNone/>
            </a:pPr>
            <a:r>
              <a:rPr lang="en-US"/>
              <a:t>When you develop Point 2, you need connectives First, Second, In addition… to link the supporting details.  </a:t>
            </a:r>
            <a:endParaRPr/>
          </a:p>
          <a:p>
            <a:pPr marL="0" lvl="0" indent="0" algn="l" rtl="0">
              <a:spcBef>
                <a:spcPts val="360"/>
              </a:spcBef>
              <a:spcAft>
                <a:spcPts val="0"/>
              </a:spcAft>
              <a:buNone/>
            </a:pPr>
            <a:endParaRPr/>
          </a:p>
          <a:p>
            <a:pPr marL="0" lvl="0" indent="0" algn="l" rtl="0">
              <a:spcBef>
                <a:spcPts val="360"/>
              </a:spcBef>
              <a:spcAft>
                <a:spcPts val="0"/>
              </a:spcAft>
              <a:buNone/>
            </a:pPr>
            <a:r>
              <a:rPr lang="en-US"/>
              <a:t>At the end of each Point, you may give a comment of yours about the whole Point. This comment is optional, but it increases your critical thinking skills and may gain you a higher score. </a:t>
            </a:r>
            <a:endParaRPr/>
          </a:p>
          <a:p>
            <a:pPr marL="0" lvl="0" indent="0" algn="l" rtl="0">
              <a:spcBef>
                <a:spcPts val="360"/>
              </a:spcBef>
              <a:spcAft>
                <a:spcPts val="0"/>
              </a:spcAft>
              <a:buNone/>
            </a:pPr>
            <a:endParaRPr/>
          </a:p>
          <a:p>
            <a:pPr marL="0" lvl="0" indent="0" algn="l" rtl="0">
              <a:spcBef>
                <a:spcPts val="360"/>
              </a:spcBef>
              <a:spcAft>
                <a:spcPts val="0"/>
              </a:spcAft>
              <a:buNone/>
            </a:pPr>
            <a:r>
              <a:rPr lang="en-US"/>
              <a:t>Then you have a transition sentence to Point 3, wrapping up Point 2 and paraphrasing Point 3 in the Preview: </a:t>
            </a:r>
            <a:endParaRPr/>
          </a:p>
          <a:p>
            <a:pPr marL="0" lvl="0" indent="0" algn="l" rtl="0">
              <a:spcBef>
                <a:spcPts val="360"/>
              </a:spcBef>
              <a:spcAft>
                <a:spcPts val="0"/>
              </a:spcAft>
              <a:buNone/>
            </a:pPr>
            <a:endParaRPr/>
          </a:p>
          <a:p>
            <a:pPr marL="0" lvl="0" indent="0" algn="l" rtl="0">
              <a:spcBef>
                <a:spcPts val="360"/>
              </a:spcBef>
              <a:spcAft>
                <a:spcPts val="0"/>
              </a:spcAft>
              <a:buNone/>
            </a:pPr>
            <a:r>
              <a:rPr lang="en-US" sz="1200" b="1">
                <a:solidFill>
                  <a:srgbClr val="FF0000"/>
                </a:solidFill>
              </a:rPr>
              <a:t>Preview</a:t>
            </a:r>
            <a:r>
              <a:rPr lang="en-US" sz="1200">
                <a:solidFill>
                  <a:srgbClr val="FF0000"/>
                </a:solidFill>
              </a:rPr>
              <a:t>: And finally, I’ll point out </a:t>
            </a:r>
            <a:r>
              <a:rPr lang="en-US" sz="1200" b="1">
                <a:solidFill>
                  <a:srgbClr val="FF0000"/>
                </a:solidFill>
              </a:rPr>
              <a:t>some effects </a:t>
            </a:r>
            <a:r>
              <a:rPr lang="en-US" sz="1200">
                <a:solidFill>
                  <a:srgbClr val="FF0000"/>
                </a:solidFill>
              </a:rPr>
              <a:t>that the FA trend may result in. </a:t>
            </a:r>
            <a:endParaRPr/>
          </a:p>
          <a:p>
            <a:pPr marL="0" lvl="0" indent="0" algn="l" rtl="0">
              <a:spcBef>
                <a:spcPts val="360"/>
              </a:spcBef>
              <a:spcAft>
                <a:spcPts val="0"/>
              </a:spcAft>
              <a:buNone/>
            </a:pPr>
            <a:endParaRPr sz="1200">
              <a:solidFill>
                <a:srgbClr val="FF0000"/>
              </a:solidFill>
            </a:endParaRPr>
          </a:p>
          <a:p>
            <a:pPr marL="0" lvl="0" indent="0" algn="just" rtl="0">
              <a:spcBef>
                <a:spcPts val="0"/>
              </a:spcBef>
              <a:spcAft>
                <a:spcPts val="0"/>
              </a:spcAft>
              <a:buClr>
                <a:srgbClr val="FF0000"/>
              </a:buClr>
              <a:buSzPts val="1200"/>
              <a:buFont typeface="Calibri"/>
              <a:buNone/>
            </a:pPr>
            <a:r>
              <a:rPr lang="en-US" sz="1200">
                <a:solidFill>
                  <a:srgbClr val="FF0000"/>
                </a:solidFill>
              </a:rPr>
              <a:t>Transition: </a:t>
            </a:r>
            <a:r>
              <a:rPr lang="en-US" sz="1200" b="0"/>
              <a:t>Now that you’ve known about the causes of the F.A trend, let me go on with its </a:t>
            </a:r>
            <a:r>
              <a:rPr lang="en-US" sz="1200" b="1"/>
              <a:t>impacts</a:t>
            </a:r>
            <a:r>
              <a:rPr lang="en-US" sz="1200" b="0"/>
              <a:t>. In fact, the F.A status has some </a:t>
            </a:r>
            <a:r>
              <a:rPr lang="en-US" sz="1200" b="1"/>
              <a:t>influences</a:t>
            </a:r>
            <a:r>
              <a:rPr lang="en-US" sz="1200" b="0"/>
              <a:t> not only on individuals in particular but also on society in general.</a:t>
            </a:r>
            <a:endParaRPr/>
          </a:p>
          <a:p>
            <a:pPr marL="0" lvl="0" indent="0" algn="l" rtl="0">
              <a:spcBef>
                <a:spcPts val="360"/>
              </a:spcBef>
              <a:spcAft>
                <a:spcPts val="0"/>
              </a:spcAft>
              <a:buNone/>
            </a:pPr>
            <a:endParaRPr/>
          </a:p>
          <a:p>
            <a:pPr marL="0" marR="0" lvl="0" indent="0" algn="l" rtl="0">
              <a:lnSpc>
                <a:spcPct val="100000"/>
              </a:lnSpc>
              <a:spcBef>
                <a:spcPts val="360"/>
              </a:spcBef>
              <a:spcAft>
                <a:spcPts val="0"/>
              </a:spcAft>
              <a:buClr>
                <a:schemeClr val="dk1"/>
              </a:buClr>
              <a:buSzPts val="1200"/>
              <a:buFont typeface="Calibri"/>
              <a:buNone/>
            </a:pPr>
            <a:r>
              <a:rPr lang="en-US" sz="1200" b="1"/>
              <a:t>Reminder: Pay attention to techniques of support </a:t>
            </a:r>
            <a:endParaRPr/>
          </a:p>
          <a:p>
            <a:pPr marL="0" lvl="0" indent="0" algn="l" rtl="0">
              <a:spcBef>
                <a:spcPts val="360"/>
              </a:spcBef>
              <a:spcAft>
                <a:spcPts val="0"/>
              </a:spcAft>
              <a:buNone/>
            </a:pPr>
            <a:endParaRPr/>
          </a:p>
        </p:txBody>
      </p:sp>
      <p:sp>
        <p:nvSpPr>
          <p:cNvPr id="198" name="Google Shape;198;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200"/>
              <a:buFont typeface="Calibri"/>
              <a:buNone/>
            </a:pPr>
            <a:r>
              <a:rPr lang="en-US" sz="1200" b="1"/>
              <a:t>Reminder: Pay attention to techniques of support </a:t>
            </a:r>
            <a:endParaRPr/>
          </a:p>
          <a:p>
            <a:pPr marL="0" lvl="0" indent="0" algn="l" rtl="0">
              <a:spcBef>
                <a:spcPts val="360"/>
              </a:spcBef>
              <a:spcAft>
                <a:spcPts val="0"/>
              </a:spcAft>
              <a:buNone/>
            </a:pPr>
            <a:endParaRPr/>
          </a:p>
        </p:txBody>
      </p:sp>
      <p:sp>
        <p:nvSpPr>
          <p:cNvPr id="207" name="Google Shape;207;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Continue with linking devices for all the details in Point 3, and wrap it up with a </a:t>
            </a:r>
            <a:r>
              <a:rPr lang="en-US" b="1"/>
              <a:t>Comment</a:t>
            </a:r>
            <a:r>
              <a:rPr lang="en-US"/>
              <a:t>.</a:t>
            </a:r>
            <a:endParaRPr/>
          </a:p>
          <a:p>
            <a:pPr marL="0" lvl="0" indent="0" algn="l" rtl="0">
              <a:spcBef>
                <a:spcPts val="360"/>
              </a:spcBef>
              <a:spcAft>
                <a:spcPts val="0"/>
              </a:spcAft>
              <a:buNone/>
            </a:pPr>
            <a:endParaRPr/>
          </a:p>
          <a:p>
            <a:pPr marL="0" marR="0" lvl="0" indent="0" algn="l" rtl="0">
              <a:lnSpc>
                <a:spcPct val="100000"/>
              </a:lnSpc>
              <a:spcBef>
                <a:spcPts val="360"/>
              </a:spcBef>
              <a:spcAft>
                <a:spcPts val="0"/>
              </a:spcAft>
              <a:buClr>
                <a:schemeClr val="dk1"/>
              </a:buClr>
              <a:buSzPts val="1200"/>
              <a:buFont typeface="Calibri"/>
              <a:buNone/>
            </a:pPr>
            <a:r>
              <a:rPr lang="en-US" sz="1200" b="1"/>
              <a:t>Reminder: Pay attention to techniques of support </a:t>
            </a:r>
            <a:endParaRPr/>
          </a:p>
          <a:p>
            <a:pPr marL="0" lvl="0" indent="0" algn="l" rtl="0">
              <a:spcBef>
                <a:spcPts val="360"/>
              </a:spcBef>
              <a:spcAft>
                <a:spcPts val="0"/>
              </a:spcAft>
              <a:buNone/>
            </a:pPr>
            <a:endParaRPr/>
          </a:p>
        </p:txBody>
      </p:sp>
      <p:sp>
        <p:nvSpPr>
          <p:cNvPr id="214" name="Google Shape;214;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0" name="Google Shape;22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The conclusion in your speech includes 4 elements as in the above slide. </a:t>
            </a:r>
            <a:endParaRPr/>
          </a:p>
          <a:p>
            <a:pPr marL="0" lvl="0" indent="0" algn="l" rtl="0">
              <a:spcBef>
                <a:spcPts val="360"/>
              </a:spcBef>
              <a:spcAft>
                <a:spcPts val="0"/>
              </a:spcAft>
              <a:buNone/>
            </a:pPr>
            <a:endParaRPr/>
          </a:p>
          <a:p>
            <a:pPr marL="0" lvl="0" indent="0" algn="l" rtl="0">
              <a:spcBef>
                <a:spcPts val="360"/>
              </a:spcBef>
              <a:spcAft>
                <a:spcPts val="0"/>
              </a:spcAft>
              <a:buNone/>
            </a:pPr>
            <a:r>
              <a:rPr lang="en-US" b="1"/>
              <a:t>1. Transition</a:t>
            </a:r>
            <a:r>
              <a:rPr lang="en-US"/>
              <a:t>: You must have a signal of conclusion like ‘Well, as you can see’, or ‘To conclude’… . After that, you mention the topic and the main idea (paraphrase the Title of the speech). </a:t>
            </a:r>
            <a:endParaRPr/>
          </a:p>
          <a:p>
            <a:pPr marL="0" lvl="0" indent="0" algn="l" rtl="0">
              <a:spcBef>
                <a:spcPts val="360"/>
              </a:spcBef>
              <a:spcAft>
                <a:spcPts val="0"/>
              </a:spcAft>
              <a:buNone/>
            </a:pPr>
            <a:endParaRPr/>
          </a:p>
          <a:p>
            <a:pPr marL="0" lvl="0" indent="0" algn="l" rtl="0">
              <a:spcBef>
                <a:spcPts val="360"/>
              </a:spcBef>
              <a:spcAft>
                <a:spcPts val="0"/>
              </a:spcAft>
              <a:buNone/>
            </a:pPr>
            <a:r>
              <a:rPr lang="en-US" b="1"/>
              <a:t>2. Review: </a:t>
            </a:r>
            <a:r>
              <a:rPr lang="en-US"/>
              <a:t>This is when you help the audience recap the three main points, but with some more major details, not only the three key points. See the example in the later slides. </a:t>
            </a:r>
            <a:endParaRPr/>
          </a:p>
          <a:p>
            <a:pPr marL="0" lvl="0" indent="0" algn="l" rtl="0">
              <a:spcBef>
                <a:spcPts val="360"/>
              </a:spcBef>
              <a:spcAft>
                <a:spcPts val="0"/>
              </a:spcAft>
              <a:buNone/>
            </a:pPr>
            <a:endParaRPr/>
          </a:p>
          <a:p>
            <a:pPr marL="0" lvl="0" indent="0" algn="l" rtl="0">
              <a:spcBef>
                <a:spcPts val="360"/>
              </a:spcBef>
              <a:spcAft>
                <a:spcPts val="0"/>
              </a:spcAft>
              <a:buNone/>
            </a:pPr>
            <a:r>
              <a:rPr lang="en-US" b="1"/>
              <a:t>3. Impression</a:t>
            </a:r>
            <a:r>
              <a:rPr lang="en-US"/>
              <a:t>: You can mention a famous quote, or make a final comment of yours related to the topic. </a:t>
            </a:r>
            <a:endParaRPr/>
          </a:p>
          <a:p>
            <a:pPr marL="0" lvl="0" indent="0" algn="l" rtl="0">
              <a:spcBef>
                <a:spcPts val="360"/>
              </a:spcBef>
              <a:spcAft>
                <a:spcPts val="0"/>
              </a:spcAft>
              <a:buNone/>
            </a:pPr>
            <a:endParaRPr/>
          </a:p>
          <a:p>
            <a:pPr marL="0" lvl="0" indent="0" algn="l" rtl="0">
              <a:spcBef>
                <a:spcPts val="360"/>
              </a:spcBef>
              <a:spcAft>
                <a:spcPts val="0"/>
              </a:spcAft>
              <a:buNone/>
            </a:pPr>
            <a:r>
              <a:rPr lang="en-US" b="1"/>
              <a:t>4. Ending: </a:t>
            </a:r>
            <a:r>
              <a:rPr lang="en-US"/>
              <a:t>wrap it up and say thank-you.     </a:t>
            </a:r>
            <a:endParaRPr/>
          </a:p>
        </p:txBody>
      </p:sp>
      <p:sp>
        <p:nvSpPr>
          <p:cNvPr id="226" name="Google Shape;226;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This is an example conclusion with </a:t>
            </a:r>
            <a:r>
              <a:rPr lang="en-US" b="1"/>
              <a:t>four elements</a:t>
            </a:r>
            <a:r>
              <a:rPr lang="en-US"/>
              <a:t>.</a:t>
            </a:r>
            <a:endParaRPr/>
          </a:p>
          <a:p>
            <a:pPr marL="0" lvl="0" indent="0" algn="l" rtl="0">
              <a:spcBef>
                <a:spcPts val="360"/>
              </a:spcBef>
              <a:spcAft>
                <a:spcPts val="0"/>
              </a:spcAft>
              <a:buNone/>
            </a:pPr>
            <a:endParaRPr/>
          </a:p>
          <a:p>
            <a:pPr marL="0" lvl="0" indent="0" algn="l" rtl="0">
              <a:spcBef>
                <a:spcPts val="360"/>
              </a:spcBef>
              <a:spcAft>
                <a:spcPts val="0"/>
              </a:spcAft>
              <a:buNone/>
            </a:pPr>
            <a:r>
              <a:rPr lang="en-US"/>
              <a:t>The Review paraphrases three main points, which is good enough. However, you can even make it better by including some major details in the three Points, as shown in the next slide.     </a:t>
            </a:r>
            <a:endParaRPr/>
          </a:p>
        </p:txBody>
      </p:sp>
      <p:sp>
        <p:nvSpPr>
          <p:cNvPr id="234" name="Google Shape;234;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Review 1</a:t>
            </a:r>
            <a:r>
              <a:rPr lang="en-US"/>
              <a:t>: Just paraphrases the main points. </a:t>
            </a:r>
            <a:endParaRPr/>
          </a:p>
          <a:p>
            <a:pPr marL="0" lvl="0" indent="0" algn="l" rtl="0">
              <a:spcBef>
                <a:spcPts val="360"/>
              </a:spcBef>
              <a:spcAft>
                <a:spcPts val="0"/>
              </a:spcAft>
              <a:buNone/>
            </a:pPr>
            <a:endParaRPr/>
          </a:p>
          <a:p>
            <a:pPr marL="0" lvl="0" indent="0" algn="l" rtl="0">
              <a:spcBef>
                <a:spcPts val="360"/>
              </a:spcBef>
              <a:spcAft>
                <a:spcPts val="0"/>
              </a:spcAft>
              <a:buNone/>
            </a:pPr>
            <a:r>
              <a:rPr lang="en-US" b="1"/>
              <a:t>Review 2</a:t>
            </a:r>
            <a:r>
              <a:rPr lang="en-US"/>
              <a:t>: includes major details in paraphrased language. It is longer, but more helpful to the audience who missed your presentation of the three main points.  </a:t>
            </a:r>
            <a:endParaRPr/>
          </a:p>
        </p:txBody>
      </p:sp>
      <p:sp>
        <p:nvSpPr>
          <p:cNvPr id="241" name="Google Shape;241;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7" name="Google Shape;24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48" name="Google Shape;248;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19</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228600" lvl="0" indent="-152400" algn="l" rtl="0">
              <a:spcBef>
                <a:spcPts val="0"/>
              </a:spcBef>
              <a:spcAft>
                <a:spcPts val="0"/>
              </a:spcAft>
              <a:buClr>
                <a:schemeClr val="dk1"/>
              </a:buClr>
              <a:buSzPts val="1200"/>
              <a:buFont typeface="Calibri"/>
              <a:buNone/>
            </a:pPr>
            <a:endParaRPr/>
          </a:p>
        </p:txBody>
      </p:sp>
      <p:sp>
        <p:nvSpPr>
          <p:cNvPr id="123" name="Google Shape;12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Answer: 2 – 4 – 3 – 1 </a:t>
            </a:r>
            <a:endParaRPr/>
          </a:p>
        </p:txBody>
      </p:sp>
      <p:sp>
        <p:nvSpPr>
          <p:cNvPr id="256" name="Google Shape;256;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228600" lvl="0" indent="-152400" algn="l" rtl="0">
              <a:spcBef>
                <a:spcPts val="0"/>
              </a:spcBef>
              <a:spcAft>
                <a:spcPts val="0"/>
              </a:spcAft>
              <a:buClr>
                <a:schemeClr val="dk1"/>
              </a:buClr>
              <a:buSzPts val="1200"/>
              <a:buFont typeface="Calibri"/>
              <a:buNone/>
            </a:pPr>
            <a:endParaRPr/>
          </a:p>
        </p:txBody>
      </p:sp>
      <p:sp>
        <p:nvSpPr>
          <p:cNvPr id="264" name="Google Shape;264;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0" name="Google Shape;27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9" name="Google Shape;139;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5" name="Google Shape;14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0" name="Google Shape;15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1" name="Google Shape;16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When you hear the term FA, you may first laugh and think about ‘forever alone’. However, this topic can be seriously developed into an informative speech. </a:t>
            </a:r>
            <a:endParaRPr/>
          </a:p>
          <a:p>
            <a:pPr marL="0" lvl="0" indent="0" algn="l" rtl="0">
              <a:spcBef>
                <a:spcPts val="360"/>
              </a:spcBef>
              <a:spcAft>
                <a:spcPts val="0"/>
              </a:spcAft>
              <a:buNone/>
            </a:pPr>
            <a:endParaRPr/>
          </a:p>
          <a:p>
            <a:pPr marL="0" lvl="0" indent="0" algn="l" rtl="0">
              <a:spcBef>
                <a:spcPts val="360"/>
              </a:spcBef>
              <a:spcAft>
                <a:spcPts val="0"/>
              </a:spcAft>
              <a:buNone/>
            </a:pPr>
            <a:r>
              <a:rPr lang="en-US"/>
              <a:t>Topic: FA</a:t>
            </a:r>
            <a:endParaRPr/>
          </a:p>
          <a:p>
            <a:pPr marL="0" lvl="0" indent="0" algn="l" rtl="0">
              <a:spcBef>
                <a:spcPts val="360"/>
              </a:spcBef>
              <a:spcAft>
                <a:spcPts val="0"/>
              </a:spcAft>
              <a:buNone/>
            </a:pPr>
            <a:endParaRPr/>
          </a:p>
          <a:p>
            <a:pPr marL="0" lvl="0" indent="0" algn="l" rtl="0">
              <a:spcBef>
                <a:spcPts val="360"/>
              </a:spcBef>
              <a:spcAft>
                <a:spcPts val="0"/>
              </a:spcAft>
              <a:buNone/>
            </a:pPr>
            <a:r>
              <a:rPr lang="en-US"/>
              <a:t>Title: </a:t>
            </a:r>
            <a:r>
              <a:rPr lang="en-US" sz="1200" b="1"/>
              <a:t>FA: A wake-up call to young people</a:t>
            </a:r>
            <a:r>
              <a:rPr lang="en-US"/>
              <a:t>  </a:t>
            </a:r>
            <a:endParaRPr/>
          </a:p>
          <a:p>
            <a:pPr marL="0" lvl="0" indent="0" algn="l" rtl="0">
              <a:spcBef>
                <a:spcPts val="360"/>
              </a:spcBef>
              <a:spcAft>
                <a:spcPts val="0"/>
              </a:spcAft>
              <a:buNone/>
            </a:pPr>
            <a:endParaRPr/>
          </a:p>
          <a:p>
            <a:pPr marL="0" lvl="0" indent="0" algn="l" rtl="0">
              <a:spcBef>
                <a:spcPts val="360"/>
              </a:spcBef>
              <a:spcAft>
                <a:spcPts val="0"/>
              </a:spcAft>
              <a:buNone/>
            </a:pPr>
            <a:r>
              <a:rPr lang="en-US"/>
              <a:t>Type: Issue </a:t>
            </a:r>
            <a:endParaRPr/>
          </a:p>
          <a:p>
            <a:pPr marL="0" lvl="0" indent="0" algn="l" rtl="0">
              <a:spcBef>
                <a:spcPts val="360"/>
              </a:spcBef>
              <a:spcAft>
                <a:spcPts val="0"/>
              </a:spcAft>
              <a:buNone/>
            </a:pPr>
            <a:endParaRPr/>
          </a:p>
          <a:p>
            <a:pPr marL="0" lvl="0" indent="0" algn="l" rtl="0">
              <a:spcBef>
                <a:spcPts val="360"/>
              </a:spcBef>
              <a:spcAft>
                <a:spcPts val="0"/>
              </a:spcAft>
              <a:buNone/>
            </a:pPr>
            <a:r>
              <a:rPr lang="en-US"/>
              <a:t>Organization: Cause-Effect  </a:t>
            </a:r>
            <a:endParaRPr/>
          </a:p>
        </p:txBody>
      </p:sp>
      <p:sp>
        <p:nvSpPr>
          <p:cNvPr id="168" name="Google Shape;168;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The introduction of the speech includes 8 elements, and </a:t>
            </a:r>
            <a:r>
              <a:rPr lang="en-US" b="1"/>
              <a:t>element 8</a:t>
            </a:r>
            <a:r>
              <a:rPr lang="en-US"/>
              <a:t> is the link to connect the Introduction with the Body. </a:t>
            </a:r>
            <a:endParaRPr/>
          </a:p>
          <a:p>
            <a:pPr marL="0" lvl="0" indent="0" algn="l" rtl="0">
              <a:spcBef>
                <a:spcPts val="360"/>
              </a:spcBef>
              <a:spcAft>
                <a:spcPts val="0"/>
              </a:spcAft>
              <a:buNone/>
            </a:pPr>
            <a:endParaRPr/>
          </a:p>
          <a:p>
            <a:pPr marL="0" lvl="0" indent="0" algn="l" rtl="0">
              <a:spcBef>
                <a:spcPts val="360"/>
              </a:spcBef>
              <a:spcAft>
                <a:spcPts val="0"/>
              </a:spcAft>
              <a:buNone/>
            </a:pPr>
            <a:r>
              <a:rPr lang="en-US"/>
              <a:t>This must be a </a:t>
            </a:r>
            <a:r>
              <a:rPr lang="en-US" b="1"/>
              <a:t>transition sentence</a:t>
            </a:r>
            <a:r>
              <a:rPr lang="en-US"/>
              <a:t>, mentioning the 1</a:t>
            </a:r>
            <a:r>
              <a:rPr lang="en-US" baseline="30000"/>
              <a:t>st</a:t>
            </a:r>
            <a:r>
              <a:rPr lang="en-US"/>
              <a:t> point in the Preview, but is in paraphrased language: </a:t>
            </a:r>
            <a:endParaRPr/>
          </a:p>
          <a:p>
            <a:pPr marL="0" lvl="0" indent="0" algn="l" rtl="0">
              <a:spcBef>
                <a:spcPts val="360"/>
              </a:spcBef>
              <a:spcAft>
                <a:spcPts val="0"/>
              </a:spcAft>
              <a:buNone/>
            </a:pPr>
            <a:endParaRPr/>
          </a:p>
          <a:p>
            <a:pPr marL="0" lvl="0" indent="0" algn="l" rtl="0">
              <a:spcBef>
                <a:spcPts val="360"/>
              </a:spcBef>
              <a:spcAft>
                <a:spcPts val="0"/>
              </a:spcAft>
              <a:buNone/>
            </a:pPr>
            <a:r>
              <a:rPr lang="en-US"/>
              <a:t>Preview:  </a:t>
            </a:r>
            <a:r>
              <a:rPr lang="en-US" sz="1200">
                <a:solidFill>
                  <a:srgbClr val="FF0000"/>
                </a:solidFill>
              </a:rPr>
              <a:t>First, I’ll tell you the origin of term FA. </a:t>
            </a:r>
            <a:endParaRPr/>
          </a:p>
          <a:p>
            <a:pPr marL="0" lvl="0" indent="0" algn="l" rtl="0">
              <a:spcBef>
                <a:spcPts val="360"/>
              </a:spcBef>
              <a:spcAft>
                <a:spcPts val="0"/>
              </a:spcAft>
              <a:buNone/>
            </a:pPr>
            <a:endParaRPr sz="1200">
              <a:solidFill>
                <a:srgbClr val="FF0000"/>
              </a:solidFill>
            </a:endParaRPr>
          </a:p>
          <a:p>
            <a:pPr marL="0" lvl="0" indent="0" algn="l" rtl="0">
              <a:spcBef>
                <a:spcPts val="360"/>
              </a:spcBef>
              <a:spcAft>
                <a:spcPts val="0"/>
              </a:spcAft>
              <a:buNone/>
            </a:pPr>
            <a:r>
              <a:rPr lang="en-US" sz="1200">
                <a:solidFill>
                  <a:srgbClr val="FF0000"/>
                </a:solidFill>
              </a:rPr>
              <a:t>Transition: </a:t>
            </a:r>
            <a:r>
              <a:rPr lang="en-US" sz="1200" b="1" i="1">
                <a:solidFill>
                  <a:srgbClr val="FF0000"/>
                </a:solidFill>
              </a:rPr>
              <a:t>What gave birth to the term FA?</a:t>
            </a:r>
            <a:r>
              <a:rPr lang="en-US" sz="1200">
                <a:solidFill>
                  <a:srgbClr val="FF0000"/>
                </a:solidFill>
              </a:rPr>
              <a:t> </a:t>
            </a:r>
            <a:endParaRPr/>
          </a:p>
        </p:txBody>
      </p:sp>
      <p:sp>
        <p:nvSpPr>
          <p:cNvPr id="176" name="Google Shape;176;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2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200" b="0" i="0" u="none" strike="noStrike" cap="none">
                <a:solidFill>
                  <a:schemeClr val="dk1"/>
                </a:solidFill>
                <a:latin typeface="Arial Black"/>
                <a:ea typeface="Arial Black"/>
                <a:cs typeface="Arial Black"/>
                <a:sym typeface="Arial Black"/>
              </a:defRPr>
            </a:lvl1pPr>
            <a:lvl2pPr marL="0" lvl="1" indent="0" algn="r">
              <a:spcBef>
                <a:spcPts val="0"/>
              </a:spcBef>
              <a:spcAft>
                <a:spcPts val="0"/>
              </a:spcAft>
              <a:buNone/>
              <a:defRPr sz="1200" b="0" i="0" u="none" strike="noStrike" cap="none">
                <a:solidFill>
                  <a:schemeClr val="dk1"/>
                </a:solidFill>
                <a:latin typeface="Arial Black"/>
                <a:ea typeface="Arial Black"/>
                <a:cs typeface="Arial Black"/>
                <a:sym typeface="Arial Black"/>
              </a:defRPr>
            </a:lvl2pPr>
            <a:lvl3pPr marL="0" lvl="2" indent="0" algn="r">
              <a:spcBef>
                <a:spcPts val="0"/>
              </a:spcBef>
              <a:spcAft>
                <a:spcPts val="0"/>
              </a:spcAft>
              <a:buNone/>
              <a:defRPr sz="1200" b="0" i="0" u="none" strike="noStrike" cap="none">
                <a:solidFill>
                  <a:schemeClr val="dk1"/>
                </a:solidFill>
                <a:latin typeface="Arial Black"/>
                <a:ea typeface="Arial Black"/>
                <a:cs typeface="Arial Black"/>
                <a:sym typeface="Arial Black"/>
              </a:defRPr>
            </a:lvl3pPr>
            <a:lvl4pPr marL="0" lvl="3" indent="0" algn="r">
              <a:spcBef>
                <a:spcPts val="0"/>
              </a:spcBef>
              <a:spcAft>
                <a:spcPts val="0"/>
              </a:spcAft>
              <a:buNone/>
              <a:defRPr sz="1200" b="0" i="0" u="none" strike="noStrike" cap="none">
                <a:solidFill>
                  <a:schemeClr val="dk1"/>
                </a:solidFill>
                <a:latin typeface="Arial Black"/>
                <a:ea typeface="Arial Black"/>
                <a:cs typeface="Arial Black"/>
                <a:sym typeface="Arial Black"/>
              </a:defRPr>
            </a:lvl4pPr>
            <a:lvl5pPr marL="0" lvl="4" indent="0" algn="r">
              <a:spcBef>
                <a:spcPts val="0"/>
              </a:spcBef>
              <a:spcAft>
                <a:spcPts val="0"/>
              </a:spcAft>
              <a:buNone/>
              <a:defRPr sz="1200" b="0" i="0" u="none" strike="noStrike" cap="none">
                <a:solidFill>
                  <a:schemeClr val="dk1"/>
                </a:solidFill>
                <a:latin typeface="Arial Black"/>
                <a:ea typeface="Arial Black"/>
                <a:cs typeface="Arial Black"/>
                <a:sym typeface="Arial Black"/>
              </a:defRPr>
            </a:lvl5pPr>
            <a:lvl6pPr marL="0" lvl="5" indent="0" algn="r">
              <a:spcBef>
                <a:spcPts val="0"/>
              </a:spcBef>
              <a:spcAft>
                <a:spcPts val="0"/>
              </a:spcAft>
              <a:buNone/>
              <a:defRPr sz="1200" b="0" i="0" u="none" strike="noStrike" cap="none">
                <a:solidFill>
                  <a:schemeClr val="dk1"/>
                </a:solidFill>
                <a:latin typeface="Arial Black"/>
                <a:ea typeface="Arial Black"/>
                <a:cs typeface="Arial Black"/>
                <a:sym typeface="Arial Black"/>
              </a:defRPr>
            </a:lvl6pPr>
            <a:lvl7pPr marL="0" lvl="6" indent="0" algn="r">
              <a:spcBef>
                <a:spcPts val="0"/>
              </a:spcBef>
              <a:spcAft>
                <a:spcPts val="0"/>
              </a:spcAft>
              <a:buNone/>
              <a:defRPr sz="1200" b="0" i="0" u="none" strike="noStrike" cap="none">
                <a:solidFill>
                  <a:schemeClr val="dk1"/>
                </a:solidFill>
                <a:latin typeface="Arial Black"/>
                <a:ea typeface="Arial Black"/>
                <a:cs typeface="Arial Black"/>
                <a:sym typeface="Arial Black"/>
              </a:defRPr>
            </a:lvl7pPr>
            <a:lvl8pPr marL="0" lvl="7" indent="0" algn="r">
              <a:spcBef>
                <a:spcPts val="0"/>
              </a:spcBef>
              <a:spcAft>
                <a:spcPts val="0"/>
              </a:spcAft>
              <a:buNone/>
              <a:defRPr sz="1200" b="0" i="0" u="none" strike="noStrike" cap="none">
                <a:solidFill>
                  <a:schemeClr val="dk1"/>
                </a:solidFill>
                <a:latin typeface="Arial Black"/>
                <a:ea typeface="Arial Black"/>
                <a:cs typeface="Arial Black"/>
                <a:sym typeface="Arial Black"/>
              </a:defRPr>
            </a:lvl8pPr>
            <a:lvl9pPr marL="0" lvl="8" indent="0" algn="r">
              <a:spcBef>
                <a:spcPts val="0"/>
              </a:spcBef>
              <a:spcAft>
                <a:spcPts val="0"/>
              </a:spcAft>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2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6"/>
        <p:cNvGrpSpPr/>
        <p:nvPr/>
      </p:nvGrpSpPr>
      <p:grpSpPr>
        <a:xfrm>
          <a:off x="0" y="0"/>
          <a:ext cx="0" cy="0"/>
          <a:chOff x="0" y="0"/>
          <a:chExt cx="0" cy="0"/>
        </a:xfrm>
      </p:grpSpPr>
      <p:sp>
        <p:nvSpPr>
          <p:cNvPr id="97" name="Google Shape;97;p3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3"/>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9" name="Google Shape;99;p3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200">
                <a:solidFill>
                  <a:schemeClr val="dk1"/>
                </a:solidFill>
                <a:latin typeface="Arial Black"/>
                <a:ea typeface="Arial Black"/>
                <a:cs typeface="Arial Black"/>
                <a:sym typeface="Arial Black"/>
              </a:defRPr>
            </a:lvl1pPr>
            <a:lvl2pPr marL="0" lvl="1" indent="0" algn="r">
              <a:spcBef>
                <a:spcPts val="0"/>
              </a:spcBef>
              <a:spcAft>
                <a:spcPts val="0"/>
              </a:spcAft>
              <a:buNone/>
              <a:defRPr sz="1200">
                <a:solidFill>
                  <a:schemeClr val="dk1"/>
                </a:solidFill>
                <a:latin typeface="Arial Black"/>
                <a:ea typeface="Arial Black"/>
                <a:cs typeface="Arial Black"/>
                <a:sym typeface="Arial Black"/>
              </a:defRPr>
            </a:lvl2pPr>
            <a:lvl3pPr marL="0" lvl="2" indent="0" algn="r">
              <a:spcBef>
                <a:spcPts val="0"/>
              </a:spcBef>
              <a:spcAft>
                <a:spcPts val="0"/>
              </a:spcAft>
              <a:buNone/>
              <a:defRPr sz="1200">
                <a:solidFill>
                  <a:schemeClr val="dk1"/>
                </a:solidFill>
                <a:latin typeface="Arial Black"/>
                <a:ea typeface="Arial Black"/>
                <a:cs typeface="Arial Black"/>
                <a:sym typeface="Arial Black"/>
              </a:defRPr>
            </a:lvl3pPr>
            <a:lvl4pPr marL="0" lvl="3" indent="0" algn="r">
              <a:spcBef>
                <a:spcPts val="0"/>
              </a:spcBef>
              <a:spcAft>
                <a:spcPts val="0"/>
              </a:spcAft>
              <a:buNone/>
              <a:defRPr sz="1200">
                <a:solidFill>
                  <a:schemeClr val="dk1"/>
                </a:solidFill>
                <a:latin typeface="Arial Black"/>
                <a:ea typeface="Arial Black"/>
                <a:cs typeface="Arial Black"/>
                <a:sym typeface="Arial Black"/>
              </a:defRPr>
            </a:lvl4pPr>
            <a:lvl5pPr marL="0" lvl="4" indent="0" algn="r">
              <a:spcBef>
                <a:spcPts val="0"/>
              </a:spcBef>
              <a:spcAft>
                <a:spcPts val="0"/>
              </a:spcAft>
              <a:buNone/>
              <a:defRPr sz="1200">
                <a:solidFill>
                  <a:schemeClr val="dk1"/>
                </a:solidFill>
                <a:latin typeface="Arial Black"/>
                <a:ea typeface="Arial Black"/>
                <a:cs typeface="Arial Black"/>
                <a:sym typeface="Arial Black"/>
              </a:defRPr>
            </a:lvl5pPr>
            <a:lvl6pPr marL="0" lvl="5" indent="0" algn="r">
              <a:spcBef>
                <a:spcPts val="0"/>
              </a:spcBef>
              <a:spcAft>
                <a:spcPts val="0"/>
              </a:spcAft>
              <a:buNone/>
              <a:defRPr sz="1200">
                <a:solidFill>
                  <a:schemeClr val="dk1"/>
                </a:solidFill>
                <a:latin typeface="Arial Black"/>
                <a:ea typeface="Arial Black"/>
                <a:cs typeface="Arial Black"/>
                <a:sym typeface="Arial Black"/>
              </a:defRPr>
            </a:lvl6pPr>
            <a:lvl7pPr marL="0" lvl="6" indent="0" algn="r">
              <a:spcBef>
                <a:spcPts val="0"/>
              </a:spcBef>
              <a:spcAft>
                <a:spcPts val="0"/>
              </a:spcAft>
              <a:buNone/>
              <a:defRPr sz="1200">
                <a:solidFill>
                  <a:schemeClr val="dk1"/>
                </a:solidFill>
                <a:latin typeface="Arial Black"/>
                <a:ea typeface="Arial Black"/>
                <a:cs typeface="Arial Black"/>
                <a:sym typeface="Arial Black"/>
              </a:defRPr>
            </a:lvl7pPr>
            <a:lvl8pPr marL="0" lvl="7" indent="0" algn="r">
              <a:spcBef>
                <a:spcPts val="0"/>
              </a:spcBef>
              <a:spcAft>
                <a:spcPts val="0"/>
              </a:spcAft>
              <a:buNone/>
              <a:defRPr sz="1200">
                <a:solidFill>
                  <a:schemeClr val="dk1"/>
                </a:solidFill>
                <a:latin typeface="Arial Black"/>
                <a:ea typeface="Arial Black"/>
                <a:cs typeface="Arial Black"/>
                <a:sym typeface="Arial Black"/>
              </a:defRPr>
            </a:lvl8pPr>
            <a:lvl9pPr marL="0" lvl="8" indent="0" algn="r">
              <a:spcBef>
                <a:spcPts val="0"/>
              </a:spcBef>
              <a:spcAft>
                <a:spcPts val="0"/>
              </a:spcAft>
              <a:buNone/>
              <a:defRPr sz="1200">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101" name="Google Shape;101;p3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2"/>
        <p:cNvGrpSpPr/>
        <p:nvPr/>
      </p:nvGrpSpPr>
      <p:grpSpPr>
        <a:xfrm>
          <a:off x="0" y="0"/>
          <a:ext cx="0" cy="0"/>
          <a:chOff x="0" y="0"/>
          <a:chExt cx="0" cy="0"/>
        </a:xfrm>
      </p:grpSpPr>
      <p:sp>
        <p:nvSpPr>
          <p:cNvPr id="103" name="Google Shape;103;p34"/>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4"/>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5" name="Google Shape;105;p3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200">
                <a:solidFill>
                  <a:schemeClr val="dk1"/>
                </a:solidFill>
                <a:latin typeface="Arial Black"/>
                <a:ea typeface="Arial Black"/>
                <a:cs typeface="Arial Black"/>
                <a:sym typeface="Arial Black"/>
              </a:defRPr>
            </a:lvl1pPr>
            <a:lvl2pPr marL="0" lvl="1" indent="0" algn="r">
              <a:spcBef>
                <a:spcPts val="0"/>
              </a:spcBef>
              <a:spcAft>
                <a:spcPts val="0"/>
              </a:spcAft>
              <a:buNone/>
              <a:defRPr sz="1200">
                <a:solidFill>
                  <a:schemeClr val="dk1"/>
                </a:solidFill>
                <a:latin typeface="Arial Black"/>
                <a:ea typeface="Arial Black"/>
                <a:cs typeface="Arial Black"/>
                <a:sym typeface="Arial Black"/>
              </a:defRPr>
            </a:lvl2pPr>
            <a:lvl3pPr marL="0" lvl="2" indent="0" algn="r">
              <a:spcBef>
                <a:spcPts val="0"/>
              </a:spcBef>
              <a:spcAft>
                <a:spcPts val="0"/>
              </a:spcAft>
              <a:buNone/>
              <a:defRPr sz="1200">
                <a:solidFill>
                  <a:schemeClr val="dk1"/>
                </a:solidFill>
                <a:latin typeface="Arial Black"/>
                <a:ea typeface="Arial Black"/>
                <a:cs typeface="Arial Black"/>
                <a:sym typeface="Arial Black"/>
              </a:defRPr>
            </a:lvl3pPr>
            <a:lvl4pPr marL="0" lvl="3" indent="0" algn="r">
              <a:spcBef>
                <a:spcPts val="0"/>
              </a:spcBef>
              <a:spcAft>
                <a:spcPts val="0"/>
              </a:spcAft>
              <a:buNone/>
              <a:defRPr sz="1200">
                <a:solidFill>
                  <a:schemeClr val="dk1"/>
                </a:solidFill>
                <a:latin typeface="Arial Black"/>
                <a:ea typeface="Arial Black"/>
                <a:cs typeface="Arial Black"/>
                <a:sym typeface="Arial Black"/>
              </a:defRPr>
            </a:lvl4pPr>
            <a:lvl5pPr marL="0" lvl="4" indent="0" algn="r">
              <a:spcBef>
                <a:spcPts val="0"/>
              </a:spcBef>
              <a:spcAft>
                <a:spcPts val="0"/>
              </a:spcAft>
              <a:buNone/>
              <a:defRPr sz="1200">
                <a:solidFill>
                  <a:schemeClr val="dk1"/>
                </a:solidFill>
                <a:latin typeface="Arial Black"/>
                <a:ea typeface="Arial Black"/>
                <a:cs typeface="Arial Black"/>
                <a:sym typeface="Arial Black"/>
              </a:defRPr>
            </a:lvl5pPr>
            <a:lvl6pPr marL="0" lvl="5" indent="0" algn="r">
              <a:spcBef>
                <a:spcPts val="0"/>
              </a:spcBef>
              <a:spcAft>
                <a:spcPts val="0"/>
              </a:spcAft>
              <a:buNone/>
              <a:defRPr sz="1200">
                <a:solidFill>
                  <a:schemeClr val="dk1"/>
                </a:solidFill>
                <a:latin typeface="Arial Black"/>
                <a:ea typeface="Arial Black"/>
                <a:cs typeface="Arial Black"/>
                <a:sym typeface="Arial Black"/>
              </a:defRPr>
            </a:lvl6pPr>
            <a:lvl7pPr marL="0" lvl="6" indent="0" algn="r">
              <a:spcBef>
                <a:spcPts val="0"/>
              </a:spcBef>
              <a:spcAft>
                <a:spcPts val="0"/>
              </a:spcAft>
              <a:buNone/>
              <a:defRPr sz="1200">
                <a:solidFill>
                  <a:schemeClr val="dk1"/>
                </a:solidFill>
                <a:latin typeface="Arial Black"/>
                <a:ea typeface="Arial Black"/>
                <a:cs typeface="Arial Black"/>
                <a:sym typeface="Arial Black"/>
              </a:defRPr>
            </a:lvl7pPr>
            <a:lvl8pPr marL="0" lvl="7" indent="0" algn="r">
              <a:spcBef>
                <a:spcPts val="0"/>
              </a:spcBef>
              <a:spcAft>
                <a:spcPts val="0"/>
              </a:spcAft>
              <a:buNone/>
              <a:defRPr sz="1200">
                <a:solidFill>
                  <a:schemeClr val="dk1"/>
                </a:solidFill>
                <a:latin typeface="Arial Black"/>
                <a:ea typeface="Arial Black"/>
                <a:cs typeface="Arial Black"/>
                <a:sym typeface="Arial Black"/>
              </a:defRPr>
            </a:lvl8pPr>
            <a:lvl9pPr marL="0" lvl="8" indent="0" algn="r">
              <a:spcBef>
                <a:spcPts val="0"/>
              </a:spcBef>
              <a:spcAft>
                <a:spcPts val="0"/>
              </a:spcAft>
              <a:buNone/>
              <a:defRPr sz="1200">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3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Content" type="objOnly">
  <p:cSld name="OBJECT_ONLY">
    <p:spTree>
      <p:nvGrpSpPr>
        <p:cNvPr id="1" name="Shape 108"/>
        <p:cNvGrpSpPr/>
        <p:nvPr/>
      </p:nvGrpSpPr>
      <p:grpSpPr>
        <a:xfrm>
          <a:off x="0" y="0"/>
          <a:ext cx="0" cy="0"/>
          <a:chOff x="0" y="0"/>
          <a:chExt cx="0" cy="0"/>
        </a:xfrm>
      </p:grpSpPr>
      <p:sp>
        <p:nvSpPr>
          <p:cNvPr id="109" name="Google Shape;109;p35"/>
          <p:cNvSpPr txBox="1">
            <a:spLocks noGrp="1"/>
          </p:cNvSpPr>
          <p:nvPr>
            <p:ph type="body" idx="1"/>
          </p:nvPr>
        </p:nvSpPr>
        <p:spPr>
          <a:xfrm>
            <a:off x="457200" y="457200"/>
            <a:ext cx="8229600" cy="5410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0" name="Google Shape;110;p3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200">
                <a:solidFill>
                  <a:schemeClr val="dk1"/>
                </a:solidFill>
                <a:latin typeface="Arial Black"/>
                <a:ea typeface="Arial Black"/>
                <a:cs typeface="Arial Black"/>
                <a:sym typeface="Arial Black"/>
              </a:defRPr>
            </a:lvl1pPr>
            <a:lvl2pPr marL="0" lvl="1" indent="0" algn="r">
              <a:spcBef>
                <a:spcPts val="0"/>
              </a:spcBef>
              <a:spcAft>
                <a:spcPts val="0"/>
              </a:spcAft>
              <a:buNone/>
              <a:defRPr sz="1200">
                <a:solidFill>
                  <a:schemeClr val="dk1"/>
                </a:solidFill>
                <a:latin typeface="Arial Black"/>
                <a:ea typeface="Arial Black"/>
                <a:cs typeface="Arial Black"/>
                <a:sym typeface="Arial Black"/>
              </a:defRPr>
            </a:lvl2pPr>
            <a:lvl3pPr marL="0" lvl="2" indent="0" algn="r">
              <a:spcBef>
                <a:spcPts val="0"/>
              </a:spcBef>
              <a:spcAft>
                <a:spcPts val="0"/>
              </a:spcAft>
              <a:buNone/>
              <a:defRPr sz="1200">
                <a:solidFill>
                  <a:schemeClr val="dk1"/>
                </a:solidFill>
                <a:latin typeface="Arial Black"/>
                <a:ea typeface="Arial Black"/>
                <a:cs typeface="Arial Black"/>
                <a:sym typeface="Arial Black"/>
              </a:defRPr>
            </a:lvl3pPr>
            <a:lvl4pPr marL="0" lvl="3" indent="0" algn="r">
              <a:spcBef>
                <a:spcPts val="0"/>
              </a:spcBef>
              <a:spcAft>
                <a:spcPts val="0"/>
              </a:spcAft>
              <a:buNone/>
              <a:defRPr sz="1200">
                <a:solidFill>
                  <a:schemeClr val="dk1"/>
                </a:solidFill>
                <a:latin typeface="Arial Black"/>
                <a:ea typeface="Arial Black"/>
                <a:cs typeface="Arial Black"/>
                <a:sym typeface="Arial Black"/>
              </a:defRPr>
            </a:lvl4pPr>
            <a:lvl5pPr marL="0" lvl="4" indent="0" algn="r">
              <a:spcBef>
                <a:spcPts val="0"/>
              </a:spcBef>
              <a:spcAft>
                <a:spcPts val="0"/>
              </a:spcAft>
              <a:buNone/>
              <a:defRPr sz="1200">
                <a:solidFill>
                  <a:schemeClr val="dk1"/>
                </a:solidFill>
                <a:latin typeface="Arial Black"/>
                <a:ea typeface="Arial Black"/>
                <a:cs typeface="Arial Black"/>
                <a:sym typeface="Arial Black"/>
              </a:defRPr>
            </a:lvl5pPr>
            <a:lvl6pPr marL="0" lvl="5" indent="0" algn="r">
              <a:spcBef>
                <a:spcPts val="0"/>
              </a:spcBef>
              <a:spcAft>
                <a:spcPts val="0"/>
              </a:spcAft>
              <a:buNone/>
              <a:defRPr sz="1200">
                <a:solidFill>
                  <a:schemeClr val="dk1"/>
                </a:solidFill>
                <a:latin typeface="Arial Black"/>
                <a:ea typeface="Arial Black"/>
                <a:cs typeface="Arial Black"/>
                <a:sym typeface="Arial Black"/>
              </a:defRPr>
            </a:lvl6pPr>
            <a:lvl7pPr marL="0" lvl="6" indent="0" algn="r">
              <a:spcBef>
                <a:spcPts val="0"/>
              </a:spcBef>
              <a:spcAft>
                <a:spcPts val="0"/>
              </a:spcAft>
              <a:buNone/>
              <a:defRPr sz="1200">
                <a:solidFill>
                  <a:schemeClr val="dk1"/>
                </a:solidFill>
                <a:latin typeface="Arial Black"/>
                <a:ea typeface="Arial Black"/>
                <a:cs typeface="Arial Black"/>
                <a:sym typeface="Arial Black"/>
              </a:defRPr>
            </a:lvl7pPr>
            <a:lvl8pPr marL="0" lvl="7" indent="0" algn="r">
              <a:spcBef>
                <a:spcPts val="0"/>
              </a:spcBef>
              <a:spcAft>
                <a:spcPts val="0"/>
              </a:spcAft>
              <a:buNone/>
              <a:defRPr sz="1200">
                <a:solidFill>
                  <a:schemeClr val="dk1"/>
                </a:solidFill>
                <a:latin typeface="Arial Black"/>
                <a:ea typeface="Arial Black"/>
                <a:cs typeface="Arial Black"/>
                <a:sym typeface="Arial Black"/>
              </a:defRPr>
            </a:lvl8pPr>
            <a:lvl9pPr marL="0" lvl="8" indent="0" algn="r">
              <a:spcBef>
                <a:spcPts val="0"/>
              </a:spcBef>
              <a:spcAft>
                <a:spcPts val="0"/>
              </a:spcAft>
              <a:buNone/>
              <a:defRPr sz="1200">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112" name="Google Shape;112;p3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1"/>
        <p:cNvGrpSpPr/>
        <p:nvPr/>
      </p:nvGrpSpPr>
      <p:grpSpPr>
        <a:xfrm>
          <a:off x="0" y="0"/>
          <a:ext cx="0" cy="0"/>
          <a:chOff x="0" y="0"/>
          <a:chExt cx="0" cy="0"/>
        </a:xfrm>
      </p:grpSpPr>
      <p:sp>
        <p:nvSpPr>
          <p:cNvPr id="32" name="Google Shape;32;p2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200" b="0" i="0" u="none" strike="noStrike" cap="none">
                <a:solidFill>
                  <a:schemeClr val="dk1"/>
                </a:solidFill>
                <a:latin typeface="Arial Black"/>
                <a:ea typeface="Arial Black"/>
                <a:cs typeface="Arial Black"/>
                <a:sym typeface="Arial Black"/>
              </a:defRPr>
            </a:lvl1pPr>
            <a:lvl2pPr marL="0" lvl="1" indent="0" algn="r">
              <a:spcBef>
                <a:spcPts val="0"/>
              </a:spcBef>
              <a:spcAft>
                <a:spcPts val="0"/>
              </a:spcAft>
              <a:buNone/>
              <a:defRPr sz="1200" b="0" i="0" u="none" strike="noStrike" cap="none">
                <a:solidFill>
                  <a:schemeClr val="dk1"/>
                </a:solidFill>
                <a:latin typeface="Arial Black"/>
                <a:ea typeface="Arial Black"/>
                <a:cs typeface="Arial Black"/>
                <a:sym typeface="Arial Black"/>
              </a:defRPr>
            </a:lvl2pPr>
            <a:lvl3pPr marL="0" lvl="2" indent="0" algn="r">
              <a:spcBef>
                <a:spcPts val="0"/>
              </a:spcBef>
              <a:spcAft>
                <a:spcPts val="0"/>
              </a:spcAft>
              <a:buNone/>
              <a:defRPr sz="1200" b="0" i="0" u="none" strike="noStrike" cap="none">
                <a:solidFill>
                  <a:schemeClr val="dk1"/>
                </a:solidFill>
                <a:latin typeface="Arial Black"/>
                <a:ea typeface="Arial Black"/>
                <a:cs typeface="Arial Black"/>
                <a:sym typeface="Arial Black"/>
              </a:defRPr>
            </a:lvl3pPr>
            <a:lvl4pPr marL="0" lvl="3" indent="0" algn="r">
              <a:spcBef>
                <a:spcPts val="0"/>
              </a:spcBef>
              <a:spcAft>
                <a:spcPts val="0"/>
              </a:spcAft>
              <a:buNone/>
              <a:defRPr sz="1200" b="0" i="0" u="none" strike="noStrike" cap="none">
                <a:solidFill>
                  <a:schemeClr val="dk1"/>
                </a:solidFill>
                <a:latin typeface="Arial Black"/>
                <a:ea typeface="Arial Black"/>
                <a:cs typeface="Arial Black"/>
                <a:sym typeface="Arial Black"/>
              </a:defRPr>
            </a:lvl4pPr>
            <a:lvl5pPr marL="0" lvl="4" indent="0" algn="r">
              <a:spcBef>
                <a:spcPts val="0"/>
              </a:spcBef>
              <a:spcAft>
                <a:spcPts val="0"/>
              </a:spcAft>
              <a:buNone/>
              <a:defRPr sz="1200" b="0" i="0" u="none" strike="noStrike" cap="none">
                <a:solidFill>
                  <a:schemeClr val="dk1"/>
                </a:solidFill>
                <a:latin typeface="Arial Black"/>
                <a:ea typeface="Arial Black"/>
                <a:cs typeface="Arial Black"/>
                <a:sym typeface="Arial Black"/>
              </a:defRPr>
            </a:lvl5pPr>
            <a:lvl6pPr marL="0" lvl="5" indent="0" algn="r">
              <a:spcBef>
                <a:spcPts val="0"/>
              </a:spcBef>
              <a:spcAft>
                <a:spcPts val="0"/>
              </a:spcAft>
              <a:buNone/>
              <a:defRPr sz="1200" b="0" i="0" u="none" strike="noStrike" cap="none">
                <a:solidFill>
                  <a:schemeClr val="dk1"/>
                </a:solidFill>
                <a:latin typeface="Arial Black"/>
                <a:ea typeface="Arial Black"/>
                <a:cs typeface="Arial Black"/>
                <a:sym typeface="Arial Black"/>
              </a:defRPr>
            </a:lvl6pPr>
            <a:lvl7pPr marL="0" lvl="6" indent="0" algn="r">
              <a:spcBef>
                <a:spcPts val="0"/>
              </a:spcBef>
              <a:spcAft>
                <a:spcPts val="0"/>
              </a:spcAft>
              <a:buNone/>
              <a:defRPr sz="1200" b="0" i="0" u="none" strike="noStrike" cap="none">
                <a:solidFill>
                  <a:schemeClr val="dk1"/>
                </a:solidFill>
                <a:latin typeface="Arial Black"/>
                <a:ea typeface="Arial Black"/>
                <a:cs typeface="Arial Black"/>
                <a:sym typeface="Arial Black"/>
              </a:defRPr>
            </a:lvl7pPr>
            <a:lvl8pPr marL="0" lvl="7" indent="0" algn="r">
              <a:spcBef>
                <a:spcPts val="0"/>
              </a:spcBef>
              <a:spcAft>
                <a:spcPts val="0"/>
              </a:spcAft>
              <a:buNone/>
              <a:defRPr sz="1200" b="0" i="0" u="none" strike="noStrike" cap="none">
                <a:solidFill>
                  <a:schemeClr val="dk1"/>
                </a:solidFill>
                <a:latin typeface="Arial Black"/>
                <a:ea typeface="Arial Black"/>
                <a:cs typeface="Arial Black"/>
                <a:sym typeface="Arial Black"/>
              </a:defRPr>
            </a:lvl8pPr>
            <a:lvl9pPr marL="0" lvl="8" indent="0" algn="r">
              <a:spcBef>
                <a:spcPts val="0"/>
              </a:spcBef>
              <a:spcAft>
                <a:spcPts val="0"/>
              </a:spcAft>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34" name="Google Shape;34;p2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5"/>
        <p:cNvGrpSpPr/>
        <p:nvPr/>
      </p:nvGrpSpPr>
      <p:grpSpPr>
        <a:xfrm>
          <a:off x="0" y="0"/>
          <a:ext cx="0" cy="0"/>
          <a:chOff x="0" y="0"/>
          <a:chExt cx="0" cy="0"/>
        </a:xfrm>
      </p:grpSpPr>
      <p:grpSp>
        <p:nvGrpSpPr>
          <p:cNvPr id="36" name="Google Shape;36;p26"/>
          <p:cNvGrpSpPr/>
          <p:nvPr/>
        </p:nvGrpSpPr>
        <p:grpSpPr>
          <a:xfrm>
            <a:off x="0" y="0"/>
            <a:ext cx="9144000" cy="6858000"/>
            <a:chOff x="0" y="0"/>
            <a:chExt cx="5760" cy="4320"/>
          </a:xfrm>
        </p:grpSpPr>
        <p:sp>
          <p:nvSpPr>
            <p:cNvPr id="37" name="Google Shape;37;p26"/>
            <p:cNvSpPr/>
            <p:nvPr/>
          </p:nvSpPr>
          <p:spPr>
            <a:xfrm>
              <a:off x="0" y="0"/>
              <a:ext cx="2208" cy="432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38" name="Google Shape;38;p26"/>
            <p:cNvSpPr/>
            <p:nvPr/>
          </p:nvSpPr>
          <p:spPr>
            <a:xfrm>
              <a:off x="1081" y="1065"/>
              <a:ext cx="4679" cy="15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grpSp>
          <p:nvGrpSpPr>
            <p:cNvPr id="39" name="Google Shape;39;p26"/>
            <p:cNvGrpSpPr/>
            <p:nvPr/>
          </p:nvGrpSpPr>
          <p:grpSpPr>
            <a:xfrm>
              <a:off x="0" y="672"/>
              <a:ext cx="1806" cy="1989"/>
              <a:chOff x="0" y="672"/>
              <a:chExt cx="1806" cy="1989"/>
            </a:xfrm>
          </p:grpSpPr>
          <p:sp>
            <p:nvSpPr>
              <p:cNvPr id="40" name="Google Shape;40;p26"/>
              <p:cNvSpPr/>
              <p:nvPr/>
            </p:nvSpPr>
            <p:spPr>
              <a:xfrm>
                <a:off x="361" y="2257"/>
                <a:ext cx="363" cy="40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41" name="Google Shape;41;p26"/>
              <p:cNvSpPr/>
              <p:nvPr/>
            </p:nvSpPr>
            <p:spPr>
              <a:xfrm>
                <a:off x="1081" y="1065"/>
                <a:ext cx="362" cy="40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42" name="Google Shape;42;p26"/>
              <p:cNvSpPr/>
              <p:nvPr/>
            </p:nvSpPr>
            <p:spPr>
              <a:xfrm>
                <a:off x="1437" y="672"/>
                <a:ext cx="369" cy="4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43" name="Google Shape;43;p26"/>
              <p:cNvSpPr/>
              <p:nvPr/>
            </p:nvSpPr>
            <p:spPr>
              <a:xfrm>
                <a:off x="719" y="2257"/>
                <a:ext cx="368" cy="40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44" name="Google Shape;44;p26"/>
              <p:cNvSpPr/>
              <p:nvPr/>
            </p:nvSpPr>
            <p:spPr>
              <a:xfrm>
                <a:off x="1437" y="1065"/>
                <a:ext cx="369" cy="40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45" name="Google Shape;45;p26"/>
              <p:cNvSpPr/>
              <p:nvPr/>
            </p:nvSpPr>
            <p:spPr>
              <a:xfrm>
                <a:off x="719" y="1464"/>
                <a:ext cx="368" cy="39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46" name="Google Shape;46;p26"/>
              <p:cNvSpPr/>
              <p:nvPr/>
            </p:nvSpPr>
            <p:spPr>
              <a:xfrm>
                <a:off x="0" y="1464"/>
                <a:ext cx="367" cy="39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47" name="Google Shape;47;p26"/>
              <p:cNvSpPr/>
              <p:nvPr/>
            </p:nvSpPr>
            <p:spPr>
              <a:xfrm>
                <a:off x="1081" y="1464"/>
                <a:ext cx="362" cy="3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48" name="Google Shape;48;p26"/>
              <p:cNvSpPr/>
              <p:nvPr/>
            </p:nvSpPr>
            <p:spPr>
              <a:xfrm>
                <a:off x="361" y="1857"/>
                <a:ext cx="363" cy="406"/>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49" name="Google Shape;49;p26"/>
              <p:cNvSpPr/>
              <p:nvPr/>
            </p:nvSpPr>
            <p:spPr>
              <a:xfrm>
                <a:off x="719" y="1857"/>
                <a:ext cx="368" cy="40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grpSp>
      </p:grpSp>
      <p:sp>
        <p:nvSpPr>
          <p:cNvPr id="50" name="Google Shape;50;p26"/>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6"/>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52" name="Google Shape;52;p26"/>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200">
                <a:solidFill>
                  <a:schemeClr val="dk1"/>
                </a:solidFill>
                <a:latin typeface="Arial Black"/>
                <a:ea typeface="Arial Black"/>
                <a:cs typeface="Arial Black"/>
                <a:sym typeface="Arial Black"/>
              </a:defRPr>
            </a:lvl1pPr>
            <a:lvl2pPr marL="0" lvl="1" indent="0" algn="r">
              <a:spcBef>
                <a:spcPts val="0"/>
              </a:spcBef>
              <a:spcAft>
                <a:spcPts val="0"/>
              </a:spcAft>
              <a:buNone/>
              <a:defRPr sz="1200">
                <a:solidFill>
                  <a:schemeClr val="dk1"/>
                </a:solidFill>
                <a:latin typeface="Arial Black"/>
                <a:ea typeface="Arial Black"/>
                <a:cs typeface="Arial Black"/>
                <a:sym typeface="Arial Black"/>
              </a:defRPr>
            </a:lvl2pPr>
            <a:lvl3pPr marL="0" lvl="2" indent="0" algn="r">
              <a:spcBef>
                <a:spcPts val="0"/>
              </a:spcBef>
              <a:spcAft>
                <a:spcPts val="0"/>
              </a:spcAft>
              <a:buNone/>
              <a:defRPr sz="1200">
                <a:solidFill>
                  <a:schemeClr val="dk1"/>
                </a:solidFill>
                <a:latin typeface="Arial Black"/>
                <a:ea typeface="Arial Black"/>
                <a:cs typeface="Arial Black"/>
                <a:sym typeface="Arial Black"/>
              </a:defRPr>
            </a:lvl3pPr>
            <a:lvl4pPr marL="0" lvl="3" indent="0" algn="r">
              <a:spcBef>
                <a:spcPts val="0"/>
              </a:spcBef>
              <a:spcAft>
                <a:spcPts val="0"/>
              </a:spcAft>
              <a:buNone/>
              <a:defRPr sz="1200">
                <a:solidFill>
                  <a:schemeClr val="dk1"/>
                </a:solidFill>
                <a:latin typeface="Arial Black"/>
                <a:ea typeface="Arial Black"/>
                <a:cs typeface="Arial Black"/>
                <a:sym typeface="Arial Black"/>
              </a:defRPr>
            </a:lvl4pPr>
            <a:lvl5pPr marL="0" lvl="4" indent="0" algn="r">
              <a:spcBef>
                <a:spcPts val="0"/>
              </a:spcBef>
              <a:spcAft>
                <a:spcPts val="0"/>
              </a:spcAft>
              <a:buNone/>
              <a:defRPr sz="1200">
                <a:solidFill>
                  <a:schemeClr val="dk1"/>
                </a:solidFill>
                <a:latin typeface="Arial Black"/>
                <a:ea typeface="Arial Black"/>
                <a:cs typeface="Arial Black"/>
                <a:sym typeface="Arial Black"/>
              </a:defRPr>
            </a:lvl5pPr>
            <a:lvl6pPr marL="0" lvl="5" indent="0" algn="r">
              <a:spcBef>
                <a:spcPts val="0"/>
              </a:spcBef>
              <a:spcAft>
                <a:spcPts val="0"/>
              </a:spcAft>
              <a:buNone/>
              <a:defRPr sz="1200">
                <a:solidFill>
                  <a:schemeClr val="dk1"/>
                </a:solidFill>
                <a:latin typeface="Arial Black"/>
                <a:ea typeface="Arial Black"/>
                <a:cs typeface="Arial Black"/>
                <a:sym typeface="Arial Black"/>
              </a:defRPr>
            </a:lvl6pPr>
            <a:lvl7pPr marL="0" lvl="6" indent="0" algn="r">
              <a:spcBef>
                <a:spcPts val="0"/>
              </a:spcBef>
              <a:spcAft>
                <a:spcPts val="0"/>
              </a:spcAft>
              <a:buNone/>
              <a:defRPr sz="1200">
                <a:solidFill>
                  <a:schemeClr val="dk1"/>
                </a:solidFill>
                <a:latin typeface="Arial Black"/>
                <a:ea typeface="Arial Black"/>
                <a:cs typeface="Arial Black"/>
                <a:sym typeface="Arial Black"/>
              </a:defRPr>
            </a:lvl7pPr>
            <a:lvl8pPr marL="0" lvl="7" indent="0" algn="r">
              <a:spcBef>
                <a:spcPts val="0"/>
              </a:spcBef>
              <a:spcAft>
                <a:spcPts val="0"/>
              </a:spcAft>
              <a:buNone/>
              <a:defRPr sz="1200">
                <a:solidFill>
                  <a:schemeClr val="dk1"/>
                </a:solidFill>
                <a:latin typeface="Arial Black"/>
                <a:ea typeface="Arial Black"/>
                <a:cs typeface="Arial Black"/>
                <a:sym typeface="Arial Black"/>
              </a:defRPr>
            </a:lvl8pPr>
            <a:lvl9pPr marL="0" lvl="8" indent="0" algn="r">
              <a:spcBef>
                <a:spcPts val="0"/>
              </a:spcBef>
              <a:spcAft>
                <a:spcPts val="0"/>
              </a:spcAft>
              <a:buNone/>
              <a:defRPr sz="1200">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55"/>
        <p:cNvGrpSpPr/>
        <p:nvPr/>
      </p:nvGrpSpPr>
      <p:grpSpPr>
        <a:xfrm>
          <a:off x="0" y="0"/>
          <a:ext cx="0" cy="0"/>
          <a:chOff x="0" y="0"/>
          <a:chExt cx="0" cy="0"/>
        </a:xfrm>
      </p:grpSpPr>
      <p:sp>
        <p:nvSpPr>
          <p:cNvPr id="56" name="Google Shape;56;p2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500"/>
              <a:buNone/>
              <a:defRPr sz="2000"/>
            </a:lvl1pPr>
            <a:lvl2pPr marL="914400" lvl="1" indent="-228600" algn="l">
              <a:spcBef>
                <a:spcPts val="360"/>
              </a:spcBef>
              <a:spcAft>
                <a:spcPts val="0"/>
              </a:spcAft>
              <a:buSzPts val="144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400"/>
              <a:buNone/>
              <a:defRPr sz="1400"/>
            </a:lvl5pPr>
            <a:lvl6pPr marL="2743200" lvl="5" indent="-228600" algn="l">
              <a:spcBef>
                <a:spcPts val="280"/>
              </a:spcBef>
              <a:spcAft>
                <a:spcPts val="0"/>
              </a:spcAft>
              <a:buSzPts val="1400"/>
              <a:buNone/>
              <a:defRPr sz="1400"/>
            </a:lvl6pPr>
            <a:lvl7pPr marL="3200400" lvl="6" indent="-228600" algn="l">
              <a:spcBef>
                <a:spcPts val="280"/>
              </a:spcBef>
              <a:spcAft>
                <a:spcPts val="0"/>
              </a:spcAft>
              <a:buSzPts val="1400"/>
              <a:buNone/>
              <a:defRPr sz="1400"/>
            </a:lvl7pPr>
            <a:lvl8pPr marL="3657600" lvl="7" indent="-228600" algn="l">
              <a:spcBef>
                <a:spcPts val="280"/>
              </a:spcBef>
              <a:spcAft>
                <a:spcPts val="0"/>
              </a:spcAft>
              <a:buSzPts val="1400"/>
              <a:buNone/>
              <a:defRPr sz="1400"/>
            </a:lvl8pPr>
            <a:lvl9pPr marL="4114800" lvl="8" indent="-228600" algn="l">
              <a:spcBef>
                <a:spcPts val="280"/>
              </a:spcBef>
              <a:spcAft>
                <a:spcPts val="0"/>
              </a:spcAft>
              <a:buSzPts val="1400"/>
              <a:buNone/>
              <a:defRPr sz="1400"/>
            </a:lvl9pPr>
          </a:lstStyle>
          <a:p>
            <a:endParaRPr/>
          </a:p>
        </p:txBody>
      </p:sp>
      <p:sp>
        <p:nvSpPr>
          <p:cNvPr id="58" name="Google Shape;58;p2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200">
                <a:solidFill>
                  <a:schemeClr val="dk1"/>
                </a:solidFill>
                <a:latin typeface="Arial Black"/>
                <a:ea typeface="Arial Black"/>
                <a:cs typeface="Arial Black"/>
                <a:sym typeface="Arial Black"/>
              </a:defRPr>
            </a:lvl1pPr>
            <a:lvl2pPr marL="0" lvl="1" indent="0" algn="r">
              <a:spcBef>
                <a:spcPts val="0"/>
              </a:spcBef>
              <a:spcAft>
                <a:spcPts val="0"/>
              </a:spcAft>
              <a:buNone/>
              <a:defRPr sz="1200">
                <a:solidFill>
                  <a:schemeClr val="dk1"/>
                </a:solidFill>
                <a:latin typeface="Arial Black"/>
                <a:ea typeface="Arial Black"/>
                <a:cs typeface="Arial Black"/>
                <a:sym typeface="Arial Black"/>
              </a:defRPr>
            </a:lvl2pPr>
            <a:lvl3pPr marL="0" lvl="2" indent="0" algn="r">
              <a:spcBef>
                <a:spcPts val="0"/>
              </a:spcBef>
              <a:spcAft>
                <a:spcPts val="0"/>
              </a:spcAft>
              <a:buNone/>
              <a:defRPr sz="1200">
                <a:solidFill>
                  <a:schemeClr val="dk1"/>
                </a:solidFill>
                <a:latin typeface="Arial Black"/>
                <a:ea typeface="Arial Black"/>
                <a:cs typeface="Arial Black"/>
                <a:sym typeface="Arial Black"/>
              </a:defRPr>
            </a:lvl3pPr>
            <a:lvl4pPr marL="0" lvl="3" indent="0" algn="r">
              <a:spcBef>
                <a:spcPts val="0"/>
              </a:spcBef>
              <a:spcAft>
                <a:spcPts val="0"/>
              </a:spcAft>
              <a:buNone/>
              <a:defRPr sz="1200">
                <a:solidFill>
                  <a:schemeClr val="dk1"/>
                </a:solidFill>
                <a:latin typeface="Arial Black"/>
                <a:ea typeface="Arial Black"/>
                <a:cs typeface="Arial Black"/>
                <a:sym typeface="Arial Black"/>
              </a:defRPr>
            </a:lvl4pPr>
            <a:lvl5pPr marL="0" lvl="4" indent="0" algn="r">
              <a:spcBef>
                <a:spcPts val="0"/>
              </a:spcBef>
              <a:spcAft>
                <a:spcPts val="0"/>
              </a:spcAft>
              <a:buNone/>
              <a:defRPr sz="1200">
                <a:solidFill>
                  <a:schemeClr val="dk1"/>
                </a:solidFill>
                <a:latin typeface="Arial Black"/>
                <a:ea typeface="Arial Black"/>
                <a:cs typeface="Arial Black"/>
                <a:sym typeface="Arial Black"/>
              </a:defRPr>
            </a:lvl5pPr>
            <a:lvl6pPr marL="0" lvl="5" indent="0" algn="r">
              <a:spcBef>
                <a:spcPts val="0"/>
              </a:spcBef>
              <a:spcAft>
                <a:spcPts val="0"/>
              </a:spcAft>
              <a:buNone/>
              <a:defRPr sz="1200">
                <a:solidFill>
                  <a:schemeClr val="dk1"/>
                </a:solidFill>
                <a:latin typeface="Arial Black"/>
                <a:ea typeface="Arial Black"/>
                <a:cs typeface="Arial Black"/>
                <a:sym typeface="Arial Black"/>
              </a:defRPr>
            </a:lvl6pPr>
            <a:lvl7pPr marL="0" lvl="6" indent="0" algn="r">
              <a:spcBef>
                <a:spcPts val="0"/>
              </a:spcBef>
              <a:spcAft>
                <a:spcPts val="0"/>
              </a:spcAft>
              <a:buNone/>
              <a:defRPr sz="1200">
                <a:solidFill>
                  <a:schemeClr val="dk1"/>
                </a:solidFill>
                <a:latin typeface="Arial Black"/>
                <a:ea typeface="Arial Black"/>
                <a:cs typeface="Arial Black"/>
                <a:sym typeface="Arial Black"/>
              </a:defRPr>
            </a:lvl7pPr>
            <a:lvl8pPr marL="0" lvl="7" indent="0" algn="r">
              <a:spcBef>
                <a:spcPts val="0"/>
              </a:spcBef>
              <a:spcAft>
                <a:spcPts val="0"/>
              </a:spcAft>
              <a:buNone/>
              <a:defRPr sz="1200">
                <a:solidFill>
                  <a:schemeClr val="dk1"/>
                </a:solidFill>
                <a:latin typeface="Arial Black"/>
                <a:ea typeface="Arial Black"/>
                <a:cs typeface="Arial Black"/>
                <a:sym typeface="Arial Black"/>
              </a:defRPr>
            </a:lvl8pPr>
            <a:lvl9pPr marL="0" lvl="8" indent="0" algn="r">
              <a:spcBef>
                <a:spcPts val="0"/>
              </a:spcBef>
              <a:spcAft>
                <a:spcPts val="0"/>
              </a:spcAft>
              <a:buNone/>
              <a:defRPr sz="1200">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2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50519" algn="l">
              <a:spcBef>
                <a:spcPts val="480"/>
              </a:spcBef>
              <a:spcAft>
                <a:spcPts val="0"/>
              </a:spcAft>
              <a:buSzPts val="192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64" name="Google Shape;64;p28"/>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50519" algn="l">
              <a:spcBef>
                <a:spcPts val="480"/>
              </a:spcBef>
              <a:spcAft>
                <a:spcPts val="0"/>
              </a:spcAft>
              <a:buSzPts val="192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65" name="Google Shape;65;p2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200">
                <a:solidFill>
                  <a:schemeClr val="dk1"/>
                </a:solidFill>
                <a:latin typeface="Arial Black"/>
                <a:ea typeface="Arial Black"/>
                <a:cs typeface="Arial Black"/>
                <a:sym typeface="Arial Black"/>
              </a:defRPr>
            </a:lvl1pPr>
            <a:lvl2pPr marL="0" lvl="1" indent="0" algn="r">
              <a:spcBef>
                <a:spcPts val="0"/>
              </a:spcBef>
              <a:spcAft>
                <a:spcPts val="0"/>
              </a:spcAft>
              <a:buNone/>
              <a:defRPr sz="1200">
                <a:solidFill>
                  <a:schemeClr val="dk1"/>
                </a:solidFill>
                <a:latin typeface="Arial Black"/>
                <a:ea typeface="Arial Black"/>
                <a:cs typeface="Arial Black"/>
                <a:sym typeface="Arial Black"/>
              </a:defRPr>
            </a:lvl2pPr>
            <a:lvl3pPr marL="0" lvl="2" indent="0" algn="r">
              <a:spcBef>
                <a:spcPts val="0"/>
              </a:spcBef>
              <a:spcAft>
                <a:spcPts val="0"/>
              </a:spcAft>
              <a:buNone/>
              <a:defRPr sz="1200">
                <a:solidFill>
                  <a:schemeClr val="dk1"/>
                </a:solidFill>
                <a:latin typeface="Arial Black"/>
                <a:ea typeface="Arial Black"/>
                <a:cs typeface="Arial Black"/>
                <a:sym typeface="Arial Black"/>
              </a:defRPr>
            </a:lvl3pPr>
            <a:lvl4pPr marL="0" lvl="3" indent="0" algn="r">
              <a:spcBef>
                <a:spcPts val="0"/>
              </a:spcBef>
              <a:spcAft>
                <a:spcPts val="0"/>
              </a:spcAft>
              <a:buNone/>
              <a:defRPr sz="1200">
                <a:solidFill>
                  <a:schemeClr val="dk1"/>
                </a:solidFill>
                <a:latin typeface="Arial Black"/>
                <a:ea typeface="Arial Black"/>
                <a:cs typeface="Arial Black"/>
                <a:sym typeface="Arial Black"/>
              </a:defRPr>
            </a:lvl4pPr>
            <a:lvl5pPr marL="0" lvl="4" indent="0" algn="r">
              <a:spcBef>
                <a:spcPts val="0"/>
              </a:spcBef>
              <a:spcAft>
                <a:spcPts val="0"/>
              </a:spcAft>
              <a:buNone/>
              <a:defRPr sz="1200">
                <a:solidFill>
                  <a:schemeClr val="dk1"/>
                </a:solidFill>
                <a:latin typeface="Arial Black"/>
                <a:ea typeface="Arial Black"/>
                <a:cs typeface="Arial Black"/>
                <a:sym typeface="Arial Black"/>
              </a:defRPr>
            </a:lvl5pPr>
            <a:lvl6pPr marL="0" lvl="5" indent="0" algn="r">
              <a:spcBef>
                <a:spcPts val="0"/>
              </a:spcBef>
              <a:spcAft>
                <a:spcPts val="0"/>
              </a:spcAft>
              <a:buNone/>
              <a:defRPr sz="1200">
                <a:solidFill>
                  <a:schemeClr val="dk1"/>
                </a:solidFill>
                <a:latin typeface="Arial Black"/>
                <a:ea typeface="Arial Black"/>
                <a:cs typeface="Arial Black"/>
                <a:sym typeface="Arial Black"/>
              </a:defRPr>
            </a:lvl6pPr>
            <a:lvl7pPr marL="0" lvl="6" indent="0" algn="r">
              <a:spcBef>
                <a:spcPts val="0"/>
              </a:spcBef>
              <a:spcAft>
                <a:spcPts val="0"/>
              </a:spcAft>
              <a:buNone/>
              <a:defRPr sz="1200">
                <a:solidFill>
                  <a:schemeClr val="dk1"/>
                </a:solidFill>
                <a:latin typeface="Arial Black"/>
                <a:ea typeface="Arial Black"/>
                <a:cs typeface="Arial Black"/>
                <a:sym typeface="Arial Black"/>
              </a:defRPr>
            </a:lvl7pPr>
            <a:lvl8pPr marL="0" lvl="7" indent="0" algn="r">
              <a:spcBef>
                <a:spcPts val="0"/>
              </a:spcBef>
              <a:spcAft>
                <a:spcPts val="0"/>
              </a:spcAft>
              <a:buNone/>
              <a:defRPr sz="1200">
                <a:solidFill>
                  <a:schemeClr val="dk1"/>
                </a:solidFill>
                <a:latin typeface="Arial Black"/>
                <a:ea typeface="Arial Black"/>
                <a:cs typeface="Arial Black"/>
                <a:sym typeface="Arial Black"/>
              </a:defRPr>
            </a:lvl8pPr>
            <a:lvl9pPr marL="0" lvl="8" indent="0" algn="r">
              <a:spcBef>
                <a:spcPts val="0"/>
              </a:spcBef>
              <a:spcAft>
                <a:spcPts val="0"/>
              </a:spcAft>
              <a:buNone/>
              <a:defRPr sz="1200">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67" name="Google Shape;67;p2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71" name="Google Shape;71;p2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30200" algn="l">
              <a:spcBef>
                <a:spcPts val="400"/>
              </a:spcBef>
              <a:spcAft>
                <a:spcPts val="0"/>
              </a:spcAft>
              <a:buSzPts val="16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72" name="Google Shape;72;p2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73" name="Google Shape;73;p2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30200" algn="l">
              <a:spcBef>
                <a:spcPts val="400"/>
              </a:spcBef>
              <a:spcAft>
                <a:spcPts val="0"/>
              </a:spcAft>
              <a:buSzPts val="16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74" name="Google Shape;74;p2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200">
                <a:solidFill>
                  <a:schemeClr val="dk1"/>
                </a:solidFill>
                <a:latin typeface="Arial Black"/>
                <a:ea typeface="Arial Black"/>
                <a:cs typeface="Arial Black"/>
                <a:sym typeface="Arial Black"/>
              </a:defRPr>
            </a:lvl1pPr>
            <a:lvl2pPr marL="0" lvl="1" indent="0" algn="r">
              <a:spcBef>
                <a:spcPts val="0"/>
              </a:spcBef>
              <a:spcAft>
                <a:spcPts val="0"/>
              </a:spcAft>
              <a:buNone/>
              <a:defRPr sz="1200">
                <a:solidFill>
                  <a:schemeClr val="dk1"/>
                </a:solidFill>
                <a:latin typeface="Arial Black"/>
                <a:ea typeface="Arial Black"/>
                <a:cs typeface="Arial Black"/>
                <a:sym typeface="Arial Black"/>
              </a:defRPr>
            </a:lvl2pPr>
            <a:lvl3pPr marL="0" lvl="2" indent="0" algn="r">
              <a:spcBef>
                <a:spcPts val="0"/>
              </a:spcBef>
              <a:spcAft>
                <a:spcPts val="0"/>
              </a:spcAft>
              <a:buNone/>
              <a:defRPr sz="1200">
                <a:solidFill>
                  <a:schemeClr val="dk1"/>
                </a:solidFill>
                <a:latin typeface="Arial Black"/>
                <a:ea typeface="Arial Black"/>
                <a:cs typeface="Arial Black"/>
                <a:sym typeface="Arial Black"/>
              </a:defRPr>
            </a:lvl3pPr>
            <a:lvl4pPr marL="0" lvl="3" indent="0" algn="r">
              <a:spcBef>
                <a:spcPts val="0"/>
              </a:spcBef>
              <a:spcAft>
                <a:spcPts val="0"/>
              </a:spcAft>
              <a:buNone/>
              <a:defRPr sz="1200">
                <a:solidFill>
                  <a:schemeClr val="dk1"/>
                </a:solidFill>
                <a:latin typeface="Arial Black"/>
                <a:ea typeface="Arial Black"/>
                <a:cs typeface="Arial Black"/>
                <a:sym typeface="Arial Black"/>
              </a:defRPr>
            </a:lvl4pPr>
            <a:lvl5pPr marL="0" lvl="4" indent="0" algn="r">
              <a:spcBef>
                <a:spcPts val="0"/>
              </a:spcBef>
              <a:spcAft>
                <a:spcPts val="0"/>
              </a:spcAft>
              <a:buNone/>
              <a:defRPr sz="1200">
                <a:solidFill>
                  <a:schemeClr val="dk1"/>
                </a:solidFill>
                <a:latin typeface="Arial Black"/>
                <a:ea typeface="Arial Black"/>
                <a:cs typeface="Arial Black"/>
                <a:sym typeface="Arial Black"/>
              </a:defRPr>
            </a:lvl5pPr>
            <a:lvl6pPr marL="0" lvl="5" indent="0" algn="r">
              <a:spcBef>
                <a:spcPts val="0"/>
              </a:spcBef>
              <a:spcAft>
                <a:spcPts val="0"/>
              </a:spcAft>
              <a:buNone/>
              <a:defRPr sz="1200">
                <a:solidFill>
                  <a:schemeClr val="dk1"/>
                </a:solidFill>
                <a:latin typeface="Arial Black"/>
                <a:ea typeface="Arial Black"/>
                <a:cs typeface="Arial Black"/>
                <a:sym typeface="Arial Black"/>
              </a:defRPr>
            </a:lvl6pPr>
            <a:lvl7pPr marL="0" lvl="6" indent="0" algn="r">
              <a:spcBef>
                <a:spcPts val="0"/>
              </a:spcBef>
              <a:spcAft>
                <a:spcPts val="0"/>
              </a:spcAft>
              <a:buNone/>
              <a:defRPr sz="1200">
                <a:solidFill>
                  <a:schemeClr val="dk1"/>
                </a:solidFill>
                <a:latin typeface="Arial Black"/>
                <a:ea typeface="Arial Black"/>
                <a:cs typeface="Arial Black"/>
                <a:sym typeface="Arial Black"/>
              </a:defRPr>
            </a:lvl7pPr>
            <a:lvl8pPr marL="0" lvl="7" indent="0" algn="r">
              <a:spcBef>
                <a:spcPts val="0"/>
              </a:spcBef>
              <a:spcAft>
                <a:spcPts val="0"/>
              </a:spcAft>
              <a:buNone/>
              <a:defRPr sz="1200">
                <a:solidFill>
                  <a:schemeClr val="dk1"/>
                </a:solidFill>
                <a:latin typeface="Arial Black"/>
                <a:ea typeface="Arial Black"/>
                <a:cs typeface="Arial Black"/>
                <a:sym typeface="Arial Black"/>
              </a:defRPr>
            </a:lvl8pPr>
            <a:lvl9pPr marL="0" lvl="8" indent="0" algn="r">
              <a:spcBef>
                <a:spcPts val="0"/>
              </a:spcBef>
              <a:spcAft>
                <a:spcPts val="0"/>
              </a:spcAft>
              <a:buNone/>
              <a:defRPr sz="1200">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76" name="Google Shape;76;p2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77"/>
        <p:cNvGrpSpPr/>
        <p:nvPr/>
      </p:nvGrpSpPr>
      <p:grpSpPr>
        <a:xfrm>
          <a:off x="0" y="0"/>
          <a:ext cx="0" cy="0"/>
          <a:chOff x="0" y="0"/>
          <a:chExt cx="0" cy="0"/>
        </a:xfrm>
      </p:grpSpPr>
      <p:sp>
        <p:nvSpPr>
          <p:cNvPr id="78" name="Google Shape;78;p3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200">
                <a:solidFill>
                  <a:schemeClr val="dk1"/>
                </a:solidFill>
                <a:latin typeface="Arial Black"/>
                <a:ea typeface="Arial Black"/>
                <a:cs typeface="Arial Black"/>
                <a:sym typeface="Arial Black"/>
              </a:defRPr>
            </a:lvl1pPr>
            <a:lvl2pPr marL="0" lvl="1" indent="0" algn="r">
              <a:spcBef>
                <a:spcPts val="0"/>
              </a:spcBef>
              <a:spcAft>
                <a:spcPts val="0"/>
              </a:spcAft>
              <a:buNone/>
              <a:defRPr sz="1200">
                <a:solidFill>
                  <a:schemeClr val="dk1"/>
                </a:solidFill>
                <a:latin typeface="Arial Black"/>
                <a:ea typeface="Arial Black"/>
                <a:cs typeface="Arial Black"/>
                <a:sym typeface="Arial Black"/>
              </a:defRPr>
            </a:lvl2pPr>
            <a:lvl3pPr marL="0" lvl="2" indent="0" algn="r">
              <a:spcBef>
                <a:spcPts val="0"/>
              </a:spcBef>
              <a:spcAft>
                <a:spcPts val="0"/>
              </a:spcAft>
              <a:buNone/>
              <a:defRPr sz="1200">
                <a:solidFill>
                  <a:schemeClr val="dk1"/>
                </a:solidFill>
                <a:latin typeface="Arial Black"/>
                <a:ea typeface="Arial Black"/>
                <a:cs typeface="Arial Black"/>
                <a:sym typeface="Arial Black"/>
              </a:defRPr>
            </a:lvl3pPr>
            <a:lvl4pPr marL="0" lvl="3" indent="0" algn="r">
              <a:spcBef>
                <a:spcPts val="0"/>
              </a:spcBef>
              <a:spcAft>
                <a:spcPts val="0"/>
              </a:spcAft>
              <a:buNone/>
              <a:defRPr sz="1200">
                <a:solidFill>
                  <a:schemeClr val="dk1"/>
                </a:solidFill>
                <a:latin typeface="Arial Black"/>
                <a:ea typeface="Arial Black"/>
                <a:cs typeface="Arial Black"/>
                <a:sym typeface="Arial Black"/>
              </a:defRPr>
            </a:lvl4pPr>
            <a:lvl5pPr marL="0" lvl="4" indent="0" algn="r">
              <a:spcBef>
                <a:spcPts val="0"/>
              </a:spcBef>
              <a:spcAft>
                <a:spcPts val="0"/>
              </a:spcAft>
              <a:buNone/>
              <a:defRPr sz="1200">
                <a:solidFill>
                  <a:schemeClr val="dk1"/>
                </a:solidFill>
                <a:latin typeface="Arial Black"/>
                <a:ea typeface="Arial Black"/>
                <a:cs typeface="Arial Black"/>
                <a:sym typeface="Arial Black"/>
              </a:defRPr>
            </a:lvl5pPr>
            <a:lvl6pPr marL="0" lvl="5" indent="0" algn="r">
              <a:spcBef>
                <a:spcPts val="0"/>
              </a:spcBef>
              <a:spcAft>
                <a:spcPts val="0"/>
              </a:spcAft>
              <a:buNone/>
              <a:defRPr sz="1200">
                <a:solidFill>
                  <a:schemeClr val="dk1"/>
                </a:solidFill>
                <a:latin typeface="Arial Black"/>
                <a:ea typeface="Arial Black"/>
                <a:cs typeface="Arial Black"/>
                <a:sym typeface="Arial Black"/>
              </a:defRPr>
            </a:lvl6pPr>
            <a:lvl7pPr marL="0" lvl="6" indent="0" algn="r">
              <a:spcBef>
                <a:spcPts val="0"/>
              </a:spcBef>
              <a:spcAft>
                <a:spcPts val="0"/>
              </a:spcAft>
              <a:buNone/>
              <a:defRPr sz="1200">
                <a:solidFill>
                  <a:schemeClr val="dk1"/>
                </a:solidFill>
                <a:latin typeface="Arial Black"/>
                <a:ea typeface="Arial Black"/>
                <a:cs typeface="Arial Black"/>
                <a:sym typeface="Arial Black"/>
              </a:defRPr>
            </a:lvl7pPr>
            <a:lvl8pPr marL="0" lvl="7" indent="0" algn="r">
              <a:spcBef>
                <a:spcPts val="0"/>
              </a:spcBef>
              <a:spcAft>
                <a:spcPts val="0"/>
              </a:spcAft>
              <a:buNone/>
              <a:defRPr sz="1200">
                <a:solidFill>
                  <a:schemeClr val="dk1"/>
                </a:solidFill>
                <a:latin typeface="Arial Black"/>
                <a:ea typeface="Arial Black"/>
                <a:cs typeface="Arial Black"/>
                <a:sym typeface="Arial Black"/>
              </a:defRPr>
            </a:lvl8pPr>
            <a:lvl9pPr marL="0" lvl="8" indent="0" algn="r">
              <a:spcBef>
                <a:spcPts val="0"/>
              </a:spcBef>
              <a:spcAft>
                <a:spcPts val="0"/>
              </a:spcAft>
              <a:buNone/>
              <a:defRPr sz="1200">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81" name="Google Shape;81;p3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2"/>
        <p:cNvGrpSpPr/>
        <p:nvPr/>
      </p:nvGrpSpPr>
      <p:grpSpPr>
        <a:xfrm>
          <a:off x="0" y="0"/>
          <a:ext cx="0" cy="0"/>
          <a:chOff x="0" y="0"/>
          <a:chExt cx="0" cy="0"/>
        </a:xfrm>
      </p:grpSpPr>
      <p:sp>
        <p:nvSpPr>
          <p:cNvPr id="83" name="Google Shape;83;p3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81000" algn="l">
              <a:spcBef>
                <a:spcPts val="640"/>
              </a:spcBef>
              <a:spcAft>
                <a:spcPts val="0"/>
              </a:spcAft>
              <a:buSzPts val="2400"/>
              <a:buChar char="■"/>
              <a:defRPr sz="3200"/>
            </a:lvl1pPr>
            <a:lvl2pPr marL="914400" lvl="1" indent="-370840" algn="l">
              <a:spcBef>
                <a:spcPts val="560"/>
              </a:spcBef>
              <a:spcAft>
                <a:spcPts val="0"/>
              </a:spcAft>
              <a:buSzPts val="224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85" name="Google Shape;85;p3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86" name="Google Shape;86;p3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200">
                <a:solidFill>
                  <a:schemeClr val="dk1"/>
                </a:solidFill>
                <a:latin typeface="Arial Black"/>
                <a:ea typeface="Arial Black"/>
                <a:cs typeface="Arial Black"/>
                <a:sym typeface="Arial Black"/>
              </a:defRPr>
            </a:lvl1pPr>
            <a:lvl2pPr marL="0" lvl="1" indent="0" algn="r">
              <a:spcBef>
                <a:spcPts val="0"/>
              </a:spcBef>
              <a:spcAft>
                <a:spcPts val="0"/>
              </a:spcAft>
              <a:buNone/>
              <a:defRPr sz="1200">
                <a:solidFill>
                  <a:schemeClr val="dk1"/>
                </a:solidFill>
                <a:latin typeface="Arial Black"/>
                <a:ea typeface="Arial Black"/>
                <a:cs typeface="Arial Black"/>
                <a:sym typeface="Arial Black"/>
              </a:defRPr>
            </a:lvl2pPr>
            <a:lvl3pPr marL="0" lvl="2" indent="0" algn="r">
              <a:spcBef>
                <a:spcPts val="0"/>
              </a:spcBef>
              <a:spcAft>
                <a:spcPts val="0"/>
              </a:spcAft>
              <a:buNone/>
              <a:defRPr sz="1200">
                <a:solidFill>
                  <a:schemeClr val="dk1"/>
                </a:solidFill>
                <a:latin typeface="Arial Black"/>
                <a:ea typeface="Arial Black"/>
                <a:cs typeface="Arial Black"/>
                <a:sym typeface="Arial Black"/>
              </a:defRPr>
            </a:lvl3pPr>
            <a:lvl4pPr marL="0" lvl="3" indent="0" algn="r">
              <a:spcBef>
                <a:spcPts val="0"/>
              </a:spcBef>
              <a:spcAft>
                <a:spcPts val="0"/>
              </a:spcAft>
              <a:buNone/>
              <a:defRPr sz="1200">
                <a:solidFill>
                  <a:schemeClr val="dk1"/>
                </a:solidFill>
                <a:latin typeface="Arial Black"/>
                <a:ea typeface="Arial Black"/>
                <a:cs typeface="Arial Black"/>
                <a:sym typeface="Arial Black"/>
              </a:defRPr>
            </a:lvl4pPr>
            <a:lvl5pPr marL="0" lvl="4" indent="0" algn="r">
              <a:spcBef>
                <a:spcPts val="0"/>
              </a:spcBef>
              <a:spcAft>
                <a:spcPts val="0"/>
              </a:spcAft>
              <a:buNone/>
              <a:defRPr sz="1200">
                <a:solidFill>
                  <a:schemeClr val="dk1"/>
                </a:solidFill>
                <a:latin typeface="Arial Black"/>
                <a:ea typeface="Arial Black"/>
                <a:cs typeface="Arial Black"/>
                <a:sym typeface="Arial Black"/>
              </a:defRPr>
            </a:lvl5pPr>
            <a:lvl6pPr marL="0" lvl="5" indent="0" algn="r">
              <a:spcBef>
                <a:spcPts val="0"/>
              </a:spcBef>
              <a:spcAft>
                <a:spcPts val="0"/>
              </a:spcAft>
              <a:buNone/>
              <a:defRPr sz="1200">
                <a:solidFill>
                  <a:schemeClr val="dk1"/>
                </a:solidFill>
                <a:latin typeface="Arial Black"/>
                <a:ea typeface="Arial Black"/>
                <a:cs typeface="Arial Black"/>
                <a:sym typeface="Arial Black"/>
              </a:defRPr>
            </a:lvl6pPr>
            <a:lvl7pPr marL="0" lvl="6" indent="0" algn="r">
              <a:spcBef>
                <a:spcPts val="0"/>
              </a:spcBef>
              <a:spcAft>
                <a:spcPts val="0"/>
              </a:spcAft>
              <a:buNone/>
              <a:defRPr sz="1200">
                <a:solidFill>
                  <a:schemeClr val="dk1"/>
                </a:solidFill>
                <a:latin typeface="Arial Black"/>
                <a:ea typeface="Arial Black"/>
                <a:cs typeface="Arial Black"/>
                <a:sym typeface="Arial Black"/>
              </a:defRPr>
            </a:lvl7pPr>
            <a:lvl8pPr marL="0" lvl="7" indent="0" algn="r">
              <a:spcBef>
                <a:spcPts val="0"/>
              </a:spcBef>
              <a:spcAft>
                <a:spcPts val="0"/>
              </a:spcAft>
              <a:buNone/>
              <a:defRPr sz="1200">
                <a:solidFill>
                  <a:schemeClr val="dk1"/>
                </a:solidFill>
                <a:latin typeface="Arial Black"/>
                <a:ea typeface="Arial Black"/>
                <a:cs typeface="Arial Black"/>
                <a:sym typeface="Arial Black"/>
              </a:defRPr>
            </a:lvl8pPr>
            <a:lvl9pPr marL="0" lvl="8" indent="0" algn="r">
              <a:spcBef>
                <a:spcPts val="0"/>
              </a:spcBef>
              <a:spcAft>
                <a:spcPts val="0"/>
              </a:spcAft>
              <a:buNone/>
              <a:defRPr sz="1200">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88" name="Google Shape;88;p3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9"/>
        <p:cNvGrpSpPr/>
        <p:nvPr/>
      </p:nvGrpSpPr>
      <p:grpSpPr>
        <a:xfrm>
          <a:off x="0" y="0"/>
          <a:ext cx="0" cy="0"/>
          <a:chOff x="0" y="0"/>
          <a:chExt cx="0" cy="0"/>
        </a:xfrm>
      </p:grpSpPr>
      <p:sp>
        <p:nvSpPr>
          <p:cNvPr id="90" name="Google Shape;90;p3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2"/>
          <p:cNvSpPr>
            <a:spLocks noGrp="1"/>
          </p:cNvSpPr>
          <p:nvPr>
            <p:ph type="pic" idx="2"/>
          </p:nvPr>
        </p:nvSpPr>
        <p:spPr>
          <a:xfrm>
            <a:off x="1792288" y="612775"/>
            <a:ext cx="5486400" cy="4114800"/>
          </a:xfrm>
          <a:prstGeom prst="rect">
            <a:avLst/>
          </a:prstGeom>
          <a:noFill/>
          <a:ln>
            <a:noFill/>
          </a:ln>
        </p:spPr>
      </p:sp>
      <p:sp>
        <p:nvSpPr>
          <p:cNvPr id="92" name="Google Shape;92;p3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93" name="Google Shape;93;p3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200">
                <a:solidFill>
                  <a:schemeClr val="dk1"/>
                </a:solidFill>
                <a:latin typeface="Arial Black"/>
                <a:ea typeface="Arial Black"/>
                <a:cs typeface="Arial Black"/>
                <a:sym typeface="Arial Black"/>
              </a:defRPr>
            </a:lvl1pPr>
            <a:lvl2pPr marL="0" lvl="1" indent="0" algn="r">
              <a:spcBef>
                <a:spcPts val="0"/>
              </a:spcBef>
              <a:spcAft>
                <a:spcPts val="0"/>
              </a:spcAft>
              <a:buNone/>
              <a:defRPr sz="1200">
                <a:solidFill>
                  <a:schemeClr val="dk1"/>
                </a:solidFill>
                <a:latin typeface="Arial Black"/>
                <a:ea typeface="Arial Black"/>
                <a:cs typeface="Arial Black"/>
                <a:sym typeface="Arial Black"/>
              </a:defRPr>
            </a:lvl2pPr>
            <a:lvl3pPr marL="0" lvl="2" indent="0" algn="r">
              <a:spcBef>
                <a:spcPts val="0"/>
              </a:spcBef>
              <a:spcAft>
                <a:spcPts val="0"/>
              </a:spcAft>
              <a:buNone/>
              <a:defRPr sz="1200">
                <a:solidFill>
                  <a:schemeClr val="dk1"/>
                </a:solidFill>
                <a:latin typeface="Arial Black"/>
                <a:ea typeface="Arial Black"/>
                <a:cs typeface="Arial Black"/>
                <a:sym typeface="Arial Black"/>
              </a:defRPr>
            </a:lvl3pPr>
            <a:lvl4pPr marL="0" lvl="3" indent="0" algn="r">
              <a:spcBef>
                <a:spcPts val="0"/>
              </a:spcBef>
              <a:spcAft>
                <a:spcPts val="0"/>
              </a:spcAft>
              <a:buNone/>
              <a:defRPr sz="1200">
                <a:solidFill>
                  <a:schemeClr val="dk1"/>
                </a:solidFill>
                <a:latin typeface="Arial Black"/>
                <a:ea typeface="Arial Black"/>
                <a:cs typeface="Arial Black"/>
                <a:sym typeface="Arial Black"/>
              </a:defRPr>
            </a:lvl4pPr>
            <a:lvl5pPr marL="0" lvl="4" indent="0" algn="r">
              <a:spcBef>
                <a:spcPts val="0"/>
              </a:spcBef>
              <a:spcAft>
                <a:spcPts val="0"/>
              </a:spcAft>
              <a:buNone/>
              <a:defRPr sz="1200">
                <a:solidFill>
                  <a:schemeClr val="dk1"/>
                </a:solidFill>
                <a:latin typeface="Arial Black"/>
                <a:ea typeface="Arial Black"/>
                <a:cs typeface="Arial Black"/>
                <a:sym typeface="Arial Black"/>
              </a:defRPr>
            </a:lvl5pPr>
            <a:lvl6pPr marL="0" lvl="5" indent="0" algn="r">
              <a:spcBef>
                <a:spcPts val="0"/>
              </a:spcBef>
              <a:spcAft>
                <a:spcPts val="0"/>
              </a:spcAft>
              <a:buNone/>
              <a:defRPr sz="1200">
                <a:solidFill>
                  <a:schemeClr val="dk1"/>
                </a:solidFill>
                <a:latin typeface="Arial Black"/>
                <a:ea typeface="Arial Black"/>
                <a:cs typeface="Arial Black"/>
                <a:sym typeface="Arial Black"/>
              </a:defRPr>
            </a:lvl6pPr>
            <a:lvl7pPr marL="0" lvl="6" indent="0" algn="r">
              <a:spcBef>
                <a:spcPts val="0"/>
              </a:spcBef>
              <a:spcAft>
                <a:spcPts val="0"/>
              </a:spcAft>
              <a:buNone/>
              <a:defRPr sz="1200">
                <a:solidFill>
                  <a:schemeClr val="dk1"/>
                </a:solidFill>
                <a:latin typeface="Arial Black"/>
                <a:ea typeface="Arial Black"/>
                <a:cs typeface="Arial Black"/>
                <a:sym typeface="Arial Black"/>
              </a:defRPr>
            </a:lvl7pPr>
            <a:lvl8pPr marL="0" lvl="7" indent="0" algn="r">
              <a:spcBef>
                <a:spcPts val="0"/>
              </a:spcBef>
              <a:spcAft>
                <a:spcPts val="0"/>
              </a:spcAft>
              <a:buNone/>
              <a:defRPr sz="1200">
                <a:solidFill>
                  <a:schemeClr val="dk1"/>
                </a:solidFill>
                <a:latin typeface="Arial Black"/>
                <a:ea typeface="Arial Black"/>
                <a:cs typeface="Arial Black"/>
                <a:sym typeface="Arial Black"/>
              </a:defRPr>
            </a:lvl8pPr>
            <a:lvl9pPr marL="0" lvl="8" indent="0" algn="r">
              <a:spcBef>
                <a:spcPts val="0"/>
              </a:spcBef>
              <a:spcAft>
                <a:spcPts val="0"/>
              </a:spcAft>
              <a:buNone/>
              <a:defRPr sz="1200">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3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2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200" b="0" i="0" u="none" strike="noStrike" cap="none">
                <a:solidFill>
                  <a:schemeClr val="dk1"/>
                </a:solidFill>
                <a:latin typeface="Arial Black"/>
                <a:ea typeface="Arial Black"/>
                <a:cs typeface="Arial Black"/>
                <a:sym typeface="Arial Black"/>
              </a:defRPr>
            </a:lvl1pPr>
            <a:lvl2pPr marL="0" marR="0" lvl="1" indent="0" algn="r" rtl="0">
              <a:spcBef>
                <a:spcPts val="0"/>
              </a:spcBef>
              <a:spcAft>
                <a:spcPts val="0"/>
              </a:spcAft>
              <a:buNone/>
              <a:defRPr sz="1200" b="0" i="0" u="none" strike="noStrike" cap="none">
                <a:solidFill>
                  <a:schemeClr val="dk1"/>
                </a:solidFill>
                <a:latin typeface="Arial Black"/>
                <a:ea typeface="Arial Black"/>
                <a:cs typeface="Arial Black"/>
                <a:sym typeface="Arial Black"/>
              </a:defRPr>
            </a:lvl2pPr>
            <a:lvl3pPr marL="0" marR="0" lvl="2" indent="0" algn="r" rtl="0">
              <a:spcBef>
                <a:spcPts val="0"/>
              </a:spcBef>
              <a:spcAft>
                <a:spcPts val="0"/>
              </a:spcAft>
              <a:buNone/>
              <a:defRPr sz="1200" b="0" i="0" u="none" strike="noStrike" cap="none">
                <a:solidFill>
                  <a:schemeClr val="dk1"/>
                </a:solidFill>
                <a:latin typeface="Arial Black"/>
                <a:ea typeface="Arial Black"/>
                <a:cs typeface="Arial Black"/>
                <a:sym typeface="Arial Black"/>
              </a:defRPr>
            </a:lvl3pPr>
            <a:lvl4pPr marL="0" marR="0" lvl="3" indent="0" algn="r" rtl="0">
              <a:spcBef>
                <a:spcPts val="0"/>
              </a:spcBef>
              <a:spcAft>
                <a:spcPts val="0"/>
              </a:spcAft>
              <a:buNone/>
              <a:defRPr sz="1200" b="0" i="0" u="none" strike="noStrike" cap="none">
                <a:solidFill>
                  <a:schemeClr val="dk1"/>
                </a:solidFill>
                <a:latin typeface="Arial Black"/>
                <a:ea typeface="Arial Black"/>
                <a:cs typeface="Arial Black"/>
                <a:sym typeface="Arial Black"/>
              </a:defRPr>
            </a:lvl4pPr>
            <a:lvl5pPr marL="0" marR="0" lvl="4" indent="0" algn="r" rtl="0">
              <a:spcBef>
                <a:spcPts val="0"/>
              </a:spcBef>
              <a:spcAft>
                <a:spcPts val="0"/>
              </a:spcAft>
              <a:buNone/>
              <a:defRPr sz="1200" b="0" i="0" u="none" strike="noStrike" cap="none">
                <a:solidFill>
                  <a:schemeClr val="dk1"/>
                </a:solidFill>
                <a:latin typeface="Arial Black"/>
                <a:ea typeface="Arial Black"/>
                <a:cs typeface="Arial Black"/>
                <a:sym typeface="Arial Black"/>
              </a:defRPr>
            </a:lvl5pPr>
            <a:lvl6pPr marL="0" marR="0" lvl="5" indent="0" algn="r" rtl="0">
              <a:spcBef>
                <a:spcPts val="0"/>
              </a:spcBef>
              <a:spcAft>
                <a:spcPts val="0"/>
              </a:spcAft>
              <a:buNone/>
              <a:defRPr sz="1200" b="0" i="0" u="none" strike="noStrike" cap="none">
                <a:solidFill>
                  <a:schemeClr val="dk1"/>
                </a:solidFill>
                <a:latin typeface="Arial Black"/>
                <a:ea typeface="Arial Black"/>
                <a:cs typeface="Arial Black"/>
                <a:sym typeface="Arial Black"/>
              </a:defRPr>
            </a:lvl6pPr>
            <a:lvl7pPr marL="0" marR="0" lvl="6" indent="0" algn="r" rtl="0">
              <a:spcBef>
                <a:spcPts val="0"/>
              </a:spcBef>
              <a:spcAft>
                <a:spcPts val="0"/>
              </a:spcAft>
              <a:buNone/>
              <a:defRPr sz="1200" b="0" i="0" u="none" strike="noStrike" cap="none">
                <a:solidFill>
                  <a:schemeClr val="dk1"/>
                </a:solidFill>
                <a:latin typeface="Arial Black"/>
                <a:ea typeface="Arial Black"/>
                <a:cs typeface="Arial Black"/>
                <a:sym typeface="Arial Black"/>
              </a:defRPr>
            </a:lvl7pPr>
            <a:lvl8pPr marL="0" marR="0" lvl="7" indent="0" algn="r" rtl="0">
              <a:spcBef>
                <a:spcPts val="0"/>
              </a:spcBef>
              <a:spcAft>
                <a:spcPts val="0"/>
              </a:spcAft>
              <a:buNone/>
              <a:defRPr sz="1200" b="0" i="0" u="none" strike="noStrike" cap="none">
                <a:solidFill>
                  <a:schemeClr val="dk1"/>
                </a:solidFill>
                <a:latin typeface="Arial Black"/>
                <a:ea typeface="Arial Black"/>
                <a:cs typeface="Arial Black"/>
                <a:sym typeface="Arial Black"/>
              </a:defRPr>
            </a:lvl8pPr>
            <a:lvl9pPr marL="0" marR="0" lvl="8" indent="0" algn="r" rtl="0">
              <a:spcBef>
                <a:spcPts val="0"/>
              </a:spcBef>
              <a:spcAft>
                <a:spcPts val="0"/>
              </a:spcAft>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grpSp>
        <p:nvGrpSpPr>
          <p:cNvPr id="12" name="Google Shape;12;p23"/>
          <p:cNvGrpSpPr/>
          <p:nvPr/>
        </p:nvGrpSpPr>
        <p:grpSpPr>
          <a:xfrm>
            <a:off x="0" y="0"/>
            <a:ext cx="9144000" cy="546100"/>
            <a:chOff x="0" y="0"/>
            <a:chExt cx="5760" cy="344"/>
          </a:xfrm>
        </p:grpSpPr>
        <p:sp>
          <p:nvSpPr>
            <p:cNvPr id="13" name="Google Shape;13;p23"/>
            <p:cNvSpPr/>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14" name="Google Shape;14;p23"/>
            <p:cNvSpPr/>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15" name="Google Shape;15;p23"/>
            <p:cNvSpPr/>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hlink"/>
                </a:solidFill>
                <a:latin typeface="Arial"/>
                <a:ea typeface="Arial"/>
                <a:cs typeface="Arial"/>
                <a:sym typeface="Arial"/>
              </a:endParaRPr>
            </a:p>
          </p:txBody>
        </p:sp>
        <p:sp>
          <p:nvSpPr>
            <p:cNvPr id="16" name="Google Shape;16;p23"/>
            <p:cNvSpPr/>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hlink"/>
                </a:solidFill>
                <a:latin typeface="Arial"/>
                <a:ea typeface="Arial"/>
                <a:cs typeface="Arial"/>
                <a:sym typeface="Arial"/>
              </a:endParaRPr>
            </a:p>
          </p:txBody>
        </p:sp>
        <p:sp>
          <p:nvSpPr>
            <p:cNvPr id="17" name="Google Shape;17;p23"/>
            <p:cNvSpPr/>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accent2"/>
                </a:solidFill>
                <a:latin typeface="Arial"/>
                <a:ea typeface="Arial"/>
                <a:cs typeface="Arial"/>
                <a:sym typeface="Arial"/>
              </a:endParaRPr>
            </a:p>
          </p:txBody>
        </p:sp>
        <p:sp>
          <p:nvSpPr>
            <p:cNvPr id="18" name="Google Shape;18;p23"/>
            <p:cNvSpPr/>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hlink"/>
                </a:solidFill>
                <a:latin typeface="Arial"/>
                <a:ea typeface="Arial"/>
                <a:cs typeface="Arial"/>
                <a:sym typeface="Arial"/>
              </a:endParaRPr>
            </a:p>
          </p:txBody>
        </p:sp>
        <p:sp>
          <p:nvSpPr>
            <p:cNvPr id="19" name="Google Shape;19;p23"/>
            <p:cNvSpPr/>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20" name="Google Shape;20;p23"/>
            <p:cNvSpPr/>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accent2"/>
                </a:solidFill>
                <a:latin typeface="Arial"/>
                <a:ea typeface="Arial"/>
                <a:cs typeface="Arial"/>
                <a:sym typeface="Arial"/>
              </a:endParaRPr>
            </a:p>
          </p:txBody>
        </p:sp>
        <p:sp>
          <p:nvSpPr>
            <p:cNvPr id="21" name="Google Shape;21;p23"/>
            <p:cNvSpPr/>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accent2"/>
                </a:solidFill>
                <a:latin typeface="Arial"/>
                <a:ea typeface="Arial"/>
                <a:cs typeface="Arial"/>
                <a:sym typeface="Arial"/>
              </a:endParaRPr>
            </a:p>
          </p:txBody>
        </p:sp>
      </p:grpSp>
      <p:sp>
        <p:nvSpPr>
          <p:cNvPr id="22" name="Google Shape;22;p2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3" name="Google Shape;23;p23"/>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4" name="Google Shape;24;p2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16"/>
        <p:cNvGrpSpPr/>
        <p:nvPr/>
      </p:nvGrpSpPr>
      <p:grpSpPr>
        <a:xfrm>
          <a:off x="0" y="0"/>
          <a:ext cx="0" cy="0"/>
          <a:chOff x="0" y="0"/>
          <a:chExt cx="0" cy="0"/>
        </a:xfrm>
      </p:grpSpPr>
      <p:sp>
        <p:nvSpPr>
          <p:cNvPr id="117" name="Google Shape;117;p1"/>
          <p:cNvSpPr/>
          <p:nvPr/>
        </p:nvSpPr>
        <p:spPr>
          <a:xfrm>
            <a:off x="512763" y="533400"/>
            <a:ext cx="8077200" cy="723900"/>
          </a:xfrm>
          <a:prstGeom prst="rect">
            <a:avLst/>
          </a:prstGeom>
          <a:noFill/>
          <a:ln>
            <a:noFill/>
          </a:ln>
        </p:spPr>
        <p:txBody>
          <a:bodyPr spcFirstLastPara="1" wrap="square" lIns="91425" tIns="45700" rIns="91425" bIns="45700" anchor="t" anchorCtr="0">
            <a:noAutofit/>
          </a:bodyPr>
          <a:lstStyle/>
          <a:p>
            <a:pPr marL="342900" marR="0" lvl="0" indent="-342900" algn="ctr" rtl="0">
              <a:spcBef>
                <a:spcPts val="0"/>
              </a:spcBef>
              <a:spcAft>
                <a:spcPts val="0"/>
              </a:spcAft>
              <a:buClr>
                <a:schemeClr val="lt2"/>
              </a:buClr>
              <a:buSzPts val="3000"/>
              <a:buFont typeface="Noto Sans Symbols"/>
              <a:buNone/>
            </a:pPr>
            <a:r>
              <a:rPr lang="en-US" sz="4000" b="1" i="0" u="none" strike="noStrike" cap="none">
                <a:solidFill>
                  <a:schemeClr val="dk1"/>
                </a:solidFill>
                <a:latin typeface="Arial"/>
                <a:ea typeface="Arial"/>
                <a:cs typeface="Arial"/>
                <a:sym typeface="Arial"/>
              </a:rPr>
              <a:t>REVIEW OF LESSON 3</a:t>
            </a:r>
            <a:endParaRPr/>
          </a:p>
        </p:txBody>
      </p:sp>
      <p:sp>
        <p:nvSpPr>
          <p:cNvPr id="118" name="Google Shape;118;p1"/>
          <p:cNvSpPr/>
          <p:nvPr/>
        </p:nvSpPr>
        <p:spPr>
          <a:xfrm>
            <a:off x="131763" y="1543051"/>
            <a:ext cx="8839200" cy="13525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i="0" u="none" strike="noStrike" cap="none">
                <a:solidFill>
                  <a:srgbClr val="FF0000"/>
                </a:solidFill>
                <a:latin typeface="Arial"/>
                <a:ea typeface="Arial"/>
                <a:cs typeface="Arial"/>
                <a:sym typeface="Arial"/>
              </a:rPr>
              <a:t>Three types of support</a:t>
            </a:r>
            <a:endParaRPr/>
          </a:p>
        </p:txBody>
      </p:sp>
      <p:sp>
        <p:nvSpPr>
          <p:cNvPr id="119" name="Google Shape;119;p1"/>
          <p:cNvSpPr txBox="1"/>
          <p:nvPr/>
        </p:nvSpPr>
        <p:spPr>
          <a:xfrm>
            <a:off x="304800" y="3198167"/>
            <a:ext cx="8839200" cy="2677656"/>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2400"/>
              <a:buFont typeface="Arial"/>
              <a:buAutoNum type="arabicPeriod"/>
            </a:pPr>
            <a:r>
              <a:rPr lang="en-US" sz="2400" b="1" i="0" u="none" strike="noStrike" cap="none">
                <a:solidFill>
                  <a:schemeClr val="dk1"/>
                </a:solidFill>
                <a:latin typeface="Arial"/>
                <a:ea typeface="Arial"/>
                <a:cs typeface="Arial"/>
                <a:sym typeface="Arial"/>
              </a:rPr>
              <a:t>Examples (brief, extended, hypothetical examples)</a:t>
            </a:r>
            <a:endParaRPr/>
          </a:p>
          <a:p>
            <a:pPr marL="457200" marR="0" lvl="0" indent="-457200" algn="l" rtl="0">
              <a:lnSpc>
                <a:spcPct val="150000"/>
              </a:lnSpc>
              <a:spcBef>
                <a:spcPts val="0"/>
              </a:spcBef>
              <a:spcAft>
                <a:spcPts val="0"/>
              </a:spcAft>
              <a:buClr>
                <a:schemeClr val="dk1"/>
              </a:buClr>
              <a:buSzPts val="2400"/>
              <a:buFont typeface="Arial"/>
              <a:buAutoNum type="arabicPeriod"/>
            </a:pPr>
            <a:r>
              <a:rPr lang="en-US" sz="2400" b="1" i="0" u="none" strike="noStrike" cap="none">
                <a:solidFill>
                  <a:schemeClr val="dk1"/>
                </a:solidFill>
                <a:latin typeface="Arial"/>
                <a:ea typeface="Arial"/>
                <a:cs typeface="Arial"/>
                <a:sym typeface="Arial"/>
              </a:rPr>
              <a:t>Statistics (with trustworthy sources)</a:t>
            </a:r>
            <a:endParaRPr/>
          </a:p>
          <a:p>
            <a:pPr marL="457200" marR="0" lvl="0" indent="-457200" algn="l" rtl="0">
              <a:lnSpc>
                <a:spcPct val="150000"/>
              </a:lnSpc>
              <a:spcBef>
                <a:spcPts val="0"/>
              </a:spcBef>
              <a:spcAft>
                <a:spcPts val="0"/>
              </a:spcAft>
              <a:buClr>
                <a:schemeClr val="dk1"/>
              </a:buClr>
              <a:buSzPts val="2400"/>
              <a:buFont typeface="Arial"/>
              <a:buAutoNum type="arabicPeriod"/>
            </a:pPr>
            <a:r>
              <a:rPr lang="en-US" sz="2400" b="1" i="0" u="none" strike="noStrike" cap="none">
                <a:solidFill>
                  <a:schemeClr val="dk1"/>
                </a:solidFill>
                <a:latin typeface="Arial"/>
                <a:ea typeface="Arial"/>
                <a:cs typeface="Arial"/>
                <a:sym typeface="Arial"/>
              </a:rPr>
              <a:t>Testimony (with trustworthy, unbiased sources)</a:t>
            </a:r>
            <a:endParaRPr/>
          </a:p>
          <a:p>
            <a:pPr marL="457200" marR="0" lvl="0" indent="-304800" algn="l" rtl="0">
              <a:lnSpc>
                <a:spcPct val="150000"/>
              </a:lnSpc>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 calcmode="lin" valueType="num">
                                      <p:cBhvr additive="base">
                                        <p:cTn id="7" dur="500"/>
                                        <p:tgtEl>
                                          <p:spTgt spid="11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84"/>
        <p:cNvGrpSpPr/>
        <p:nvPr/>
      </p:nvGrpSpPr>
      <p:grpSpPr>
        <a:xfrm>
          <a:off x="0" y="0"/>
          <a:ext cx="0" cy="0"/>
          <a:chOff x="0" y="0"/>
          <a:chExt cx="0" cy="0"/>
        </a:xfrm>
      </p:grpSpPr>
      <p:sp>
        <p:nvSpPr>
          <p:cNvPr id="185" name="Google Shape;185;p10"/>
          <p:cNvSpPr txBox="1">
            <a:spLocks noGrp="1"/>
          </p:cNvSpPr>
          <p:nvPr>
            <p:ph type="title"/>
          </p:nvPr>
        </p:nvSpPr>
        <p:spPr>
          <a:xfrm>
            <a:off x="457200" y="0"/>
            <a:ext cx="822960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a:t>Part 1</a:t>
            </a:r>
            <a:endParaRPr/>
          </a:p>
        </p:txBody>
      </p:sp>
      <p:sp>
        <p:nvSpPr>
          <p:cNvPr id="186" name="Google Shape;186;p10"/>
          <p:cNvSpPr txBox="1">
            <a:spLocks noGrp="1"/>
          </p:cNvSpPr>
          <p:nvPr>
            <p:ph type="body" idx="1"/>
          </p:nvPr>
        </p:nvSpPr>
        <p:spPr>
          <a:xfrm>
            <a:off x="6350" y="625475"/>
            <a:ext cx="9144000" cy="5715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25"/>
              <a:buChar char="■"/>
            </a:pPr>
            <a:r>
              <a:rPr lang="en-US" sz="1900" u="sng"/>
              <a:t>In this day and age</a:t>
            </a:r>
            <a:r>
              <a:rPr lang="en-US" sz="1900"/>
              <a:t>, the number of single people has gradually increased at an alarming rate over the years, especially in developed countries. This is so common a situation that even there's a special word for it "FA" - a shortened form of "Forever Alone". According to the website </a:t>
            </a:r>
            <a:r>
              <a:rPr lang="en-US" sz="1900" u="sng"/>
              <a:t>knowyourmeme.com</a:t>
            </a:r>
            <a:r>
              <a:rPr lang="en-US" sz="1900"/>
              <a:t>, the word took its root from a character named Rage Guy in a cartoon movie in 2010, and it has been used to express loneliness and disappointment with life. </a:t>
            </a:r>
            <a:endParaRPr/>
          </a:p>
          <a:p>
            <a:pPr marL="342900" lvl="0" indent="-342900" algn="l" rtl="0">
              <a:spcBef>
                <a:spcPts val="1200"/>
              </a:spcBef>
              <a:spcAft>
                <a:spcPts val="0"/>
              </a:spcAft>
              <a:buSzPts val="1425"/>
              <a:buChar char="■"/>
            </a:pPr>
            <a:r>
              <a:rPr lang="en-US" sz="1900" u="sng"/>
              <a:t>Unlike</a:t>
            </a:r>
            <a:r>
              <a:rPr lang="en-US" sz="1900"/>
              <a:t> other Internet trending words and topics which only have a short usage lifespan, "FA" is able to sustain its living up to today. The word FA is so viral that even there is a song named after it. As a matter of fact, "Forever Alone" by Justatee has received over 20 million views on Youtube. Furthermore, hashtag #FA, #foreveralone... are present all over social networks such as Facebook, Instagram, Tumblr... following millions of posts and pictures. </a:t>
            </a:r>
            <a:endParaRPr/>
          </a:p>
          <a:p>
            <a:pPr marL="342900" lvl="0" indent="-342900" algn="l" rtl="0">
              <a:spcBef>
                <a:spcPts val="1200"/>
              </a:spcBef>
              <a:spcAft>
                <a:spcPts val="0"/>
              </a:spcAft>
              <a:buSzPts val="1425"/>
              <a:buChar char="■"/>
            </a:pPr>
            <a:r>
              <a:rPr lang="en-US" sz="1900"/>
              <a:t> </a:t>
            </a:r>
            <a:r>
              <a:rPr lang="en-US" sz="1900" u="sng"/>
              <a:t>Another</a:t>
            </a:r>
            <a:r>
              <a:rPr lang="en-US" sz="1900"/>
              <a:t> testament to the popularity of the word FA is that "FA" has now had its usage rate as much as other regular, everyday conversation words like "single", "not in a relationship"... For example, instead of asking "Does she have a boyfriend ?", people, especially teenagers, would replace it with "Is she an FA?", which is shorter and sounds more trendy. </a:t>
            </a:r>
            <a:endParaRPr/>
          </a:p>
          <a:p>
            <a:pPr marL="342900" lvl="0" indent="-247650" algn="l" rtl="0">
              <a:spcBef>
                <a:spcPts val="1000"/>
              </a:spcBef>
              <a:spcAft>
                <a:spcPts val="0"/>
              </a:spcAft>
              <a:buSzPts val="1500"/>
              <a:buNone/>
            </a:pPr>
            <a:endParaRPr sz="2000"/>
          </a:p>
        </p:txBody>
      </p:sp>
      <p:sp>
        <p:nvSpPr>
          <p:cNvPr id="187" name="Google Shape;187;p10"/>
          <p:cNvSpPr/>
          <p:nvPr/>
        </p:nvSpPr>
        <p:spPr>
          <a:xfrm>
            <a:off x="228600" y="5878513"/>
            <a:ext cx="8534400" cy="923925"/>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Clr>
                <a:schemeClr val="dk1"/>
              </a:buClr>
              <a:buSzPts val="1800"/>
              <a:buFont typeface="Noto Sans Symbols"/>
              <a:buNone/>
            </a:pPr>
            <a:r>
              <a:rPr lang="en-US" sz="1800" b="1" i="0" u="sng" strike="noStrike" cap="none">
                <a:solidFill>
                  <a:schemeClr val="dk1"/>
                </a:solidFill>
                <a:latin typeface="Arial"/>
                <a:ea typeface="Arial"/>
                <a:cs typeface="Arial"/>
                <a:sym typeface="Arial"/>
              </a:rPr>
              <a:t>Transition</a:t>
            </a:r>
            <a:r>
              <a:rPr lang="en-US" sz="1800" b="1" i="0" u="none" strike="noStrike" cap="none">
                <a:solidFill>
                  <a:schemeClr val="dk1"/>
                </a:solidFill>
                <a:latin typeface="Arial"/>
                <a:ea typeface="Arial"/>
                <a:cs typeface="Arial"/>
                <a:sym typeface="Arial"/>
              </a:rPr>
              <a:t>: After you have known how the term FA came into use and how popular it has grown, we’ll discuss some of the reasons why this has become part of modern life.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animEffect transition="in" filter="fade">
                                      <p:cBhvr>
                                        <p:cTn id="7" dur="500"/>
                                        <p:tgtEl>
                                          <p:spTgt spid="1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92"/>
        <p:cNvGrpSpPr/>
        <p:nvPr/>
      </p:nvGrpSpPr>
      <p:grpSpPr>
        <a:xfrm>
          <a:off x="0" y="0"/>
          <a:ext cx="0" cy="0"/>
          <a:chOff x="0" y="0"/>
          <a:chExt cx="0" cy="0"/>
        </a:xfrm>
      </p:grpSpPr>
      <p:sp>
        <p:nvSpPr>
          <p:cNvPr id="193" name="Google Shape;193;p11"/>
          <p:cNvSpPr txBox="1">
            <a:spLocks noGrp="1"/>
          </p:cNvSpPr>
          <p:nvPr>
            <p:ph type="title"/>
          </p:nvPr>
        </p:nvSpPr>
        <p:spPr>
          <a:xfrm>
            <a:off x="457200" y="152400"/>
            <a:ext cx="822960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a:t>Part 2</a:t>
            </a:r>
            <a:endParaRPr/>
          </a:p>
        </p:txBody>
      </p:sp>
      <p:sp>
        <p:nvSpPr>
          <p:cNvPr id="194" name="Google Shape;194;p11"/>
          <p:cNvSpPr txBox="1">
            <a:spLocks noGrp="1"/>
          </p:cNvSpPr>
          <p:nvPr>
            <p:ph type="body" idx="1"/>
          </p:nvPr>
        </p:nvSpPr>
        <p:spPr>
          <a:xfrm>
            <a:off x="0" y="914400"/>
            <a:ext cx="9144000" cy="57150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SzPts val="1500"/>
              <a:buFont typeface="Noto Sans Symbols"/>
              <a:buNone/>
            </a:pPr>
            <a:r>
              <a:rPr lang="en-US" sz="2000" b="1" i="1"/>
              <a:t>	First</a:t>
            </a:r>
            <a:r>
              <a:rPr lang="en-US" sz="2000"/>
              <a:t>, on the individual level, young people tend to stay alone because they are not confident enough or, vice versa, overconfident! Few of us are 10s in appearance, but it is a fact that a large number of us are not confident enough about our appearance or our communication skills. We are too shy to get out of our shells looking for our half somewhere on the path of life. I’m a good example for this lacking confidence myself. I used to hate my big red nose, and I was constantly feared that my idol would never give me a glance just because of my clown face! </a:t>
            </a:r>
            <a:endParaRPr/>
          </a:p>
          <a:p>
            <a:pPr marL="342900" lvl="0" indent="-342900" algn="l" rtl="0">
              <a:lnSpc>
                <a:spcPct val="150000"/>
              </a:lnSpc>
              <a:spcBef>
                <a:spcPts val="400"/>
              </a:spcBef>
              <a:spcAft>
                <a:spcPts val="0"/>
              </a:spcAft>
              <a:buSzPts val="1500"/>
              <a:buFont typeface="Noto Sans Symbols"/>
              <a:buNone/>
            </a:pPr>
            <a:r>
              <a:rPr lang="en-US" sz="2000"/>
              <a:t>	</a:t>
            </a:r>
            <a:r>
              <a:rPr lang="en-US" sz="2000" b="1" i="1"/>
              <a:t>On the contrary</a:t>
            </a:r>
            <a:r>
              <a:rPr lang="en-US" sz="2000"/>
              <a:t>, if you are too confident, there are also good chances that you travel alone in your life. When you are obsessed that no, or few people in this world can be compatible with you, you will find it hopeless to spot your Mr. or Ms. Right among the seven billion people on this Earth.</a:t>
            </a:r>
            <a:endParaRPr sz="2000" b="1" i="1"/>
          </a:p>
          <a:p>
            <a:pPr marL="342900" lvl="0" indent="-342900" algn="l" rtl="0">
              <a:lnSpc>
                <a:spcPct val="90000"/>
              </a:lnSpc>
              <a:spcBef>
                <a:spcPts val="480"/>
              </a:spcBef>
              <a:spcAft>
                <a:spcPts val="0"/>
              </a:spcAft>
              <a:buSzPts val="1800"/>
              <a:buFont typeface="Noto Sans Symbols"/>
              <a:buNone/>
            </a:pPr>
            <a:r>
              <a:rPr lang="en-US" sz="2400"/>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99"/>
        <p:cNvGrpSpPr/>
        <p:nvPr/>
      </p:nvGrpSpPr>
      <p:grpSpPr>
        <a:xfrm>
          <a:off x="0" y="0"/>
          <a:ext cx="0" cy="0"/>
          <a:chOff x="0" y="0"/>
          <a:chExt cx="0" cy="0"/>
        </a:xfrm>
      </p:grpSpPr>
      <p:sp>
        <p:nvSpPr>
          <p:cNvPr id="200" name="Google Shape;200;p12"/>
          <p:cNvSpPr txBox="1">
            <a:spLocks noGrp="1"/>
          </p:cNvSpPr>
          <p:nvPr>
            <p:ph type="title"/>
          </p:nvPr>
        </p:nvSpPr>
        <p:spPr>
          <a:xfrm>
            <a:off x="457200" y="0"/>
            <a:ext cx="822960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a:t>Part 2 (cont)</a:t>
            </a:r>
            <a:endParaRPr/>
          </a:p>
        </p:txBody>
      </p:sp>
      <p:sp>
        <p:nvSpPr>
          <p:cNvPr id="201" name="Google Shape;201;p12"/>
          <p:cNvSpPr txBox="1">
            <a:spLocks noGrp="1"/>
          </p:cNvSpPr>
          <p:nvPr>
            <p:ph type="body" idx="1"/>
          </p:nvPr>
        </p:nvSpPr>
        <p:spPr>
          <a:xfrm>
            <a:off x="-76200" y="609600"/>
            <a:ext cx="9144000" cy="57150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SzPts val="1500"/>
              <a:buFont typeface="Noto Sans Symbols"/>
              <a:buNone/>
            </a:pPr>
            <a:r>
              <a:rPr lang="en-US" sz="2000" b="1" i="1"/>
              <a:t>	Second</a:t>
            </a:r>
            <a:r>
              <a:rPr lang="en-US" sz="2000"/>
              <a:t>, on the social level, an increasing number of people have turned their backs on the traditional pattern of marriage and children due to their work pressure and their affordability to sustain a family. According to an Internet survey in Japan in 2012, “</a:t>
            </a:r>
            <a:r>
              <a:rPr lang="en-US" sz="2000" i="1"/>
              <a:t>the number of Japanese men and women choosing to marry later in life is on the increase and has reached a figure that can no longer be ignored</a:t>
            </a:r>
            <a:r>
              <a:rPr lang="en-US" sz="2000"/>
              <a:t>.” Two of the reasons for this decision are that stress at work deprives them of the time looking for a relationship, and supporting a family in this time of economic crisis is not easy at all.</a:t>
            </a:r>
            <a:r>
              <a:rPr lang="en-US" sz="2800"/>
              <a:t> </a:t>
            </a:r>
            <a:endParaRPr/>
          </a:p>
        </p:txBody>
      </p:sp>
      <p:sp>
        <p:nvSpPr>
          <p:cNvPr id="202" name="Google Shape;202;p12"/>
          <p:cNvSpPr/>
          <p:nvPr/>
        </p:nvSpPr>
        <p:spPr>
          <a:xfrm>
            <a:off x="281492" y="4767262"/>
            <a:ext cx="8839200" cy="641350"/>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Clr>
                <a:schemeClr val="dk1"/>
              </a:buClr>
              <a:buSzPts val="1800"/>
              <a:buFont typeface="Noto Sans Symbols"/>
              <a:buNone/>
            </a:pPr>
            <a:r>
              <a:rPr lang="en-US" sz="1800" b="1" i="0" u="sng" strike="noStrike" cap="none">
                <a:solidFill>
                  <a:schemeClr val="dk1"/>
                </a:solidFill>
                <a:latin typeface="Arial"/>
                <a:ea typeface="Arial"/>
                <a:cs typeface="Arial"/>
                <a:sym typeface="Arial"/>
              </a:rPr>
              <a:t>Comment</a:t>
            </a:r>
            <a:r>
              <a:rPr lang="en-US" sz="1800" b="1" i="0" u="none" strike="noStrike" cap="none">
                <a:solidFill>
                  <a:schemeClr val="dk1"/>
                </a:solidFill>
                <a:latin typeface="Arial"/>
                <a:ea typeface="Arial"/>
                <a:cs typeface="Arial"/>
                <a:sym typeface="Arial"/>
              </a:rPr>
              <a:t>: So, the reasons for your bachelorhood may come from yourselves, </a:t>
            </a:r>
            <a:endParaRPr/>
          </a:p>
          <a:p>
            <a:pPr marL="0" marR="0" lvl="0" indent="0" algn="just" rtl="0">
              <a:spcBef>
                <a:spcPts val="0"/>
              </a:spcBef>
              <a:spcAft>
                <a:spcPts val="0"/>
              </a:spcAft>
              <a:buClr>
                <a:schemeClr val="dk1"/>
              </a:buClr>
              <a:buSzPts val="1800"/>
              <a:buFont typeface="Noto Sans Symbols"/>
              <a:buNone/>
            </a:pPr>
            <a:r>
              <a:rPr lang="en-US" sz="1800" b="1" i="0" u="none" strike="noStrike" cap="none">
                <a:solidFill>
                  <a:schemeClr val="dk1"/>
                </a:solidFill>
                <a:latin typeface="Arial"/>
                <a:ea typeface="Arial"/>
                <a:cs typeface="Arial"/>
                <a:sym typeface="Arial"/>
              </a:rPr>
              <a:t>or may come from the society that you are living in.</a:t>
            </a:r>
            <a:endParaRPr/>
          </a:p>
        </p:txBody>
      </p:sp>
      <p:sp>
        <p:nvSpPr>
          <p:cNvPr id="203" name="Google Shape;203;p12"/>
          <p:cNvSpPr/>
          <p:nvPr/>
        </p:nvSpPr>
        <p:spPr>
          <a:xfrm>
            <a:off x="245633" y="5715000"/>
            <a:ext cx="8534400" cy="915988"/>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Clr>
                <a:schemeClr val="dk1"/>
              </a:buClr>
              <a:buSzPts val="1800"/>
              <a:buFont typeface="Noto Sans Symbols"/>
              <a:buNone/>
            </a:pPr>
            <a:r>
              <a:rPr lang="en-US" sz="1800" b="1" i="0" u="sng" strike="noStrike" cap="none">
                <a:solidFill>
                  <a:schemeClr val="dk1"/>
                </a:solidFill>
                <a:latin typeface="Arial"/>
                <a:ea typeface="Arial"/>
                <a:cs typeface="Arial"/>
                <a:sym typeface="Arial"/>
              </a:rPr>
              <a:t>Transition</a:t>
            </a:r>
            <a:r>
              <a:rPr lang="en-US" sz="1800" b="1" i="0" u="none" strike="noStrike" cap="none">
                <a:solidFill>
                  <a:schemeClr val="dk1"/>
                </a:solidFill>
                <a:latin typeface="Arial"/>
                <a:ea typeface="Arial"/>
                <a:cs typeface="Arial"/>
                <a:sym typeface="Arial"/>
              </a:rPr>
              <a:t>: Now that you’ve known about the causes of the FA trend, </a:t>
            </a:r>
            <a:endParaRPr/>
          </a:p>
          <a:p>
            <a:pPr marL="0" marR="0" lvl="0" indent="0" algn="just" rtl="0">
              <a:spcBef>
                <a:spcPts val="0"/>
              </a:spcBef>
              <a:spcAft>
                <a:spcPts val="0"/>
              </a:spcAft>
              <a:buClr>
                <a:schemeClr val="dk1"/>
              </a:buClr>
              <a:buSzPts val="1800"/>
              <a:buFont typeface="Noto Sans Symbols"/>
              <a:buNone/>
            </a:pPr>
            <a:r>
              <a:rPr lang="en-US" sz="1800" b="1" i="0" u="none" strike="noStrike" cap="none">
                <a:solidFill>
                  <a:schemeClr val="dk1"/>
                </a:solidFill>
                <a:latin typeface="Arial"/>
                <a:ea typeface="Arial"/>
                <a:cs typeface="Arial"/>
                <a:sym typeface="Arial"/>
              </a:rPr>
              <a:t>let me go on with its impacts. In fact, the F.A status has some influences not only on individuals in particular but also on society in general.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fade">
                                      <p:cBhvr>
                                        <p:cTn id="7" dur="500"/>
                                        <p:tgtEl>
                                          <p:spTgt spid="2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3"/>
                                        </p:tgtEl>
                                        <p:attrNameLst>
                                          <p:attrName>style.visibility</p:attrName>
                                        </p:attrNameLst>
                                      </p:cBhvr>
                                      <p:to>
                                        <p:strVal val="visible"/>
                                      </p:to>
                                    </p:set>
                                    <p:animEffect transition="in" filter="fade">
                                      <p:cBhvr>
                                        <p:cTn id="12"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208"/>
        <p:cNvGrpSpPr/>
        <p:nvPr/>
      </p:nvGrpSpPr>
      <p:grpSpPr>
        <a:xfrm>
          <a:off x="0" y="0"/>
          <a:ext cx="0" cy="0"/>
          <a:chOff x="0" y="0"/>
          <a:chExt cx="0" cy="0"/>
        </a:xfrm>
      </p:grpSpPr>
      <p:sp>
        <p:nvSpPr>
          <p:cNvPr id="209" name="Google Shape;209;p13"/>
          <p:cNvSpPr txBox="1">
            <a:spLocks noGrp="1"/>
          </p:cNvSpPr>
          <p:nvPr>
            <p:ph type="title"/>
          </p:nvPr>
        </p:nvSpPr>
        <p:spPr>
          <a:xfrm>
            <a:off x="457200" y="0"/>
            <a:ext cx="822960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a:t>Part 3</a:t>
            </a:r>
            <a:endParaRPr/>
          </a:p>
        </p:txBody>
      </p:sp>
      <p:sp>
        <p:nvSpPr>
          <p:cNvPr id="210" name="Google Shape;210;p13"/>
          <p:cNvSpPr txBox="1">
            <a:spLocks noGrp="1"/>
          </p:cNvSpPr>
          <p:nvPr>
            <p:ph type="body" idx="1"/>
          </p:nvPr>
        </p:nvSpPr>
        <p:spPr>
          <a:xfrm>
            <a:off x="0" y="838200"/>
            <a:ext cx="9144000" cy="5715000"/>
          </a:xfrm>
          <a:prstGeom prst="rect">
            <a:avLst/>
          </a:prstGeom>
          <a:noFill/>
          <a:ln>
            <a:noFill/>
          </a:ln>
        </p:spPr>
        <p:txBody>
          <a:bodyPr spcFirstLastPara="1" wrap="square" lIns="91425" tIns="45700" rIns="91425" bIns="45700" anchor="t" anchorCtr="0">
            <a:noAutofit/>
          </a:bodyPr>
          <a:lstStyle/>
          <a:p>
            <a:pPr marL="342900" lvl="0" indent="-342900" algn="l" rtl="0">
              <a:lnSpc>
                <a:spcPct val="115000"/>
              </a:lnSpc>
              <a:spcBef>
                <a:spcPts val="0"/>
              </a:spcBef>
              <a:spcAft>
                <a:spcPts val="0"/>
              </a:spcAft>
              <a:buSzPts val="1500"/>
              <a:buFont typeface="Noto Sans Symbols"/>
              <a:buNone/>
            </a:pPr>
            <a:r>
              <a:rPr lang="en-US" sz="2000" b="1" i="1"/>
              <a:t>	First</a:t>
            </a:r>
            <a:r>
              <a:rPr lang="en-US" sz="2000"/>
              <a:t>, for individuals, the FA status can be linked to a number of specific disorders like mental illnesses or shorter life expectancy.</a:t>
            </a:r>
            <a:endParaRPr/>
          </a:p>
          <a:p>
            <a:pPr marL="342900" lvl="0" indent="-342900" algn="l" rtl="0">
              <a:lnSpc>
                <a:spcPct val="115000"/>
              </a:lnSpc>
              <a:spcBef>
                <a:spcPts val="400"/>
              </a:spcBef>
              <a:spcAft>
                <a:spcPts val="0"/>
              </a:spcAft>
              <a:buSzPts val="1500"/>
              <a:buFont typeface="Noto Sans Symbols"/>
              <a:buNone/>
            </a:pPr>
            <a:r>
              <a:rPr lang="en-US" sz="2000"/>
              <a:t>	In some recent research of the WHO – World Health Organization – single women, especially those above the age of 40, have an increased risk of mental illness, mainly paranoia, depression or insomnia. Loneliness heightened level of stress in them, so FA people can easily fall into the mood of depression, driving fast and drinking much alcohol. </a:t>
            </a:r>
            <a:endParaRPr/>
          </a:p>
          <a:p>
            <a:pPr marL="342900" lvl="0" indent="-342900" algn="l" rtl="0">
              <a:lnSpc>
                <a:spcPct val="115000"/>
              </a:lnSpc>
              <a:spcBef>
                <a:spcPts val="400"/>
              </a:spcBef>
              <a:spcAft>
                <a:spcPts val="0"/>
              </a:spcAft>
              <a:buSzPts val="1500"/>
              <a:buFont typeface="Noto Sans Symbols"/>
              <a:buNone/>
            </a:pPr>
            <a:r>
              <a:rPr lang="en-US" sz="2000" b="1"/>
              <a:t>	</a:t>
            </a:r>
            <a:r>
              <a:rPr lang="en-US" sz="2000" b="1" i="1"/>
              <a:t>In addition</a:t>
            </a:r>
            <a:r>
              <a:rPr lang="en-US" sz="2000" i="1"/>
              <a:t>, </a:t>
            </a:r>
            <a:r>
              <a:rPr lang="en-US" sz="2000"/>
              <a:t>single men are said not to be able to enjoy life as long as married men. According to NBC News, a recent research has found that single men could die about a decade earlier than married men. In real numbers, “under the worse-case scenario, single men could die about eight to 17 years earlier than their married male friends’, says David Roelfs, an assistant professor of sociology at the University of Louisville, Ky. Women don't fare much better. They could die seven to 15 years earlier than their married female counterparts.</a:t>
            </a:r>
            <a:endParaRPr/>
          </a:p>
          <a:p>
            <a:pPr marL="342900" lvl="0" indent="-342900" algn="l" rtl="0">
              <a:lnSpc>
                <a:spcPct val="115000"/>
              </a:lnSpc>
              <a:spcBef>
                <a:spcPts val="400"/>
              </a:spcBef>
              <a:spcAft>
                <a:spcPts val="0"/>
              </a:spcAft>
              <a:buSzPts val="1500"/>
              <a:buFont typeface="Noto Sans Symbols"/>
              <a:buNone/>
            </a:pPr>
            <a:endParaRPr sz="2000" b="1" i="1"/>
          </a:p>
          <a:p>
            <a:pPr marL="342900" lvl="0" indent="-342900" algn="l" rtl="0">
              <a:lnSpc>
                <a:spcPct val="115000"/>
              </a:lnSpc>
              <a:spcBef>
                <a:spcPts val="400"/>
              </a:spcBef>
              <a:spcAft>
                <a:spcPts val="0"/>
              </a:spcAft>
              <a:buSzPts val="1500"/>
              <a:buFont typeface="Noto Sans Symbols"/>
              <a:buNone/>
            </a:pPr>
            <a:r>
              <a:rPr lang="en-US" sz="2000" b="1" i="1"/>
              <a:t>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215"/>
        <p:cNvGrpSpPr/>
        <p:nvPr/>
      </p:nvGrpSpPr>
      <p:grpSpPr>
        <a:xfrm>
          <a:off x="0" y="0"/>
          <a:ext cx="0" cy="0"/>
          <a:chOff x="0" y="0"/>
          <a:chExt cx="0" cy="0"/>
        </a:xfrm>
      </p:grpSpPr>
      <p:sp>
        <p:nvSpPr>
          <p:cNvPr id="216" name="Google Shape;216;p14"/>
          <p:cNvSpPr txBox="1">
            <a:spLocks noGrp="1"/>
          </p:cNvSpPr>
          <p:nvPr>
            <p:ph type="title"/>
          </p:nvPr>
        </p:nvSpPr>
        <p:spPr>
          <a:xfrm>
            <a:off x="457200" y="0"/>
            <a:ext cx="822960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a:t>Part 3 (cont)</a:t>
            </a:r>
            <a:endParaRPr/>
          </a:p>
        </p:txBody>
      </p:sp>
      <p:sp>
        <p:nvSpPr>
          <p:cNvPr id="217" name="Google Shape;217;p14"/>
          <p:cNvSpPr txBox="1">
            <a:spLocks noGrp="1"/>
          </p:cNvSpPr>
          <p:nvPr>
            <p:ph type="body" idx="1"/>
          </p:nvPr>
        </p:nvSpPr>
        <p:spPr>
          <a:xfrm>
            <a:off x="0" y="533400"/>
            <a:ext cx="9144000" cy="6324600"/>
          </a:xfrm>
          <a:prstGeom prst="rect">
            <a:avLst/>
          </a:prstGeom>
          <a:noFill/>
          <a:ln>
            <a:noFill/>
          </a:ln>
        </p:spPr>
        <p:txBody>
          <a:bodyPr spcFirstLastPara="1" wrap="square" lIns="91425" tIns="45700" rIns="91425" bIns="45700" anchor="t" anchorCtr="0">
            <a:noAutofit/>
          </a:bodyPr>
          <a:lstStyle/>
          <a:p>
            <a:pPr marL="342900" lvl="0" indent="-342900" algn="l" rtl="0">
              <a:lnSpc>
                <a:spcPct val="115000"/>
              </a:lnSpc>
              <a:spcBef>
                <a:spcPts val="0"/>
              </a:spcBef>
              <a:spcAft>
                <a:spcPts val="0"/>
              </a:spcAft>
              <a:buSzPts val="750"/>
              <a:buFont typeface="Noto Sans Symbols"/>
              <a:buNone/>
            </a:pPr>
            <a:r>
              <a:rPr lang="en-US" sz="1000"/>
              <a:t>	</a:t>
            </a:r>
            <a:endParaRPr/>
          </a:p>
          <a:p>
            <a:pPr marL="342900" lvl="0" indent="-342900" algn="l" rtl="0">
              <a:lnSpc>
                <a:spcPct val="115000"/>
              </a:lnSpc>
              <a:spcBef>
                <a:spcPts val="360"/>
              </a:spcBef>
              <a:spcAft>
                <a:spcPts val="0"/>
              </a:spcAft>
              <a:buSzPts val="750"/>
              <a:buFont typeface="Noto Sans Symbols"/>
              <a:buNone/>
            </a:pPr>
            <a:r>
              <a:rPr lang="en-US" sz="1000" b="1" i="1"/>
              <a:t>	</a:t>
            </a:r>
            <a:r>
              <a:rPr lang="en-US" sz="1800" b="1" i="1"/>
              <a:t>Then</a:t>
            </a:r>
            <a:r>
              <a:rPr lang="en-US" sz="1800"/>
              <a:t>, for the whole society, the F.A trend is the leading cause of many social issues the declined birth rate like and the aging population.</a:t>
            </a:r>
            <a:endParaRPr/>
          </a:p>
          <a:p>
            <a:pPr marL="342900" lvl="0" indent="-342900" algn="l" rtl="0">
              <a:lnSpc>
                <a:spcPct val="115000"/>
              </a:lnSpc>
              <a:spcBef>
                <a:spcPts val="360"/>
              </a:spcBef>
              <a:spcAft>
                <a:spcPts val="0"/>
              </a:spcAft>
              <a:buSzPts val="1350"/>
              <a:buFont typeface="Noto Sans Symbols"/>
              <a:buNone/>
            </a:pPr>
            <a:r>
              <a:rPr lang="en-US" sz="1800"/>
              <a:t>	According to The Guardian, in 2011 277 million people throughout the world lived alone, compared to 153 million in 1996. From these statistics, we can see that the number of people living alone has increased by more than 40% during the past 15 years. This unexpected and unwanted increase leads to more and more babies not having a chance to say hello to this world. </a:t>
            </a:r>
            <a:endParaRPr/>
          </a:p>
          <a:p>
            <a:pPr marL="342900" lvl="0" indent="-342900" algn="l" rtl="0">
              <a:lnSpc>
                <a:spcPct val="115000"/>
              </a:lnSpc>
              <a:spcBef>
                <a:spcPts val="360"/>
              </a:spcBef>
              <a:spcAft>
                <a:spcPts val="0"/>
              </a:spcAft>
              <a:buSzPts val="1350"/>
              <a:buFont typeface="Noto Sans Symbols"/>
              <a:buNone/>
            </a:pPr>
            <a:r>
              <a:rPr lang="en-US" sz="1800"/>
              <a:t>	When the birth rate declines, the world has been facing another problem: the aging demographics. A study by the United Nations in 1999 predicts that “by 2015, the world’s population is projected to reach 7.2 billion, of which about two thirds will be living in countries at or below replacement fertility.” It is not difficult to see the economic impact of this trend when the aging work force cannot be adequately replaced by a younger one.  </a:t>
            </a:r>
            <a:endParaRPr/>
          </a:p>
          <a:p>
            <a:pPr marL="342900" lvl="0" indent="-342900" algn="l" rtl="0">
              <a:lnSpc>
                <a:spcPct val="115000"/>
              </a:lnSpc>
              <a:spcBef>
                <a:spcPts val="360"/>
              </a:spcBef>
              <a:spcAft>
                <a:spcPts val="0"/>
              </a:spcAft>
              <a:buSzPts val="1350"/>
              <a:buFont typeface="Noto Sans Symbols"/>
              <a:buNone/>
            </a:pPr>
            <a:endParaRPr sz="1800" b="1" i="1"/>
          </a:p>
          <a:p>
            <a:pPr marL="342900" lvl="0" indent="-342900" algn="l" rtl="0">
              <a:lnSpc>
                <a:spcPct val="115000"/>
              </a:lnSpc>
              <a:spcBef>
                <a:spcPts val="360"/>
              </a:spcBef>
              <a:spcAft>
                <a:spcPts val="0"/>
              </a:spcAft>
              <a:buSzPts val="1350"/>
              <a:buFont typeface="Noto Sans Symbols"/>
              <a:buNone/>
            </a:pPr>
            <a:r>
              <a:rPr lang="en-US" sz="1800" b="1"/>
              <a:t>	</a:t>
            </a:r>
            <a:r>
              <a:rPr lang="en-US" sz="1800" b="1" u="sng"/>
              <a:t>Comment:</a:t>
            </a:r>
            <a:r>
              <a:rPr lang="en-US" sz="1800" b="1"/>
              <a:t> So, I think you have seen how the FA trend can seriously affect the development of society. It is not an exaggeration if we say this trend is an obsession of many countries.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221"/>
        <p:cNvGrpSpPr/>
        <p:nvPr/>
      </p:nvGrpSpPr>
      <p:grpSpPr>
        <a:xfrm>
          <a:off x="0" y="0"/>
          <a:ext cx="0" cy="0"/>
          <a:chOff x="0" y="0"/>
          <a:chExt cx="0" cy="0"/>
        </a:xfrm>
      </p:grpSpPr>
      <p:sp>
        <p:nvSpPr>
          <p:cNvPr id="222" name="Google Shape;222;p15"/>
          <p:cNvSpPr txBox="1">
            <a:spLocks noGrp="1"/>
          </p:cNvSpPr>
          <p:nvPr>
            <p:ph type="body" idx="4294967295"/>
          </p:nvPr>
        </p:nvSpPr>
        <p:spPr>
          <a:xfrm>
            <a:off x="228600" y="381000"/>
            <a:ext cx="8686800" cy="5715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1800"/>
              <a:buFont typeface="Noto Sans Symbols"/>
              <a:buNone/>
            </a:pPr>
            <a:r>
              <a:rPr lang="en-US" sz="2400" b="1"/>
              <a:t>TEMPLATE </a:t>
            </a:r>
            <a:endParaRPr/>
          </a:p>
          <a:p>
            <a:pPr marL="0" lvl="0" indent="0" algn="l" rtl="0">
              <a:spcBef>
                <a:spcPts val="280"/>
              </a:spcBef>
              <a:spcAft>
                <a:spcPts val="0"/>
              </a:spcAft>
              <a:buSzPts val="1050"/>
              <a:buFont typeface="Noto Sans Symbols"/>
              <a:buNone/>
            </a:pPr>
            <a:r>
              <a:rPr lang="en-US" sz="1400" b="1"/>
              <a:t>I. INTRODUCTION</a:t>
            </a:r>
            <a:endParaRPr sz="1400"/>
          </a:p>
          <a:p>
            <a:pPr marL="0" lvl="0" indent="0" algn="l" rtl="0">
              <a:spcBef>
                <a:spcPts val="280"/>
              </a:spcBef>
              <a:spcAft>
                <a:spcPts val="0"/>
              </a:spcAft>
              <a:buSzPts val="1050"/>
              <a:buFont typeface="Noto Sans Symbols"/>
              <a:buNone/>
            </a:pPr>
            <a:r>
              <a:rPr lang="en-US" sz="1400" b="1"/>
              <a:t>….</a:t>
            </a:r>
            <a:endParaRPr/>
          </a:p>
          <a:p>
            <a:pPr marL="0" lvl="0" indent="0" algn="l" rtl="0">
              <a:spcBef>
                <a:spcPts val="280"/>
              </a:spcBef>
              <a:spcAft>
                <a:spcPts val="0"/>
              </a:spcAft>
              <a:buSzPts val="1050"/>
              <a:buFont typeface="Noto Sans Symbols"/>
              <a:buNone/>
            </a:pPr>
            <a:r>
              <a:rPr lang="en-US" sz="1400" b="1"/>
              <a:t>8. Transition</a:t>
            </a:r>
            <a:endParaRPr/>
          </a:p>
          <a:p>
            <a:pPr marL="0" lvl="0" indent="0" algn="l" rtl="0">
              <a:spcBef>
                <a:spcPts val="280"/>
              </a:spcBef>
              <a:spcAft>
                <a:spcPts val="0"/>
              </a:spcAft>
              <a:buSzPts val="1050"/>
              <a:buFont typeface="Noto Sans Symbols"/>
              <a:buNone/>
            </a:pPr>
            <a:r>
              <a:rPr lang="en-US" sz="1400" b="1"/>
              <a:t>II. BODY</a:t>
            </a:r>
            <a:endParaRPr/>
          </a:p>
          <a:p>
            <a:pPr marL="0" lvl="0" indent="0" algn="l" rtl="0">
              <a:spcBef>
                <a:spcPts val="280"/>
              </a:spcBef>
              <a:spcAft>
                <a:spcPts val="0"/>
              </a:spcAft>
              <a:buSzPts val="1050"/>
              <a:buNone/>
            </a:pPr>
            <a:r>
              <a:rPr lang="en-US" sz="1400" b="1"/>
              <a:t>Point 1</a:t>
            </a:r>
            <a:r>
              <a:rPr lang="en-US" sz="1400"/>
              <a:t>:</a:t>
            </a:r>
            <a:endParaRPr/>
          </a:p>
          <a:p>
            <a:pPr marL="0" lvl="0" indent="0" algn="l" rtl="0">
              <a:spcBef>
                <a:spcPts val="280"/>
              </a:spcBef>
              <a:spcAft>
                <a:spcPts val="0"/>
              </a:spcAft>
              <a:buSzPts val="1050"/>
              <a:buNone/>
            </a:pPr>
            <a:r>
              <a:rPr lang="en-US" sz="1400"/>
              <a:t>First, </a:t>
            </a:r>
            <a:endParaRPr/>
          </a:p>
          <a:p>
            <a:pPr marL="0" lvl="0" indent="0" algn="l" rtl="0">
              <a:spcBef>
                <a:spcPts val="280"/>
              </a:spcBef>
              <a:spcAft>
                <a:spcPts val="0"/>
              </a:spcAft>
              <a:buSzPts val="1050"/>
              <a:buNone/>
            </a:pPr>
            <a:r>
              <a:rPr lang="en-US" sz="1400"/>
              <a:t>Second,</a:t>
            </a:r>
            <a:endParaRPr/>
          </a:p>
          <a:p>
            <a:pPr marL="0" lvl="0" indent="0" algn="l" rtl="0">
              <a:spcBef>
                <a:spcPts val="280"/>
              </a:spcBef>
              <a:spcAft>
                <a:spcPts val="0"/>
              </a:spcAft>
              <a:buSzPts val="1050"/>
              <a:buNone/>
            </a:pPr>
            <a:r>
              <a:rPr lang="en-US" sz="1400"/>
              <a:t>…. </a:t>
            </a:r>
            <a:endParaRPr/>
          </a:p>
          <a:p>
            <a:pPr marL="0" lvl="0" indent="0" algn="l" rtl="0">
              <a:spcBef>
                <a:spcPts val="280"/>
              </a:spcBef>
              <a:spcAft>
                <a:spcPts val="0"/>
              </a:spcAft>
              <a:buSzPts val="1050"/>
              <a:buFont typeface="Noto Sans Symbols"/>
              <a:buNone/>
            </a:pPr>
            <a:r>
              <a:rPr lang="en-US" sz="1400" b="1"/>
              <a:t>Comment (optional): </a:t>
            </a:r>
            <a:endParaRPr sz="1400"/>
          </a:p>
          <a:p>
            <a:pPr marL="0" lvl="0" indent="0" algn="l" rtl="0">
              <a:spcBef>
                <a:spcPts val="280"/>
              </a:spcBef>
              <a:spcAft>
                <a:spcPts val="0"/>
              </a:spcAft>
              <a:buSzPts val="1050"/>
              <a:buFont typeface="Noto Sans Symbols"/>
              <a:buNone/>
            </a:pPr>
            <a:r>
              <a:rPr lang="en-US" sz="1400" b="1"/>
              <a:t>Transition: Now that you’ve known about …., I’ll tell you about …. </a:t>
            </a:r>
            <a:endParaRPr/>
          </a:p>
          <a:p>
            <a:pPr marL="0" lvl="0" indent="0" algn="l" rtl="0">
              <a:spcBef>
                <a:spcPts val="280"/>
              </a:spcBef>
              <a:spcAft>
                <a:spcPts val="0"/>
              </a:spcAft>
              <a:buSzPts val="1050"/>
              <a:buNone/>
            </a:pPr>
            <a:r>
              <a:rPr lang="en-US" sz="1400" b="1"/>
              <a:t>Point 2</a:t>
            </a:r>
            <a:r>
              <a:rPr lang="en-US" sz="1400"/>
              <a:t>:</a:t>
            </a:r>
            <a:endParaRPr/>
          </a:p>
          <a:p>
            <a:pPr marL="0" lvl="0" indent="0" algn="l" rtl="0">
              <a:spcBef>
                <a:spcPts val="280"/>
              </a:spcBef>
              <a:spcAft>
                <a:spcPts val="0"/>
              </a:spcAft>
              <a:buSzPts val="1050"/>
              <a:buNone/>
            </a:pPr>
            <a:r>
              <a:rPr lang="en-US" sz="1400"/>
              <a:t>For one thing,</a:t>
            </a:r>
            <a:endParaRPr/>
          </a:p>
          <a:p>
            <a:pPr marL="0" lvl="0" indent="0" algn="l" rtl="0">
              <a:spcBef>
                <a:spcPts val="280"/>
              </a:spcBef>
              <a:spcAft>
                <a:spcPts val="0"/>
              </a:spcAft>
              <a:buSzPts val="1050"/>
              <a:buNone/>
            </a:pPr>
            <a:r>
              <a:rPr lang="en-US" sz="1400"/>
              <a:t>In addition,</a:t>
            </a:r>
            <a:endParaRPr/>
          </a:p>
          <a:p>
            <a:pPr marL="0" lvl="0" indent="0" algn="l" rtl="0">
              <a:spcBef>
                <a:spcPts val="280"/>
              </a:spcBef>
              <a:spcAft>
                <a:spcPts val="0"/>
              </a:spcAft>
              <a:buSzPts val="1050"/>
              <a:buNone/>
            </a:pPr>
            <a:r>
              <a:rPr lang="en-US" sz="1400"/>
              <a:t>…. </a:t>
            </a:r>
            <a:endParaRPr/>
          </a:p>
          <a:p>
            <a:pPr marL="0" lvl="0" indent="0" algn="l" rtl="0">
              <a:spcBef>
                <a:spcPts val="280"/>
              </a:spcBef>
              <a:spcAft>
                <a:spcPts val="0"/>
              </a:spcAft>
              <a:buSzPts val="1050"/>
              <a:buFont typeface="Noto Sans Symbols"/>
              <a:buNone/>
            </a:pPr>
            <a:r>
              <a:rPr lang="en-US" sz="1400" b="1"/>
              <a:t>Comment (optional): </a:t>
            </a:r>
            <a:endParaRPr sz="1400"/>
          </a:p>
          <a:p>
            <a:pPr marL="0" lvl="0" indent="0" algn="l" rtl="0">
              <a:spcBef>
                <a:spcPts val="280"/>
              </a:spcBef>
              <a:spcAft>
                <a:spcPts val="0"/>
              </a:spcAft>
              <a:buSzPts val="1050"/>
              <a:buFont typeface="Noto Sans Symbols"/>
              <a:buNone/>
            </a:pPr>
            <a:r>
              <a:rPr lang="en-US" sz="1400" b="1"/>
              <a:t>Transition: …</a:t>
            </a:r>
            <a:endParaRPr/>
          </a:p>
          <a:p>
            <a:pPr marL="0" lvl="0" indent="0" algn="l" rtl="0">
              <a:spcBef>
                <a:spcPts val="280"/>
              </a:spcBef>
              <a:spcAft>
                <a:spcPts val="0"/>
              </a:spcAft>
              <a:buSzPts val="1050"/>
              <a:buFont typeface="Noto Sans Symbols"/>
              <a:buNone/>
            </a:pPr>
            <a:r>
              <a:rPr lang="en-US" sz="1400" b="1"/>
              <a:t>Comment(optional): </a:t>
            </a:r>
            <a:endParaRPr/>
          </a:p>
          <a:p>
            <a:pPr marL="0" lvl="0" indent="0" algn="l" rtl="0">
              <a:spcBef>
                <a:spcPts val="280"/>
              </a:spcBef>
              <a:spcAft>
                <a:spcPts val="0"/>
              </a:spcAft>
              <a:buSzPts val="1050"/>
              <a:buFont typeface="Noto Sans Symbols"/>
              <a:buNone/>
            </a:pPr>
            <a:r>
              <a:rPr lang="en-US" sz="1400" b="1"/>
              <a:t>II. CONCLUSION</a:t>
            </a:r>
            <a:endParaRPr/>
          </a:p>
          <a:p>
            <a:pPr marL="0" lvl="0" indent="0" algn="l" rtl="0">
              <a:spcBef>
                <a:spcPts val="280"/>
              </a:spcBef>
              <a:spcAft>
                <a:spcPts val="0"/>
              </a:spcAft>
              <a:buSzPts val="1050"/>
              <a:buFont typeface="Noto Sans Symbols"/>
              <a:buNone/>
            </a:pPr>
            <a:r>
              <a:rPr lang="en-US" sz="1400" b="1"/>
              <a:t>Transition and tie back to the topic </a:t>
            </a:r>
            <a:endParaRPr/>
          </a:p>
          <a:p>
            <a:pPr marL="0" lvl="0" indent="0" algn="l" rtl="0">
              <a:spcBef>
                <a:spcPts val="280"/>
              </a:spcBef>
              <a:spcAft>
                <a:spcPts val="0"/>
              </a:spcAft>
              <a:buSzPts val="1050"/>
              <a:buFont typeface="Noto Sans Symbols"/>
              <a:buNone/>
            </a:pPr>
            <a:r>
              <a:rPr lang="en-US" sz="1400" b="1" u="sng"/>
              <a:t>Note</a:t>
            </a:r>
            <a:r>
              <a:rPr lang="en-US" sz="1400"/>
              <a:t>: Remember to use frequent transitions and connectives to link the major details in each section.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227"/>
        <p:cNvGrpSpPr/>
        <p:nvPr/>
      </p:nvGrpSpPr>
      <p:grpSpPr>
        <a:xfrm>
          <a:off x="0" y="0"/>
          <a:ext cx="0" cy="0"/>
          <a:chOff x="0" y="0"/>
          <a:chExt cx="0" cy="0"/>
        </a:xfrm>
      </p:grpSpPr>
      <p:sp>
        <p:nvSpPr>
          <p:cNvPr id="228" name="Google Shape;228;p16"/>
          <p:cNvSpPr txBox="1">
            <a:spLocks noGrp="1"/>
          </p:cNvSpPr>
          <p:nvPr>
            <p:ph type="body" idx="1"/>
          </p:nvPr>
        </p:nvSpPr>
        <p:spPr>
          <a:xfrm>
            <a:off x="152400" y="1371600"/>
            <a:ext cx="6477000" cy="4648200"/>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lnSpc>
                <a:spcPct val="160000"/>
              </a:lnSpc>
              <a:spcBef>
                <a:spcPts val="0"/>
              </a:spcBef>
              <a:spcAft>
                <a:spcPts val="0"/>
              </a:spcAft>
              <a:buSzPct val="75000"/>
              <a:buChar char="■"/>
            </a:pPr>
            <a:r>
              <a:rPr lang="en-US" sz="2200" b="1">
                <a:solidFill>
                  <a:srgbClr val="292929"/>
                </a:solidFill>
              </a:rPr>
              <a:t>Transition</a:t>
            </a:r>
            <a:r>
              <a:rPr lang="en-US" sz="2200">
                <a:solidFill>
                  <a:srgbClr val="292929"/>
                </a:solidFill>
              </a:rPr>
              <a:t> to the conclusion and tie back to the </a:t>
            </a:r>
            <a:r>
              <a:rPr lang="en-US" sz="2200" b="1">
                <a:solidFill>
                  <a:srgbClr val="292929"/>
                </a:solidFill>
              </a:rPr>
              <a:t>topic</a:t>
            </a:r>
            <a:r>
              <a:rPr lang="en-US" sz="2200">
                <a:solidFill>
                  <a:srgbClr val="292929"/>
                </a:solidFill>
              </a:rPr>
              <a:t>.</a:t>
            </a:r>
            <a:endParaRPr/>
          </a:p>
          <a:p>
            <a:pPr marL="742950" lvl="1" indent="-285750" algn="l" rtl="0">
              <a:lnSpc>
                <a:spcPct val="160000"/>
              </a:lnSpc>
              <a:spcBef>
                <a:spcPts val="340"/>
              </a:spcBef>
              <a:spcAft>
                <a:spcPts val="0"/>
              </a:spcAft>
              <a:buSzPct val="80000"/>
              <a:buChar char="◻"/>
            </a:pPr>
            <a:r>
              <a:rPr lang="en-US" sz="2000" b="1">
                <a:solidFill>
                  <a:srgbClr val="292929"/>
                </a:solidFill>
              </a:rPr>
              <a:t>“So as you can see…” or “To conclude…”</a:t>
            </a:r>
            <a:endParaRPr/>
          </a:p>
          <a:p>
            <a:pPr marL="342900" lvl="0" indent="-342900" algn="l" rtl="0">
              <a:lnSpc>
                <a:spcPct val="160000"/>
              </a:lnSpc>
              <a:spcBef>
                <a:spcPts val="374"/>
              </a:spcBef>
              <a:spcAft>
                <a:spcPts val="0"/>
              </a:spcAft>
              <a:buSzPct val="75000"/>
              <a:buChar char="■"/>
            </a:pPr>
            <a:r>
              <a:rPr lang="en-US" sz="2200" b="1">
                <a:solidFill>
                  <a:srgbClr val="292929"/>
                </a:solidFill>
              </a:rPr>
              <a:t>Review</a:t>
            </a:r>
            <a:r>
              <a:rPr lang="en-US" sz="2200">
                <a:solidFill>
                  <a:srgbClr val="292929"/>
                </a:solidFill>
              </a:rPr>
              <a:t> the main points.</a:t>
            </a:r>
            <a:endParaRPr/>
          </a:p>
          <a:p>
            <a:pPr marL="742950" lvl="1" indent="-285750" algn="l" rtl="0">
              <a:lnSpc>
                <a:spcPct val="160000"/>
              </a:lnSpc>
              <a:spcBef>
                <a:spcPts val="340"/>
              </a:spcBef>
              <a:spcAft>
                <a:spcPts val="0"/>
              </a:spcAft>
              <a:buSzPct val="80000"/>
              <a:buChar char="◻"/>
            </a:pPr>
            <a:r>
              <a:rPr lang="en-US" sz="2000">
                <a:solidFill>
                  <a:srgbClr val="292929"/>
                </a:solidFill>
              </a:rPr>
              <a:t>“</a:t>
            </a:r>
            <a:r>
              <a:rPr lang="en-US" sz="2000" b="1">
                <a:solidFill>
                  <a:srgbClr val="292929"/>
                </a:solidFill>
              </a:rPr>
              <a:t>Before I end my presentation, let me run through the key points again. First,</a:t>
            </a:r>
            <a:r>
              <a:rPr lang="en-US" sz="2000">
                <a:solidFill>
                  <a:srgbClr val="292929"/>
                </a:solidFill>
              </a:rPr>
              <a:t> I told you about (point 1), </a:t>
            </a:r>
            <a:r>
              <a:rPr lang="en-US" sz="2000" b="1">
                <a:solidFill>
                  <a:srgbClr val="292929"/>
                </a:solidFill>
              </a:rPr>
              <a:t>then</a:t>
            </a:r>
            <a:r>
              <a:rPr lang="en-US" sz="2000">
                <a:solidFill>
                  <a:srgbClr val="292929"/>
                </a:solidFill>
              </a:rPr>
              <a:t> I discussed (point 2) and </a:t>
            </a:r>
            <a:r>
              <a:rPr lang="en-US" sz="2000" b="1">
                <a:solidFill>
                  <a:srgbClr val="292929"/>
                </a:solidFill>
              </a:rPr>
              <a:t>last</a:t>
            </a:r>
            <a:r>
              <a:rPr lang="en-US" sz="2000">
                <a:solidFill>
                  <a:srgbClr val="292929"/>
                </a:solidFill>
              </a:rPr>
              <a:t>, I explained (point 3).”</a:t>
            </a:r>
            <a:endParaRPr/>
          </a:p>
          <a:p>
            <a:pPr marL="342900" lvl="0" indent="-342900" algn="l" rtl="0">
              <a:lnSpc>
                <a:spcPct val="160000"/>
              </a:lnSpc>
              <a:spcBef>
                <a:spcPts val="374"/>
              </a:spcBef>
              <a:spcAft>
                <a:spcPts val="0"/>
              </a:spcAft>
              <a:buSzPct val="75000"/>
              <a:buChar char="■"/>
            </a:pPr>
            <a:r>
              <a:rPr lang="en-US" sz="2200" b="1">
                <a:solidFill>
                  <a:srgbClr val="292929"/>
                </a:solidFill>
              </a:rPr>
              <a:t>Impress</a:t>
            </a:r>
            <a:r>
              <a:rPr lang="en-US" sz="2200">
                <a:solidFill>
                  <a:srgbClr val="292929"/>
                </a:solidFill>
              </a:rPr>
              <a:t> the audience with a final comment or a memorable thought</a:t>
            </a:r>
            <a:endParaRPr/>
          </a:p>
          <a:p>
            <a:pPr marL="342900" lvl="0" indent="-342900" algn="l" rtl="0">
              <a:lnSpc>
                <a:spcPct val="160000"/>
              </a:lnSpc>
              <a:spcBef>
                <a:spcPts val="374"/>
              </a:spcBef>
              <a:spcAft>
                <a:spcPts val="0"/>
              </a:spcAft>
              <a:buSzPct val="75000"/>
              <a:buChar char="■"/>
            </a:pPr>
            <a:r>
              <a:rPr lang="en-US" sz="2200" b="1">
                <a:solidFill>
                  <a:srgbClr val="292929"/>
                </a:solidFill>
              </a:rPr>
              <a:t>End</a:t>
            </a:r>
            <a:r>
              <a:rPr lang="en-US" sz="2200">
                <a:solidFill>
                  <a:srgbClr val="292929"/>
                </a:solidFill>
              </a:rPr>
              <a:t> with a wrap-up and a thank-you. </a:t>
            </a:r>
            <a:endParaRPr sz="2700">
              <a:solidFill>
                <a:srgbClr val="292929"/>
              </a:solidFill>
            </a:endParaRPr>
          </a:p>
        </p:txBody>
      </p:sp>
      <p:sp>
        <p:nvSpPr>
          <p:cNvPr id="229" name="Google Shape;229;p16"/>
          <p:cNvSpPr txBox="1">
            <a:spLocks noGrp="1"/>
          </p:cNvSpPr>
          <p:nvPr>
            <p:ph type="title"/>
          </p:nvPr>
        </p:nvSpPr>
        <p:spPr>
          <a:xfrm>
            <a:off x="457200" y="152400"/>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PART TWO: CONCLUDING YOUR TALK</a:t>
            </a:r>
            <a:endParaRPr/>
          </a:p>
        </p:txBody>
      </p:sp>
      <p:pic>
        <p:nvPicPr>
          <p:cNvPr id="230" name="Google Shape;230;p16"/>
          <p:cNvPicPr preferRelativeResize="0"/>
          <p:nvPr/>
        </p:nvPicPr>
        <p:blipFill rotWithShape="1">
          <a:blip r:embed="rId3">
            <a:alphaModFix/>
          </a:blip>
          <a:srcRect/>
          <a:stretch/>
        </p:blipFill>
        <p:spPr>
          <a:xfrm>
            <a:off x="6791325" y="1828800"/>
            <a:ext cx="2352675" cy="2647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8">
                                            <p:txEl>
                                              <p:pRg st="0" end="0"/>
                                            </p:txEl>
                                          </p:spTgt>
                                        </p:tgtEl>
                                        <p:attrNameLst>
                                          <p:attrName>style.visibility</p:attrName>
                                        </p:attrNameLst>
                                      </p:cBhvr>
                                      <p:to>
                                        <p:strVal val="visible"/>
                                      </p:to>
                                    </p:set>
                                    <p:anim calcmode="lin" valueType="num">
                                      <p:cBhvr additive="base">
                                        <p:cTn id="7" dur="500"/>
                                        <p:tgtEl>
                                          <p:spTgt spid="2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8">
                                            <p:txEl>
                                              <p:pRg st="1" end="1"/>
                                            </p:txEl>
                                          </p:spTgt>
                                        </p:tgtEl>
                                        <p:attrNameLst>
                                          <p:attrName>style.visibility</p:attrName>
                                        </p:attrNameLst>
                                      </p:cBhvr>
                                      <p:to>
                                        <p:strVal val="visible"/>
                                      </p:to>
                                    </p:set>
                                    <p:anim calcmode="lin" valueType="num">
                                      <p:cBhvr additive="base">
                                        <p:cTn id="12" dur="500"/>
                                        <p:tgtEl>
                                          <p:spTgt spid="22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28">
                                            <p:txEl>
                                              <p:pRg st="2" end="2"/>
                                            </p:txEl>
                                          </p:spTgt>
                                        </p:tgtEl>
                                        <p:attrNameLst>
                                          <p:attrName>style.visibility</p:attrName>
                                        </p:attrNameLst>
                                      </p:cBhvr>
                                      <p:to>
                                        <p:strVal val="visible"/>
                                      </p:to>
                                    </p:set>
                                    <p:anim calcmode="lin" valueType="num">
                                      <p:cBhvr additive="base">
                                        <p:cTn id="17" dur="500"/>
                                        <p:tgtEl>
                                          <p:spTgt spid="22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28">
                                            <p:txEl>
                                              <p:pRg st="3" end="3"/>
                                            </p:txEl>
                                          </p:spTgt>
                                        </p:tgtEl>
                                        <p:attrNameLst>
                                          <p:attrName>style.visibility</p:attrName>
                                        </p:attrNameLst>
                                      </p:cBhvr>
                                      <p:to>
                                        <p:strVal val="visible"/>
                                      </p:to>
                                    </p:set>
                                    <p:anim calcmode="lin" valueType="num">
                                      <p:cBhvr additive="base">
                                        <p:cTn id="22" dur="500"/>
                                        <p:tgtEl>
                                          <p:spTgt spid="22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28">
                                            <p:txEl>
                                              <p:pRg st="4" end="4"/>
                                            </p:txEl>
                                          </p:spTgt>
                                        </p:tgtEl>
                                        <p:attrNameLst>
                                          <p:attrName>style.visibility</p:attrName>
                                        </p:attrNameLst>
                                      </p:cBhvr>
                                      <p:to>
                                        <p:strVal val="visible"/>
                                      </p:to>
                                    </p:set>
                                    <p:anim calcmode="lin" valueType="num">
                                      <p:cBhvr additive="base">
                                        <p:cTn id="27" dur="500"/>
                                        <p:tgtEl>
                                          <p:spTgt spid="22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28">
                                            <p:txEl>
                                              <p:pRg st="5" end="5"/>
                                            </p:txEl>
                                          </p:spTgt>
                                        </p:tgtEl>
                                        <p:attrNameLst>
                                          <p:attrName>style.visibility</p:attrName>
                                        </p:attrNameLst>
                                      </p:cBhvr>
                                      <p:to>
                                        <p:strVal val="visible"/>
                                      </p:to>
                                    </p:set>
                                    <p:anim calcmode="lin" valueType="num">
                                      <p:cBhvr additive="base">
                                        <p:cTn id="32" dur="500"/>
                                        <p:tgtEl>
                                          <p:spTgt spid="22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235"/>
        <p:cNvGrpSpPr/>
        <p:nvPr/>
      </p:nvGrpSpPr>
      <p:grpSpPr>
        <a:xfrm>
          <a:off x="0" y="0"/>
          <a:ext cx="0" cy="0"/>
          <a:chOff x="0" y="0"/>
          <a:chExt cx="0" cy="0"/>
        </a:xfrm>
      </p:grpSpPr>
      <p:sp>
        <p:nvSpPr>
          <p:cNvPr id="236" name="Google Shape;236;p17"/>
          <p:cNvSpPr txBox="1">
            <a:spLocks noGrp="1"/>
          </p:cNvSpPr>
          <p:nvPr>
            <p:ph type="title"/>
          </p:nvPr>
        </p:nvSpPr>
        <p:spPr>
          <a:xfrm>
            <a:off x="457200" y="228600"/>
            <a:ext cx="8229600" cy="762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t>CONCLUSION</a:t>
            </a:r>
            <a:endParaRPr/>
          </a:p>
        </p:txBody>
      </p:sp>
      <p:sp>
        <p:nvSpPr>
          <p:cNvPr id="237" name="Google Shape;237;p17"/>
          <p:cNvSpPr txBox="1">
            <a:spLocks noGrp="1"/>
          </p:cNvSpPr>
          <p:nvPr>
            <p:ph type="body" idx="1"/>
          </p:nvPr>
        </p:nvSpPr>
        <p:spPr>
          <a:xfrm>
            <a:off x="190500" y="1219200"/>
            <a:ext cx="8763000" cy="5257800"/>
          </a:xfrm>
          <a:prstGeom prst="rect">
            <a:avLst/>
          </a:prstGeom>
          <a:noFill/>
          <a:ln>
            <a:noFill/>
          </a:ln>
        </p:spPr>
        <p:txBody>
          <a:bodyPr spcFirstLastPara="1" wrap="square" lIns="91425" tIns="45700" rIns="91425" bIns="45700" anchor="t" anchorCtr="0">
            <a:noAutofit/>
          </a:bodyPr>
          <a:lstStyle/>
          <a:p>
            <a:pPr marL="342900" lvl="0" indent="-342900" algn="l" rtl="0">
              <a:lnSpc>
                <a:spcPct val="130000"/>
              </a:lnSpc>
              <a:spcBef>
                <a:spcPts val="0"/>
              </a:spcBef>
              <a:spcAft>
                <a:spcPts val="0"/>
              </a:spcAft>
              <a:buSzPts val="1500"/>
              <a:buFont typeface="Noto Sans Symbols"/>
              <a:buNone/>
            </a:pPr>
            <a:r>
              <a:rPr lang="en-US" sz="2000" b="1"/>
              <a:t>	Transition</a:t>
            </a:r>
            <a:r>
              <a:rPr lang="en-US" sz="2000"/>
              <a:t>: Well, as you can see, </a:t>
            </a:r>
            <a:r>
              <a:rPr lang="en-US" sz="2000" b="1"/>
              <a:t>FA</a:t>
            </a:r>
            <a:r>
              <a:rPr lang="en-US" sz="2000"/>
              <a:t> is clearly not a term that we young people use to tease each other. Everyone </a:t>
            </a:r>
            <a:r>
              <a:rPr lang="en-US" sz="2000" b="1"/>
              <a:t>should consider this social issue seriously</a:t>
            </a:r>
            <a:r>
              <a:rPr lang="en-US" sz="2000"/>
              <a:t> rather than making jokes of it. </a:t>
            </a:r>
            <a:endParaRPr sz="2000" b="1"/>
          </a:p>
          <a:p>
            <a:pPr marL="342900" lvl="0" indent="-342900" algn="l" rtl="0">
              <a:lnSpc>
                <a:spcPct val="130000"/>
              </a:lnSpc>
              <a:spcBef>
                <a:spcPts val="400"/>
              </a:spcBef>
              <a:spcAft>
                <a:spcPts val="0"/>
              </a:spcAft>
              <a:buSzPts val="1500"/>
              <a:buFont typeface="Noto Sans Symbols"/>
              <a:buNone/>
            </a:pPr>
            <a:r>
              <a:rPr lang="en-US" sz="2000" b="1"/>
              <a:t>	Review</a:t>
            </a:r>
            <a:r>
              <a:rPr lang="en-US" sz="2000"/>
              <a:t>: During my presentation, I have mentioned three main points: what FA means and where this term comes from, the reasons why this voluntary or compulsory “singleism” is getting worse and worse among young people, and the effects this trend places on individuals as well as society. </a:t>
            </a:r>
            <a:endParaRPr sz="2000" b="1"/>
          </a:p>
          <a:p>
            <a:pPr marL="342900" lvl="0" indent="-342900" algn="l" rtl="0">
              <a:lnSpc>
                <a:spcPct val="130000"/>
              </a:lnSpc>
              <a:spcBef>
                <a:spcPts val="400"/>
              </a:spcBef>
              <a:spcAft>
                <a:spcPts val="0"/>
              </a:spcAft>
              <a:buSzPts val="1500"/>
              <a:buFont typeface="Noto Sans Symbols"/>
              <a:buNone/>
            </a:pPr>
            <a:r>
              <a:rPr lang="en-US" sz="2000" b="1"/>
              <a:t>	Final impression</a:t>
            </a:r>
            <a:r>
              <a:rPr lang="en-US" sz="2000"/>
              <a:t>: Therefore, if you don’t want to die young, go out and seek for a relationship right away! Your Mr. or Ms. Right will surely warm up your life and build up your fire! </a:t>
            </a:r>
            <a:endParaRPr sz="2000" b="1"/>
          </a:p>
          <a:p>
            <a:pPr marL="342900" lvl="0" indent="-342900" algn="l" rtl="0">
              <a:lnSpc>
                <a:spcPct val="130000"/>
              </a:lnSpc>
              <a:spcBef>
                <a:spcPts val="400"/>
              </a:spcBef>
              <a:spcAft>
                <a:spcPts val="0"/>
              </a:spcAft>
              <a:buSzPts val="1500"/>
              <a:buFont typeface="Noto Sans Symbols"/>
              <a:buNone/>
            </a:pPr>
            <a:r>
              <a:rPr lang="en-US" sz="2000" b="1"/>
              <a:t>	Wrap-up</a:t>
            </a:r>
            <a:r>
              <a:rPr lang="en-US" sz="2000"/>
              <a:t>: This brings me to the end of my presentation. Thank you for your attention.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242"/>
        <p:cNvGrpSpPr/>
        <p:nvPr/>
      </p:nvGrpSpPr>
      <p:grpSpPr>
        <a:xfrm>
          <a:off x="0" y="0"/>
          <a:ext cx="0" cy="0"/>
          <a:chOff x="0" y="0"/>
          <a:chExt cx="0" cy="0"/>
        </a:xfrm>
      </p:grpSpPr>
      <p:sp>
        <p:nvSpPr>
          <p:cNvPr id="243" name="Google Shape;243;p18"/>
          <p:cNvSpPr txBox="1">
            <a:spLocks noGrp="1"/>
          </p:cNvSpPr>
          <p:nvPr>
            <p:ph type="title"/>
          </p:nvPr>
        </p:nvSpPr>
        <p:spPr>
          <a:xfrm>
            <a:off x="457200" y="457200"/>
            <a:ext cx="8229600" cy="228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a:t>CONCLUSION</a:t>
            </a:r>
            <a:endParaRPr/>
          </a:p>
        </p:txBody>
      </p:sp>
      <p:sp>
        <p:nvSpPr>
          <p:cNvPr id="244" name="Google Shape;244;p18"/>
          <p:cNvSpPr txBox="1">
            <a:spLocks noGrp="1"/>
          </p:cNvSpPr>
          <p:nvPr>
            <p:ph type="body" idx="1"/>
          </p:nvPr>
        </p:nvSpPr>
        <p:spPr>
          <a:xfrm>
            <a:off x="-228600" y="990600"/>
            <a:ext cx="9372600" cy="6172200"/>
          </a:xfrm>
          <a:prstGeom prst="rect">
            <a:avLst/>
          </a:prstGeom>
          <a:noFill/>
          <a:ln>
            <a:noFill/>
          </a:ln>
        </p:spPr>
        <p:txBody>
          <a:bodyPr spcFirstLastPara="1" wrap="square" lIns="91425" tIns="45700" rIns="91425" bIns="45700" anchor="t" anchorCtr="0">
            <a:noAutofit/>
          </a:bodyPr>
          <a:lstStyle/>
          <a:p>
            <a:pPr marL="342900" lvl="0" indent="-342900" algn="l" rtl="0">
              <a:lnSpc>
                <a:spcPct val="125000"/>
              </a:lnSpc>
              <a:spcBef>
                <a:spcPts val="0"/>
              </a:spcBef>
              <a:spcAft>
                <a:spcPts val="0"/>
              </a:spcAft>
              <a:buSzPts val="1350"/>
              <a:buFont typeface="Noto Sans Symbols"/>
              <a:buNone/>
            </a:pPr>
            <a:r>
              <a:rPr lang="en-US" sz="1800" b="1"/>
              <a:t>	Review 1</a:t>
            </a:r>
            <a:r>
              <a:rPr lang="en-US" sz="1800"/>
              <a:t>: </a:t>
            </a:r>
            <a:endParaRPr/>
          </a:p>
          <a:p>
            <a:pPr marL="342900" lvl="0" indent="-342900" algn="l" rtl="0">
              <a:lnSpc>
                <a:spcPct val="125000"/>
              </a:lnSpc>
              <a:spcBef>
                <a:spcPts val="360"/>
              </a:spcBef>
              <a:spcAft>
                <a:spcPts val="0"/>
              </a:spcAft>
              <a:buSzPts val="1350"/>
              <a:buFont typeface="Noto Sans Symbols"/>
              <a:buNone/>
            </a:pPr>
            <a:r>
              <a:rPr lang="en-US" sz="1800"/>
              <a:t>	During my presentation, I have mentioned three main points: </a:t>
            </a:r>
            <a:r>
              <a:rPr lang="en-US" sz="1800" b="1" u="sng"/>
              <a:t>what</a:t>
            </a:r>
            <a:r>
              <a:rPr lang="en-US" sz="1800"/>
              <a:t> FA means and </a:t>
            </a:r>
            <a:r>
              <a:rPr lang="en-US" sz="1800" b="1" u="sng"/>
              <a:t>where</a:t>
            </a:r>
            <a:r>
              <a:rPr lang="en-US" sz="1800"/>
              <a:t> this term comes from, </a:t>
            </a:r>
            <a:r>
              <a:rPr lang="en-US" sz="1800" b="1" u="sng"/>
              <a:t>the reasons</a:t>
            </a:r>
            <a:r>
              <a:rPr lang="en-US" sz="1800"/>
              <a:t> why this voluntary or compulsory “singleism” is getting worse and worse among young people, and the </a:t>
            </a:r>
            <a:r>
              <a:rPr lang="en-US" sz="1800" b="1" u="sng"/>
              <a:t>effects</a:t>
            </a:r>
            <a:r>
              <a:rPr lang="en-US" sz="1800"/>
              <a:t> this trend places on individuals as well as society.</a:t>
            </a:r>
            <a:endParaRPr/>
          </a:p>
          <a:p>
            <a:pPr marL="342900" lvl="0" indent="-342900" algn="l" rtl="0">
              <a:lnSpc>
                <a:spcPct val="125000"/>
              </a:lnSpc>
              <a:spcBef>
                <a:spcPts val="360"/>
              </a:spcBef>
              <a:spcAft>
                <a:spcPts val="0"/>
              </a:spcAft>
              <a:buSzPts val="1350"/>
              <a:buFont typeface="Noto Sans Symbols"/>
              <a:buNone/>
            </a:pPr>
            <a:r>
              <a:rPr lang="en-US" sz="1800" b="1"/>
              <a:t>	Review 2</a:t>
            </a:r>
            <a:r>
              <a:rPr lang="en-US" sz="1800"/>
              <a:t>: </a:t>
            </a:r>
            <a:endParaRPr/>
          </a:p>
          <a:p>
            <a:pPr marL="342900" lvl="0" indent="-342900" algn="l" rtl="0">
              <a:lnSpc>
                <a:spcPct val="125000"/>
              </a:lnSpc>
              <a:spcBef>
                <a:spcPts val="360"/>
              </a:spcBef>
              <a:spcAft>
                <a:spcPts val="0"/>
              </a:spcAft>
              <a:buSzPts val="1350"/>
              <a:buFont typeface="Noto Sans Symbols"/>
              <a:buNone/>
            </a:pPr>
            <a:r>
              <a:rPr lang="en-US" sz="1800"/>
              <a:t>	During my presentation, I have mentioned three main points. </a:t>
            </a:r>
            <a:endParaRPr/>
          </a:p>
          <a:p>
            <a:pPr marL="342900" lvl="0" indent="-342900" algn="l" rtl="0">
              <a:lnSpc>
                <a:spcPct val="125000"/>
              </a:lnSpc>
              <a:spcBef>
                <a:spcPts val="360"/>
              </a:spcBef>
              <a:spcAft>
                <a:spcPts val="0"/>
              </a:spcAft>
              <a:buSzPts val="1350"/>
              <a:buFont typeface="Noto Sans Symbols"/>
              <a:buNone/>
            </a:pPr>
            <a:r>
              <a:rPr lang="en-US" sz="1800"/>
              <a:t>	</a:t>
            </a:r>
            <a:r>
              <a:rPr lang="en-US" sz="1800" b="1"/>
              <a:t>First</a:t>
            </a:r>
            <a:r>
              <a:rPr lang="en-US" sz="1800"/>
              <a:t>, the term FA comes from a comic named the Rage Guy and gradually, it gains popularity especially on social networks. </a:t>
            </a:r>
            <a:endParaRPr/>
          </a:p>
          <a:p>
            <a:pPr marL="342900" lvl="0" indent="-342900" algn="l" rtl="0">
              <a:lnSpc>
                <a:spcPct val="125000"/>
              </a:lnSpc>
              <a:spcBef>
                <a:spcPts val="360"/>
              </a:spcBef>
              <a:spcAft>
                <a:spcPts val="0"/>
              </a:spcAft>
              <a:buSzPts val="1350"/>
              <a:buFont typeface="Noto Sans Symbols"/>
              <a:buNone/>
            </a:pPr>
            <a:r>
              <a:rPr lang="en-US" sz="1800"/>
              <a:t>	</a:t>
            </a:r>
            <a:r>
              <a:rPr lang="en-US" sz="1800" b="1"/>
              <a:t>Second</a:t>
            </a:r>
            <a:r>
              <a:rPr lang="en-US" sz="1800"/>
              <a:t>, FA status may be the result of your insufficient confidence or your over-confidence. It may come from outside when you have to work too hard to have time for dates, or you don’t earn enough to think about marriage.     </a:t>
            </a:r>
            <a:endParaRPr/>
          </a:p>
          <a:p>
            <a:pPr marL="342900" lvl="0" indent="-342900" algn="l" rtl="0">
              <a:lnSpc>
                <a:spcPct val="125000"/>
              </a:lnSpc>
              <a:spcBef>
                <a:spcPts val="360"/>
              </a:spcBef>
              <a:spcAft>
                <a:spcPts val="0"/>
              </a:spcAft>
              <a:buSzPts val="1350"/>
              <a:buFont typeface="Noto Sans Symbols"/>
              <a:buNone/>
            </a:pPr>
            <a:r>
              <a:rPr lang="en-US" sz="1800"/>
              <a:t>	</a:t>
            </a:r>
            <a:r>
              <a:rPr lang="en-US" sz="1800" b="1"/>
              <a:t>Last</a:t>
            </a:r>
            <a:r>
              <a:rPr lang="en-US" sz="1800"/>
              <a:t>, this status can affect people in two ways. Physically, FAs can suffer from mental problems and say goodbye to this world earlier. Socially, the population will grow old but few replacements will be available. </a:t>
            </a:r>
            <a:endParaRPr/>
          </a:p>
          <a:p>
            <a:pPr marL="342900" lvl="0" indent="-342900" algn="l" rtl="0">
              <a:lnSpc>
                <a:spcPct val="125000"/>
              </a:lnSpc>
              <a:spcBef>
                <a:spcPts val="360"/>
              </a:spcBef>
              <a:spcAft>
                <a:spcPts val="0"/>
              </a:spcAft>
              <a:buSzPts val="1350"/>
              <a:buFont typeface="Noto Sans Symbols"/>
              <a:buNone/>
            </a:pPr>
            <a:r>
              <a:rPr lang="en-US" sz="1800"/>
              <a:t> </a:t>
            </a:r>
            <a:endParaRPr/>
          </a:p>
          <a:p>
            <a:pPr marL="342900" lvl="0" indent="-342900" algn="l" rtl="0">
              <a:lnSpc>
                <a:spcPct val="80000"/>
              </a:lnSpc>
              <a:spcBef>
                <a:spcPts val="120"/>
              </a:spcBef>
              <a:spcAft>
                <a:spcPts val="0"/>
              </a:spcAft>
              <a:buSzPts val="450"/>
              <a:buFont typeface="Noto Sans Symbols"/>
              <a:buNone/>
            </a:pPr>
            <a:r>
              <a:rPr lang="en-US" sz="600"/>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249"/>
        <p:cNvGrpSpPr/>
        <p:nvPr/>
      </p:nvGrpSpPr>
      <p:grpSpPr>
        <a:xfrm>
          <a:off x="0" y="0"/>
          <a:ext cx="0" cy="0"/>
          <a:chOff x="0" y="0"/>
          <a:chExt cx="0" cy="0"/>
        </a:xfrm>
      </p:grpSpPr>
      <p:sp>
        <p:nvSpPr>
          <p:cNvPr id="250" name="Google Shape;250;p19"/>
          <p:cNvSpPr txBox="1">
            <a:spLocks noGrp="1"/>
          </p:cNvSpPr>
          <p:nvPr>
            <p:ph type="title"/>
          </p:nvPr>
        </p:nvSpPr>
        <p:spPr>
          <a:xfrm>
            <a:off x="457200" y="381000"/>
            <a:ext cx="822960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600" b="1"/>
              <a:t>Tips for an Effective Conclusion</a:t>
            </a:r>
            <a:endParaRPr sz="3600" b="1">
              <a:latin typeface="Palatino"/>
              <a:ea typeface="Palatino"/>
              <a:cs typeface="Palatino"/>
              <a:sym typeface="Palatino"/>
            </a:endParaRPr>
          </a:p>
        </p:txBody>
      </p:sp>
      <p:sp>
        <p:nvSpPr>
          <p:cNvPr id="251" name="Google Shape;251;p19"/>
          <p:cNvSpPr txBox="1">
            <a:spLocks noGrp="1"/>
          </p:cNvSpPr>
          <p:nvPr>
            <p:ph type="body" idx="1"/>
          </p:nvPr>
        </p:nvSpPr>
        <p:spPr>
          <a:xfrm>
            <a:off x="152400" y="1447800"/>
            <a:ext cx="8382000" cy="4525963"/>
          </a:xfrm>
          <a:prstGeom prst="rect">
            <a:avLst/>
          </a:prstGeom>
          <a:noFill/>
          <a:ln>
            <a:noFill/>
          </a:ln>
        </p:spPr>
        <p:txBody>
          <a:bodyPr spcFirstLastPara="1" wrap="square" lIns="91425" tIns="45700" rIns="91425" bIns="45700" anchor="t" anchorCtr="0">
            <a:noAutofit/>
          </a:bodyPr>
          <a:lstStyle/>
          <a:p>
            <a:pPr marL="455613" lvl="0" indent="-455613" algn="l" rtl="0">
              <a:lnSpc>
                <a:spcPct val="150000"/>
              </a:lnSpc>
              <a:spcBef>
                <a:spcPts val="0"/>
              </a:spcBef>
              <a:spcAft>
                <a:spcPts val="0"/>
              </a:spcAft>
              <a:buSzPts val="1800"/>
              <a:buFont typeface="Noto Sans Symbols"/>
              <a:buChar char="▪"/>
            </a:pPr>
            <a:r>
              <a:rPr lang="en-US" sz="2400"/>
              <a:t>Don’t end abruptly by saying:</a:t>
            </a:r>
            <a:endParaRPr/>
          </a:p>
          <a:p>
            <a:pPr marL="855663" lvl="1" indent="-455613" algn="l" rtl="0">
              <a:lnSpc>
                <a:spcPct val="150000"/>
              </a:lnSpc>
              <a:spcBef>
                <a:spcPts val="400"/>
              </a:spcBef>
              <a:spcAft>
                <a:spcPts val="0"/>
              </a:spcAft>
              <a:buSzPts val="1600"/>
              <a:buFont typeface="Noto Sans Symbols"/>
              <a:buChar char="▪"/>
            </a:pPr>
            <a:r>
              <a:rPr lang="en-US" sz="2000"/>
              <a:t>“</a:t>
            </a:r>
            <a:r>
              <a:rPr lang="en-US" sz="2000" i="1"/>
              <a:t>That’s it</a:t>
            </a:r>
            <a:r>
              <a:rPr lang="en-US" sz="2000"/>
              <a:t>.” 		</a:t>
            </a:r>
            <a:endParaRPr/>
          </a:p>
          <a:p>
            <a:pPr marL="855663" lvl="1" indent="-455613" algn="l" rtl="0">
              <a:lnSpc>
                <a:spcPct val="150000"/>
              </a:lnSpc>
              <a:spcBef>
                <a:spcPts val="400"/>
              </a:spcBef>
              <a:spcAft>
                <a:spcPts val="0"/>
              </a:spcAft>
              <a:buSzPts val="1600"/>
              <a:buFont typeface="Noto Sans Symbols"/>
              <a:buChar char="▪"/>
            </a:pPr>
            <a:r>
              <a:rPr lang="en-US" sz="2000"/>
              <a:t>“</a:t>
            </a:r>
            <a:r>
              <a:rPr lang="en-US" sz="2000" i="1"/>
              <a:t>I guess that’s my speech.</a:t>
            </a:r>
            <a:r>
              <a:rPr lang="en-US" sz="2000"/>
              <a:t>” </a:t>
            </a:r>
            <a:endParaRPr/>
          </a:p>
          <a:p>
            <a:pPr marL="855663" lvl="1" indent="-455613" algn="l" rtl="0">
              <a:lnSpc>
                <a:spcPct val="150000"/>
              </a:lnSpc>
              <a:spcBef>
                <a:spcPts val="400"/>
              </a:spcBef>
              <a:spcAft>
                <a:spcPts val="0"/>
              </a:spcAft>
              <a:buSzPts val="1600"/>
              <a:buFont typeface="Noto Sans Symbols"/>
              <a:buChar char="▪"/>
            </a:pPr>
            <a:r>
              <a:rPr lang="en-US" sz="2000"/>
              <a:t>“</a:t>
            </a:r>
            <a:r>
              <a:rPr lang="en-US" sz="2000" i="1"/>
              <a:t>That’s all I’ve got, thanks</a:t>
            </a:r>
            <a:r>
              <a:rPr lang="en-US" sz="2000"/>
              <a:t>.”</a:t>
            </a:r>
            <a:endParaRPr/>
          </a:p>
          <a:p>
            <a:pPr marL="455613" lvl="0" indent="-455613" algn="l" rtl="0">
              <a:lnSpc>
                <a:spcPct val="150000"/>
              </a:lnSpc>
              <a:spcBef>
                <a:spcPts val="480"/>
              </a:spcBef>
              <a:spcAft>
                <a:spcPts val="0"/>
              </a:spcAft>
              <a:buSzPts val="1800"/>
              <a:buFont typeface="Noto Sans Symbols"/>
              <a:buChar char="▪"/>
            </a:pPr>
            <a:r>
              <a:rPr lang="en-US" sz="2400"/>
              <a:t>Don’t introduce new points. </a:t>
            </a:r>
            <a:endParaRPr/>
          </a:p>
          <a:p>
            <a:pPr marL="455613" lvl="0" indent="-455613" algn="l" rtl="0">
              <a:lnSpc>
                <a:spcPct val="150000"/>
              </a:lnSpc>
              <a:spcBef>
                <a:spcPts val="480"/>
              </a:spcBef>
              <a:spcAft>
                <a:spcPts val="0"/>
              </a:spcAft>
              <a:buSzPts val="1800"/>
              <a:buFont typeface="Noto Sans Symbols"/>
              <a:buChar char="▪"/>
            </a:pPr>
            <a:r>
              <a:rPr lang="en-US" sz="2400"/>
              <a:t>Don’t apologize. </a:t>
            </a:r>
            <a:endParaRPr/>
          </a:p>
          <a:p>
            <a:pPr marL="455613" lvl="0" indent="-455613" algn="l" rtl="0">
              <a:lnSpc>
                <a:spcPct val="150000"/>
              </a:lnSpc>
              <a:spcBef>
                <a:spcPts val="480"/>
              </a:spcBef>
              <a:spcAft>
                <a:spcPts val="0"/>
              </a:spcAft>
              <a:buSzPts val="1800"/>
              <a:buFont typeface="Noto Sans Symbols"/>
              <a:buChar char="▪"/>
            </a:pPr>
            <a:r>
              <a:rPr lang="en-US" sz="2400"/>
              <a:t> Say “</a:t>
            </a:r>
            <a:r>
              <a:rPr lang="en-US" sz="2400" i="1"/>
              <a:t>Thank you for listening.</a:t>
            </a:r>
            <a:r>
              <a:rPr lang="en-US" sz="2400"/>
              <a:t>” or “</a:t>
            </a:r>
            <a:r>
              <a:rPr lang="en-US" sz="2400" i="1"/>
              <a:t>Thank you for your attention.</a:t>
            </a:r>
            <a:r>
              <a:rPr lang="en-US" sz="2400"/>
              <a:t>”, </a:t>
            </a:r>
            <a:r>
              <a:rPr lang="en-US" sz="2400" b="1"/>
              <a:t>not</a:t>
            </a:r>
            <a:r>
              <a:rPr lang="en-US" sz="2400"/>
              <a:t> “</a:t>
            </a:r>
            <a:r>
              <a:rPr lang="en-US" sz="2400" i="1"/>
              <a:t>Thank you for </a:t>
            </a:r>
            <a:r>
              <a:rPr lang="en-US" sz="2400" b="1" i="1"/>
              <a:t>YOUR</a:t>
            </a:r>
            <a:r>
              <a:rPr lang="en-US" sz="2400" i="1"/>
              <a:t> listening.</a:t>
            </a:r>
            <a:r>
              <a:rPr lang="en-US" sz="2400"/>
              <a:t>”</a:t>
            </a:r>
            <a:endParaRPr/>
          </a:p>
          <a:p>
            <a:pPr marL="855663" lvl="1" indent="-354013" algn="l" rtl="0">
              <a:spcBef>
                <a:spcPts val="400"/>
              </a:spcBef>
              <a:spcAft>
                <a:spcPts val="0"/>
              </a:spcAft>
              <a:buSzPts val="1600"/>
              <a:buFont typeface="Noto Sans Symbols"/>
              <a:buNone/>
            </a:pPr>
            <a:endParaRPr sz="2000"/>
          </a:p>
        </p:txBody>
      </p:sp>
      <p:pic>
        <p:nvPicPr>
          <p:cNvPr id="252" name="Google Shape;252;p19"/>
          <p:cNvPicPr preferRelativeResize="0"/>
          <p:nvPr/>
        </p:nvPicPr>
        <p:blipFill rotWithShape="1">
          <a:blip r:embed="rId3">
            <a:alphaModFix/>
          </a:blip>
          <a:srcRect/>
          <a:stretch/>
        </p:blipFill>
        <p:spPr>
          <a:xfrm>
            <a:off x="7162800" y="1295400"/>
            <a:ext cx="1814513" cy="1295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animEffect transition="in" filter="fade">
                                      <p:cBhvr>
                                        <p:cTn id="7" dur="500"/>
                                        <p:tgtEl>
                                          <p:spTgt spid="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1">
                                            <p:txEl>
                                              <p:pRg st="1" end="1"/>
                                            </p:txEl>
                                          </p:spTgt>
                                        </p:tgtEl>
                                        <p:attrNameLst>
                                          <p:attrName>style.visibility</p:attrName>
                                        </p:attrNameLst>
                                      </p:cBhvr>
                                      <p:to>
                                        <p:strVal val="visible"/>
                                      </p:to>
                                    </p:set>
                                    <p:animEffect transition="in" filter="fade">
                                      <p:cBhvr>
                                        <p:cTn id="12" dur="500"/>
                                        <p:tgtEl>
                                          <p:spTgt spid="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1">
                                            <p:txEl>
                                              <p:pRg st="2" end="2"/>
                                            </p:txEl>
                                          </p:spTgt>
                                        </p:tgtEl>
                                        <p:attrNameLst>
                                          <p:attrName>style.visibility</p:attrName>
                                        </p:attrNameLst>
                                      </p:cBhvr>
                                      <p:to>
                                        <p:strVal val="visible"/>
                                      </p:to>
                                    </p:set>
                                    <p:animEffect transition="in" filter="fade">
                                      <p:cBhvr>
                                        <p:cTn id="17" dur="500"/>
                                        <p:tgtEl>
                                          <p:spTgt spid="2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1">
                                            <p:txEl>
                                              <p:pRg st="3" end="3"/>
                                            </p:txEl>
                                          </p:spTgt>
                                        </p:tgtEl>
                                        <p:attrNameLst>
                                          <p:attrName>style.visibility</p:attrName>
                                        </p:attrNameLst>
                                      </p:cBhvr>
                                      <p:to>
                                        <p:strVal val="visible"/>
                                      </p:to>
                                    </p:set>
                                    <p:animEffect transition="in" filter="fade">
                                      <p:cBhvr>
                                        <p:cTn id="22" dur="500"/>
                                        <p:tgtEl>
                                          <p:spTgt spid="2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1">
                                            <p:txEl>
                                              <p:pRg st="4" end="4"/>
                                            </p:txEl>
                                          </p:spTgt>
                                        </p:tgtEl>
                                        <p:attrNameLst>
                                          <p:attrName>style.visibility</p:attrName>
                                        </p:attrNameLst>
                                      </p:cBhvr>
                                      <p:to>
                                        <p:strVal val="visible"/>
                                      </p:to>
                                    </p:set>
                                    <p:animEffect transition="in" filter="fade">
                                      <p:cBhvr>
                                        <p:cTn id="27" dur="500"/>
                                        <p:tgtEl>
                                          <p:spTgt spid="2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1">
                                            <p:txEl>
                                              <p:pRg st="5" end="5"/>
                                            </p:txEl>
                                          </p:spTgt>
                                        </p:tgtEl>
                                        <p:attrNameLst>
                                          <p:attrName>style.visibility</p:attrName>
                                        </p:attrNameLst>
                                      </p:cBhvr>
                                      <p:to>
                                        <p:strVal val="visible"/>
                                      </p:to>
                                    </p:set>
                                    <p:animEffect transition="in" filter="fade">
                                      <p:cBhvr>
                                        <p:cTn id="32" dur="500"/>
                                        <p:tgtEl>
                                          <p:spTgt spid="2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1">
                                            <p:txEl>
                                              <p:pRg st="6" end="6"/>
                                            </p:txEl>
                                          </p:spTgt>
                                        </p:tgtEl>
                                        <p:attrNameLst>
                                          <p:attrName>style.visibility</p:attrName>
                                        </p:attrNameLst>
                                      </p:cBhvr>
                                      <p:to>
                                        <p:strVal val="visible"/>
                                      </p:to>
                                    </p:set>
                                    <p:animEffect transition="in" filter="fade">
                                      <p:cBhvr>
                                        <p:cTn id="37" dur="500"/>
                                        <p:tgtEl>
                                          <p:spTgt spid="25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1">
                                            <p:txEl>
                                              <p:pRg st="7" end="7"/>
                                            </p:txEl>
                                          </p:spTgt>
                                        </p:tgtEl>
                                        <p:attrNameLst>
                                          <p:attrName>style.visibility</p:attrName>
                                        </p:attrNameLst>
                                      </p:cBhvr>
                                      <p:to>
                                        <p:strVal val="visible"/>
                                      </p:to>
                                    </p:set>
                                    <p:animEffect transition="in" filter="fade">
                                      <p:cBhvr>
                                        <p:cTn id="42" dur="500"/>
                                        <p:tgtEl>
                                          <p:spTgt spid="2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
          <p:cNvSpPr txBox="1">
            <a:spLocks noGrp="1"/>
          </p:cNvSpPr>
          <p:nvPr>
            <p:ph type="body" idx="1"/>
          </p:nvPr>
        </p:nvSpPr>
        <p:spPr>
          <a:xfrm>
            <a:off x="457200" y="1301318"/>
            <a:ext cx="8229600" cy="2661082"/>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2100"/>
              <a:buNone/>
            </a:pPr>
            <a:r>
              <a:rPr lang="en-US" sz="2800" b="1" dirty="0"/>
              <a:t>Topic: </a:t>
            </a:r>
            <a:r>
              <a:rPr lang="en-US" sz="2400" b="1" dirty="0">
                <a:solidFill>
                  <a:srgbClr val="FF0000"/>
                </a:solidFill>
                <a:latin typeface="Arial"/>
                <a:ea typeface="Arial"/>
                <a:cs typeface="Arial"/>
                <a:sym typeface="Arial"/>
              </a:rPr>
              <a:t>IU CULTURE</a:t>
            </a:r>
            <a:endParaRPr dirty="0"/>
          </a:p>
          <a:p>
            <a:pPr marL="0" lvl="0" indent="0" algn="l" rtl="0">
              <a:lnSpc>
                <a:spcPct val="120000"/>
              </a:lnSpc>
              <a:spcBef>
                <a:spcPts val="560"/>
              </a:spcBef>
              <a:spcAft>
                <a:spcPts val="0"/>
              </a:spcAft>
              <a:buSzPts val="2100"/>
              <a:buFont typeface="Noto Sans Symbols"/>
              <a:buNone/>
            </a:pPr>
            <a:r>
              <a:rPr lang="en-US" sz="2800" b="1" dirty="0"/>
              <a:t>Type: </a:t>
            </a:r>
            <a:endParaRPr dirty="0"/>
          </a:p>
          <a:p>
            <a:pPr marL="0" lvl="0" indent="0" algn="l" rtl="0">
              <a:lnSpc>
                <a:spcPct val="120000"/>
              </a:lnSpc>
              <a:spcBef>
                <a:spcPts val="560"/>
              </a:spcBef>
              <a:spcAft>
                <a:spcPts val="0"/>
              </a:spcAft>
              <a:buSzPts val="2100"/>
              <a:buFont typeface="Noto Sans Symbols"/>
              <a:buNone/>
            </a:pPr>
            <a:r>
              <a:rPr lang="en-US" sz="2800" b="1" dirty="0"/>
              <a:t>Organization: </a:t>
            </a:r>
            <a:endParaRPr dirty="0"/>
          </a:p>
          <a:p>
            <a:pPr marL="0" lvl="0" indent="0" algn="l" rtl="0">
              <a:lnSpc>
                <a:spcPct val="120000"/>
              </a:lnSpc>
              <a:spcBef>
                <a:spcPts val="560"/>
              </a:spcBef>
              <a:spcAft>
                <a:spcPts val="0"/>
              </a:spcAft>
              <a:buSzPts val="2100"/>
              <a:buFont typeface="Noto Sans Symbols"/>
              <a:buNone/>
            </a:pPr>
            <a:r>
              <a:rPr lang="en-US" sz="2800" b="1" dirty="0"/>
              <a:t>Audience:</a:t>
            </a:r>
            <a:endParaRPr sz="2800" b="1" dirty="0">
              <a:solidFill>
                <a:srgbClr val="FF0000"/>
              </a:solidFill>
            </a:endParaRPr>
          </a:p>
          <a:p>
            <a:pPr marL="0" lvl="0" indent="0" algn="l" rtl="0">
              <a:lnSpc>
                <a:spcPct val="120000"/>
              </a:lnSpc>
              <a:spcBef>
                <a:spcPts val="560"/>
              </a:spcBef>
              <a:spcAft>
                <a:spcPts val="0"/>
              </a:spcAft>
              <a:buSzPts val="2100"/>
              <a:buFont typeface="Noto Sans Symbols"/>
              <a:buNone/>
            </a:pPr>
            <a:r>
              <a:rPr lang="en-US" sz="2800" b="1" dirty="0"/>
              <a:t>Preview:</a:t>
            </a:r>
            <a:endParaRPr dirty="0"/>
          </a:p>
          <a:p>
            <a:pPr marL="514350" lvl="0" indent="-514350" algn="l" rtl="0">
              <a:spcBef>
                <a:spcPts val="1200"/>
              </a:spcBef>
              <a:spcAft>
                <a:spcPts val="0"/>
              </a:spcAft>
              <a:buSzPts val="2100"/>
              <a:buFont typeface="Noto Sans Symbols"/>
              <a:buAutoNum type="arabicPeriod"/>
            </a:pPr>
            <a:r>
              <a:rPr lang="en-US" sz="2800" dirty="0"/>
              <a:t>Elevator etiquette  </a:t>
            </a:r>
            <a:endParaRPr dirty="0"/>
          </a:p>
          <a:p>
            <a:pPr marL="514350" lvl="0" indent="-514350" algn="l" rtl="0">
              <a:spcBef>
                <a:spcPts val="1200"/>
              </a:spcBef>
              <a:spcAft>
                <a:spcPts val="0"/>
              </a:spcAft>
              <a:buSzPts val="2100"/>
              <a:buFont typeface="Noto Sans Symbols"/>
              <a:buAutoNum type="arabicPeriod"/>
            </a:pPr>
            <a:r>
              <a:rPr lang="en-US" sz="2800" dirty="0"/>
              <a:t>five-star food court</a:t>
            </a:r>
            <a:endParaRPr sz="2800" dirty="0"/>
          </a:p>
          <a:p>
            <a:pPr marL="514350" lvl="0" indent="-514350" algn="l" rtl="0">
              <a:spcBef>
                <a:spcPts val="1200"/>
              </a:spcBef>
              <a:spcAft>
                <a:spcPts val="0"/>
              </a:spcAft>
              <a:buSzPts val="2100"/>
              <a:buFont typeface="Noto Sans Symbols"/>
              <a:buAutoNum type="arabicPeriod"/>
            </a:pPr>
            <a:r>
              <a:rPr lang="en-US" sz="2800"/>
              <a:t>Liberal styles</a:t>
            </a:r>
            <a:endParaRPr dirty="0"/>
          </a:p>
        </p:txBody>
      </p:sp>
      <p:sp>
        <p:nvSpPr>
          <p:cNvPr id="126" name="Google Shape;126;p2"/>
          <p:cNvSpPr txBox="1"/>
          <p:nvPr/>
        </p:nvSpPr>
        <p:spPr>
          <a:xfrm>
            <a:off x="1752600" y="1981200"/>
            <a:ext cx="14478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Arial"/>
              <a:buNone/>
            </a:pPr>
            <a:r>
              <a:rPr lang="en-US" sz="2400" b="1" i="0" u="none" strike="noStrike" cap="none">
                <a:solidFill>
                  <a:srgbClr val="FF0000"/>
                </a:solidFill>
                <a:latin typeface="Arial"/>
                <a:ea typeface="Arial"/>
                <a:cs typeface="Arial"/>
                <a:sym typeface="Arial"/>
              </a:rPr>
              <a:t>Concept</a:t>
            </a:r>
            <a:endParaRPr sz="1800" b="0" i="0" u="none" strike="noStrike" cap="none">
              <a:solidFill>
                <a:schemeClr val="dk1"/>
              </a:solidFill>
              <a:latin typeface="Arial"/>
              <a:ea typeface="Arial"/>
              <a:cs typeface="Arial"/>
              <a:sym typeface="Arial"/>
            </a:endParaRPr>
          </a:p>
        </p:txBody>
      </p:sp>
      <p:sp>
        <p:nvSpPr>
          <p:cNvPr id="127" name="Google Shape;127;p2"/>
          <p:cNvSpPr txBox="1"/>
          <p:nvPr/>
        </p:nvSpPr>
        <p:spPr>
          <a:xfrm>
            <a:off x="2971800" y="2596415"/>
            <a:ext cx="396867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Arial"/>
              <a:buNone/>
            </a:pPr>
            <a:r>
              <a:rPr lang="en-US" sz="2400" b="1" i="0" u="none" strike="noStrike" cap="none">
                <a:solidFill>
                  <a:srgbClr val="FF0000"/>
                </a:solidFill>
                <a:latin typeface="Arial"/>
                <a:ea typeface="Arial"/>
                <a:cs typeface="Arial"/>
                <a:sym typeface="Arial"/>
              </a:rPr>
              <a:t>Topical </a:t>
            </a:r>
            <a:endParaRPr sz="1800" b="0" i="0" u="none" strike="noStrike" cap="none">
              <a:solidFill>
                <a:schemeClr val="dk1"/>
              </a:solidFill>
              <a:latin typeface="Arial"/>
              <a:ea typeface="Arial"/>
              <a:cs typeface="Arial"/>
              <a:sym typeface="Arial"/>
            </a:endParaRPr>
          </a:p>
        </p:txBody>
      </p:sp>
      <p:sp>
        <p:nvSpPr>
          <p:cNvPr id="128" name="Google Shape;128;p2"/>
          <p:cNvSpPr txBox="1"/>
          <p:nvPr/>
        </p:nvSpPr>
        <p:spPr>
          <a:xfrm>
            <a:off x="1981200" y="3058080"/>
            <a:ext cx="7010400" cy="57785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Clr>
                <a:srgbClr val="FF0000"/>
              </a:buClr>
              <a:buSzPts val="2400"/>
              <a:buFont typeface="Arial"/>
              <a:buNone/>
            </a:pPr>
            <a:r>
              <a:rPr lang="en-US" sz="2400" b="1" i="0" u="none" strike="noStrike" cap="none">
                <a:solidFill>
                  <a:srgbClr val="FF0000"/>
                </a:solidFill>
                <a:latin typeface="Arial"/>
                <a:ea typeface="Arial"/>
                <a:cs typeface="Arial"/>
                <a:sym typeface="Arial"/>
              </a:rPr>
              <a:t>IU newbies</a:t>
            </a:r>
            <a:endParaRPr sz="1800" b="0" i="0" u="none" strike="noStrike" cap="none">
              <a:solidFill>
                <a:schemeClr val="dk1"/>
              </a:solidFill>
              <a:latin typeface="Arial"/>
              <a:ea typeface="Arial"/>
              <a:cs typeface="Arial"/>
              <a:sym typeface="Arial"/>
            </a:endParaRPr>
          </a:p>
        </p:txBody>
      </p:sp>
      <p:sp>
        <p:nvSpPr>
          <p:cNvPr id="129" name="Google Shape;129;p2"/>
          <p:cNvSpPr txBox="1">
            <a:spLocks noGrp="1"/>
          </p:cNvSpPr>
          <p:nvPr>
            <p:ph type="title"/>
          </p:nvPr>
        </p:nvSpPr>
        <p:spPr>
          <a:xfrm>
            <a:off x="-30480" y="228600"/>
            <a:ext cx="89154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800"/>
              <a:buFont typeface="Arial"/>
              <a:buNone/>
            </a:pPr>
            <a:r>
              <a:rPr lang="en-US" sz="2800" b="1" u="sng"/>
              <a:t>Assignment</a:t>
            </a:r>
            <a:r>
              <a:rPr lang="en-US" sz="2800" b="1"/>
              <a:t>: Provide support for ONE POINT only.</a:t>
            </a:r>
            <a:endParaRPr/>
          </a:p>
        </p:txBody>
      </p:sp>
      <p:sp>
        <p:nvSpPr>
          <p:cNvPr id="130" name="Google Shape;130;p2"/>
          <p:cNvSpPr txBox="1"/>
          <p:nvPr/>
        </p:nvSpPr>
        <p:spPr>
          <a:xfrm>
            <a:off x="5638800" y="4465613"/>
            <a:ext cx="2856271" cy="158376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20000"/>
              </a:lnSpc>
              <a:spcBef>
                <a:spcPts val="0"/>
              </a:spcBef>
              <a:spcAft>
                <a:spcPts val="0"/>
              </a:spcAft>
              <a:buClr>
                <a:schemeClr val="dk1"/>
              </a:buClr>
              <a:buSzPts val="1800"/>
              <a:buFont typeface="Noto Sans Symbols"/>
              <a:buNone/>
            </a:pPr>
            <a:r>
              <a:rPr lang="en-US" sz="1800" b="1" i="0" u="none" strike="noStrike" cap="none">
                <a:solidFill>
                  <a:schemeClr val="dk1"/>
                </a:solidFill>
                <a:latin typeface="Arial"/>
                <a:ea typeface="Arial"/>
                <a:cs typeface="Arial"/>
                <a:sym typeface="Arial"/>
              </a:rPr>
              <a:t>For support: </a:t>
            </a:r>
            <a:endParaRPr/>
          </a:p>
          <a:p>
            <a:pPr marL="342900" marR="0" lvl="0" indent="-342900" algn="l" rtl="0">
              <a:lnSpc>
                <a:spcPct val="120000"/>
              </a:lnSpc>
              <a:spcBef>
                <a:spcPts val="480"/>
              </a:spcBef>
              <a:spcAft>
                <a:spcPts val="0"/>
              </a:spcAft>
              <a:buClr>
                <a:schemeClr val="dk1"/>
              </a:buClr>
              <a:buSzPts val="1800"/>
              <a:buFont typeface="Noto Sans Symbols"/>
              <a:buNone/>
            </a:pPr>
            <a:r>
              <a:rPr lang="en-US" sz="1800" b="1" i="0" u="none" strike="noStrike" cap="none">
                <a:solidFill>
                  <a:schemeClr val="dk1"/>
                </a:solidFill>
                <a:latin typeface="Arial"/>
                <a:ea typeface="Arial"/>
                <a:cs typeface="Arial"/>
                <a:sym typeface="Arial"/>
              </a:rPr>
              <a:t>	</a:t>
            </a:r>
            <a:r>
              <a:rPr lang="en-US" sz="1800" b="0" i="0" u="none" strike="noStrike" cap="none">
                <a:solidFill>
                  <a:schemeClr val="dk1"/>
                </a:solidFill>
                <a:latin typeface="Arial"/>
                <a:ea typeface="Arial"/>
                <a:cs typeface="Arial"/>
                <a:sym typeface="Arial"/>
              </a:rPr>
              <a:t>- Examples</a:t>
            </a:r>
            <a:endParaRPr sz="1800" b="0" i="0" u="none" strike="noStrike" cap="none">
              <a:solidFill>
                <a:schemeClr val="dk1"/>
              </a:solidFill>
              <a:latin typeface="Arial"/>
              <a:ea typeface="Arial"/>
              <a:cs typeface="Arial"/>
              <a:sym typeface="Arial"/>
            </a:endParaRPr>
          </a:p>
          <a:p>
            <a:pPr marL="342900" marR="0" lvl="0" indent="-342900" algn="l" rtl="0">
              <a:lnSpc>
                <a:spcPct val="120000"/>
              </a:lnSpc>
              <a:spcBef>
                <a:spcPts val="480"/>
              </a:spcBef>
              <a:spcAft>
                <a:spcPts val="0"/>
              </a:spcAft>
              <a:buClr>
                <a:schemeClr val="dk1"/>
              </a:buClr>
              <a:buSzPts val="1800"/>
              <a:buFont typeface="Noto Sans Symbols"/>
              <a:buNone/>
            </a:pPr>
            <a:r>
              <a:rPr lang="en-US" sz="1800" b="0" i="0" u="none" strike="noStrike" cap="none">
                <a:solidFill>
                  <a:schemeClr val="dk1"/>
                </a:solidFill>
                <a:latin typeface="Arial"/>
                <a:ea typeface="Arial"/>
                <a:cs typeface="Arial"/>
                <a:sym typeface="Arial"/>
              </a:rPr>
              <a:t>	- Statistics</a:t>
            </a:r>
            <a:endParaRPr sz="1800" b="0" i="0" u="none" strike="noStrike" cap="none">
              <a:solidFill>
                <a:schemeClr val="dk1"/>
              </a:solidFill>
              <a:latin typeface="Arial"/>
              <a:ea typeface="Arial"/>
              <a:cs typeface="Arial"/>
              <a:sym typeface="Arial"/>
            </a:endParaRPr>
          </a:p>
          <a:p>
            <a:pPr marL="342900" marR="0" lvl="0" indent="-342900" algn="l" rtl="0">
              <a:lnSpc>
                <a:spcPct val="120000"/>
              </a:lnSpc>
              <a:spcBef>
                <a:spcPts val="480"/>
              </a:spcBef>
              <a:spcAft>
                <a:spcPts val="0"/>
              </a:spcAft>
              <a:buClr>
                <a:schemeClr val="dk1"/>
              </a:buClr>
              <a:buSzPts val="1800"/>
              <a:buFont typeface="Noto Sans Symbols"/>
              <a:buNone/>
            </a:pPr>
            <a:r>
              <a:rPr lang="en-US" sz="1800" b="0" i="0" u="none" strike="noStrike" cap="none">
                <a:solidFill>
                  <a:schemeClr val="dk1"/>
                </a:solidFill>
                <a:latin typeface="Arial"/>
                <a:ea typeface="Arial"/>
                <a:cs typeface="Arial"/>
                <a:sym typeface="Arial"/>
              </a:rPr>
              <a:t>	- Testimony</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257"/>
        <p:cNvGrpSpPr/>
        <p:nvPr/>
      </p:nvGrpSpPr>
      <p:grpSpPr>
        <a:xfrm>
          <a:off x="0" y="0"/>
          <a:ext cx="0" cy="0"/>
          <a:chOff x="0" y="0"/>
          <a:chExt cx="0" cy="0"/>
        </a:xfrm>
      </p:grpSpPr>
      <p:sp>
        <p:nvSpPr>
          <p:cNvPr id="258" name="Google Shape;258;p20"/>
          <p:cNvSpPr txBox="1">
            <a:spLocks noGrp="1"/>
          </p:cNvSpPr>
          <p:nvPr>
            <p:ph type="body" idx="1"/>
          </p:nvPr>
        </p:nvSpPr>
        <p:spPr>
          <a:xfrm>
            <a:off x="134938" y="1066800"/>
            <a:ext cx="8991600" cy="11430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350"/>
              <a:buFont typeface="Noto Sans Symbols"/>
              <a:buNone/>
            </a:pPr>
            <a:r>
              <a:rPr lang="en-US" sz="1800" b="1" u="sng"/>
              <a:t>Preview</a:t>
            </a:r>
            <a:r>
              <a:rPr lang="en-US" sz="1800" u="sng"/>
              <a:t>: </a:t>
            </a:r>
            <a:r>
              <a:rPr lang="en-US" sz="1800" b="1" i="1"/>
              <a:t>In my talk today, first, I’ll discuss how to manage your school time, then work time, and lastly family and personal time</a:t>
            </a:r>
            <a:r>
              <a:rPr lang="en-US" sz="1800" i="1"/>
              <a:t>.</a:t>
            </a:r>
            <a:endParaRPr/>
          </a:p>
          <a:p>
            <a:pPr marL="0" lvl="0" indent="0" algn="l" rtl="0">
              <a:lnSpc>
                <a:spcPct val="150000"/>
              </a:lnSpc>
              <a:spcBef>
                <a:spcPts val="360"/>
              </a:spcBef>
              <a:spcAft>
                <a:spcPts val="0"/>
              </a:spcAft>
              <a:buSzPts val="1350"/>
              <a:buFont typeface="Noto Sans Symbols"/>
              <a:buNone/>
            </a:pPr>
            <a:endParaRPr sz="1800">
              <a:solidFill>
                <a:srgbClr val="292929"/>
              </a:solidFill>
            </a:endParaRPr>
          </a:p>
        </p:txBody>
      </p:sp>
      <p:sp>
        <p:nvSpPr>
          <p:cNvPr id="259" name="Google Shape;259;p20"/>
          <p:cNvSpPr txBox="1">
            <a:spLocks noGrp="1"/>
          </p:cNvSpPr>
          <p:nvPr>
            <p:ph type="title"/>
          </p:nvPr>
        </p:nvSpPr>
        <p:spPr>
          <a:xfrm>
            <a:off x="457200" y="152400"/>
            <a:ext cx="82296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t>ACTIVITY: SCRAMBLED CONCLUSION</a:t>
            </a:r>
            <a:endParaRPr/>
          </a:p>
        </p:txBody>
      </p:sp>
      <p:sp>
        <p:nvSpPr>
          <p:cNvPr id="260" name="Google Shape;260;p20"/>
          <p:cNvSpPr/>
          <p:nvPr/>
        </p:nvSpPr>
        <p:spPr>
          <a:xfrm>
            <a:off x="228600" y="2057400"/>
            <a:ext cx="8502650" cy="51498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292929"/>
              </a:buClr>
              <a:buSzPts val="1800"/>
              <a:buFont typeface="Arial"/>
              <a:buAutoNum type="arabicPeriod"/>
            </a:pPr>
            <a:r>
              <a:rPr lang="en-US" sz="1800" b="0" i="0" u="none" strike="noStrike" cap="none">
                <a:solidFill>
                  <a:srgbClr val="292929"/>
                </a:solidFill>
                <a:latin typeface="Arial"/>
                <a:ea typeface="Arial"/>
                <a:cs typeface="Arial"/>
                <a:sym typeface="Arial"/>
              </a:rPr>
              <a:t>This brings me to the end of my talk, Thank you very much for listening. </a:t>
            </a:r>
            <a:endParaRPr/>
          </a:p>
          <a:p>
            <a:pPr marL="342900" marR="0" lvl="0" indent="-342900" algn="l" rtl="0">
              <a:lnSpc>
                <a:spcPct val="150000"/>
              </a:lnSpc>
              <a:spcBef>
                <a:spcPts val="1200"/>
              </a:spcBef>
              <a:spcAft>
                <a:spcPts val="0"/>
              </a:spcAft>
              <a:buClr>
                <a:srgbClr val="292929"/>
              </a:buClr>
              <a:buSzPts val="1800"/>
              <a:buFont typeface="Arial"/>
              <a:buAutoNum type="arabicPeriod"/>
            </a:pPr>
            <a:r>
              <a:rPr lang="en-US" sz="1800" b="0" i="0" u="none" strike="noStrike" cap="none">
                <a:solidFill>
                  <a:srgbClr val="292929"/>
                </a:solidFill>
                <a:latin typeface="Arial"/>
                <a:ea typeface="Arial"/>
                <a:cs typeface="Arial"/>
                <a:sym typeface="Arial"/>
              </a:rPr>
              <a:t>As you can see, time management is not really something challenging but actually something controllable. </a:t>
            </a:r>
            <a:endParaRPr/>
          </a:p>
          <a:p>
            <a:pPr marL="342900" marR="0" lvl="0" indent="-342900" algn="l" rtl="0">
              <a:lnSpc>
                <a:spcPct val="150000"/>
              </a:lnSpc>
              <a:spcBef>
                <a:spcPts val="1200"/>
              </a:spcBef>
              <a:spcAft>
                <a:spcPts val="0"/>
              </a:spcAft>
              <a:buClr>
                <a:srgbClr val="292929"/>
              </a:buClr>
              <a:buSzPts val="1800"/>
              <a:buFont typeface="Arial"/>
              <a:buAutoNum type="arabicPeriod"/>
            </a:pPr>
            <a:r>
              <a:rPr lang="en-US" sz="1800" b="0" i="0" u="none" strike="noStrike" cap="none">
                <a:solidFill>
                  <a:srgbClr val="292929"/>
                </a:solidFill>
                <a:latin typeface="Arial"/>
                <a:ea typeface="Arial"/>
                <a:cs typeface="Arial"/>
                <a:sym typeface="Arial"/>
              </a:rPr>
              <a:t>According to Delmore Schwartz,  “Time is the school in which we learn, time is the fire in which we burn”, so if we know how to manage time wisely, we’ll surely learn many things rather than burn ourselves.  </a:t>
            </a:r>
            <a:endParaRPr/>
          </a:p>
          <a:p>
            <a:pPr marL="342900" marR="0" lvl="0" indent="-342900" algn="l" rtl="0">
              <a:lnSpc>
                <a:spcPct val="150000"/>
              </a:lnSpc>
              <a:spcBef>
                <a:spcPts val="1200"/>
              </a:spcBef>
              <a:spcAft>
                <a:spcPts val="0"/>
              </a:spcAft>
              <a:buClr>
                <a:srgbClr val="292929"/>
              </a:buClr>
              <a:buSzPts val="1800"/>
              <a:buFont typeface="Arial"/>
              <a:buAutoNum type="arabicPeriod"/>
            </a:pPr>
            <a:r>
              <a:rPr lang="en-US" sz="1800" b="0" i="0" u="none" strike="noStrike" cap="none">
                <a:solidFill>
                  <a:srgbClr val="292929"/>
                </a:solidFill>
                <a:latin typeface="Arial"/>
                <a:ea typeface="Arial"/>
                <a:cs typeface="Arial"/>
                <a:sym typeface="Arial"/>
              </a:rPr>
              <a:t>Throughout my talk, I’ve told you how to manage the time for your school activities, your job, your loved ones and your personal affairs.  I hope you will follow my advice, so that your life is a comfortable balance rather than a terrible mess. </a:t>
            </a:r>
            <a:endParaRPr/>
          </a:p>
          <a:p>
            <a:pPr marL="0" marR="0" lvl="0" indent="0" algn="l" rtl="0">
              <a:lnSpc>
                <a:spcPct val="150000"/>
              </a:lnSpc>
              <a:spcBef>
                <a:spcPts val="600"/>
              </a:spcBef>
              <a:spcAft>
                <a:spcPts val="0"/>
              </a:spcAft>
              <a:buNone/>
            </a:pPr>
            <a:endParaRPr sz="1800" b="0" i="0" u="none" strike="noStrike" cap="none">
              <a:solidFill>
                <a:srgbClr val="292929"/>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609600" y="228600"/>
            <a:ext cx="758952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u="sng"/>
              <a:t>Assignment</a:t>
            </a:r>
            <a:r>
              <a:rPr lang="en-US" sz="2800" b="1"/>
              <a:t>:</a:t>
            </a:r>
            <a:endParaRPr/>
          </a:p>
        </p:txBody>
      </p:sp>
      <p:sp>
        <p:nvSpPr>
          <p:cNvPr id="267" name="Google Shape;267;p21"/>
          <p:cNvSpPr txBox="1">
            <a:spLocks noGrp="1"/>
          </p:cNvSpPr>
          <p:nvPr>
            <p:ph type="body" idx="1"/>
          </p:nvPr>
        </p:nvSpPr>
        <p:spPr>
          <a:xfrm>
            <a:off x="457200" y="1295400"/>
            <a:ext cx="8229600" cy="1600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SzPts val="2100"/>
              <a:buChar char="■"/>
            </a:pPr>
            <a:r>
              <a:rPr lang="en-US" sz="2800"/>
              <a:t>Complete the script by: </a:t>
            </a:r>
            <a:endParaRPr/>
          </a:p>
          <a:p>
            <a:pPr marL="742950" lvl="1" indent="-285750" algn="l" rtl="0">
              <a:lnSpc>
                <a:spcPct val="150000"/>
              </a:lnSpc>
              <a:spcBef>
                <a:spcPts val="480"/>
              </a:spcBef>
              <a:spcAft>
                <a:spcPts val="0"/>
              </a:spcAft>
              <a:buSzPts val="1920"/>
              <a:buChar char="◻"/>
            </a:pPr>
            <a:r>
              <a:rPr lang="en-US" sz="2400"/>
              <a:t>writing the introduction</a:t>
            </a:r>
            <a:endParaRPr/>
          </a:p>
          <a:p>
            <a:pPr marL="742950" lvl="1" indent="-285750" algn="l" rtl="0">
              <a:lnSpc>
                <a:spcPct val="150000"/>
              </a:lnSpc>
              <a:spcBef>
                <a:spcPts val="480"/>
              </a:spcBef>
              <a:spcAft>
                <a:spcPts val="0"/>
              </a:spcAft>
              <a:buSzPts val="1920"/>
              <a:buChar char="◻"/>
            </a:pPr>
            <a:r>
              <a:rPr lang="en-US" sz="2400"/>
              <a:t>linking the parts (use appropriate linking words to express the logical connections)</a:t>
            </a:r>
            <a:endParaRPr/>
          </a:p>
          <a:p>
            <a:pPr marL="742950" lvl="1" indent="-285750" algn="l" rtl="0">
              <a:lnSpc>
                <a:spcPct val="150000"/>
              </a:lnSpc>
              <a:spcBef>
                <a:spcPts val="480"/>
              </a:spcBef>
              <a:spcAft>
                <a:spcPts val="0"/>
              </a:spcAft>
              <a:buSzPts val="1920"/>
              <a:buChar char="◻"/>
            </a:pPr>
            <a:r>
              <a:rPr lang="en-US" sz="2400"/>
              <a:t>writing the conclusion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2"/>
          <p:cNvSpPr txBox="1">
            <a:spLocks noGrp="1"/>
          </p:cNvSpPr>
          <p:nvPr>
            <p:ph type="title"/>
          </p:nvPr>
        </p:nvSpPr>
        <p:spPr>
          <a:xfrm>
            <a:off x="457200" y="381000"/>
            <a:ext cx="8229600" cy="304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t>Link to submit:</a:t>
            </a:r>
            <a:endParaRPr/>
          </a:p>
        </p:txBody>
      </p:sp>
      <p:sp>
        <p:nvSpPr>
          <p:cNvPr id="273" name="Google Shape;273;p22"/>
          <p:cNvSpPr txBox="1"/>
          <p:nvPr/>
        </p:nvSpPr>
        <p:spPr>
          <a:xfrm>
            <a:off x="1356350" y="1783075"/>
            <a:ext cx="98634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a:solidFill>
                  <a:schemeClr val="dk1"/>
                </a:solidFill>
              </a:rPr>
              <a:t>https://drive.google.com/drive/folders/1aZDa6B7eAJRCj4xI-CXi6v1RRg66cHA0?usp=sharing</a:t>
            </a:r>
            <a:endParaRPr sz="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3"/>
          <p:cNvSpPr txBox="1">
            <a:spLocks noGrp="1"/>
          </p:cNvSpPr>
          <p:nvPr>
            <p:ph type="body" idx="1"/>
          </p:nvPr>
        </p:nvSpPr>
        <p:spPr>
          <a:xfrm>
            <a:off x="152400" y="304800"/>
            <a:ext cx="8763000" cy="640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500"/>
              <a:buNone/>
            </a:pPr>
            <a:r>
              <a:rPr lang="en-US" sz="2000" b="1">
                <a:latin typeface="Calibri"/>
                <a:ea typeface="Calibri"/>
                <a:cs typeface="Calibri"/>
                <a:sym typeface="Calibri"/>
              </a:rPr>
              <a:t>Point 1: Elevator etiquette </a:t>
            </a:r>
            <a:endParaRPr/>
          </a:p>
          <a:p>
            <a:pPr marL="0" lvl="0" indent="0" algn="l" rtl="0">
              <a:spcBef>
                <a:spcPts val="400"/>
              </a:spcBef>
              <a:spcAft>
                <a:spcPts val="0"/>
              </a:spcAft>
              <a:buSzPts val="1500"/>
              <a:buNone/>
            </a:pPr>
            <a:r>
              <a:rPr lang="en-US" sz="2000" b="1">
                <a:latin typeface="Calibri"/>
                <a:ea typeface="Calibri"/>
                <a:cs typeface="Calibri"/>
                <a:sym typeface="Calibri"/>
              </a:rPr>
              <a:t>Example: </a:t>
            </a:r>
            <a:r>
              <a:rPr lang="en-US" sz="2000" b="0">
                <a:latin typeface="Calibri"/>
                <a:ea typeface="Calibri"/>
                <a:cs typeface="Calibri"/>
                <a:sym typeface="Calibri"/>
              </a:rPr>
              <a:t>IU is well known among VNU-HCM universities for its queuing culture, which means all IUers </a:t>
            </a:r>
            <a:r>
              <a:rPr lang="en-US" sz="2000">
                <a:latin typeface="Calibri"/>
                <a:ea typeface="Calibri"/>
                <a:cs typeface="Calibri"/>
                <a:sym typeface="Calibri"/>
              </a:rPr>
              <a:t>including </a:t>
            </a:r>
            <a:r>
              <a:rPr lang="en-US" sz="2000" b="0">
                <a:latin typeface="Calibri"/>
                <a:ea typeface="Calibri"/>
                <a:cs typeface="Calibri"/>
                <a:sym typeface="Calibri"/>
              </a:rPr>
              <a:t>lecturers, staff, and students alike are expected to make a line for elevators. There have been no scandals so far about harsh pushes for elevators at IU. </a:t>
            </a:r>
            <a:endParaRPr/>
          </a:p>
          <a:p>
            <a:pPr marL="0" lvl="0" indent="0" algn="l" rtl="0">
              <a:spcBef>
                <a:spcPts val="400"/>
              </a:spcBef>
              <a:spcAft>
                <a:spcPts val="0"/>
              </a:spcAft>
              <a:buSzPts val="1500"/>
              <a:buNone/>
            </a:pPr>
            <a:r>
              <a:rPr lang="en-US" sz="2000" b="1">
                <a:latin typeface="Calibri"/>
                <a:ea typeface="Calibri"/>
                <a:cs typeface="Calibri"/>
                <a:sym typeface="Calibri"/>
              </a:rPr>
              <a:t>Statistics</a:t>
            </a:r>
            <a:r>
              <a:rPr lang="en-US" sz="2000" b="0">
                <a:latin typeface="Calibri"/>
                <a:ea typeface="Calibri"/>
                <a:cs typeface="Calibri"/>
                <a:sym typeface="Calibri"/>
              </a:rPr>
              <a:t>: According to the website hcmiu.edu.vn, there are around 6000 students currently studying at four campuses of IU. In rush hours, approximately 1000 students may use 8 elevators on in the two main buildings. However, with good attitude and discipline, elevator jams rarely occur.</a:t>
            </a:r>
            <a:endParaRPr/>
          </a:p>
          <a:p>
            <a:pPr marL="0" lvl="0" indent="0" algn="l" rtl="0">
              <a:spcBef>
                <a:spcPts val="400"/>
              </a:spcBef>
              <a:spcAft>
                <a:spcPts val="0"/>
              </a:spcAft>
              <a:buSzPts val="1500"/>
              <a:buNone/>
            </a:pPr>
            <a:r>
              <a:rPr lang="en-US" sz="2000" b="1">
                <a:latin typeface="Calibri"/>
                <a:ea typeface="Calibri"/>
                <a:cs typeface="Calibri"/>
                <a:sym typeface="Calibri"/>
              </a:rPr>
              <a:t>Statistics:</a:t>
            </a:r>
            <a:r>
              <a:rPr lang="en-US" sz="2000" b="0">
                <a:latin typeface="Calibri"/>
                <a:ea typeface="Calibri"/>
                <a:cs typeface="Calibri"/>
                <a:sym typeface="Calibri"/>
              </a:rPr>
              <a:t> Every elevator has a standard limit for the number of persons in one ride. As for our campus,  each elevator is quite small for a maximum total of 5 or 6 people. Therefore, when you hang out or go to your classroom with your big group of friends, we would recommend using the staircase instead or take the elevator in divided groups.</a:t>
            </a:r>
            <a:endParaRPr/>
          </a:p>
          <a:p>
            <a:pPr marL="0" lvl="0" indent="0" algn="l" rtl="0">
              <a:spcBef>
                <a:spcPts val="400"/>
              </a:spcBef>
              <a:spcAft>
                <a:spcPts val="0"/>
              </a:spcAft>
              <a:buSzPts val="1500"/>
              <a:buNone/>
            </a:pPr>
            <a:r>
              <a:rPr lang="en-US" sz="2000" b="1">
                <a:latin typeface="Calibri"/>
                <a:ea typeface="Calibri"/>
                <a:cs typeface="Calibri"/>
                <a:sym typeface="Calibri"/>
              </a:rPr>
              <a:t>Testimony: </a:t>
            </a:r>
            <a:r>
              <a:rPr lang="en-US" sz="2000" b="0">
                <a:latin typeface="Calibri"/>
                <a:ea typeface="Calibri"/>
                <a:cs typeface="Calibri"/>
                <a:sym typeface="Calibri"/>
              </a:rPr>
              <a:t>There is an unwritten rule of no one-floor elevator ride at IU. Every new school year IU Confessions Page has post about newbies taking the elevator from the ground floor to the second floor.  </a:t>
            </a:r>
            <a:endParaRPr/>
          </a:p>
          <a:p>
            <a:pPr marL="0" lvl="0" indent="0" algn="l" rtl="0">
              <a:spcBef>
                <a:spcPts val="640"/>
              </a:spcBef>
              <a:spcAft>
                <a:spcPts val="0"/>
              </a:spcAft>
              <a:buSzPts val="24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4"/>
          <p:cNvSpPr txBox="1">
            <a:spLocks noGrp="1"/>
          </p:cNvSpPr>
          <p:nvPr>
            <p:ph type="body" idx="1"/>
          </p:nvPr>
        </p:nvSpPr>
        <p:spPr>
          <a:xfrm>
            <a:off x="152400" y="304800"/>
            <a:ext cx="8763000" cy="64008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SzPts val="1500"/>
              <a:buNone/>
            </a:pPr>
            <a:r>
              <a:rPr lang="en-US" sz="2000" b="1">
                <a:latin typeface="Calibri"/>
                <a:ea typeface="Calibri"/>
                <a:cs typeface="Calibri"/>
                <a:sym typeface="Calibri"/>
              </a:rPr>
              <a:t>Point 2: 5-star food court </a:t>
            </a:r>
            <a:endParaRPr sz="2000">
              <a:latin typeface="Arial"/>
              <a:ea typeface="Arial"/>
              <a:cs typeface="Arial"/>
              <a:sym typeface="Arial"/>
            </a:endParaRPr>
          </a:p>
          <a:p>
            <a:pPr marL="0" lvl="0" indent="0" algn="l" rtl="0">
              <a:spcBef>
                <a:spcPts val="360"/>
              </a:spcBef>
              <a:spcAft>
                <a:spcPts val="0"/>
              </a:spcAft>
              <a:buSzPts val="1350"/>
              <a:buNone/>
            </a:pPr>
            <a:r>
              <a:rPr lang="en-US" sz="1800" b="1">
                <a:solidFill>
                  <a:srgbClr val="000000"/>
                </a:solidFill>
                <a:latin typeface="Calibri"/>
                <a:ea typeface="Calibri"/>
                <a:cs typeface="Calibri"/>
                <a:sym typeface="Calibri"/>
              </a:rPr>
              <a:t>Transition: </a:t>
            </a:r>
            <a:r>
              <a:rPr lang="en-US" sz="1800" b="0" i="1">
                <a:solidFill>
                  <a:srgbClr val="000000"/>
                </a:solidFill>
                <a:latin typeface="Calibri"/>
                <a:ea typeface="Calibri"/>
                <a:cs typeface="Calibri"/>
                <a:sym typeface="Calibri"/>
              </a:rPr>
              <a:t>Let’s move to the next part: iconic IU food court.  </a:t>
            </a:r>
            <a:endParaRPr sz="1800" b="1" i="0">
              <a:solidFill>
                <a:srgbClr val="000000"/>
              </a:solidFill>
              <a:latin typeface="Calibri"/>
              <a:ea typeface="Calibri"/>
              <a:cs typeface="Calibri"/>
              <a:sym typeface="Calibri"/>
            </a:endParaRPr>
          </a:p>
          <a:p>
            <a:pPr marL="0" lvl="0" indent="0" algn="l" rtl="0">
              <a:spcBef>
                <a:spcPts val="360"/>
              </a:spcBef>
              <a:spcAft>
                <a:spcPts val="0"/>
              </a:spcAft>
              <a:buSzPts val="1350"/>
              <a:buNone/>
            </a:pPr>
            <a:endParaRPr sz="1800" b="0" i="0">
              <a:solidFill>
                <a:srgbClr val="000000"/>
              </a:solidFill>
              <a:latin typeface="Calibri"/>
              <a:ea typeface="Calibri"/>
              <a:cs typeface="Calibri"/>
              <a:sym typeface="Calibri"/>
            </a:endParaRPr>
          </a:p>
          <a:p>
            <a:pPr marL="0" lvl="0" indent="0" algn="l" rtl="0">
              <a:spcBef>
                <a:spcPts val="360"/>
              </a:spcBef>
              <a:spcAft>
                <a:spcPts val="0"/>
              </a:spcAft>
              <a:buSzPts val="1350"/>
              <a:buNone/>
            </a:pPr>
            <a:r>
              <a:rPr lang="en-US" sz="1800" b="0" i="0">
                <a:solidFill>
                  <a:srgbClr val="000000"/>
                </a:solidFill>
                <a:latin typeface="Calibri"/>
                <a:ea typeface="Calibri"/>
                <a:cs typeface="Calibri"/>
                <a:sym typeface="Calibri"/>
              </a:rPr>
              <a:t>IU canteen, or more exactly, IU food court, is a highlight of our university. In this fantastic place, you can find a variety of foods which can meet foreign and regional tastes: H&amp;M has special fried rice; Com Viet has Hoi An chicken rice; Big U offers European food such as pizza, spaghetti, beefsteak, to name a few. </a:t>
            </a:r>
            <a:endParaRPr sz="1800" b="0" i="0">
              <a:solidFill>
                <a:srgbClr val="000000"/>
              </a:solidFill>
              <a:latin typeface="Calibri"/>
              <a:ea typeface="Calibri"/>
              <a:cs typeface="Calibri"/>
              <a:sym typeface="Calibri"/>
            </a:endParaRPr>
          </a:p>
          <a:p>
            <a:pPr marL="0" lvl="0" indent="0" algn="l" rtl="0">
              <a:spcBef>
                <a:spcPts val="360"/>
              </a:spcBef>
              <a:spcAft>
                <a:spcPts val="0"/>
              </a:spcAft>
              <a:buSzPts val="1350"/>
              <a:buNone/>
            </a:pPr>
            <a:endParaRPr sz="1800" b="0" i="0">
              <a:solidFill>
                <a:srgbClr val="000000"/>
              </a:solidFill>
              <a:latin typeface="Calibri"/>
              <a:ea typeface="Calibri"/>
              <a:cs typeface="Calibri"/>
              <a:sym typeface="Calibri"/>
            </a:endParaRPr>
          </a:p>
          <a:p>
            <a:pPr marL="0" lvl="0" indent="0" algn="l" rtl="0">
              <a:spcBef>
                <a:spcPts val="360"/>
              </a:spcBef>
              <a:spcAft>
                <a:spcPts val="0"/>
              </a:spcAft>
              <a:buSzPts val="1350"/>
              <a:buNone/>
            </a:pPr>
            <a:r>
              <a:rPr lang="en-US" sz="1800" b="0" i="0">
                <a:solidFill>
                  <a:srgbClr val="000000"/>
                </a:solidFill>
                <a:latin typeface="Calibri"/>
                <a:ea typeface="Calibri"/>
                <a:cs typeface="Calibri"/>
                <a:sym typeface="Calibri"/>
              </a:rPr>
              <a:t>According to IU food court</a:t>
            </a:r>
            <a:r>
              <a:rPr lang="en-US" sz="1800">
                <a:solidFill>
                  <a:srgbClr val="000000"/>
                </a:solidFill>
                <a:latin typeface="Calibri"/>
                <a:ea typeface="Calibri"/>
                <a:cs typeface="Calibri"/>
                <a:sym typeface="Calibri"/>
              </a:rPr>
              <a:t>’s</a:t>
            </a:r>
            <a:r>
              <a:rPr lang="en-US" sz="1800" b="0" i="0">
                <a:solidFill>
                  <a:srgbClr val="000000"/>
                </a:solidFill>
                <a:latin typeface="Calibri"/>
                <a:ea typeface="Calibri"/>
                <a:cs typeface="Calibri"/>
                <a:sym typeface="Calibri"/>
              </a:rPr>
              <a:t> supervisor, every day, IU food court welcomes around 3.500 to 4000 customers, including IU students, lecturers, and students. Interestingly, students from surrounding universities also drop by IU . :) </a:t>
            </a:r>
            <a:endParaRPr sz="1800" b="0" i="0">
              <a:solidFill>
                <a:srgbClr val="000000"/>
              </a:solidFill>
              <a:latin typeface="Calibri"/>
              <a:ea typeface="Calibri"/>
              <a:cs typeface="Calibri"/>
              <a:sym typeface="Calibri"/>
            </a:endParaRPr>
          </a:p>
          <a:p>
            <a:pPr marL="0" lvl="0" indent="0" algn="l" rtl="0">
              <a:spcBef>
                <a:spcPts val="360"/>
              </a:spcBef>
              <a:spcAft>
                <a:spcPts val="0"/>
              </a:spcAft>
              <a:buSzPts val="1350"/>
              <a:buNone/>
            </a:pPr>
            <a:endParaRPr sz="1800" b="0" i="0">
              <a:solidFill>
                <a:srgbClr val="000000"/>
              </a:solidFill>
              <a:latin typeface="Calibri"/>
              <a:ea typeface="Calibri"/>
              <a:cs typeface="Calibri"/>
              <a:sym typeface="Calibri"/>
            </a:endParaRPr>
          </a:p>
          <a:p>
            <a:pPr marL="0" lvl="0" indent="0" algn="l" rtl="0">
              <a:spcBef>
                <a:spcPts val="360"/>
              </a:spcBef>
              <a:spcAft>
                <a:spcPts val="0"/>
              </a:spcAft>
              <a:buSzPts val="1350"/>
              <a:buNone/>
            </a:pPr>
            <a:r>
              <a:rPr lang="en-US" sz="1800" b="0" i="0">
                <a:solidFill>
                  <a:srgbClr val="000000"/>
                </a:solidFill>
                <a:latin typeface="Calibri"/>
                <a:ea typeface="Calibri"/>
                <a:cs typeface="Calibri"/>
                <a:sym typeface="Calibri"/>
              </a:rPr>
              <a:t>According to Foody.vn, a reputable and well-known culinary site in Vietnam, IU canteen  is one of the top 5 best school canteens in the region, receiving 5-star reviews and positive comments from customers. Now you know why we proudly call it a five-star food court, right? </a:t>
            </a:r>
            <a:endParaRPr/>
          </a:p>
          <a:p>
            <a:pPr marL="0" lvl="0" indent="0" algn="l" rtl="0">
              <a:spcBef>
                <a:spcPts val="360"/>
              </a:spcBef>
              <a:spcAft>
                <a:spcPts val="0"/>
              </a:spcAft>
              <a:buSzPts val="1350"/>
              <a:buNone/>
            </a:pPr>
            <a:endParaRPr sz="1800" b="0" i="0">
              <a:solidFill>
                <a:srgbClr val="000000"/>
              </a:solidFill>
              <a:latin typeface="Calibri"/>
              <a:ea typeface="Calibri"/>
              <a:cs typeface="Calibri"/>
              <a:sym typeface="Calibri"/>
            </a:endParaRPr>
          </a:p>
          <a:p>
            <a:pPr marL="0" lvl="0" indent="0" algn="l" rtl="0">
              <a:spcBef>
                <a:spcPts val="360"/>
              </a:spcBef>
              <a:spcAft>
                <a:spcPts val="0"/>
              </a:spcAft>
              <a:buSzPts val="1350"/>
              <a:buNone/>
            </a:pPr>
            <a:r>
              <a:rPr lang="en-US" sz="1800" b="0" i="0">
                <a:solidFill>
                  <a:srgbClr val="000000"/>
                </a:solidFill>
                <a:latin typeface="Calibri"/>
                <a:ea typeface="Calibri"/>
                <a:cs typeface="Calibri"/>
                <a:sym typeface="Calibri"/>
              </a:rPr>
              <a:t>IU food court is different from other canteens in other universities because it promotes payment with Zalopay or the IU cant</a:t>
            </a:r>
            <a:r>
              <a:rPr lang="en-US" sz="1800">
                <a:solidFill>
                  <a:srgbClr val="000000"/>
                </a:solidFill>
                <a:latin typeface="Calibri"/>
                <a:ea typeface="Calibri"/>
                <a:cs typeface="Calibri"/>
                <a:sym typeface="Calibri"/>
              </a:rPr>
              <a:t>een card</a:t>
            </a:r>
            <a:r>
              <a:rPr lang="en-US" sz="1800" b="0" i="0">
                <a:solidFill>
                  <a:srgbClr val="000000"/>
                </a:solidFill>
                <a:latin typeface="Calibri"/>
                <a:ea typeface="Calibri"/>
                <a:cs typeface="Calibri"/>
                <a:sym typeface="Calibri"/>
              </a:rPr>
              <a:t>. This method helps customers get their meals earlier, saving the waiting time. After initial complaints about IU “da zẻ” on the Confession</a:t>
            </a:r>
            <a:r>
              <a:rPr lang="en-US" sz="1800">
                <a:solidFill>
                  <a:srgbClr val="000000"/>
                </a:solidFill>
                <a:latin typeface="Calibri"/>
                <a:ea typeface="Calibri"/>
                <a:cs typeface="Calibri"/>
                <a:sym typeface="Calibri"/>
              </a:rPr>
              <a:t>s page</a:t>
            </a:r>
            <a:r>
              <a:rPr lang="en-US" sz="1800" b="0" i="0">
                <a:solidFill>
                  <a:srgbClr val="000000"/>
                </a:solidFill>
                <a:latin typeface="Calibri"/>
                <a:ea typeface="Calibri"/>
                <a:cs typeface="Calibri"/>
                <a:sym typeface="Calibri"/>
              </a:rPr>
              <a:t>, now we can hear compliments </a:t>
            </a:r>
            <a:r>
              <a:rPr lang="en-US" sz="1800">
                <a:solidFill>
                  <a:srgbClr val="000000"/>
                </a:solidFill>
                <a:latin typeface="Calibri"/>
                <a:ea typeface="Calibri"/>
                <a:cs typeface="Calibri"/>
                <a:sym typeface="Calibri"/>
              </a:rPr>
              <a:t>about</a:t>
            </a:r>
            <a:r>
              <a:rPr lang="en-US" sz="1800" b="0" i="0">
                <a:solidFill>
                  <a:srgbClr val="000000"/>
                </a:solidFill>
                <a:latin typeface="Calibri"/>
                <a:ea typeface="Calibri"/>
                <a:cs typeface="Calibri"/>
                <a:sym typeface="Calibri"/>
              </a:rPr>
              <a:t> </a:t>
            </a:r>
            <a:r>
              <a:rPr lang="en-US" sz="1800">
                <a:solidFill>
                  <a:srgbClr val="000000"/>
                </a:solidFill>
                <a:latin typeface="Calibri"/>
                <a:ea typeface="Calibri"/>
                <a:cs typeface="Calibri"/>
                <a:sym typeface="Calibri"/>
              </a:rPr>
              <a:t>the</a:t>
            </a:r>
            <a:r>
              <a:rPr lang="en-US" sz="1800" b="0" i="0">
                <a:solidFill>
                  <a:srgbClr val="000000"/>
                </a:solidFill>
                <a:latin typeface="Calibri"/>
                <a:ea typeface="Calibri"/>
                <a:cs typeface="Calibri"/>
                <a:sym typeface="Calibri"/>
              </a:rPr>
              <a:t> </a:t>
            </a:r>
            <a:r>
              <a:rPr lang="en-US" sz="1800">
                <a:solidFill>
                  <a:srgbClr val="000000"/>
                </a:solidFill>
                <a:latin typeface="Calibri"/>
                <a:ea typeface="Calibri"/>
                <a:cs typeface="Calibri"/>
                <a:sym typeface="Calibri"/>
              </a:rPr>
              <a:t>cashless IU canteen </a:t>
            </a:r>
            <a:r>
              <a:rPr lang="en-US" sz="1800" b="0" i="0">
                <a:solidFill>
                  <a:srgbClr val="000000"/>
                </a:solidFill>
                <a:latin typeface="Calibri"/>
                <a:ea typeface="Calibri"/>
                <a:cs typeface="Calibri"/>
                <a:sym typeface="Calibri"/>
              </a:rPr>
              <a:t>from Zalopay users. </a:t>
            </a:r>
            <a:endParaRPr/>
          </a:p>
          <a:p>
            <a:pPr marL="0" marR="0" lvl="0" indent="0" algn="l" rtl="0">
              <a:lnSpc>
                <a:spcPct val="115000"/>
              </a:lnSpc>
              <a:spcBef>
                <a:spcPts val="0"/>
              </a:spcBef>
              <a:spcAft>
                <a:spcPts val="0"/>
              </a:spcAft>
              <a:buSzPts val="1350"/>
              <a:buNone/>
            </a:pPr>
            <a:r>
              <a:rPr lang="en-US" sz="1800">
                <a:latin typeface="Calibri"/>
                <a:ea typeface="Calibri"/>
                <a:cs typeface="Calibri"/>
                <a:sym typeface="Calibri"/>
              </a:rPr>
              <a:t> </a:t>
            </a:r>
            <a:endParaRPr sz="1800">
              <a:latin typeface="Arial"/>
              <a:ea typeface="Arial"/>
              <a:cs typeface="Arial"/>
              <a:sym typeface="Arial"/>
            </a:endParaRPr>
          </a:p>
          <a:p>
            <a:pPr marL="0" lvl="0" indent="0" algn="l" rtl="0">
              <a:spcBef>
                <a:spcPts val="640"/>
              </a:spcBef>
              <a:spcAft>
                <a:spcPts val="0"/>
              </a:spcAft>
              <a:buSzPts val="24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5"/>
          <p:cNvSpPr txBox="1">
            <a:spLocks noGrp="1"/>
          </p:cNvSpPr>
          <p:nvPr>
            <p:ph type="body" idx="1"/>
          </p:nvPr>
        </p:nvSpPr>
        <p:spPr>
          <a:xfrm>
            <a:off x="152400" y="304800"/>
            <a:ext cx="8763000" cy="64008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SzPts val="1350"/>
              <a:buNone/>
            </a:pPr>
            <a:r>
              <a:rPr lang="en-US" sz="1800" b="1">
                <a:latin typeface="Calibri"/>
                <a:ea typeface="Calibri"/>
                <a:cs typeface="Calibri"/>
                <a:sym typeface="Calibri"/>
              </a:rPr>
              <a:t>Point 3: Liberal styles </a:t>
            </a:r>
            <a:endParaRPr sz="1800">
              <a:latin typeface="Calibri"/>
              <a:ea typeface="Calibri"/>
              <a:cs typeface="Calibri"/>
              <a:sym typeface="Calibri"/>
            </a:endParaRPr>
          </a:p>
          <a:p>
            <a:pPr marL="0" lvl="0" indent="0" algn="l" rtl="0">
              <a:spcBef>
                <a:spcPts val="360"/>
              </a:spcBef>
              <a:spcAft>
                <a:spcPts val="0"/>
              </a:spcAft>
              <a:buSzPts val="1350"/>
              <a:buNone/>
            </a:pPr>
            <a:r>
              <a:rPr lang="en-US" sz="1800" b="1">
                <a:solidFill>
                  <a:srgbClr val="000000"/>
                </a:solidFill>
                <a:latin typeface="Calibri"/>
                <a:ea typeface="Calibri"/>
                <a:cs typeface="Calibri"/>
                <a:sym typeface="Calibri"/>
              </a:rPr>
              <a:t>Uniform yet variety: </a:t>
            </a:r>
            <a:r>
              <a:rPr lang="en-US" sz="1800" b="0">
                <a:solidFill>
                  <a:srgbClr val="000000"/>
                </a:solidFill>
                <a:latin typeface="Calibri"/>
                <a:ea typeface="Calibri"/>
                <a:cs typeface="Calibri"/>
                <a:sym typeface="Calibri"/>
              </a:rPr>
              <a:t>Each school's club has its own uniforms that show its identity: IU Social Work Team has organized many community-oriented programs such as Blood Donation, Environmental Project, etc. and they set foot into poor rural areas to spread love and joy for unfortunate lives. Therefore, they stand out with the red T-shirt representing strength, dedication, courage, and sacrifice.</a:t>
            </a:r>
            <a:endParaRPr/>
          </a:p>
          <a:p>
            <a:pPr marL="0" lvl="0" indent="0" algn="l" rtl="0">
              <a:spcBef>
                <a:spcPts val="360"/>
              </a:spcBef>
              <a:spcAft>
                <a:spcPts val="0"/>
              </a:spcAft>
              <a:buSzPts val="1350"/>
              <a:buNone/>
            </a:pPr>
            <a:r>
              <a:rPr lang="en-US" sz="1800" b="0">
                <a:solidFill>
                  <a:srgbClr val="000000"/>
                </a:solidFill>
                <a:latin typeface="Calibri"/>
                <a:ea typeface="Calibri"/>
                <a:cs typeface="Calibri"/>
                <a:sym typeface="Calibri"/>
              </a:rPr>
              <a:t>IU soft skills club has organized many special programs during the year in the form of seminars, workshops, seminars, etc. With the desire to connect students and give them a dynamic environment to discover themselves and practice skills in life, they are characterized by a dark blue shirt color that represents quality, wisdom, and imagination.</a:t>
            </a:r>
            <a:endParaRPr sz="1800" b="0">
              <a:solidFill>
                <a:srgbClr val="000000"/>
              </a:solidFill>
              <a:latin typeface="Calibri"/>
              <a:ea typeface="Calibri"/>
              <a:cs typeface="Calibri"/>
              <a:sym typeface="Calibri"/>
            </a:endParaRPr>
          </a:p>
          <a:p>
            <a:pPr marL="0" lvl="0" indent="0" algn="l" rtl="0">
              <a:spcBef>
                <a:spcPts val="360"/>
              </a:spcBef>
              <a:spcAft>
                <a:spcPts val="0"/>
              </a:spcAft>
              <a:buSzPts val="1350"/>
              <a:buNone/>
            </a:pPr>
            <a:r>
              <a:rPr lang="en-US" sz="1800" b="1">
                <a:solidFill>
                  <a:srgbClr val="000000"/>
                </a:solidFill>
                <a:latin typeface="Calibri"/>
                <a:ea typeface="Calibri"/>
                <a:cs typeface="Calibri"/>
                <a:sym typeface="Calibri"/>
              </a:rPr>
              <a:t>Stylish fashion: </a:t>
            </a:r>
            <a:r>
              <a:rPr lang="en-US" sz="1800" b="0">
                <a:solidFill>
                  <a:srgbClr val="000000"/>
                </a:solidFill>
                <a:latin typeface="Calibri"/>
                <a:ea typeface="Calibri"/>
                <a:cs typeface="Calibri"/>
                <a:sym typeface="Calibri"/>
              </a:rPr>
              <a:t>Usually IU students dress very simply like my friends and me, only shorts and T-shirts representing the most comfortable and active spirit. Other IUers have a unique style of dress, expressing their personality with innovative blazers, custom shoes or fancy dresses. </a:t>
            </a:r>
            <a:endParaRPr/>
          </a:p>
          <a:p>
            <a:pPr marL="0" lvl="0" indent="0" algn="l" rtl="0">
              <a:spcBef>
                <a:spcPts val="360"/>
              </a:spcBef>
              <a:spcAft>
                <a:spcPts val="0"/>
              </a:spcAft>
              <a:buSzPts val="1350"/>
              <a:buNone/>
            </a:pPr>
            <a:r>
              <a:rPr lang="en-US" sz="1800" b="0">
                <a:solidFill>
                  <a:srgbClr val="000000"/>
                </a:solidFill>
                <a:latin typeface="Calibri"/>
                <a:ea typeface="Calibri"/>
                <a:cs typeface="Calibri"/>
                <a:sym typeface="Calibri"/>
              </a:rPr>
              <a:t>Students at IU are praised by many friends from neighboring universities who characterize IUers with smart, youthful, dynamic, and trendy dressing styles.</a:t>
            </a:r>
            <a:endParaRPr/>
          </a:p>
          <a:p>
            <a:pPr marL="0" lvl="0" indent="0" algn="l" rtl="0">
              <a:spcBef>
                <a:spcPts val="360"/>
              </a:spcBef>
              <a:spcAft>
                <a:spcPts val="0"/>
              </a:spcAft>
              <a:buSzPts val="1350"/>
              <a:buNone/>
            </a:pPr>
            <a:r>
              <a:rPr lang="en-US" sz="1800" b="1">
                <a:solidFill>
                  <a:srgbClr val="000000"/>
                </a:solidFill>
                <a:latin typeface="Calibri"/>
                <a:ea typeface="Calibri"/>
                <a:cs typeface="Calibri"/>
                <a:sym typeface="Calibri"/>
              </a:rPr>
              <a:t>Accessories </a:t>
            </a:r>
            <a:endParaRPr sz="1800" b="0">
              <a:solidFill>
                <a:srgbClr val="000000"/>
              </a:solidFill>
              <a:latin typeface="Calibri"/>
              <a:ea typeface="Calibri"/>
              <a:cs typeface="Calibri"/>
              <a:sym typeface="Calibri"/>
            </a:endParaRPr>
          </a:p>
          <a:p>
            <a:pPr marL="0" lvl="0" indent="0" algn="l" rtl="0">
              <a:spcBef>
                <a:spcPts val="360"/>
              </a:spcBef>
              <a:spcAft>
                <a:spcPts val="0"/>
              </a:spcAft>
              <a:buSzPts val="1350"/>
              <a:buNone/>
            </a:pPr>
            <a:r>
              <a:rPr lang="en-US" sz="1800" b="0">
                <a:solidFill>
                  <a:srgbClr val="000000"/>
                </a:solidFill>
                <a:latin typeface="Calibri"/>
                <a:ea typeface="Calibri"/>
                <a:cs typeface="Calibri"/>
                <a:sym typeface="Calibri"/>
              </a:rPr>
              <a:t>85% of IU students use backpacks when going to school, and nearly all of these backpacks are of different brands. IU backpacks are on sale in Unimart, but only about 3% of students wear this backpack. These numbers can tell you about our free, individual sense of fashion. </a:t>
            </a:r>
            <a:endParaRPr sz="1800" b="0">
              <a:solidFill>
                <a:srgbClr val="000000"/>
              </a:solidFill>
              <a:latin typeface="Calibri"/>
              <a:ea typeface="Calibri"/>
              <a:cs typeface="Calibri"/>
              <a:sym typeface="Calibri"/>
            </a:endParaRPr>
          </a:p>
          <a:p>
            <a:pPr marL="0" lvl="0" indent="0" algn="l" rtl="0">
              <a:spcBef>
                <a:spcPts val="640"/>
              </a:spcBef>
              <a:spcAft>
                <a:spcPts val="0"/>
              </a:spcAft>
              <a:buSzPts val="24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51"/>
        <p:cNvGrpSpPr/>
        <p:nvPr/>
      </p:nvGrpSpPr>
      <p:grpSpPr>
        <a:xfrm>
          <a:off x="0" y="0"/>
          <a:ext cx="0" cy="0"/>
          <a:chOff x="0" y="0"/>
          <a:chExt cx="0" cy="0"/>
        </a:xfrm>
      </p:grpSpPr>
      <p:sp>
        <p:nvSpPr>
          <p:cNvPr id="152" name="Google Shape;152;p6"/>
          <p:cNvSpPr txBox="1">
            <a:spLocks noGrp="1"/>
          </p:cNvSpPr>
          <p:nvPr>
            <p:ph type="title" idx="4294967295"/>
          </p:nvPr>
        </p:nvSpPr>
        <p:spPr>
          <a:xfrm>
            <a:off x="304800" y="893763"/>
            <a:ext cx="8839200" cy="1066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t>LESSON 4</a:t>
            </a:r>
            <a:br>
              <a:rPr lang="en-US" sz="4000" b="1"/>
            </a:br>
            <a:br>
              <a:rPr lang="en-US" sz="4000" b="1"/>
            </a:br>
            <a:endParaRPr sz="4000" b="1"/>
          </a:p>
        </p:txBody>
      </p:sp>
      <p:sp>
        <p:nvSpPr>
          <p:cNvPr id="153" name="Google Shape;153;p6" descr="links"/>
          <p:cNvSpPr/>
          <p:nvPr/>
        </p:nvSpPr>
        <p:spPr>
          <a:xfrm>
            <a:off x="3338513" y="2024063"/>
            <a:ext cx="2466975" cy="2809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sp>
        <p:nvSpPr>
          <p:cNvPr id="154" name="Google Shape;154;p6" descr="links"/>
          <p:cNvSpPr/>
          <p:nvPr/>
        </p:nvSpPr>
        <p:spPr>
          <a:xfrm>
            <a:off x="3338513" y="2024063"/>
            <a:ext cx="2466975" cy="2809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pic>
        <p:nvPicPr>
          <p:cNvPr id="155" name="Google Shape;155;p6" descr="links"/>
          <p:cNvPicPr preferRelativeResize="0"/>
          <p:nvPr/>
        </p:nvPicPr>
        <p:blipFill rotWithShape="1">
          <a:blip r:embed="rId3">
            <a:alphaModFix/>
          </a:blip>
          <a:srcRect/>
          <a:stretch/>
        </p:blipFill>
        <p:spPr>
          <a:xfrm>
            <a:off x="1187450" y="3200400"/>
            <a:ext cx="2466975" cy="2809875"/>
          </a:xfrm>
          <a:prstGeom prst="rect">
            <a:avLst/>
          </a:prstGeom>
          <a:noFill/>
          <a:ln>
            <a:noFill/>
          </a:ln>
        </p:spPr>
      </p:pic>
      <p:pic>
        <p:nvPicPr>
          <p:cNvPr id="156" name="Google Shape;156;p6"/>
          <p:cNvPicPr preferRelativeResize="0"/>
          <p:nvPr/>
        </p:nvPicPr>
        <p:blipFill rotWithShape="1">
          <a:blip r:embed="rId4">
            <a:alphaModFix/>
          </a:blip>
          <a:srcRect/>
          <a:stretch/>
        </p:blipFill>
        <p:spPr>
          <a:xfrm>
            <a:off x="5624513" y="3227388"/>
            <a:ext cx="2352675" cy="2646362"/>
          </a:xfrm>
          <a:prstGeom prst="rect">
            <a:avLst/>
          </a:prstGeom>
          <a:noFill/>
          <a:ln>
            <a:noFill/>
          </a:ln>
        </p:spPr>
      </p:pic>
      <p:sp>
        <p:nvSpPr>
          <p:cNvPr id="157" name="Google Shape;157;p6"/>
          <p:cNvSpPr/>
          <p:nvPr/>
        </p:nvSpPr>
        <p:spPr>
          <a:xfrm>
            <a:off x="173038" y="1960563"/>
            <a:ext cx="4495800" cy="5857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a:solidFill>
                  <a:srgbClr val="000000"/>
                </a:solidFill>
                <a:latin typeface="Arial"/>
                <a:ea typeface="Arial"/>
                <a:cs typeface="Arial"/>
                <a:sym typeface="Arial"/>
              </a:rPr>
              <a:t> LINKING THE PARTS</a:t>
            </a:r>
            <a:endParaRPr sz="1800" b="0" i="0" u="none" strike="noStrike" cap="none">
              <a:solidFill>
                <a:schemeClr val="dk1"/>
              </a:solidFill>
              <a:latin typeface="Arial"/>
              <a:ea typeface="Arial"/>
              <a:cs typeface="Arial"/>
              <a:sym typeface="Arial"/>
            </a:endParaRPr>
          </a:p>
        </p:txBody>
      </p:sp>
      <p:sp>
        <p:nvSpPr>
          <p:cNvPr id="158" name="Google Shape;158;p6"/>
          <p:cNvSpPr/>
          <p:nvPr/>
        </p:nvSpPr>
        <p:spPr>
          <a:xfrm>
            <a:off x="5181600" y="2024063"/>
            <a:ext cx="2971800" cy="584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a:solidFill>
                  <a:srgbClr val="000000"/>
                </a:solidFill>
                <a:latin typeface="Arial"/>
                <a:ea typeface="Arial"/>
                <a:cs typeface="Arial"/>
                <a:sym typeface="Arial"/>
              </a:rPr>
              <a:t>CONCLUSION</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62"/>
        <p:cNvGrpSpPr/>
        <p:nvPr/>
      </p:nvGrpSpPr>
      <p:grpSpPr>
        <a:xfrm>
          <a:off x="0" y="0"/>
          <a:ext cx="0" cy="0"/>
          <a:chOff x="0" y="0"/>
          <a:chExt cx="0" cy="0"/>
        </a:xfrm>
      </p:grpSpPr>
      <p:sp>
        <p:nvSpPr>
          <p:cNvPr id="163" name="Google Shape;163;p7"/>
          <p:cNvSpPr txBox="1">
            <a:spLocks noGrp="1"/>
          </p:cNvSpPr>
          <p:nvPr>
            <p:ph type="title"/>
          </p:nvPr>
        </p:nvSpPr>
        <p:spPr>
          <a:xfrm>
            <a:off x="457200" y="4572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a:t>PART 1: LINKING THE PARTS</a:t>
            </a:r>
            <a:endParaRPr/>
          </a:p>
        </p:txBody>
      </p:sp>
      <p:sp>
        <p:nvSpPr>
          <p:cNvPr id="164" name="Google Shape;164;p7"/>
          <p:cNvSpPr txBox="1">
            <a:spLocks noGrp="1"/>
          </p:cNvSpPr>
          <p:nvPr>
            <p:ph type="body" idx="1"/>
          </p:nvPr>
        </p:nvSpPr>
        <p:spPr>
          <a:xfrm>
            <a:off x="381000" y="1524000"/>
            <a:ext cx="8229600" cy="3886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800"/>
              <a:buFont typeface="Noto Sans Symbols"/>
              <a:buNone/>
            </a:pPr>
            <a:r>
              <a:rPr lang="en-US" sz="2400" b="1"/>
              <a:t>Purpose</a:t>
            </a:r>
            <a:r>
              <a:rPr lang="en-US" sz="2400"/>
              <a:t>: When you write a script, the </a:t>
            </a:r>
            <a:r>
              <a:rPr lang="en-US" sz="2400" b="1"/>
              <a:t>introduction</a:t>
            </a:r>
            <a:r>
              <a:rPr lang="en-US" sz="2400"/>
              <a:t>, the </a:t>
            </a:r>
            <a:r>
              <a:rPr lang="en-US" sz="2400" b="1"/>
              <a:t>three main points</a:t>
            </a:r>
            <a:r>
              <a:rPr lang="en-US" sz="2400"/>
              <a:t>, and the </a:t>
            </a:r>
            <a:r>
              <a:rPr lang="en-US" sz="2400" b="1"/>
              <a:t>conclusion</a:t>
            </a:r>
            <a:r>
              <a:rPr lang="en-US" sz="2400"/>
              <a:t> must be linked closely to create a flow of speech. </a:t>
            </a:r>
            <a:endParaRPr/>
          </a:p>
          <a:p>
            <a:pPr marL="0" lvl="0" indent="0" algn="l" rtl="0">
              <a:lnSpc>
                <a:spcPct val="150000"/>
              </a:lnSpc>
              <a:spcBef>
                <a:spcPts val="480"/>
              </a:spcBef>
              <a:spcAft>
                <a:spcPts val="0"/>
              </a:spcAft>
              <a:buSzPts val="1800"/>
              <a:buFont typeface="Noto Sans Symbols"/>
              <a:buNone/>
            </a:pPr>
            <a:r>
              <a:rPr lang="en-US" sz="2400"/>
              <a:t>Refer to the complete script in the next slide with the linking words/phrases. </a:t>
            </a:r>
            <a:endParaRPr/>
          </a:p>
          <a:p>
            <a:pPr marL="0" lvl="0" indent="0" algn="just" rtl="0">
              <a:spcBef>
                <a:spcPts val="640"/>
              </a:spcBef>
              <a:spcAft>
                <a:spcPts val="0"/>
              </a:spcAft>
              <a:buSzPts val="2400"/>
              <a:buFont typeface="Noto Sans Symbols"/>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 calcmode="lin" valueType="num">
                                      <p:cBhvr additive="base">
                                        <p:cTn id="7" dur="500"/>
                                        <p:tgtEl>
                                          <p:spTgt spid="16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4">
                                            <p:txEl>
                                              <p:pRg st="1" end="1"/>
                                            </p:txEl>
                                          </p:spTgt>
                                        </p:tgtEl>
                                        <p:attrNameLst>
                                          <p:attrName>style.visibility</p:attrName>
                                        </p:attrNameLst>
                                      </p:cBhvr>
                                      <p:to>
                                        <p:strVal val="visible"/>
                                      </p:to>
                                    </p:set>
                                    <p:anim calcmode="lin" valueType="num">
                                      <p:cBhvr additive="base">
                                        <p:cTn id="12" dur="500"/>
                                        <p:tgtEl>
                                          <p:spTgt spid="16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4">
                                            <p:txEl>
                                              <p:pRg st="2" end="2"/>
                                            </p:txEl>
                                          </p:spTgt>
                                        </p:tgtEl>
                                        <p:attrNameLst>
                                          <p:attrName>style.visibility</p:attrName>
                                        </p:attrNameLst>
                                      </p:cBhvr>
                                      <p:to>
                                        <p:strVal val="visible"/>
                                      </p:to>
                                    </p:set>
                                    <p:anim calcmode="lin" valueType="num">
                                      <p:cBhvr additive="base">
                                        <p:cTn id="17" dur="500"/>
                                        <p:tgtEl>
                                          <p:spTgt spid="16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69"/>
        <p:cNvGrpSpPr/>
        <p:nvPr/>
      </p:nvGrpSpPr>
      <p:grpSpPr>
        <a:xfrm>
          <a:off x="0" y="0"/>
          <a:ext cx="0" cy="0"/>
          <a:chOff x="0" y="0"/>
          <a:chExt cx="0" cy="0"/>
        </a:xfrm>
      </p:grpSpPr>
      <p:sp>
        <p:nvSpPr>
          <p:cNvPr id="170" name="Google Shape;170;p8"/>
          <p:cNvSpPr txBox="1">
            <a:spLocks noGrp="1"/>
          </p:cNvSpPr>
          <p:nvPr>
            <p:ph type="title"/>
          </p:nvPr>
        </p:nvSpPr>
        <p:spPr>
          <a:xfrm>
            <a:off x="457200" y="457200"/>
            <a:ext cx="82296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a:t>PART 1: LINKING THE PARTS</a:t>
            </a:r>
            <a:endParaRPr/>
          </a:p>
        </p:txBody>
      </p:sp>
      <p:sp>
        <p:nvSpPr>
          <p:cNvPr id="171" name="Google Shape;171;p8"/>
          <p:cNvSpPr txBox="1">
            <a:spLocks noGrp="1"/>
          </p:cNvSpPr>
          <p:nvPr>
            <p:ph type="body" idx="1"/>
          </p:nvPr>
        </p:nvSpPr>
        <p:spPr>
          <a:xfrm>
            <a:off x="478715" y="3009900"/>
            <a:ext cx="8229600" cy="838200"/>
          </a:xfrm>
          <a:prstGeom prst="rect">
            <a:avLst/>
          </a:prstGeom>
          <a:noFill/>
          <a:ln>
            <a:noFill/>
          </a:ln>
        </p:spPr>
        <p:txBody>
          <a:bodyPr spcFirstLastPara="1" wrap="square" lIns="91425" tIns="45700" rIns="91425" bIns="45700" anchor="t" anchorCtr="0">
            <a:noAutofit/>
          </a:bodyPr>
          <a:lstStyle/>
          <a:p>
            <a:pPr marL="0" lvl="0" indent="0" algn="ctr" rtl="0">
              <a:lnSpc>
                <a:spcPct val="150000"/>
              </a:lnSpc>
              <a:spcBef>
                <a:spcPts val="0"/>
              </a:spcBef>
              <a:spcAft>
                <a:spcPts val="0"/>
              </a:spcAft>
              <a:buSzPts val="2100"/>
              <a:buFont typeface="Noto Sans Symbols"/>
              <a:buNone/>
            </a:pPr>
            <a:r>
              <a:rPr lang="en-US" sz="2800" b="1"/>
              <a:t>FA: A wake-up call to young people</a:t>
            </a:r>
            <a:endParaRPr sz="2800"/>
          </a:p>
          <a:p>
            <a:pPr marL="0" lvl="0" indent="0" algn="just" rtl="0">
              <a:spcBef>
                <a:spcPts val="640"/>
              </a:spcBef>
              <a:spcAft>
                <a:spcPts val="0"/>
              </a:spcAft>
              <a:buSzPts val="2400"/>
              <a:buFont typeface="Noto Sans Symbols"/>
              <a:buNone/>
            </a:pPr>
            <a:endParaRPr/>
          </a:p>
        </p:txBody>
      </p:sp>
      <p:sp>
        <p:nvSpPr>
          <p:cNvPr id="172" name="Google Shape;172;p8"/>
          <p:cNvSpPr txBox="1"/>
          <p:nvPr/>
        </p:nvSpPr>
        <p:spPr>
          <a:xfrm>
            <a:off x="2362200" y="1752600"/>
            <a:ext cx="4267200"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cap="none">
                <a:solidFill>
                  <a:schemeClr val="dk1"/>
                </a:solidFill>
                <a:latin typeface="Arial"/>
                <a:ea typeface="Arial"/>
                <a:cs typeface="Arial"/>
                <a:sym typeface="Arial"/>
              </a:rPr>
              <a:t>FA</a:t>
            </a:r>
            <a:endParaRPr sz="1800" b="1"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77"/>
        <p:cNvGrpSpPr/>
        <p:nvPr/>
      </p:nvGrpSpPr>
      <p:grpSpPr>
        <a:xfrm>
          <a:off x="0" y="0"/>
          <a:ext cx="0" cy="0"/>
          <a:chOff x="0" y="0"/>
          <a:chExt cx="0" cy="0"/>
        </a:xfrm>
      </p:grpSpPr>
      <p:sp>
        <p:nvSpPr>
          <p:cNvPr id="178" name="Google Shape;178;p9"/>
          <p:cNvSpPr txBox="1">
            <a:spLocks noGrp="1"/>
          </p:cNvSpPr>
          <p:nvPr>
            <p:ph type="title"/>
          </p:nvPr>
        </p:nvSpPr>
        <p:spPr>
          <a:xfrm>
            <a:off x="457200" y="0"/>
            <a:ext cx="822960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a:t>Introduction</a:t>
            </a:r>
            <a:endParaRPr/>
          </a:p>
        </p:txBody>
      </p:sp>
      <p:sp>
        <p:nvSpPr>
          <p:cNvPr id="179" name="Google Shape;179;p9"/>
          <p:cNvSpPr txBox="1">
            <a:spLocks noGrp="1"/>
          </p:cNvSpPr>
          <p:nvPr>
            <p:ph type="body" idx="1"/>
          </p:nvPr>
        </p:nvSpPr>
        <p:spPr>
          <a:xfrm>
            <a:off x="0" y="381000"/>
            <a:ext cx="9144000" cy="5715000"/>
          </a:xfrm>
          <a:prstGeom prst="rect">
            <a:avLst/>
          </a:prstGeom>
          <a:noFill/>
          <a:ln>
            <a:noFill/>
          </a:ln>
        </p:spPr>
        <p:txBody>
          <a:bodyPr spcFirstLastPara="1" wrap="square" lIns="91425" tIns="45700" rIns="91425" bIns="45700" anchor="t" anchorCtr="0">
            <a:noAutofit/>
          </a:bodyPr>
          <a:lstStyle/>
          <a:p>
            <a:pPr marL="342900" lvl="0" indent="-342900" algn="l" rtl="0">
              <a:lnSpc>
                <a:spcPct val="110000"/>
              </a:lnSpc>
              <a:spcBef>
                <a:spcPts val="0"/>
              </a:spcBef>
              <a:spcAft>
                <a:spcPts val="0"/>
              </a:spcAft>
              <a:buSzPts val="1350"/>
              <a:buFont typeface="Noto Sans Symbols"/>
              <a:buNone/>
            </a:pPr>
            <a:r>
              <a:rPr lang="en-US" sz="1800" b="1" i="1"/>
              <a:t>1.</a:t>
            </a:r>
            <a:r>
              <a:rPr lang="en-US" sz="1800" i="1"/>
              <a:t> </a:t>
            </a:r>
            <a:r>
              <a:rPr lang="en-US" sz="1800" b="1" i="1"/>
              <a:t>Greeting &amp; Thank-you</a:t>
            </a:r>
            <a:r>
              <a:rPr lang="en-US" sz="1800" i="1"/>
              <a:t>: </a:t>
            </a:r>
            <a:r>
              <a:rPr lang="en-US" sz="1800"/>
              <a:t> Good morning everyone. Welcome and thank you for coming to my presentation today. </a:t>
            </a:r>
            <a:endParaRPr sz="1800" i="1"/>
          </a:p>
          <a:p>
            <a:pPr marL="342900" lvl="0" indent="-342900" algn="l" rtl="0">
              <a:lnSpc>
                <a:spcPct val="110000"/>
              </a:lnSpc>
              <a:spcBef>
                <a:spcPts val="360"/>
              </a:spcBef>
              <a:spcAft>
                <a:spcPts val="0"/>
              </a:spcAft>
              <a:buSzPts val="1350"/>
              <a:buFont typeface="Noto Sans Symbols"/>
              <a:buNone/>
            </a:pPr>
            <a:r>
              <a:rPr lang="en-US" sz="1800" b="1" i="1"/>
              <a:t>2. Self-introduction</a:t>
            </a:r>
            <a:r>
              <a:rPr lang="en-US" sz="1800" i="1"/>
              <a:t>: </a:t>
            </a:r>
            <a:r>
              <a:rPr lang="en-US" sz="1800"/>
              <a:t>My name is… . I’m Marketing Manager of Cupid.com, a Speed Dating company which bridges lonely hearts throughout Vietnam.</a:t>
            </a:r>
            <a:endParaRPr sz="1800" i="1"/>
          </a:p>
          <a:p>
            <a:pPr marL="342900" lvl="0" indent="-342900" algn="l" rtl="0">
              <a:lnSpc>
                <a:spcPct val="110000"/>
              </a:lnSpc>
              <a:spcBef>
                <a:spcPts val="360"/>
              </a:spcBef>
              <a:spcAft>
                <a:spcPts val="0"/>
              </a:spcAft>
              <a:buSzPts val="1350"/>
              <a:buFont typeface="Noto Sans Symbols"/>
              <a:buNone/>
            </a:pPr>
            <a:r>
              <a:rPr lang="en-US" sz="1800" b="1" i="1"/>
              <a:t>3. Attention-getter</a:t>
            </a:r>
            <a:r>
              <a:rPr lang="en-US" sz="1800" i="1"/>
              <a:t>: </a:t>
            </a:r>
            <a:r>
              <a:rPr lang="en-US" sz="1800"/>
              <a:t>Have you ever cried silently in your room on Valentine’s Day or other events while others are hanging out hand in hand with the ones they love? Or have you ever gone to bed early trying to sleep away the long, lonely night, and woken up in the morning feeling no mood to start a new day exactly the same as yesterday?   </a:t>
            </a:r>
            <a:endParaRPr sz="1800" i="1"/>
          </a:p>
          <a:p>
            <a:pPr marL="342900" lvl="0" indent="-342900" algn="l" rtl="0">
              <a:lnSpc>
                <a:spcPct val="110000"/>
              </a:lnSpc>
              <a:spcBef>
                <a:spcPts val="360"/>
              </a:spcBef>
              <a:spcAft>
                <a:spcPts val="0"/>
              </a:spcAft>
              <a:buSzPts val="1350"/>
              <a:buFont typeface="Noto Sans Symbols"/>
              <a:buNone/>
            </a:pPr>
            <a:r>
              <a:rPr lang="en-US" sz="1800" b="1" i="1"/>
              <a:t>4. Connection to topic</a:t>
            </a:r>
            <a:r>
              <a:rPr lang="en-US" sz="1800" i="1"/>
              <a:t>: </a:t>
            </a:r>
            <a:r>
              <a:rPr lang="en-US" sz="1800"/>
              <a:t>If you say “yes” to my questions, my presentation today about the FA trend, or the trend to stay single, is exactly a must-hear.  </a:t>
            </a:r>
            <a:endParaRPr sz="1800" i="1"/>
          </a:p>
          <a:p>
            <a:pPr marL="342900" lvl="0" indent="-342900" algn="l" rtl="0">
              <a:lnSpc>
                <a:spcPct val="110000"/>
              </a:lnSpc>
              <a:spcBef>
                <a:spcPts val="360"/>
              </a:spcBef>
              <a:spcAft>
                <a:spcPts val="0"/>
              </a:spcAft>
              <a:buSzPts val="1350"/>
              <a:buFont typeface="Noto Sans Symbols"/>
              <a:buNone/>
            </a:pPr>
            <a:r>
              <a:rPr lang="en-US" sz="1800" b="1" i="1"/>
              <a:t>5. Credibility</a:t>
            </a:r>
            <a:r>
              <a:rPr lang="en-US" sz="1800" i="1"/>
              <a:t>: </a:t>
            </a:r>
            <a:r>
              <a:rPr lang="en-US" sz="1800"/>
              <a:t>I myself used to be an FA for several years, and my abundant free time gave me an idea that I should have a more serious look at this issue. </a:t>
            </a:r>
            <a:endParaRPr sz="1800" i="1"/>
          </a:p>
          <a:p>
            <a:pPr marL="342900" lvl="0" indent="-342900" algn="l" rtl="0">
              <a:lnSpc>
                <a:spcPct val="110000"/>
              </a:lnSpc>
              <a:spcBef>
                <a:spcPts val="360"/>
              </a:spcBef>
              <a:spcAft>
                <a:spcPts val="0"/>
              </a:spcAft>
              <a:buSzPts val="1350"/>
              <a:buFont typeface="Noto Sans Symbols"/>
              <a:buNone/>
            </a:pPr>
            <a:r>
              <a:rPr lang="en-US" sz="1800" b="1" i="1">
                <a:solidFill>
                  <a:srgbClr val="FF0000"/>
                </a:solidFill>
              </a:rPr>
              <a:t>6. Preview</a:t>
            </a:r>
            <a:r>
              <a:rPr lang="en-US" sz="1800" i="1">
                <a:solidFill>
                  <a:srgbClr val="FF0000"/>
                </a:solidFill>
              </a:rPr>
              <a:t>: </a:t>
            </a:r>
            <a:r>
              <a:rPr lang="en-US" sz="1800">
                <a:solidFill>
                  <a:srgbClr val="FF0000"/>
                </a:solidFill>
              </a:rPr>
              <a:t> My opinion will be discussed in three parts. First, I’ll tell you the origin of term FA. Then, I’ll outline some causes of this trend. And finally, I’ll point out some effects that the FA trend may result in.     </a:t>
            </a:r>
            <a:endParaRPr sz="1800" i="1">
              <a:solidFill>
                <a:srgbClr val="FF0000"/>
              </a:solidFill>
            </a:endParaRPr>
          </a:p>
          <a:p>
            <a:pPr marL="342900" lvl="0" indent="-342900" algn="l" rtl="0">
              <a:lnSpc>
                <a:spcPct val="110000"/>
              </a:lnSpc>
              <a:spcBef>
                <a:spcPts val="360"/>
              </a:spcBef>
              <a:spcAft>
                <a:spcPts val="0"/>
              </a:spcAft>
              <a:buSzPts val="1350"/>
              <a:buFont typeface="Noto Sans Symbols"/>
              <a:buNone/>
            </a:pPr>
            <a:r>
              <a:rPr lang="en-US" sz="1800" b="1" i="1"/>
              <a:t>7. Time for Q &amp; A</a:t>
            </a:r>
            <a:r>
              <a:rPr lang="en-US" sz="1800" i="1"/>
              <a:t>: </a:t>
            </a:r>
            <a:r>
              <a:rPr lang="en-US" sz="1800"/>
              <a:t>I’ll take about 5-6 minutes, so if you have any question, please leave it until the end of my talk. </a:t>
            </a:r>
            <a:r>
              <a:rPr lang="en-US" sz="1800" i="1"/>
              <a:t>	</a:t>
            </a:r>
            <a:endParaRPr/>
          </a:p>
          <a:p>
            <a:pPr marL="342900" lvl="0" indent="-342900" algn="l" rtl="0">
              <a:lnSpc>
                <a:spcPct val="110000"/>
              </a:lnSpc>
              <a:spcBef>
                <a:spcPts val="360"/>
              </a:spcBef>
              <a:spcAft>
                <a:spcPts val="0"/>
              </a:spcAft>
              <a:buSzPts val="1350"/>
              <a:buFont typeface="Noto Sans Symbols"/>
              <a:buNone/>
            </a:pPr>
            <a:r>
              <a:rPr lang="en-US" sz="1800" b="1">
                <a:solidFill>
                  <a:srgbClr val="FF0000"/>
                </a:solidFill>
              </a:rPr>
              <a:t>8. Transition</a:t>
            </a:r>
            <a:r>
              <a:rPr lang="en-US" sz="1800">
                <a:solidFill>
                  <a:srgbClr val="FF0000"/>
                </a:solidFill>
              </a:rPr>
              <a:t>:</a:t>
            </a:r>
            <a:r>
              <a:rPr lang="en-US" sz="1800" b="1">
                <a:solidFill>
                  <a:srgbClr val="FF0000"/>
                </a:solidFill>
              </a:rPr>
              <a:t> Now, let me begin the first part of my presentation: What gave birth to the term FA?</a:t>
            </a:r>
            <a:r>
              <a:rPr lang="en-US" sz="1800">
                <a:solidFill>
                  <a:srgbClr val="FF0000"/>
                </a:solidFill>
              </a:rPr>
              <a:t> </a:t>
            </a:r>
            <a:endParaRPr/>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3808</Words>
  <Application>Microsoft Office PowerPoint</Application>
  <PresentationFormat>On-screen Show (4:3)</PresentationFormat>
  <Paragraphs>229</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Times New Roman</vt:lpstr>
      <vt:lpstr>Noto Sans Symbols</vt:lpstr>
      <vt:lpstr>Arial Black</vt:lpstr>
      <vt:lpstr>Arial</vt:lpstr>
      <vt:lpstr>Calibri</vt:lpstr>
      <vt:lpstr>Palatino</vt:lpstr>
      <vt:lpstr>Pixel</vt:lpstr>
      <vt:lpstr>PowerPoint Presentation</vt:lpstr>
      <vt:lpstr>Assignment: Provide support for ONE POINT only.</vt:lpstr>
      <vt:lpstr>PowerPoint Presentation</vt:lpstr>
      <vt:lpstr>PowerPoint Presentation</vt:lpstr>
      <vt:lpstr>PowerPoint Presentation</vt:lpstr>
      <vt:lpstr>LESSON 4  </vt:lpstr>
      <vt:lpstr>PART 1: LINKING THE PARTS</vt:lpstr>
      <vt:lpstr>PART 1: LINKING THE PARTS</vt:lpstr>
      <vt:lpstr>Introduction</vt:lpstr>
      <vt:lpstr>Part 1</vt:lpstr>
      <vt:lpstr>Part 2</vt:lpstr>
      <vt:lpstr>Part 2 (cont)</vt:lpstr>
      <vt:lpstr>Part 3</vt:lpstr>
      <vt:lpstr>Part 3 (cont)</vt:lpstr>
      <vt:lpstr>PowerPoint Presentation</vt:lpstr>
      <vt:lpstr>PART TWO: CONCLUDING YOUR TALK</vt:lpstr>
      <vt:lpstr>CONCLUSION</vt:lpstr>
      <vt:lpstr>CONCLUSION</vt:lpstr>
      <vt:lpstr>Tips for an Effective Conclusion</vt:lpstr>
      <vt:lpstr>ACTIVITY: SCRAMBLED CONCLUSION</vt:lpstr>
      <vt:lpstr>Assignment:</vt:lpstr>
      <vt:lpstr>Link to submit: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BacThiep</dc:creator>
  <cp:lastModifiedBy>GD14</cp:lastModifiedBy>
  <cp:revision>1</cp:revision>
  <dcterms:created xsi:type="dcterms:W3CDTF">2009-01-01T08:35:32Z</dcterms:created>
  <dcterms:modified xsi:type="dcterms:W3CDTF">2023-10-18T06:24:08Z</dcterms:modified>
</cp:coreProperties>
</file>