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embeddedFontLst>
    <p:embeddedFont>
      <p:font typeface="Alegreya Sans SC" panose="020B0604020202020204" charset="0"/>
      <p:regular r:id="rId62"/>
      <p:bold r:id="rId63"/>
      <p:italic r:id="rId64"/>
      <p:boldItalic r:id="rId65"/>
    </p:embeddedFont>
    <p:embeddedFont>
      <p:font typeface="Arial Black" panose="020B0A04020102020204" pitchFamily="34" charset="0"/>
      <p:regular r:id="rId66"/>
      <p:bold r:id="rId67"/>
    </p:embeddedFont>
    <p:embeddedFont>
      <p:font typeface="Calibri" panose="020F0502020204030204" pitchFamily="34" charset="0"/>
      <p:regular r:id="rId68"/>
      <p:bold r:id="rId69"/>
      <p:italic r:id="rId70"/>
      <p:boldItalic r:id="rId71"/>
    </p:embeddedFont>
    <p:embeddedFont>
      <p:font typeface="Lora" pitchFamily="2" charset="0"/>
      <p:regular r:id="rId72"/>
      <p:bold r:id="rId73"/>
      <p:italic r:id="rId74"/>
      <p:boldItalic r:id="rId75"/>
    </p:embeddedFont>
    <p:embeddedFont>
      <p:font typeface="Maven Pro" panose="020B0604020202020204" charset="0"/>
      <p:regular r:id="rId76"/>
      <p:bold r:id="rId77"/>
    </p:embeddedFont>
    <p:embeddedFont>
      <p:font typeface="Merriweather" panose="00000500000000000000" pitchFamily="2" charset="0"/>
      <p:regular r:id="rId78"/>
      <p:bold r:id="rId79"/>
      <p:italic r:id="rId80"/>
      <p:boldItalic r:id="rId81"/>
    </p:embeddedFont>
    <p:embeddedFont>
      <p:font typeface="Nunito" pitchFamily="2" charset="0"/>
      <p:regular r:id="rId82"/>
      <p:bold r:id="rId83"/>
      <p:italic r:id="rId84"/>
      <p:boldItalic r:id="rId85"/>
    </p:embeddedFont>
    <p:embeddedFont>
      <p:font typeface="Times" panose="02020603050405020304" pitchFamily="18"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0" roundtripDataSignature="AMtx7mhZGfPq0oPtaC3G9geXgX1IXzrv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297981-33BD-438B-BEB2-6D2EB982FCEC}">
  <a:tblStyle styleId="{38297981-33BD-438B-BEB2-6D2EB982FCE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84" Type="http://schemas.openxmlformats.org/officeDocument/2006/relationships/font" Target="fonts/font23.fntdata"/><Relationship Id="rId89" Type="http://schemas.openxmlformats.org/officeDocument/2006/relationships/font" Target="fonts/font2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3.fntdata"/><Relationship Id="rId79" Type="http://schemas.openxmlformats.org/officeDocument/2006/relationships/font" Target="fonts/font18.fntdata"/><Relationship Id="rId5" Type="http://schemas.openxmlformats.org/officeDocument/2006/relationships/slide" Target="slides/slide4.xml"/><Relationship Id="rId90" Type="http://customschemas.google.com/relationships/presentationmetadata" Target="meta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font" Target="fonts/font19.fntdata"/><Relationship Id="rId85" Type="http://schemas.openxmlformats.org/officeDocument/2006/relationships/font" Target="fonts/font24.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83" Type="http://schemas.openxmlformats.org/officeDocument/2006/relationships/font" Target="fonts/font22.fntdata"/><Relationship Id="rId88" Type="http://schemas.openxmlformats.org/officeDocument/2006/relationships/font" Target="fonts/font27.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font" Target="fonts/font20.fntdata"/><Relationship Id="rId86" Type="http://schemas.openxmlformats.org/officeDocument/2006/relationships/font" Target="fonts/font25.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5.fntdata"/><Relationship Id="rId87" Type="http://schemas.openxmlformats.org/officeDocument/2006/relationships/font" Target="fonts/font26.fntdata"/><Relationship Id="rId61" Type="http://schemas.openxmlformats.org/officeDocument/2006/relationships/notesMaster" Target="notesMasters/notesMaster1.xml"/><Relationship Id="rId82"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2" name="Google Shape;56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7" name="Google Shape;56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3" name="Google Shape;57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1" name="Google Shape;59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1" name="Google Shape;60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2" name="Google Shape;61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4" name="Google Shape;63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9" name="Google Shape;63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3" name="Google Shape;65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3" name="Google Shape;67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1" name="Google Shape;68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7" name="Google Shape;687;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AU"/>
              <a:t>Slide 1: Title is not the topic you are given; it is a phrase that suggests the content of your presentation. </a:t>
            </a:r>
            <a:endParaRPr/>
          </a:p>
          <a:p>
            <a:pPr marL="0" lvl="0" indent="0" algn="l" rtl="0">
              <a:lnSpc>
                <a:spcPct val="100000"/>
              </a:lnSpc>
              <a:spcBef>
                <a:spcPts val="0"/>
              </a:spcBef>
              <a:spcAft>
                <a:spcPts val="0"/>
              </a:spcAft>
              <a:buSzPts val="1400"/>
              <a:buNone/>
            </a:pPr>
            <a:r>
              <a:rPr lang="en-AU"/>
              <a:t>Example: Topic: </a:t>
            </a:r>
            <a:r>
              <a:rPr lang="en-AU" sz="1200"/>
              <a:t>Plan and deliver the introduction of an informative speech about the </a:t>
            </a:r>
            <a:r>
              <a:rPr lang="en-AU" sz="1200" b="1"/>
              <a:t>current Coronavirus epidemic</a:t>
            </a:r>
            <a:r>
              <a:rPr lang="en-AU" sz="1200"/>
              <a:t> to an audience that have NEVER heard about this serious issue. </a:t>
            </a:r>
            <a:endParaRPr/>
          </a:p>
          <a:p>
            <a:pPr marL="0" marR="0" lvl="0" indent="0" algn="l" rtl="0">
              <a:lnSpc>
                <a:spcPct val="100000"/>
              </a:lnSpc>
              <a:spcBef>
                <a:spcPts val="360"/>
              </a:spcBef>
              <a:spcAft>
                <a:spcPts val="0"/>
              </a:spcAft>
              <a:buClr>
                <a:schemeClr val="dk1"/>
              </a:buClr>
              <a:buSzPts val="1200"/>
              <a:buFont typeface="Calibri"/>
              <a:buNone/>
            </a:pPr>
            <a:r>
              <a:rPr lang="en-AU" sz="1200"/>
              <a:t>Title: </a:t>
            </a:r>
            <a:r>
              <a:rPr lang="en-AU" sz="1200" b="1"/>
              <a:t>Covid-19 – An Ongoing Global Threat </a:t>
            </a:r>
            <a:endParaRPr/>
          </a:p>
          <a:p>
            <a:pPr marL="0" marR="0" lvl="0" indent="0" algn="l" rtl="0">
              <a:lnSpc>
                <a:spcPct val="100000"/>
              </a:lnSpc>
              <a:spcBef>
                <a:spcPts val="360"/>
              </a:spcBef>
              <a:spcAft>
                <a:spcPts val="0"/>
              </a:spcAft>
              <a:buClr>
                <a:schemeClr val="dk1"/>
              </a:buClr>
              <a:buSzPts val="1200"/>
              <a:buFont typeface="Calibri"/>
              <a:buNone/>
            </a:pPr>
            <a:endParaRPr sz="1200" b="1"/>
          </a:p>
          <a:p>
            <a:pPr marL="0" lvl="0" indent="0" algn="l" rtl="0">
              <a:lnSpc>
                <a:spcPct val="100000"/>
              </a:lnSpc>
              <a:spcBef>
                <a:spcPts val="0"/>
              </a:spcBef>
              <a:spcAft>
                <a:spcPts val="0"/>
              </a:spcAft>
              <a:buSzPts val="1400"/>
              <a:buNone/>
            </a:pPr>
            <a:r>
              <a:rPr lang="en-AU"/>
              <a:t>Slide 2: Preview: Just mention three key points in a parallel structure: all noun phrases, verb phrases….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AU"/>
              <a:t>Slide 3,4,5: For each point, there is a headline of one Point in order. </a:t>
            </a:r>
            <a:endParaRPr/>
          </a:p>
          <a:p>
            <a:pPr marL="0" lvl="0" indent="0" algn="l" rtl="0">
              <a:lnSpc>
                <a:spcPct val="100000"/>
              </a:lnSpc>
              <a:spcBef>
                <a:spcPts val="0"/>
              </a:spcBef>
              <a:spcAft>
                <a:spcPts val="0"/>
              </a:spcAft>
              <a:buSzPts val="1400"/>
              <a:buNone/>
            </a:pPr>
            <a:r>
              <a:rPr lang="en-AU"/>
              <a:t>Example: Headline for Point 1: 1. Assumed origins of Covid-19</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AU"/>
              <a:t>If you need one more slide for a Point, in the second slide, there is (Cont’d) at the end of the headline. (Cont’d) means Continued. </a:t>
            </a:r>
            <a:endParaRPr/>
          </a:p>
          <a:p>
            <a:pPr marL="0" marR="0" lvl="0" indent="0" algn="l" rtl="0">
              <a:lnSpc>
                <a:spcPct val="100000"/>
              </a:lnSpc>
              <a:spcBef>
                <a:spcPts val="360"/>
              </a:spcBef>
              <a:spcAft>
                <a:spcPts val="0"/>
              </a:spcAft>
              <a:buClr>
                <a:schemeClr val="dk1"/>
              </a:buClr>
              <a:buSzPts val="1200"/>
              <a:buFont typeface="Calibri"/>
              <a:buNone/>
            </a:pPr>
            <a:r>
              <a:rPr lang="en-AU"/>
              <a:t>Example:  Slide 2 of Point 1: 1. Assumed origins of Covid-19 (Cont’d)</a:t>
            </a:r>
            <a:endParaRPr/>
          </a:p>
          <a:p>
            <a:pPr marL="0" marR="0" lvl="0" indent="0" algn="l" rtl="0">
              <a:lnSpc>
                <a:spcPct val="100000"/>
              </a:lnSpc>
              <a:spcBef>
                <a:spcPts val="360"/>
              </a:spcBef>
              <a:spcAft>
                <a:spcPts val="0"/>
              </a:spcAft>
              <a:buClr>
                <a:schemeClr val="dk1"/>
              </a:buClr>
              <a:buSzPts val="1200"/>
              <a:buFont typeface="Calibri"/>
              <a:buNone/>
            </a:pPr>
            <a:endParaRPr/>
          </a:p>
          <a:p>
            <a:pPr marL="0" marR="0" lvl="0" indent="0" algn="l" rtl="0">
              <a:lnSpc>
                <a:spcPct val="100000"/>
              </a:lnSpc>
              <a:spcBef>
                <a:spcPts val="360"/>
              </a:spcBef>
              <a:spcAft>
                <a:spcPts val="0"/>
              </a:spcAft>
              <a:buClr>
                <a:schemeClr val="dk1"/>
              </a:buClr>
              <a:buSzPts val="1200"/>
              <a:buFont typeface="Calibri"/>
              <a:buNone/>
            </a:pPr>
            <a:r>
              <a:rPr lang="en-AU"/>
              <a:t>Slide 6: Review is different from Preview: It does not only contain 3 key points but some major details about each point. </a:t>
            </a:r>
            <a:endParaRPr/>
          </a:p>
          <a:p>
            <a:pPr marL="0" marR="0" lvl="0" indent="0" algn="l" rtl="0">
              <a:lnSpc>
                <a:spcPct val="100000"/>
              </a:lnSpc>
              <a:spcBef>
                <a:spcPts val="360"/>
              </a:spcBef>
              <a:spcAft>
                <a:spcPts val="0"/>
              </a:spcAft>
              <a:buClr>
                <a:schemeClr val="dk1"/>
              </a:buClr>
              <a:buSzPts val="1200"/>
              <a:buFont typeface="Calibri"/>
              <a:buNone/>
            </a:pPr>
            <a:endParaRPr/>
          </a:p>
          <a:p>
            <a:pPr marL="0" marR="0" lvl="0" indent="0" algn="l" rtl="0">
              <a:lnSpc>
                <a:spcPct val="100000"/>
              </a:lnSpc>
              <a:spcBef>
                <a:spcPts val="360"/>
              </a:spcBef>
              <a:spcAft>
                <a:spcPts val="0"/>
              </a:spcAft>
              <a:buClr>
                <a:schemeClr val="dk1"/>
              </a:buClr>
              <a:buSzPts val="1200"/>
              <a:buFont typeface="Calibri"/>
              <a:buNone/>
            </a:pPr>
            <a:r>
              <a:rPr lang="en-AU"/>
              <a:t>Slide 7: Provide at least 5 reliable references (no Wikipedia, no Google.com, limit the use of websites ….com). Try to search for websites … edu,; .gov; …org (popular organizations like UNESCO, WHO, VTV…)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AU"/>
              <a:t>Slide 8 + Slide 9: Template only: you will say it when you display these slides.  </a:t>
            </a:r>
            <a:endParaRPr/>
          </a:p>
        </p:txBody>
      </p:sp>
      <p:sp>
        <p:nvSpPr>
          <p:cNvPr id="688" name="Google Shape;688;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AU"/>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8" name="Google Shape;708;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5" name="Google Shape;715;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AU"/>
              <a:t>Short, parallel phrases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1" name="Google Shape;721;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1" name="Google Shape;731;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7" name="Google Shape;737;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3" name="Google Shape;743;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0" name="Google Shape;750;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7" name="Google Shape;757;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6" name="Google Shape;866;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8"/>
          <p:cNvSpPr>
            <a:spLocks noGrp="1"/>
          </p:cNvSpPr>
          <p:nvPr>
            <p:ph type="pic" idx="2"/>
          </p:nvPr>
        </p:nvSpPr>
        <p:spPr>
          <a:xfrm>
            <a:off x="5183188" y="987425"/>
            <a:ext cx="6172200" cy="4873625"/>
          </a:xfrm>
          <a:prstGeom prst="rect">
            <a:avLst/>
          </a:prstGeom>
          <a:noFill/>
          <a:ln>
            <a:noFill/>
          </a:ln>
        </p:spPr>
      </p:sp>
      <p:sp>
        <p:nvSpPr>
          <p:cNvPr id="73" name="Google Shape;73;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6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84"/>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grpSp>
        <p:nvGrpSpPr>
          <p:cNvPr id="37" name="Google Shape;37;p85"/>
          <p:cNvGrpSpPr/>
          <p:nvPr/>
        </p:nvGrpSpPr>
        <p:grpSpPr>
          <a:xfrm>
            <a:off x="834621" y="399168"/>
            <a:ext cx="1332416" cy="1332416"/>
            <a:chOff x="348199" y="179450"/>
            <a:chExt cx="1116300" cy="1116300"/>
          </a:xfrm>
        </p:grpSpPr>
        <p:sp>
          <p:nvSpPr>
            <p:cNvPr id="38" name="Google Shape;38;p8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9" name="Google Shape;39;p8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40" name="Google Shape;40;p85"/>
          <p:cNvSpPr txBox="1">
            <a:spLocks noGrp="1"/>
          </p:cNvSpPr>
          <p:nvPr>
            <p:ph type="title"/>
          </p:nvPr>
        </p:nvSpPr>
        <p:spPr>
          <a:xfrm>
            <a:off x="1738400" y="798100"/>
            <a:ext cx="9374000" cy="13324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85"/>
          <p:cNvSpPr txBox="1">
            <a:spLocks noGrp="1"/>
          </p:cNvSpPr>
          <p:nvPr>
            <p:ph type="body" idx="1"/>
          </p:nvPr>
        </p:nvSpPr>
        <p:spPr>
          <a:xfrm>
            <a:off x="1738400" y="2653400"/>
            <a:ext cx="9374000" cy="3388800"/>
          </a:xfrm>
          <a:prstGeom prst="rect">
            <a:avLst/>
          </a:prstGeom>
          <a:noFill/>
          <a:ln>
            <a:noFill/>
          </a:ln>
        </p:spPr>
        <p:txBody>
          <a:bodyPr spcFirstLastPara="1" wrap="square" lIns="91425" tIns="91425" rIns="91425" bIns="91425" anchor="t" anchorCtr="0">
            <a:normAutofit/>
          </a:bodyPr>
          <a:lstStyle>
            <a:lvl1pPr marL="457200" lvl="0" indent="-311150" algn="l">
              <a:lnSpc>
                <a:spcPct val="90000"/>
              </a:lnSpc>
              <a:spcBef>
                <a:spcPts val="0"/>
              </a:spcBef>
              <a:spcAft>
                <a:spcPts val="0"/>
              </a:spcAft>
              <a:buSzPts val="1300"/>
              <a:buChar char="●"/>
              <a:defRPr/>
            </a:lvl1pPr>
            <a:lvl2pPr marL="914400" lvl="1" indent="-298450" algn="l">
              <a:lnSpc>
                <a:spcPct val="90000"/>
              </a:lnSpc>
              <a:spcBef>
                <a:spcPts val="0"/>
              </a:spcBef>
              <a:spcAft>
                <a:spcPts val="0"/>
              </a:spcAft>
              <a:buSzPts val="1100"/>
              <a:buChar char="○"/>
              <a:defRPr/>
            </a:lvl2pPr>
            <a:lvl3pPr marL="1371600" lvl="2" indent="-298450" algn="l">
              <a:lnSpc>
                <a:spcPct val="90000"/>
              </a:lnSpc>
              <a:spcBef>
                <a:spcPts val="0"/>
              </a:spcBef>
              <a:spcAft>
                <a:spcPts val="0"/>
              </a:spcAft>
              <a:buSzPts val="1100"/>
              <a:buChar char="■"/>
              <a:defRPr/>
            </a:lvl3pPr>
            <a:lvl4pPr marL="1828800" lvl="3" indent="-298450" algn="l">
              <a:lnSpc>
                <a:spcPct val="90000"/>
              </a:lnSpc>
              <a:spcBef>
                <a:spcPts val="0"/>
              </a:spcBef>
              <a:spcAft>
                <a:spcPts val="0"/>
              </a:spcAft>
              <a:buSzPts val="1100"/>
              <a:buChar char="●"/>
              <a:defRPr/>
            </a:lvl4pPr>
            <a:lvl5pPr marL="2286000" lvl="4" indent="-298450" algn="l">
              <a:lnSpc>
                <a:spcPct val="90000"/>
              </a:lnSpc>
              <a:spcBef>
                <a:spcPts val="0"/>
              </a:spcBef>
              <a:spcAft>
                <a:spcPts val="0"/>
              </a:spcAft>
              <a:buSzPts val="1100"/>
              <a:buChar char="○"/>
              <a:defRPr/>
            </a:lvl5pPr>
            <a:lvl6pPr marL="2743200" lvl="5" indent="-298450" algn="l">
              <a:lnSpc>
                <a:spcPct val="90000"/>
              </a:lnSpc>
              <a:spcBef>
                <a:spcPts val="0"/>
              </a:spcBef>
              <a:spcAft>
                <a:spcPts val="0"/>
              </a:spcAft>
              <a:buSzPts val="1100"/>
              <a:buChar char="■"/>
              <a:defRPr/>
            </a:lvl6pPr>
            <a:lvl7pPr marL="3200400" lvl="6" indent="-298450" algn="l">
              <a:lnSpc>
                <a:spcPct val="90000"/>
              </a:lnSpc>
              <a:spcBef>
                <a:spcPts val="0"/>
              </a:spcBef>
              <a:spcAft>
                <a:spcPts val="0"/>
              </a:spcAft>
              <a:buSzPts val="1100"/>
              <a:buChar char="●"/>
              <a:defRPr/>
            </a:lvl7pPr>
            <a:lvl8pPr marL="3657600" lvl="7" indent="-298450" algn="l">
              <a:lnSpc>
                <a:spcPct val="90000"/>
              </a:lnSpc>
              <a:spcBef>
                <a:spcPts val="0"/>
              </a:spcBef>
              <a:spcAft>
                <a:spcPts val="0"/>
              </a:spcAft>
              <a:buSzPts val="1100"/>
              <a:buChar char="○"/>
              <a:defRPr/>
            </a:lvl8pPr>
            <a:lvl9pPr marL="4114800" lvl="8" indent="-298450" algn="l">
              <a:lnSpc>
                <a:spcPct val="90000"/>
              </a:lnSpc>
              <a:spcBef>
                <a:spcPts val="0"/>
              </a:spcBef>
              <a:spcAft>
                <a:spcPts val="0"/>
              </a:spcAft>
              <a:buSzPts val="1100"/>
              <a:buChar char="■"/>
              <a:defRPr/>
            </a:lvl9pPr>
          </a:lstStyle>
          <a:p>
            <a:endParaRPr/>
          </a:p>
        </p:txBody>
      </p:sp>
      <p:sp>
        <p:nvSpPr>
          <p:cNvPr id="42" name="Google Shape;42;p85"/>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6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oleObject" Target="../embeddings/oleObject4.bin"/><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s://www.jogh.org/documents/2021/jogh-11-03012.htm" TargetMode="External"/><Relationship Id="rId7" Type="http://schemas.openxmlformats.org/officeDocument/2006/relationships/hyperlink" Target="https://vietnamnews.vn/society/1026878/hcm-city-considers-issuing-vaccine-green-cards.html" TargetMode="External"/><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hyperlink" Target="https://www.reuters.com/business/healthcare-pharmaceuticals/vietnam-capital-hanoi-ease-coronavirus-curbs-this-week-2021" TargetMode="External"/><Relationship Id="rId5" Type="http://schemas.openxmlformats.org/officeDocument/2006/relationships/hyperlink" Target="https://vovworld.vn/en-US/news/social-distancing-will-gradually-ease-in-a-controlled-manner-pm-1030032.vov" TargetMode="External"/><Relationship Id="rId4" Type="http://schemas.openxmlformats.org/officeDocument/2006/relationships/hyperlink" Target="https://timesofindia.indiatimes.com/blogs/ChanakyaCode/vietnams-successful-handling-of-multiple-waves-of-coronavirus-attack"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title"/>
          </p:nvPr>
        </p:nvSpPr>
        <p:spPr>
          <a:xfrm>
            <a:off x="838200" y="365126"/>
            <a:ext cx="10515600" cy="67511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AU" b="1"/>
              <a:t>Some points for script writing</a:t>
            </a:r>
            <a:endParaRPr/>
          </a:p>
        </p:txBody>
      </p:sp>
      <p:sp>
        <p:nvSpPr>
          <p:cNvPr id="94" name="Google Shape;94;p1"/>
          <p:cNvSpPr txBox="1">
            <a:spLocks noGrp="1"/>
          </p:cNvSpPr>
          <p:nvPr>
            <p:ph type="body" idx="1"/>
          </p:nvPr>
        </p:nvSpPr>
        <p:spPr>
          <a:xfrm>
            <a:off x="687199" y="1325461"/>
            <a:ext cx="10515600" cy="4499164"/>
          </a:xfrm>
          <a:prstGeom prst="rect">
            <a:avLst/>
          </a:prstGeom>
          <a:noFill/>
          <a:ln>
            <a:noFill/>
          </a:ln>
        </p:spPr>
        <p:txBody>
          <a:bodyPr spcFirstLastPara="1" wrap="square" lIns="91425" tIns="45700" rIns="91425" bIns="45700" anchor="t" anchorCtr="0">
            <a:normAutofit lnSpcReduction="10000"/>
          </a:bodyPr>
          <a:lstStyle/>
          <a:p>
            <a:pPr marL="228600" lvl="0" indent="-241934" algn="l" rtl="0">
              <a:lnSpc>
                <a:spcPct val="150000"/>
              </a:lnSpc>
              <a:spcBef>
                <a:spcPts val="0"/>
              </a:spcBef>
              <a:spcAft>
                <a:spcPts val="0"/>
              </a:spcAft>
              <a:buClr>
                <a:schemeClr val="dk1"/>
              </a:buClr>
              <a:buSzPts val="2800"/>
              <a:buChar char="•"/>
            </a:pPr>
            <a:r>
              <a:rPr lang="en-AU"/>
              <a:t>Your oral presentation is 6 minutes maximum, so limit a word count of 900 -1.000 words at most (if you speak fast). </a:t>
            </a:r>
            <a:endParaRPr/>
          </a:p>
          <a:p>
            <a:pPr marL="228600" lvl="0" indent="-241934" algn="l" rtl="0">
              <a:lnSpc>
                <a:spcPct val="150000"/>
              </a:lnSpc>
              <a:spcBef>
                <a:spcPts val="1000"/>
              </a:spcBef>
              <a:spcAft>
                <a:spcPts val="0"/>
              </a:spcAft>
              <a:buClr>
                <a:schemeClr val="dk1"/>
              </a:buClr>
              <a:buSzPts val="2800"/>
              <a:buChar char="•"/>
            </a:pPr>
            <a:r>
              <a:rPr lang="en-AU"/>
              <a:t>Always use the template for your script writing: your examiner needs to check if all the elements are included or some are missing. </a:t>
            </a:r>
            <a:endParaRPr/>
          </a:p>
          <a:p>
            <a:pPr marL="228600" lvl="0" indent="-241934" algn="l" rtl="0">
              <a:lnSpc>
                <a:spcPct val="150000"/>
              </a:lnSpc>
              <a:spcBef>
                <a:spcPts val="1000"/>
              </a:spcBef>
              <a:spcAft>
                <a:spcPts val="0"/>
              </a:spcAft>
              <a:buClr>
                <a:schemeClr val="dk1"/>
              </a:buClr>
              <a:buSzPts val="2800"/>
              <a:buChar char="•"/>
            </a:pPr>
            <a:r>
              <a:rPr lang="en-AU"/>
              <a:t>Always provide sources with specific information. References at the end are only for your examiner. </a:t>
            </a:r>
            <a:endParaRPr/>
          </a:p>
          <a:p>
            <a:pPr marL="228600" lvl="0" indent="-241934" algn="l" rtl="0">
              <a:lnSpc>
                <a:spcPct val="150000"/>
              </a:lnSpc>
              <a:spcBef>
                <a:spcPts val="1000"/>
              </a:spcBef>
              <a:spcAft>
                <a:spcPts val="0"/>
              </a:spcAft>
              <a:buClr>
                <a:schemeClr val="dk1"/>
              </a:buClr>
              <a:buSzPts val="2800"/>
              <a:buChar char="•"/>
            </a:pPr>
            <a:r>
              <a:rPr lang="en-AU"/>
              <a:t>Provide 5 references at least.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0"/>
          <p:cNvSpPr txBox="1">
            <a:spLocks noGrp="1"/>
          </p:cNvSpPr>
          <p:nvPr>
            <p:ph type="body" idx="1"/>
          </p:nvPr>
        </p:nvSpPr>
        <p:spPr>
          <a:xfrm>
            <a:off x="838200" y="2265880"/>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2800"/>
              <a:buChar char="•"/>
            </a:pPr>
            <a:r>
              <a:rPr lang="en-AU">
                <a:latin typeface="Times"/>
                <a:ea typeface="Times"/>
                <a:cs typeface="Times"/>
                <a:sym typeface="Times"/>
              </a:rPr>
              <a:t>Serif fonts are difficult to read on screen.</a:t>
            </a:r>
            <a:endParaRPr/>
          </a:p>
          <a:p>
            <a:pPr marL="228600" lvl="0" indent="-228600" algn="l" rtl="0">
              <a:lnSpc>
                <a:spcPct val="150000"/>
              </a:lnSpc>
              <a:spcBef>
                <a:spcPts val="1000"/>
              </a:spcBef>
              <a:spcAft>
                <a:spcPts val="0"/>
              </a:spcAft>
              <a:buClr>
                <a:schemeClr val="dk1"/>
              </a:buClr>
              <a:buSzPts val="2800"/>
              <a:buChar char="•"/>
            </a:pPr>
            <a:r>
              <a:rPr lang="en-AU"/>
              <a:t>Sanserif fonts are clearer.</a:t>
            </a:r>
            <a:endParaRPr i="1">
              <a:latin typeface="Times"/>
              <a:ea typeface="Times"/>
              <a:cs typeface="Times"/>
              <a:sym typeface="Times"/>
            </a:endParaRPr>
          </a:p>
          <a:p>
            <a:pPr marL="228600" lvl="0" indent="-228600" algn="l" rtl="0">
              <a:lnSpc>
                <a:spcPct val="150000"/>
              </a:lnSpc>
              <a:spcBef>
                <a:spcPts val="1000"/>
              </a:spcBef>
              <a:spcAft>
                <a:spcPts val="0"/>
              </a:spcAft>
              <a:buClr>
                <a:schemeClr val="dk1"/>
              </a:buClr>
              <a:buSzPts val="2800"/>
              <a:buChar char="•"/>
            </a:pPr>
            <a:r>
              <a:rPr lang="en-AU" i="1">
                <a:latin typeface="Times"/>
                <a:ea typeface="Times"/>
                <a:cs typeface="Times"/>
                <a:sym typeface="Times"/>
              </a:rPr>
              <a:t>Italics are difficult to read on screen.</a:t>
            </a:r>
            <a:endParaRPr/>
          </a:p>
          <a:p>
            <a:pPr marL="228600" lvl="0" indent="-228600" algn="l" rtl="0">
              <a:lnSpc>
                <a:spcPct val="150000"/>
              </a:lnSpc>
              <a:spcBef>
                <a:spcPts val="1000"/>
              </a:spcBef>
              <a:spcAft>
                <a:spcPts val="0"/>
              </a:spcAft>
              <a:buClr>
                <a:schemeClr val="dk1"/>
              </a:buClr>
              <a:buSzPts val="2800"/>
              <a:buChar char="•"/>
            </a:pPr>
            <a:r>
              <a:rPr lang="en-AU"/>
              <a:t>Normal or </a:t>
            </a:r>
            <a:r>
              <a:rPr lang="en-AU" b="1"/>
              <a:t>bold</a:t>
            </a:r>
            <a:r>
              <a:rPr lang="en-AU"/>
              <a:t> fonts are clearer.</a:t>
            </a:r>
            <a:endParaRPr/>
          </a:p>
          <a:p>
            <a:pPr marL="228600" lvl="0" indent="-228600" algn="l" rtl="0">
              <a:lnSpc>
                <a:spcPct val="150000"/>
              </a:lnSpc>
              <a:spcBef>
                <a:spcPts val="1000"/>
              </a:spcBef>
              <a:spcAft>
                <a:spcPts val="0"/>
              </a:spcAft>
              <a:buClr>
                <a:schemeClr val="dk1"/>
              </a:buClr>
              <a:buSzPts val="2800"/>
              <a:buChar char="•"/>
            </a:pPr>
            <a:r>
              <a:rPr lang="en-AU" u="sng"/>
              <a:t>Underlines may signify hyperlinks.</a:t>
            </a:r>
            <a:endParaRPr/>
          </a:p>
          <a:p>
            <a:pPr marL="228600" lvl="0" indent="-228600" algn="l" rtl="0">
              <a:lnSpc>
                <a:spcPct val="150000"/>
              </a:lnSpc>
              <a:spcBef>
                <a:spcPts val="1000"/>
              </a:spcBef>
              <a:spcAft>
                <a:spcPts val="0"/>
              </a:spcAft>
              <a:buClr>
                <a:schemeClr val="dk1"/>
              </a:buClr>
              <a:buSzPts val="2800"/>
              <a:buChar char="•"/>
            </a:pPr>
            <a:r>
              <a:rPr lang="en-AU"/>
              <a:t>Instead, use </a:t>
            </a:r>
            <a:r>
              <a:rPr lang="en-AU">
                <a:solidFill>
                  <a:srgbClr val="FFFF00"/>
                </a:solidFill>
              </a:rPr>
              <a:t>colors</a:t>
            </a:r>
            <a:r>
              <a:rPr lang="en-AU"/>
              <a:t> to emphasise.</a:t>
            </a:r>
            <a:endParaRPr/>
          </a:p>
        </p:txBody>
      </p:sp>
      <p:sp>
        <p:nvSpPr>
          <p:cNvPr id="234" name="Google Shape;234;p10"/>
          <p:cNvSpPr txBox="1">
            <a:spLocks noGrp="1"/>
          </p:cNvSpPr>
          <p:nvPr>
            <p:ph type="title"/>
          </p:nvPr>
        </p:nvSpPr>
        <p:spPr>
          <a:xfrm>
            <a:off x="838200" y="1148897"/>
            <a:ext cx="10515600" cy="11169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Fonts</a:t>
            </a:r>
            <a:endParaRPr/>
          </a:p>
        </p:txBody>
      </p:sp>
      <p:sp>
        <p:nvSpPr>
          <p:cNvPr id="235" name="Google Shape;235;p10"/>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1"/>
          <p:cNvSpPr txBox="1">
            <a:spLocks noGrp="1"/>
          </p:cNvSpPr>
          <p:nvPr>
            <p:ph type="title"/>
          </p:nvPr>
        </p:nvSpPr>
        <p:spPr>
          <a:xfrm>
            <a:off x="743197" y="118109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Numbers</a:t>
            </a:r>
            <a:endParaRPr b="1"/>
          </a:p>
        </p:txBody>
      </p:sp>
      <p:sp>
        <p:nvSpPr>
          <p:cNvPr id="241" name="Google Shape;241;p11"/>
          <p:cNvSpPr txBox="1">
            <a:spLocks noGrp="1"/>
          </p:cNvSpPr>
          <p:nvPr>
            <p:ph type="body" idx="1"/>
          </p:nvPr>
        </p:nvSpPr>
        <p:spPr>
          <a:xfrm>
            <a:off x="743197" y="2506662"/>
            <a:ext cx="10515600" cy="4351338"/>
          </a:xfrm>
          <a:prstGeom prst="rect">
            <a:avLst/>
          </a:prstGeom>
          <a:noFill/>
          <a:ln>
            <a:noFill/>
          </a:ln>
        </p:spPr>
        <p:txBody>
          <a:bodyPr spcFirstLastPara="1" wrap="square" lIns="91425" tIns="45700" rIns="91425" bIns="45700" anchor="t" anchorCtr="0">
            <a:normAutofit/>
          </a:bodyPr>
          <a:lstStyle/>
          <a:p>
            <a:pPr marL="609600" lvl="0" indent="-609600" algn="l" rtl="0">
              <a:lnSpc>
                <a:spcPct val="90000"/>
              </a:lnSpc>
              <a:spcBef>
                <a:spcPts val="0"/>
              </a:spcBef>
              <a:spcAft>
                <a:spcPts val="0"/>
              </a:spcAft>
              <a:buClr>
                <a:schemeClr val="dk1"/>
              </a:buClr>
              <a:buSzPts val="2800"/>
              <a:buNone/>
            </a:pPr>
            <a:r>
              <a:rPr lang="en-AU"/>
              <a:t>Use numbers for lists </a:t>
            </a:r>
            <a:r>
              <a:rPr lang="en-AU">
                <a:solidFill>
                  <a:schemeClr val="accent1"/>
                </a:solidFill>
              </a:rPr>
              <a:t>with</a:t>
            </a:r>
            <a:r>
              <a:rPr lang="en-AU"/>
              <a:t> sequence.</a:t>
            </a:r>
            <a:endParaRPr/>
          </a:p>
          <a:p>
            <a:pPr marL="609600" lvl="0" indent="-609600" algn="l" rtl="0">
              <a:lnSpc>
                <a:spcPct val="90000"/>
              </a:lnSpc>
              <a:spcBef>
                <a:spcPts val="1000"/>
              </a:spcBef>
              <a:spcAft>
                <a:spcPts val="0"/>
              </a:spcAft>
              <a:buClr>
                <a:schemeClr val="dk1"/>
              </a:buClr>
              <a:buSzPts val="2800"/>
              <a:buNone/>
            </a:pPr>
            <a:r>
              <a:rPr lang="en-AU"/>
              <a:t>For example:</a:t>
            </a:r>
            <a:br>
              <a:rPr lang="en-AU"/>
            </a:br>
            <a:endParaRPr/>
          </a:p>
          <a:p>
            <a:pPr marL="609600" lvl="0" indent="-609600" algn="l" rtl="0">
              <a:lnSpc>
                <a:spcPct val="90000"/>
              </a:lnSpc>
              <a:spcBef>
                <a:spcPts val="1000"/>
              </a:spcBef>
              <a:spcAft>
                <a:spcPts val="0"/>
              </a:spcAft>
              <a:buClr>
                <a:schemeClr val="dk1"/>
              </a:buClr>
              <a:buSzPts val="2800"/>
              <a:buNone/>
            </a:pPr>
            <a:r>
              <a:rPr lang="en-AU" b="1"/>
              <a:t>How to put an elephant into a fridge?</a:t>
            </a:r>
            <a:br>
              <a:rPr lang="en-AU" b="1"/>
            </a:br>
            <a:endParaRPr b="1"/>
          </a:p>
          <a:p>
            <a:pPr marL="609600" lvl="0" indent="-609600" algn="l" rtl="0">
              <a:lnSpc>
                <a:spcPct val="90000"/>
              </a:lnSpc>
              <a:spcBef>
                <a:spcPts val="1000"/>
              </a:spcBef>
              <a:spcAft>
                <a:spcPts val="0"/>
              </a:spcAft>
              <a:buClr>
                <a:schemeClr val="dk1"/>
              </a:buClr>
              <a:buSzPts val="2800"/>
              <a:buNone/>
            </a:pPr>
            <a:r>
              <a:rPr lang="en-AU"/>
              <a:t>1.  Open the door of the fridge.</a:t>
            </a:r>
            <a:endParaRPr/>
          </a:p>
          <a:p>
            <a:pPr marL="609600" lvl="0" indent="-609600" algn="l" rtl="0">
              <a:lnSpc>
                <a:spcPct val="90000"/>
              </a:lnSpc>
              <a:spcBef>
                <a:spcPts val="1000"/>
              </a:spcBef>
              <a:spcAft>
                <a:spcPts val="0"/>
              </a:spcAft>
              <a:buClr>
                <a:schemeClr val="dk1"/>
              </a:buClr>
              <a:buSzPts val="2800"/>
              <a:buNone/>
            </a:pPr>
            <a:r>
              <a:rPr lang="en-AU"/>
              <a:t>2.  Put the elephant in.</a:t>
            </a:r>
            <a:endParaRPr/>
          </a:p>
          <a:p>
            <a:pPr marL="609600" lvl="0" indent="-609600" algn="l" rtl="0">
              <a:lnSpc>
                <a:spcPct val="90000"/>
              </a:lnSpc>
              <a:spcBef>
                <a:spcPts val="1000"/>
              </a:spcBef>
              <a:spcAft>
                <a:spcPts val="0"/>
              </a:spcAft>
              <a:buClr>
                <a:schemeClr val="dk1"/>
              </a:buClr>
              <a:buSzPts val="2800"/>
              <a:buNone/>
            </a:pPr>
            <a:r>
              <a:rPr lang="en-AU"/>
              <a:t>3.  Close the door.</a:t>
            </a:r>
            <a:endParaRPr/>
          </a:p>
        </p:txBody>
      </p:sp>
      <p:sp>
        <p:nvSpPr>
          <p:cNvPr id="242" name="Google Shape;242;p11"/>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2"/>
          <p:cNvSpPr txBox="1">
            <a:spLocks noGrp="1"/>
          </p:cNvSpPr>
          <p:nvPr>
            <p:ph type="title"/>
          </p:nvPr>
        </p:nvSpPr>
        <p:spPr>
          <a:xfrm>
            <a:off x="624443" y="150173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Numbers</a:t>
            </a:r>
            <a:endParaRPr b="1"/>
          </a:p>
        </p:txBody>
      </p:sp>
      <p:sp>
        <p:nvSpPr>
          <p:cNvPr id="248" name="Google Shape;248;p12"/>
          <p:cNvSpPr txBox="1">
            <a:spLocks noGrp="1"/>
          </p:cNvSpPr>
          <p:nvPr>
            <p:ph type="body" idx="1"/>
          </p:nvPr>
        </p:nvSpPr>
        <p:spPr>
          <a:xfrm>
            <a:off x="707571" y="2827295"/>
            <a:ext cx="10515600" cy="4351338"/>
          </a:xfrm>
          <a:prstGeom prst="rect">
            <a:avLst/>
          </a:prstGeom>
          <a:noFill/>
          <a:ln>
            <a:noFill/>
          </a:ln>
        </p:spPr>
        <p:txBody>
          <a:bodyPr spcFirstLastPara="1" wrap="square" lIns="91425" tIns="45700" rIns="91425" bIns="45700" anchor="t" anchorCtr="0">
            <a:normAutofit/>
          </a:bodyPr>
          <a:lstStyle/>
          <a:p>
            <a:pPr marL="609600" lvl="0" indent="-609600" algn="l" rtl="0">
              <a:lnSpc>
                <a:spcPct val="90000"/>
              </a:lnSpc>
              <a:spcBef>
                <a:spcPts val="0"/>
              </a:spcBef>
              <a:spcAft>
                <a:spcPts val="0"/>
              </a:spcAft>
              <a:buClr>
                <a:schemeClr val="dk1"/>
              </a:buClr>
              <a:buSzPts val="2800"/>
              <a:buNone/>
            </a:pPr>
            <a:r>
              <a:rPr lang="en-AU" b="1"/>
              <a:t>How to put a giraffe into a fridge?</a:t>
            </a:r>
            <a:br>
              <a:rPr lang="en-AU" b="1"/>
            </a:br>
            <a:endParaRPr b="1"/>
          </a:p>
          <a:p>
            <a:pPr marL="609600" lvl="0" indent="-609600" algn="l" rtl="0">
              <a:lnSpc>
                <a:spcPct val="90000"/>
              </a:lnSpc>
              <a:spcBef>
                <a:spcPts val="1000"/>
              </a:spcBef>
              <a:spcAft>
                <a:spcPts val="0"/>
              </a:spcAft>
              <a:buClr>
                <a:schemeClr val="dk1"/>
              </a:buClr>
              <a:buSzPts val="2800"/>
              <a:buNone/>
            </a:pPr>
            <a:r>
              <a:rPr lang="en-AU"/>
              <a:t>1.  Open the door of the fridge</a:t>
            </a:r>
            <a:endParaRPr/>
          </a:p>
          <a:p>
            <a:pPr marL="609600" lvl="0" indent="-609600" algn="l" rtl="0">
              <a:lnSpc>
                <a:spcPct val="90000"/>
              </a:lnSpc>
              <a:spcBef>
                <a:spcPts val="1000"/>
              </a:spcBef>
              <a:spcAft>
                <a:spcPts val="0"/>
              </a:spcAft>
              <a:buClr>
                <a:schemeClr val="dk1"/>
              </a:buClr>
              <a:buSzPts val="2800"/>
              <a:buNone/>
            </a:pPr>
            <a:r>
              <a:rPr lang="en-AU"/>
              <a:t>2.  Take out the elephant</a:t>
            </a:r>
            <a:endParaRPr/>
          </a:p>
          <a:p>
            <a:pPr marL="609600" lvl="0" indent="-609600" algn="l" rtl="0">
              <a:lnSpc>
                <a:spcPct val="90000"/>
              </a:lnSpc>
              <a:spcBef>
                <a:spcPts val="1000"/>
              </a:spcBef>
              <a:spcAft>
                <a:spcPts val="0"/>
              </a:spcAft>
              <a:buClr>
                <a:schemeClr val="dk1"/>
              </a:buClr>
              <a:buSzPts val="2800"/>
              <a:buNone/>
            </a:pPr>
            <a:r>
              <a:rPr lang="en-AU"/>
              <a:t>3.  Put the giraffe in</a:t>
            </a:r>
            <a:endParaRPr/>
          </a:p>
          <a:p>
            <a:pPr marL="609600" lvl="0" indent="-609600" algn="l" rtl="0">
              <a:lnSpc>
                <a:spcPct val="90000"/>
              </a:lnSpc>
              <a:spcBef>
                <a:spcPts val="1000"/>
              </a:spcBef>
              <a:spcAft>
                <a:spcPts val="0"/>
              </a:spcAft>
              <a:buClr>
                <a:schemeClr val="dk1"/>
              </a:buClr>
              <a:buSzPts val="2800"/>
              <a:buNone/>
            </a:pPr>
            <a:r>
              <a:rPr lang="en-AU"/>
              <a:t>4.  Close the door</a:t>
            </a:r>
            <a:endParaRPr/>
          </a:p>
        </p:txBody>
      </p:sp>
      <p:sp>
        <p:nvSpPr>
          <p:cNvPr id="249" name="Google Shape;249;p12"/>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3"/>
          <p:cNvSpPr txBox="1">
            <a:spLocks noGrp="1"/>
          </p:cNvSpPr>
          <p:nvPr>
            <p:ph type="title"/>
          </p:nvPr>
        </p:nvSpPr>
        <p:spPr>
          <a:xfrm>
            <a:off x="755072" y="12320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Bullets</a:t>
            </a:r>
            <a:endParaRPr/>
          </a:p>
        </p:txBody>
      </p:sp>
      <p:sp>
        <p:nvSpPr>
          <p:cNvPr id="255" name="Google Shape;255;p13"/>
          <p:cNvSpPr txBox="1">
            <a:spLocks noGrp="1"/>
          </p:cNvSpPr>
          <p:nvPr>
            <p:ph type="body" idx="1"/>
          </p:nvPr>
        </p:nvSpPr>
        <p:spPr>
          <a:xfrm>
            <a:off x="838200" y="2422565"/>
            <a:ext cx="10515600" cy="3754397"/>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Font typeface="Calibri"/>
              <a:buNone/>
            </a:pPr>
            <a:r>
              <a:rPr lang="en-AU"/>
              <a:t>Use bullets to show a list </a:t>
            </a:r>
            <a:r>
              <a:rPr lang="en-AU">
                <a:solidFill>
                  <a:schemeClr val="accent1"/>
                </a:solidFill>
              </a:rPr>
              <a:t>without:</a:t>
            </a:r>
            <a:endParaRPr/>
          </a:p>
          <a:p>
            <a:pPr marL="228600" lvl="0" indent="-228600" algn="l" rtl="0">
              <a:lnSpc>
                <a:spcPct val="150000"/>
              </a:lnSpc>
              <a:spcBef>
                <a:spcPts val="1000"/>
              </a:spcBef>
              <a:spcAft>
                <a:spcPts val="0"/>
              </a:spcAft>
              <a:buClr>
                <a:schemeClr val="dk1"/>
              </a:buClr>
              <a:buSzPts val="2800"/>
              <a:buChar char="•"/>
            </a:pPr>
            <a:r>
              <a:rPr lang="en-AU"/>
              <a:t>Priority</a:t>
            </a:r>
            <a:endParaRPr/>
          </a:p>
          <a:p>
            <a:pPr marL="228600" lvl="0" indent="-228600" algn="l" rtl="0">
              <a:lnSpc>
                <a:spcPct val="150000"/>
              </a:lnSpc>
              <a:spcBef>
                <a:spcPts val="1000"/>
              </a:spcBef>
              <a:spcAft>
                <a:spcPts val="0"/>
              </a:spcAft>
              <a:buClr>
                <a:schemeClr val="dk1"/>
              </a:buClr>
              <a:buSzPts val="2800"/>
              <a:buChar char="•"/>
            </a:pPr>
            <a:r>
              <a:rPr lang="en-AU"/>
              <a:t>Sequence</a:t>
            </a:r>
            <a:endParaRPr/>
          </a:p>
          <a:p>
            <a:pPr marL="228600" lvl="0" indent="-228600" algn="l" rtl="0">
              <a:lnSpc>
                <a:spcPct val="150000"/>
              </a:lnSpc>
              <a:spcBef>
                <a:spcPts val="1000"/>
              </a:spcBef>
              <a:spcAft>
                <a:spcPts val="0"/>
              </a:spcAft>
              <a:buClr>
                <a:schemeClr val="dk1"/>
              </a:buClr>
              <a:buSzPts val="2800"/>
              <a:buChar char="•"/>
            </a:pPr>
            <a:r>
              <a:rPr lang="en-AU"/>
              <a:t>Hierarchy...</a:t>
            </a:r>
            <a:endParaRPr/>
          </a:p>
        </p:txBody>
      </p:sp>
      <p:sp>
        <p:nvSpPr>
          <p:cNvPr id="256" name="Google Shape;256;p13"/>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a:spLocks noGrp="1"/>
          </p:cNvSpPr>
          <p:nvPr>
            <p:ph type="title"/>
          </p:nvPr>
        </p:nvSpPr>
        <p:spPr>
          <a:xfrm>
            <a:off x="660070" y="111423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Colors</a:t>
            </a:r>
            <a:endParaRPr b="1"/>
          </a:p>
        </p:txBody>
      </p:sp>
      <p:sp>
        <p:nvSpPr>
          <p:cNvPr id="262" name="Google Shape;262;p14"/>
          <p:cNvSpPr txBox="1">
            <a:spLocks noGrp="1"/>
          </p:cNvSpPr>
          <p:nvPr>
            <p:ph type="body" idx="1"/>
          </p:nvPr>
        </p:nvSpPr>
        <p:spPr>
          <a:xfrm>
            <a:off x="660070" y="243980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AU"/>
              <a:t>Use contrasting colors </a:t>
            </a:r>
            <a:endParaRPr/>
          </a:p>
          <a:p>
            <a:pPr marL="228600" lvl="0" indent="-228600" algn="l" rtl="0">
              <a:lnSpc>
                <a:spcPct val="90000"/>
              </a:lnSpc>
              <a:spcBef>
                <a:spcPts val="1000"/>
              </a:spcBef>
              <a:spcAft>
                <a:spcPts val="0"/>
              </a:spcAft>
              <a:buClr>
                <a:schemeClr val="dk1"/>
              </a:buClr>
              <a:buSzPts val="2800"/>
              <a:buChar char="•"/>
            </a:pPr>
            <a:r>
              <a:rPr lang="en-AU"/>
              <a:t>Light on dark vs dark on light</a:t>
            </a:r>
            <a:endParaRPr/>
          </a:p>
          <a:p>
            <a:pPr marL="228600" lvl="0" indent="-228600" algn="l" rtl="0">
              <a:lnSpc>
                <a:spcPct val="90000"/>
              </a:lnSpc>
              <a:spcBef>
                <a:spcPts val="1000"/>
              </a:spcBef>
              <a:spcAft>
                <a:spcPts val="0"/>
              </a:spcAft>
              <a:buClr>
                <a:schemeClr val="dk1"/>
              </a:buClr>
              <a:buSzPts val="2800"/>
              <a:buChar char="•"/>
            </a:pPr>
            <a:r>
              <a:rPr lang="en-AU"/>
              <a:t>Use complementary colors</a:t>
            </a:r>
            <a:endParaRPr/>
          </a:p>
        </p:txBody>
      </p:sp>
      <p:sp>
        <p:nvSpPr>
          <p:cNvPr id="263" name="Google Shape;263;p14"/>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595314" y="9898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Contrast</a:t>
            </a:r>
            <a:endParaRPr/>
          </a:p>
        </p:txBody>
      </p:sp>
      <p:sp>
        <p:nvSpPr>
          <p:cNvPr id="269" name="Google Shape;269;p15"/>
          <p:cNvSpPr txBox="1">
            <a:spLocks noGrp="1"/>
          </p:cNvSpPr>
          <p:nvPr>
            <p:ph type="body" idx="1"/>
          </p:nvPr>
        </p:nvSpPr>
        <p:spPr>
          <a:xfrm>
            <a:off x="806451" y="225107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AU"/>
              <a:t>Use contrasting colors</a:t>
            </a:r>
            <a:endParaRPr/>
          </a:p>
          <a:p>
            <a:pPr marL="228600" lvl="0" indent="-228600" algn="l" rtl="0">
              <a:lnSpc>
                <a:spcPct val="90000"/>
              </a:lnSpc>
              <a:spcBef>
                <a:spcPts val="1000"/>
              </a:spcBef>
              <a:spcAft>
                <a:spcPts val="0"/>
              </a:spcAft>
              <a:buClr>
                <a:schemeClr val="dk1"/>
              </a:buClr>
              <a:buSzPts val="2800"/>
              <a:buChar char="•"/>
            </a:pPr>
            <a:r>
              <a:rPr lang="en-AU"/>
              <a:t>Light on dark vs dark on light</a:t>
            </a:r>
            <a:endParaRPr/>
          </a:p>
          <a:p>
            <a:pPr marL="228600" lvl="0" indent="-228600" algn="l" rtl="0">
              <a:lnSpc>
                <a:spcPct val="90000"/>
              </a:lnSpc>
              <a:spcBef>
                <a:spcPts val="1000"/>
              </a:spcBef>
              <a:spcAft>
                <a:spcPts val="0"/>
              </a:spcAft>
              <a:buClr>
                <a:schemeClr val="lt2"/>
              </a:buClr>
              <a:buSzPts val="2800"/>
              <a:buChar char="•"/>
            </a:pPr>
            <a:r>
              <a:rPr lang="en-AU">
                <a:solidFill>
                  <a:schemeClr val="lt2"/>
                </a:solidFill>
              </a:rPr>
              <a:t>Use complementary colors</a:t>
            </a:r>
            <a:endParaRPr>
              <a:solidFill>
                <a:schemeClr val="lt2"/>
              </a:solidFill>
            </a:endParaRPr>
          </a:p>
        </p:txBody>
      </p:sp>
      <p:grpSp>
        <p:nvGrpSpPr>
          <p:cNvPr id="270" name="Google Shape;270;p15"/>
          <p:cNvGrpSpPr/>
          <p:nvPr/>
        </p:nvGrpSpPr>
        <p:grpSpPr>
          <a:xfrm>
            <a:off x="2679701" y="3808413"/>
            <a:ext cx="2759075" cy="908050"/>
            <a:chOff x="728" y="2399"/>
            <a:chExt cx="1738" cy="572"/>
          </a:xfrm>
        </p:grpSpPr>
        <p:sp>
          <p:nvSpPr>
            <p:cNvPr id="271" name="Google Shape;271;p15"/>
            <p:cNvSpPr txBox="1"/>
            <p:nvPr/>
          </p:nvSpPr>
          <p:spPr>
            <a:xfrm>
              <a:off x="986" y="2606"/>
              <a:ext cx="1480"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rgbClr val="FFFF00"/>
                  </a:solidFill>
                  <a:latin typeface="Arial"/>
                  <a:ea typeface="Arial"/>
                  <a:cs typeface="Arial"/>
                  <a:sym typeface="Arial"/>
                </a:rPr>
                <a:t>low contrast</a:t>
              </a:r>
              <a:endParaRPr sz="1400" b="0" i="0" u="none" strike="noStrike" cap="none">
                <a:solidFill>
                  <a:srgbClr val="000000"/>
                </a:solidFill>
                <a:latin typeface="Arial"/>
                <a:ea typeface="Arial"/>
                <a:cs typeface="Arial"/>
                <a:sym typeface="Arial"/>
              </a:endParaRPr>
            </a:p>
          </p:txBody>
        </p:sp>
        <p:sp>
          <p:nvSpPr>
            <p:cNvPr id="272" name="Google Shape;272;p15"/>
            <p:cNvSpPr/>
            <p:nvPr/>
          </p:nvSpPr>
          <p:spPr>
            <a:xfrm>
              <a:off x="728" y="2399"/>
              <a:ext cx="266" cy="513"/>
            </a:xfrm>
            <a:prstGeom prst="upArrow">
              <a:avLst>
                <a:gd name="adj1" fmla="val 48870"/>
                <a:gd name="adj2" fmla="val 67670"/>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73" name="Google Shape;273;p15"/>
          <p:cNvGrpSpPr/>
          <p:nvPr/>
        </p:nvGrpSpPr>
        <p:grpSpPr>
          <a:xfrm>
            <a:off x="5639358" y="2339669"/>
            <a:ext cx="2916237" cy="908050"/>
            <a:chOff x="728" y="2399"/>
            <a:chExt cx="1837" cy="572"/>
          </a:xfrm>
        </p:grpSpPr>
        <p:sp>
          <p:nvSpPr>
            <p:cNvPr id="274" name="Google Shape;274;p15"/>
            <p:cNvSpPr txBox="1"/>
            <p:nvPr/>
          </p:nvSpPr>
          <p:spPr>
            <a:xfrm>
              <a:off x="986" y="2606"/>
              <a:ext cx="1579"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chemeClr val="dk1"/>
                  </a:solidFill>
                  <a:latin typeface="Arial"/>
                  <a:ea typeface="Arial"/>
                  <a:cs typeface="Arial"/>
                  <a:sym typeface="Arial"/>
                </a:rPr>
                <a:t>high contrast</a:t>
              </a:r>
              <a:endParaRPr sz="1400" b="0" i="0" u="none" strike="noStrike" cap="none">
                <a:solidFill>
                  <a:srgbClr val="000000"/>
                </a:solidFill>
                <a:latin typeface="Arial"/>
                <a:ea typeface="Arial"/>
                <a:cs typeface="Arial"/>
                <a:sym typeface="Arial"/>
              </a:endParaRPr>
            </a:p>
          </p:txBody>
        </p:sp>
        <p:sp>
          <p:nvSpPr>
            <p:cNvPr id="275" name="Google Shape;275;p15"/>
            <p:cNvSpPr/>
            <p:nvPr/>
          </p:nvSpPr>
          <p:spPr>
            <a:xfrm>
              <a:off x="728" y="2399"/>
              <a:ext cx="266" cy="513"/>
            </a:xfrm>
            <a:prstGeom prst="upArrow">
              <a:avLst>
                <a:gd name="adj1" fmla="val 48870"/>
                <a:gd name="adj2" fmla="val 67670"/>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highlight>
                  <a:srgbClr val="000000"/>
                </a:highlight>
                <a:latin typeface="Arial"/>
                <a:ea typeface="Arial"/>
                <a:cs typeface="Arial"/>
                <a:sym typeface="Arial"/>
              </a:endParaRPr>
            </a:p>
          </p:txBody>
        </p:sp>
      </p:grpSp>
      <p:sp>
        <p:nvSpPr>
          <p:cNvPr id="276" name="Google Shape;276;p15"/>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500"/>
                                        <p:tgtEl>
                                          <p:spTgt spid="270"/>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1000"/>
                                  </p:stCondLst>
                                  <p:childTnLst>
                                    <p:set>
                                      <p:cBhvr>
                                        <p:cTn id="10" dur="1" fill="hold">
                                          <p:stCondLst>
                                            <p:cond delay="0"/>
                                          </p:stCondLst>
                                        </p:cTn>
                                        <p:tgtEl>
                                          <p:spTgt spid="273"/>
                                        </p:tgtEl>
                                        <p:attrNameLst>
                                          <p:attrName>style.visibility</p:attrName>
                                        </p:attrNameLst>
                                      </p:cBhvr>
                                      <p:to>
                                        <p:strVal val="visible"/>
                                      </p:to>
                                    </p:set>
                                    <p:anim calcmode="lin" valueType="num">
                                      <p:cBhvr additive="base">
                                        <p:cTn id="11" dur="500"/>
                                        <p:tgtEl>
                                          <p:spTgt spid="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826031" y="123861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Contrast</a:t>
            </a:r>
            <a:endParaRPr/>
          </a:p>
        </p:txBody>
      </p:sp>
      <p:sp>
        <p:nvSpPr>
          <p:cNvPr id="282" name="Google Shape;282;p16"/>
          <p:cNvSpPr txBox="1">
            <a:spLocks noGrp="1"/>
          </p:cNvSpPr>
          <p:nvPr>
            <p:ph type="body" idx="1"/>
          </p:nvPr>
        </p:nvSpPr>
        <p:spPr>
          <a:xfrm>
            <a:off x="826031" y="256418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91A10"/>
              </a:buClr>
              <a:buSzPts val="2800"/>
              <a:buChar char="•"/>
            </a:pPr>
            <a:r>
              <a:rPr lang="en-AU">
                <a:solidFill>
                  <a:srgbClr val="291A10"/>
                </a:solidFill>
              </a:rPr>
              <a:t>Use contrasting colors</a:t>
            </a:r>
            <a:r>
              <a:rPr lang="en-AU"/>
              <a:t> </a:t>
            </a:r>
            <a:endParaRPr/>
          </a:p>
          <a:p>
            <a:pPr marL="228600" lvl="0" indent="-228600" algn="l" rtl="0">
              <a:lnSpc>
                <a:spcPct val="90000"/>
              </a:lnSpc>
              <a:spcBef>
                <a:spcPts val="1000"/>
              </a:spcBef>
              <a:spcAft>
                <a:spcPts val="0"/>
              </a:spcAft>
              <a:buClr>
                <a:schemeClr val="accent1"/>
              </a:buClr>
              <a:buSzPts val="2800"/>
              <a:buChar char="•"/>
            </a:pPr>
            <a:r>
              <a:rPr lang="en-AU">
                <a:solidFill>
                  <a:schemeClr val="accent1"/>
                </a:solidFill>
              </a:rPr>
              <a:t>Light on dark vs dark on light</a:t>
            </a:r>
            <a:endParaRPr/>
          </a:p>
          <a:p>
            <a:pPr marL="228600" lvl="0" indent="-228600" algn="l" rtl="0">
              <a:lnSpc>
                <a:spcPct val="90000"/>
              </a:lnSpc>
              <a:spcBef>
                <a:spcPts val="1000"/>
              </a:spcBef>
              <a:spcAft>
                <a:spcPts val="0"/>
              </a:spcAft>
              <a:buClr>
                <a:srgbClr val="291A10"/>
              </a:buClr>
              <a:buSzPts val="2800"/>
              <a:buChar char="•"/>
            </a:pPr>
            <a:r>
              <a:rPr lang="en-AU">
                <a:solidFill>
                  <a:srgbClr val="291A10"/>
                </a:solidFill>
              </a:rPr>
              <a:t>Use complementary colors</a:t>
            </a:r>
            <a:endParaRPr/>
          </a:p>
        </p:txBody>
      </p:sp>
      <p:sp>
        <p:nvSpPr>
          <p:cNvPr id="283" name="Google Shape;283;p16"/>
          <p:cNvSpPr txBox="1"/>
          <p:nvPr/>
        </p:nvSpPr>
        <p:spPr>
          <a:xfrm>
            <a:off x="3336925" y="4585608"/>
            <a:ext cx="5493812"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AU" sz="4800" b="0" i="0" u="none" strike="noStrike" cap="none">
                <a:solidFill>
                  <a:schemeClr val="dk1"/>
                </a:solidFill>
                <a:latin typeface="Arial"/>
                <a:ea typeface="Arial"/>
                <a:cs typeface="Arial"/>
                <a:sym typeface="Arial"/>
              </a:rPr>
              <a:t>This is dark on light</a:t>
            </a:r>
            <a:endParaRPr sz="1400" b="0" i="0" u="none" strike="noStrike" cap="none">
              <a:solidFill>
                <a:srgbClr val="000000"/>
              </a:solidFill>
              <a:latin typeface="Arial"/>
              <a:ea typeface="Arial"/>
              <a:cs typeface="Arial"/>
              <a:sym typeface="Arial"/>
            </a:endParaRPr>
          </a:p>
        </p:txBody>
      </p:sp>
      <p:sp>
        <p:nvSpPr>
          <p:cNvPr id="284" name="Google Shape;284;p16"/>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7"/>
          <p:cNvSpPr txBox="1">
            <a:spLocks noGrp="1"/>
          </p:cNvSpPr>
          <p:nvPr>
            <p:ph type="title"/>
          </p:nvPr>
        </p:nvSpPr>
        <p:spPr>
          <a:xfrm>
            <a:off x="838200" y="13829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Complement</a:t>
            </a:r>
            <a:endParaRPr/>
          </a:p>
        </p:txBody>
      </p:sp>
      <p:sp>
        <p:nvSpPr>
          <p:cNvPr id="290" name="Google Shape;290;p17"/>
          <p:cNvSpPr txBox="1">
            <a:spLocks noGrp="1"/>
          </p:cNvSpPr>
          <p:nvPr>
            <p:ph type="body" idx="1"/>
          </p:nvPr>
        </p:nvSpPr>
        <p:spPr>
          <a:xfrm>
            <a:off x="2219325" y="3054101"/>
            <a:ext cx="7753350" cy="515938"/>
          </a:xfrm>
          <a:prstGeom prst="rect">
            <a:avLst/>
          </a:prstGeom>
          <a:solidFill>
            <a:srgbClr val="00FF00"/>
          </a:solid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BAD41A"/>
              </a:buClr>
              <a:buSzPts val="2800"/>
              <a:buChar char="•"/>
            </a:pPr>
            <a:r>
              <a:rPr lang="en-AU">
                <a:solidFill>
                  <a:srgbClr val="BAD41A"/>
                </a:solidFill>
              </a:rPr>
              <a:t>Use contrasting colors</a:t>
            </a:r>
            <a:endParaRPr>
              <a:solidFill>
                <a:srgbClr val="BAD41A"/>
              </a:solidFill>
            </a:endParaRPr>
          </a:p>
        </p:txBody>
      </p:sp>
      <p:sp>
        <p:nvSpPr>
          <p:cNvPr id="291" name="Google Shape;291;p17"/>
          <p:cNvSpPr txBox="1"/>
          <p:nvPr/>
        </p:nvSpPr>
        <p:spPr>
          <a:xfrm>
            <a:off x="2201864" y="3573216"/>
            <a:ext cx="7748587" cy="579437"/>
          </a:xfrm>
          <a:prstGeom prst="rect">
            <a:avLst/>
          </a:prstGeom>
          <a:solidFill>
            <a:srgbClr val="0000F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00FF"/>
              </a:buClr>
              <a:buSzPts val="3200"/>
              <a:buFont typeface="Arial"/>
              <a:buChar char="•"/>
            </a:pPr>
            <a:r>
              <a:rPr lang="en-AU" sz="3200" b="0" i="0" u="none" strike="noStrike" cap="none">
                <a:solidFill>
                  <a:srgbClr val="7F00FF"/>
                </a:solidFill>
                <a:latin typeface="Arial"/>
                <a:ea typeface="Arial"/>
                <a:cs typeface="Arial"/>
                <a:sym typeface="Arial"/>
              </a:rPr>
              <a:t>  </a:t>
            </a:r>
            <a:r>
              <a:rPr lang="en-AU" sz="3200" b="0" i="0" u="none" strike="noStrike" cap="none">
                <a:solidFill>
                  <a:srgbClr val="0040FF"/>
                </a:solidFill>
                <a:latin typeface="Arial"/>
                <a:ea typeface="Arial"/>
                <a:cs typeface="Arial"/>
                <a:sym typeface="Arial"/>
              </a:rPr>
              <a:t>Light on dark vs dark on light</a:t>
            </a:r>
            <a:r>
              <a:rPr lang="en-AU" sz="3200" b="0" i="0" u="none" strike="noStrike" cap="none">
                <a:solidFill>
                  <a:srgbClr val="0000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92" name="Google Shape;292;p17"/>
          <p:cNvSpPr txBox="1"/>
          <p:nvPr/>
        </p:nvSpPr>
        <p:spPr>
          <a:xfrm>
            <a:off x="2201864" y="4149477"/>
            <a:ext cx="7742237" cy="579438"/>
          </a:xfrm>
          <a:prstGeom prst="rect">
            <a:avLst/>
          </a:prstGeom>
          <a:solidFill>
            <a:srgbClr val="FF004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FF"/>
              </a:buClr>
              <a:buSzPts val="3200"/>
              <a:buFont typeface="Arial"/>
              <a:buChar char="•"/>
            </a:pPr>
            <a:r>
              <a:rPr lang="en-AU" sz="3200" b="0" i="0" u="none" strike="noStrike" cap="none">
                <a:solidFill>
                  <a:srgbClr val="FF00FF"/>
                </a:solidFill>
                <a:latin typeface="Arial"/>
                <a:ea typeface="Arial"/>
                <a:cs typeface="Arial"/>
                <a:sym typeface="Arial"/>
              </a:rPr>
              <a:t>  </a:t>
            </a:r>
            <a:r>
              <a:rPr lang="en-AU" sz="3200" b="0" i="0" u="none" strike="noStrike" cap="none">
                <a:solidFill>
                  <a:schemeClr val="hlink"/>
                </a:solidFill>
                <a:latin typeface="Arial"/>
                <a:ea typeface="Arial"/>
                <a:cs typeface="Arial"/>
                <a:sym typeface="Arial"/>
              </a:rPr>
              <a:t>Use complementary colors</a:t>
            </a:r>
            <a:r>
              <a:rPr lang="en-AU" sz="3200" b="0" i="0" u="none" strike="noStrike" cap="none">
                <a:solidFill>
                  <a:srgbClr val="FF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93" name="Google Shape;293;p17"/>
          <p:cNvSpPr txBox="1"/>
          <p:nvPr/>
        </p:nvSpPr>
        <p:spPr>
          <a:xfrm>
            <a:off x="1915351" y="5045508"/>
            <a:ext cx="8847294"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AU" sz="4400" b="0" i="0" u="none" strike="noStrike" cap="none">
                <a:solidFill>
                  <a:schemeClr val="dk1"/>
                </a:solidFill>
                <a:latin typeface="Arial"/>
                <a:ea typeface="Arial"/>
                <a:cs typeface="Arial"/>
                <a:sym typeface="Arial"/>
              </a:rPr>
              <a:t>These colors do not complement.</a:t>
            </a:r>
            <a:endParaRPr sz="1400" b="0" i="0" u="none" strike="noStrike" cap="none">
              <a:solidFill>
                <a:srgbClr val="000000"/>
              </a:solidFill>
              <a:latin typeface="Arial"/>
              <a:ea typeface="Arial"/>
              <a:cs typeface="Arial"/>
              <a:sym typeface="Arial"/>
            </a:endParaRPr>
          </a:p>
        </p:txBody>
      </p:sp>
      <p:sp>
        <p:nvSpPr>
          <p:cNvPr id="294" name="Google Shape;294;p17"/>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8"/>
          <p:cNvSpPr txBox="1">
            <a:spLocks noGrp="1"/>
          </p:cNvSpPr>
          <p:nvPr>
            <p:ph type="title"/>
          </p:nvPr>
        </p:nvSpPr>
        <p:spPr>
          <a:xfrm>
            <a:off x="731322" y="143430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Complement</a:t>
            </a:r>
            <a:endParaRPr/>
          </a:p>
        </p:txBody>
      </p:sp>
      <p:sp>
        <p:nvSpPr>
          <p:cNvPr id="300" name="Google Shape;300;p18"/>
          <p:cNvSpPr txBox="1">
            <a:spLocks noGrp="1"/>
          </p:cNvSpPr>
          <p:nvPr>
            <p:ph type="body" idx="1"/>
          </p:nvPr>
        </p:nvSpPr>
        <p:spPr>
          <a:xfrm>
            <a:off x="2201863" y="2876795"/>
            <a:ext cx="7753350" cy="515938"/>
          </a:xfrm>
          <a:prstGeom prst="rect">
            <a:avLst/>
          </a:prstGeom>
          <a:solidFill>
            <a:srgbClr val="00FF00"/>
          </a:solid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FF"/>
              </a:buClr>
              <a:buSzPts val="2800"/>
              <a:buChar char="•"/>
            </a:pPr>
            <a:r>
              <a:rPr lang="en-AU">
                <a:solidFill>
                  <a:srgbClr val="FF00FF"/>
                </a:solidFill>
              </a:rPr>
              <a:t>Use contrasting colors</a:t>
            </a:r>
            <a:endParaRPr sz="2400">
              <a:solidFill>
                <a:srgbClr val="FF7F00"/>
              </a:solidFill>
            </a:endParaRPr>
          </a:p>
        </p:txBody>
      </p:sp>
      <p:sp>
        <p:nvSpPr>
          <p:cNvPr id="301" name="Google Shape;301;p18"/>
          <p:cNvSpPr txBox="1"/>
          <p:nvPr/>
        </p:nvSpPr>
        <p:spPr>
          <a:xfrm>
            <a:off x="2201864" y="3383209"/>
            <a:ext cx="7748587" cy="579437"/>
          </a:xfrm>
          <a:prstGeom prst="rect">
            <a:avLst/>
          </a:prstGeom>
          <a:solidFill>
            <a:srgbClr val="0000F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00FF"/>
              </a:buClr>
              <a:buSzPts val="3200"/>
              <a:buFont typeface="Arial"/>
              <a:buChar char="•"/>
            </a:pPr>
            <a:r>
              <a:rPr lang="en-AU" sz="3200" b="0" i="0" u="none" strike="noStrike" cap="none">
                <a:solidFill>
                  <a:srgbClr val="7F00FF"/>
                </a:solidFill>
                <a:latin typeface="Arial"/>
                <a:ea typeface="Arial"/>
                <a:cs typeface="Arial"/>
                <a:sym typeface="Arial"/>
              </a:rPr>
              <a:t>  </a:t>
            </a:r>
            <a:r>
              <a:rPr lang="en-AU" sz="3200" b="0" i="0" u="none" strike="noStrike" cap="none">
                <a:solidFill>
                  <a:srgbClr val="FFFF00"/>
                </a:solidFill>
                <a:latin typeface="Arial"/>
                <a:ea typeface="Arial"/>
                <a:cs typeface="Arial"/>
                <a:sym typeface="Arial"/>
              </a:rPr>
              <a:t>Light on dark vs dark on light</a:t>
            </a:r>
            <a:r>
              <a:rPr lang="en-AU" sz="3200" b="0" i="0" u="none" strike="noStrike" cap="none">
                <a:solidFill>
                  <a:srgbClr val="0000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02" name="Google Shape;302;p18"/>
          <p:cNvSpPr txBox="1"/>
          <p:nvPr/>
        </p:nvSpPr>
        <p:spPr>
          <a:xfrm>
            <a:off x="2201864" y="3959470"/>
            <a:ext cx="7742237" cy="579438"/>
          </a:xfrm>
          <a:prstGeom prst="rect">
            <a:avLst/>
          </a:prstGeom>
          <a:solidFill>
            <a:srgbClr val="FF004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FF"/>
              </a:buClr>
              <a:buSzPts val="3200"/>
              <a:buFont typeface="Arial"/>
              <a:buChar char="•"/>
            </a:pPr>
            <a:r>
              <a:rPr lang="en-AU" sz="3200" b="0" i="0" u="none" strike="noStrike" cap="none">
                <a:solidFill>
                  <a:srgbClr val="FF00FF"/>
                </a:solidFill>
                <a:latin typeface="Arial"/>
                <a:ea typeface="Arial"/>
                <a:cs typeface="Arial"/>
                <a:sym typeface="Arial"/>
              </a:rPr>
              <a:t>  </a:t>
            </a:r>
            <a:r>
              <a:rPr lang="en-AU" sz="3200" b="0" i="0" u="none" strike="noStrike" cap="none">
                <a:solidFill>
                  <a:srgbClr val="00FFFF"/>
                </a:solidFill>
                <a:latin typeface="Arial"/>
                <a:ea typeface="Arial"/>
                <a:cs typeface="Arial"/>
                <a:sym typeface="Arial"/>
              </a:rPr>
              <a:t>Use complementary colors</a:t>
            </a:r>
            <a:r>
              <a:rPr lang="en-AU" sz="3200" b="0" i="0" u="none" strike="noStrike" cap="none">
                <a:solidFill>
                  <a:srgbClr val="FF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03" name="Google Shape;303;p18"/>
          <p:cNvSpPr txBox="1"/>
          <p:nvPr/>
        </p:nvSpPr>
        <p:spPr>
          <a:xfrm>
            <a:off x="2624932" y="4772768"/>
            <a:ext cx="6805068"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AU" sz="4400" b="0" i="0" u="none" strike="noStrike" cap="none">
                <a:solidFill>
                  <a:schemeClr val="dk1"/>
                </a:solidFill>
                <a:latin typeface="Arial"/>
                <a:ea typeface="Arial"/>
                <a:cs typeface="Arial"/>
                <a:sym typeface="Arial"/>
              </a:rPr>
              <a:t>These colors complement.</a:t>
            </a:r>
            <a:endParaRPr sz="1400" b="0" i="0" u="none" strike="noStrike" cap="none">
              <a:solidFill>
                <a:srgbClr val="000000"/>
              </a:solidFill>
              <a:latin typeface="Arial"/>
              <a:ea typeface="Arial"/>
              <a:cs typeface="Arial"/>
              <a:sym typeface="Arial"/>
            </a:endParaRPr>
          </a:p>
        </p:txBody>
      </p:sp>
      <p:sp>
        <p:nvSpPr>
          <p:cNvPr id="304" name="Google Shape;304;p18"/>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title"/>
          </p:nvPr>
        </p:nvSpPr>
        <p:spPr>
          <a:xfrm>
            <a:off x="838200" y="88007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Size</a:t>
            </a:r>
            <a:endParaRPr/>
          </a:p>
        </p:txBody>
      </p:sp>
      <p:pic>
        <p:nvPicPr>
          <p:cNvPr id="310" name="Google Shape;310;p19"/>
          <p:cNvPicPr preferRelativeResize="0"/>
          <p:nvPr/>
        </p:nvPicPr>
        <p:blipFill rotWithShape="1">
          <a:blip r:embed="rId3">
            <a:alphaModFix/>
          </a:blip>
          <a:srcRect/>
          <a:stretch/>
        </p:blipFill>
        <p:spPr>
          <a:xfrm>
            <a:off x="6678787" y="1174442"/>
            <a:ext cx="4491037" cy="4267200"/>
          </a:xfrm>
          <a:prstGeom prst="rect">
            <a:avLst/>
          </a:prstGeom>
          <a:noFill/>
          <a:ln>
            <a:noFill/>
          </a:ln>
        </p:spPr>
      </p:pic>
      <p:pic>
        <p:nvPicPr>
          <p:cNvPr id="311" name="Google Shape;311;p19"/>
          <p:cNvPicPr preferRelativeResize="0"/>
          <p:nvPr/>
        </p:nvPicPr>
        <p:blipFill rotWithShape="1">
          <a:blip r:embed="rId3">
            <a:alphaModFix/>
          </a:blip>
          <a:srcRect/>
          <a:stretch/>
        </p:blipFill>
        <p:spPr>
          <a:xfrm>
            <a:off x="2475523" y="3028249"/>
            <a:ext cx="1281112" cy="1217612"/>
          </a:xfrm>
          <a:prstGeom prst="rect">
            <a:avLst/>
          </a:prstGeom>
          <a:noFill/>
          <a:ln>
            <a:noFill/>
          </a:ln>
        </p:spPr>
      </p:pic>
      <p:sp>
        <p:nvSpPr>
          <p:cNvPr id="312" name="Google Shape;312;p19"/>
          <p:cNvSpPr txBox="1"/>
          <p:nvPr/>
        </p:nvSpPr>
        <p:spPr>
          <a:xfrm>
            <a:off x="2386940" y="5842660"/>
            <a:ext cx="153191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No</a:t>
            </a:r>
            <a:endParaRPr sz="1800" b="1" i="0" u="none" strike="noStrike" cap="none">
              <a:solidFill>
                <a:schemeClr val="dk1"/>
              </a:solidFill>
              <a:latin typeface="Calibri"/>
              <a:ea typeface="Calibri"/>
              <a:cs typeface="Calibri"/>
              <a:sym typeface="Calibri"/>
            </a:endParaRPr>
          </a:p>
        </p:txBody>
      </p:sp>
      <p:sp>
        <p:nvSpPr>
          <p:cNvPr id="313" name="Google Shape;313;p19"/>
          <p:cNvSpPr txBox="1"/>
          <p:nvPr/>
        </p:nvSpPr>
        <p:spPr>
          <a:xfrm>
            <a:off x="8158348" y="5842660"/>
            <a:ext cx="153191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Yes</a:t>
            </a:r>
            <a:endParaRPr sz="1800" b="1" i="0" u="none" strike="noStrike" cap="none">
              <a:solidFill>
                <a:schemeClr val="dk1"/>
              </a:solidFill>
              <a:latin typeface="Calibri"/>
              <a:ea typeface="Calibri"/>
              <a:cs typeface="Calibri"/>
              <a:sym typeface="Calibri"/>
            </a:endParaRPr>
          </a:p>
        </p:txBody>
      </p:sp>
      <p:sp>
        <p:nvSpPr>
          <p:cNvPr id="314" name="Google Shape;314;p19"/>
          <p:cNvSpPr/>
          <p:nvPr/>
        </p:nvSpPr>
        <p:spPr>
          <a:xfrm>
            <a:off x="1022176" y="1997056"/>
            <a:ext cx="428373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chemeClr val="dk1"/>
                </a:solidFill>
                <a:latin typeface="Calibri"/>
                <a:ea typeface="Calibri"/>
                <a:cs typeface="Calibri"/>
                <a:sym typeface="Calibri"/>
              </a:rPr>
              <a:t>Size implies importance.</a:t>
            </a:r>
            <a:endParaRPr sz="1400" b="0" i="0" u="none" strike="noStrike" cap="none">
              <a:solidFill>
                <a:srgbClr val="000000"/>
              </a:solidFill>
              <a:latin typeface="Arial"/>
              <a:ea typeface="Arial"/>
              <a:cs typeface="Arial"/>
              <a:sym typeface="Arial"/>
            </a:endParaRPr>
          </a:p>
        </p:txBody>
      </p:sp>
      <p:sp>
        <p:nvSpPr>
          <p:cNvPr id="315" name="Google Shape;315;p19"/>
          <p:cNvSpPr txBox="1"/>
          <p:nvPr/>
        </p:nvSpPr>
        <p:spPr>
          <a:xfrm>
            <a:off x="1524000" y="81673"/>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1029256" y="2448370"/>
            <a:ext cx="9915708" cy="22526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ct val="100000"/>
              <a:buFont typeface="Calibri"/>
              <a:buNone/>
            </a:pPr>
            <a:r>
              <a:rPr lang="en-AU" sz="5000" b="1" dirty="0">
                <a:solidFill>
                  <a:schemeClr val="accent1"/>
                </a:solidFill>
              </a:rPr>
              <a:t>Designing</a:t>
            </a:r>
            <a:br>
              <a:rPr lang="en-AU" sz="5000" b="1" dirty="0">
                <a:solidFill>
                  <a:schemeClr val="accent1"/>
                </a:solidFill>
              </a:rPr>
            </a:br>
            <a:r>
              <a:rPr lang="en-AU" sz="5000" b="1" dirty="0">
                <a:solidFill>
                  <a:schemeClr val="accent1"/>
                </a:solidFill>
              </a:rPr>
              <a:t> </a:t>
            </a:r>
            <a:br>
              <a:rPr lang="en-AU" sz="5000" b="1" dirty="0">
                <a:solidFill>
                  <a:schemeClr val="accent1"/>
                </a:solidFill>
              </a:rPr>
            </a:br>
            <a:r>
              <a:rPr lang="en-AU" sz="4900" b="1" dirty="0">
                <a:solidFill>
                  <a:schemeClr val="accent1"/>
                </a:solidFill>
              </a:rPr>
              <a:t>Effective PowerPoint Presentations</a:t>
            </a:r>
            <a:endParaRPr sz="5000" b="1" dirty="0">
              <a:solidFill>
                <a:schemeClr val="accent1"/>
              </a:solidFill>
            </a:endParaRPr>
          </a:p>
        </p:txBody>
      </p:sp>
      <p:sp>
        <p:nvSpPr>
          <p:cNvPr id="100" name="Google Shape;100;p2"/>
          <p:cNvSpPr txBox="1"/>
          <p:nvPr/>
        </p:nvSpPr>
        <p:spPr>
          <a:xfrm>
            <a:off x="2687216" y="1045029"/>
            <a:ext cx="659978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AU" sz="4000" b="1" i="0" u="none" strike="noStrike" cap="none">
                <a:solidFill>
                  <a:schemeClr val="dk1"/>
                </a:solidFill>
                <a:latin typeface="Calibri"/>
                <a:ea typeface="Calibri"/>
                <a:cs typeface="Calibri"/>
                <a:sym typeface="Calibri"/>
              </a:rPr>
              <a:t>LESSON FIVE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838200" y="251455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AU" sz="6000" b="1"/>
              <a:t>3. Keep it simple.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636320" y="852013"/>
            <a:ext cx="302128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Text</a:t>
            </a:r>
            <a:endParaRPr/>
          </a:p>
        </p:txBody>
      </p:sp>
      <p:sp>
        <p:nvSpPr>
          <p:cNvPr id="326" name="Google Shape;326;p21"/>
          <p:cNvSpPr txBox="1">
            <a:spLocks noGrp="1"/>
          </p:cNvSpPr>
          <p:nvPr>
            <p:ph type="body" idx="1"/>
          </p:nvPr>
        </p:nvSpPr>
        <p:spPr>
          <a:xfrm>
            <a:off x="422564" y="2360014"/>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FF0066"/>
              </a:buClr>
              <a:buSzPts val="2800"/>
              <a:buChar char="•"/>
            </a:pPr>
            <a:r>
              <a:rPr lang="en-AU">
                <a:solidFill>
                  <a:srgbClr val="FF0066"/>
                </a:solidFill>
              </a:rPr>
              <a:t>T</a:t>
            </a:r>
            <a:r>
              <a:rPr lang="en-AU">
                <a:solidFill>
                  <a:srgbClr val="FFFF66"/>
                </a:solidFill>
              </a:rPr>
              <a:t>o</a:t>
            </a:r>
            <a:r>
              <a:rPr lang="en-AU">
                <a:solidFill>
                  <a:schemeClr val="accent2"/>
                </a:solidFill>
              </a:rPr>
              <a:t>o </a:t>
            </a:r>
            <a:r>
              <a:rPr lang="en-AU">
                <a:solidFill>
                  <a:schemeClr val="folHlink"/>
                </a:solidFill>
              </a:rPr>
              <a:t>m</a:t>
            </a:r>
            <a:r>
              <a:rPr lang="en-AU">
                <a:solidFill>
                  <a:schemeClr val="hlink"/>
                </a:solidFill>
              </a:rPr>
              <a:t>a</a:t>
            </a:r>
            <a:r>
              <a:rPr lang="en-AU">
                <a:solidFill>
                  <a:srgbClr val="800000"/>
                </a:solidFill>
              </a:rPr>
              <a:t>n</a:t>
            </a:r>
            <a:r>
              <a:rPr lang="en-AU">
                <a:solidFill>
                  <a:srgbClr val="FFFF66"/>
                </a:solidFill>
              </a:rPr>
              <a:t>y</a:t>
            </a:r>
            <a:r>
              <a:rPr lang="en-AU"/>
              <a:t> </a:t>
            </a:r>
            <a:r>
              <a:rPr lang="en-AU">
                <a:solidFill>
                  <a:srgbClr val="800000"/>
                </a:solidFill>
              </a:rPr>
              <a:t>c</a:t>
            </a:r>
            <a:r>
              <a:rPr lang="en-AU">
                <a:solidFill>
                  <a:schemeClr val="hlink"/>
                </a:solidFill>
              </a:rPr>
              <a:t>o</a:t>
            </a:r>
            <a:r>
              <a:rPr lang="en-AU"/>
              <a:t>l</a:t>
            </a:r>
            <a:r>
              <a:rPr lang="en-AU">
                <a:solidFill>
                  <a:schemeClr val="lt2"/>
                </a:solidFill>
              </a:rPr>
              <a:t>o</a:t>
            </a:r>
            <a:r>
              <a:rPr lang="en-AU">
                <a:solidFill>
                  <a:srgbClr val="FF0066"/>
                </a:solidFill>
              </a:rPr>
              <a:t>r</a:t>
            </a:r>
            <a:r>
              <a:rPr lang="en-AU">
                <a:solidFill>
                  <a:srgbClr val="FFFF66"/>
                </a:solidFill>
              </a:rPr>
              <a:t>s</a:t>
            </a:r>
            <a:endParaRPr/>
          </a:p>
          <a:p>
            <a:pPr marL="228600" lvl="0" indent="-228600" algn="l" rtl="0">
              <a:lnSpc>
                <a:spcPct val="150000"/>
              </a:lnSpc>
              <a:spcBef>
                <a:spcPts val="1000"/>
              </a:spcBef>
              <a:spcAft>
                <a:spcPts val="0"/>
              </a:spcAft>
              <a:buClr>
                <a:schemeClr val="dk1"/>
              </a:buClr>
              <a:buSzPts val="2800"/>
              <a:buChar char="•"/>
            </a:pPr>
            <a:r>
              <a:rPr lang="en-AU"/>
              <a:t>Too </a:t>
            </a:r>
            <a:r>
              <a:rPr lang="en-AU" i="1">
                <a:latin typeface="Times"/>
                <a:ea typeface="Times"/>
                <a:cs typeface="Times"/>
                <a:sym typeface="Times"/>
              </a:rPr>
              <a:t>Many</a:t>
            </a:r>
            <a:r>
              <a:rPr lang="en-AU"/>
              <a:t> </a:t>
            </a:r>
            <a:r>
              <a:rPr lang="en-AU" baseline="30000">
                <a:latin typeface="Arial"/>
                <a:ea typeface="Arial"/>
                <a:cs typeface="Arial"/>
                <a:sym typeface="Arial"/>
              </a:rPr>
              <a:t>Fonts</a:t>
            </a:r>
            <a:r>
              <a:rPr lang="en-AU"/>
              <a:t> </a:t>
            </a:r>
            <a:r>
              <a:rPr lang="en-AU" u="sng"/>
              <a:t>and</a:t>
            </a:r>
            <a:r>
              <a:rPr lang="en-AU"/>
              <a:t> </a:t>
            </a:r>
            <a:r>
              <a:rPr lang="en-AU" b="1" baseline="-25000">
                <a:solidFill>
                  <a:schemeClr val="accent1"/>
                </a:solidFill>
                <a:latin typeface="Arial"/>
                <a:ea typeface="Arial"/>
                <a:cs typeface="Arial"/>
                <a:sym typeface="Arial"/>
              </a:rPr>
              <a:t>Styles</a:t>
            </a:r>
            <a:endParaRPr/>
          </a:p>
          <a:p>
            <a:pPr marL="228600" lvl="0" indent="-228600" algn="just" rtl="0">
              <a:lnSpc>
                <a:spcPct val="150000"/>
              </a:lnSpc>
              <a:spcBef>
                <a:spcPts val="1000"/>
              </a:spcBef>
              <a:spcAft>
                <a:spcPts val="0"/>
              </a:spcAft>
              <a:buClr>
                <a:schemeClr val="dk1"/>
              </a:buClr>
              <a:buSzPts val="2800"/>
              <a:buChar char="•"/>
            </a:pPr>
            <a:r>
              <a:rPr lang="en-AU"/>
              <a:t>The 6 x 7 rule:</a:t>
            </a:r>
            <a:endParaRPr/>
          </a:p>
          <a:p>
            <a:pPr marL="685800" lvl="1" indent="-228600" algn="just" rtl="0">
              <a:lnSpc>
                <a:spcPct val="150000"/>
              </a:lnSpc>
              <a:spcBef>
                <a:spcPts val="500"/>
              </a:spcBef>
              <a:spcAft>
                <a:spcPts val="0"/>
              </a:spcAft>
              <a:buClr>
                <a:schemeClr val="dk1"/>
              </a:buClr>
              <a:buSzPts val="2800"/>
              <a:buChar char="•"/>
            </a:pPr>
            <a:r>
              <a:rPr lang="en-AU" sz="2800"/>
              <a:t>No more than 6 lines per slide</a:t>
            </a:r>
            <a:endParaRPr/>
          </a:p>
          <a:p>
            <a:pPr marL="685800" lvl="1" indent="-228600" algn="just" rtl="0">
              <a:lnSpc>
                <a:spcPct val="150000"/>
              </a:lnSpc>
              <a:spcBef>
                <a:spcPts val="500"/>
              </a:spcBef>
              <a:spcAft>
                <a:spcPts val="0"/>
              </a:spcAft>
              <a:buClr>
                <a:schemeClr val="dk1"/>
              </a:buClr>
              <a:buSzPts val="2800"/>
              <a:buChar char="•"/>
            </a:pPr>
            <a:r>
              <a:rPr lang="en-AU" sz="2800"/>
              <a:t>No more than 7 words per line</a:t>
            </a:r>
            <a:endParaRPr sz="2800"/>
          </a:p>
        </p:txBody>
      </p:sp>
      <p:sp>
        <p:nvSpPr>
          <p:cNvPr id="327" name="Google Shape;327;p21"/>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671946" y="1138179"/>
            <a:ext cx="10515600" cy="8687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Text</a:t>
            </a:r>
            <a:endParaRPr b="1"/>
          </a:p>
        </p:txBody>
      </p:sp>
      <p:sp>
        <p:nvSpPr>
          <p:cNvPr id="333" name="Google Shape;333;p22"/>
          <p:cNvSpPr txBox="1">
            <a:spLocks noGrp="1"/>
          </p:cNvSpPr>
          <p:nvPr>
            <p:ph type="body" idx="1"/>
          </p:nvPr>
        </p:nvSpPr>
        <p:spPr>
          <a:xfrm>
            <a:off x="541318" y="20069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Font typeface="Calibri"/>
              <a:buNone/>
            </a:pPr>
            <a:r>
              <a:rPr lang="en-AU" b="1"/>
              <a:t>Instructional Technology</a:t>
            </a:r>
            <a:r>
              <a:rPr lang="en-AU"/>
              <a:t>:</a:t>
            </a:r>
            <a:br>
              <a:rPr lang="en-AU"/>
            </a:br>
            <a:r>
              <a:rPr lang="en-AU"/>
              <a:t>A complex integrated process involving people, procedures, ideas, devices, and organization, for analyzing problems and devising, implementing, evaluating, and managing solutions to those problems in situations in which learning is purposive and controlled</a:t>
            </a:r>
            <a:br>
              <a:rPr lang="en-AU"/>
            </a:br>
            <a:r>
              <a:rPr lang="en-AU"/>
              <a:t>(HMRS 5th ed.)</a:t>
            </a:r>
            <a:endParaRPr>
              <a:solidFill>
                <a:srgbClr val="FA4E19"/>
              </a:solidFill>
            </a:endParaRPr>
          </a:p>
        </p:txBody>
      </p:sp>
      <p:sp>
        <p:nvSpPr>
          <p:cNvPr id="334" name="Google Shape;334;p22"/>
          <p:cNvSpPr txBox="1"/>
          <p:nvPr/>
        </p:nvSpPr>
        <p:spPr>
          <a:xfrm>
            <a:off x="3677877" y="6023055"/>
            <a:ext cx="4503737" cy="830997"/>
          </a:xfrm>
          <a:prstGeom prst="rect">
            <a:avLst/>
          </a:prstGeom>
          <a:solidFill>
            <a:schemeClr val="lt1"/>
          </a:solidFill>
          <a:ln w="7620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AU" sz="4800" b="1" i="0" u="none" strike="noStrike" cap="none">
                <a:solidFill>
                  <a:srgbClr val="FA4E19"/>
                </a:solidFill>
                <a:latin typeface="Arial"/>
                <a:ea typeface="Arial"/>
                <a:cs typeface="Arial"/>
                <a:sym typeface="Arial"/>
              </a:rPr>
              <a:t>Too detailed !</a:t>
            </a:r>
            <a:endParaRPr sz="1400" b="0" i="0" u="none" strike="noStrike" cap="none">
              <a:solidFill>
                <a:srgbClr val="000000"/>
              </a:solidFill>
              <a:latin typeface="Arial"/>
              <a:ea typeface="Arial"/>
              <a:cs typeface="Arial"/>
              <a:sym typeface="Arial"/>
            </a:endParaRPr>
          </a:p>
        </p:txBody>
      </p:sp>
      <p:sp>
        <p:nvSpPr>
          <p:cNvPr id="335" name="Google Shape;335;p22"/>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334"/>
                                        </p:tgtEl>
                                        <p:attrNameLst>
                                          <p:attrName>style.visibility</p:attrName>
                                        </p:attrNameLst>
                                      </p:cBhvr>
                                      <p:to>
                                        <p:strVal val="visible"/>
                                      </p:to>
                                    </p:set>
                                    <p:anim calcmode="lin" valueType="num">
                                      <p:cBhvr additive="base">
                                        <p:cTn id="11" dur="500"/>
                                        <p:tgtEl>
                                          <p:spTgt spid="334"/>
                                        </p:tgtEl>
                                        <p:attrNameLst>
                                          <p:attrName>ppt_w</p:attrName>
                                        </p:attrNameLst>
                                      </p:cBhvr>
                                      <p:tavLst>
                                        <p:tav tm="0">
                                          <p:val>
                                            <p:strVal val="0"/>
                                          </p:val>
                                        </p:tav>
                                        <p:tav tm="100000">
                                          <p:val>
                                            <p:strVal val="#ppt_w"/>
                                          </p:val>
                                        </p:tav>
                                      </p:tavLst>
                                    </p:anim>
                                    <p:anim calcmode="lin" valueType="num">
                                      <p:cBhvr additive="base">
                                        <p:cTn id="12" dur="500"/>
                                        <p:tgtEl>
                                          <p:spTgt spid="33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body" idx="1"/>
          </p:nvPr>
        </p:nvSpPr>
        <p:spPr>
          <a:xfrm>
            <a:off x="2390775" y="2005014"/>
            <a:ext cx="777240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accent2"/>
              </a:buClr>
              <a:buSzPts val="2800"/>
              <a:buFont typeface="Calibri"/>
              <a:buNone/>
            </a:pPr>
            <a:endParaRPr/>
          </a:p>
          <a:p>
            <a:pPr marL="228600" lvl="0" indent="-228600" algn="l" rtl="0">
              <a:lnSpc>
                <a:spcPct val="150000"/>
              </a:lnSpc>
              <a:spcBef>
                <a:spcPts val="1000"/>
              </a:spcBef>
              <a:spcAft>
                <a:spcPts val="0"/>
              </a:spcAft>
              <a:buClr>
                <a:schemeClr val="accent2"/>
              </a:buClr>
              <a:buSzPts val="2800"/>
              <a:buFont typeface="Calibri"/>
              <a:buNone/>
            </a:pPr>
            <a:r>
              <a:rPr lang="en-AU"/>
              <a:t>- Being used as a process</a:t>
            </a:r>
            <a:endParaRPr/>
          </a:p>
          <a:p>
            <a:pPr marL="228600" lvl="0" indent="-228600" algn="l" rtl="0">
              <a:lnSpc>
                <a:spcPct val="150000"/>
              </a:lnSpc>
              <a:spcBef>
                <a:spcPts val="1000"/>
              </a:spcBef>
              <a:spcAft>
                <a:spcPts val="0"/>
              </a:spcAft>
              <a:buClr>
                <a:schemeClr val="accent2"/>
              </a:buClr>
              <a:buSzPts val="2800"/>
              <a:buFont typeface="Calibri"/>
              <a:buNone/>
            </a:pPr>
            <a:r>
              <a:rPr lang="en-AU"/>
              <a:t>- Involving people, procedures &amp; tools</a:t>
            </a:r>
            <a:endParaRPr/>
          </a:p>
          <a:p>
            <a:pPr marL="228600" lvl="0" indent="-228600" algn="l" rtl="0">
              <a:lnSpc>
                <a:spcPct val="150000"/>
              </a:lnSpc>
              <a:spcBef>
                <a:spcPts val="1000"/>
              </a:spcBef>
              <a:spcAft>
                <a:spcPts val="0"/>
              </a:spcAft>
              <a:buClr>
                <a:schemeClr val="accent2"/>
              </a:buClr>
              <a:buSzPts val="2800"/>
              <a:buNone/>
            </a:pPr>
            <a:r>
              <a:rPr lang="en-AU"/>
              <a:t>- Providing solutions to learning problems</a:t>
            </a:r>
            <a:endParaRPr/>
          </a:p>
          <a:p>
            <a:pPr marL="228600" lvl="0" indent="-228600" algn="l" rtl="0">
              <a:lnSpc>
                <a:spcPct val="150000"/>
              </a:lnSpc>
              <a:spcBef>
                <a:spcPts val="1000"/>
              </a:spcBef>
              <a:spcAft>
                <a:spcPts val="0"/>
              </a:spcAft>
              <a:buClr>
                <a:schemeClr val="accent2"/>
              </a:buClr>
              <a:buSzPts val="2800"/>
              <a:buFont typeface="Calibri"/>
              <a:buNone/>
            </a:pPr>
            <a:r>
              <a:rPr lang="en-AU"/>
              <a:t>			  </a:t>
            </a:r>
            <a:r>
              <a:rPr lang="en-AU" i="1"/>
              <a:t>(HMRS 5th ed.)</a:t>
            </a:r>
            <a:endParaRPr i="1"/>
          </a:p>
        </p:txBody>
      </p:sp>
      <p:sp>
        <p:nvSpPr>
          <p:cNvPr id="341" name="Google Shape;341;p23"/>
          <p:cNvSpPr txBox="1"/>
          <p:nvPr/>
        </p:nvSpPr>
        <p:spPr>
          <a:xfrm rot="5400000">
            <a:off x="1832627" y="2841013"/>
            <a:ext cx="9239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342" name="Google Shape;342;p23"/>
          <p:cNvSpPr txBox="1"/>
          <p:nvPr/>
        </p:nvSpPr>
        <p:spPr>
          <a:xfrm>
            <a:off x="2219325" y="2005014"/>
            <a:ext cx="4694238"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chemeClr val="dk1"/>
                </a:solidFill>
                <a:latin typeface="Arial"/>
                <a:ea typeface="Arial"/>
                <a:cs typeface="Arial"/>
                <a:sym typeface="Arial"/>
              </a:rPr>
              <a:t>Instructional Technology:</a:t>
            </a:r>
            <a:endParaRPr sz="1400" b="0" i="0" u="none" strike="noStrike" cap="none">
              <a:solidFill>
                <a:srgbClr val="000000"/>
              </a:solidFill>
              <a:latin typeface="Arial"/>
              <a:ea typeface="Arial"/>
              <a:cs typeface="Arial"/>
              <a:sym typeface="Arial"/>
            </a:endParaRPr>
          </a:p>
        </p:txBody>
      </p:sp>
      <p:sp>
        <p:nvSpPr>
          <p:cNvPr id="343" name="Google Shape;343;p23"/>
          <p:cNvSpPr txBox="1"/>
          <p:nvPr/>
        </p:nvSpPr>
        <p:spPr>
          <a:xfrm>
            <a:off x="7407275" y="5378450"/>
            <a:ext cx="4445000" cy="830997"/>
          </a:xfrm>
          <a:prstGeom prst="rect">
            <a:avLst/>
          </a:prstGeom>
          <a:solidFill>
            <a:schemeClr val="lt1"/>
          </a:solidFill>
          <a:ln w="7620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AU" sz="4800" b="1" i="0" u="none" strike="noStrike" cap="none">
                <a:solidFill>
                  <a:srgbClr val="FA4E19"/>
                </a:solidFill>
                <a:latin typeface="Arial"/>
                <a:ea typeface="Arial"/>
                <a:cs typeface="Arial"/>
                <a:sym typeface="Arial"/>
              </a:rPr>
              <a:t>Much Simpler</a:t>
            </a:r>
            <a:endParaRPr sz="1400" b="0" i="0" u="none" strike="noStrike" cap="none">
              <a:solidFill>
                <a:srgbClr val="000000"/>
              </a:solidFill>
              <a:latin typeface="Arial"/>
              <a:ea typeface="Arial"/>
              <a:cs typeface="Arial"/>
              <a:sym typeface="Arial"/>
            </a:endParaRPr>
          </a:p>
        </p:txBody>
      </p:sp>
      <p:sp>
        <p:nvSpPr>
          <p:cNvPr id="344" name="Google Shape;344;p23"/>
          <p:cNvSpPr txBox="1">
            <a:spLocks noGrp="1"/>
          </p:cNvSpPr>
          <p:nvPr>
            <p:ph type="title"/>
          </p:nvPr>
        </p:nvSpPr>
        <p:spPr>
          <a:xfrm>
            <a:off x="671946" y="1138179"/>
            <a:ext cx="10515600" cy="8687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Text</a:t>
            </a:r>
            <a:endParaRPr b="1"/>
          </a:p>
        </p:txBody>
      </p:sp>
      <p:sp>
        <p:nvSpPr>
          <p:cNvPr id="345" name="Google Shape;345;p23"/>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 calcmode="lin" valueType="num">
                                      <p:cBhvr additive="base">
                                        <p:cTn id="7" dur="500"/>
                                        <p:tgtEl>
                                          <p:spTgt spid="343"/>
                                        </p:tgtEl>
                                        <p:attrNameLst>
                                          <p:attrName>ppt_w</p:attrName>
                                        </p:attrNameLst>
                                      </p:cBhvr>
                                      <p:tavLst>
                                        <p:tav tm="0">
                                          <p:val>
                                            <p:strVal val="0"/>
                                          </p:val>
                                        </p:tav>
                                        <p:tav tm="100000">
                                          <p:val>
                                            <p:strVal val="#ppt_w"/>
                                          </p:val>
                                        </p:tav>
                                      </p:tavLst>
                                    </p:anim>
                                    <p:anim calcmode="lin" valueType="num">
                                      <p:cBhvr additive="base">
                                        <p:cTn id="8" dur="500"/>
                                        <p:tgtEl>
                                          <p:spTgt spid="34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434439" y="74295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Table</a:t>
            </a:r>
            <a:endParaRPr/>
          </a:p>
        </p:txBody>
      </p:sp>
      <p:graphicFrame>
        <p:nvGraphicFramePr>
          <p:cNvPr id="351" name="Google Shape;351;p24"/>
          <p:cNvGraphicFramePr/>
          <p:nvPr/>
        </p:nvGraphicFramePr>
        <p:xfrm>
          <a:off x="2125683" y="2068513"/>
          <a:ext cx="3000000" cy="3000000"/>
        </p:xfrm>
        <a:graphic>
          <a:graphicData uri="http://schemas.openxmlformats.org/drawingml/2006/table">
            <a:tbl>
              <a:tblPr>
                <a:noFill/>
                <a:tableStyleId>{38297981-33BD-438B-BEB2-6D2EB982FCEC}</a:tableStyleId>
              </a:tblPr>
              <a:tblGrid>
                <a:gridCol w="1638800">
                  <a:extLst>
                    <a:ext uri="{9D8B030D-6E8A-4147-A177-3AD203B41FA5}">
                      <a16:colId xmlns:a16="http://schemas.microsoft.com/office/drawing/2014/main" val="20000"/>
                    </a:ext>
                  </a:extLst>
                </a:gridCol>
                <a:gridCol w="2090050">
                  <a:extLst>
                    <a:ext uri="{9D8B030D-6E8A-4147-A177-3AD203B41FA5}">
                      <a16:colId xmlns:a16="http://schemas.microsoft.com/office/drawing/2014/main" val="20001"/>
                    </a:ext>
                  </a:extLst>
                </a:gridCol>
                <a:gridCol w="2113800">
                  <a:extLst>
                    <a:ext uri="{9D8B030D-6E8A-4147-A177-3AD203B41FA5}">
                      <a16:colId xmlns:a16="http://schemas.microsoft.com/office/drawing/2014/main" val="20002"/>
                    </a:ext>
                  </a:extLst>
                </a:gridCol>
                <a:gridCol w="2054425">
                  <a:extLst>
                    <a:ext uri="{9D8B030D-6E8A-4147-A177-3AD203B41FA5}">
                      <a16:colId xmlns:a16="http://schemas.microsoft.com/office/drawing/2014/main" val="20003"/>
                    </a:ext>
                  </a:extLst>
                </a:gridCol>
              </a:tblGrid>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Month</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Delhi</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Mumbai</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Goa</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January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11,532,234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14,123,654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3,034,564</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February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1,078,456</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12,345,567</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16,128,234</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March</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17,234,778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6,567,123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16,034,786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April</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16,098,897</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10,870,954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7,940,096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May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8,036,897</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10,345,394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14,856,456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June</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16,184,345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678,095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4,123,656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July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8,890,345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15,347,934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18,885,786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August</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8,674,234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18,107,110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17,230,095</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September</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4,032,045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18,923,239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9,950,498</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October</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2,608,096</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9,945,890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5,596,096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November</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5,864,034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478,023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6,678,125</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65725">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December</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12,234,123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9,532,111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800"/>
                        <a:buFont typeface="Arial"/>
                        <a:buNone/>
                      </a:pPr>
                      <a:r>
                        <a:rPr lang="en-AU" sz="1800" b="1" i="0" u="none" strike="noStrike" cap="none">
                          <a:solidFill>
                            <a:schemeClr val="dk1"/>
                          </a:solidFill>
                          <a:latin typeface="Arial"/>
                          <a:ea typeface="Arial"/>
                          <a:cs typeface="Arial"/>
                          <a:sym typeface="Arial"/>
                        </a:rPr>
                        <a:t>3,045,654</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352" name="Google Shape;352;p24"/>
          <p:cNvSpPr txBox="1"/>
          <p:nvPr/>
        </p:nvSpPr>
        <p:spPr>
          <a:xfrm>
            <a:off x="3992564" y="3808414"/>
            <a:ext cx="4503737" cy="830997"/>
          </a:xfrm>
          <a:prstGeom prst="rect">
            <a:avLst/>
          </a:prstGeom>
          <a:solidFill>
            <a:schemeClr val="lt1"/>
          </a:solidFill>
          <a:ln w="7620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AU" sz="4800" b="1" i="0" u="none" strike="noStrike" cap="none">
                <a:solidFill>
                  <a:srgbClr val="FA4E19"/>
                </a:solidFill>
                <a:latin typeface="Arial"/>
                <a:ea typeface="Arial"/>
                <a:cs typeface="Arial"/>
                <a:sym typeface="Arial"/>
              </a:rPr>
              <a:t>Too detailed !</a:t>
            </a:r>
            <a:endParaRPr sz="1400" b="0" i="0" u="none" strike="noStrike" cap="none">
              <a:solidFill>
                <a:srgbClr val="000000"/>
              </a:solidFill>
              <a:latin typeface="Arial"/>
              <a:ea typeface="Arial"/>
              <a:cs typeface="Arial"/>
              <a:sym typeface="Arial"/>
            </a:endParaRPr>
          </a:p>
        </p:txBody>
      </p:sp>
      <p:sp>
        <p:nvSpPr>
          <p:cNvPr id="353" name="Google Shape;353;p24"/>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352"/>
                                        </p:tgtEl>
                                        <p:attrNameLst>
                                          <p:attrName>style.visibility</p:attrName>
                                        </p:attrNameLst>
                                      </p:cBhvr>
                                      <p:to>
                                        <p:strVal val="visible"/>
                                      </p:to>
                                    </p:set>
                                    <p:anim calcmode="lin" valueType="num">
                                      <p:cBhvr additive="base">
                                        <p:cTn id="11" dur="500"/>
                                        <p:tgtEl>
                                          <p:spTgt spid="352"/>
                                        </p:tgtEl>
                                        <p:attrNameLst>
                                          <p:attrName>ppt_w</p:attrName>
                                        </p:attrNameLst>
                                      </p:cBhvr>
                                      <p:tavLst>
                                        <p:tav tm="0">
                                          <p:val>
                                            <p:strVal val="0"/>
                                          </p:val>
                                        </p:tav>
                                        <p:tav tm="100000">
                                          <p:val>
                                            <p:strVal val="#ppt_w"/>
                                          </p:val>
                                        </p:tav>
                                      </p:tavLst>
                                    </p:anim>
                                    <p:anim calcmode="lin" valueType="num">
                                      <p:cBhvr additive="base">
                                        <p:cTn id="12" dur="500"/>
                                        <p:tgtEl>
                                          <p:spTgt spid="35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10224654" y="5603873"/>
            <a:ext cx="196734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AU" sz="3200"/>
              <a:t>in millions</a:t>
            </a:r>
            <a:endParaRPr/>
          </a:p>
        </p:txBody>
      </p:sp>
      <p:graphicFrame>
        <p:nvGraphicFramePr>
          <p:cNvPr id="359" name="Google Shape;359;p25"/>
          <p:cNvGraphicFramePr/>
          <p:nvPr/>
        </p:nvGraphicFramePr>
        <p:xfrm>
          <a:off x="1524001" y="1715782"/>
          <a:ext cx="3000000" cy="3000000"/>
        </p:xfrm>
        <a:graphic>
          <a:graphicData uri="http://schemas.openxmlformats.org/drawingml/2006/table">
            <a:tbl>
              <a:tblPr>
                <a:noFill/>
                <a:tableStyleId>{38297981-33BD-438B-BEB2-6D2EB982FCEC}</a:tableStyleId>
              </a:tblPr>
              <a:tblGrid>
                <a:gridCol w="1726775">
                  <a:extLst>
                    <a:ext uri="{9D8B030D-6E8A-4147-A177-3AD203B41FA5}">
                      <a16:colId xmlns:a16="http://schemas.microsoft.com/office/drawing/2014/main" val="20000"/>
                    </a:ext>
                  </a:extLst>
                </a:gridCol>
                <a:gridCol w="2085150">
                  <a:extLst>
                    <a:ext uri="{9D8B030D-6E8A-4147-A177-3AD203B41FA5}">
                      <a16:colId xmlns:a16="http://schemas.microsoft.com/office/drawing/2014/main" val="20001"/>
                    </a:ext>
                  </a:extLst>
                </a:gridCol>
                <a:gridCol w="2274050">
                  <a:extLst>
                    <a:ext uri="{9D8B030D-6E8A-4147-A177-3AD203B41FA5}">
                      <a16:colId xmlns:a16="http://schemas.microsoft.com/office/drawing/2014/main" val="20002"/>
                    </a:ext>
                  </a:extLst>
                </a:gridCol>
                <a:gridCol w="2430250">
                  <a:extLst>
                    <a:ext uri="{9D8B030D-6E8A-4147-A177-3AD203B41FA5}">
                      <a16:colId xmlns:a16="http://schemas.microsoft.com/office/drawing/2014/main" val="20003"/>
                    </a:ext>
                  </a:extLst>
                </a:gridCol>
              </a:tblGrid>
              <a:tr h="69505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Month</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Delhi </a:t>
                      </a:r>
                      <a:endParaRPr sz="1400" u="none" strike="noStrike" cap="none"/>
                    </a:p>
                    <a:p>
                      <a:pPr marL="0" marR="0" lvl="0" indent="0" algn="ctr" rtl="0">
                        <a:lnSpc>
                          <a:spcPct val="100000"/>
                        </a:lnSpc>
                        <a:spcBef>
                          <a:spcPts val="360"/>
                        </a:spcBef>
                        <a:spcAft>
                          <a:spcPts val="0"/>
                        </a:spcAft>
                        <a:buClr>
                          <a:srgbClr val="FFFFFF"/>
                        </a:buClr>
                        <a:buSzPts val="1800"/>
                        <a:buFont typeface="Calibri"/>
                        <a:buNone/>
                      </a:pPr>
                      <a:endParaRPr sz="1800" b="1" i="0" u="none" strike="noStrike" cap="none">
                        <a:solidFill>
                          <a:srgbClr val="EF1F1D"/>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Mumbai </a:t>
                      </a:r>
                      <a:endParaRPr sz="1400" u="none" strike="noStrike" cap="none"/>
                    </a:p>
                    <a:p>
                      <a:pPr marL="0" marR="0" lvl="0" indent="0" algn="ctr" rtl="0">
                        <a:lnSpc>
                          <a:spcPct val="100000"/>
                        </a:lnSpc>
                        <a:spcBef>
                          <a:spcPts val="360"/>
                        </a:spcBef>
                        <a:spcAft>
                          <a:spcPts val="0"/>
                        </a:spcAft>
                        <a:buClr>
                          <a:srgbClr val="FFFFFF"/>
                        </a:buClr>
                        <a:buSzPts val="1800"/>
                        <a:buFont typeface="Calibri"/>
                        <a:buNone/>
                      </a:pPr>
                      <a:endParaRPr sz="1800" b="1" i="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Goa</a:t>
                      </a:r>
                      <a:endParaRPr sz="1400" u="none" strike="noStrike" cap="none"/>
                    </a:p>
                    <a:p>
                      <a:pPr marL="0" marR="0" lvl="0" indent="0" algn="ctr" rtl="0">
                        <a:lnSpc>
                          <a:spcPct val="100000"/>
                        </a:lnSpc>
                        <a:spcBef>
                          <a:spcPts val="360"/>
                        </a:spcBef>
                        <a:spcAft>
                          <a:spcPts val="0"/>
                        </a:spcAft>
                        <a:buClr>
                          <a:srgbClr val="FFFFFF"/>
                        </a:buClr>
                        <a:buSzPts val="1800"/>
                        <a:buFont typeface="Calibri"/>
                        <a:buNone/>
                      </a:pPr>
                      <a:endParaRPr sz="1800" b="1" i="0" u="none" strike="noStrike" cap="none">
                        <a:solidFill>
                          <a:srgbClr val="5DA31E"/>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January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11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14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February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16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March</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17</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6</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16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April</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16</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10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7</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May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10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14</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June</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16</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July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15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18</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August</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18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17</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September</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18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9</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October</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November</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65800">
                <a:tc>
                  <a:txBody>
                    <a:bodyPr/>
                    <a:lstStyle/>
                    <a:p>
                      <a:pPr marL="0" marR="0" lvl="0" indent="0" algn="l"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December</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EF1F1D"/>
                          </a:solidFill>
                          <a:latin typeface="Arial"/>
                          <a:ea typeface="Arial"/>
                          <a:cs typeface="Arial"/>
                          <a:sym typeface="Arial"/>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002060"/>
                          </a:solidFill>
                          <a:latin typeface="Arial"/>
                          <a:ea typeface="Arial"/>
                          <a:cs typeface="Arial"/>
                          <a:sym typeface="Arial"/>
                        </a:rPr>
                        <a:t>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800"/>
                        <a:buFont typeface="Arial"/>
                        <a:buNone/>
                      </a:pPr>
                      <a:r>
                        <a:rPr lang="en-AU" sz="1800" b="1" i="0" u="none" strike="noStrike" cap="none">
                          <a:solidFill>
                            <a:srgbClr val="5DA31E"/>
                          </a:solidFill>
                          <a:latin typeface="Arial"/>
                          <a:ea typeface="Arial"/>
                          <a:cs typeface="Arial"/>
                          <a:sym typeface="Arial"/>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360" name="Google Shape;360;p25"/>
          <p:cNvSpPr txBox="1"/>
          <p:nvPr/>
        </p:nvSpPr>
        <p:spPr>
          <a:xfrm>
            <a:off x="4044950" y="3638551"/>
            <a:ext cx="4445000" cy="830997"/>
          </a:xfrm>
          <a:prstGeom prst="rect">
            <a:avLst/>
          </a:prstGeom>
          <a:solidFill>
            <a:schemeClr val="lt1"/>
          </a:solidFill>
          <a:ln w="7620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AU" sz="4800" b="1" i="0" u="none" strike="noStrike" cap="none">
                <a:solidFill>
                  <a:srgbClr val="FA4E19"/>
                </a:solidFill>
                <a:latin typeface="Arial"/>
                <a:ea typeface="Arial"/>
                <a:cs typeface="Arial"/>
                <a:sym typeface="Arial"/>
              </a:rPr>
              <a:t>Much Simpler</a:t>
            </a:r>
            <a:endParaRPr sz="1400" b="0" i="0" u="none" strike="noStrike" cap="none">
              <a:solidFill>
                <a:srgbClr val="000000"/>
              </a:solidFill>
              <a:latin typeface="Arial"/>
              <a:ea typeface="Arial"/>
              <a:cs typeface="Arial"/>
              <a:sym typeface="Arial"/>
            </a:endParaRPr>
          </a:p>
        </p:txBody>
      </p:sp>
      <p:sp>
        <p:nvSpPr>
          <p:cNvPr id="361" name="Google Shape;361;p25"/>
          <p:cNvSpPr txBox="1"/>
          <p:nvPr/>
        </p:nvSpPr>
        <p:spPr>
          <a:xfrm>
            <a:off x="410806" y="390219"/>
            <a:ext cx="1857499"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AU" sz="4400" b="1" i="0" u="none" strike="noStrike" cap="none">
                <a:solidFill>
                  <a:schemeClr val="dk1"/>
                </a:solidFill>
                <a:latin typeface="Calibri"/>
                <a:ea typeface="Calibri"/>
                <a:cs typeface="Calibri"/>
                <a:sym typeface="Calibri"/>
              </a:rPr>
              <a:t>Table</a:t>
            </a:r>
            <a:endParaRPr sz="1400" b="0" i="0" u="none" strike="noStrike" cap="none">
              <a:solidFill>
                <a:srgbClr val="000000"/>
              </a:solidFill>
              <a:latin typeface="Arial"/>
              <a:ea typeface="Arial"/>
              <a:cs typeface="Arial"/>
              <a:sym typeface="Arial"/>
            </a:endParaRPr>
          </a:p>
        </p:txBody>
      </p:sp>
      <p:sp>
        <p:nvSpPr>
          <p:cNvPr id="362" name="Google Shape;362;p25"/>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 calcmode="lin" valueType="num">
                                      <p:cBhvr additive="base">
                                        <p:cTn id="7" dur="500"/>
                                        <p:tgtEl>
                                          <p:spTgt spid="360"/>
                                        </p:tgtEl>
                                        <p:attrNameLst>
                                          <p:attrName>ppt_w</p:attrName>
                                        </p:attrNameLst>
                                      </p:cBhvr>
                                      <p:tavLst>
                                        <p:tav tm="0">
                                          <p:val>
                                            <p:strVal val="0"/>
                                          </p:val>
                                        </p:tav>
                                        <p:tav tm="100000">
                                          <p:val>
                                            <p:strVal val="#ppt_w"/>
                                          </p:val>
                                        </p:tav>
                                      </p:tavLst>
                                    </p:anim>
                                    <p:anim calcmode="lin" valueType="num">
                                      <p:cBhvr additive="base">
                                        <p:cTn id="8" dur="500"/>
                                        <p:tgtEl>
                                          <p:spTgt spid="36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aphicFrame>
        <p:nvGraphicFramePr>
          <p:cNvPr id="367" name="Google Shape;367;p26"/>
          <p:cNvGraphicFramePr/>
          <p:nvPr/>
        </p:nvGraphicFramePr>
        <p:xfrm>
          <a:off x="1924051" y="1481139"/>
          <a:ext cx="8348663" cy="5540375"/>
        </p:xfrm>
        <a:graphic>
          <a:graphicData uri="http://schemas.openxmlformats.org/presentationml/2006/ole">
            <mc:AlternateContent xmlns:mc="http://schemas.openxmlformats.org/markup-compatibility/2006">
              <mc:Choice xmlns:v="urn:schemas-microsoft-com:vml" Requires="v">
                <p:oleObj r:id="rId3" imgW="8348663" imgH="5540375" progId="MSGraph.Chart.8">
                  <p:embed/>
                </p:oleObj>
              </mc:Choice>
              <mc:Fallback>
                <p:oleObj r:id="rId3" imgW="8348663" imgH="5540375" progId="MSGraph.Chart.8">
                  <p:embed/>
                  <p:pic>
                    <p:nvPicPr>
                      <p:cNvPr id="367" name="Google Shape;367;p26"/>
                      <p:cNvPicPr preferRelativeResize="0"/>
                      <p:nvPr/>
                    </p:nvPicPr>
                    <p:blipFill rotWithShape="1">
                      <a:blip r:embed="rId4">
                        <a:alphaModFix/>
                      </a:blip>
                      <a:srcRect/>
                      <a:stretch/>
                    </p:blipFill>
                    <p:spPr>
                      <a:xfrm>
                        <a:off x="1924051" y="1481139"/>
                        <a:ext cx="8348663" cy="5540375"/>
                      </a:xfrm>
                      <a:prstGeom prst="rect">
                        <a:avLst/>
                      </a:prstGeom>
                      <a:noFill/>
                      <a:ln>
                        <a:noFill/>
                      </a:ln>
                    </p:spPr>
                  </p:pic>
                </p:oleObj>
              </mc:Fallback>
            </mc:AlternateContent>
          </a:graphicData>
        </a:graphic>
      </p:graphicFrame>
      <p:sp>
        <p:nvSpPr>
          <p:cNvPr id="368" name="Google Shape;368;p26"/>
          <p:cNvSpPr txBox="1"/>
          <p:nvPr/>
        </p:nvSpPr>
        <p:spPr>
          <a:xfrm>
            <a:off x="3992564" y="3808414"/>
            <a:ext cx="4503737" cy="830997"/>
          </a:xfrm>
          <a:prstGeom prst="rect">
            <a:avLst/>
          </a:prstGeom>
          <a:solidFill>
            <a:schemeClr val="lt1"/>
          </a:solidFill>
          <a:ln w="7620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AU" sz="4800" b="1" i="0" u="none" strike="noStrike" cap="none">
                <a:solidFill>
                  <a:srgbClr val="FA4E19"/>
                </a:solidFill>
                <a:latin typeface="Arial"/>
                <a:ea typeface="Arial"/>
                <a:cs typeface="Arial"/>
                <a:sym typeface="Arial"/>
              </a:rPr>
              <a:t>Too detailed !</a:t>
            </a:r>
            <a:endParaRPr sz="1400" b="0" i="0" u="none" strike="noStrike" cap="none">
              <a:solidFill>
                <a:srgbClr val="000000"/>
              </a:solidFill>
              <a:latin typeface="Arial"/>
              <a:ea typeface="Arial"/>
              <a:cs typeface="Arial"/>
              <a:sym typeface="Arial"/>
            </a:endParaRPr>
          </a:p>
        </p:txBody>
      </p:sp>
      <p:sp>
        <p:nvSpPr>
          <p:cNvPr id="369" name="Google Shape;369;p26"/>
          <p:cNvSpPr txBox="1"/>
          <p:nvPr/>
        </p:nvSpPr>
        <p:spPr>
          <a:xfrm>
            <a:off x="434439" y="742950"/>
            <a:ext cx="1857499"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AU" sz="4400" b="1" i="0" u="none" strike="noStrike" cap="none">
                <a:solidFill>
                  <a:schemeClr val="dk1"/>
                </a:solidFill>
                <a:latin typeface="Calibri"/>
                <a:ea typeface="Calibri"/>
                <a:cs typeface="Calibri"/>
                <a:sym typeface="Calibri"/>
              </a:rPr>
              <a:t>Graph</a:t>
            </a:r>
            <a:endParaRPr sz="1400" b="0" i="0" u="none" strike="noStrike" cap="none">
              <a:solidFill>
                <a:srgbClr val="000000"/>
              </a:solidFill>
              <a:latin typeface="Arial"/>
              <a:ea typeface="Arial"/>
              <a:cs typeface="Arial"/>
              <a:sym typeface="Arial"/>
            </a:endParaRPr>
          </a:p>
        </p:txBody>
      </p:sp>
      <p:sp>
        <p:nvSpPr>
          <p:cNvPr id="370" name="Google Shape;370;p26"/>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68"/>
                                        </p:tgtEl>
                                        <p:attrNameLst>
                                          <p:attrName>style.visibility</p:attrName>
                                        </p:attrNameLst>
                                      </p:cBhvr>
                                      <p:to>
                                        <p:strVal val="visible"/>
                                      </p:to>
                                    </p:set>
                                    <p:anim calcmode="lin" valueType="num">
                                      <p:cBhvr additive="base">
                                        <p:cTn id="7" dur="500"/>
                                        <p:tgtEl>
                                          <p:spTgt spid="368"/>
                                        </p:tgtEl>
                                        <p:attrNameLst>
                                          <p:attrName>ppt_w</p:attrName>
                                        </p:attrNameLst>
                                      </p:cBhvr>
                                      <p:tavLst>
                                        <p:tav tm="0">
                                          <p:val>
                                            <p:strVal val="0"/>
                                          </p:val>
                                        </p:tav>
                                        <p:tav tm="100000">
                                          <p:val>
                                            <p:strVal val="#ppt_w"/>
                                          </p:val>
                                        </p:tav>
                                      </p:tavLst>
                                    </p:anim>
                                    <p:anim calcmode="lin" valueType="num">
                                      <p:cBhvr additive="base">
                                        <p:cTn id="8" dur="500"/>
                                        <p:tgtEl>
                                          <p:spTgt spid="36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aphicFrame>
        <p:nvGraphicFramePr>
          <p:cNvPr id="375" name="Google Shape;375;p27"/>
          <p:cNvGraphicFramePr/>
          <p:nvPr/>
        </p:nvGraphicFramePr>
        <p:xfrm>
          <a:off x="1924051" y="1481139"/>
          <a:ext cx="8348663" cy="5540375"/>
        </p:xfrm>
        <a:graphic>
          <a:graphicData uri="http://schemas.openxmlformats.org/presentationml/2006/ole">
            <mc:AlternateContent xmlns:mc="http://schemas.openxmlformats.org/markup-compatibility/2006">
              <mc:Choice xmlns:v="urn:schemas-microsoft-com:vml" Requires="v">
                <p:oleObj r:id="rId3" imgW="8348663" imgH="5540375" progId="MSGraph.Chart.8">
                  <p:embed/>
                </p:oleObj>
              </mc:Choice>
              <mc:Fallback>
                <p:oleObj r:id="rId3" imgW="8348663" imgH="5540375" progId="MSGraph.Chart.8">
                  <p:embed/>
                  <p:pic>
                    <p:nvPicPr>
                      <p:cNvPr id="375" name="Google Shape;375;p27"/>
                      <p:cNvPicPr preferRelativeResize="0"/>
                      <p:nvPr/>
                    </p:nvPicPr>
                    <p:blipFill rotWithShape="1">
                      <a:blip r:embed="rId4">
                        <a:alphaModFix/>
                      </a:blip>
                      <a:srcRect/>
                      <a:stretch/>
                    </p:blipFill>
                    <p:spPr>
                      <a:xfrm>
                        <a:off x="1924051" y="1481139"/>
                        <a:ext cx="8348663" cy="5540375"/>
                      </a:xfrm>
                      <a:prstGeom prst="rect">
                        <a:avLst/>
                      </a:prstGeom>
                      <a:noFill/>
                      <a:ln>
                        <a:noFill/>
                      </a:ln>
                    </p:spPr>
                  </p:pic>
                </p:oleObj>
              </mc:Fallback>
            </mc:AlternateContent>
          </a:graphicData>
        </a:graphic>
      </p:graphicFrame>
      <p:sp>
        <p:nvSpPr>
          <p:cNvPr id="376" name="Google Shape;376;p27"/>
          <p:cNvSpPr txBox="1"/>
          <p:nvPr/>
        </p:nvSpPr>
        <p:spPr>
          <a:xfrm>
            <a:off x="4044950" y="3638551"/>
            <a:ext cx="4445000" cy="830997"/>
          </a:xfrm>
          <a:prstGeom prst="rect">
            <a:avLst/>
          </a:prstGeom>
          <a:solidFill>
            <a:schemeClr val="lt1"/>
          </a:solidFill>
          <a:ln w="7620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AU" sz="4800" b="1" i="0" u="none" strike="noStrike" cap="none">
                <a:solidFill>
                  <a:srgbClr val="FA4E19"/>
                </a:solidFill>
                <a:latin typeface="Arial"/>
                <a:ea typeface="Arial"/>
                <a:cs typeface="Arial"/>
                <a:sym typeface="Arial"/>
              </a:rPr>
              <a:t>Much Simpler</a:t>
            </a:r>
            <a:endParaRPr sz="1400" b="0" i="0" u="none" strike="noStrike" cap="none">
              <a:solidFill>
                <a:srgbClr val="000000"/>
              </a:solidFill>
              <a:latin typeface="Arial"/>
              <a:ea typeface="Arial"/>
              <a:cs typeface="Arial"/>
              <a:sym typeface="Arial"/>
            </a:endParaRPr>
          </a:p>
        </p:txBody>
      </p:sp>
      <p:sp>
        <p:nvSpPr>
          <p:cNvPr id="377" name="Google Shape;377;p27"/>
          <p:cNvSpPr txBox="1"/>
          <p:nvPr/>
        </p:nvSpPr>
        <p:spPr>
          <a:xfrm>
            <a:off x="434439" y="742950"/>
            <a:ext cx="1857499"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AU" sz="4400" b="1" i="0" u="none" strike="noStrike" cap="none">
                <a:solidFill>
                  <a:schemeClr val="dk1"/>
                </a:solidFill>
                <a:latin typeface="Calibri"/>
                <a:ea typeface="Calibri"/>
                <a:cs typeface="Calibri"/>
                <a:sym typeface="Calibri"/>
              </a:rPr>
              <a:t>Graph</a:t>
            </a:r>
            <a:endParaRPr sz="1400" b="0" i="0" u="none" strike="noStrike" cap="none">
              <a:solidFill>
                <a:srgbClr val="000000"/>
              </a:solidFill>
              <a:latin typeface="Arial"/>
              <a:ea typeface="Arial"/>
              <a:cs typeface="Arial"/>
              <a:sym typeface="Arial"/>
            </a:endParaRPr>
          </a:p>
        </p:txBody>
      </p:sp>
      <p:sp>
        <p:nvSpPr>
          <p:cNvPr id="378" name="Google Shape;378;p27"/>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 calcmode="lin" valueType="num">
                                      <p:cBhvr additive="base">
                                        <p:cTn id="7" dur="500"/>
                                        <p:tgtEl>
                                          <p:spTgt spid="376"/>
                                        </p:tgtEl>
                                        <p:attrNameLst>
                                          <p:attrName>ppt_w</p:attrName>
                                        </p:attrNameLst>
                                      </p:cBhvr>
                                      <p:tavLst>
                                        <p:tav tm="0">
                                          <p:val>
                                            <p:strVal val="0"/>
                                          </p:val>
                                        </p:tav>
                                        <p:tav tm="100000">
                                          <p:val>
                                            <p:strVal val="#ppt_w"/>
                                          </p:val>
                                        </p:tav>
                                      </p:tavLst>
                                    </p:anim>
                                    <p:anim calcmode="lin" valueType="num">
                                      <p:cBhvr additive="base">
                                        <p:cTn id="8" dur="500"/>
                                        <p:tgtEl>
                                          <p:spTgt spid="3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txBox="1">
            <a:spLocks noGrp="1"/>
          </p:cNvSpPr>
          <p:nvPr>
            <p:ph type="body" idx="1"/>
          </p:nvPr>
        </p:nvSpPr>
        <p:spPr>
          <a:xfrm>
            <a:off x="2277268" y="1834574"/>
            <a:ext cx="7637463" cy="6508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AU">
                <a:latin typeface="Arial"/>
                <a:ea typeface="Arial"/>
                <a:cs typeface="Arial"/>
                <a:sym typeface="Arial"/>
              </a:rPr>
              <a:t>Art work may distract your audience.</a:t>
            </a:r>
            <a:endParaRPr>
              <a:latin typeface="Arial"/>
              <a:ea typeface="Arial"/>
              <a:cs typeface="Arial"/>
              <a:sym typeface="Arial"/>
            </a:endParaRPr>
          </a:p>
        </p:txBody>
      </p:sp>
      <p:pic>
        <p:nvPicPr>
          <p:cNvPr id="384" name="Google Shape;384;p28"/>
          <p:cNvPicPr preferRelativeResize="0"/>
          <p:nvPr/>
        </p:nvPicPr>
        <p:blipFill rotWithShape="1">
          <a:blip r:embed="rId3">
            <a:alphaModFix/>
          </a:blip>
          <a:srcRect/>
          <a:stretch/>
        </p:blipFill>
        <p:spPr>
          <a:xfrm>
            <a:off x="117477" y="4967288"/>
            <a:ext cx="1517650" cy="1525587"/>
          </a:xfrm>
          <a:prstGeom prst="rect">
            <a:avLst/>
          </a:prstGeom>
          <a:noFill/>
          <a:ln>
            <a:noFill/>
          </a:ln>
        </p:spPr>
      </p:pic>
      <p:pic>
        <p:nvPicPr>
          <p:cNvPr id="385" name="Google Shape;385;p28"/>
          <p:cNvPicPr preferRelativeResize="0"/>
          <p:nvPr/>
        </p:nvPicPr>
        <p:blipFill rotWithShape="1">
          <a:blip r:embed="rId4">
            <a:alphaModFix/>
          </a:blip>
          <a:srcRect/>
          <a:stretch/>
        </p:blipFill>
        <p:spPr>
          <a:xfrm>
            <a:off x="6208714" y="5033963"/>
            <a:ext cx="1500187" cy="1573212"/>
          </a:xfrm>
          <a:prstGeom prst="rect">
            <a:avLst/>
          </a:prstGeom>
          <a:noFill/>
          <a:ln>
            <a:noFill/>
          </a:ln>
        </p:spPr>
      </p:pic>
      <p:pic>
        <p:nvPicPr>
          <p:cNvPr id="386" name="Google Shape;386;p28"/>
          <p:cNvPicPr preferRelativeResize="0"/>
          <p:nvPr/>
        </p:nvPicPr>
        <p:blipFill rotWithShape="1">
          <a:blip r:embed="rId5">
            <a:alphaModFix/>
          </a:blip>
          <a:srcRect/>
          <a:stretch/>
        </p:blipFill>
        <p:spPr>
          <a:xfrm>
            <a:off x="2641600" y="4824414"/>
            <a:ext cx="2965450" cy="2033587"/>
          </a:xfrm>
          <a:prstGeom prst="rect">
            <a:avLst/>
          </a:prstGeom>
          <a:noFill/>
          <a:ln>
            <a:noFill/>
          </a:ln>
        </p:spPr>
      </p:pic>
      <p:pic>
        <p:nvPicPr>
          <p:cNvPr id="387" name="Google Shape;387;p28"/>
          <p:cNvPicPr preferRelativeResize="0"/>
          <p:nvPr/>
        </p:nvPicPr>
        <p:blipFill rotWithShape="1">
          <a:blip r:embed="rId6">
            <a:alphaModFix/>
          </a:blip>
          <a:srcRect/>
          <a:stretch/>
        </p:blipFill>
        <p:spPr>
          <a:xfrm>
            <a:off x="8351838" y="3449638"/>
            <a:ext cx="2316162" cy="3408362"/>
          </a:xfrm>
          <a:prstGeom prst="rect">
            <a:avLst/>
          </a:prstGeom>
          <a:noFill/>
          <a:ln>
            <a:noFill/>
          </a:ln>
        </p:spPr>
      </p:pic>
      <p:pic>
        <p:nvPicPr>
          <p:cNvPr id="388" name="Google Shape;388;p28"/>
          <p:cNvPicPr preferRelativeResize="0"/>
          <p:nvPr/>
        </p:nvPicPr>
        <p:blipFill rotWithShape="1">
          <a:blip r:embed="rId7">
            <a:alphaModFix/>
          </a:blip>
          <a:srcRect/>
          <a:stretch/>
        </p:blipFill>
        <p:spPr>
          <a:xfrm>
            <a:off x="3867151" y="3248025"/>
            <a:ext cx="4365625" cy="1779588"/>
          </a:xfrm>
          <a:prstGeom prst="rect">
            <a:avLst/>
          </a:prstGeom>
          <a:noFill/>
          <a:ln>
            <a:noFill/>
          </a:ln>
        </p:spPr>
      </p:pic>
      <p:pic>
        <p:nvPicPr>
          <p:cNvPr id="389" name="Google Shape;389;p28"/>
          <p:cNvPicPr preferRelativeResize="0"/>
          <p:nvPr/>
        </p:nvPicPr>
        <p:blipFill rotWithShape="1">
          <a:blip r:embed="rId8">
            <a:alphaModFix/>
          </a:blip>
          <a:srcRect/>
          <a:stretch/>
        </p:blipFill>
        <p:spPr>
          <a:xfrm>
            <a:off x="1754189" y="3341688"/>
            <a:ext cx="1692275" cy="2413000"/>
          </a:xfrm>
          <a:prstGeom prst="rect">
            <a:avLst/>
          </a:prstGeom>
          <a:noFill/>
          <a:ln>
            <a:noFill/>
          </a:ln>
        </p:spPr>
      </p:pic>
      <p:sp>
        <p:nvSpPr>
          <p:cNvPr id="390" name="Google Shape;390;p28"/>
          <p:cNvSpPr txBox="1"/>
          <p:nvPr/>
        </p:nvSpPr>
        <p:spPr>
          <a:xfrm>
            <a:off x="2277268" y="2441328"/>
            <a:ext cx="668965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Char char="•"/>
            </a:pPr>
            <a:r>
              <a:rPr lang="en-AU" sz="3200" b="0" i="0" u="none" strike="noStrike" cap="none">
                <a:solidFill>
                  <a:schemeClr val="dk1"/>
                </a:solidFill>
                <a:latin typeface="Arial"/>
                <a:ea typeface="Arial"/>
                <a:cs typeface="Arial"/>
                <a:sym typeface="Arial"/>
              </a:rPr>
              <a:t>  </a:t>
            </a:r>
            <a:r>
              <a:rPr lang="en-AU" sz="2800" b="0" i="0" u="none" strike="noStrike" cap="none">
                <a:solidFill>
                  <a:schemeClr val="dk1"/>
                </a:solidFill>
                <a:latin typeface="Arial"/>
                <a:ea typeface="Arial"/>
                <a:cs typeface="Arial"/>
                <a:sym typeface="Arial"/>
              </a:rPr>
              <a:t>Artistry does not substitute for content.</a:t>
            </a:r>
            <a:endParaRPr sz="1400" b="0" i="0" u="none" strike="noStrike" cap="none">
              <a:solidFill>
                <a:srgbClr val="000000"/>
              </a:solidFill>
              <a:latin typeface="Arial"/>
              <a:ea typeface="Arial"/>
              <a:cs typeface="Arial"/>
              <a:sym typeface="Arial"/>
            </a:endParaRPr>
          </a:p>
        </p:txBody>
      </p:sp>
      <p:sp>
        <p:nvSpPr>
          <p:cNvPr id="391" name="Google Shape;391;p28"/>
          <p:cNvSpPr txBox="1"/>
          <p:nvPr/>
        </p:nvSpPr>
        <p:spPr>
          <a:xfrm>
            <a:off x="505691" y="645577"/>
            <a:ext cx="2700647"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AU" sz="4400" b="1" i="0" u="none" strike="noStrike" cap="none">
                <a:solidFill>
                  <a:schemeClr val="dk1"/>
                </a:solidFill>
                <a:latin typeface="Calibri"/>
                <a:ea typeface="Calibri"/>
                <a:cs typeface="Calibri"/>
                <a:sym typeface="Calibri"/>
              </a:rPr>
              <a:t>Pictures</a:t>
            </a:r>
            <a:endParaRPr sz="1400" b="0" i="0" u="none" strike="noStrike" cap="none">
              <a:solidFill>
                <a:srgbClr val="000000"/>
              </a:solidFill>
              <a:latin typeface="Arial"/>
              <a:ea typeface="Arial"/>
              <a:cs typeface="Arial"/>
              <a:sym typeface="Arial"/>
            </a:endParaRPr>
          </a:p>
        </p:txBody>
      </p:sp>
      <p:sp>
        <p:nvSpPr>
          <p:cNvPr id="392" name="Google Shape;392;p28"/>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0"/>
                                  </p:stCondLst>
                                  <p:childTnLst>
                                    <p:set>
                                      <p:cBhvr>
                                        <p:cTn id="13" dur="1" fill="hold">
                                          <p:stCondLst>
                                            <p:cond delay="0"/>
                                          </p:stCondLst>
                                        </p:cTn>
                                        <p:tgtEl>
                                          <p:spTgt spid="385"/>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0"/>
                                  </p:stCondLst>
                                  <p:childTnLst>
                                    <p:set>
                                      <p:cBhvr>
                                        <p:cTn id="16" dur="1" fill="hold">
                                          <p:stCondLst>
                                            <p:cond delay="0"/>
                                          </p:stCondLst>
                                        </p:cTn>
                                        <p:tgtEl>
                                          <p:spTgt spid="386"/>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0"/>
                                  </p:stCondLst>
                                  <p:childTnLst>
                                    <p:set>
                                      <p:cBhvr>
                                        <p:cTn id="19" dur="1" fill="hold">
                                          <p:stCondLst>
                                            <p:cond delay="0"/>
                                          </p:stCondLst>
                                        </p:cTn>
                                        <p:tgtEl>
                                          <p:spTgt spid="387"/>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0"/>
                                  </p:stCondLst>
                                  <p:childTnLst>
                                    <p:set>
                                      <p:cBhvr>
                                        <p:cTn id="22" dur="1" fill="hold">
                                          <p:stCondLst>
                                            <p:cond delay="0"/>
                                          </p:stCondLst>
                                        </p:cTn>
                                        <p:tgtEl>
                                          <p:spTgt spid="388"/>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0"/>
                                  </p:stCondLst>
                                  <p:childTnLst>
                                    <p:set>
                                      <p:cBhvr>
                                        <p:cTn id="25" dur="1" fill="hold">
                                          <p:stCondLst>
                                            <p:cond delay="0"/>
                                          </p:stCondLst>
                                        </p:cTn>
                                        <p:tgtEl>
                                          <p:spTgt spid="38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9"/>
          <p:cNvSpPr txBox="1">
            <a:spLocks noGrp="1"/>
          </p:cNvSpPr>
          <p:nvPr>
            <p:ph type="title"/>
          </p:nvPr>
        </p:nvSpPr>
        <p:spPr>
          <a:xfrm>
            <a:off x="771525" y="615950"/>
            <a:ext cx="34250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Sound</a:t>
            </a:r>
            <a:endParaRPr/>
          </a:p>
        </p:txBody>
      </p:sp>
      <p:sp>
        <p:nvSpPr>
          <p:cNvPr id="398" name="Google Shape;398;p29"/>
          <p:cNvSpPr txBox="1">
            <a:spLocks noGrp="1"/>
          </p:cNvSpPr>
          <p:nvPr>
            <p:ph type="body" idx="1"/>
          </p:nvPr>
        </p:nvSpPr>
        <p:spPr>
          <a:xfrm>
            <a:off x="838200" y="181375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AU"/>
              <a:t>Sound effects may distract too.</a:t>
            </a:r>
            <a:endParaRPr>
              <a:solidFill>
                <a:srgbClr val="FFFF66"/>
              </a:solidFill>
            </a:endParaRPr>
          </a:p>
        </p:txBody>
      </p:sp>
      <p:graphicFrame>
        <p:nvGraphicFramePr>
          <p:cNvPr id="399" name="Google Shape;399;p29"/>
          <p:cNvGraphicFramePr/>
          <p:nvPr/>
        </p:nvGraphicFramePr>
        <p:xfrm>
          <a:off x="5354639" y="3778251"/>
          <a:ext cx="974725" cy="2011363"/>
        </p:xfrm>
        <a:graphic>
          <a:graphicData uri="http://schemas.openxmlformats.org/presentationml/2006/ole">
            <mc:AlternateContent xmlns:mc="http://schemas.openxmlformats.org/markup-compatibility/2006">
              <mc:Choice xmlns:v="urn:schemas-microsoft-com:vml" Requires="v">
                <p:oleObj r:id="rId3" imgW="974725" imgH="2011363" progId="MS_ClipArt_Gallery.2">
                  <p:embed/>
                </p:oleObj>
              </mc:Choice>
              <mc:Fallback>
                <p:oleObj r:id="rId3" imgW="974725" imgH="2011363" progId="MS_ClipArt_Gallery.2">
                  <p:embed/>
                  <p:pic>
                    <p:nvPicPr>
                      <p:cNvPr id="399" name="Google Shape;399;p29"/>
                      <p:cNvPicPr preferRelativeResize="0"/>
                      <p:nvPr/>
                    </p:nvPicPr>
                    <p:blipFill rotWithShape="1">
                      <a:blip r:embed="rId4">
                        <a:alphaModFix/>
                      </a:blip>
                      <a:srcRect/>
                      <a:stretch/>
                    </p:blipFill>
                    <p:spPr>
                      <a:xfrm>
                        <a:off x="5354639" y="3778251"/>
                        <a:ext cx="974725" cy="2011363"/>
                      </a:xfrm>
                      <a:prstGeom prst="rect">
                        <a:avLst/>
                      </a:prstGeom>
                      <a:noFill/>
                      <a:ln>
                        <a:noFill/>
                      </a:ln>
                    </p:spPr>
                  </p:pic>
                </p:oleObj>
              </mc:Fallback>
            </mc:AlternateContent>
          </a:graphicData>
        </a:graphic>
      </p:graphicFrame>
      <p:graphicFrame>
        <p:nvGraphicFramePr>
          <p:cNvPr id="400" name="Google Shape;400;p29"/>
          <p:cNvGraphicFramePr/>
          <p:nvPr/>
        </p:nvGraphicFramePr>
        <p:xfrm>
          <a:off x="5337176" y="3749675"/>
          <a:ext cx="1000125" cy="2032000"/>
        </p:xfrm>
        <a:graphic>
          <a:graphicData uri="http://schemas.openxmlformats.org/presentationml/2006/ole">
            <mc:AlternateContent xmlns:mc="http://schemas.openxmlformats.org/markup-compatibility/2006">
              <mc:Choice xmlns:v="urn:schemas-microsoft-com:vml" Requires="v">
                <p:oleObj r:id="rId5" imgW="1000125" imgH="2032000" progId="MS_ClipArt_Gallery.2">
                  <p:embed/>
                </p:oleObj>
              </mc:Choice>
              <mc:Fallback>
                <p:oleObj r:id="rId5" imgW="1000125" imgH="2032000" progId="MS_ClipArt_Gallery.2">
                  <p:embed/>
                  <p:pic>
                    <p:nvPicPr>
                      <p:cNvPr id="400" name="Google Shape;400;p29"/>
                      <p:cNvPicPr preferRelativeResize="0"/>
                      <p:nvPr/>
                    </p:nvPicPr>
                    <p:blipFill rotWithShape="1">
                      <a:blip r:embed="rId6">
                        <a:alphaModFix/>
                      </a:blip>
                      <a:srcRect/>
                      <a:stretch/>
                    </p:blipFill>
                    <p:spPr>
                      <a:xfrm>
                        <a:off x="5337176" y="3749675"/>
                        <a:ext cx="1000125" cy="2032000"/>
                      </a:xfrm>
                      <a:prstGeom prst="rect">
                        <a:avLst/>
                      </a:prstGeom>
                      <a:noFill/>
                      <a:ln>
                        <a:noFill/>
                      </a:ln>
                    </p:spPr>
                  </p:pic>
                </p:oleObj>
              </mc:Fallback>
            </mc:AlternateContent>
          </a:graphicData>
        </a:graphic>
      </p:graphicFrame>
      <p:graphicFrame>
        <p:nvGraphicFramePr>
          <p:cNvPr id="401" name="Google Shape;401;p29"/>
          <p:cNvGraphicFramePr/>
          <p:nvPr/>
        </p:nvGraphicFramePr>
        <p:xfrm>
          <a:off x="5326063" y="3754438"/>
          <a:ext cx="1001712" cy="2032000"/>
        </p:xfrm>
        <a:graphic>
          <a:graphicData uri="http://schemas.openxmlformats.org/presentationml/2006/ole">
            <mc:AlternateContent xmlns:mc="http://schemas.openxmlformats.org/markup-compatibility/2006">
              <mc:Choice xmlns:v="urn:schemas-microsoft-com:vml" Requires="v">
                <p:oleObj r:id="rId7" imgW="1001712" imgH="2032000" progId="MS_ClipArt_Gallery.2">
                  <p:embed/>
                </p:oleObj>
              </mc:Choice>
              <mc:Fallback>
                <p:oleObj r:id="rId7" imgW="1001712" imgH="2032000" progId="MS_ClipArt_Gallery.2">
                  <p:embed/>
                  <p:pic>
                    <p:nvPicPr>
                      <p:cNvPr id="401" name="Google Shape;401;p29"/>
                      <p:cNvPicPr preferRelativeResize="0"/>
                      <p:nvPr/>
                    </p:nvPicPr>
                    <p:blipFill rotWithShape="1">
                      <a:blip r:embed="rId8">
                        <a:alphaModFix/>
                      </a:blip>
                      <a:srcRect/>
                      <a:stretch/>
                    </p:blipFill>
                    <p:spPr>
                      <a:xfrm>
                        <a:off x="5326063" y="3754438"/>
                        <a:ext cx="1001712" cy="2032000"/>
                      </a:xfrm>
                      <a:prstGeom prst="rect">
                        <a:avLst/>
                      </a:prstGeom>
                      <a:noFill/>
                      <a:ln>
                        <a:noFill/>
                      </a:ln>
                    </p:spPr>
                  </p:pic>
                </p:oleObj>
              </mc:Fallback>
            </mc:AlternateContent>
          </a:graphicData>
        </a:graphic>
      </p:graphicFrame>
      <p:sp>
        <p:nvSpPr>
          <p:cNvPr id="402" name="Google Shape;402;p29"/>
          <p:cNvSpPr txBox="1"/>
          <p:nvPr/>
        </p:nvSpPr>
        <p:spPr>
          <a:xfrm>
            <a:off x="2157414" y="2786824"/>
            <a:ext cx="653897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Char char="•"/>
            </a:pPr>
            <a:r>
              <a:rPr lang="en-AU" sz="3200" b="0" i="0" u="none" strike="noStrike" cap="none">
                <a:solidFill>
                  <a:schemeClr val="dk1"/>
                </a:solidFill>
                <a:latin typeface="Arial"/>
                <a:ea typeface="Arial"/>
                <a:cs typeface="Arial"/>
                <a:sym typeface="Arial"/>
              </a:rPr>
              <a:t>  Use sound only when necessary.</a:t>
            </a:r>
            <a:endParaRPr sz="2400" b="0" i="0" u="none" strike="noStrike" cap="none">
              <a:solidFill>
                <a:schemeClr val="dk1"/>
              </a:solidFill>
              <a:latin typeface="Arial"/>
              <a:ea typeface="Arial"/>
              <a:cs typeface="Arial"/>
              <a:sym typeface="Arial"/>
            </a:endParaRPr>
          </a:p>
        </p:txBody>
      </p:sp>
      <p:sp>
        <p:nvSpPr>
          <p:cNvPr id="403" name="Google Shape;403;p29"/>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animEffect transition="in" filter="fade">
                                      <p:cBhvr>
                                        <p:cTn id="7" dur="75"/>
                                        <p:tgtEl>
                                          <p:spTgt spid="3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Black"/>
              <a:buNone/>
            </a:pPr>
            <a:r>
              <a:rPr lang="en-AU" b="1">
                <a:latin typeface="Arial Black"/>
                <a:ea typeface="Arial Black"/>
                <a:cs typeface="Arial Black"/>
                <a:sym typeface="Arial Black"/>
              </a:rPr>
              <a:t>Preview</a:t>
            </a:r>
            <a:endParaRPr/>
          </a:p>
        </p:txBody>
      </p:sp>
      <p:sp>
        <p:nvSpPr>
          <p:cNvPr id="106" name="Google Shape;106;p3"/>
          <p:cNvSpPr/>
          <p:nvPr/>
        </p:nvSpPr>
        <p:spPr>
          <a:xfrm>
            <a:off x="1096569" y="4076922"/>
            <a:ext cx="265579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4. Consistent</a:t>
            </a:r>
            <a:endParaRPr sz="1400" b="0" i="0" u="none" strike="noStrike" cap="none">
              <a:solidFill>
                <a:srgbClr val="000000"/>
              </a:solidFill>
              <a:latin typeface="Arial"/>
              <a:ea typeface="Arial"/>
              <a:cs typeface="Arial"/>
              <a:sym typeface="Arial"/>
            </a:endParaRPr>
          </a:p>
        </p:txBody>
      </p:sp>
      <p:sp>
        <p:nvSpPr>
          <p:cNvPr id="107" name="Google Shape;107;p3"/>
          <p:cNvSpPr/>
          <p:nvPr/>
        </p:nvSpPr>
        <p:spPr>
          <a:xfrm>
            <a:off x="1119651" y="2289712"/>
            <a:ext cx="162736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2. Clear</a:t>
            </a:r>
            <a:endParaRPr sz="1400" b="0" i="0" u="none" strike="noStrike" cap="none">
              <a:solidFill>
                <a:srgbClr val="000000"/>
              </a:solidFill>
              <a:latin typeface="Arial"/>
              <a:ea typeface="Arial"/>
              <a:cs typeface="Arial"/>
              <a:sym typeface="Arial"/>
            </a:endParaRPr>
          </a:p>
        </p:txBody>
      </p:sp>
      <p:sp>
        <p:nvSpPr>
          <p:cNvPr id="108" name="Google Shape;108;p3"/>
          <p:cNvSpPr/>
          <p:nvPr/>
        </p:nvSpPr>
        <p:spPr>
          <a:xfrm>
            <a:off x="1119651" y="1506022"/>
            <a:ext cx="123142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1. Big</a:t>
            </a:r>
            <a:endParaRPr sz="1400" b="0" i="0" u="none" strike="noStrike" cap="none">
              <a:solidFill>
                <a:srgbClr val="000000"/>
              </a:solidFill>
              <a:latin typeface="Arial"/>
              <a:ea typeface="Arial"/>
              <a:cs typeface="Arial"/>
              <a:sym typeface="Arial"/>
            </a:endParaRPr>
          </a:p>
        </p:txBody>
      </p:sp>
      <p:sp>
        <p:nvSpPr>
          <p:cNvPr id="109" name="Google Shape;109;p3"/>
          <p:cNvSpPr/>
          <p:nvPr/>
        </p:nvSpPr>
        <p:spPr>
          <a:xfrm>
            <a:off x="1119651" y="3142689"/>
            <a:ext cx="194796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3. Simple</a:t>
            </a:r>
            <a:endParaRPr sz="1400" b="0" i="0" u="none" strike="noStrike" cap="none">
              <a:solidFill>
                <a:srgbClr val="000000"/>
              </a:solidFill>
              <a:latin typeface="Arial"/>
              <a:ea typeface="Arial"/>
              <a:cs typeface="Arial"/>
              <a:sym typeface="Arial"/>
            </a:endParaRPr>
          </a:p>
        </p:txBody>
      </p:sp>
      <p:sp>
        <p:nvSpPr>
          <p:cNvPr id="110" name="Google Shape;110;p3"/>
          <p:cNvSpPr/>
          <p:nvPr/>
        </p:nvSpPr>
        <p:spPr>
          <a:xfrm>
            <a:off x="1119651" y="4988146"/>
            <a:ext cx="2836931"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5. Progressive</a:t>
            </a:r>
            <a:endParaRPr sz="1400" b="0" i="0" u="none" strike="noStrike" cap="none">
              <a:solidFill>
                <a:srgbClr val="000000"/>
              </a:solidFill>
              <a:latin typeface="Arial"/>
              <a:ea typeface="Arial"/>
              <a:cs typeface="Arial"/>
              <a:sym typeface="Arial"/>
            </a:endParaRPr>
          </a:p>
        </p:txBody>
      </p:sp>
      <p:sp>
        <p:nvSpPr>
          <p:cNvPr id="111" name="Google Shape;111;p3"/>
          <p:cNvSpPr/>
          <p:nvPr/>
        </p:nvSpPr>
        <p:spPr>
          <a:xfrm>
            <a:off x="1086858" y="5846544"/>
            <a:ext cx="478348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6. For Your Presentation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589335" y="993609"/>
            <a:ext cx="293815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Transition</a:t>
            </a:r>
            <a:endParaRPr/>
          </a:p>
        </p:txBody>
      </p:sp>
      <p:sp>
        <p:nvSpPr>
          <p:cNvPr id="409" name="Google Shape;409;p30"/>
          <p:cNvSpPr txBox="1">
            <a:spLocks noGrp="1"/>
          </p:cNvSpPr>
          <p:nvPr>
            <p:ph type="body" idx="1"/>
          </p:nvPr>
        </p:nvSpPr>
        <p:spPr>
          <a:xfrm>
            <a:off x="838200" y="250666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AU" sz="3200">
                <a:latin typeface="Arial"/>
                <a:ea typeface="Arial"/>
                <a:cs typeface="Arial"/>
                <a:sym typeface="Arial"/>
              </a:rPr>
              <a:t>This transition is annoying, not enhancing.</a:t>
            </a:r>
            <a:endParaRPr/>
          </a:p>
        </p:txBody>
      </p:sp>
      <p:sp>
        <p:nvSpPr>
          <p:cNvPr id="410" name="Google Shape;410;p30"/>
          <p:cNvSpPr txBox="1"/>
          <p:nvPr/>
        </p:nvSpPr>
        <p:spPr>
          <a:xfrm>
            <a:off x="747549" y="3457245"/>
            <a:ext cx="719600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Char char="•"/>
            </a:pPr>
            <a:r>
              <a:rPr lang="en-AU" sz="3200" b="0" i="0" u="none" strike="noStrike" cap="none">
                <a:solidFill>
                  <a:schemeClr val="dk1"/>
                </a:solidFill>
                <a:latin typeface="Arial"/>
                <a:ea typeface="Arial"/>
                <a:cs typeface="Arial"/>
                <a:sym typeface="Arial"/>
              </a:rPr>
              <a:t>  "Appear" and "Disappear" are better.</a:t>
            </a:r>
            <a:endParaRPr sz="1400" b="0" i="0" u="none" strike="noStrike" cap="none">
              <a:solidFill>
                <a:srgbClr val="000000"/>
              </a:solidFill>
              <a:latin typeface="Arial"/>
              <a:ea typeface="Arial"/>
              <a:cs typeface="Arial"/>
              <a:sym typeface="Arial"/>
            </a:endParaRPr>
          </a:p>
        </p:txBody>
      </p:sp>
      <p:sp>
        <p:nvSpPr>
          <p:cNvPr id="411" name="Google Shape;411;p30"/>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09">
                                            <p:txEl>
                                              <p:pRg st="0" end="0"/>
                                            </p:txEl>
                                          </p:spTgt>
                                        </p:tgtEl>
                                        <p:attrNameLst>
                                          <p:attrName>style.visibility</p:attrName>
                                        </p:attrNameLst>
                                      </p:cBhvr>
                                      <p:to>
                                        <p:strVal val="visible"/>
                                      </p:to>
                                    </p:set>
                                    <p:animEffect transition="in" filter="fade">
                                      <p:cBhvr>
                                        <p:cTn id="7" dur="5000"/>
                                        <p:tgtEl>
                                          <p:spTgt spid="4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31"/>
          <p:cNvGrpSpPr/>
          <p:nvPr/>
        </p:nvGrpSpPr>
        <p:grpSpPr>
          <a:xfrm>
            <a:off x="1981201" y="3584576"/>
            <a:ext cx="3381375" cy="3109913"/>
            <a:chOff x="288" y="2258"/>
            <a:chExt cx="2130" cy="1959"/>
          </a:xfrm>
        </p:grpSpPr>
        <p:sp>
          <p:nvSpPr>
            <p:cNvPr id="417" name="Google Shape;417;p31"/>
            <p:cNvSpPr/>
            <p:nvPr/>
          </p:nvSpPr>
          <p:spPr>
            <a:xfrm>
              <a:off x="902" y="2258"/>
              <a:ext cx="1516" cy="1308"/>
            </a:xfrm>
            <a:custGeom>
              <a:avLst/>
              <a:gdLst/>
              <a:ahLst/>
              <a:cxnLst/>
              <a:rect l="l" t="t" r="r" b="b"/>
              <a:pathLst>
                <a:path w="1516" h="1308" extrusionOk="0">
                  <a:moveTo>
                    <a:pt x="757" y="1308"/>
                  </a:moveTo>
                  <a:lnTo>
                    <a:pt x="803" y="1307"/>
                  </a:lnTo>
                  <a:lnTo>
                    <a:pt x="848" y="1303"/>
                  </a:lnTo>
                  <a:lnTo>
                    <a:pt x="891" y="1298"/>
                  </a:lnTo>
                  <a:lnTo>
                    <a:pt x="935" y="1290"/>
                  </a:lnTo>
                  <a:lnTo>
                    <a:pt x="976" y="1281"/>
                  </a:lnTo>
                  <a:lnTo>
                    <a:pt x="1018" y="1269"/>
                  </a:lnTo>
                  <a:lnTo>
                    <a:pt x="1058" y="1254"/>
                  </a:lnTo>
                  <a:lnTo>
                    <a:pt x="1096" y="1239"/>
                  </a:lnTo>
                  <a:lnTo>
                    <a:pt x="1134" y="1222"/>
                  </a:lnTo>
                  <a:lnTo>
                    <a:pt x="1170" y="1202"/>
                  </a:lnTo>
                  <a:lnTo>
                    <a:pt x="1205" y="1181"/>
                  </a:lnTo>
                  <a:lnTo>
                    <a:pt x="1239" y="1160"/>
                  </a:lnTo>
                  <a:lnTo>
                    <a:pt x="1270" y="1136"/>
                  </a:lnTo>
                  <a:lnTo>
                    <a:pt x="1301" y="1109"/>
                  </a:lnTo>
                  <a:lnTo>
                    <a:pt x="1329" y="1083"/>
                  </a:lnTo>
                  <a:lnTo>
                    <a:pt x="1356" y="1055"/>
                  </a:lnTo>
                  <a:lnTo>
                    <a:pt x="1391" y="1012"/>
                  </a:lnTo>
                  <a:lnTo>
                    <a:pt x="1423" y="967"/>
                  </a:lnTo>
                  <a:lnTo>
                    <a:pt x="1450" y="919"/>
                  </a:lnTo>
                  <a:lnTo>
                    <a:pt x="1473" y="869"/>
                  </a:lnTo>
                  <a:lnTo>
                    <a:pt x="1492" y="817"/>
                  </a:lnTo>
                  <a:lnTo>
                    <a:pt x="1505" y="764"/>
                  </a:lnTo>
                  <a:lnTo>
                    <a:pt x="1512" y="709"/>
                  </a:lnTo>
                  <a:lnTo>
                    <a:pt x="1516" y="654"/>
                  </a:lnTo>
                  <a:lnTo>
                    <a:pt x="1514" y="612"/>
                  </a:lnTo>
                  <a:lnTo>
                    <a:pt x="1510" y="572"/>
                  </a:lnTo>
                  <a:lnTo>
                    <a:pt x="1502" y="533"/>
                  </a:lnTo>
                  <a:lnTo>
                    <a:pt x="1493" y="494"/>
                  </a:lnTo>
                  <a:lnTo>
                    <a:pt x="1480" y="456"/>
                  </a:lnTo>
                  <a:lnTo>
                    <a:pt x="1465" y="418"/>
                  </a:lnTo>
                  <a:lnTo>
                    <a:pt x="1448" y="383"/>
                  </a:lnTo>
                  <a:lnTo>
                    <a:pt x="1427" y="348"/>
                  </a:lnTo>
                  <a:lnTo>
                    <a:pt x="1405" y="315"/>
                  </a:lnTo>
                  <a:lnTo>
                    <a:pt x="1382" y="282"/>
                  </a:lnTo>
                  <a:lnTo>
                    <a:pt x="1354" y="252"/>
                  </a:lnTo>
                  <a:lnTo>
                    <a:pt x="1326" y="222"/>
                  </a:lnTo>
                  <a:lnTo>
                    <a:pt x="1295" y="194"/>
                  </a:lnTo>
                  <a:lnTo>
                    <a:pt x="1264" y="168"/>
                  </a:lnTo>
                  <a:lnTo>
                    <a:pt x="1230" y="143"/>
                  </a:lnTo>
                  <a:lnTo>
                    <a:pt x="1194" y="120"/>
                  </a:lnTo>
                  <a:lnTo>
                    <a:pt x="1171" y="106"/>
                  </a:lnTo>
                  <a:lnTo>
                    <a:pt x="1146" y="93"/>
                  </a:lnTo>
                  <a:lnTo>
                    <a:pt x="1122" y="81"/>
                  </a:lnTo>
                  <a:lnTo>
                    <a:pt x="1097" y="69"/>
                  </a:lnTo>
                  <a:lnTo>
                    <a:pt x="1071" y="58"/>
                  </a:lnTo>
                  <a:lnTo>
                    <a:pt x="1045" y="48"/>
                  </a:lnTo>
                  <a:lnTo>
                    <a:pt x="1018" y="39"/>
                  </a:lnTo>
                  <a:lnTo>
                    <a:pt x="990" y="32"/>
                  </a:lnTo>
                  <a:lnTo>
                    <a:pt x="962" y="24"/>
                  </a:lnTo>
                  <a:lnTo>
                    <a:pt x="935" y="17"/>
                  </a:lnTo>
                  <a:lnTo>
                    <a:pt x="906" y="12"/>
                  </a:lnTo>
                  <a:lnTo>
                    <a:pt x="877" y="8"/>
                  </a:lnTo>
                  <a:lnTo>
                    <a:pt x="848" y="4"/>
                  </a:lnTo>
                  <a:lnTo>
                    <a:pt x="817" y="2"/>
                  </a:lnTo>
                  <a:lnTo>
                    <a:pt x="788" y="0"/>
                  </a:lnTo>
                  <a:lnTo>
                    <a:pt x="757" y="0"/>
                  </a:lnTo>
                  <a:lnTo>
                    <a:pt x="725" y="1"/>
                  </a:lnTo>
                  <a:lnTo>
                    <a:pt x="692" y="2"/>
                  </a:lnTo>
                  <a:lnTo>
                    <a:pt x="659" y="5"/>
                  </a:lnTo>
                  <a:lnTo>
                    <a:pt x="627" y="10"/>
                  </a:lnTo>
                  <a:lnTo>
                    <a:pt x="596" y="15"/>
                  </a:lnTo>
                  <a:lnTo>
                    <a:pt x="565" y="22"/>
                  </a:lnTo>
                  <a:lnTo>
                    <a:pt x="534" y="28"/>
                  </a:lnTo>
                  <a:lnTo>
                    <a:pt x="505" y="37"/>
                  </a:lnTo>
                  <a:lnTo>
                    <a:pt x="474" y="47"/>
                  </a:lnTo>
                  <a:lnTo>
                    <a:pt x="446" y="58"/>
                  </a:lnTo>
                  <a:lnTo>
                    <a:pt x="418" y="70"/>
                  </a:lnTo>
                  <a:lnTo>
                    <a:pt x="390" y="82"/>
                  </a:lnTo>
                  <a:lnTo>
                    <a:pt x="363" y="96"/>
                  </a:lnTo>
                  <a:lnTo>
                    <a:pt x="337" y="110"/>
                  </a:lnTo>
                  <a:lnTo>
                    <a:pt x="312" y="125"/>
                  </a:lnTo>
                  <a:lnTo>
                    <a:pt x="287" y="142"/>
                  </a:lnTo>
                  <a:lnTo>
                    <a:pt x="255" y="165"/>
                  </a:lnTo>
                  <a:lnTo>
                    <a:pt x="225" y="190"/>
                  </a:lnTo>
                  <a:lnTo>
                    <a:pt x="195" y="216"/>
                  </a:lnTo>
                  <a:lnTo>
                    <a:pt x="168" y="243"/>
                  </a:lnTo>
                  <a:lnTo>
                    <a:pt x="143" y="271"/>
                  </a:lnTo>
                  <a:lnTo>
                    <a:pt x="119" y="302"/>
                  </a:lnTo>
                  <a:lnTo>
                    <a:pt x="98" y="332"/>
                  </a:lnTo>
                  <a:lnTo>
                    <a:pt x="79" y="365"/>
                  </a:lnTo>
                  <a:lnTo>
                    <a:pt x="60" y="398"/>
                  </a:lnTo>
                  <a:lnTo>
                    <a:pt x="45" y="433"/>
                  </a:lnTo>
                  <a:lnTo>
                    <a:pt x="32" y="468"/>
                  </a:lnTo>
                  <a:lnTo>
                    <a:pt x="21" y="503"/>
                  </a:lnTo>
                  <a:lnTo>
                    <a:pt x="12" y="539"/>
                  </a:lnTo>
                  <a:lnTo>
                    <a:pt x="6" y="578"/>
                  </a:lnTo>
                  <a:lnTo>
                    <a:pt x="1" y="616"/>
                  </a:lnTo>
                  <a:lnTo>
                    <a:pt x="0" y="654"/>
                  </a:lnTo>
                  <a:lnTo>
                    <a:pt x="1" y="688"/>
                  </a:lnTo>
                  <a:lnTo>
                    <a:pt x="5" y="720"/>
                  </a:lnTo>
                  <a:lnTo>
                    <a:pt x="9" y="753"/>
                  </a:lnTo>
                  <a:lnTo>
                    <a:pt x="16" y="786"/>
                  </a:lnTo>
                  <a:lnTo>
                    <a:pt x="24" y="817"/>
                  </a:lnTo>
                  <a:lnTo>
                    <a:pt x="34" y="848"/>
                  </a:lnTo>
                  <a:lnTo>
                    <a:pt x="46" y="878"/>
                  </a:lnTo>
                  <a:lnTo>
                    <a:pt x="60" y="908"/>
                  </a:lnTo>
                  <a:lnTo>
                    <a:pt x="76" y="937"/>
                  </a:lnTo>
                  <a:lnTo>
                    <a:pt x="92" y="966"/>
                  </a:lnTo>
                  <a:lnTo>
                    <a:pt x="110" y="993"/>
                  </a:lnTo>
                  <a:lnTo>
                    <a:pt x="130" y="1019"/>
                  </a:lnTo>
                  <a:lnTo>
                    <a:pt x="151" y="1045"/>
                  </a:lnTo>
                  <a:lnTo>
                    <a:pt x="174" y="1070"/>
                  </a:lnTo>
                  <a:lnTo>
                    <a:pt x="196" y="1093"/>
                  </a:lnTo>
                  <a:lnTo>
                    <a:pt x="223" y="1116"/>
                  </a:lnTo>
                  <a:lnTo>
                    <a:pt x="249" y="1138"/>
                  </a:lnTo>
                  <a:lnTo>
                    <a:pt x="276" y="1158"/>
                  </a:lnTo>
                  <a:lnTo>
                    <a:pt x="304" y="1178"/>
                  </a:lnTo>
                  <a:lnTo>
                    <a:pt x="334" y="1196"/>
                  </a:lnTo>
                  <a:lnTo>
                    <a:pt x="365" y="1213"/>
                  </a:lnTo>
                  <a:lnTo>
                    <a:pt x="397" y="1229"/>
                  </a:lnTo>
                  <a:lnTo>
                    <a:pt x="430" y="1243"/>
                  </a:lnTo>
                  <a:lnTo>
                    <a:pt x="462" y="1257"/>
                  </a:lnTo>
                  <a:lnTo>
                    <a:pt x="497" y="1269"/>
                  </a:lnTo>
                  <a:lnTo>
                    <a:pt x="532" y="1278"/>
                  </a:lnTo>
                  <a:lnTo>
                    <a:pt x="568" y="1287"/>
                  </a:lnTo>
                  <a:lnTo>
                    <a:pt x="605" y="1295"/>
                  </a:lnTo>
                  <a:lnTo>
                    <a:pt x="642" y="1300"/>
                  </a:lnTo>
                  <a:lnTo>
                    <a:pt x="680" y="1304"/>
                  </a:lnTo>
                  <a:lnTo>
                    <a:pt x="718" y="1307"/>
                  </a:lnTo>
                  <a:lnTo>
                    <a:pt x="757" y="1308"/>
                  </a:lnTo>
                  <a:close/>
                </a:path>
              </a:pathLst>
            </a:custGeom>
            <a:solidFill>
              <a:srgbClr val="FF4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31"/>
            <p:cNvSpPr/>
            <p:nvPr/>
          </p:nvSpPr>
          <p:spPr>
            <a:xfrm>
              <a:off x="288" y="3228"/>
              <a:ext cx="1511" cy="888"/>
            </a:xfrm>
            <a:custGeom>
              <a:avLst/>
              <a:gdLst/>
              <a:ahLst/>
              <a:cxnLst/>
              <a:rect l="l" t="t" r="r" b="b"/>
              <a:pathLst>
                <a:path w="1511" h="888" extrusionOk="0">
                  <a:moveTo>
                    <a:pt x="865" y="0"/>
                  </a:moveTo>
                  <a:lnTo>
                    <a:pt x="1511" y="81"/>
                  </a:lnTo>
                  <a:lnTo>
                    <a:pt x="1140" y="888"/>
                  </a:lnTo>
                  <a:lnTo>
                    <a:pt x="0" y="888"/>
                  </a:lnTo>
                  <a:lnTo>
                    <a:pt x="0" y="0"/>
                  </a:lnTo>
                  <a:lnTo>
                    <a:pt x="865" y="0"/>
                  </a:lnTo>
                  <a:close/>
                </a:path>
              </a:pathLst>
            </a:custGeom>
            <a:solidFill>
              <a:srgbClr val="D196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Google Shape;419;p31"/>
            <p:cNvSpPr/>
            <p:nvPr/>
          </p:nvSpPr>
          <p:spPr>
            <a:xfrm>
              <a:off x="289" y="2800"/>
              <a:ext cx="857" cy="812"/>
            </a:xfrm>
            <a:custGeom>
              <a:avLst/>
              <a:gdLst/>
              <a:ahLst/>
              <a:cxnLst/>
              <a:rect l="l" t="t" r="r" b="b"/>
              <a:pathLst>
                <a:path w="857" h="812" extrusionOk="0">
                  <a:moveTo>
                    <a:pt x="169" y="0"/>
                  </a:moveTo>
                  <a:lnTo>
                    <a:pt x="0" y="105"/>
                  </a:lnTo>
                  <a:lnTo>
                    <a:pt x="0" y="736"/>
                  </a:lnTo>
                  <a:lnTo>
                    <a:pt x="406" y="812"/>
                  </a:lnTo>
                  <a:lnTo>
                    <a:pt x="857" y="542"/>
                  </a:lnTo>
                  <a:lnTo>
                    <a:pt x="838" y="493"/>
                  </a:lnTo>
                  <a:lnTo>
                    <a:pt x="169"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Google Shape;420;p31"/>
            <p:cNvSpPr/>
            <p:nvPr/>
          </p:nvSpPr>
          <p:spPr>
            <a:xfrm>
              <a:off x="663" y="2377"/>
              <a:ext cx="1740" cy="1840"/>
            </a:xfrm>
            <a:custGeom>
              <a:avLst/>
              <a:gdLst/>
              <a:ahLst/>
              <a:cxnLst/>
              <a:rect l="l" t="t" r="r" b="b"/>
              <a:pathLst>
                <a:path w="1740" h="1840" extrusionOk="0">
                  <a:moveTo>
                    <a:pt x="874" y="1588"/>
                  </a:moveTo>
                  <a:lnTo>
                    <a:pt x="866" y="1563"/>
                  </a:lnTo>
                  <a:lnTo>
                    <a:pt x="858" y="1521"/>
                  </a:lnTo>
                  <a:lnTo>
                    <a:pt x="853" y="1483"/>
                  </a:lnTo>
                  <a:lnTo>
                    <a:pt x="850" y="1466"/>
                  </a:lnTo>
                  <a:lnTo>
                    <a:pt x="840" y="1459"/>
                  </a:lnTo>
                  <a:lnTo>
                    <a:pt x="828" y="1452"/>
                  </a:lnTo>
                  <a:lnTo>
                    <a:pt x="817" y="1446"/>
                  </a:lnTo>
                  <a:lnTo>
                    <a:pt x="806" y="1441"/>
                  </a:lnTo>
                  <a:lnTo>
                    <a:pt x="794" y="1436"/>
                  </a:lnTo>
                  <a:lnTo>
                    <a:pt x="782" y="1432"/>
                  </a:lnTo>
                  <a:lnTo>
                    <a:pt x="770" y="1429"/>
                  </a:lnTo>
                  <a:lnTo>
                    <a:pt x="757" y="1426"/>
                  </a:lnTo>
                  <a:lnTo>
                    <a:pt x="750" y="1426"/>
                  </a:lnTo>
                  <a:lnTo>
                    <a:pt x="745" y="1426"/>
                  </a:lnTo>
                  <a:lnTo>
                    <a:pt x="739" y="1427"/>
                  </a:lnTo>
                  <a:lnTo>
                    <a:pt x="733" y="1429"/>
                  </a:lnTo>
                  <a:lnTo>
                    <a:pt x="726" y="1430"/>
                  </a:lnTo>
                  <a:lnTo>
                    <a:pt x="718" y="1431"/>
                  </a:lnTo>
                  <a:lnTo>
                    <a:pt x="709" y="1431"/>
                  </a:lnTo>
                  <a:lnTo>
                    <a:pt x="698" y="1431"/>
                  </a:lnTo>
                  <a:lnTo>
                    <a:pt x="671" y="1431"/>
                  </a:lnTo>
                  <a:lnTo>
                    <a:pt x="551" y="1609"/>
                  </a:lnTo>
                  <a:lnTo>
                    <a:pt x="549" y="1615"/>
                  </a:lnTo>
                  <a:lnTo>
                    <a:pt x="545" y="1620"/>
                  </a:lnTo>
                  <a:lnTo>
                    <a:pt x="540" y="1624"/>
                  </a:lnTo>
                  <a:lnTo>
                    <a:pt x="533" y="1625"/>
                  </a:lnTo>
                  <a:lnTo>
                    <a:pt x="28" y="1566"/>
                  </a:lnTo>
                  <a:lnTo>
                    <a:pt x="15" y="1564"/>
                  </a:lnTo>
                  <a:lnTo>
                    <a:pt x="7" y="1556"/>
                  </a:lnTo>
                  <a:lnTo>
                    <a:pt x="3" y="1545"/>
                  </a:lnTo>
                  <a:lnTo>
                    <a:pt x="0" y="1533"/>
                  </a:lnTo>
                  <a:lnTo>
                    <a:pt x="1" y="1503"/>
                  </a:lnTo>
                  <a:lnTo>
                    <a:pt x="4" y="1474"/>
                  </a:lnTo>
                  <a:lnTo>
                    <a:pt x="8" y="1446"/>
                  </a:lnTo>
                  <a:lnTo>
                    <a:pt x="17" y="1419"/>
                  </a:lnTo>
                  <a:lnTo>
                    <a:pt x="41" y="1395"/>
                  </a:lnTo>
                  <a:lnTo>
                    <a:pt x="47" y="1390"/>
                  </a:lnTo>
                  <a:lnTo>
                    <a:pt x="62" y="1379"/>
                  </a:lnTo>
                  <a:lnTo>
                    <a:pt x="85" y="1363"/>
                  </a:lnTo>
                  <a:lnTo>
                    <a:pt x="115" y="1340"/>
                  </a:lnTo>
                  <a:lnTo>
                    <a:pt x="150" y="1314"/>
                  </a:lnTo>
                  <a:lnTo>
                    <a:pt x="190" y="1285"/>
                  </a:lnTo>
                  <a:lnTo>
                    <a:pt x="234" y="1253"/>
                  </a:lnTo>
                  <a:lnTo>
                    <a:pt x="279" y="1220"/>
                  </a:lnTo>
                  <a:lnTo>
                    <a:pt x="323" y="1188"/>
                  </a:lnTo>
                  <a:lnTo>
                    <a:pt x="367" y="1156"/>
                  </a:lnTo>
                  <a:lnTo>
                    <a:pt x="408" y="1126"/>
                  </a:lnTo>
                  <a:lnTo>
                    <a:pt x="445" y="1098"/>
                  </a:lnTo>
                  <a:lnTo>
                    <a:pt x="477" y="1075"/>
                  </a:lnTo>
                  <a:lnTo>
                    <a:pt x="503" y="1057"/>
                  </a:lnTo>
                  <a:lnTo>
                    <a:pt x="520" y="1044"/>
                  </a:lnTo>
                  <a:lnTo>
                    <a:pt x="529" y="1038"/>
                  </a:lnTo>
                  <a:lnTo>
                    <a:pt x="536" y="1037"/>
                  </a:lnTo>
                  <a:lnTo>
                    <a:pt x="548" y="1037"/>
                  </a:lnTo>
                  <a:lnTo>
                    <a:pt x="565" y="1039"/>
                  </a:lnTo>
                  <a:lnTo>
                    <a:pt x="586" y="1043"/>
                  </a:lnTo>
                  <a:lnTo>
                    <a:pt x="610" y="1047"/>
                  </a:lnTo>
                  <a:lnTo>
                    <a:pt x="636" y="1053"/>
                  </a:lnTo>
                  <a:lnTo>
                    <a:pt x="663" y="1058"/>
                  </a:lnTo>
                  <a:lnTo>
                    <a:pt x="691" y="1063"/>
                  </a:lnTo>
                  <a:lnTo>
                    <a:pt x="720" y="1070"/>
                  </a:lnTo>
                  <a:lnTo>
                    <a:pt x="747" y="1077"/>
                  </a:lnTo>
                  <a:lnTo>
                    <a:pt x="773" y="1083"/>
                  </a:lnTo>
                  <a:lnTo>
                    <a:pt x="796" y="1088"/>
                  </a:lnTo>
                  <a:lnTo>
                    <a:pt x="814" y="1093"/>
                  </a:lnTo>
                  <a:lnTo>
                    <a:pt x="830" y="1097"/>
                  </a:lnTo>
                  <a:lnTo>
                    <a:pt x="840" y="1100"/>
                  </a:lnTo>
                  <a:lnTo>
                    <a:pt x="844" y="1103"/>
                  </a:lnTo>
                  <a:lnTo>
                    <a:pt x="842" y="1107"/>
                  </a:lnTo>
                  <a:lnTo>
                    <a:pt x="842" y="1111"/>
                  </a:lnTo>
                  <a:lnTo>
                    <a:pt x="843" y="1116"/>
                  </a:lnTo>
                  <a:lnTo>
                    <a:pt x="848" y="1116"/>
                  </a:lnTo>
                  <a:lnTo>
                    <a:pt x="853" y="1117"/>
                  </a:lnTo>
                  <a:lnTo>
                    <a:pt x="857" y="1119"/>
                  </a:lnTo>
                  <a:lnTo>
                    <a:pt x="861" y="1120"/>
                  </a:lnTo>
                  <a:lnTo>
                    <a:pt x="866" y="1120"/>
                  </a:lnTo>
                  <a:lnTo>
                    <a:pt x="875" y="1098"/>
                  </a:lnTo>
                  <a:lnTo>
                    <a:pt x="886" y="1077"/>
                  </a:lnTo>
                  <a:lnTo>
                    <a:pt x="897" y="1055"/>
                  </a:lnTo>
                  <a:lnTo>
                    <a:pt x="909" y="1033"/>
                  </a:lnTo>
                  <a:lnTo>
                    <a:pt x="921" y="1011"/>
                  </a:lnTo>
                  <a:lnTo>
                    <a:pt x="933" y="989"/>
                  </a:lnTo>
                  <a:lnTo>
                    <a:pt x="946" y="969"/>
                  </a:lnTo>
                  <a:lnTo>
                    <a:pt x="960" y="948"/>
                  </a:lnTo>
                  <a:lnTo>
                    <a:pt x="975" y="927"/>
                  </a:lnTo>
                  <a:lnTo>
                    <a:pt x="990" y="908"/>
                  </a:lnTo>
                  <a:lnTo>
                    <a:pt x="1006" y="889"/>
                  </a:lnTo>
                  <a:lnTo>
                    <a:pt x="1024" y="871"/>
                  </a:lnTo>
                  <a:lnTo>
                    <a:pt x="1042" y="853"/>
                  </a:lnTo>
                  <a:lnTo>
                    <a:pt x="1062" y="837"/>
                  </a:lnTo>
                  <a:lnTo>
                    <a:pt x="1082" y="823"/>
                  </a:lnTo>
                  <a:lnTo>
                    <a:pt x="1104" y="808"/>
                  </a:lnTo>
                  <a:lnTo>
                    <a:pt x="1106" y="789"/>
                  </a:lnTo>
                  <a:lnTo>
                    <a:pt x="1104" y="769"/>
                  </a:lnTo>
                  <a:lnTo>
                    <a:pt x="1101" y="750"/>
                  </a:lnTo>
                  <a:lnTo>
                    <a:pt x="1099" y="731"/>
                  </a:lnTo>
                  <a:lnTo>
                    <a:pt x="1087" y="720"/>
                  </a:lnTo>
                  <a:lnTo>
                    <a:pt x="1069" y="725"/>
                  </a:lnTo>
                  <a:lnTo>
                    <a:pt x="1050" y="728"/>
                  </a:lnTo>
                  <a:lnTo>
                    <a:pt x="1031" y="729"/>
                  </a:lnTo>
                  <a:lnTo>
                    <a:pt x="1012" y="729"/>
                  </a:lnTo>
                  <a:lnTo>
                    <a:pt x="992" y="727"/>
                  </a:lnTo>
                  <a:lnTo>
                    <a:pt x="974" y="722"/>
                  </a:lnTo>
                  <a:lnTo>
                    <a:pt x="956" y="716"/>
                  </a:lnTo>
                  <a:lnTo>
                    <a:pt x="940" y="707"/>
                  </a:lnTo>
                  <a:lnTo>
                    <a:pt x="930" y="692"/>
                  </a:lnTo>
                  <a:lnTo>
                    <a:pt x="928" y="673"/>
                  </a:lnTo>
                  <a:lnTo>
                    <a:pt x="929" y="655"/>
                  </a:lnTo>
                  <a:lnTo>
                    <a:pt x="933" y="637"/>
                  </a:lnTo>
                  <a:lnTo>
                    <a:pt x="931" y="623"/>
                  </a:lnTo>
                  <a:lnTo>
                    <a:pt x="923" y="611"/>
                  </a:lnTo>
                  <a:lnTo>
                    <a:pt x="917" y="599"/>
                  </a:lnTo>
                  <a:lnTo>
                    <a:pt x="918" y="585"/>
                  </a:lnTo>
                  <a:lnTo>
                    <a:pt x="942" y="566"/>
                  </a:lnTo>
                  <a:lnTo>
                    <a:pt x="936" y="563"/>
                  </a:lnTo>
                  <a:lnTo>
                    <a:pt x="931" y="560"/>
                  </a:lnTo>
                  <a:lnTo>
                    <a:pt x="924" y="557"/>
                  </a:lnTo>
                  <a:lnTo>
                    <a:pt x="919" y="553"/>
                  </a:lnTo>
                  <a:lnTo>
                    <a:pt x="913" y="550"/>
                  </a:lnTo>
                  <a:lnTo>
                    <a:pt x="907" y="546"/>
                  </a:lnTo>
                  <a:lnTo>
                    <a:pt x="903" y="541"/>
                  </a:lnTo>
                  <a:lnTo>
                    <a:pt x="898" y="535"/>
                  </a:lnTo>
                  <a:lnTo>
                    <a:pt x="898" y="527"/>
                  </a:lnTo>
                  <a:lnTo>
                    <a:pt x="897" y="519"/>
                  </a:lnTo>
                  <a:lnTo>
                    <a:pt x="896" y="511"/>
                  </a:lnTo>
                  <a:lnTo>
                    <a:pt x="893" y="503"/>
                  </a:lnTo>
                  <a:lnTo>
                    <a:pt x="887" y="499"/>
                  </a:lnTo>
                  <a:lnTo>
                    <a:pt x="882" y="495"/>
                  </a:lnTo>
                  <a:lnTo>
                    <a:pt x="874" y="491"/>
                  </a:lnTo>
                  <a:lnTo>
                    <a:pt x="868" y="487"/>
                  </a:lnTo>
                  <a:lnTo>
                    <a:pt x="862" y="483"/>
                  </a:lnTo>
                  <a:lnTo>
                    <a:pt x="859" y="476"/>
                  </a:lnTo>
                  <a:lnTo>
                    <a:pt x="858" y="469"/>
                  </a:lnTo>
                  <a:lnTo>
                    <a:pt x="861" y="461"/>
                  </a:lnTo>
                  <a:lnTo>
                    <a:pt x="868" y="450"/>
                  </a:lnTo>
                  <a:lnTo>
                    <a:pt x="874" y="440"/>
                  </a:lnTo>
                  <a:lnTo>
                    <a:pt x="881" y="429"/>
                  </a:lnTo>
                  <a:lnTo>
                    <a:pt x="887" y="418"/>
                  </a:lnTo>
                  <a:lnTo>
                    <a:pt x="893" y="407"/>
                  </a:lnTo>
                  <a:lnTo>
                    <a:pt x="898" y="396"/>
                  </a:lnTo>
                  <a:lnTo>
                    <a:pt x="903" y="384"/>
                  </a:lnTo>
                  <a:lnTo>
                    <a:pt x="906" y="373"/>
                  </a:lnTo>
                  <a:lnTo>
                    <a:pt x="897" y="344"/>
                  </a:lnTo>
                  <a:lnTo>
                    <a:pt x="892" y="315"/>
                  </a:lnTo>
                  <a:lnTo>
                    <a:pt x="889" y="285"/>
                  </a:lnTo>
                  <a:lnTo>
                    <a:pt x="889" y="255"/>
                  </a:lnTo>
                  <a:lnTo>
                    <a:pt x="882" y="252"/>
                  </a:lnTo>
                  <a:lnTo>
                    <a:pt x="877" y="249"/>
                  </a:lnTo>
                  <a:lnTo>
                    <a:pt x="870" y="246"/>
                  </a:lnTo>
                  <a:lnTo>
                    <a:pt x="865" y="243"/>
                  </a:lnTo>
                  <a:lnTo>
                    <a:pt x="858" y="238"/>
                  </a:lnTo>
                  <a:lnTo>
                    <a:pt x="854" y="234"/>
                  </a:lnTo>
                  <a:lnTo>
                    <a:pt x="848" y="230"/>
                  </a:lnTo>
                  <a:lnTo>
                    <a:pt x="844" y="223"/>
                  </a:lnTo>
                  <a:lnTo>
                    <a:pt x="842" y="204"/>
                  </a:lnTo>
                  <a:lnTo>
                    <a:pt x="843" y="184"/>
                  </a:lnTo>
                  <a:lnTo>
                    <a:pt x="846" y="164"/>
                  </a:lnTo>
                  <a:lnTo>
                    <a:pt x="852" y="146"/>
                  </a:lnTo>
                  <a:lnTo>
                    <a:pt x="859" y="128"/>
                  </a:lnTo>
                  <a:lnTo>
                    <a:pt x="869" y="111"/>
                  </a:lnTo>
                  <a:lnTo>
                    <a:pt x="879" y="95"/>
                  </a:lnTo>
                  <a:lnTo>
                    <a:pt x="890" y="78"/>
                  </a:lnTo>
                  <a:lnTo>
                    <a:pt x="902" y="67"/>
                  </a:lnTo>
                  <a:lnTo>
                    <a:pt x="914" y="56"/>
                  </a:lnTo>
                  <a:lnTo>
                    <a:pt x="927" y="48"/>
                  </a:lnTo>
                  <a:lnTo>
                    <a:pt x="940" y="38"/>
                  </a:lnTo>
                  <a:lnTo>
                    <a:pt x="953" y="30"/>
                  </a:lnTo>
                  <a:lnTo>
                    <a:pt x="967" y="24"/>
                  </a:lnTo>
                  <a:lnTo>
                    <a:pt x="981" y="17"/>
                  </a:lnTo>
                  <a:lnTo>
                    <a:pt x="995" y="12"/>
                  </a:lnTo>
                  <a:lnTo>
                    <a:pt x="1007" y="9"/>
                  </a:lnTo>
                  <a:lnTo>
                    <a:pt x="1018" y="5"/>
                  </a:lnTo>
                  <a:lnTo>
                    <a:pt x="1030" y="3"/>
                  </a:lnTo>
                  <a:lnTo>
                    <a:pt x="1042" y="2"/>
                  </a:lnTo>
                  <a:lnTo>
                    <a:pt x="1055" y="1"/>
                  </a:lnTo>
                  <a:lnTo>
                    <a:pt x="1067" y="0"/>
                  </a:lnTo>
                  <a:lnTo>
                    <a:pt x="1079" y="0"/>
                  </a:lnTo>
                  <a:lnTo>
                    <a:pt x="1092" y="1"/>
                  </a:lnTo>
                  <a:lnTo>
                    <a:pt x="1102" y="3"/>
                  </a:lnTo>
                  <a:lnTo>
                    <a:pt x="1110" y="5"/>
                  </a:lnTo>
                  <a:lnTo>
                    <a:pt x="1117" y="7"/>
                  </a:lnTo>
                  <a:lnTo>
                    <a:pt x="1124" y="11"/>
                  </a:lnTo>
                  <a:lnTo>
                    <a:pt x="1130" y="13"/>
                  </a:lnTo>
                  <a:lnTo>
                    <a:pt x="1136" y="17"/>
                  </a:lnTo>
                  <a:lnTo>
                    <a:pt x="1142" y="22"/>
                  </a:lnTo>
                  <a:lnTo>
                    <a:pt x="1148" y="27"/>
                  </a:lnTo>
                  <a:lnTo>
                    <a:pt x="1161" y="20"/>
                  </a:lnTo>
                  <a:lnTo>
                    <a:pt x="1174" y="16"/>
                  </a:lnTo>
                  <a:lnTo>
                    <a:pt x="1188" y="12"/>
                  </a:lnTo>
                  <a:lnTo>
                    <a:pt x="1202" y="9"/>
                  </a:lnTo>
                  <a:lnTo>
                    <a:pt x="1217" y="6"/>
                  </a:lnTo>
                  <a:lnTo>
                    <a:pt x="1232" y="5"/>
                  </a:lnTo>
                  <a:lnTo>
                    <a:pt x="1247" y="4"/>
                  </a:lnTo>
                  <a:lnTo>
                    <a:pt x="1262" y="5"/>
                  </a:lnTo>
                  <a:lnTo>
                    <a:pt x="1277" y="6"/>
                  </a:lnTo>
                  <a:lnTo>
                    <a:pt x="1292" y="9"/>
                  </a:lnTo>
                  <a:lnTo>
                    <a:pt x="1306" y="12"/>
                  </a:lnTo>
                  <a:lnTo>
                    <a:pt x="1320" y="16"/>
                  </a:lnTo>
                  <a:lnTo>
                    <a:pt x="1334" y="20"/>
                  </a:lnTo>
                  <a:lnTo>
                    <a:pt x="1347" y="26"/>
                  </a:lnTo>
                  <a:lnTo>
                    <a:pt x="1360" y="32"/>
                  </a:lnTo>
                  <a:lnTo>
                    <a:pt x="1372" y="40"/>
                  </a:lnTo>
                  <a:lnTo>
                    <a:pt x="1397" y="55"/>
                  </a:lnTo>
                  <a:lnTo>
                    <a:pt x="1418" y="74"/>
                  </a:lnTo>
                  <a:lnTo>
                    <a:pt x="1436" y="94"/>
                  </a:lnTo>
                  <a:lnTo>
                    <a:pt x="1453" y="116"/>
                  </a:lnTo>
                  <a:lnTo>
                    <a:pt x="1468" y="140"/>
                  </a:lnTo>
                  <a:lnTo>
                    <a:pt x="1481" y="164"/>
                  </a:lnTo>
                  <a:lnTo>
                    <a:pt x="1494" y="188"/>
                  </a:lnTo>
                  <a:lnTo>
                    <a:pt x="1507" y="212"/>
                  </a:lnTo>
                  <a:lnTo>
                    <a:pt x="1509" y="206"/>
                  </a:lnTo>
                  <a:lnTo>
                    <a:pt x="1515" y="202"/>
                  </a:lnTo>
                  <a:lnTo>
                    <a:pt x="1520" y="201"/>
                  </a:lnTo>
                  <a:lnTo>
                    <a:pt x="1526" y="201"/>
                  </a:lnTo>
                  <a:lnTo>
                    <a:pt x="1532" y="201"/>
                  </a:lnTo>
                  <a:lnTo>
                    <a:pt x="1538" y="200"/>
                  </a:lnTo>
                  <a:lnTo>
                    <a:pt x="1541" y="198"/>
                  </a:lnTo>
                  <a:lnTo>
                    <a:pt x="1543" y="193"/>
                  </a:lnTo>
                  <a:lnTo>
                    <a:pt x="1551" y="183"/>
                  </a:lnTo>
                  <a:lnTo>
                    <a:pt x="1560" y="173"/>
                  </a:lnTo>
                  <a:lnTo>
                    <a:pt x="1570" y="167"/>
                  </a:lnTo>
                  <a:lnTo>
                    <a:pt x="1581" y="160"/>
                  </a:lnTo>
                  <a:lnTo>
                    <a:pt x="1593" y="157"/>
                  </a:lnTo>
                  <a:lnTo>
                    <a:pt x="1605" y="155"/>
                  </a:lnTo>
                  <a:lnTo>
                    <a:pt x="1618" y="155"/>
                  </a:lnTo>
                  <a:lnTo>
                    <a:pt x="1631" y="157"/>
                  </a:lnTo>
                  <a:lnTo>
                    <a:pt x="1647" y="159"/>
                  </a:lnTo>
                  <a:lnTo>
                    <a:pt x="1661" y="163"/>
                  </a:lnTo>
                  <a:lnTo>
                    <a:pt x="1673" y="168"/>
                  </a:lnTo>
                  <a:lnTo>
                    <a:pt x="1683" y="174"/>
                  </a:lnTo>
                  <a:lnTo>
                    <a:pt x="1692" y="182"/>
                  </a:lnTo>
                  <a:lnTo>
                    <a:pt x="1701" y="189"/>
                  </a:lnTo>
                  <a:lnTo>
                    <a:pt x="1710" y="199"/>
                  </a:lnTo>
                  <a:lnTo>
                    <a:pt x="1717" y="210"/>
                  </a:lnTo>
                  <a:lnTo>
                    <a:pt x="1735" y="246"/>
                  </a:lnTo>
                  <a:lnTo>
                    <a:pt x="1740" y="282"/>
                  </a:lnTo>
                  <a:lnTo>
                    <a:pt x="1736" y="317"/>
                  </a:lnTo>
                  <a:lnTo>
                    <a:pt x="1725" y="352"/>
                  </a:lnTo>
                  <a:lnTo>
                    <a:pt x="1711" y="388"/>
                  </a:lnTo>
                  <a:lnTo>
                    <a:pt x="1697" y="423"/>
                  </a:lnTo>
                  <a:lnTo>
                    <a:pt x="1685" y="458"/>
                  </a:lnTo>
                  <a:lnTo>
                    <a:pt x="1679" y="493"/>
                  </a:lnTo>
                  <a:lnTo>
                    <a:pt x="1679" y="502"/>
                  </a:lnTo>
                  <a:lnTo>
                    <a:pt x="1683" y="510"/>
                  </a:lnTo>
                  <a:lnTo>
                    <a:pt x="1687" y="514"/>
                  </a:lnTo>
                  <a:lnTo>
                    <a:pt x="1692" y="517"/>
                  </a:lnTo>
                  <a:lnTo>
                    <a:pt x="1698" y="521"/>
                  </a:lnTo>
                  <a:lnTo>
                    <a:pt x="1703" y="523"/>
                  </a:lnTo>
                  <a:lnTo>
                    <a:pt x="1708" y="525"/>
                  </a:lnTo>
                  <a:lnTo>
                    <a:pt x="1711" y="528"/>
                  </a:lnTo>
                  <a:lnTo>
                    <a:pt x="1705" y="532"/>
                  </a:lnTo>
                  <a:lnTo>
                    <a:pt x="1698" y="533"/>
                  </a:lnTo>
                  <a:lnTo>
                    <a:pt x="1689" y="533"/>
                  </a:lnTo>
                  <a:lnTo>
                    <a:pt x="1680" y="532"/>
                  </a:lnTo>
                  <a:lnTo>
                    <a:pt x="1671" y="529"/>
                  </a:lnTo>
                  <a:lnTo>
                    <a:pt x="1662" y="525"/>
                  </a:lnTo>
                  <a:lnTo>
                    <a:pt x="1654" y="521"/>
                  </a:lnTo>
                  <a:lnTo>
                    <a:pt x="1648" y="514"/>
                  </a:lnTo>
                  <a:lnTo>
                    <a:pt x="1649" y="529"/>
                  </a:lnTo>
                  <a:lnTo>
                    <a:pt x="1652" y="546"/>
                  </a:lnTo>
                  <a:lnTo>
                    <a:pt x="1660" y="560"/>
                  </a:lnTo>
                  <a:lnTo>
                    <a:pt x="1674" y="568"/>
                  </a:lnTo>
                  <a:lnTo>
                    <a:pt x="1680" y="569"/>
                  </a:lnTo>
                  <a:lnTo>
                    <a:pt x="1686" y="569"/>
                  </a:lnTo>
                  <a:lnTo>
                    <a:pt x="1690" y="569"/>
                  </a:lnTo>
                  <a:lnTo>
                    <a:pt x="1695" y="568"/>
                  </a:lnTo>
                  <a:lnTo>
                    <a:pt x="1698" y="566"/>
                  </a:lnTo>
                  <a:lnTo>
                    <a:pt x="1700" y="564"/>
                  </a:lnTo>
                  <a:lnTo>
                    <a:pt x="1704" y="563"/>
                  </a:lnTo>
                  <a:lnTo>
                    <a:pt x="1708" y="561"/>
                  </a:lnTo>
                  <a:lnTo>
                    <a:pt x="1713" y="575"/>
                  </a:lnTo>
                  <a:lnTo>
                    <a:pt x="1716" y="589"/>
                  </a:lnTo>
                  <a:lnTo>
                    <a:pt x="1715" y="604"/>
                  </a:lnTo>
                  <a:lnTo>
                    <a:pt x="1713" y="618"/>
                  </a:lnTo>
                  <a:lnTo>
                    <a:pt x="1709" y="632"/>
                  </a:lnTo>
                  <a:lnTo>
                    <a:pt x="1702" y="645"/>
                  </a:lnTo>
                  <a:lnTo>
                    <a:pt x="1696" y="658"/>
                  </a:lnTo>
                  <a:lnTo>
                    <a:pt x="1688" y="670"/>
                  </a:lnTo>
                  <a:lnTo>
                    <a:pt x="1674" y="683"/>
                  </a:lnTo>
                  <a:lnTo>
                    <a:pt x="1660" y="694"/>
                  </a:lnTo>
                  <a:lnTo>
                    <a:pt x="1644" y="705"/>
                  </a:lnTo>
                  <a:lnTo>
                    <a:pt x="1628" y="713"/>
                  </a:lnTo>
                  <a:lnTo>
                    <a:pt x="1612" y="718"/>
                  </a:lnTo>
                  <a:lnTo>
                    <a:pt x="1594" y="721"/>
                  </a:lnTo>
                  <a:lnTo>
                    <a:pt x="1575" y="720"/>
                  </a:lnTo>
                  <a:lnTo>
                    <a:pt x="1555" y="716"/>
                  </a:lnTo>
                  <a:lnTo>
                    <a:pt x="1530" y="706"/>
                  </a:lnTo>
                  <a:lnTo>
                    <a:pt x="1509" y="692"/>
                  </a:lnTo>
                  <a:lnTo>
                    <a:pt x="1492" y="674"/>
                  </a:lnTo>
                  <a:lnTo>
                    <a:pt x="1478" y="653"/>
                  </a:lnTo>
                  <a:lnTo>
                    <a:pt x="1467" y="630"/>
                  </a:lnTo>
                  <a:lnTo>
                    <a:pt x="1459" y="605"/>
                  </a:lnTo>
                  <a:lnTo>
                    <a:pt x="1454" y="580"/>
                  </a:lnTo>
                  <a:lnTo>
                    <a:pt x="1451" y="554"/>
                  </a:lnTo>
                  <a:lnTo>
                    <a:pt x="1444" y="557"/>
                  </a:lnTo>
                  <a:lnTo>
                    <a:pt x="1438" y="561"/>
                  </a:lnTo>
                  <a:lnTo>
                    <a:pt x="1431" y="569"/>
                  </a:lnTo>
                  <a:lnTo>
                    <a:pt x="1426" y="575"/>
                  </a:lnTo>
                  <a:lnTo>
                    <a:pt x="1416" y="585"/>
                  </a:lnTo>
                  <a:lnTo>
                    <a:pt x="1405" y="594"/>
                  </a:lnTo>
                  <a:lnTo>
                    <a:pt x="1394" y="604"/>
                  </a:lnTo>
                  <a:lnTo>
                    <a:pt x="1384" y="613"/>
                  </a:lnTo>
                  <a:lnTo>
                    <a:pt x="1374" y="623"/>
                  </a:lnTo>
                  <a:lnTo>
                    <a:pt x="1365" y="633"/>
                  </a:lnTo>
                  <a:lnTo>
                    <a:pt x="1356" y="644"/>
                  </a:lnTo>
                  <a:lnTo>
                    <a:pt x="1348" y="656"/>
                  </a:lnTo>
                  <a:lnTo>
                    <a:pt x="1345" y="682"/>
                  </a:lnTo>
                  <a:lnTo>
                    <a:pt x="1345" y="707"/>
                  </a:lnTo>
                  <a:lnTo>
                    <a:pt x="1345" y="732"/>
                  </a:lnTo>
                  <a:lnTo>
                    <a:pt x="1345" y="759"/>
                  </a:lnTo>
                  <a:lnTo>
                    <a:pt x="1375" y="793"/>
                  </a:lnTo>
                  <a:lnTo>
                    <a:pt x="1403" y="828"/>
                  </a:lnTo>
                  <a:lnTo>
                    <a:pt x="1428" y="865"/>
                  </a:lnTo>
                  <a:lnTo>
                    <a:pt x="1451" y="903"/>
                  </a:lnTo>
                  <a:lnTo>
                    <a:pt x="1469" y="944"/>
                  </a:lnTo>
                  <a:lnTo>
                    <a:pt x="1483" y="985"/>
                  </a:lnTo>
                  <a:lnTo>
                    <a:pt x="1493" y="1029"/>
                  </a:lnTo>
                  <a:lnTo>
                    <a:pt x="1499" y="1073"/>
                  </a:lnTo>
                  <a:lnTo>
                    <a:pt x="1513" y="1074"/>
                  </a:lnTo>
                  <a:lnTo>
                    <a:pt x="1526" y="1077"/>
                  </a:lnTo>
                  <a:lnTo>
                    <a:pt x="1539" y="1079"/>
                  </a:lnTo>
                  <a:lnTo>
                    <a:pt x="1552" y="1082"/>
                  </a:lnTo>
                  <a:lnTo>
                    <a:pt x="1564" y="1085"/>
                  </a:lnTo>
                  <a:lnTo>
                    <a:pt x="1576" y="1091"/>
                  </a:lnTo>
                  <a:lnTo>
                    <a:pt x="1588" y="1096"/>
                  </a:lnTo>
                  <a:lnTo>
                    <a:pt x="1599" y="1104"/>
                  </a:lnTo>
                  <a:lnTo>
                    <a:pt x="1605" y="1112"/>
                  </a:lnTo>
                  <a:lnTo>
                    <a:pt x="1604" y="1122"/>
                  </a:lnTo>
                  <a:lnTo>
                    <a:pt x="1599" y="1131"/>
                  </a:lnTo>
                  <a:lnTo>
                    <a:pt x="1595" y="1140"/>
                  </a:lnTo>
                  <a:lnTo>
                    <a:pt x="1555" y="1261"/>
                  </a:lnTo>
                  <a:lnTo>
                    <a:pt x="1549" y="1287"/>
                  </a:lnTo>
                  <a:lnTo>
                    <a:pt x="1542" y="1313"/>
                  </a:lnTo>
                  <a:lnTo>
                    <a:pt x="1536" y="1340"/>
                  </a:lnTo>
                  <a:lnTo>
                    <a:pt x="1530" y="1366"/>
                  </a:lnTo>
                  <a:lnTo>
                    <a:pt x="1524" y="1393"/>
                  </a:lnTo>
                  <a:lnTo>
                    <a:pt x="1519" y="1420"/>
                  </a:lnTo>
                  <a:lnTo>
                    <a:pt x="1515" y="1447"/>
                  </a:lnTo>
                  <a:lnTo>
                    <a:pt x="1512" y="1474"/>
                  </a:lnTo>
                  <a:lnTo>
                    <a:pt x="1502" y="1601"/>
                  </a:lnTo>
                  <a:lnTo>
                    <a:pt x="1502" y="1725"/>
                  </a:lnTo>
                  <a:lnTo>
                    <a:pt x="1511" y="1811"/>
                  </a:lnTo>
                  <a:lnTo>
                    <a:pt x="1499" y="1823"/>
                  </a:lnTo>
                  <a:lnTo>
                    <a:pt x="1484" y="1832"/>
                  </a:lnTo>
                  <a:lnTo>
                    <a:pt x="1468" y="1837"/>
                  </a:lnTo>
                  <a:lnTo>
                    <a:pt x="1451" y="1840"/>
                  </a:lnTo>
                  <a:lnTo>
                    <a:pt x="1433" y="1840"/>
                  </a:lnTo>
                  <a:lnTo>
                    <a:pt x="1415" y="1840"/>
                  </a:lnTo>
                  <a:lnTo>
                    <a:pt x="1397" y="1837"/>
                  </a:lnTo>
                  <a:lnTo>
                    <a:pt x="1381" y="1834"/>
                  </a:lnTo>
                  <a:lnTo>
                    <a:pt x="1372" y="1831"/>
                  </a:lnTo>
                  <a:lnTo>
                    <a:pt x="1363" y="1826"/>
                  </a:lnTo>
                  <a:lnTo>
                    <a:pt x="1356" y="1822"/>
                  </a:lnTo>
                  <a:lnTo>
                    <a:pt x="1347" y="1816"/>
                  </a:lnTo>
                  <a:lnTo>
                    <a:pt x="1339" y="1810"/>
                  </a:lnTo>
                  <a:lnTo>
                    <a:pt x="1333" y="1802"/>
                  </a:lnTo>
                  <a:lnTo>
                    <a:pt x="1328" y="1795"/>
                  </a:lnTo>
                  <a:lnTo>
                    <a:pt x="1324" y="1786"/>
                  </a:lnTo>
                  <a:lnTo>
                    <a:pt x="1316" y="1746"/>
                  </a:lnTo>
                  <a:lnTo>
                    <a:pt x="1311" y="1703"/>
                  </a:lnTo>
                  <a:lnTo>
                    <a:pt x="1310" y="1661"/>
                  </a:lnTo>
                  <a:lnTo>
                    <a:pt x="1310" y="1618"/>
                  </a:lnTo>
                  <a:lnTo>
                    <a:pt x="1304" y="1620"/>
                  </a:lnTo>
                  <a:lnTo>
                    <a:pt x="1297" y="1624"/>
                  </a:lnTo>
                  <a:lnTo>
                    <a:pt x="1289" y="1627"/>
                  </a:lnTo>
                  <a:lnTo>
                    <a:pt x="1282" y="1630"/>
                  </a:lnTo>
                  <a:lnTo>
                    <a:pt x="1267" y="1632"/>
                  </a:lnTo>
                  <a:lnTo>
                    <a:pt x="1251" y="1633"/>
                  </a:lnTo>
                  <a:lnTo>
                    <a:pt x="1236" y="1633"/>
                  </a:lnTo>
                  <a:lnTo>
                    <a:pt x="1221" y="1633"/>
                  </a:lnTo>
                  <a:lnTo>
                    <a:pt x="1204" y="1633"/>
                  </a:lnTo>
                  <a:lnTo>
                    <a:pt x="1189" y="1632"/>
                  </a:lnTo>
                  <a:lnTo>
                    <a:pt x="1174" y="1631"/>
                  </a:lnTo>
                  <a:lnTo>
                    <a:pt x="1159" y="1629"/>
                  </a:lnTo>
                  <a:lnTo>
                    <a:pt x="1143" y="1627"/>
                  </a:lnTo>
                  <a:lnTo>
                    <a:pt x="1129" y="1625"/>
                  </a:lnTo>
                  <a:lnTo>
                    <a:pt x="1114" y="1621"/>
                  </a:lnTo>
                  <a:lnTo>
                    <a:pt x="1100" y="1618"/>
                  </a:lnTo>
                  <a:lnTo>
                    <a:pt x="1085" y="1615"/>
                  </a:lnTo>
                  <a:lnTo>
                    <a:pt x="1070" y="1611"/>
                  </a:lnTo>
                  <a:lnTo>
                    <a:pt x="1056" y="1606"/>
                  </a:lnTo>
                  <a:lnTo>
                    <a:pt x="1042" y="1602"/>
                  </a:lnTo>
                  <a:lnTo>
                    <a:pt x="1020" y="1593"/>
                  </a:lnTo>
                  <a:lnTo>
                    <a:pt x="1000" y="1581"/>
                  </a:lnTo>
                  <a:lnTo>
                    <a:pt x="980" y="1567"/>
                  </a:lnTo>
                  <a:lnTo>
                    <a:pt x="960" y="1551"/>
                  </a:lnTo>
                  <a:lnTo>
                    <a:pt x="941" y="1534"/>
                  </a:lnTo>
                  <a:lnTo>
                    <a:pt x="922" y="1519"/>
                  </a:lnTo>
                  <a:lnTo>
                    <a:pt x="903" y="1504"/>
                  </a:lnTo>
                  <a:lnTo>
                    <a:pt x="883" y="1490"/>
                  </a:lnTo>
                  <a:lnTo>
                    <a:pt x="886" y="1515"/>
                  </a:lnTo>
                  <a:lnTo>
                    <a:pt x="892" y="1539"/>
                  </a:lnTo>
                  <a:lnTo>
                    <a:pt x="898" y="1564"/>
                  </a:lnTo>
                  <a:lnTo>
                    <a:pt x="906" y="1588"/>
                  </a:lnTo>
                  <a:lnTo>
                    <a:pt x="874" y="15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1" name="Google Shape;421;p31"/>
            <p:cNvSpPr/>
            <p:nvPr/>
          </p:nvSpPr>
          <p:spPr>
            <a:xfrm>
              <a:off x="357" y="2491"/>
              <a:ext cx="891" cy="1126"/>
            </a:xfrm>
            <a:custGeom>
              <a:avLst/>
              <a:gdLst/>
              <a:ahLst/>
              <a:cxnLst/>
              <a:rect l="l" t="t" r="r" b="b"/>
              <a:pathLst>
                <a:path w="891" h="1126" extrusionOk="0">
                  <a:moveTo>
                    <a:pt x="412" y="1041"/>
                  </a:moveTo>
                  <a:lnTo>
                    <a:pt x="402" y="1048"/>
                  </a:lnTo>
                  <a:lnTo>
                    <a:pt x="391" y="1053"/>
                  </a:lnTo>
                  <a:lnTo>
                    <a:pt x="379" y="1057"/>
                  </a:lnTo>
                  <a:lnTo>
                    <a:pt x="368" y="1061"/>
                  </a:lnTo>
                  <a:lnTo>
                    <a:pt x="357" y="1062"/>
                  </a:lnTo>
                  <a:lnTo>
                    <a:pt x="347" y="1063"/>
                  </a:lnTo>
                  <a:lnTo>
                    <a:pt x="338" y="1063"/>
                  </a:lnTo>
                  <a:lnTo>
                    <a:pt x="333" y="1061"/>
                  </a:lnTo>
                  <a:lnTo>
                    <a:pt x="61" y="1008"/>
                  </a:lnTo>
                  <a:lnTo>
                    <a:pt x="53" y="1008"/>
                  </a:lnTo>
                  <a:lnTo>
                    <a:pt x="45" y="1005"/>
                  </a:lnTo>
                  <a:lnTo>
                    <a:pt x="39" y="1001"/>
                  </a:lnTo>
                  <a:lnTo>
                    <a:pt x="33" y="995"/>
                  </a:lnTo>
                  <a:lnTo>
                    <a:pt x="28" y="989"/>
                  </a:lnTo>
                  <a:lnTo>
                    <a:pt x="22" y="982"/>
                  </a:lnTo>
                  <a:lnTo>
                    <a:pt x="19" y="976"/>
                  </a:lnTo>
                  <a:lnTo>
                    <a:pt x="15" y="969"/>
                  </a:lnTo>
                  <a:lnTo>
                    <a:pt x="0" y="188"/>
                  </a:lnTo>
                  <a:lnTo>
                    <a:pt x="1" y="181"/>
                  </a:lnTo>
                  <a:lnTo>
                    <a:pt x="3" y="175"/>
                  </a:lnTo>
                  <a:lnTo>
                    <a:pt x="6" y="168"/>
                  </a:lnTo>
                  <a:lnTo>
                    <a:pt x="11" y="162"/>
                  </a:lnTo>
                  <a:lnTo>
                    <a:pt x="16" y="156"/>
                  </a:lnTo>
                  <a:lnTo>
                    <a:pt x="21" y="151"/>
                  </a:lnTo>
                  <a:lnTo>
                    <a:pt x="28" y="146"/>
                  </a:lnTo>
                  <a:lnTo>
                    <a:pt x="34" y="143"/>
                  </a:lnTo>
                  <a:lnTo>
                    <a:pt x="40" y="141"/>
                  </a:lnTo>
                  <a:lnTo>
                    <a:pt x="51" y="138"/>
                  </a:lnTo>
                  <a:lnTo>
                    <a:pt x="66" y="132"/>
                  </a:lnTo>
                  <a:lnTo>
                    <a:pt x="87" y="127"/>
                  </a:lnTo>
                  <a:lnTo>
                    <a:pt x="111" y="119"/>
                  </a:lnTo>
                  <a:lnTo>
                    <a:pt x="137" y="112"/>
                  </a:lnTo>
                  <a:lnTo>
                    <a:pt x="165" y="105"/>
                  </a:lnTo>
                  <a:lnTo>
                    <a:pt x="195" y="96"/>
                  </a:lnTo>
                  <a:lnTo>
                    <a:pt x="223" y="88"/>
                  </a:lnTo>
                  <a:lnTo>
                    <a:pt x="250" y="81"/>
                  </a:lnTo>
                  <a:lnTo>
                    <a:pt x="276" y="74"/>
                  </a:lnTo>
                  <a:lnTo>
                    <a:pt x="299" y="69"/>
                  </a:lnTo>
                  <a:lnTo>
                    <a:pt x="319" y="63"/>
                  </a:lnTo>
                  <a:lnTo>
                    <a:pt x="334" y="59"/>
                  </a:lnTo>
                  <a:lnTo>
                    <a:pt x="344" y="57"/>
                  </a:lnTo>
                  <a:lnTo>
                    <a:pt x="347" y="56"/>
                  </a:lnTo>
                  <a:lnTo>
                    <a:pt x="826" y="2"/>
                  </a:lnTo>
                  <a:lnTo>
                    <a:pt x="837" y="0"/>
                  </a:lnTo>
                  <a:lnTo>
                    <a:pt x="847" y="1"/>
                  </a:lnTo>
                  <a:lnTo>
                    <a:pt x="856" y="6"/>
                  </a:lnTo>
                  <a:lnTo>
                    <a:pt x="863" y="11"/>
                  </a:lnTo>
                  <a:lnTo>
                    <a:pt x="869" y="18"/>
                  </a:lnTo>
                  <a:lnTo>
                    <a:pt x="874" y="26"/>
                  </a:lnTo>
                  <a:lnTo>
                    <a:pt x="880" y="35"/>
                  </a:lnTo>
                  <a:lnTo>
                    <a:pt x="884" y="44"/>
                  </a:lnTo>
                  <a:lnTo>
                    <a:pt x="890" y="156"/>
                  </a:lnTo>
                  <a:lnTo>
                    <a:pt x="891" y="389"/>
                  </a:lnTo>
                  <a:lnTo>
                    <a:pt x="890" y="619"/>
                  </a:lnTo>
                  <a:lnTo>
                    <a:pt x="888" y="723"/>
                  </a:lnTo>
                  <a:lnTo>
                    <a:pt x="879" y="736"/>
                  </a:lnTo>
                  <a:lnTo>
                    <a:pt x="867" y="749"/>
                  </a:lnTo>
                  <a:lnTo>
                    <a:pt x="855" y="760"/>
                  </a:lnTo>
                  <a:lnTo>
                    <a:pt x="842" y="770"/>
                  </a:lnTo>
                  <a:lnTo>
                    <a:pt x="829" y="779"/>
                  </a:lnTo>
                  <a:lnTo>
                    <a:pt x="815" y="789"/>
                  </a:lnTo>
                  <a:lnTo>
                    <a:pt x="801" y="798"/>
                  </a:lnTo>
                  <a:lnTo>
                    <a:pt x="788" y="807"/>
                  </a:lnTo>
                  <a:lnTo>
                    <a:pt x="796" y="819"/>
                  </a:lnTo>
                  <a:lnTo>
                    <a:pt x="797" y="832"/>
                  </a:lnTo>
                  <a:lnTo>
                    <a:pt x="794" y="846"/>
                  </a:lnTo>
                  <a:lnTo>
                    <a:pt x="789" y="859"/>
                  </a:lnTo>
                  <a:lnTo>
                    <a:pt x="785" y="864"/>
                  </a:lnTo>
                  <a:lnTo>
                    <a:pt x="772" y="873"/>
                  </a:lnTo>
                  <a:lnTo>
                    <a:pt x="753" y="887"/>
                  </a:lnTo>
                  <a:lnTo>
                    <a:pt x="728" y="904"/>
                  </a:lnTo>
                  <a:lnTo>
                    <a:pt x="699" y="923"/>
                  </a:lnTo>
                  <a:lnTo>
                    <a:pt x="665" y="944"/>
                  </a:lnTo>
                  <a:lnTo>
                    <a:pt x="630" y="967"/>
                  </a:lnTo>
                  <a:lnTo>
                    <a:pt x="594" y="989"/>
                  </a:lnTo>
                  <a:lnTo>
                    <a:pt x="557" y="1012"/>
                  </a:lnTo>
                  <a:lnTo>
                    <a:pt x="522" y="1033"/>
                  </a:lnTo>
                  <a:lnTo>
                    <a:pt x="490" y="1054"/>
                  </a:lnTo>
                  <a:lnTo>
                    <a:pt x="460" y="1073"/>
                  </a:lnTo>
                  <a:lnTo>
                    <a:pt x="435" y="1088"/>
                  </a:lnTo>
                  <a:lnTo>
                    <a:pt x="416" y="1100"/>
                  </a:lnTo>
                  <a:lnTo>
                    <a:pt x="404" y="1107"/>
                  </a:lnTo>
                  <a:lnTo>
                    <a:pt x="399" y="1110"/>
                  </a:lnTo>
                  <a:lnTo>
                    <a:pt x="387" y="1116"/>
                  </a:lnTo>
                  <a:lnTo>
                    <a:pt x="374" y="1122"/>
                  </a:lnTo>
                  <a:lnTo>
                    <a:pt x="361" y="1125"/>
                  </a:lnTo>
                  <a:lnTo>
                    <a:pt x="347" y="1126"/>
                  </a:lnTo>
                  <a:lnTo>
                    <a:pt x="331" y="1126"/>
                  </a:lnTo>
                  <a:lnTo>
                    <a:pt x="314" y="1125"/>
                  </a:lnTo>
                  <a:lnTo>
                    <a:pt x="296" y="1123"/>
                  </a:lnTo>
                  <a:lnTo>
                    <a:pt x="275" y="1118"/>
                  </a:lnTo>
                  <a:lnTo>
                    <a:pt x="252" y="1114"/>
                  </a:lnTo>
                  <a:lnTo>
                    <a:pt x="228" y="1109"/>
                  </a:lnTo>
                  <a:lnTo>
                    <a:pt x="201" y="1103"/>
                  </a:lnTo>
                  <a:lnTo>
                    <a:pt x="171" y="1097"/>
                  </a:lnTo>
                  <a:lnTo>
                    <a:pt x="138" y="1089"/>
                  </a:lnTo>
                  <a:lnTo>
                    <a:pt x="102" y="1081"/>
                  </a:lnTo>
                  <a:lnTo>
                    <a:pt x="63" y="1074"/>
                  </a:lnTo>
                  <a:lnTo>
                    <a:pt x="20" y="1066"/>
                  </a:lnTo>
                  <a:lnTo>
                    <a:pt x="21" y="1062"/>
                  </a:lnTo>
                  <a:lnTo>
                    <a:pt x="24" y="1057"/>
                  </a:lnTo>
                  <a:lnTo>
                    <a:pt x="27" y="1053"/>
                  </a:lnTo>
                  <a:lnTo>
                    <a:pt x="29" y="1049"/>
                  </a:lnTo>
                  <a:lnTo>
                    <a:pt x="332" y="1101"/>
                  </a:lnTo>
                  <a:lnTo>
                    <a:pt x="338" y="1101"/>
                  </a:lnTo>
                  <a:lnTo>
                    <a:pt x="346" y="1101"/>
                  </a:lnTo>
                  <a:lnTo>
                    <a:pt x="353" y="1101"/>
                  </a:lnTo>
                  <a:lnTo>
                    <a:pt x="359" y="1100"/>
                  </a:lnTo>
                  <a:lnTo>
                    <a:pt x="365" y="1099"/>
                  </a:lnTo>
                  <a:lnTo>
                    <a:pt x="371" y="1097"/>
                  </a:lnTo>
                  <a:lnTo>
                    <a:pt x="378" y="1095"/>
                  </a:lnTo>
                  <a:lnTo>
                    <a:pt x="383" y="1093"/>
                  </a:lnTo>
                  <a:lnTo>
                    <a:pt x="768" y="847"/>
                  </a:lnTo>
                  <a:lnTo>
                    <a:pt x="771" y="840"/>
                  </a:lnTo>
                  <a:lnTo>
                    <a:pt x="770" y="834"/>
                  </a:lnTo>
                  <a:lnTo>
                    <a:pt x="768" y="827"/>
                  </a:lnTo>
                  <a:lnTo>
                    <a:pt x="765" y="821"/>
                  </a:lnTo>
                  <a:lnTo>
                    <a:pt x="412" y="104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2" name="Google Shape;422;p31"/>
            <p:cNvSpPr/>
            <p:nvPr/>
          </p:nvSpPr>
          <p:spPr>
            <a:xfrm>
              <a:off x="385" y="2516"/>
              <a:ext cx="834" cy="1012"/>
            </a:xfrm>
            <a:custGeom>
              <a:avLst/>
              <a:gdLst/>
              <a:ahLst/>
              <a:cxnLst/>
              <a:rect l="l" t="t" r="r" b="b"/>
              <a:pathLst>
                <a:path w="834" h="1012" extrusionOk="0">
                  <a:moveTo>
                    <a:pt x="834" y="45"/>
                  </a:moveTo>
                  <a:lnTo>
                    <a:pt x="833" y="697"/>
                  </a:lnTo>
                  <a:lnTo>
                    <a:pt x="822" y="713"/>
                  </a:lnTo>
                  <a:lnTo>
                    <a:pt x="368" y="1004"/>
                  </a:lnTo>
                  <a:lnTo>
                    <a:pt x="363" y="1005"/>
                  </a:lnTo>
                  <a:lnTo>
                    <a:pt x="357" y="1006"/>
                  </a:lnTo>
                  <a:lnTo>
                    <a:pt x="351" y="1008"/>
                  </a:lnTo>
                  <a:lnTo>
                    <a:pt x="345" y="1009"/>
                  </a:lnTo>
                  <a:lnTo>
                    <a:pt x="340" y="1012"/>
                  </a:lnTo>
                  <a:lnTo>
                    <a:pt x="334" y="1012"/>
                  </a:lnTo>
                  <a:lnTo>
                    <a:pt x="329" y="1011"/>
                  </a:lnTo>
                  <a:lnTo>
                    <a:pt x="325" y="1008"/>
                  </a:lnTo>
                  <a:lnTo>
                    <a:pt x="65" y="966"/>
                  </a:lnTo>
                  <a:lnTo>
                    <a:pt x="58" y="965"/>
                  </a:lnTo>
                  <a:lnTo>
                    <a:pt x="50" y="964"/>
                  </a:lnTo>
                  <a:lnTo>
                    <a:pt x="42" y="963"/>
                  </a:lnTo>
                  <a:lnTo>
                    <a:pt x="35" y="960"/>
                  </a:lnTo>
                  <a:lnTo>
                    <a:pt x="27" y="957"/>
                  </a:lnTo>
                  <a:lnTo>
                    <a:pt x="22" y="953"/>
                  </a:lnTo>
                  <a:lnTo>
                    <a:pt x="17" y="947"/>
                  </a:lnTo>
                  <a:lnTo>
                    <a:pt x="15" y="939"/>
                  </a:lnTo>
                  <a:lnTo>
                    <a:pt x="10" y="761"/>
                  </a:lnTo>
                  <a:lnTo>
                    <a:pt x="0" y="166"/>
                  </a:lnTo>
                  <a:lnTo>
                    <a:pt x="1" y="158"/>
                  </a:lnTo>
                  <a:lnTo>
                    <a:pt x="5" y="152"/>
                  </a:lnTo>
                  <a:lnTo>
                    <a:pt x="12" y="147"/>
                  </a:lnTo>
                  <a:lnTo>
                    <a:pt x="16" y="142"/>
                  </a:lnTo>
                  <a:lnTo>
                    <a:pt x="297" y="126"/>
                  </a:lnTo>
                  <a:lnTo>
                    <a:pt x="318" y="126"/>
                  </a:lnTo>
                  <a:lnTo>
                    <a:pt x="539" y="78"/>
                  </a:lnTo>
                  <a:lnTo>
                    <a:pt x="705" y="32"/>
                  </a:lnTo>
                  <a:lnTo>
                    <a:pt x="718" y="30"/>
                  </a:lnTo>
                  <a:lnTo>
                    <a:pt x="730" y="26"/>
                  </a:lnTo>
                  <a:lnTo>
                    <a:pt x="742" y="22"/>
                  </a:lnTo>
                  <a:lnTo>
                    <a:pt x="754" y="19"/>
                  </a:lnTo>
                  <a:lnTo>
                    <a:pt x="766" y="14"/>
                  </a:lnTo>
                  <a:lnTo>
                    <a:pt x="778" y="10"/>
                  </a:lnTo>
                  <a:lnTo>
                    <a:pt x="790" y="5"/>
                  </a:lnTo>
                  <a:lnTo>
                    <a:pt x="802" y="0"/>
                  </a:lnTo>
                  <a:lnTo>
                    <a:pt x="807" y="6"/>
                  </a:lnTo>
                  <a:lnTo>
                    <a:pt x="813" y="11"/>
                  </a:lnTo>
                  <a:lnTo>
                    <a:pt x="817" y="16"/>
                  </a:lnTo>
                  <a:lnTo>
                    <a:pt x="822" y="21"/>
                  </a:lnTo>
                  <a:lnTo>
                    <a:pt x="827" y="26"/>
                  </a:lnTo>
                  <a:lnTo>
                    <a:pt x="830" y="32"/>
                  </a:lnTo>
                  <a:lnTo>
                    <a:pt x="832" y="38"/>
                  </a:lnTo>
                  <a:lnTo>
                    <a:pt x="834" y="4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3" name="Google Shape;423;p31"/>
            <p:cNvSpPr/>
            <p:nvPr/>
          </p:nvSpPr>
          <p:spPr>
            <a:xfrm>
              <a:off x="461" y="2520"/>
              <a:ext cx="642" cy="112"/>
            </a:xfrm>
            <a:custGeom>
              <a:avLst/>
              <a:gdLst/>
              <a:ahLst/>
              <a:cxnLst/>
              <a:rect l="l" t="t" r="r" b="b"/>
              <a:pathLst>
                <a:path w="642" h="112" extrusionOk="0">
                  <a:moveTo>
                    <a:pt x="508" y="41"/>
                  </a:moveTo>
                  <a:lnTo>
                    <a:pt x="381" y="71"/>
                  </a:lnTo>
                  <a:lnTo>
                    <a:pt x="244" y="98"/>
                  </a:lnTo>
                  <a:lnTo>
                    <a:pt x="0" y="112"/>
                  </a:lnTo>
                  <a:lnTo>
                    <a:pt x="269" y="44"/>
                  </a:lnTo>
                  <a:lnTo>
                    <a:pt x="280" y="44"/>
                  </a:lnTo>
                  <a:lnTo>
                    <a:pt x="296" y="43"/>
                  </a:lnTo>
                  <a:lnTo>
                    <a:pt x="318" y="41"/>
                  </a:lnTo>
                  <a:lnTo>
                    <a:pt x="343" y="38"/>
                  </a:lnTo>
                  <a:lnTo>
                    <a:pt x="373" y="34"/>
                  </a:lnTo>
                  <a:lnTo>
                    <a:pt x="403" y="30"/>
                  </a:lnTo>
                  <a:lnTo>
                    <a:pt x="436" y="27"/>
                  </a:lnTo>
                  <a:lnTo>
                    <a:pt x="470" y="22"/>
                  </a:lnTo>
                  <a:lnTo>
                    <a:pt x="501" y="18"/>
                  </a:lnTo>
                  <a:lnTo>
                    <a:pt x="533" y="14"/>
                  </a:lnTo>
                  <a:lnTo>
                    <a:pt x="561" y="10"/>
                  </a:lnTo>
                  <a:lnTo>
                    <a:pt x="587" y="7"/>
                  </a:lnTo>
                  <a:lnTo>
                    <a:pt x="609" y="4"/>
                  </a:lnTo>
                  <a:lnTo>
                    <a:pt x="625" y="2"/>
                  </a:lnTo>
                  <a:lnTo>
                    <a:pt x="636" y="0"/>
                  </a:lnTo>
                  <a:lnTo>
                    <a:pt x="640" y="0"/>
                  </a:lnTo>
                  <a:lnTo>
                    <a:pt x="642" y="0"/>
                  </a:lnTo>
                  <a:lnTo>
                    <a:pt x="508" y="41"/>
                  </a:ln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4" name="Google Shape;424;p31"/>
            <p:cNvSpPr/>
            <p:nvPr/>
          </p:nvSpPr>
          <p:spPr>
            <a:xfrm>
              <a:off x="774" y="2595"/>
              <a:ext cx="384" cy="790"/>
            </a:xfrm>
            <a:custGeom>
              <a:avLst/>
              <a:gdLst/>
              <a:ahLst/>
              <a:cxnLst/>
              <a:rect l="l" t="t" r="r" b="b"/>
              <a:pathLst>
                <a:path w="384" h="790" extrusionOk="0">
                  <a:moveTo>
                    <a:pt x="384" y="574"/>
                  </a:moveTo>
                  <a:lnTo>
                    <a:pt x="307" y="630"/>
                  </a:lnTo>
                  <a:lnTo>
                    <a:pt x="127" y="738"/>
                  </a:lnTo>
                  <a:lnTo>
                    <a:pt x="25" y="790"/>
                  </a:lnTo>
                  <a:lnTo>
                    <a:pt x="21" y="790"/>
                  </a:lnTo>
                  <a:lnTo>
                    <a:pt x="17" y="788"/>
                  </a:lnTo>
                  <a:lnTo>
                    <a:pt x="14" y="785"/>
                  </a:lnTo>
                  <a:lnTo>
                    <a:pt x="12" y="782"/>
                  </a:lnTo>
                  <a:lnTo>
                    <a:pt x="0" y="138"/>
                  </a:lnTo>
                  <a:lnTo>
                    <a:pt x="0" y="128"/>
                  </a:lnTo>
                  <a:lnTo>
                    <a:pt x="0" y="119"/>
                  </a:lnTo>
                  <a:lnTo>
                    <a:pt x="3" y="110"/>
                  </a:lnTo>
                  <a:lnTo>
                    <a:pt x="9" y="100"/>
                  </a:lnTo>
                  <a:lnTo>
                    <a:pt x="23" y="98"/>
                  </a:lnTo>
                  <a:lnTo>
                    <a:pt x="37" y="95"/>
                  </a:lnTo>
                  <a:lnTo>
                    <a:pt x="51" y="92"/>
                  </a:lnTo>
                  <a:lnTo>
                    <a:pt x="65" y="89"/>
                  </a:lnTo>
                  <a:lnTo>
                    <a:pt x="78" y="87"/>
                  </a:lnTo>
                  <a:lnTo>
                    <a:pt x="92" y="84"/>
                  </a:lnTo>
                  <a:lnTo>
                    <a:pt x="107" y="81"/>
                  </a:lnTo>
                  <a:lnTo>
                    <a:pt x="121" y="78"/>
                  </a:lnTo>
                  <a:lnTo>
                    <a:pt x="259" y="39"/>
                  </a:lnTo>
                  <a:lnTo>
                    <a:pt x="273" y="35"/>
                  </a:lnTo>
                  <a:lnTo>
                    <a:pt x="287" y="29"/>
                  </a:lnTo>
                  <a:lnTo>
                    <a:pt x="302" y="25"/>
                  </a:lnTo>
                  <a:lnTo>
                    <a:pt x="316" y="20"/>
                  </a:lnTo>
                  <a:lnTo>
                    <a:pt x="330" y="15"/>
                  </a:lnTo>
                  <a:lnTo>
                    <a:pt x="344" y="11"/>
                  </a:lnTo>
                  <a:lnTo>
                    <a:pt x="357" y="5"/>
                  </a:lnTo>
                  <a:lnTo>
                    <a:pt x="371" y="0"/>
                  </a:lnTo>
                  <a:lnTo>
                    <a:pt x="384" y="2"/>
                  </a:lnTo>
                  <a:lnTo>
                    <a:pt x="384" y="57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5" name="Google Shape;425;p31"/>
            <p:cNvSpPr/>
            <p:nvPr/>
          </p:nvSpPr>
          <p:spPr>
            <a:xfrm>
              <a:off x="801" y="2626"/>
              <a:ext cx="332" cy="720"/>
            </a:xfrm>
            <a:custGeom>
              <a:avLst/>
              <a:gdLst/>
              <a:ahLst/>
              <a:cxnLst/>
              <a:rect l="l" t="t" r="r" b="b"/>
              <a:pathLst>
                <a:path w="332" h="720" extrusionOk="0">
                  <a:moveTo>
                    <a:pt x="200" y="618"/>
                  </a:moveTo>
                  <a:lnTo>
                    <a:pt x="56" y="699"/>
                  </a:lnTo>
                  <a:lnTo>
                    <a:pt x="50" y="702"/>
                  </a:lnTo>
                  <a:lnTo>
                    <a:pt x="45" y="704"/>
                  </a:lnTo>
                  <a:lnTo>
                    <a:pt x="38" y="707"/>
                  </a:lnTo>
                  <a:lnTo>
                    <a:pt x="33" y="709"/>
                  </a:lnTo>
                  <a:lnTo>
                    <a:pt x="27" y="712"/>
                  </a:lnTo>
                  <a:lnTo>
                    <a:pt x="22" y="714"/>
                  </a:lnTo>
                  <a:lnTo>
                    <a:pt x="16" y="716"/>
                  </a:lnTo>
                  <a:lnTo>
                    <a:pt x="11" y="720"/>
                  </a:lnTo>
                  <a:lnTo>
                    <a:pt x="0" y="94"/>
                  </a:lnTo>
                  <a:lnTo>
                    <a:pt x="22" y="92"/>
                  </a:lnTo>
                  <a:lnTo>
                    <a:pt x="44" y="89"/>
                  </a:lnTo>
                  <a:lnTo>
                    <a:pt x="65" y="84"/>
                  </a:lnTo>
                  <a:lnTo>
                    <a:pt x="86" y="80"/>
                  </a:lnTo>
                  <a:lnTo>
                    <a:pt x="107" y="76"/>
                  </a:lnTo>
                  <a:lnTo>
                    <a:pt x="127" y="70"/>
                  </a:lnTo>
                  <a:lnTo>
                    <a:pt x="148" y="64"/>
                  </a:lnTo>
                  <a:lnTo>
                    <a:pt x="169" y="58"/>
                  </a:lnTo>
                  <a:lnTo>
                    <a:pt x="190" y="52"/>
                  </a:lnTo>
                  <a:lnTo>
                    <a:pt x="210" y="45"/>
                  </a:lnTo>
                  <a:lnTo>
                    <a:pt x="230" y="37"/>
                  </a:lnTo>
                  <a:lnTo>
                    <a:pt x="251" y="30"/>
                  </a:lnTo>
                  <a:lnTo>
                    <a:pt x="270" y="23"/>
                  </a:lnTo>
                  <a:lnTo>
                    <a:pt x="290" y="16"/>
                  </a:lnTo>
                  <a:lnTo>
                    <a:pt x="310" y="8"/>
                  </a:lnTo>
                  <a:lnTo>
                    <a:pt x="330" y="0"/>
                  </a:lnTo>
                  <a:lnTo>
                    <a:pt x="332" y="535"/>
                  </a:lnTo>
                  <a:lnTo>
                    <a:pt x="200" y="618"/>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6" name="Google Shape;426;p31"/>
            <p:cNvSpPr/>
            <p:nvPr/>
          </p:nvSpPr>
          <p:spPr>
            <a:xfrm>
              <a:off x="668" y="2676"/>
              <a:ext cx="77" cy="833"/>
            </a:xfrm>
            <a:custGeom>
              <a:avLst/>
              <a:gdLst/>
              <a:ahLst/>
              <a:cxnLst/>
              <a:rect l="l" t="t" r="r" b="b"/>
              <a:pathLst>
                <a:path w="77" h="833" extrusionOk="0">
                  <a:moveTo>
                    <a:pt x="37" y="684"/>
                  </a:moveTo>
                  <a:lnTo>
                    <a:pt x="44" y="798"/>
                  </a:lnTo>
                  <a:lnTo>
                    <a:pt x="47" y="804"/>
                  </a:lnTo>
                  <a:lnTo>
                    <a:pt x="50" y="808"/>
                  </a:lnTo>
                  <a:lnTo>
                    <a:pt x="55" y="812"/>
                  </a:lnTo>
                  <a:lnTo>
                    <a:pt x="59" y="816"/>
                  </a:lnTo>
                  <a:lnTo>
                    <a:pt x="64" y="819"/>
                  </a:lnTo>
                  <a:lnTo>
                    <a:pt x="69" y="822"/>
                  </a:lnTo>
                  <a:lnTo>
                    <a:pt x="73" y="827"/>
                  </a:lnTo>
                  <a:lnTo>
                    <a:pt x="77" y="831"/>
                  </a:lnTo>
                  <a:lnTo>
                    <a:pt x="73" y="832"/>
                  </a:lnTo>
                  <a:lnTo>
                    <a:pt x="68" y="833"/>
                  </a:lnTo>
                  <a:lnTo>
                    <a:pt x="62" y="833"/>
                  </a:lnTo>
                  <a:lnTo>
                    <a:pt x="57" y="832"/>
                  </a:lnTo>
                  <a:lnTo>
                    <a:pt x="51" y="830"/>
                  </a:lnTo>
                  <a:lnTo>
                    <a:pt x="46" y="828"/>
                  </a:lnTo>
                  <a:lnTo>
                    <a:pt x="40" y="824"/>
                  </a:lnTo>
                  <a:lnTo>
                    <a:pt x="36" y="821"/>
                  </a:lnTo>
                  <a:lnTo>
                    <a:pt x="30" y="817"/>
                  </a:lnTo>
                  <a:lnTo>
                    <a:pt x="24" y="811"/>
                  </a:lnTo>
                  <a:lnTo>
                    <a:pt x="20" y="805"/>
                  </a:lnTo>
                  <a:lnTo>
                    <a:pt x="15" y="798"/>
                  </a:lnTo>
                  <a:lnTo>
                    <a:pt x="6" y="225"/>
                  </a:lnTo>
                  <a:lnTo>
                    <a:pt x="0" y="9"/>
                  </a:lnTo>
                  <a:lnTo>
                    <a:pt x="5" y="2"/>
                  </a:lnTo>
                  <a:lnTo>
                    <a:pt x="12" y="0"/>
                  </a:lnTo>
                  <a:lnTo>
                    <a:pt x="20" y="3"/>
                  </a:lnTo>
                  <a:lnTo>
                    <a:pt x="26" y="3"/>
                  </a:lnTo>
                  <a:lnTo>
                    <a:pt x="37" y="68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7" name="Google Shape;427;p31"/>
            <p:cNvSpPr/>
            <p:nvPr/>
          </p:nvSpPr>
          <p:spPr>
            <a:xfrm>
              <a:off x="969" y="2679"/>
              <a:ext cx="126" cy="162"/>
            </a:xfrm>
            <a:custGeom>
              <a:avLst/>
              <a:gdLst/>
              <a:ahLst/>
              <a:cxnLst/>
              <a:rect l="l" t="t" r="r" b="b"/>
              <a:pathLst>
                <a:path w="126" h="162" extrusionOk="0">
                  <a:moveTo>
                    <a:pt x="123" y="18"/>
                  </a:moveTo>
                  <a:lnTo>
                    <a:pt x="126" y="36"/>
                  </a:lnTo>
                  <a:lnTo>
                    <a:pt x="121" y="51"/>
                  </a:lnTo>
                  <a:lnTo>
                    <a:pt x="112" y="66"/>
                  </a:lnTo>
                  <a:lnTo>
                    <a:pt x="103" y="80"/>
                  </a:lnTo>
                  <a:lnTo>
                    <a:pt x="99" y="86"/>
                  </a:lnTo>
                  <a:lnTo>
                    <a:pt x="93" y="91"/>
                  </a:lnTo>
                  <a:lnTo>
                    <a:pt x="88" y="96"/>
                  </a:lnTo>
                  <a:lnTo>
                    <a:pt x="83" y="99"/>
                  </a:lnTo>
                  <a:lnTo>
                    <a:pt x="78" y="103"/>
                  </a:lnTo>
                  <a:lnTo>
                    <a:pt x="74" y="109"/>
                  </a:lnTo>
                  <a:lnTo>
                    <a:pt x="72" y="114"/>
                  </a:lnTo>
                  <a:lnTo>
                    <a:pt x="71" y="121"/>
                  </a:lnTo>
                  <a:lnTo>
                    <a:pt x="65" y="130"/>
                  </a:lnTo>
                  <a:lnTo>
                    <a:pt x="58" y="137"/>
                  </a:lnTo>
                  <a:lnTo>
                    <a:pt x="50" y="142"/>
                  </a:lnTo>
                  <a:lnTo>
                    <a:pt x="41" y="147"/>
                  </a:lnTo>
                  <a:lnTo>
                    <a:pt x="31" y="150"/>
                  </a:lnTo>
                  <a:lnTo>
                    <a:pt x="23" y="153"/>
                  </a:lnTo>
                  <a:lnTo>
                    <a:pt x="13" y="158"/>
                  </a:lnTo>
                  <a:lnTo>
                    <a:pt x="4" y="162"/>
                  </a:lnTo>
                  <a:lnTo>
                    <a:pt x="0" y="156"/>
                  </a:lnTo>
                  <a:lnTo>
                    <a:pt x="2" y="148"/>
                  </a:lnTo>
                  <a:lnTo>
                    <a:pt x="6" y="140"/>
                  </a:lnTo>
                  <a:lnTo>
                    <a:pt x="6" y="132"/>
                  </a:lnTo>
                  <a:lnTo>
                    <a:pt x="6" y="116"/>
                  </a:lnTo>
                  <a:lnTo>
                    <a:pt x="5" y="101"/>
                  </a:lnTo>
                  <a:lnTo>
                    <a:pt x="4" y="86"/>
                  </a:lnTo>
                  <a:lnTo>
                    <a:pt x="4" y="71"/>
                  </a:lnTo>
                  <a:lnTo>
                    <a:pt x="5" y="57"/>
                  </a:lnTo>
                  <a:lnTo>
                    <a:pt x="10" y="44"/>
                  </a:lnTo>
                  <a:lnTo>
                    <a:pt x="17" y="32"/>
                  </a:lnTo>
                  <a:lnTo>
                    <a:pt x="29" y="23"/>
                  </a:lnTo>
                  <a:lnTo>
                    <a:pt x="34" y="21"/>
                  </a:lnTo>
                  <a:lnTo>
                    <a:pt x="39" y="20"/>
                  </a:lnTo>
                  <a:lnTo>
                    <a:pt x="42" y="20"/>
                  </a:lnTo>
                  <a:lnTo>
                    <a:pt x="47" y="19"/>
                  </a:lnTo>
                  <a:lnTo>
                    <a:pt x="51" y="19"/>
                  </a:lnTo>
                  <a:lnTo>
                    <a:pt x="55" y="19"/>
                  </a:lnTo>
                  <a:lnTo>
                    <a:pt x="59" y="19"/>
                  </a:lnTo>
                  <a:lnTo>
                    <a:pt x="63" y="19"/>
                  </a:lnTo>
                  <a:lnTo>
                    <a:pt x="68" y="15"/>
                  </a:lnTo>
                  <a:lnTo>
                    <a:pt x="74" y="11"/>
                  </a:lnTo>
                  <a:lnTo>
                    <a:pt x="80" y="6"/>
                  </a:lnTo>
                  <a:lnTo>
                    <a:pt x="86" y="3"/>
                  </a:lnTo>
                  <a:lnTo>
                    <a:pt x="92" y="1"/>
                  </a:lnTo>
                  <a:lnTo>
                    <a:pt x="97" y="0"/>
                  </a:lnTo>
                  <a:lnTo>
                    <a:pt x="102" y="0"/>
                  </a:lnTo>
                  <a:lnTo>
                    <a:pt x="105" y="1"/>
                  </a:lnTo>
                  <a:lnTo>
                    <a:pt x="123" y="1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8" name="Google Shape;428;p31"/>
            <p:cNvSpPr/>
            <p:nvPr/>
          </p:nvSpPr>
          <p:spPr>
            <a:xfrm>
              <a:off x="985" y="2693"/>
              <a:ext cx="91" cy="127"/>
            </a:xfrm>
            <a:custGeom>
              <a:avLst/>
              <a:gdLst/>
              <a:ahLst/>
              <a:cxnLst/>
              <a:rect l="l" t="t" r="r" b="b"/>
              <a:pathLst>
                <a:path w="91" h="127" extrusionOk="0">
                  <a:moveTo>
                    <a:pt x="91" y="13"/>
                  </a:moveTo>
                  <a:lnTo>
                    <a:pt x="91" y="22"/>
                  </a:lnTo>
                  <a:lnTo>
                    <a:pt x="88" y="30"/>
                  </a:lnTo>
                  <a:lnTo>
                    <a:pt x="85" y="39"/>
                  </a:lnTo>
                  <a:lnTo>
                    <a:pt x="80" y="47"/>
                  </a:lnTo>
                  <a:lnTo>
                    <a:pt x="74" y="53"/>
                  </a:lnTo>
                  <a:lnTo>
                    <a:pt x="68" y="60"/>
                  </a:lnTo>
                  <a:lnTo>
                    <a:pt x="60" y="66"/>
                  </a:lnTo>
                  <a:lnTo>
                    <a:pt x="52" y="72"/>
                  </a:lnTo>
                  <a:lnTo>
                    <a:pt x="49" y="73"/>
                  </a:lnTo>
                  <a:lnTo>
                    <a:pt x="47" y="73"/>
                  </a:lnTo>
                  <a:lnTo>
                    <a:pt x="44" y="74"/>
                  </a:lnTo>
                  <a:lnTo>
                    <a:pt x="40" y="77"/>
                  </a:lnTo>
                  <a:lnTo>
                    <a:pt x="42" y="84"/>
                  </a:lnTo>
                  <a:lnTo>
                    <a:pt x="44" y="89"/>
                  </a:lnTo>
                  <a:lnTo>
                    <a:pt x="46" y="95"/>
                  </a:lnTo>
                  <a:lnTo>
                    <a:pt x="44" y="101"/>
                  </a:lnTo>
                  <a:lnTo>
                    <a:pt x="39" y="108"/>
                  </a:lnTo>
                  <a:lnTo>
                    <a:pt x="35" y="113"/>
                  </a:lnTo>
                  <a:lnTo>
                    <a:pt x="30" y="118"/>
                  </a:lnTo>
                  <a:lnTo>
                    <a:pt x="23" y="121"/>
                  </a:lnTo>
                  <a:lnTo>
                    <a:pt x="16" y="123"/>
                  </a:lnTo>
                  <a:lnTo>
                    <a:pt x="11" y="125"/>
                  </a:lnTo>
                  <a:lnTo>
                    <a:pt x="6" y="126"/>
                  </a:lnTo>
                  <a:lnTo>
                    <a:pt x="0" y="127"/>
                  </a:lnTo>
                  <a:lnTo>
                    <a:pt x="1" y="102"/>
                  </a:lnTo>
                  <a:lnTo>
                    <a:pt x="1" y="74"/>
                  </a:lnTo>
                  <a:lnTo>
                    <a:pt x="3" y="48"/>
                  </a:lnTo>
                  <a:lnTo>
                    <a:pt x="10" y="28"/>
                  </a:lnTo>
                  <a:lnTo>
                    <a:pt x="14" y="23"/>
                  </a:lnTo>
                  <a:lnTo>
                    <a:pt x="21" y="21"/>
                  </a:lnTo>
                  <a:lnTo>
                    <a:pt x="27" y="19"/>
                  </a:lnTo>
                  <a:lnTo>
                    <a:pt x="34" y="18"/>
                  </a:lnTo>
                  <a:lnTo>
                    <a:pt x="38" y="22"/>
                  </a:lnTo>
                  <a:lnTo>
                    <a:pt x="44" y="23"/>
                  </a:lnTo>
                  <a:lnTo>
                    <a:pt x="48" y="23"/>
                  </a:lnTo>
                  <a:lnTo>
                    <a:pt x="53" y="22"/>
                  </a:lnTo>
                  <a:lnTo>
                    <a:pt x="59" y="14"/>
                  </a:lnTo>
                  <a:lnTo>
                    <a:pt x="64" y="5"/>
                  </a:lnTo>
                  <a:lnTo>
                    <a:pt x="72" y="0"/>
                  </a:lnTo>
                  <a:lnTo>
                    <a:pt x="84" y="2"/>
                  </a:lnTo>
                  <a:lnTo>
                    <a:pt x="91" y="13"/>
                  </a:lnTo>
                  <a:close/>
                </a:path>
              </a:pathLst>
            </a:custGeom>
            <a:solidFill>
              <a:srgbClr val="BAF4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9" name="Google Shape;429;p31"/>
            <p:cNvSpPr/>
            <p:nvPr/>
          </p:nvSpPr>
          <p:spPr>
            <a:xfrm>
              <a:off x="841" y="2724"/>
              <a:ext cx="113" cy="175"/>
            </a:xfrm>
            <a:custGeom>
              <a:avLst/>
              <a:gdLst/>
              <a:ahLst/>
              <a:cxnLst/>
              <a:rect l="l" t="t" r="r" b="b"/>
              <a:pathLst>
                <a:path w="113" h="175" extrusionOk="0">
                  <a:moveTo>
                    <a:pt x="92" y="17"/>
                  </a:moveTo>
                  <a:lnTo>
                    <a:pt x="92" y="24"/>
                  </a:lnTo>
                  <a:lnTo>
                    <a:pt x="91" y="31"/>
                  </a:lnTo>
                  <a:lnTo>
                    <a:pt x="89" y="37"/>
                  </a:lnTo>
                  <a:lnTo>
                    <a:pt x="86" y="43"/>
                  </a:lnTo>
                  <a:lnTo>
                    <a:pt x="81" y="47"/>
                  </a:lnTo>
                  <a:lnTo>
                    <a:pt x="77" y="49"/>
                  </a:lnTo>
                  <a:lnTo>
                    <a:pt x="71" y="52"/>
                  </a:lnTo>
                  <a:lnTo>
                    <a:pt x="66" y="53"/>
                  </a:lnTo>
                  <a:lnTo>
                    <a:pt x="60" y="55"/>
                  </a:lnTo>
                  <a:lnTo>
                    <a:pt x="54" y="56"/>
                  </a:lnTo>
                  <a:lnTo>
                    <a:pt x="48" y="58"/>
                  </a:lnTo>
                  <a:lnTo>
                    <a:pt x="43" y="60"/>
                  </a:lnTo>
                  <a:lnTo>
                    <a:pt x="35" y="68"/>
                  </a:lnTo>
                  <a:lnTo>
                    <a:pt x="29" y="77"/>
                  </a:lnTo>
                  <a:lnTo>
                    <a:pt x="23" y="87"/>
                  </a:lnTo>
                  <a:lnTo>
                    <a:pt x="19" y="96"/>
                  </a:lnTo>
                  <a:lnTo>
                    <a:pt x="16" y="106"/>
                  </a:lnTo>
                  <a:lnTo>
                    <a:pt x="15" y="117"/>
                  </a:lnTo>
                  <a:lnTo>
                    <a:pt x="16" y="127"/>
                  </a:lnTo>
                  <a:lnTo>
                    <a:pt x="19" y="138"/>
                  </a:lnTo>
                  <a:lnTo>
                    <a:pt x="24" y="145"/>
                  </a:lnTo>
                  <a:lnTo>
                    <a:pt x="32" y="151"/>
                  </a:lnTo>
                  <a:lnTo>
                    <a:pt x="41" y="153"/>
                  </a:lnTo>
                  <a:lnTo>
                    <a:pt x="49" y="152"/>
                  </a:lnTo>
                  <a:lnTo>
                    <a:pt x="56" y="151"/>
                  </a:lnTo>
                  <a:lnTo>
                    <a:pt x="62" y="149"/>
                  </a:lnTo>
                  <a:lnTo>
                    <a:pt x="68" y="145"/>
                  </a:lnTo>
                  <a:lnTo>
                    <a:pt x="73" y="141"/>
                  </a:lnTo>
                  <a:lnTo>
                    <a:pt x="78" y="136"/>
                  </a:lnTo>
                  <a:lnTo>
                    <a:pt x="83" y="130"/>
                  </a:lnTo>
                  <a:lnTo>
                    <a:pt x="87" y="125"/>
                  </a:lnTo>
                  <a:lnTo>
                    <a:pt x="92" y="120"/>
                  </a:lnTo>
                  <a:lnTo>
                    <a:pt x="94" y="115"/>
                  </a:lnTo>
                  <a:lnTo>
                    <a:pt x="95" y="108"/>
                  </a:lnTo>
                  <a:lnTo>
                    <a:pt x="95" y="103"/>
                  </a:lnTo>
                  <a:lnTo>
                    <a:pt x="95" y="101"/>
                  </a:lnTo>
                  <a:lnTo>
                    <a:pt x="98" y="95"/>
                  </a:lnTo>
                  <a:lnTo>
                    <a:pt x="97" y="91"/>
                  </a:lnTo>
                  <a:lnTo>
                    <a:pt x="94" y="85"/>
                  </a:lnTo>
                  <a:lnTo>
                    <a:pt x="93" y="81"/>
                  </a:lnTo>
                  <a:lnTo>
                    <a:pt x="74" y="69"/>
                  </a:lnTo>
                  <a:lnTo>
                    <a:pt x="78" y="63"/>
                  </a:lnTo>
                  <a:lnTo>
                    <a:pt x="85" y="59"/>
                  </a:lnTo>
                  <a:lnTo>
                    <a:pt x="92" y="60"/>
                  </a:lnTo>
                  <a:lnTo>
                    <a:pt x="95" y="60"/>
                  </a:lnTo>
                  <a:lnTo>
                    <a:pt x="103" y="70"/>
                  </a:lnTo>
                  <a:lnTo>
                    <a:pt x="109" y="82"/>
                  </a:lnTo>
                  <a:lnTo>
                    <a:pt x="113" y="94"/>
                  </a:lnTo>
                  <a:lnTo>
                    <a:pt x="110" y="108"/>
                  </a:lnTo>
                  <a:lnTo>
                    <a:pt x="105" y="118"/>
                  </a:lnTo>
                  <a:lnTo>
                    <a:pt x="101" y="128"/>
                  </a:lnTo>
                  <a:lnTo>
                    <a:pt x="95" y="138"/>
                  </a:lnTo>
                  <a:lnTo>
                    <a:pt x="90" y="148"/>
                  </a:lnTo>
                  <a:lnTo>
                    <a:pt x="84" y="153"/>
                  </a:lnTo>
                  <a:lnTo>
                    <a:pt x="79" y="158"/>
                  </a:lnTo>
                  <a:lnTo>
                    <a:pt x="72" y="163"/>
                  </a:lnTo>
                  <a:lnTo>
                    <a:pt x="67" y="167"/>
                  </a:lnTo>
                  <a:lnTo>
                    <a:pt x="60" y="172"/>
                  </a:lnTo>
                  <a:lnTo>
                    <a:pt x="53" y="174"/>
                  </a:lnTo>
                  <a:lnTo>
                    <a:pt x="46" y="175"/>
                  </a:lnTo>
                  <a:lnTo>
                    <a:pt x="37" y="174"/>
                  </a:lnTo>
                  <a:lnTo>
                    <a:pt x="28" y="173"/>
                  </a:lnTo>
                  <a:lnTo>
                    <a:pt x="20" y="168"/>
                  </a:lnTo>
                  <a:lnTo>
                    <a:pt x="13" y="161"/>
                  </a:lnTo>
                  <a:lnTo>
                    <a:pt x="7" y="153"/>
                  </a:lnTo>
                  <a:lnTo>
                    <a:pt x="3" y="140"/>
                  </a:lnTo>
                  <a:lnTo>
                    <a:pt x="0" y="127"/>
                  </a:lnTo>
                  <a:lnTo>
                    <a:pt x="0" y="114"/>
                  </a:lnTo>
                  <a:lnTo>
                    <a:pt x="3" y="101"/>
                  </a:lnTo>
                  <a:lnTo>
                    <a:pt x="6" y="88"/>
                  </a:lnTo>
                  <a:lnTo>
                    <a:pt x="11" y="76"/>
                  </a:lnTo>
                  <a:lnTo>
                    <a:pt x="18" y="64"/>
                  </a:lnTo>
                  <a:lnTo>
                    <a:pt x="26" y="53"/>
                  </a:lnTo>
                  <a:lnTo>
                    <a:pt x="32" y="45"/>
                  </a:lnTo>
                  <a:lnTo>
                    <a:pt x="41" y="42"/>
                  </a:lnTo>
                  <a:lnTo>
                    <a:pt x="50" y="41"/>
                  </a:lnTo>
                  <a:lnTo>
                    <a:pt x="59" y="40"/>
                  </a:lnTo>
                  <a:lnTo>
                    <a:pt x="68" y="39"/>
                  </a:lnTo>
                  <a:lnTo>
                    <a:pt x="73" y="35"/>
                  </a:lnTo>
                  <a:lnTo>
                    <a:pt x="76" y="29"/>
                  </a:lnTo>
                  <a:lnTo>
                    <a:pt x="72" y="18"/>
                  </a:lnTo>
                  <a:lnTo>
                    <a:pt x="65" y="23"/>
                  </a:lnTo>
                  <a:lnTo>
                    <a:pt x="61" y="31"/>
                  </a:lnTo>
                  <a:lnTo>
                    <a:pt x="56" y="35"/>
                  </a:lnTo>
                  <a:lnTo>
                    <a:pt x="46" y="32"/>
                  </a:lnTo>
                  <a:lnTo>
                    <a:pt x="46" y="30"/>
                  </a:lnTo>
                  <a:lnTo>
                    <a:pt x="46" y="27"/>
                  </a:lnTo>
                  <a:lnTo>
                    <a:pt x="45" y="24"/>
                  </a:lnTo>
                  <a:lnTo>
                    <a:pt x="43" y="22"/>
                  </a:lnTo>
                  <a:lnTo>
                    <a:pt x="36" y="22"/>
                  </a:lnTo>
                  <a:lnTo>
                    <a:pt x="30" y="23"/>
                  </a:lnTo>
                  <a:lnTo>
                    <a:pt x="24" y="27"/>
                  </a:lnTo>
                  <a:lnTo>
                    <a:pt x="20" y="34"/>
                  </a:lnTo>
                  <a:lnTo>
                    <a:pt x="19" y="46"/>
                  </a:lnTo>
                  <a:lnTo>
                    <a:pt x="11" y="46"/>
                  </a:lnTo>
                  <a:lnTo>
                    <a:pt x="8" y="41"/>
                  </a:lnTo>
                  <a:lnTo>
                    <a:pt x="7" y="32"/>
                  </a:lnTo>
                  <a:lnTo>
                    <a:pt x="9" y="26"/>
                  </a:lnTo>
                  <a:lnTo>
                    <a:pt x="12" y="19"/>
                  </a:lnTo>
                  <a:lnTo>
                    <a:pt x="16" y="14"/>
                  </a:lnTo>
                  <a:lnTo>
                    <a:pt x="21" y="9"/>
                  </a:lnTo>
                  <a:lnTo>
                    <a:pt x="28" y="6"/>
                  </a:lnTo>
                  <a:lnTo>
                    <a:pt x="33" y="5"/>
                  </a:lnTo>
                  <a:lnTo>
                    <a:pt x="38" y="6"/>
                  </a:lnTo>
                  <a:lnTo>
                    <a:pt x="43" y="6"/>
                  </a:lnTo>
                  <a:lnTo>
                    <a:pt x="47" y="7"/>
                  </a:lnTo>
                  <a:lnTo>
                    <a:pt x="50" y="7"/>
                  </a:lnTo>
                  <a:lnTo>
                    <a:pt x="55" y="6"/>
                  </a:lnTo>
                  <a:lnTo>
                    <a:pt x="59" y="5"/>
                  </a:lnTo>
                  <a:lnTo>
                    <a:pt x="64" y="0"/>
                  </a:lnTo>
                  <a:lnTo>
                    <a:pt x="73" y="0"/>
                  </a:lnTo>
                  <a:lnTo>
                    <a:pt x="81" y="4"/>
                  </a:lnTo>
                  <a:lnTo>
                    <a:pt x="87" y="9"/>
                  </a:lnTo>
                  <a:lnTo>
                    <a:pt x="92"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0" name="Google Shape;430;p31"/>
            <p:cNvSpPr/>
            <p:nvPr/>
          </p:nvSpPr>
          <p:spPr>
            <a:xfrm>
              <a:off x="1639" y="2753"/>
              <a:ext cx="17" cy="12"/>
            </a:xfrm>
            <a:custGeom>
              <a:avLst/>
              <a:gdLst/>
              <a:ahLst/>
              <a:cxnLst/>
              <a:rect l="l" t="t" r="r" b="b"/>
              <a:pathLst>
                <a:path w="17" h="12" extrusionOk="0">
                  <a:moveTo>
                    <a:pt x="17" y="6"/>
                  </a:moveTo>
                  <a:lnTo>
                    <a:pt x="13" y="8"/>
                  </a:lnTo>
                  <a:lnTo>
                    <a:pt x="8" y="10"/>
                  </a:lnTo>
                  <a:lnTo>
                    <a:pt x="4" y="11"/>
                  </a:lnTo>
                  <a:lnTo>
                    <a:pt x="0" y="12"/>
                  </a:lnTo>
                  <a:lnTo>
                    <a:pt x="2" y="0"/>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1" name="Google Shape;431;p31"/>
            <p:cNvSpPr/>
            <p:nvPr/>
          </p:nvSpPr>
          <p:spPr>
            <a:xfrm>
              <a:off x="1918" y="2780"/>
              <a:ext cx="40" cy="70"/>
            </a:xfrm>
            <a:custGeom>
              <a:avLst/>
              <a:gdLst/>
              <a:ahLst/>
              <a:cxnLst/>
              <a:rect l="l" t="t" r="r" b="b"/>
              <a:pathLst>
                <a:path w="40" h="70" extrusionOk="0">
                  <a:moveTo>
                    <a:pt x="40" y="9"/>
                  </a:moveTo>
                  <a:lnTo>
                    <a:pt x="40" y="12"/>
                  </a:lnTo>
                  <a:lnTo>
                    <a:pt x="39" y="14"/>
                  </a:lnTo>
                  <a:lnTo>
                    <a:pt x="37" y="16"/>
                  </a:lnTo>
                  <a:lnTo>
                    <a:pt x="34" y="17"/>
                  </a:lnTo>
                  <a:lnTo>
                    <a:pt x="22" y="13"/>
                  </a:lnTo>
                  <a:lnTo>
                    <a:pt x="19" y="19"/>
                  </a:lnTo>
                  <a:lnTo>
                    <a:pt x="17" y="27"/>
                  </a:lnTo>
                  <a:lnTo>
                    <a:pt x="15" y="35"/>
                  </a:lnTo>
                  <a:lnTo>
                    <a:pt x="14" y="41"/>
                  </a:lnTo>
                  <a:lnTo>
                    <a:pt x="21" y="43"/>
                  </a:lnTo>
                  <a:lnTo>
                    <a:pt x="28" y="44"/>
                  </a:lnTo>
                  <a:lnTo>
                    <a:pt x="31" y="47"/>
                  </a:lnTo>
                  <a:lnTo>
                    <a:pt x="29" y="53"/>
                  </a:lnTo>
                  <a:lnTo>
                    <a:pt x="25" y="60"/>
                  </a:lnTo>
                  <a:lnTo>
                    <a:pt x="18" y="66"/>
                  </a:lnTo>
                  <a:lnTo>
                    <a:pt x="10" y="70"/>
                  </a:lnTo>
                  <a:lnTo>
                    <a:pt x="4" y="70"/>
                  </a:lnTo>
                  <a:lnTo>
                    <a:pt x="1" y="59"/>
                  </a:lnTo>
                  <a:lnTo>
                    <a:pt x="1" y="46"/>
                  </a:lnTo>
                  <a:lnTo>
                    <a:pt x="1" y="34"/>
                  </a:lnTo>
                  <a:lnTo>
                    <a:pt x="0" y="23"/>
                  </a:lnTo>
                  <a:lnTo>
                    <a:pt x="2" y="16"/>
                  </a:lnTo>
                  <a:lnTo>
                    <a:pt x="6" y="10"/>
                  </a:lnTo>
                  <a:lnTo>
                    <a:pt x="12" y="3"/>
                  </a:lnTo>
                  <a:lnTo>
                    <a:pt x="18" y="0"/>
                  </a:lnTo>
                  <a:lnTo>
                    <a:pt x="25" y="0"/>
                  </a:lnTo>
                  <a:lnTo>
                    <a:pt x="30" y="1"/>
                  </a:lnTo>
                  <a:lnTo>
                    <a:pt x="35" y="4"/>
                  </a:lnTo>
                  <a:lnTo>
                    <a:pt x="40" y="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2" name="Google Shape;432;p31"/>
            <p:cNvSpPr/>
            <p:nvPr/>
          </p:nvSpPr>
          <p:spPr>
            <a:xfrm>
              <a:off x="881" y="2794"/>
              <a:ext cx="32" cy="26"/>
            </a:xfrm>
            <a:custGeom>
              <a:avLst/>
              <a:gdLst/>
              <a:ahLst/>
              <a:cxnLst/>
              <a:rect l="l" t="t" r="r" b="b"/>
              <a:pathLst>
                <a:path w="32" h="26" extrusionOk="0">
                  <a:moveTo>
                    <a:pt x="32" y="6"/>
                  </a:moveTo>
                  <a:lnTo>
                    <a:pt x="31" y="10"/>
                  </a:lnTo>
                  <a:lnTo>
                    <a:pt x="31" y="15"/>
                  </a:lnTo>
                  <a:lnTo>
                    <a:pt x="30" y="20"/>
                  </a:lnTo>
                  <a:lnTo>
                    <a:pt x="26" y="21"/>
                  </a:lnTo>
                  <a:lnTo>
                    <a:pt x="18" y="14"/>
                  </a:lnTo>
                  <a:lnTo>
                    <a:pt x="15" y="18"/>
                  </a:lnTo>
                  <a:lnTo>
                    <a:pt x="10" y="22"/>
                  </a:lnTo>
                  <a:lnTo>
                    <a:pt x="6" y="25"/>
                  </a:lnTo>
                  <a:lnTo>
                    <a:pt x="1" y="26"/>
                  </a:lnTo>
                  <a:lnTo>
                    <a:pt x="0" y="21"/>
                  </a:lnTo>
                  <a:lnTo>
                    <a:pt x="1" y="17"/>
                  </a:lnTo>
                  <a:lnTo>
                    <a:pt x="4" y="12"/>
                  </a:lnTo>
                  <a:lnTo>
                    <a:pt x="6" y="8"/>
                  </a:lnTo>
                  <a:lnTo>
                    <a:pt x="12" y="3"/>
                  </a:lnTo>
                  <a:lnTo>
                    <a:pt x="19" y="0"/>
                  </a:lnTo>
                  <a:lnTo>
                    <a:pt x="27" y="1"/>
                  </a:lnTo>
                  <a:lnTo>
                    <a:pt x="32" y="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3" name="Google Shape;433;p31"/>
            <p:cNvSpPr/>
            <p:nvPr/>
          </p:nvSpPr>
          <p:spPr>
            <a:xfrm>
              <a:off x="1644" y="2803"/>
              <a:ext cx="38" cy="156"/>
            </a:xfrm>
            <a:custGeom>
              <a:avLst/>
              <a:gdLst/>
              <a:ahLst/>
              <a:cxnLst/>
              <a:rect l="l" t="t" r="r" b="b"/>
              <a:pathLst>
                <a:path w="38" h="156" extrusionOk="0">
                  <a:moveTo>
                    <a:pt x="28" y="5"/>
                  </a:moveTo>
                  <a:lnTo>
                    <a:pt x="28" y="18"/>
                  </a:lnTo>
                  <a:lnTo>
                    <a:pt x="25" y="32"/>
                  </a:lnTo>
                  <a:lnTo>
                    <a:pt x="22" y="45"/>
                  </a:lnTo>
                  <a:lnTo>
                    <a:pt x="21" y="59"/>
                  </a:lnTo>
                  <a:lnTo>
                    <a:pt x="22" y="82"/>
                  </a:lnTo>
                  <a:lnTo>
                    <a:pt x="25" y="106"/>
                  </a:lnTo>
                  <a:lnTo>
                    <a:pt x="31" y="128"/>
                  </a:lnTo>
                  <a:lnTo>
                    <a:pt x="38" y="150"/>
                  </a:lnTo>
                  <a:lnTo>
                    <a:pt x="37" y="152"/>
                  </a:lnTo>
                  <a:lnTo>
                    <a:pt x="35" y="155"/>
                  </a:lnTo>
                  <a:lnTo>
                    <a:pt x="33" y="156"/>
                  </a:lnTo>
                  <a:lnTo>
                    <a:pt x="30" y="154"/>
                  </a:lnTo>
                  <a:lnTo>
                    <a:pt x="20" y="137"/>
                  </a:lnTo>
                  <a:lnTo>
                    <a:pt x="11" y="119"/>
                  </a:lnTo>
                  <a:lnTo>
                    <a:pt x="6" y="100"/>
                  </a:lnTo>
                  <a:lnTo>
                    <a:pt x="1" y="79"/>
                  </a:lnTo>
                  <a:lnTo>
                    <a:pt x="0" y="60"/>
                  </a:lnTo>
                  <a:lnTo>
                    <a:pt x="2" y="40"/>
                  </a:lnTo>
                  <a:lnTo>
                    <a:pt x="8" y="22"/>
                  </a:lnTo>
                  <a:lnTo>
                    <a:pt x="16" y="3"/>
                  </a:lnTo>
                  <a:lnTo>
                    <a:pt x="19" y="0"/>
                  </a:lnTo>
                  <a:lnTo>
                    <a:pt x="23" y="0"/>
                  </a:lnTo>
                  <a:lnTo>
                    <a:pt x="26" y="1"/>
                  </a:lnTo>
                  <a:lnTo>
                    <a:pt x="28" y="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4" name="Google Shape;434;p31"/>
            <p:cNvSpPr/>
            <p:nvPr/>
          </p:nvSpPr>
          <p:spPr>
            <a:xfrm>
              <a:off x="884" y="2826"/>
              <a:ext cx="43" cy="27"/>
            </a:xfrm>
            <a:custGeom>
              <a:avLst/>
              <a:gdLst/>
              <a:ahLst/>
              <a:cxnLst/>
              <a:rect l="l" t="t" r="r" b="b"/>
              <a:pathLst>
                <a:path w="43" h="27" extrusionOk="0">
                  <a:moveTo>
                    <a:pt x="43" y="1"/>
                  </a:moveTo>
                  <a:lnTo>
                    <a:pt x="43" y="7"/>
                  </a:lnTo>
                  <a:lnTo>
                    <a:pt x="41" y="12"/>
                  </a:lnTo>
                  <a:lnTo>
                    <a:pt x="38" y="17"/>
                  </a:lnTo>
                  <a:lnTo>
                    <a:pt x="36" y="23"/>
                  </a:lnTo>
                  <a:lnTo>
                    <a:pt x="33" y="25"/>
                  </a:lnTo>
                  <a:lnTo>
                    <a:pt x="28" y="27"/>
                  </a:lnTo>
                  <a:lnTo>
                    <a:pt x="24" y="27"/>
                  </a:lnTo>
                  <a:lnTo>
                    <a:pt x="19" y="27"/>
                  </a:lnTo>
                  <a:lnTo>
                    <a:pt x="15" y="27"/>
                  </a:lnTo>
                  <a:lnTo>
                    <a:pt x="11" y="27"/>
                  </a:lnTo>
                  <a:lnTo>
                    <a:pt x="6" y="26"/>
                  </a:lnTo>
                  <a:lnTo>
                    <a:pt x="2" y="25"/>
                  </a:lnTo>
                  <a:lnTo>
                    <a:pt x="0" y="22"/>
                  </a:lnTo>
                  <a:lnTo>
                    <a:pt x="2" y="18"/>
                  </a:lnTo>
                  <a:lnTo>
                    <a:pt x="4" y="15"/>
                  </a:lnTo>
                  <a:lnTo>
                    <a:pt x="5" y="12"/>
                  </a:lnTo>
                  <a:lnTo>
                    <a:pt x="11" y="12"/>
                  </a:lnTo>
                  <a:lnTo>
                    <a:pt x="15" y="11"/>
                  </a:lnTo>
                  <a:lnTo>
                    <a:pt x="19" y="9"/>
                  </a:lnTo>
                  <a:lnTo>
                    <a:pt x="24" y="5"/>
                  </a:lnTo>
                  <a:lnTo>
                    <a:pt x="28" y="3"/>
                  </a:lnTo>
                  <a:lnTo>
                    <a:pt x="33" y="1"/>
                  </a:lnTo>
                  <a:lnTo>
                    <a:pt x="38" y="0"/>
                  </a:lnTo>
                  <a:lnTo>
                    <a:pt x="43" y="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5" name="Google Shape;435;p31"/>
            <p:cNvSpPr/>
            <p:nvPr/>
          </p:nvSpPr>
          <p:spPr>
            <a:xfrm>
              <a:off x="919" y="2833"/>
              <a:ext cx="184" cy="173"/>
            </a:xfrm>
            <a:custGeom>
              <a:avLst/>
              <a:gdLst/>
              <a:ahLst/>
              <a:cxnLst/>
              <a:rect l="l" t="t" r="r" b="b"/>
              <a:pathLst>
                <a:path w="184" h="173" extrusionOk="0">
                  <a:moveTo>
                    <a:pt x="179" y="11"/>
                  </a:moveTo>
                  <a:lnTo>
                    <a:pt x="184" y="23"/>
                  </a:lnTo>
                  <a:lnTo>
                    <a:pt x="180" y="35"/>
                  </a:lnTo>
                  <a:lnTo>
                    <a:pt x="177" y="46"/>
                  </a:lnTo>
                  <a:lnTo>
                    <a:pt x="183" y="58"/>
                  </a:lnTo>
                  <a:lnTo>
                    <a:pt x="183" y="66"/>
                  </a:lnTo>
                  <a:lnTo>
                    <a:pt x="183" y="75"/>
                  </a:lnTo>
                  <a:lnTo>
                    <a:pt x="180" y="81"/>
                  </a:lnTo>
                  <a:lnTo>
                    <a:pt x="176" y="88"/>
                  </a:lnTo>
                  <a:lnTo>
                    <a:pt x="171" y="91"/>
                  </a:lnTo>
                  <a:lnTo>
                    <a:pt x="164" y="92"/>
                  </a:lnTo>
                  <a:lnTo>
                    <a:pt x="158" y="91"/>
                  </a:lnTo>
                  <a:lnTo>
                    <a:pt x="152" y="88"/>
                  </a:lnTo>
                  <a:lnTo>
                    <a:pt x="146" y="84"/>
                  </a:lnTo>
                  <a:lnTo>
                    <a:pt x="140" y="88"/>
                  </a:lnTo>
                  <a:lnTo>
                    <a:pt x="134" y="93"/>
                  </a:lnTo>
                  <a:lnTo>
                    <a:pt x="127" y="94"/>
                  </a:lnTo>
                  <a:lnTo>
                    <a:pt x="116" y="97"/>
                  </a:lnTo>
                  <a:lnTo>
                    <a:pt x="104" y="102"/>
                  </a:lnTo>
                  <a:lnTo>
                    <a:pt x="94" y="108"/>
                  </a:lnTo>
                  <a:lnTo>
                    <a:pt x="85" y="116"/>
                  </a:lnTo>
                  <a:lnTo>
                    <a:pt x="76" y="125"/>
                  </a:lnTo>
                  <a:lnTo>
                    <a:pt x="67" y="134"/>
                  </a:lnTo>
                  <a:lnTo>
                    <a:pt x="62" y="145"/>
                  </a:lnTo>
                  <a:lnTo>
                    <a:pt x="56" y="156"/>
                  </a:lnTo>
                  <a:lnTo>
                    <a:pt x="56" y="162"/>
                  </a:lnTo>
                  <a:lnTo>
                    <a:pt x="55" y="166"/>
                  </a:lnTo>
                  <a:lnTo>
                    <a:pt x="53" y="169"/>
                  </a:lnTo>
                  <a:lnTo>
                    <a:pt x="50" y="173"/>
                  </a:lnTo>
                  <a:lnTo>
                    <a:pt x="45" y="173"/>
                  </a:lnTo>
                  <a:lnTo>
                    <a:pt x="44" y="158"/>
                  </a:lnTo>
                  <a:lnTo>
                    <a:pt x="44" y="144"/>
                  </a:lnTo>
                  <a:lnTo>
                    <a:pt x="48" y="131"/>
                  </a:lnTo>
                  <a:lnTo>
                    <a:pt x="56" y="120"/>
                  </a:lnTo>
                  <a:lnTo>
                    <a:pt x="65" y="108"/>
                  </a:lnTo>
                  <a:lnTo>
                    <a:pt x="75" y="101"/>
                  </a:lnTo>
                  <a:lnTo>
                    <a:pt x="85" y="96"/>
                  </a:lnTo>
                  <a:lnTo>
                    <a:pt x="97" y="93"/>
                  </a:lnTo>
                  <a:lnTo>
                    <a:pt x="108" y="90"/>
                  </a:lnTo>
                  <a:lnTo>
                    <a:pt x="118" y="87"/>
                  </a:lnTo>
                  <a:lnTo>
                    <a:pt x="129" y="81"/>
                  </a:lnTo>
                  <a:lnTo>
                    <a:pt x="138" y="72"/>
                  </a:lnTo>
                  <a:lnTo>
                    <a:pt x="143" y="70"/>
                  </a:lnTo>
                  <a:lnTo>
                    <a:pt x="149" y="72"/>
                  </a:lnTo>
                  <a:lnTo>
                    <a:pt x="153" y="76"/>
                  </a:lnTo>
                  <a:lnTo>
                    <a:pt x="159" y="79"/>
                  </a:lnTo>
                  <a:lnTo>
                    <a:pt x="164" y="76"/>
                  </a:lnTo>
                  <a:lnTo>
                    <a:pt x="169" y="70"/>
                  </a:lnTo>
                  <a:lnTo>
                    <a:pt x="171" y="65"/>
                  </a:lnTo>
                  <a:lnTo>
                    <a:pt x="171" y="58"/>
                  </a:lnTo>
                  <a:lnTo>
                    <a:pt x="165" y="57"/>
                  </a:lnTo>
                  <a:lnTo>
                    <a:pt x="160" y="60"/>
                  </a:lnTo>
                  <a:lnTo>
                    <a:pt x="155" y="61"/>
                  </a:lnTo>
                  <a:lnTo>
                    <a:pt x="152" y="56"/>
                  </a:lnTo>
                  <a:lnTo>
                    <a:pt x="150" y="49"/>
                  </a:lnTo>
                  <a:lnTo>
                    <a:pt x="151" y="43"/>
                  </a:lnTo>
                  <a:lnTo>
                    <a:pt x="157" y="36"/>
                  </a:lnTo>
                  <a:lnTo>
                    <a:pt x="162" y="30"/>
                  </a:lnTo>
                  <a:lnTo>
                    <a:pt x="166" y="24"/>
                  </a:lnTo>
                  <a:lnTo>
                    <a:pt x="169" y="20"/>
                  </a:lnTo>
                  <a:lnTo>
                    <a:pt x="165" y="18"/>
                  </a:lnTo>
                  <a:lnTo>
                    <a:pt x="155" y="17"/>
                  </a:lnTo>
                  <a:lnTo>
                    <a:pt x="148" y="24"/>
                  </a:lnTo>
                  <a:lnTo>
                    <a:pt x="142" y="34"/>
                  </a:lnTo>
                  <a:lnTo>
                    <a:pt x="136" y="41"/>
                  </a:lnTo>
                  <a:lnTo>
                    <a:pt x="126" y="37"/>
                  </a:lnTo>
                  <a:lnTo>
                    <a:pt x="123" y="18"/>
                  </a:lnTo>
                  <a:lnTo>
                    <a:pt x="116" y="27"/>
                  </a:lnTo>
                  <a:lnTo>
                    <a:pt x="114" y="36"/>
                  </a:lnTo>
                  <a:lnTo>
                    <a:pt x="110" y="45"/>
                  </a:lnTo>
                  <a:lnTo>
                    <a:pt x="101" y="52"/>
                  </a:lnTo>
                  <a:lnTo>
                    <a:pt x="27" y="102"/>
                  </a:lnTo>
                  <a:lnTo>
                    <a:pt x="19" y="102"/>
                  </a:lnTo>
                  <a:lnTo>
                    <a:pt x="13" y="98"/>
                  </a:lnTo>
                  <a:lnTo>
                    <a:pt x="8" y="94"/>
                  </a:lnTo>
                  <a:lnTo>
                    <a:pt x="5" y="88"/>
                  </a:lnTo>
                  <a:lnTo>
                    <a:pt x="2" y="81"/>
                  </a:lnTo>
                  <a:lnTo>
                    <a:pt x="0" y="75"/>
                  </a:lnTo>
                  <a:lnTo>
                    <a:pt x="0" y="68"/>
                  </a:lnTo>
                  <a:lnTo>
                    <a:pt x="1" y="61"/>
                  </a:lnTo>
                  <a:lnTo>
                    <a:pt x="6" y="65"/>
                  </a:lnTo>
                  <a:lnTo>
                    <a:pt x="11" y="71"/>
                  </a:lnTo>
                  <a:lnTo>
                    <a:pt x="16" y="78"/>
                  </a:lnTo>
                  <a:lnTo>
                    <a:pt x="23" y="82"/>
                  </a:lnTo>
                  <a:lnTo>
                    <a:pt x="36" y="77"/>
                  </a:lnTo>
                  <a:lnTo>
                    <a:pt x="49" y="71"/>
                  </a:lnTo>
                  <a:lnTo>
                    <a:pt x="62" y="65"/>
                  </a:lnTo>
                  <a:lnTo>
                    <a:pt x="76" y="57"/>
                  </a:lnTo>
                  <a:lnTo>
                    <a:pt x="88" y="48"/>
                  </a:lnTo>
                  <a:lnTo>
                    <a:pt x="98" y="39"/>
                  </a:lnTo>
                  <a:lnTo>
                    <a:pt x="105" y="27"/>
                  </a:lnTo>
                  <a:lnTo>
                    <a:pt x="110" y="11"/>
                  </a:lnTo>
                  <a:lnTo>
                    <a:pt x="115" y="7"/>
                  </a:lnTo>
                  <a:lnTo>
                    <a:pt x="122" y="6"/>
                  </a:lnTo>
                  <a:lnTo>
                    <a:pt x="127" y="6"/>
                  </a:lnTo>
                  <a:lnTo>
                    <a:pt x="133" y="7"/>
                  </a:lnTo>
                  <a:lnTo>
                    <a:pt x="139" y="8"/>
                  </a:lnTo>
                  <a:lnTo>
                    <a:pt x="145" y="8"/>
                  </a:lnTo>
                  <a:lnTo>
                    <a:pt x="150" y="6"/>
                  </a:lnTo>
                  <a:lnTo>
                    <a:pt x="155" y="0"/>
                  </a:lnTo>
                  <a:lnTo>
                    <a:pt x="163" y="0"/>
                  </a:lnTo>
                  <a:lnTo>
                    <a:pt x="170" y="2"/>
                  </a:lnTo>
                  <a:lnTo>
                    <a:pt x="176" y="5"/>
                  </a:lnTo>
                  <a:lnTo>
                    <a:pt x="179"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6" name="Google Shape;436;p31"/>
            <p:cNvSpPr/>
            <p:nvPr/>
          </p:nvSpPr>
          <p:spPr>
            <a:xfrm>
              <a:off x="834" y="2906"/>
              <a:ext cx="76" cy="165"/>
            </a:xfrm>
            <a:custGeom>
              <a:avLst/>
              <a:gdLst/>
              <a:ahLst/>
              <a:cxnLst/>
              <a:rect l="l" t="t" r="r" b="b"/>
              <a:pathLst>
                <a:path w="76" h="165" extrusionOk="0">
                  <a:moveTo>
                    <a:pt x="74" y="21"/>
                  </a:moveTo>
                  <a:lnTo>
                    <a:pt x="76" y="33"/>
                  </a:lnTo>
                  <a:lnTo>
                    <a:pt x="74" y="43"/>
                  </a:lnTo>
                  <a:lnTo>
                    <a:pt x="68" y="52"/>
                  </a:lnTo>
                  <a:lnTo>
                    <a:pt x="62" y="59"/>
                  </a:lnTo>
                  <a:lnTo>
                    <a:pt x="53" y="67"/>
                  </a:lnTo>
                  <a:lnTo>
                    <a:pt x="45" y="75"/>
                  </a:lnTo>
                  <a:lnTo>
                    <a:pt x="38" y="82"/>
                  </a:lnTo>
                  <a:lnTo>
                    <a:pt x="31" y="91"/>
                  </a:lnTo>
                  <a:lnTo>
                    <a:pt x="24" y="107"/>
                  </a:lnTo>
                  <a:lnTo>
                    <a:pt x="17" y="126"/>
                  </a:lnTo>
                  <a:lnTo>
                    <a:pt x="13" y="144"/>
                  </a:lnTo>
                  <a:lnTo>
                    <a:pt x="14" y="164"/>
                  </a:lnTo>
                  <a:lnTo>
                    <a:pt x="8" y="165"/>
                  </a:lnTo>
                  <a:lnTo>
                    <a:pt x="6" y="161"/>
                  </a:lnTo>
                  <a:lnTo>
                    <a:pt x="3" y="156"/>
                  </a:lnTo>
                  <a:lnTo>
                    <a:pt x="1" y="151"/>
                  </a:lnTo>
                  <a:lnTo>
                    <a:pt x="0" y="133"/>
                  </a:lnTo>
                  <a:lnTo>
                    <a:pt x="0" y="116"/>
                  </a:lnTo>
                  <a:lnTo>
                    <a:pt x="2" y="101"/>
                  </a:lnTo>
                  <a:lnTo>
                    <a:pt x="6" y="85"/>
                  </a:lnTo>
                  <a:lnTo>
                    <a:pt x="13" y="72"/>
                  </a:lnTo>
                  <a:lnTo>
                    <a:pt x="20" y="60"/>
                  </a:lnTo>
                  <a:lnTo>
                    <a:pt x="31" y="49"/>
                  </a:lnTo>
                  <a:lnTo>
                    <a:pt x="43" y="40"/>
                  </a:lnTo>
                  <a:lnTo>
                    <a:pt x="49" y="30"/>
                  </a:lnTo>
                  <a:lnTo>
                    <a:pt x="48" y="17"/>
                  </a:lnTo>
                  <a:lnTo>
                    <a:pt x="50" y="6"/>
                  </a:lnTo>
                  <a:lnTo>
                    <a:pt x="62" y="0"/>
                  </a:lnTo>
                  <a:lnTo>
                    <a:pt x="74" y="2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7" name="Google Shape;437;p31"/>
            <p:cNvSpPr/>
            <p:nvPr/>
          </p:nvSpPr>
          <p:spPr>
            <a:xfrm>
              <a:off x="887" y="3024"/>
              <a:ext cx="150" cy="112"/>
            </a:xfrm>
            <a:custGeom>
              <a:avLst/>
              <a:gdLst/>
              <a:ahLst/>
              <a:cxnLst/>
              <a:rect l="l" t="t" r="r" b="b"/>
              <a:pathLst>
                <a:path w="150" h="112" extrusionOk="0">
                  <a:moveTo>
                    <a:pt x="149" y="35"/>
                  </a:moveTo>
                  <a:lnTo>
                    <a:pt x="131" y="46"/>
                  </a:lnTo>
                  <a:lnTo>
                    <a:pt x="113" y="56"/>
                  </a:lnTo>
                  <a:lnTo>
                    <a:pt x="95" y="67"/>
                  </a:lnTo>
                  <a:lnTo>
                    <a:pt x="76" y="75"/>
                  </a:lnTo>
                  <a:lnTo>
                    <a:pt x="59" y="85"/>
                  </a:lnTo>
                  <a:lnTo>
                    <a:pt x="40" y="94"/>
                  </a:lnTo>
                  <a:lnTo>
                    <a:pt x="22" y="104"/>
                  </a:lnTo>
                  <a:lnTo>
                    <a:pt x="3" y="112"/>
                  </a:lnTo>
                  <a:lnTo>
                    <a:pt x="0" y="109"/>
                  </a:lnTo>
                  <a:lnTo>
                    <a:pt x="2" y="95"/>
                  </a:lnTo>
                  <a:lnTo>
                    <a:pt x="3" y="81"/>
                  </a:lnTo>
                  <a:lnTo>
                    <a:pt x="6" y="68"/>
                  </a:lnTo>
                  <a:lnTo>
                    <a:pt x="12" y="56"/>
                  </a:lnTo>
                  <a:lnTo>
                    <a:pt x="26" y="47"/>
                  </a:lnTo>
                  <a:lnTo>
                    <a:pt x="43" y="39"/>
                  </a:lnTo>
                  <a:lnTo>
                    <a:pt x="58" y="33"/>
                  </a:lnTo>
                  <a:lnTo>
                    <a:pt x="74" y="26"/>
                  </a:lnTo>
                  <a:lnTo>
                    <a:pt x="89" y="21"/>
                  </a:lnTo>
                  <a:lnTo>
                    <a:pt x="106" y="15"/>
                  </a:lnTo>
                  <a:lnTo>
                    <a:pt x="121" y="8"/>
                  </a:lnTo>
                  <a:lnTo>
                    <a:pt x="135" y="0"/>
                  </a:lnTo>
                  <a:lnTo>
                    <a:pt x="144" y="2"/>
                  </a:lnTo>
                  <a:lnTo>
                    <a:pt x="148" y="13"/>
                  </a:lnTo>
                  <a:lnTo>
                    <a:pt x="150" y="26"/>
                  </a:lnTo>
                  <a:lnTo>
                    <a:pt x="149" y="3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8" name="Google Shape;438;p31"/>
            <p:cNvSpPr/>
            <p:nvPr/>
          </p:nvSpPr>
          <p:spPr>
            <a:xfrm>
              <a:off x="906" y="3039"/>
              <a:ext cx="116" cy="76"/>
            </a:xfrm>
            <a:custGeom>
              <a:avLst/>
              <a:gdLst/>
              <a:ahLst/>
              <a:cxnLst/>
              <a:rect l="l" t="t" r="r" b="b"/>
              <a:pathLst>
                <a:path w="116" h="76" extrusionOk="0">
                  <a:moveTo>
                    <a:pt x="115" y="0"/>
                  </a:moveTo>
                  <a:lnTo>
                    <a:pt x="116" y="13"/>
                  </a:lnTo>
                  <a:lnTo>
                    <a:pt x="0" y="76"/>
                  </a:lnTo>
                  <a:lnTo>
                    <a:pt x="0" y="71"/>
                  </a:lnTo>
                  <a:lnTo>
                    <a:pt x="1" y="61"/>
                  </a:lnTo>
                  <a:lnTo>
                    <a:pt x="3" y="52"/>
                  </a:lnTo>
                  <a:lnTo>
                    <a:pt x="9" y="45"/>
                  </a:lnTo>
                  <a:lnTo>
                    <a:pt x="115" y="0"/>
                  </a:lnTo>
                  <a:close/>
                </a:path>
              </a:pathLst>
            </a:custGeom>
            <a:solidFill>
              <a:srgbClr val="FF7C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9" name="Google Shape;439;p31"/>
            <p:cNvSpPr/>
            <p:nvPr/>
          </p:nvSpPr>
          <p:spPr>
            <a:xfrm>
              <a:off x="873" y="3091"/>
              <a:ext cx="189" cy="138"/>
            </a:xfrm>
            <a:custGeom>
              <a:avLst/>
              <a:gdLst/>
              <a:ahLst/>
              <a:cxnLst/>
              <a:rect l="l" t="t" r="r" b="b"/>
              <a:pathLst>
                <a:path w="189" h="138" extrusionOk="0">
                  <a:moveTo>
                    <a:pt x="189" y="19"/>
                  </a:moveTo>
                  <a:lnTo>
                    <a:pt x="189" y="31"/>
                  </a:lnTo>
                  <a:lnTo>
                    <a:pt x="186" y="40"/>
                  </a:lnTo>
                  <a:lnTo>
                    <a:pt x="182" y="45"/>
                  </a:lnTo>
                  <a:lnTo>
                    <a:pt x="175" y="51"/>
                  </a:lnTo>
                  <a:lnTo>
                    <a:pt x="168" y="54"/>
                  </a:lnTo>
                  <a:lnTo>
                    <a:pt x="158" y="57"/>
                  </a:lnTo>
                  <a:lnTo>
                    <a:pt x="148" y="62"/>
                  </a:lnTo>
                  <a:lnTo>
                    <a:pt x="138" y="67"/>
                  </a:lnTo>
                  <a:lnTo>
                    <a:pt x="123" y="76"/>
                  </a:lnTo>
                  <a:lnTo>
                    <a:pt x="107" y="85"/>
                  </a:lnTo>
                  <a:lnTo>
                    <a:pt x="91" y="94"/>
                  </a:lnTo>
                  <a:lnTo>
                    <a:pt x="76" y="103"/>
                  </a:lnTo>
                  <a:lnTo>
                    <a:pt x="61" y="113"/>
                  </a:lnTo>
                  <a:lnTo>
                    <a:pt x="45" y="122"/>
                  </a:lnTo>
                  <a:lnTo>
                    <a:pt x="29" y="130"/>
                  </a:lnTo>
                  <a:lnTo>
                    <a:pt x="13" y="138"/>
                  </a:lnTo>
                  <a:lnTo>
                    <a:pt x="8" y="134"/>
                  </a:lnTo>
                  <a:lnTo>
                    <a:pt x="4" y="126"/>
                  </a:lnTo>
                  <a:lnTo>
                    <a:pt x="1" y="115"/>
                  </a:lnTo>
                  <a:lnTo>
                    <a:pt x="0" y="103"/>
                  </a:lnTo>
                  <a:lnTo>
                    <a:pt x="2" y="91"/>
                  </a:lnTo>
                  <a:lnTo>
                    <a:pt x="5" y="81"/>
                  </a:lnTo>
                  <a:lnTo>
                    <a:pt x="12" y="74"/>
                  </a:lnTo>
                  <a:lnTo>
                    <a:pt x="23" y="70"/>
                  </a:lnTo>
                  <a:lnTo>
                    <a:pt x="42" y="64"/>
                  </a:lnTo>
                  <a:lnTo>
                    <a:pt x="62" y="55"/>
                  </a:lnTo>
                  <a:lnTo>
                    <a:pt x="82" y="46"/>
                  </a:lnTo>
                  <a:lnTo>
                    <a:pt x="100" y="38"/>
                  </a:lnTo>
                  <a:lnTo>
                    <a:pt x="119" y="28"/>
                  </a:lnTo>
                  <a:lnTo>
                    <a:pt x="137" y="18"/>
                  </a:lnTo>
                  <a:lnTo>
                    <a:pt x="157" y="8"/>
                  </a:lnTo>
                  <a:lnTo>
                    <a:pt x="175" y="0"/>
                  </a:lnTo>
                  <a:lnTo>
                    <a:pt x="182" y="2"/>
                  </a:lnTo>
                  <a:lnTo>
                    <a:pt x="186" y="6"/>
                  </a:lnTo>
                  <a:lnTo>
                    <a:pt x="188" y="13"/>
                  </a:lnTo>
                  <a:lnTo>
                    <a:pt x="189"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0" name="Google Shape;440;p31"/>
            <p:cNvSpPr/>
            <p:nvPr/>
          </p:nvSpPr>
          <p:spPr>
            <a:xfrm>
              <a:off x="887" y="3103"/>
              <a:ext cx="161" cy="106"/>
            </a:xfrm>
            <a:custGeom>
              <a:avLst/>
              <a:gdLst/>
              <a:ahLst/>
              <a:cxnLst/>
              <a:rect l="l" t="t" r="r" b="b"/>
              <a:pathLst>
                <a:path w="161" h="106" extrusionOk="0">
                  <a:moveTo>
                    <a:pt x="161" y="18"/>
                  </a:moveTo>
                  <a:lnTo>
                    <a:pt x="144" y="29"/>
                  </a:lnTo>
                  <a:lnTo>
                    <a:pt x="125" y="40"/>
                  </a:lnTo>
                  <a:lnTo>
                    <a:pt x="107" y="51"/>
                  </a:lnTo>
                  <a:lnTo>
                    <a:pt x="87" y="62"/>
                  </a:lnTo>
                  <a:lnTo>
                    <a:pt x="67" y="73"/>
                  </a:lnTo>
                  <a:lnTo>
                    <a:pt x="46" y="84"/>
                  </a:lnTo>
                  <a:lnTo>
                    <a:pt x="24" y="94"/>
                  </a:lnTo>
                  <a:lnTo>
                    <a:pt x="2" y="106"/>
                  </a:lnTo>
                  <a:lnTo>
                    <a:pt x="0" y="77"/>
                  </a:lnTo>
                  <a:lnTo>
                    <a:pt x="21" y="68"/>
                  </a:lnTo>
                  <a:lnTo>
                    <a:pt x="40" y="60"/>
                  </a:lnTo>
                  <a:lnTo>
                    <a:pt x="61" y="51"/>
                  </a:lnTo>
                  <a:lnTo>
                    <a:pt x="82" y="41"/>
                  </a:lnTo>
                  <a:lnTo>
                    <a:pt x="101" y="31"/>
                  </a:lnTo>
                  <a:lnTo>
                    <a:pt x="121" y="21"/>
                  </a:lnTo>
                  <a:lnTo>
                    <a:pt x="141" y="10"/>
                  </a:lnTo>
                  <a:lnTo>
                    <a:pt x="160" y="0"/>
                  </a:lnTo>
                  <a:lnTo>
                    <a:pt x="161" y="18"/>
                  </a:lnTo>
                  <a:close/>
                </a:path>
              </a:pathLst>
            </a:custGeom>
            <a:solidFill>
              <a:srgbClr val="FF7C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1" name="Google Shape;441;p31"/>
            <p:cNvSpPr/>
            <p:nvPr/>
          </p:nvSpPr>
          <p:spPr>
            <a:xfrm>
              <a:off x="700" y="3436"/>
              <a:ext cx="696" cy="541"/>
            </a:xfrm>
            <a:custGeom>
              <a:avLst/>
              <a:gdLst/>
              <a:ahLst/>
              <a:cxnLst/>
              <a:rect l="l" t="t" r="r" b="b"/>
              <a:pathLst>
                <a:path w="696" h="541" extrusionOk="0">
                  <a:moveTo>
                    <a:pt x="696" y="33"/>
                  </a:moveTo>
                  <a:lnTo>
                    <a:pt x="672" y="35"/>
                  </a:lnTo>
                  <a:lnTo>
                    <a:pt x="649" y="39"/>
                  </a:lnTo>
                  <a:lnTo>
                    <a:pt x="627" y="44"/>
                  </a:lnTo>
                  <a:lnTo>
                    <a:pt x="605" y="49"/>
                  </a:lnTo>
                  <a:lnTo>
                    <a:pt x="585" y="56"/>
                  </a:lnTo>
                  <a:lnTo>
                    <a:pt x="564" y="62"/>
                  </a:lnTo>
                  <a:lnTo>
                    <a:pt x="545" y="70"/>
                  </a:lnTo>
                  <a:lnTo>
                    <a:pt x="527" y="76"/>
                  </a:lnTo>
                  <a:lnTo>
                    <a:pt x="516" y="86"/>
                  </a:lnTo>
                  <a:lnTo>
                    <a:pt x="505" y="96"/>
                  </a:lnTo>
                  <a:lnTo>
                    <a:pt x="494" y="105"/>
                  </a:lnTo>
                  <a:lnTo>
                    <a:pt x="484" y="115"/>
                  </a:lnTo>
                  <a:lnTo>
                    <a:pt x="476" y="125"/>
                  </a:lnTo>
                  <a:lnTo>
                    <a:pt x="468" y="135"/>
                  </a:lnTo>
                  <a:lnTo>
                    <a:pt x="460" y="147"/>
                  </a:lnTo>
                  <a:lnTo>
                    <a:pt x="455" y="159"/>
                  </a:lnTo>
                  <a:lnTo>
                    <a:pt x="456" y="168"/>
                  </a:lnTo>
                  <a:lnTo>
                    <a:pt x="459" y="177"/>
                  </a:lnTo>
                  <a:lnTo>
                    <a:pt x="465" y="184"/>
                  </a:lnTo>
                  <a:lnTo>
                    <a:pt x="472" y="191"/>
                  </a:lnTo>
                  <a:lnTo>
                    <a:pt x="491" y="190"/>
                  </a:lnTo>
                  <a:lnTo>
                    <a:pt x="507" y="185"/>
                  </a:lnTo>
                  <a:lnTo>
                    <a:pt x="524" y="178"/>
                  </a:lnTo>
                  <a:lnTo>
                    <a:pt x="540" y="170"/>
                  </a:lnTo>
                  <a:lnTo>
                    <a:pt x="555" y="161"/>
                  </a:lnTo>
                  <a:lnTo>
                    <a:pt x="572" y="155"/>
                  </a:lnTo>
                  <a:lnTo>
                    <a:pt x="589" y="152"/>
                  </a:lnTo>
                  <a:lnTo>
                    <a:pt x="608" y="153"/>
                  </a:lnTo>
                  <a:lnTo>
                    <a:pt x="648" y="154"/>
                  </a:lnTo>
                  <a:lnTo>
                    <a:pt x="637" y="164"/>
                  </a:lnTo>
                  <a:lnTo>
                    <a:pt x="624" y="170"/>
                  </a:lnTo>
                  <a:lnTo>
                    <a:pt x="610" y="173"/>
                  </a:lnTo>
                  <a:lnTo>
                    <a:pt x="596" y="176"/>
                  </a:lnTo>
                  <a:lnTo>
                    <a:pt x="581" y="178"/>
                  </a:lnTo>
                  <a:lnTo>
                    <a:pt x="567" y="180"/>
                  </a:lnTo>
                  <a:lnTo>
                    <a:pt x="553" y="185"/>
                  </a:lnTo>
                  <a:lnTo>
                    <a:pt x="541" y="193"/>
                  </a:lnTo>
                  <a:lnTo>
                    <a:pt x="532" y="193"/>
                  </a:lnTo>
                  <a:lnTo>
                    <a:pt x="525" y="193"/>
                  </a:lnTo>
                  <a:lnTo>
                    <a:pt x="516" y="193"/>
                  </a:lnTo>
                  <a:lnTo>
                    <a:pt x="507" y="194"/>
                  </a:lnTo>
                  <a:lnTo>
                    <a:pt x="499" y="194"/>
                  </a:lnTo>
                  <a:lnTo>
                    <a:pt x="491" y="196"/>
                  </a:lnTo>
                  <a:lnTo>
                    <a:pt x="483" y="198"/>
                  </a:lnTo>
                  <a:lnTo>
                    <a:pt x="476" y="202"/>
                  </a:lnTo>
                  <a:lnTo>
                    <a:pt x="465" y="213"/>
                  </a:lnTo>
                  <a:lnTo>
                    <a:pt x="454" y="222"/>
                  </a:lnTo>
                  <a:lnTo>
                    <a:pt x="443" y="231"/>
                  </a:lnTo>
                  <a:lnTo>
                    <a:pt x="431" y="240"/>
                  </a:lnTo>
                  <a:lnTo>
                    <a:pt x="420" y="249"/>
                  </a:lnTo>
                  <a:lnTo>
                    <a:pt x="409" y="257"/>
                  </a:lnTo>
                  <a:lnTo>
                    <a:pt x="399" y="267"/>
                  </a:lnTo>
                  <a:lnTo>
                    <a:pt x="390" y="277"/>
                  </a:lnTo>
                  <a:lnTo>
                    <a:pt x="389" y="286"/>
                  </a:lnTo>
                  <a:lnTo>
                    <a:pt x="371" y="280"/>
                  </a:lnTo>
                  <a:lnTo>
                    <a:pt x="458" y="184"/>
                  </a:lnTo>
                  <a:lnTo>
                    <a:pt x="456" y="180"/>
                  </a:lnTo>
                  <a:lnTo>
                    <a:pt x="453" y="177"/>
                  </a:lnTo>
                  <a:lnTo>
                    <a:pt x="450" y="177"/>
                  </a:lnTo>
                  <a:lnTo>
                    <a:pt x="444" y="177"/>
                  </a:lnTo>
                  <a:lnTo>
                    <a:pt x="439" y="177"/>
                  </a:lnTo>
                  <a:lnTo>
                    <a:pt x="434" y="177"/>
                  </a:lnTo>
                  <a:lnTo>
                    <a:pt x="429" y="174"/>
                  </a:lnTo>
                  <a:lnTo>
                    <a:pt x="425" y="171"/>
                  </a:lnTo>
                  <a:lnTo>
                    <a:pt x="419" y="171"/>
                  </a:lnTo>
                  <a:lnTo>
                    <a:pt x="502" y="86"/>
                  </a:lnTo>
                  <a:lnTo>
                    <a:pt x="495" y="80"/>
                  </a:lnTo>
                  <a:lnTo>
                    <a:pt x="403" y="166"/>
                  </a:lnTo>
                  <a:lnTo>
                    <a:pt x="399" y="166"/>
                  </a:lnTo>
                  <a:lnTo>
                    <a:pt x="397" y="165"/>
                  </a:lnTo>
                  <a:lnTo>
                    <a:pt x="394" y="165"/>
                  </a:lnTo>
                  <a:lnTo>
                    <a:pt x="392" y="168"/>
                  </a:lnTo>
                  <a:lnTo>
                    <a:pt x="395" y="174"/>
                  </a:lnTo>
                  <a:lnTo>
                    <a:pt x="357" y="210"/>
                  </a:lnTo>
                  <a:lnTo>
                    <a:pt x="353" y="211"/>
                  </a:lnTo>
                  <a:lnTo>
                    <a:pt x="349" y="209"/>
                  </a:lnTo>
                  <a:lnTo>
                    <a:pt x="346" y="209"/>
                  </a:lnTo>
                  <a:lnTo>
                    <a:pt x="343" y="213"/>
                  </a:lnTo>
                  <a:lnTo>
                    <a:pt x="348" y="218"/>
                  </a:lnTo>
                  <a:lnTo>
                    <a:pt x="342" y="222"/>
                  </a:lnTo>
                  <a:lnTo>
                    <a:pt x="335" y="230"/>
                  </a:lnTo>
                  <a:lnTo>
                    <a:pt x="329" y="238"/>
                  </a:lnTo>
                  <a:lnTo>
                    <a:pt x="322" y="245"/>
                  </a:lnTo>
                  <a:lnTo>
                    <a:pt x="315" y="252"/>
                  </a:lnTo>
                  <a:lnTo>
                    <a:pt x="307" y="256"/>
                  </a:lnTo>
                  <a:lnTo>
                    <a:pt x="298" y="257"/>
                  </a:lnTo>
                  <a:lnTo>
                    <a:pt x="289" y="254"/>
                  </a:lnTo>
                  <a:lnTo>
                    <a:pt x="287" y="254"/>
                  </a:lnTo>
                  <a:lnTo>
                    <a:pt x="285" y="255"/>
                  </a:lnTo>
                  <a:lnTo>
                    <a:pt x="283" y="256"/>
                  </a:lnTo>
                  <a:lnTo>
                    <a:pt x="281" y="257"/>
                  </a:lnTo>
                  <a:lnTo>
                    <a:pt x="297" y="266"/>
                  </a:lnTo>
                  <a:lnTo>
                    <a:pt x="289" y="273"/>
                  </a:lnTo>
                  <a:lnTo>
                    <a:pt x="282" y="281"/>
                  </a:lnTo>
                  <a:lnTo>
                    <a:pt x="274" y="291"/>
                  </a:lnTo>
                  <a:lnTo>
                    <a:pt x="266" y="300"/>
                  </a:lnTo>
                  <a:lnTo>
                    <a:pt x="257" y="307"/>
                  </a:lnTo>
                  <a:lnTo>
                    <a:pt x="247" y="312"/>
                  </a:lnTo>
                  <a:lnTo>
                    <a:pt x="236" y="313"/>
                  </a:lnTo>
                  <a:lnTo>
                    <a:pt x="224" y="307"/>
                  </a:lnTo>
                  <a:lnTo>
                    <a:pt x="223" y="307"/>
                  </a:lnTo>
                  <a:lnTo>
                    <a:pt x="222" y="308"/>
                  </a:lnTo>
                  <a:lnTo>
                    <a:pt x="221" y="308"/>
                  </a:lnTo>
                  <a:lnTo>
                    <a:pt x="220" y="310"/>
                  </a:lnTo>
                  <a:lnTo>
                    <a:pt x="221" y="315"/>
                  </a:lnTo>
                  <a:lnTo>
                    <a:pt x="225" y="317"/>
                  </a:lnTo>
                  <a:lnTo>
                    <a:pt x="232" y="319"/>
                  </a:lnTo>
                  <a:lnTo>
                    <a:pt x="236" y="322"/>
                  </a:lnTo>
                  <a:lnTo>
                    <a:pt x="239" y="322"/>
                  </a:lnTo>
                  <a:lnTo>
                    <a:pt x="233" y="330"/>
                  </a:lnTo>
                  <a:lnTo>
                    <a:pt x="224" y="339"/>
                  </a:lnTo>
                  <a:lnTo>
                    <a:pt x="215" y="348"/>
                  </a:lnTo>
                  <a:lnTo>
                    <a:pt x="210" y="358"/>
                  </a:lnTo>
                  <a:lnTo>
                    <a:pt x="213" y="361"/>
                  </a:lnTo>
                  <a:lnTo>
                    <a:pt x="251" y="327"/>
                  </a:lnTo>
                  <a:lnTo>
                    <a:pt x="293" y="339"/>
                  </a:lnTo>
                  <a:lnTo>
                    <a:pt x="289" y="343"/>
                  </a:lnTo>
                  <a:lnTo>
                    <a:pt x="284" y="350"/>
                  </a:lnTo>
                  <a:lnTo>
                    <a:pt x="280" y="356"/>
                  </a:lnTo>
                  <a:lnTo>
                    <a:pt x="274" y="362"/>
                  </a:lnTo>
                  <a:lnTo>
                    <a:pt x="268" y="368"/>
                  </a:lnTo>
                  <a:lnTo>
                    <a:pt x="261" y="373"/>
                  </a:lnTo>
                  <a:lnTo>
                    <a:pt x="255" y="375"/>
                  </a:lnTo>
                  <a:lnTo>
                    <a:pt x="248" y="375"/>
                  </a:lnTo>
                  <a:lnTo>
                    <a:pt x="235" y="372"/>
                  </a:lnTo>
                  <a:lnTo>
                    <a:pt x="223" y="367"/>
                  </a:lnTo>
                  <a:lnTo>
                    <a:pt x="211" y="363"/>
                  </a:lnTo>
                  <a:lnTo>
                    <a:pt x="198" y="360"/>
                  </a:lnTo>
                  <a:lnTo>
                    <a:pt x="186" y="355"/>
                  </a:lnTo>
                  <a:lnTo>
                    <a:pt x="174" y="352"/>
                  </a:lnTo>
                  <a:lnTo>
                    <a:pt x="161" y="350"/>
                  </a:lnTo>
                  <a:lnTo>
                    <a:pt x="148" y="348"/>
                  </a:lnTo>
                  <a:lnTo>
                    <a:pt x="150" y="356"/>
                  </a:lnTo>
                  <a:lnTo>
                    <a:pt x="460" y="452"/>
                  </a:lnTo>
                  <a:lnTo>
                    <a:pt x="475" y="456"/>
                  </a:lnTo>
                  <a:lnTo>
                    <a:pt x="481" y="447"/>
                  </a:lnTo>
                  <a:lnTo>
                    <a:pt x="488" y="438"/>
                  </a:lnTo>
                  <a:lnTo>
                    <a:pt x="495" y="429"/>
                  </a:lnTo>
                  <a:lnTo>
                    <a:pt x="503" y="420"/>
                  </a:lnTo>
                  <a:lnTo>
                    <a:pt x="510" y="410"/>
                  </a:lnTo>
                  <a:lnTo>
                    <a:pt x="516" y="400"/>
                  </a:lnTo>
                  <a:lnTo>
                    <a:pt x="521" y="390"/>
                  </a:lnTo>
                  <a:lnTo>
                    <a:pt x="527" y="380"/>
                  </a:lnTo>
                  <a:lnTo>
                    <a:pt x="525" y="378"/>
                  </a:lnTo>
                  <a:lnTo>
                    <a:pt x="523" y="377"/>
                  </a:lnTo>
                  <a:lnTo>
                    <a:pt x="519" y="377"/>
                  </a:lnTo>
                  <a:lnTo>
                    <a:pt x="516" y="377"/>
                  </a:lnTo>
                  <a:lnTo>
                    <a:pt x="469" y="441"/>
                  </a:lnTo>
                  <a:lnTo>
                    <a:pt x="464" y="440"/>
                  </a:lnTo>
                  <a:lnTo>
                    <a:pt x="457" y="439"/>
                  </a:lnTo>
                  <a:lnTo>
                    <a:pt x="452" y="437"/>
                  </a:lnTo>
                  <a:lnTo>
                    <a:pt x="446" y="435"/>
                  </a:lnTo>
                  <a:lnTo>
                    <a:pt x="440" y="433"/>
                  </a:lnTo>
                  <a:lnTo>
                    <a:pt x="434" y="431"/>
                  </a:lnTo>
                  <a:lnTo>
                    <a:pt x="428" y="429"/>
                  </a:lnTo>
                  <a:lnTo>
                    <a:pt x="422" y="427"/>
                  </a:lnTo>
                  <a:lnTo>
                    <a:pt x="428" y="423"/>
                  </a:lnTo>
                  <a:lnTo>
                    <a:pt x="433" y="416"/>
                  </a:lnTo>
                  <a:lnTo>
                    <a:pt x="438" y="409"/>
                  </a:lnTo>
                  <a:lnTo>
                    <a:pt x="443" y="401"/>
                  </a:lnTo>
                  <a:lnTo>
                    <a:pt x="449" y="395"/>
                  </a:lnTo>
                  <a:lnTo>
                    <a:pt x="455" y="390"/>
                  </a:lnTo>
                  <a:lnTo>
                    <a:pt x="463" y="389"/>
                  </a:lnTo>
                  <a:lnTo>
                    <a:pt x="471" y="392"/>
                  </a:lnTo>
                  <a:lnTo>
                    <a:pt x="487" y="389"/>
                  </a:lnTo>
                  <a:lnTo>
                    <a:pt x="502" y="384"/>
                  </a:lnTo>
                  <a:lnTo>
                    <a:pt x="517" y="376"/>
                  </a:lnTo>
                  <a:lnTo>
                    <a:pt x="531" y="370"/>
                  </a:lnTo>
                  <a:lnTo>
                    <a:pt x="547" y="364"/>
                  </a:lnTo>
                  <a:lnTo>
                    <a:pt x="563" y="361"/>
                  </a:lnTo>
                  <a:lnTo>
                    <a:pt x="579" y="362"/>
                  </a:lnTo>
                  <a:lnTo>
                    <a:pt x="597" y="366"/>
                  </a:lnTo>
                  <a:lnTo>
                    <a:pt x="598" y="367"/>
                  </a:lnTo>
                  <a:lnTo>
                    <a:pt x="600" y="368"/>
                  </a:lnTo>
                  <a:lnTo>
                    <a:pt x="603" y="370"/>
                  </a:lnTo>
                  <a:lnTo>
                    <a:pt x="608" y="371"/>
                  </a:lnTo>
                  <a:lnTo>
                    <a:pt x="487" y="541"/>
                  </a:lnTo>
                  <a:lnTo>
                    <a:pt x="4" y="476"/>
                  </a:lnTo>
                  <a:lnTo>
                    <a:pt x="0" y="450"/>
                  </a:lnTo>
                  <a:lnTo>
                    <a:pt x="0" y="424"/>
                  </a:lnTo>
                  <a:lnTo>
                    <a:pt x="2" y="397"/>
                  </a:lnTo>
                  <a:lnTo>
                    <a:pt x="7" y="372"/>
                  </a:lnTo>
                  <a:lnTo>
                    <a:pt x="478" y="14"/>
                  </a:lnTo>
                  <a:lnTo>
                    <a:pt x="488" y="9"/>
                  </a:lnTo>
                  <a:lnTo>
                    <a:pt x="498" y="4"/>
                  </a:lnTo>
                  <a:lnTo>
                    <a:pt x="507" y="2"/>
                  </a:lnTo>
                  <a:lnTo>
                    <a:pt x="516" y="1"/>
                  </a:lnTo>
                  <a:lnTo>
                    <a:pt x="526" y="0"/>
                  </a:lnTo>
                  <a:lnTo>
                    <a:pt x="536" y="1"/>
                  </a:lnTo>
                  <a:lnTo>
                    <a:pt x="547" y="3"/>
                  </a:lnTo>
                  <a:lnTo>
                    <a:pt x="557" y="6"/>
                  </a:lnTo>
                  <a:lnTo>
                    <a:pt x="696" y="33"/>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2" name="Google Shape;442;p31"/>
            <p:cNvSpPr/>
            <p:nvPr/>
          </p:nvSpPr>
          <p:spPr>
            <a:xfrm>
              <a:off x="848" y="3469"/>
              <a:ext cx="354" cy="309"/>
            </a:xfrm>
            <a:custGeom>
              <a:avLst/>
              <a:gdLst/>
              <a:ahLst/>
              <a:cxnLst/>
              <a:rect l="l" t="t" r="r" b="b"/>
              <a:pathLst>
                <a:path w="354" h="309" extrusionOk="0">
                  <a:moveTo>
                    <a:pt x="354" y="3"/>
                  </a:moveTo>
                  <a:lnTo>
                    <a:pt x="354" y="6"/>
                  </a:lnTo>
                  <a:lnTo>
                    <a:pt x="76" y="249"/>
                  </a:lnTo>
                  <a:lnTo>
                    <a:pt x="66" y="257"/>
                  </a:lnTo>
                  <a:lnTo>
                    <a:pt x="58" y="265"/>
                  </a:lnTo>
                  <a:lnTo>
                    <a:pt x="48" y="272"/>
                  </a:lnTo>
                  <a:lnTo>
                    <a:pt x="39" y="280"/>
                  </a:lnTo>
                  <a:lnTo>
                    <a:pt x="30" y="287"/>
                  </a:lnTo>
                  <a:lnTo>
                    <a:pt x="22" y="295"/>
                  </a:lnTo>
                  <a:lnTo>
                    <a:pt x="12" y="303"/>
                  </a:lnTo>
                  <a:lnTo>
                    <a:pt x="3" y="309"/>
                  </a:lnTo>
                  <a:lnTo>
                    <a:pt x="0" y="306"/>
                  </a:lnTo>
                  <a:lnTo>
                    <a:pt x="1" y="303"/>
                  </a:lnTo>
                  <a:lnTo>
                    <a:pt x="3" y="299"/>
                  </a:lnTo>
                  <a:lnTo>
                    <a:pt x="4" y="296"/>
                  </a:lnTo>
                  <a:lnTo>
                    <a:pt x="344" y="0"/>
                  </a:lnTo>
                  <a:lnTo>
                    <a:pt x="346" y="0"/>
                  </a:lnTo>
                  <a:lnTo>
                    <a:pt x="350" y="0"/>
                  </a:lnTo>
                  <a:lnTo>
                    <a:pt x="352" y="1"/>
                  </a:lnTo>
                  <a:lnTo>
                    <a:pt x="354" y="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3" name="Google Shape;443;p31"/>
            <p:cNvSpPr/>
            <p:nvPr/>
          </p:nvSpPr>
          <p:spPr>
            <a:xfrm>
              <a:off x="1440" y="3610"/>
              <a:ext cx="58" cy="68"/>
            </a:xfrm>
            <a:custGeom>
              <a:avLst/>
              <a:gdLst/>
              <a:ahLst/>
              <a:cxnLst/>
              <a:rect l="l" t="t" r="r" b="b"/>
              <a:pathLst>
                <a:path w="58" h="68" extrusionOk="0">
                  <a:moveTo>
                    <a:pt x="24" y="0"/>
                  </a:moveTo>
                  <a:lnTo>
                    <a:pt x="56" y="19"/>
                  </a:lnTo>
                  <a:lnTo>
                    <a:pt x="56" y="32"/>
                  </a:lnTo>
                  <a:lnTo>
                    <a:pt x="56" y="44"/>
                  </a:lnTo>
                  <a:lnTo>
                    <a:pt x="56" y="56"/>
                  </a:lnTo>
                  <a:lnTo>
                    <a:pt x="58" y="68"/>
                  </a:lnTo>
                  <a:lnTo>
                    <a:pt x="52" y="65"/>
                  </a:lnTo>
                  <a:lnTo>
                    <a:pt x="45" y="61"/>
                  </a:lnTo>
                  <a:lnTo>
                    <a:pt x="37" y="57"/>
                  </a:lnTo>
                  <a:lnTo>
                    <a:pt x="31" y="53"/>
                  </a:lnTo>
                  <a:lnTo>
                    <a:pt x="23" y="48"/>
                  </a:lnTo>
                  <a:lnTo>
                    <a:pt x="16" y="44"/>
                  </a:lnTo>
                  <a:lnTo>
                    <a:pt x="8" y="40"/>
                  </a:lnTo>
                  <a:lnTo>
                    <a:pt x="0" y="36"/>
                  </a:lnTo>
                  <a:lnTo>
                    <a:pt x="24" y="0"/>
                  </a:lnTo>
                  <a:close/>
                </a:path>
              </a:pathLst>
            </a:custGeom>
            <a:solidFill>
              <a:srgbClr val="D196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4" name="Google Shape;444;p31"/>
            <p:cNvSpPr/>
            <p:nvPr/>
          </p:nvSpPr>
          <p:spPr>
            <a:xfrm>
              <a:off x="1071" y="3615"/>
              <a:ext cx="64" cy="46"/>
            </a:xfrm>
            <a:custGeom>
              <a:avLst/>
              <a:gdLst/>
              <a:ahLst/>
              <a:cxnLst/>
              <a:rect l="l" t="t" r="r" b="b"/>
              <a:pathLst>
                <a:path w="64" h="46" extrusionOk="0">
                  <a:moveTo>
                    <a:pt x="64" y="14"/>
                  </a:moveTo>
                  <a:lnTo>
                    <a:pt x="34" y="46"/>
                  </a:lnTo>
                  <a:lnTo>
                    <a:pt x="0" y="36"/>
                  </a:lnTo>
                  <a:lnTo>
                    <a:pt x="8" y="30"/>
                  </a:lnTo>
                  <a:lnTo>
                    <a:pt x="15" y="23"/>
                  </a:lnTo>
                  <a:lnTo>
                    <a:pt x="22" y="15"/>
                  </a:lnTo>
                  <a:lnTo>
                    <a:pt x="30" y="7"/>
                  </a:lnTo>
                  <a:lnTo>
                    <a:pt x="37" y="2"/>
                  </a:lnTo>
                  <a:lnTo>
                    <a:pt x="45" y="0"/>
                  </a:lnTo>
                  <a:lnTo>
                    <a:pt x="55" y="2"/>
                  </a:lnTo>
                  <a:lnTo>
                    <a:pt x="64" y="10"/>
                  </a:lnTo>
                  <a:lnTo>
                    <a:pt x="64" y="14"/>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31"/>
            <p:cNvSpPr/>
            <p:nvPr/>
          </p:nvSpPr>
          <p:spPr>
            <a:xfrm>
              <a:off x="1413" y="3616"/>
              <a:ext cx="20" cy="21"/>
            </a:xfrm>
            <a:custGeom>
              <a:avLst/>
              <a:gdLst/>
              <a:ahLst/>
              <a:cxnLst/>
              <a:rect l="l" t="t" r="r" b="b"/>
              <a:pathLst>
                <a:path w="20" h="21" extrusionOk="0">
                  <a:moveTo>
                    <a:pt x="6" y="21"/>
                  </a:moveTo>
                  <a:lnTo>
                    <a:pt x="0" y="15"/>
                  </a:lnTo>
                  <a:lnTo>
                    <a:pt x="3" y="11"/>
                  </a:lnTo>
                  <a:lnTo>
                    <a:pt x="9" y="6"/>
                  </a:lnTo>
                  <a:lnTo>
                    <a:pt x="14" y="2"/>
                  </a:lnTo>
                  <a:lnTo>
                    <a:pt x="20" y="0"/>
                  </a:lnTo>
                  <a:lnTo>
                    <a:pt x="6" y="21"/>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46" name="Google Shape;446;p31"/>
            <p:cNvGrpSpPr/>
            <p:nvPr/>
          </p:nvGrpSpPr>
          <p:grpSpPr>
            <a:xfrm>
              <a:off x="1118" y="2400"/>
              <a:ext cx="1258" cy="1777"/>
              <a:chOff x="1116" y="2406"/>
              <a:chExt cx="1258" cy="1777"/>
            </a:xfrm>
          </p:grpSpPr>
          <p:sp>
            <p:nvSpPr>
              <p:cNvPr id="447" name="Google Shape;447;p31"/>
              <p:cNvSpPr/>
              <p:nvPr/>
            </p:nvSpPr>
            <p:spPr>
              <a:xfrm>
                <a:off x="1337" y="3739"/>
                <a:ext cx="782" cy="377"/>
              </a:xfrm>
              <a:custGeom>
                <a:avLst/>
                <a:gdLst/>
                <a:ahLst/>
                <a:cxnLst/>
                <a:rect l="l" t="t" r="r" b="b"/>
                <a:pathLst>
                  <a:path w="782" h="377" extrusionOk="0">
                    <a:moveTo>
                      <a:pt x="191" y="102"/>
                    </a:moveTo>
                    <a:lnTo>
                      <a:pt x="0" y="377"/>
                    </a:lnTo>
                    <a:lnTo>
                      <a:pt x="760" y="377"/>
                    </a:lnTo>
                    <a:lnTo>
                      <a:pt x="782" y="0"/>
                    </a:lnTo>
                    <a:lnTo>
                      <a:pt x="191" y="102"/>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8" name="Google Shape;448;p31"/>
              <p:cNvSpPr/>
              <p:nvPr/>
            </p:nvSpPr>
            <p:spPr>
              <a:xfrm>
                <a:off x="1530" y="2406"/>
                <a:ext cx="628" cy="582"/>
              </a:xfrm>
              <a:custGeom>
                <a:avLst/>
                <a:gdLst/>
                <a:ahLst/>
                <a:cxnLst/>
                <a:rect l="l" t="t" r="r" b="b"/>
                <a:pathLst>
                  <a:path w="628" h="582" extrusionOk="0">
                    <a:moveTo>
                      <a:pt x="284" y="34"/>
                    </a:moveTo>
                    <a:lnTo>
                      <a:pt x="288" y="32"/>
                    </a:lnTo>
                    <a:lnTo>
                      <a:pt x="293" y="29"/>
                    </a:lnTo>
                    <a:lnTo>
                      <a:pt x="297" y="25"/>
                    </a:lnTo>
                    <a:lnTo>
                      <a:pt x="303" y="22"/>
                    </a:lnTo>
                    <a:lnTo>
                      <a:pt x="308" y="20"/>
                    </a:lnTo>
                    <a:lnTo>
                      <a:pt x="315" y="17"/>
                    </a:lnTo>
                    <a:lnTo>
                      <a:pt x="322" y="13"/>
                    </a:lnTo>
                    <a:lnTo>
                      <a:pt x="330" y="11"/>
                    </a:lnTo>
                    <a:lnTo>
                      <a:pt x="345" y="7"/>
                    </a:lnTo>
                    <a:lnTo>
                      <a:pt x="361" y="3"/>
                    </a:lnTo>
                    <a:lnTo>
                      <a:pt x="377" y="2"/>
                    </a:lnTo>
                    <a:lnTo>
                      <a:pt x="393" y="2"/>
                    </a:lnTo>
                    <a:lnTo>
                      <a:pt x="408" y="5"/>
                    </a:lnTo>
                    <a:lnTo>
                      <a:pt x="423" y="9"/>
                    </a:lnTo>
                    <a:lnTo>
                      <a:pt x="439" y="14"/>
                    </a:lnTo>
                    <a:lnTo>
                      <a:pt x="453" y="23"/>
                    </a:lnTo>
                    <a:lnTo>
                      <a:pt x="476" y="36"/>
                    </a:lnTo>
                    <a:lnTo>
                      <a:pt x="499" y="51"/>
                    </a:lnTo>
                    <a:lnTo>
                      <a:pt x="523" y="68"/>
                    </a:lnTo>
                    <a:lnTo>
                      <a:pt x="544" y="86"/>
                    </a:lnTo>
                    <a:lnTo>
                      <a:pt x="564" y="106"/>
                    </a:lnTo>
                    <a:lnTo>
                      <a:pt x="583" y="127"/>
                    </a:lnTo>
                    <a:lnTo>
                      <a:pt x="596" y="151"/>
                    </a:lnTo>
                    <a:lnTo>
                      <a:pt x="605" y="176"/>
                    </a:lnTo>
                    <a:lnTo>
                      <a:pt x="617" y="221"/>
                    </a:lnTo>
                    <a:lnTo>
                      <a:pt x="625" y="269"/>
                    </a:lnTo>
                    <a:lnTo>
                      <a:pt x="628" y="318"/>
                    </a:lnTo>
                    <a:lnTo>
                      <a:pt x="626" y="365"/>
                    </a:lnTo>
                    <a:lnTo>
                      <a:pt x="616" y="412"/>
                    </a:lnTo>
                    <a:lnTo>
                      <a:pt x="600" y="456"/>
                    </a:lnTo>
                    <a:lnTo>
                      <a:pt x="574" y="495"/>
                    </a:lnTo>
                    <a:lnTo>
                      <a:pt x="539" y="530"/>
                    </a:lnTo>
                    <a:lnTo>
                      <a:pt x="530" y="536"/>
                    </a:lnTo>
                    <a:lnTo>
                      <a:pt x="522" y="542"/>
                    </a:lnTo>
                    <a:lnTo>
                      <a:pt x="513" y="547"/>
                    </a:lnTo>
                    <a:lnTo>
                      <a:pt x="505" y="553"/>
                    </a:lnTo>
                    <a:lnTo>
                      <a:pt x="496" y="559"/>
                    </a:lnTo>
                    <a:lnTo>
                      <a:pt x="489" y="566"/>
                    </a:lnTo>
                    <a:lnTo>
                      <a:pt x="481" y="573"/>
                    </a:lnTo>
                    <a:lnTo>
                      <a:pt x="475" y="582"/>
                    </a:lnTo>
                    <a:lnTo>
                      <a:pt x="474" y="549"/>
                    </a:lnTo>
                    <a:lnTo>
                      <a:pt x="470" y="518"/>
                    </a:lnTo>
                    <a:lnTo>
                      <a:pt x="466" y="485"/>
                    </a:lnTo>
                    <a:lnTo>
                      <a:pt x="458" y="454"/>
                    </a:lnTo>
                    <a:lnTo>
                      <a:pt x="470" y="434"/>
                    </a:lnTo>
                    <a:lnTo>
                      <a:pt x="479" y="412"/>
                    </a:lnTo>
                    <a:lnTo>
                      <a:pt x="481" y="388"/>
                    </a:lnTo>
                    <a:lnTo>
                      <a:pt x="478" y="364"/>
                    </a:lnTo>
                    <a:lnTo>
                      <a:pt x="475" y="359"/>
                    </a:lnTo>
                    <a:lnTo>
                      <a:pt x="471" y="354"/>
                    </a:lnTo>
                    <a:lnTo>
                      <a:pt x="467" y="349"/>
                    </a:lnTo>
                    <a:lnTo>
                      <a:pt x="462" y="345"/>
                    </a:lnTo>
                    <a:lnTo>
                      <a:pt x="457" y="341"/>
                    </a:lnTo>
                    <a:lnTo>
                      <a:pt x="452" y="337"/>
                    </a:lnTo>
                    <a:lnTo>
                      <a:pt x="446" y="334"/>
                    </a:lnTo>
                    <a:lnTo>
                      <a:pt x="441" y="332"/>
                    </a:lnTo>
                    <a:lnTo>
                      <a:pt x="398" y="329"/>
                    </a:lnTo>
                    <a:lnTo>
                      <a:pt x="383" y="313"/>
                    </a:lnTo>
                    <a:lnTo>
                      <a:pt x="367" y="296"/>
                    </a:lnTo>
                    <a:lnTo>
                      <a:pt x="352" y="278"/>
                    </a:lnTo>
                    <a:lnTo>
                      <a:pt x="336" y="261"/>
                    </a:lnTo>
                    <a:lnTo>
                      <a:pt x="322" y="242"/>
                    </a:lnTo>
                    <a:lnTo>
                      <a:pt x="310" y="224"/>
                    </a:lnTo>
                    <a:lnTo>
                      <a:pt x="300" y="204"/>
                    </a:lnTo>
                    <a:lnTo>
                      <a:pt x="293" y="183"/>
                    </a:lnTo>
                    <a:lnTo>
                      <a:pt x="288" y="171"/>
                    </a:lnTo>
                    <a:lnTo>
                      <a:pt x="285" y="159"/>
                    </a:lnTo>
                    <a:lnTo>
                      <a:pt x="282" y="147"/>
                    </a:lnTo>
                    <a:lnTo>
                      <a:pt x="276" y="136"/>
                    </a:lnTo>
                    <a:lnTo>
                      <a:pt x="267" y="144"/>
                    </a:lnTo>
                    <a:lnTo>
                      <a:pt x="259" y="154"/>
                    </a:lnTo>
                    <a:lnTo>
                      <a:pt x="252" y="166"/>
                    </a:lnTo>
                    <a:lnTo>
                      <a:pt x="246" y="177"/>
                    </a:lnTo>
                    <a:lnTo>
                      <a:pt x="240" y="226"/>
                    </a:lnTo>
                    <a:lnTo>
                      <a:pt x="225" y="227"/>
                    </a:lnTo>
                    <a:lnTo>
                      <a:pt x="209" y="226"/>
                    </a:lnTo>
                    <a:lnTo>
                      <a:pt x="193" y="224"/>
                    </a:lnTo>
                    <a:lnTo>
                      <a:pt x="176" y="221"/>
                    </a:lnTo>
                    <a:lnTo>
                      <a:pt x="160" y="219"/>
                    </a:lnTo>
                    <a:lnTo>
                      <a:pt x="144" y="217"/>
                    </a:lnTo>
                    <a:lnTo>
                      <a:pt x="127" y="216"/>
                    </a:lnTo>
                    <a:lnTo>
                      <a:pt x="111" y="217"/>
                    </a:lnTo>
                    <a:lnTo>
                      <a:pt x="104" y="193"/>
                    </a:lnTo>
                    <a:lnTo>
                      <a:pt x="107" y="168"/>
                    </a:lnTo>
                    <a:lnTo>
                      <a:pt x="113" y="144"/>
                    </a:lnTo>
                    <a:lnTo>
                      <a:pt x="122" y="122"/>
                    </a:lnTo>
                    <a:lnTo>
                      <a:pt x="120" y="120"/>
                    </a:lnTo>
                    <a:lnTo>
                      <a:pt x="117" y="119"/>
                    </a:lnTo>
                    <a:lnTo>
                      <a:pt x="115" y="119"/>
                    </a:lnTo>
                    <a:lnTo>
                      <a:pt x="113" y="119"/>
                    </a:lnTo>
                    <a:lnTo>
                      <a:pt x="104" y="129"/>
                    </a:lnTo>
                    <a:lnTo>
                      <a:pt x="97" y="139"/>
                    </a:lnTo>
                    <a:lnTo>
                      <a:pt x="89" y="150"/>
                    </a:lnTo>
                    <a:lnTo>
                      <a:pt x="81" y="159"/>
                    </a:lnTo>
                    <a:lnTo>
                      <a:pt x="74" y="170"/>
                    </a:lnTo>
                    <a:lnTo>
                      <a:pt x="66" y="181"/>
                    </a:lnTo>
                    <a:lnTo>
                      <a:pt x="60" y="192"/>
                    </a:lnTo>
                    <a:lnTo>
                      <a:pt x="52" y="203"/>
                    </a:lnTo>
                    <a:lnTo>
                      <a:pt x="43" y="203"/>
                    </a:lnTo>
                    <a:lnTo>
                      <a:pt x="37" y="197"/>
                    </a:lnTo>
                    <a:lnTo>
                      <a:pt x="30" y="193"/>
                    </a:lnTo>
                    <a:lnTo>
                      <a:pt x="22" y="194"/>
                    </a:lnTo>
                    <a:lnTo>
                      <a:pt x="10" y="184"/>
                    </a:lnTo>
                    <a:lnTo>
                      <a:pt x="3" y="171"/>
                    </a:lnTo>
                    <a:lnTo>
                      <a:pt x="0" y="157"/>
                    </a:lnTo>
                    <a:lnTo>
                      <a:pt x="1" y="142"/>
                    </a:lnTo>
                    <a:lnTo>
                      <a:pt x="5" y="119"/>
                    </a:lnTo>
                    <a:lnTo>
                      <a:pt x="15" y="97"/>
                    </a:lnTo>
                    <a:lnTo>
                      <a:pt x="29" y="78"/>
                    </a:lnTo>
                    <a:lnTo>
                      <a:pt x="47" y="60"/>
                    </a:lnTo>
                    <a:lnTo>
                      <a:pt x="66" y="44"/>
                    </a:lnTo>
                    <a:lnTo>
                      <a:pt x="86" y="31"/>
                    </a:lnTo>
                    <a:lnTo>
                      <a:pt x="107" y="19"/>
                    </a:lnTo>
                    <a:lnTo>
                      <a:pt x="127" y="10"/>
                    </a:lnTo>
                    <a:lnTo>
                      <a:pt x="140" y="6"/>
                    </a:lnTo>
                    <a:lnTo>
                      <a:pt x="154" y="2"/>
                    </a:lnTo>
                    <a:lnTo>
                      <a:pt x="170" y="1"/>
                    </a:lnTo>
                    <a:lnTo>
                      <a:pt x="185" y="0"/>
                    </a:lnTo>
                    <a:lnTo>
                      <a:pt x="200" y="0"/>
                    </a:lnTo>
                    <a:lnTo>
                      <a:pt x="217" y="1"/>
                    </a:lnTo>
                    <a:lnTo>
                      <a:pt x="232" y="2"/>
                    </a:lnTo>
                    <a:lnTo>
                      <a:pt x="246" y="5"/>
                    </a:lnTo>
                    <a:lnTo>
                      <a:pt x="251" y="8"/>
                    </a:lnTo>
                    <a:lnTo>
                      <a:pt x="257" y="10"/>
                    </a:lnTo>
                    <a:lnTo>
                      <a:pt x="261" y="13"/>
                    </a:lnTo>
                    <a:lnTo>
                      <a:pt x="267" y="18"/>
                    </a:lnTo>
                    <a:lnTo>
                      <a:pt x="271" y="21"/>
                    </a:lnTo>
                    <a:lnTo>
                      <a:pt x="276" y="25"/>
                    </a:lnTo>
                    <a:lnTo>
                      <a:pt x="280" y="30"/>
                    </a:lnTo>
                    <a:lnTo>
                      <a:pt x="284" y="3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9" name="Google Shape;449;p31"/>
              <p:cNvSpPr/>
              <p:nvPr/>
            </p:nvSpPr>
            <p:spPr>
              <a:xfrm>
                <a:off x="2133" y="2562"/>
                <a:ext cx="241" cy="494"/>
              </a:xfrm>
              <a:custGeom>
                <a:avLst/>
                <a:gdLst/>
                <a:ahLst/>
                <a:cxnLst/>
                <a:rect l="l" t="t" r="r" b="b"/>
                <a:pathLst>
                  <a:path w="241" h="494" extrusionOk="0">
                    <a:moveTo>
                      <a:pt x="231" y="44"/>
                    </a:moveTo>
                    <a:lnTo>
                      <a:pt x="238" y="72"/>
                    </a:lnTo>
                    <a:lnTo>
                      <a:pt x="241" y="101"/>
                    </a:lnTo>
                    <a:lnTo>
                      <a:pt x="239" y="130"/>
                    </a:lnTo>
                    <a:lnTo>
                      <a:pt x="233" y="158"/>
                    </a:lnTo>
                    <a:lnTo>
                      <a:pt x="226" y="185"/>
                    </a:lnTo>
                    <a:lnTo>
                      <a:pt x="215" y="213"/>
                    </a:lnTo>
                    <a:lnTo>
                      <a:pt x="203" y="238"/>
                    </a:lnTo>
                    <a:lnTo>
                      <a:pt x="189" y="262"/>
                    </a:lnTo>
                    <a:lnTo>
                      <a:pt x="186" y="276"/>
                    </a:lnTo>
                    <a:lnTo>
                      <a:pt x="184" y="289"/>
                    </a:lnTo>
                    <a:lnTo>
                      <a:pt x="184" y="303"/>
                    </a:lnTo>
                    <a:lnTo>
                      <a:pt x="189" y="317"/>
                    </a:lnTo>
                    <a:lnTo>
                      <a:pt x="181" y="313"/>
                    </a:lnTo>
                    <a:lnTo>
                      <a:pt x="174" y="301"/>
                    </a:lnTo>
                    <a:lnTo>
                      <a:pt x="168" y="288"/>
                    </a:lnTo>
                    <a:lnTo>
                      <a:pt x="165" y="280"/>
                    </a:lnTo>
                    <a:lnTo>
                      <a:pt x="161" y="281"/>
                    </a:lnTo>
                    <a:lnTo>
                      <a:pt x="158" y="283"/>
                    </a:lnTo>
                    <a:lnTo>
                      <a:pt x="156" y="288"/>
                    </a:lnTo>
                    <a:lnTo>
                      <a:pt x="155" y="291"/>
                    </a:lnTo>
                    <a:lnTo>
                      <a:pt x="154" y="307"/>
                    </a:lnTo>
                    <a:lnTo>
                      <a:pt x="153" y="324"/>
                    </a:lnTo>
                    <a:lnTo>
                      <a:pt x="154" y="341"/>
                    </a:lnTo>
                    <a:lnTo>
                      <a:pt x="157" y="358"/>
                    </a:lnTo>
                    <a:lnTo>
                      <a:pt x="163" y="374"/>
                    </a:lnTo>
                    <a:lnTo>
                      <a:pt x="170" y="388"/>
                    </a:lnTo>
                    <a:lnTo>
                      <a:pt x="181" y="401"/>
                    </a:lnTo>
                    <a:lnTo>
                      <a:pt x="195" y="412"/>
                    </a:lnTo>
                    <a:lnTo>
                      <a:pt x="203" y="414"/>
                    </a:lnTo>
                    <a:lnTo>
                      <a:pt x="212" y="413"/>
                    </a:lnTo>
                    <a:lnTo>
                      <a:pt x="219" y="410"/>
                    </a:lnTo>
                    <a:lnTo>
                      <a:pt x="227" y="408"/>
                    </a:lnTo>
                    <a:lnTo>
                      <a:pt x="226" y="417"/>
                    </a:lnTo>
                    <a:lnTo>
                      <a:pt x="224" y="426"/>
                    </a:lnTo>
                    <a:lnTo>
                      <a:pt x="219" y="435"/>
                    </a:lnTo>
                    <a:lnTo>
                      <a:pt x="215" y="444"/>
                    </a:lnTo>
                    <a:lnTo>
                      <a:pt x="209" y="451"/>
                    </a:lnTo>
                    <a:lnTo>
                      <a:pt x="203" y="459"/>
                    </a:lnTo>
                    <a:lnTo>
                      <a:pt x="196" y="466"/>
                    </a:lnTo>
                    <a:lnTo>
                      <a:pt x="189" y="473"/>
                    </a:lnTo>
                    <a:lnTo>
                      <a:pt x="179" y="478"/>
                    </a:lnTo>
                    <a:lnTo>
                      <a:pt x="169" y="484"/>
                    </a:lnTo>
                    <a:lnTo>
                      <a:pt x="158" y="488"/>
                    </a:lnTo>
                    <a:lnTo>
                      <a:pt x="146" y="492"/>
                    </a:lnTo>
                    <a:lnTo>
                      <a:pt x="135" y="494"/>
                    </a:lnTo>
                    <a:lnTo>
                      <a:pt x="123" y="494"/>
                    </a:lnTo>
                    <a:lnTo>
                      <a:pt x="111" y="493"/>
                    </a:lnTo>
                    <a:lnTo>
                      <a:pt x="99" y="490"/>
                    </a:lnTo>
                    <a:lnTo>
                      <a:pt x="87" y="486"/>
                    </a:lnTo>
                    <a:lnTo>
                      <a:pt x="75" y="481"/>
                    </a:lnTo>
                    <a:lnTo>
                      <a:pt x="64" y="474"/>
                    </a:lnTo>
                    <a:lnTo>
                      <a:pt x="54" y="466"/>
                    </a:lnTo>
                    <a:lnTo>
                      <a:pt x="43" y="459"/>
                    </a:lnTo>
                    <a:lnTo>
                      <a:pt x="33" y="450"/>
                    </a:lnTo>
                    <a:lnTo>
                      <a:pt x="23" y="440"/>
                    </a:lnTo>
                    <a:lnTo>
                      <a:pt x="14" y="429"/>
                    </a:lnTo>
                    <a:lnTo>
                      <a:pt x="8" y="409"/>
                    </a:lnTo>
                    <a:lnTo>
                      <a:pt x="2" y="386"/>
                    </a:lnTo>
                    <a:lnTo>
                      <a:pt x="0" y="364"/>
                    </a:lnTo>
                    <a:lnTo>
                      <a:pt x="2" y="341"/>
                    </a:lnTo>
                    <a:lnTo>
                      <a:pt x="13" y="328"/>
                    </a:lnTo>
                    <a:lnTo>
                      <a:pt x="22" y="314"/>
                    </a:lnTo>
                    <a:lnTo>
                      <a:pt x="29" y="299"/>
                    </a:lnTo>
                    <a:lnTo>
                      <a:pt x="35" y="283"/>
                    </a:lnTo>
                    <a:lnTo>
                      <a:pt x="39" y="268"/>
                    </a:lnTo>
                    <a:lnTo>
                      <a:pt x="43" y="252"/>
                    </a:lnTo>
                    <a:lnTo>
                      <a:pt x="46" y="235"/>
                    </a:lnTo>
                    <a:lnTo>
                      <a:pt x="48" y="218"/>
                    </a:lnTo>
                    <a:lnTo>
                      <a:pt x="68" y="207"/>
                    </a:lnTo>
                    <a:lnTo>
                      <a:pt x="83" y="192"/>
                    </a:lnTo>
                    <a:lnTo>
                      <a:pt x="94" y="174"/>
                    </a:lnTo>
                    <a:lnTo>
                      <a:pt x="102" y="155"/>
                    </a:lnTo>
                    <a:lnTo>
                      <a:pt x="106" y="133"/>
                    </a:lnTo>
                    <a:lnTo>
                      <a:pt x="108" y="111"/>
                    </a:lnTo>
                    <a:lnTo>
                      <a:pt x="108" y="88"/>
                    </a:lnTo>
                    <a:lnTo>
                      <a:pt x="108" y="67"/>
                    </a:lnTo>
                    <a:lnTo>
                      <a:pt x="107" y="59"/>
                    </a:lnTo>
                    <a:lnTo>
                      <a:pt x="104" y="51"/>
                    </a:lnTo>
                    <a:lnTo>
                      <a:pt x="99" y="44"/>
                    </a:lnTo>
                    <a:lnTo>
                      <a:pt x="95" y="36"/>
                    </a:lnTo>
                    <a:lnTo>
                      <a:pt x="93" y="28"/>
                    </a:lnTo>
                    <a:lnTo>
                      <a:pt x="93" y="22"/>
                    </a:lnTo>
                    <a:lnTo>
                      <a:pt x="97" y="16"/>
                    </a:lnTo>
                    <a:lnTo>
                      <a:pt x="108" y="11"/>
                    </a:lnTo>
                    <a:lnTo>
                      <a:pt x="124" y="4"/>
                    </a:lnTo>
                    <a:lnTo>
                      <a:pt x="141" y="0"/>
                    </a:lnTo>
                    <a:lnTo>
                      <a:pt x="157" y="0"/>
                    </a:lnTo>
                    <a:lnTo>
                      <a:pt x="173" y="2"/>
                    </a:lnTo>
                    <a:lnTo>
                      <a:pt x="189" y="8"/>
                    </a:lnTo>
                    <a:lnTo>
                      <a:pt x="204" y="16"/>
                    </a:lnTo>
                    <a:lnTo>
                      <a:pt x="218" y="28"/>
                    </a:lnTo>
                    <a:lnTo>
                      <a:pt x="231" y="4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0" name="Google Shape;450;p31"/>
              <p:cNvSpPr/>
              <p:nvPr/>
            </p:nvSpPr>
            <p:spPr>
              <a:xfrm>
                <a:off x="2179" y="2600"/>
                <a:ext cx="39" cy="147"/>
              </a:xfrm>
              <a:custGeom>
                <a:avLst/>
                <a:gdLst/>
                <a:ahLst/>
                <a:cxnLst/>
                <a:rect l="l" t="t" r="r" b="b"/>
                <a:pathLst>
                  <a:path w="39" h="147" extrusionOk="0">
                    <a:moveTo>
                      <a:pt x="37" y="21"/>
                    </a:moveTo>
                    <a:lnTo>
                      <a:pt x="39" y="37"/>
                    </a:lnTo>
                    <a:lnTo>
                      <a:pt x="39" y="54"/>
                    </a:lnTo>
                    <a:lnTo>
                      <a:pt x="37" y="71"/>
                    </a:lnTo>
                    <a:lnTo>
                      <a:pt x="35" y="87"/>
                    </a:lnTo>
                    <a:lnTo>
                      <a:pt x="29" y="104"/>
                    </a:lnTo>
                    <a:lnTo>
                      <a:pt x="24" y="119"/>
                    </a:lnTo>
                    <a:lnTo>
                      <a:pt x="16" y="134"/>
                    </a:lnTo>
                    <a:lnTo>
                      <a:pt x="6" y="147"/>
                    </a:lnTo>
                    <a:lnTo>
                      <a:pt x="10" y="117"/>
                    </a:lnTo>
                    <a:lnTo>
                      <a:pt x="10" y="83"/>
                    </a:lnTo>
                    <a:lnTo>
                      <a:pt x="8" y="49"/>
                    </a:lnTo>
                    <a:lnTo>
                      <a:pt x="4" y="18"/>
                    </a:lnTo>
                    <a:lnTo>
                      <a:pt x="0" y="9"/>
                    </a:lnTo>
                    <a:lnTo>
                      <a:pt x="3" y="6"/>
                    </a:lnTo>
                    <a:lnTo>
                      <a:pt x="8" y="3"/>
                    </a:lnTo>
                    <a:lnTo>
                      <a:pt x="13" y="2"/>
                    </a:lnTo>
                    <a:lnTo>
                      <a:pt x="17" y="0"/>
                    </a:lnTo>
                    <a:lnTo>
                      <a:pt x="25" y="2"/>
                    </a:lnTo>
                    <a:lnTo>
                      <a:pt x="30" y="7"/>
                    </a:lnTo>
                    <a:lnTo>
                      <a:pt x="34" y="14"/>
                    </a:lnTo>
                    <a:lnTo>
                      <a:pt x="37" y="21"/>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1" name="Google Shape;451;p31"/>
              <p:cNvSpPr/>
              <p:nvPr/>
            </p:nvSpPr>
            <p:spPr>
              <a:xfrm>
                <a:off x="1540" y="2608"/>
                <a:ext cx="448" cy="563"/>
              </a:xfrm>
              <a:custGeom>
                <a:avLst/>
                <a:gdLst/>
                <a:ahLst/>
                <a:cxnLst/>
                <a:rect l="l" t="t" r="r" b="b"/>
                <a:pathLst>
                  <a:path w="448" h="563" extrusionOk="0">
                    <a:moveTo>
                      <a:pt x="79" y="34"/>
                    </a:moveTo>
                    <a:lnTo>
                      <a:pt x="83" y="37"/>
                    </a:lnTo>
                    <a:lnTo>
                      <a:pt x="89" y="39"/>
                    </a:lnTo>
                    <a:lnTo>
                      <a:pt x="94" y="39"/>
                    </a:lnTo>
                    <a:lnTo>
                      <a:pt x="100" y="39"/>
                    </a:lnTo>
                    <a:lnTo>
                      <a:pt x="106" y="39"/>
                    </a:lnTo>
                    <a:lnTo>
                      <a:pt x="113" y="39"/>
                    </a:lnTo>
                    <a:lnTo>
                      <a:pt x="118" y="40"/>
                    </a:lnTo>
                    <a:lnTo>
                      <a:pt x="124" y="41"/>
                    </a:lnTo>
                    <a:lnTo>
                      <a:pt x="248" y="51"/>
                    </a:lnTo>
                    <a:lnTo>
                      <a:pt x="257" y="41"/>
                    </a:lnTo>
                    <a:lnTo>
                      <a:pt x="261" y="28"/>
                    </a:lnTo>
                    <a:lnTo>
                      <a:pt x="263" y="15"/>
                    </a:lnTo>
                    <a:lnTo>
                      <a:pt x="265" y="1"/>
                    </a:lnTo>
                    <a:lnTo>
                      <a:pt x="275" y="24"/>
                    </a:lnTo>
                    <a:lnTo>
                      <a:pt x="290" y="50"/>
                    </a:lnTo>
                    <a:lnTo>
                      <a:pt x="308" y="77"/>
                    </a:lnTo>
                    <a:lnTo>
                      <a:pt x="326" y="104"/>
                    </a:lnTo>
                    <a:lnTo>
                      <a:pt x="344" y="130"/>
                    </a:lnTo>
                    <a:lnTo>
                      <a:pt x="359" y="150"/>
                    </a:lnTo>
                    <a:lnTo>
                      <a:pt x="371" y="163"/>
                    </a:lnTo>
                    <a:lnTo>
                      <a:pt x="375" y="169"/>
                    </a:lnTo>
                    <a:lnTo>
                      <a:pt x="382" y="164"/>
                    </a:lnTo>
                    <a:lnTo>
                      <a:pt x="388" y="160"/>
                    </a:lnTo>
                    <a:lnTo>
                      <a:pt x="395" y="157"/>
                    </a:lnTo>
                    <a:lnTo>
                      <a:pt x="401" y="153"/>
                    </a:lnTo>
                    <a:lnTo>
                      <a:pt x="408" y="152"/>
                    </a:lnTo>
                    <a:lnTo>
                      <a:pt x="415" y="152"/>
                    </a:lnTo>
                    <a:lnTo>
                      <a:pt x="420" y="153"/>
                    </a:lnTo>
                    <a:lnTo>
                      <a:pt x="424" y="157"/>
                    </a:lnTo>
                    <a:lnTo>
                      <a:pt x="429" y="161"/>
                    </a:lnTo>
                    <a:lnTo>
                      <a:pt x="432" y="165"/>
                    </a:lnTo>
                    <a:lnTo>
                      <a:pt x="434" y="171"/>
                    </a:lnTo>
                    <a:lnTo>
                      <a:pt x="436" y="176"/>
                    </a:lnTo>
                    <a:lnTo>
                      <a:pt x="437" y="193"/>
                    </a:lnTo>
                    <a:lnTo>
                      <a:pt x="439" y="210"/>
                    </a:lnTo>
                    <a:lnTo>
                      <a:pt x="436" y="227"/>
                    </a:lnTo>
                    <a:lnTo>
                      <a:pt x="429" y="241"/>
                    </a:lnTo>
                    <a:lnTo>
                      <a:pt x="422" y="246"/>
                    </a:lnTo>
                    <a:lnTo>
                      <a:pt x="416" y="250"/>
                    </a:lnTo>
                    <a:lnTo>
                      <a:pt x="409" y="255"/>
                    </a:lnTo>
                    <a:lnTo>
                      <a:pt x="401" y="259"/>
                    </a:lnTo>
                    <a:lnTo>
                      <a:pt x="395" y="261"/>
                    </a:lnTo>
                    <a:lnTo>
                      <a:pt x="387" y="262"/>
                    </a:lnTo>
                    <a:lnTo>
                      <a:pt x="379" y="262"/>
                    </a:lnTo>
                    <a:lnTo>
                      <a:pt x="371" y="259"/>
                    </a:lnTo>
                    <a:lnTo>
                      <a:pt x="369" y="261"/>
                    </a:lnTo>
                    <a:lnTo>
                      <a:pt x="367" y="264"/>
                    </a:lnTo>
                    <a:lnTo>
                      <a:pt x="366" y="266"/>
                    </a:lnTo>
                    <a:lnTo>
                      <a:pt x="366" y="269"/>
                    </a:lnTo>
                    <a:lnTo>
                      <a:pt x="374" y="277"/>
                    </a:lnTo>
                    <a:lnTo>
                      <a:pt x="383" y="280"/>
                    </a:lnTo>
                    <a:lnTo>
                      <a:pt x="392" y="281"/>
                    </a:lnTo>
                    <a:lnTo>
                      <a:pt x="399" y="280"/>
                    </a:lnTo>
                    <a:lnTo>
                      <a:pt x="406" y="277"/>
                    </a:lnTo>
                    <a:lnTo>
                      <a:pt x="411" y="274"/>
                    </a:lnTo>
                    <a:lnTo>
                      <a:pt x="415" y="272"/>
                    </a:lnTo>
                    <a:lnTo>
                      <a:pt x="416" y="271"/>
                    </a:lnTo>
                    <a:lnTo>
                      <a:pt x="421" y="290"/>
                    </a:lnTo>
                    <a:lnTo>
                      <a:pt x="424" y="309"/>
                    </a:lnTo>
                    <a:lnTo>
                      <a:pt x="427" y="329"/>
                    </a:lnTo>
                    <a:lnTo>
                      <a:pt x="429" y="350"/>
                    </a:lnTo>
                    <a:lnTo>
                      <a:pt x="432" y="369"/>
                    </a:lnTo>
                    <a:lnTo>
                      <a:pt x="435" y="390"/>
                    </a:lnTo>
                    <a:lnTo>
                      <a:pt x="441" y="409"/>
                    </a:lnTo>
                    <a:lnTo>
                      <a:pt x="448" y="427"/>
                    </a:lnTo>
                    <a:lnTo>
                      <a:pt x="442" y="532"/>
                    </a:lnTo>
                    <a:lnTo>
                      <a:pt x="430" y="533"/>
                    </a:lnTo>
                    <a:lnTo>
                      <a:pt x="418" y="533"/>
                    </a:lnTo>
                    <a:lnTo>
                      <a:pt x="406" y="534"/>
                    </a:lnTo>
                    <a:lnTo>
                      <a:pt x="394" y="535"/>
                    </a:lnTo>
                    <a:lnTo>
                      <a:pt x="382" y="537"/>
                    </a:lnTo>
                    <a:lnTo>
                      <a:pt x="371" y="538"/>
                    </a:lnTo>
                    <a:lnTo>
                      <a:pt x="359" y="540"/>
                    </a:lnTo>
                    <a:lnTo>
                      <a:pt x="347" y="541"/>
                    </a:lnTo>
                    <a:lnTo>
                      <a:pt x="336" y="544"/>
                    </a:lnTo>
                    <a:lnTo>
                      <a:pt x="324" y="546"/>
                    </a:lnTo>
                    <a:lnTo>
                      <a:pt x="312" y="548"/>
                    </a:lnTo>
                    <a:lnTo>
                      <a:pt x="301" y="551"/>
                    </a:lnTo>
                    <a:lnTo>
                      <a:pt x="290" y="553"/>
                    </a:lnTo>
                    <a:lnTo>
                      <a:pt x="278" y="557"/>
                    </a:lnTo>
                    <a:lnTo>
                      <a:pt x="268" y="560"/>
                    </a:lnTo>
                    <a:lnTo>
                      <a:pt x="257" y="563"/>
                    </a:lnTo>
                    <a:lnTo>
                      <a:pt x="253" y="550"/>
                    </a:lnTo>
                    <a:lnTo>
                      <a:pt x="252" y="536"/>
                    </a:lnTo>
                    <a:lnTo>
                      <a:pt x="251" y="522"/>
                    </a:lnTo>
                    <a:lnTo>
                      <a:pt x="249" y="508"/>
                    </a:lnTo>
                    <a:lnTo>
                      <a:pt x="247" y="494"/>
                    </a:lnTo>
                    <a:lnTo>
                      <a:pt x="241" y="482"/>
                    </a:lnTo>
                    <a:lnTo>
                      <a:pt x="234" y="471"/>
                    </a:lnTo>
                    <a:lnTo>
                      <a:pt x="222" y="462"/>
                    </a:lnTo>
                    <a:lnTo>
                      <a:pt x="202" y="462"/>
                    </a:lnTo>
                    <a:lnTo>
                      <a:pt x="181" y="465"/>
                    </a:lnTo>
                    <a:lnTo>
                      <a:pt x="161" y="468"/>
                    </a:lnTo>
                    <a:lnTo>
                      <a:pt x="140" y="471"/>
                    </a:lnTo>
                    <a:lnTo>
                      <a:pt x="120" y="472"/>
                    </a:lnTo>
                    <a:lnTo>
                      <a:pt x="102" y="468"/>
                    </a:lnTo>
                    <a:lnTo>
                      <a:pt x="83" y="461"/>
                    </a:lnTo>
                    <a:lnTo>
                      <a:pt x="68" y="448"/>
                    </a:lnTo>
                    <a:lnTo>
                      <a:pt x="67" y="436"/>
                    </a:lnTo>
                    <a:lnTo>
                      <a:pt x="68" y="425"/>
                    </a:lnTo>
                    <a:lnTo>
                      <a:pt x="71" y="413"/>
                    </a:lnTo>
                    <a:lnTo>
                      <a:pt x="75" y="402"/>
                    </a:lnTo>
                    <a:lnTo>
                      <a:pt x="77" y="392"/>
                    </a:lnTo>
                    <a:lnTo>
                      <a:pt x="76" y="381"/>
                    </a:lnTo>
                    <a:lnTo>
                      <a:pt x="70" y="371"/>
                    </a:lnTo>
                    <a:lnTo>
                      <a:pt x="59" y="363"/>
                    </a:lnTo>
                    <a:lnTo>
                      <a:pt x="65" y="358"/>
                    </a:lnTo>
                    <a:lnTo>
                      <a:pt x="71" y="355"/>
                    </a:lnTo>
                    <a:lnTo>
                      <a:pt x="77" y="351"/>
                    </a:lnTo>
                    <a:lnTo>
                      <a:pt x="83" y="345"/>
                    </a:lnTo>
                    <a:lnTo>
                      <a:pt x="89" y="341"/>
                    </a:lnTo>
                    <a:lnTo>
                      <a:pt x="93" y="335"/>
                    </a:lnTo>
                    <a:lnTo>
                      <a:pt x="97" y="329"/>
                    </a:lnTo>
                    <a:lnTo>
                      <a:pt x="99" y="323"/>
                    </a:lnTo>
                    <a:lnTo>
                      <a:pt x="93" y="318"/>
                    </a:lnTo>
                    <a:lnTo>
                      <a:pt x="86" y="315"/>
                    </a:lnTo>
                    <a:lnTo>
                      <a:pt x="78" y="312"/>
                    </a:lnTo>
                    <a:lnTo>
                      <a:pt x="70" y="310"/>
                    </a:lnTo>
                    <a:lnTo>
                      <a:pt x="63" y="308"/>
                    </a:lnTo>
                    <a:lnTo>
                      <a:pt x="55" y="306"/>
                    </a:lnTo>
                    <a:lnTo>
                      <a:pt x="47" y="303"/>
                    </a:lnTo>
                    <a:lnTo>
                      <a:pt x="41" y="298"/>
                    </a:lnTo>
                    <a:lnTo>
                      <a:pt x="39" y="286"/>
                    </a:lnTo>
                    <a:lnTo>
                      <a:pt x="39" y="273"/>
                    </a:lnTo>
                    <a:lnTo>
                      <a:pt x="36" y="261"/>
                    </a:lnTo>
                    <a:lnTo>
                      <a:pt x="24" y="254"/>
                    </a:lnTo>
                    <a:lnTo>
                      <a:pt x="17" y="250"/>
                    </a:lnTo>
                    <a:lnTo>
                      <a:pt x="10" y="246"/>
                    </a:lnTo>
                    <a:lnTo>
                      <a:pt x="4" y="242"/>
                    </a:lnTo>
                    <a:lnTo>
                      <a:pt x="0" y="235"/>
                    </a:lnTo>
                    <a:lnTo>
                      <a:pt x="4" y="230"/>
                    </a:lnTo>
                    <a:lnTo>
                      <a:pt x="9" y="223"/>
                    </a:lnTo>
                    <a:lnTo>
                      <a:pt x="14" y="218"/>
                    </a:lnTo>
                    <a:lnTo>
                      <a:pt x="19" y="211"/>
                    </a:lnTo>
                    <a:lnTo>
                      <a:pt x="24" y="206"/>
                    </a:lnTo>
                    <a:lnTo>
                      <a:pt x="29" y="199"/>
                    </a:lnTo>
                    <a:lnTo>
                      <a:pt x="33" y="194"/>
                    </a:lnTo>
                    <a:lnTo>
                      <a:pt x="39" y="188"/>
                    </a:lnTo>
                    <a:lnTo>
                      <a:pt x="43" y="180"/>
                    </a:lnTo>
                    <a:lnTo>
                      <a:pt x="47" y="172"/>
                    </a:lnTo>
                    <a:lnTo>
                      <a:pt x="53" y="164"/>
                    </a:lnTo>
                    <a:lnTo>
                      <a:pt x="57" y="157"/>
                    </a:lnTo>
                    <a:lnTo>
                      <a:pt x="59" y="149"/>
                    </a:lnTo>
                    <a:lnTo>
                      <a:pt x="62" y="142"/>
                    </a:lnTo>
                    <a:lnTo>
                      <a:pt x="61" y="133"/>
                    </a:lnTo>
                    <a:lnTo>
                      <a:pt x="56" y="124"/>
                    </a:lnTo>
                    <a:lnTo>
                      <a:pt x="51" y="111"/>
                    </a:lnTo>
                    <a:lnTo>
                      <a:pt x="47" y="98"/>
                    </a:lnTo>
                    <a:lnTo>
                      <a:pt x="43" y="85"/>
                    </a:lnTo>
                    <a:lnTo>
                      <a:pt x="38" y="72"/>
                    </a:lnTo>
                    <a:lnTo>
                      <a:pt x="37" y="62"/>
                    </a:lnTo>
                    <a:lnTo>
                      <a:pt x="34" y="51"/>
                    </a:lnTo>
                    <a:lnTo>
                      <a:pt x="34" y="40"/>
                    </a:lnTo>
                    <a:lnTo>
                      <a:pt x="38" y="30"/>
                    </a:lnTo>
                    <a:lnTo>
                      <a:pt x="46" y="31"/>
                    </a:lnTo>
                    <a:lnTo>
                      <a:pt x="55" y="27"/>
                    </a:lnTo>
                    <a:lnTo>
                      <a:pt x="62" y="19"/>
                    </a:lnTo>
                    <a:lnTo>
                      <a:pt x="68" y="12"/>
                    </a:lnTo>
                    <a:lnTo>
                      <a:pt x="74" y="0"/>
                    </a:lnTo>
                    <a:lnTo>
                      <a:pt x="74" y="9"/>
                    </a:lnTo>
                    <a:lnTo>
                      <a:pt x="75" y="17"/>
                    </a:lnTo>
                    <a:lnTo>
                      <a:pt x="76" y="26"/>
                    </a:lnTo>
                    <a:lnTo>
                      <a:pt x="79" y="34"/>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2" name="Google Shape;452;p31"/>
              <p:cNvSpPr/>
              <p:nvPr/>
            </p:nvSpPr>
            <p:spPr>
              <a:xfrm>
                <a:off x="1590" y="2663"/>
                <a:ext cx="79" cy="43"/>
              </a:xfrm>
              <a:custGeom>
                <a:avLst/>
                <a:gdLst/>
                <a:ahLst/>
                <a:cxnLst/>
                <a:rect l="l" t="t" r="r" b="b"/>
                <a:pathLst>
                  <a:path w="79" h="43" extrusionOk="0">
                    <a:moveTo>
                      <a:pt x="77" y="32"/>
                    </a:moveTo>
                    <a:lnTo>
                      <a:pt x="79" y="35"/>
                    </a:lnTo>
                    <a:lnTo>
                      <a:pt x="79" y="39"/>
                    </a:lnTo>
                    <a:lnTo>
                      <a:pt x="77" y="42"/>
                    </a:lnTo>
                    <a:lnTo>
                      <a:pt x="74" y="43"/>
                    </a:lnTo>
                    <a:lnTo>
                      <a:pt x="65" y="36"/>
                    </a:lnTo>
                    <a:lnTo>
                      <a:pt x="55" y="32"/>
                    </a:lnTo>
                    <a:lnTo>
                      <a:pt x="47" y="29"/>
                    </a:lnTo>
                    <a:lnTo>
                      <a:pt x="38" y="27"/>
                    </a:lnTo>
                    <a:lnTo>
                      <a:pt x="29" y="25"/>
                    </a:lnTo>
                    <a:lnTo>
                      <a:pt x="19" y="24"/>
                    </a:lnTo>
                    <a:lnTo>
                      <a:pt x="11" y="23"/>
                    </a:lnTo>
                    <a:lnTo>
                      <a:pt x="1" y="22"/>
                    </a:lnTo>
                    <a:lnTo>
                      <a:pt x="1" y="16"/>
                    </a:lnTo>
                    <a:lnTo>
                      <a:pt x="0" y="8"/>
                    </a:lnTo>
                    <a:lnTo>
                      <a:pt x="0" y="3"/>
                    </a:lnTo>
                    <a:lnTo>
                      <a:pt x="8" y="0"/>
                    </a:lnTo>
                    <a:lnTo>
                      <a:pt x="18" y="1"/>
                    </a:lnTo>
                    <a:lnTo>
                      <a:pt x="27" y="4"/>
                    </a:lnTo>
                    <a:lnTo>
                      <a:pt x="36" y="8"/>
                    </a:lnTo>
                    <a:lnTo>
                      <a:pt x="44" y="12"/>
                    </a:lnTo>
                    <a:lnTo>
                      <a:pt x="52" y="17"/>
                    </a:lnTo>
                    <a:lnTo>
                      <a:pt x="61" y="22"/>
                    </a:lnTo>
                    <a:lnTo>
                      <a:pt x="68" y="28"/>
                    </a:lnTo>
                    <a:lnTo>
                      <a:pt x="77"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3" name="Google Shape;453;p31"/>
              <p:cNvSpPr/>
              <p:nvPr/>
            </p:nvSpPr>
            <p:spPr>
              <a:xfrm>
                <a:off x="1597" y="2710"/>
                <a:ext cx="89" cy="69"/>
              </a:xfrm>
              <a:custGeom>
                <a:avLst/>
                <a:gdLst/>
                <a:ahLst/>
                <a:cxnLst/>
                <a:rect l="l" t="t" r="r" b="b"/>
                <a:pathLst>
                  <a:path w="89" h="69" extrusionOk="0">
                    <a:moveTo>
                      <a:pt x="40" y="17"/>
                    </a:moveTo>
                    <a:lnTo>
                      <a:pt x="45" y="23"/>
                    </a:lnTo>
                    <a:lnTo>
                      <a:pt x="51" y="30"/>
                    </a:lnTo>
                    <a:lnTo>
                      <a:pt x="59" y="36"/>
                    </a:lnTo>
                    <a:lnTo>
                      <a:pt x="67" y="40"/>
                    </a:lnTo>
                    <a:lnTo>
                      <a:pt x="73" y="41"/>
                    </a:lnTo>
                    <a:lnTo>
                      <a:pt x="79" y="43"/>
                    </a:lnTo>
                    <a:lnTo>
                      <a:pt x="83" y="46"/>
                    </a:lnTo>
                    <a:lnTo>
                      <a:pt x="89" y="49"/>
                    </a:lnTo>
                    <a:lnTo>
                      <a:pt x="89" y="57"/>
                    </a:lnTo>
                    <a:lnTo>
                      <a:pt x="84" y="59"/>
                    </a:lnTo>
                    <a:lnTo>
                      <a:pt x="78" y="61"/>
                    </a:lnTo>
                    <a:lnTo>
                      <a:pt x="72" y="63"/>
                    </a:lnTo>
                    <a:lnTo>
                      <a:pt x="67" y="65"/>
                    </a:lnTo>
                    <a:lnTo>
                      <a:pt x="60" y="65"/>
                    </a:lnTo>
                    <a:lnTo>
                      <a:pt x="54" y="66"/>
                    </a:lnTo>
                    <a:lnTo>
                      <a:pt x="48" y="66"/>
                    </a:lnTo>
                    <a:lnTo>
                      <a:pt x="42" y="67"/>
                    </a:lnTo>
                    <a:lnTo>
                      <a:pt x="35" y="68"/>
                    </a:lnTo>
                    <a:lnTo>
                      <a:pt x="29" y="68"/>
                    </a:lnTo>
                    <a:lnTo>
                      <a:pt x="23" y="69"/>
                    </a:lnTo>
                    <a:lnTo>
                      <a:pt x="22" y="62"/>
                    </a:lnTo>
                    <a:lnTo>
                      <a:pt x="22" y="55"/>
                    </a:lnTo>
                    <a:lnTo>
                      <a:pt x="21" y="47"/>
                    </a:lnTo>
                    <a:lnTo>
                      <a:pt x="19" y="41"/>
                    </a:lnTo>
                    <a:lnTo>
                      <a:pt x="20" y="34"/>
                    </a:lnTo>
                    <a:lnTo>
                      <a:pt x="19" y="29"/>
                    </a:lnTo>
                    <a:lnTo>
                      <a:pt x="16" y="24"/>
                    </a:lnTo>
                    <a:lnTo>
                      <a:pt x="11" y="20"/>
                    </a:lnTo>
                    <a:lnTo>
                      <a:pt x="7" y="16"/>
                    </a:lnTo>
                    <a:lnTo>
                      <a:pt x="2" y="11"/>
                    </a:lnTo>
                    <a:lnTo>
                      <a:pt x="0" y="6"/>
                    </a:lnTo>
                    <a:lnTo>
                      <a:pt x="1" y="0"/>
                    </a:lnTo>
                    <a:lnTo>
                      <a:pt x="7" y="0"/>
                    </a:lnTo>
                    <a:lnTo>
                      <a:pt x="12" y="2"/>
                    </a:lnTo>
                    <a:lnTo>
                      <a:pt x="17" y="4"/>
                    </a:lnTo>
                    <a:lnTo>
                      <a:pt x="21" y="7"/>
                    </a:lnTo>
                    <a:lnTo>
                      <a:pt x="25" y="9"/>
                    </a:lnTo>
                    <a:lnTo>
                      <a:pt x="30" y="12"/>
                    </a:lnTo>
                    <a:lnTo>
                      <a:pt x="35" y="14"/>
                    </a:lnTo>
                    <a:lnTo>
                      <a:pt x="40"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4" name="Google Shape;454;p31"/>
              <p:cNvSpPr/>
              <p:nvPr/>
            </p:nvSpPr>
            <p:spPr>
              <a:xfrm>
                <a:off x="1538" y="3171"/>
                <a:ext cx="589" cy="592"/>
              </a:xfrm>
              <a:custGeom>
                <a:avLst/>
                <a:gdLst/>
                <a:ahLst/>
                <a:cxnLst/>
                <a:rect l="l" t="t" r="r" b="b"/>
                <a:pathLst>
                  <a:path w="589" h="592" extrusionOk="0">
                    <a:moveTo>
                      <a:pt x="506" y="54"/>
                    </a:moveTo>
                    <a:lnTo>
                      <a:pt x="524" y="79"/>
                    </a:lnTo>
                    <a:lnTo>
                      <a:pt x="541" y="104"/>
                    </a:lnTo>
                    <a:lnTo>
                      <a:pt x="556" y="130"/>
                    </a:lnTo>
                    <a:lnTo>
                      <a:pt x="568" y="157"/>
                    </a:lnTo>
                    <a:lnTo>
                      <a:pt x="578" y="184"/>
                    </a:lnTo>
                    <a:lnTo>
                      <a:pt x="585" y="214"/>
                    </a:lnTo>
                    <a:lnTo>
                      <a:pt x="589" y="244"/>
                    </a:lnTo>
                    <a:lnTo>
                      <a:pt x="589" y="277"/>
                    </a:lnTo>
                    <a:lnTo>
                      <a:pt x="556" y="315"/>
                    </a:lnTo>
                    <a:lnTo>
                      <a:pt x="553" y="277"/>
                    </a:lnTo>
                    <a:lnTo>
                      <a:pt x="548" y="238"/>
                    </a:lnTo>
                    <a:lnTo>
                      <a:pt x="542" y="201"/>
                    </a:lnTo>
                    <a:lnTo>
                      <a:pt x="531" y="164"/>
                    </a:lnTo>
                    <a:lnTo>
                      <a:pt x="517" y="130"/>
                    </a:lnTo>
                    <a:lnTo>
                      <a:pt x="497" y="101"/>
                    </a:lnTo>
                    <a:lnTo>
                      <a:pt x="471" y="75"/>
                    </a:lnTo>
                    <a:lnTo>
                      <a:pt x="437" y="56"/>
                    </a:lnTo>
                    <a:lnTo>
                      <a:pt x="421" y="59"/>
                    </a:lnTo>
                    <a:lnTo>
                      <a:pt x="405" y="62"/>
                    </a:lnTo>
                    <a:lnTo>
                      <a:pt x="388" y="68"/>
                    </a:lnTo>
                    <a:lnTo>
                      <a:pt x="373" y="73"/>
                    </a:lnTo>
                    <a:lnTo>
                      <a:pt x="358" y="81"/>
                    </a:lnTo>
                    <a:lnTo>
                      <a:pt x="342" y="89"/>
                    </a:lnTo>
                    <a:lnTo>
                      <a:pt x="327" y="98"/>
                    </a:lnTo>
                    <a:lnTo>
                      <a:pt x="314" y="107"/>
                    </a:lnTo>
                    <a:lnTo>
                      <a:pt x="300" y="118"/>
                    </a:lnTo>
                    <a:lnTo>
                      <a:pt x="287" y="130"/>
                    </a:lnTo>
                    <a:lnTo>
                      <a:pt x="275" y="142"/>
                    </a:lnTo>
                    <a:lnTo>
                      <a:pt x="263" y="155"/>
                    </a:lnTo>
                    <a:lnTo>
                      <a:pt x="252" y="168"/>
                    </a:lnTo>
                    <a:lnTo>
                      <a:pt x="242" y="182"/>
                    </a:lnTo>
                    <a:lnTo>
                      <a:pt x="234" y="196"/>
                    </a:lnTo>
                    <a:lnTo>
                      <a:pt x="226" y="212"/>
                    </a:lnTo>
                    <a:lnTo>
                      <a:pt x="214" y="247"/>
                    </a:lnTo>
                    <a:lnTo>
                      <a:pt x="209" y="283"/>
                    </a:lnTo>
                    <a:lnTo>
                      <a:pt x="206" y="320"/>
                    </a:lnTo>
                    <a:lnTo>
                      <a:pt x="207" y="358"/>
                    </a:lnTo>
                    <a:lnTo>
                      <a:pt x="210" y="396"/>
                    </a:lnTo>
                    <a:lnTo>
                      <a:pt x="211" y="435"/>
                    </a:lnTo>
                    <a:lnTo>
                      <a:pt x="210" y="473"/>
                    </a:lnTo>
                    <a:lnTo>
                      <a:pt x="205" y="510"/>
                    </a:lnTo>
                    <a:lnTo>
                      <a:pt x="207" y="527"/>
                    </a:lnTo>
                    <a:lnTo>
                      <a:pt x="213" y="543"/>
                    </a:lnTo>
                    <a:lnTo>
                      <a:pt x="219" y="557"/>
                    </a:lnTo>
                    <a:lnTo>
                      <a:pt x="229" y="570"/>
                    </a:lnTo>
                    <a:lnTo>
                      <a:pt x="236" y="570"/>
                    </a:lnTo>
                    <a:lnTo>
                      <a:pt x="242" y="568"/>
                    </a:lnTo>
                    <a:lnTo>
                      <a:pt x="248" y="567"/>
                    </a:lnTo>
                    <a:lnTo>
                      <a:pt x="254" y="566"/>
                    </a:lnTo>
                    <a:lnTo>
                      <a:pt x="254" y="572"/>
                    </a:lnTo>
                    <a:lnTo>
                      <a:pt x="253" y="579"/>
                    </a:lnTo>
                    <a:lnTo>
                      <a:pt x="251" y="585"/>
                    </a:lnTo>
                    <a:lnTo>
                      <a:pt x="248" y="592"/>
                    </a:lnTo>
                    <a:lnTo>
                      <a:pt x="182" y="568"/>
                    </a:lnTo>
                    <a:lnTo>
                      <a:pt x="3" y="524"/>
                    </a:lnTo>
                    <a:lnTo>
                      <a:pt x="0" y="483"/>
                    </a:lnTo>
                    <a:lnTo>
                      <a:pt x="2" y="444"/>
                    </a:lnTo>
                    <a:lnTo>
                      <a:pt x="7" y="406"/>
                    </a:lnTo>
                    <a:lnTo>
                      <a:pt x="15" y="369"/>
                    </a:lnTo>
                    <a:lnTo>
                      <a:pt x="26" y="332"/>
                    </a:lnTo>
                    <a:lnTo>
                      <a:pt x="38" y="297"/>
                    </a:lnTo>
                    <a:lnTo>
                      <a:pt x="51" y="262"/>
                    </a:lnTo>
                    <a:lnTo>
                      <a:pt x="65" y="227"/>
                    </a:lnTo>
                    <a:lnTo>
                      <a:pt x="76" y="212"/>
                    </a:lnTo>
                    <a:lnTo>
                      <a:pt x="87" y="195"/>
                    </a:lnTo>
                    <a:lnTo>
                      <a:pt x="97" y="179"/>
                    </a:lnTo>
                    <a:lnTo>
                      <a:pt x="109" y="163"/>
                    </a:lnTo>
                    <a:lnTo>
                      <a:pt x="121" y="147"/>
                    </a:lnTo>
                    <a:lnTo>
                      <a:pt x="133" y="131"/>
                    </a:lnTo>
                    <a:lnTo>
                      <a:pt x="146" y="116"/>
                    </a:lnTo>
                    <a:lnTo>
                      <a:pt x="161" y="101"/>
                    </a:lnTo>
                    <a:lnTo>
                      <a:pt x="174" y="86"/>
                    </a:lnTo>
                    <a:lnTo>
                      <a:pt x="189" y="73"/>
                    </a:lnTo>
                    <a:lnTo>
                      <a:pt x="204" y="61"/>
                    </a:lnTo>
                    <a:lnTo>
                      <a:pt x="220" y="50"/>
                    </a:lnTo>
                    <a:lnTo>
                      <a:pt x="237" y="41"/>
                    </a:lnTo>
                    <a:lnTo>
                      <a:pt x="254" y="32"/>
                    </a:lnTo>
                    <a:lnTo>
                      <a:pt x="273" y="25"/>
                    </a:lnTo>
                    <a:lnTo>
                      <a:pt x="291" y="21"/>
                    </a:lnTo>
                    <a:lnTo>
                      <a:pt x="312" y="17"/>
                    </a:lnTo>
                    <a:lnTo>
                      <a:pt x="332" y="12"/>
                    </a:lnTo>
                    <a:lnTo>
                      <a:pt x="352" y="8"/>
                    </a:lnTo>
                    <a:lnTo>
                      <a:pt x="373" y="5"/>
                    </a:lnTo>
                    <a:lnTo>
                      <a:pt x="394" y="2"/>
                    </a:lnTo>
                    <a:lnTo>
                      <a:pt x="415" y="0"/>
                    </a:lnTo>
                    <a:lnTo>
                      <a:pt x="438" y="0"/>
                    </a:lnTo>
                    <a:lnTo>
                      <a:pt x="461" y="0"/>
                    </a:lnTo>
                    <a:lnTo>
                      <a:pt x="506" y="54"/>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5" name="Google Shape;455;p31"/>
              <p:cNvSpPr/>
              <p:nvPr/>
            </p:nvSpPr>
            <p:spPr>
              <a:xfrm>
                <a:off x="1768" y="3257"/>
                <a:ext cx="324" cy="539"/>
              </a:xfrm>
              <a:custGeom>
                <a:avLst/>
                <a:gdLst/>
                <a:ahLst/>
                <a:cxnLst/>
                <a:rect l="l" t="t" r="r" b="b"/>
                <a:pathLst>
                  <a:path w="324" h="539" extrusionOk="0">
                    <a:moveTo>
                      <a:pt x="257" y="40"/>
                    </a:moveTo>
                    <a:lnTo>
                      <a:pt x="266" y="55"/>
                    </a:lnTo>
                    <a:lnTo>
                      <a:pt x="273" y="70"/>
                    </a:lnTo>
                    <a:lnTo>
                      <a:pt x="280" y="85"/>
                    </a:lnTo>
                    <a:lnTo>
                      <a:pt x="286" y="101"/>
                    </a:lnTo>
                    <a:lnTo>
                      <a:pt x="290" y="117"/>
                    </a:lnTo>
                    <a:lnTo>
                      <a:pt x="292" y="133"/>
                    </a:lnTo>
                    <a:lnTo>
                      <a:pt x="294" y="151"/>
                    </a:lnTo>
                    <a:lnTo>
                      <a:pt x="294" y="168"/>
                    </a:lnTo>
                    <a:lnTo>
                      <a:pt x="312" y="363"/>
                    </a:lnTo>
                    <a:lnTo>
                      <a:pt x="324" y="486"/>
                    </a:lnTo>
                    <a:lnTo>
                      <a:pt x="318" y="493"/>
                    </a:lnTo>
                    <a:lnTo>
                      <a:pt x="313" y="499"/>
                    </a:lnTo>
                    <a:lnTo>
                      <a:pt x="306" y="506"/>
                    </a:lnTo>
                    <a:lnTo>
                      <a:pt x="300" y="511"/>
                    </a:lnTo>
                    <a:lnTo>
                      <a:pt x="293" y="518"/>
                    </a:lnTo>
                    <a:lnTo>
                      <a:pt x="287" y="525"/>
                    </a:lnTo>
                    <a:lnTo>
                      <a:pt x="281" y="531"/>
                    </a:lnTo>
                    <a:lnTo>
                      <a:pt x="277" y="539"/>
                    </a:lnTo>
                    <a:lnTo>
                      <a:pt x="263" y="534"/>
                    </a:lnTo>
                    <a:lnTo>
                      <a:pt x="249" y="532"/>
                    </a:lnTo>
                    <a:lnTo>
                      <a:pt x="233" y="531"/>
                    </a:lnTo>
                    <a:lnTo>
                      <a:pt x="218" y="530"/>
                    </a:lnTo>
                    <a:lnTo>
                      <a:pt x="203" y="529"/>
                    </a:lnTo>
                    <a:lnTo>
                      <a:pt x="189" y="527"/>
                    </a:lnTo>
                    <a:lnTo>
                      <a:pt x="175" y="521"/>
                    </a:lnTo>
                    <a:lnTo>
                      <a:pt x="163" y="515"/>
                    </a:lnTo>
                    <a:lnTo>
                      <a:pt x="144" y="506"/>
                    </a:lnTo>
                    <a:lnTo>
                      <a:pt x="126" y="495"/>
                    </a:lnTo>
                    <a:lnTo>
                      <a:pt x="107" y="484"/>
                    </a:lnTo>
                    <a:lnTo>
                      <a:pt x="89" y="473"/>
                    </a:lnTo>
                    <a:lnTo>
                      <a:pt x="70" y="465"/>
                    </a:lnTo>
                    <a:lnTo>
                      <a:pt x="50" y="458"/>
                    </a:lnTo>
                    <a:lnTo>
                      <a:pt x="30" y="456"/>
                    </a:lnTo>
                    <a:lnTo>
                      <a:pt x="7" y="457"/>
                    </a:lnTo>
                    <a:lnTo>
                      <a:pt x="1" y="441"/>
                    </a:lnTo>
                    <a:lnTo>
                      <a:pt x="0" y="421"/>
                    </a:lnTo>
                    <a:lnTo>
                      <a:pt x="1" y="401"/>
                    </a:lnTo>
                    <a:lnTo>
                      <a:pt x="2" y="383"/>
                    </a:lnTo>
                    <a:lnTo>
                      <a:pt x="9" y="307"/>
                    </a:lnTo>
                    <a:lnTo>
                      <a:pt x="5" y="176"/>
                    </a:lnTo>
                    <a:lnTo>
                      <a:pt x="8" y="158"/>
                    </a:lnTo>
                    <a:lnTo>
                      <a:pt x="14" y="141"/>
                    </a:lnTo>
                    <a:lnTo>
                      <a:pt x="22" y="125"/>
                    </a:lnTo>
                    <a:lnTo>
                      <a:pt x="32" y="109"/>
                    </a:lnTo>
                    <a:lnTo>
                      <a:pt x="43" y="94"/>
                    </a:lnTo>
                    <a:lnTo>
                      <a:pt x="56" y="80"/>
                    </a:lnTo>
                    <a:lnTo>
                      <a:pt x="69" y="67"/>
                    </a:lnTo>
                    <a:lnTo>
                      <a:pt x="84" y="55"/>
                    </a:lnTo>
                    <a:lnTo>
                      <a:pt x="98" y="44"/>
                    </a:lnTo>
                    <a:lnTo>
                      <a:pt x="114" y="33"/>
                    </a:lnTo>
                    <a:lnTo>
                      <a:pt x="129" y="24"/>
                    </a:lnTo>
                    <a:lnTo>
                      <a:pt x="144" y="17"/>
                    </a:lnTo>
                    <a:lnTo>
                      <a:pt x="159" y="11"/>
                    </a:lnTo>
                    <a:lnTo>
                      <a:pt x="173" y="6"/>
                    </a:lnTo>
                    <a:lnTo>
                      <a:pt x="187" y="3"/>
                    </a:lnTo>
                    <a:lnTo>
                      <a:pt x="199" y="0"/>
                    </a:lnTo>
                    <a:lnTo>
                      <a:pt x="207" y="3"/>
                    </a:lnTo>
                    <a:lnTo>
                      <a:pt x="215" y="5"/>
                    </a:lnTo>
                    <a:lnTo>
                      <a:pt x="224" y="8"/>
                    </a:lnTo>
                    <a:lnTo>
                      <a:pt x="232" y="11"/>
                    </a:lnTo>
                    <a:lnTo>
                      <a:pt x="240" y="17"/>
                    </a:lnTo>
                    <a:lnTo>
                      <a:pt x="246" y="23"/>
                    </a:lnTo>
                    <a:lnTo>
                      <a:pt x="253" y="30"/>
                    </a:lnTo>
                    <a:lnTo>
                      <a:pt x="257" y="40"/>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6" name="Google Shape;456;p31"/>
              <p:cNvSpPr/>
              <p:nvPr/>
            </p:nvSpPr>
            <p:spPr>
              <a:xfrm>
                <a:off x="2006" y="3482"/>
                <a:ext cx="223" cy="701"/>
              </a:xfrm>
              <a:custGeom>
                <a:avLst/>
                <a:gdLst/>
                <a:ahLst/>
                <a:cxnLst/>
                <a:rect l="l" t="t" r="r" b="b"/>
                <a:pathLst>
                  <a:path w="223" h="701" extrusionOk="0">
                    <a:moveTo>
                      <a:pt x="223" y="17"/>
                    </a:moveTo>
                    <a:lnTo>
                      <a:pt x="223" y="26"/>
                    </a:lnTo>
                    <a:lnTo>
                      <a:pt x="173" y="169"/>
                    </a:lnTo>
                    <a:lnTo>
                      <a:pt x="149" y="277"/>
                    </a:lnTo>
                    <a:lnTo>
                      <a:pt x="132" y="475"/>
                    </a:lnTo>
                    <a:lnTo>
                      <a:pt x="133" y="507"/>
                    </a:lnTo>
                    <a:lnTo>
                      <a:pt x="135" y="577"/>
                    </a:lnTo>
                    <a:lnTo>
                      <a:pt x="137" y="652"/>
                    </a:lnTo>
                    <a:lnTo>
                      <a:pt x="138" y="691"/>
                    </a:lnTo>
                    <a:lnTo>
                      <a:pt x="124" y="695"/>
                    </a:lnTo>
                    <a:lnTo>
                      <a:pt x="108" y="698"/>
                    </a:lnTo>
                    <a:lnTo>
                      <a:pt x="90" y="701"/>
                    </a:lnTo>
                    <a:lnTo>
                      <a:pt x="72" y="701"/>
                    </a:lnTo>
                    <a:lnTo>
                      <a:pt x="53" y="698"/>
                    </a:lnTo>
                    <a:lnTo>
                      <a:pt x="36" y="694"/>
                    </a:lnTo>
                    <a:lnTo>
                      <a:pt x="20" y="685"/>
                    </a:lnTo>
                    <a:lnTo>
                      <a:pt x="8" y="672"/>
                    </a:lnTo>
                    <a:lnTo>
                      <a:pt x="0" y="591"/>
                    </a:lnTo>
                    <a:lnTo>
                      <a:pt x="2" y="466"/>
                    </a:lnTo>
                    <a:lnTo>
                      <a:pt x="6" y="434"/>
                    </a:lnTo>
                    <a:lnTo>
                      <a:pt x="8" y="401"/>
                    </a:lnTo>
                    <a:lnTo>
                      <a:pt x="14" y="368"/>
                    </a:lnTo>
                    <a:lnTo>
                      <a:pt x="22" y="338"/>
                    </a:lnTo>
                    <a:lnTo>
                      <a:pt x="26" y="339"/>
                    </a:lnTo>
                    <a:lnTo>
                      <a:pt x="31" y="340"/>
                    </a:lnTo>
                    <a:lnTo>
                      <a:pt x="36" y="342"/>
                    </a:lnTo>
                    <a:lnTo>
                      <a:pt x="40" y="343"/>
                    </a:lnTo>
                    <a:lnTo>
                      <a:pt x="46" y="344"/>
                    </a:lnTo>
                    <a:lnTo>
                      <a:pt x="50" y="345"/>
                    </a:lnTo>
                    <a:lnTo>
                      <a:pt x="54" y="345"/>
                    </a:lnTo>
                    <a:lnTo>
                      <a:pt x="59" y="345"/>
                    </a:lnTo>
                    <a:lnTo>
                      <a:pt x="64" y="340"/>
                    </a:lnTo>
                    <a:lnTo>
                      <a:pt x="67" y="333"/>
                    </a:lnTo>
                    <a:lnTo>
                      <a:pt x="71" y="326"/>
                    </a:lnTo>
                    <a:lnTo>
                      <a:pt x="74" y="319"/>
                    </a:lnTo>
                    <a:lnTo>
                      <a:pt x="76" y="313"/>
                    </a:lnTo>
                    <a:lnTo>
                      <a:pt x="79" y="306"/>
                    </a:lnTo>
                    <a:lnTo>
                      <a:pt x="85" y="301"/>
                    </a:lnTo>
                    <a:lnTo>
                      <a:pt x="91" y="296"/>
                    </a:lnTo>
                    <a:lnTo>
                      <a:pt x="101" y="285"/>
                    </a:lnTo>
                    <a:lnTo>
                      <a:pt x="108" y="272"/>
                    </a:lnTo>
                    <a:lnTo>
                      <a:pt x="111" y="258"/>
                    </a:lnTo>
                    <a:lnTo>
                      <a:pt x="113" y="244"/>
                    </a:lnTo>
                    <a:lnTo>
                      <a:pt x="112" y="230"/>
                    </a:lnTo>
                    <a:lnTo>
                      <a:pt x="112" y="215"/>
                    </a:lnTo>
                    <a:lnTo>
                      <a:pt x="111" y="199"/>
                    </a:lnTo>
                    <a:lnTo>
                      <a:pt x="111" y="184"/>
                    </a:lnTo>
                    <a:lnTo>
                      <a:pt x="109" y="161"/>
                    </a:lnTo>
                    <a:lnTo>
                      <a:pt x="103" y="137"/>
                    </a:lnTo>
                    <a:lnTo>
                      <a:pt x="99" y="111"/>
                    </a:lnTo>
                    <a:lnTo>
                      <a:pt x="97" y="85"/>
                    </a:lnTo>
                    <a:lnTo>
                      <a:pt x="97" y="61"/>
                    </a:lnTo>
                    <a:lnTo>
                      <a:pt x="102" y="38"/>
                    </a:lnTo>
                    <a:lnTo>
                      <a:pt x="115" y="18"/>
                    </a:lnTo>
                    <a:lnTo>
                      <a:pt x="137" y="2"/>
                    </a:lnTo>
                    <a:lnTo>
                      <a:pt x="139" y="2"/>
                    </a:lnTo>
                    <a:lnTo>
                      <a:pt x="146" y="1"/>
                    </a:lnTo>
                    <a:lnTo>
                      <a:pt x="156" y="0"/>
                    </a:lnTo>
                    <a:lnTo>
                      <a:pt x="168" y="0"/>
                    </a:lnTo>
                    <a:lnTo>
                      <a:pt x="181" y="1"/>
                    </a:lnTo>
                    <a:lnTo>
                      <a:pt x="196" y="3"/>
                    </a:lnTo>
                    <a:lnTo>
                      <a:pt x="210" y="9"/>
                    </a:lnTo>
                    <a:lnTo>
                      <a:pt x="223" y="17"/>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7" name="Google Shape;457;p31"/>
              <p:cNvSpPr/>
              <p:nvPr/>
            </p:nvSpPr>
            <p:spPr>
              <a:xfrm>
                <a:off x="1181" y="3488"/>
                <a:ext cx="337" cy="132"/>
              </a:xfrm>
              <a:custGeom>
                <a:avLst/>
                <a:gdLst/>
                <a:ahLst/>
                <a:cxnLst/>
                <a:rect l="l" t="t" r="r" b="b"/>
                <a:pathLst>
                  <a:path w="337" h="132" extrusionOk="0">
                    <a:moveTo>
                      <a:pt x="337" y="40"/>
                    </a:moveTo>
                    <a:lnTo>
                      <a:pt x="319" y="114"/>
                    </a:lnTo>
                    <a:lnTo>
                      <a:pt x="314" y="105"/>
                    </a:lnTo>
                    <a:lnTo>
                      <a:pt x="306" y="101"/>
                    </a:lnTo>
                    <a:lnTo>
                      <a:pt x="298" y="100"/>
                    </a:lnTo>
                    <a:lnTo>
                      <a:pt x="288" y="100"/>
                    </a:lnTo>
                    <a:lnTo>
                      <a:pt x="277" y="102"/>
                    </a:lnTo>
                    <a:lnTo>
                      <a:pt x="266" y="103"/>
                    </a:lnTo>
                    <a:lnTo>
                      <a:pt x="255" y="105"/>
                    </a:lnTo>
                    <a:lnTo>
                      <a:pt x="245" y="105"/>
                    </a:lnTo>
                    <a:lnTo>
                      <a:pt x="240" y="107"/>
                    </a:lnTo>
                    <a:lnTo>
                      <a:pt x="234" y="110"/>
                    </a:lnTo>
                    <a:lnTo>
                      <a:pt x="230" y="113"/>
                    </a:lnTo>
                    <a:lnTo>
                      <a:pt x="225" y="117"/>
                    </a:lnTo>
                    <a:lnTo>
                      <a:pt x="220" y="120"/>
                    </a:lnTo>
                    <a:lnTo>
                      <a:pt x="216" y="125"/>
                    </a:lnTo>
                    <a:lnTo>
                      <a:pt x="212" y="128"/>
                    </a:lnTo>
                    <a:lnTo>
                      <a:pt x="207" y="132"/>
                    </a:lnTo>
                    <a:lnTo>
                      <a:pt x="170" y="122"/>
                    </a:lnTo>
                    <a:lnTo>
                      <a:pt x="176" y="117"/>
                    </a:lnTo>
                    <a:lnTo>
                      <a:pt x="182" y="114"/>
                    </a:lnTo>
                    <a:lnTo>
                      <a:pt x="189" y="110"/>
                    </a:lnTo>
                    <a:lnTo>
                      <a:pt x="195" y="107"/>
                    </a:lnTo>
                    <a:lnTo>
                      <a:pt x="202" y="104"/>
                    </a:lnTo>
                    <a:lnTo>
                      <a:pt x="207" y="100"/>
                    </a:lnTo>
                    <a:lnTo>
                      <a:pt x="212" y="95"/>
                    </a:lnTo>
                    <a:lnTo>
                      <a:pt x="214" y="88"/>
                    </a:lnTo>
                    <a:lnTo>
                      <a:pt x="200" y="84"/>
                    </a:lnTo>
                    <a:lnTo>
                      <a:pt x="186" y="82"/>
                    </a:lnTo>
                    <a:lnTo>
                      <a:pt x="173" y="81"/>
                    </a:lnTo>
                    <a:lnTo>
                      <a:pt x="159" y="80"/>
                    </a:lnTo>
                    <a:lnTo>
                      <a:pt x="146" y="80"/>
                    </a:lnTo>
                    <a:lnTo>
                      <a:pt x="132" y="81"/>
                    </a:lnTo>
                    <a:lnTo>
                      <a:pt x="118" y="80"/>
                    </a:lnTo>
                    <a:lnTo>
                      <a:pt x="103" y="80"/>
                    </a:lnTo>
                    <a:lnTo>
                      <a:pt x="91" y="80"/>
                    </a:lnTo>
                    <a:lnTo>
                      <a:pt x="80" y="84"/>
                    </a:lnTo>
                    <a:lnTo>
                      <a:pt x="69" y="91"/>
                    </a:lnTo>
                    <a:lnTo>
                      <a:pt x="59" y="98"/>
                    </a:lnTo>
                    <a:lnTo>
                      <a:pt x="48" y="106"/>
                    </a:lnTo>
                    <a:lnTo>
                      <a:pt x="37" y="113"/>
                    </a:lnTo>
                    <a:lnTo>
                      <a:pt x="25" y="118"/>
                    </a:lnTo>
                    <a:lnTo>
                      <a:pt x="12" y="120"/>
                    </a:lnTo>
                    <a:lnTo>
                      <a:pt x="7" y="120"/>
                    </a:lnTo>
                    <a:lnTo>
                      <a:pt x="5" y="118"/>
                    </a:lnTo>
                    <a:lnTo>
                      <a:pt x="2" y="117"/>
                    </a:lnTo>
                    <a:lnTo>
                      <a:pt x="0" y="114"/>
                    </a:lnTo>
                    <a:lnTo>
                      <a:pt x="5" y="104"/>
                    </a:lnTo>
                    <a:lnTo>
                      <a:pt x="12" y="97"/>
                    </a:lnTo>
                    <a:lnTo>
                      <a:pt x="20" y="92"/>
                    </a:lnTo>
                    <a:lnTo>
                      <a:pt x="30" y="88"/>
                    </a:lnTo>
                    <a:lnTo>
                      <a:pt x="39" y="84"/>
                    </a:lnTo>
                    <a:lnTo>
                      <a:pt x="48" y="80"/>
                    </a:lnTo>
                    <a:lnTo>
                      <a:pt x="57" y="73"/>
                    </a:lnTo>
                    <a:lnTo>
                      <a:pt x="64" y="66"/>
                    </a:lnTo>
                    <a:lnTo>
                      <a:pt x="66" y="64"/>
                    </a:lnTo>
                    <a:lnTo>
                      <a:pt x="67" y="61"/>
                    </a:lnTo>
                    <a:lnTo>
                      <a:pt x="68" y="59"/>
                    </a:lnTo>
                    <a:lnTo>
                      <a:pt x="68" y="57"/>
                    </a:lnTo>
                    <a:lnTo>
                      <a:pt x="62" y="57"/>
                    </a:lnTo>
                    <a:lnTo>
                      <a:pt x="56" y="59"/>
                    </a:lnTo>
                    <a:lnTo>
                      <a:pt x="50" y="63"/>
                    </a:lnTo>
                    <a:lnTo>
                      <a:pt x="44" y="67"/>
                    </a:lnTo>
                    <a:lnTo>
                      <a:pt x="38" y="71"/>
                    </a:lnTo>
                    <a:lnTo>
                      <a:pt x="33" y="73"/>
                    </a:lnTo>
                    <a:lnTo>
                      <a:pt x="27" y="74"/>
                    </a:lnTo>
                    <a:lnTo>
                      <a:pt x="24" y="71"/>
                    </a:lnTo>
                    <a:lnTo>
                      <a:pt x="34" y="60"/>
                    </a:lnTo>
                    <a:lnTo>
                      <a:pt x="44" y="52"/>
                    </a:lnTo>
                    <a:lnTo>
                      <a:pt x="56" y="44"/>
                    </a:lnTo>
                    <a:lnTo>
                      <a:pt x="68" y="39"/>
                    </a:lnTo>
                    <a:lnTo>
                      <a:pt x="81" y="34"/>
                    </a:lnTo>
                    <a:lnTo>
                      <a:pt x="94" y="31"/>
                    </a:lnTo>
                    <a:lnTo>
                      <a:pt x="107" y="30"/>
                    </a:lnTo>
                    <a:lnTo>
                      <a:pt x="121" y="31"/>
                    </a:lnTo>
                    <a:lnTo>
                      <a:pt x="124" y="30"/>
                    </a:lnTo>
                    <a:lnTo>
                      <a:pt x="128" y="29"/>
                    </a:lnTo>
                    <a:lnTo>
                      <a:pt x="131" y="27"/>
                    </a:lnTo>
                    <a:lnTo>
                      <a:pt x="133" y="24"/>
                    </a:lnTo>
                    <a:lnTo>
                      <a:pt x="131" y="20"/>
                    </a:lnTo>
                    <a:lnTo>
                      <a:pt x="132" y="15"/>
                    </a:lnTo>
                    <a:lnTo>
                      <a:pt x="135" y="11"/>
                    </a:lnTo>
                    <a:lnTo>
                      <a:pt x="141" y="9"/>
                    </a:lnTo>
                    <a:lnTo>
                      <a:pt x="158" y="10"/>
                    </a:lnTo>
                    <a:lnTo>
                      <a:pt x="177" y="9"/>
                    </a:lnTo>
                    <a:lnTo>
                      <a:pt x="194" y="7"/>
                    </a:lnTo>
                    <a:lnTo>
                      <a:pt x="213" y="4"/>
                    </a:lnTo>
                    <a:lnTo>
                      <a:pt x="230" y="1"/>
                    </a:lnTo>
                    <a:lnTo>
                      <a:pt x="247" y="0"/>
                    </a:lnTo>
                    <a:lnTo>
                      <a:pt x="264" y="1"/>
                    </a:lnTo>
                    <a:lnTo>
                      <a:pt x="281" y="7"/>
                    </a:lnTo>
                    <a:lnTo>
                      <a:pt x="337" y="40"/>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8" name="Google Shape;458;p31"/>
              <p:cNvSpPr/>
              <p:nvPr/>
            </p:nvSpPr>
            <p:spPr>
              <a:xfrm>
                <a:off x="1116" y="3631"/>
                <a:ext cx="886" cy="353"/>
              </a:xfrm>
              <a:custGeom>
                <a:avLst/>
                <a:gdLst/>
                <a:ahLst/>
                <a:cxnLst/>
                <a:rect l="l" t="t" r="r" b="b"/>
                <a:pathLst>
                  <a:path w="886" h="353" extrusionOk="0">
                    <a:moveTo>
                      <a:pt x="319" y="36"/>
                    </a:moveTo>
                    <a:lnTo>
                      <a:pt x="329" y="44"/>
                    </a:lnTo>
                    <a:lnTo>
                      <a:pt x="340" y="50"/>
                    </a:lnTo>
                    <a:lnTo>
                      <a:pt x="349" y="56"/>
                    </a:lnTo>
                    <a:lnTo>
                      <a:pt x="360" y="62"/>
                    </a:lnTo>
                    <a:lnTo>
                      <a:pt x="370" y="68"/>
                    </a:lnTo>
                    <a:lnTo>
                      <a:pt x="380" y="74"/>
                    </a:lnTo>
                    <a:lnTo>
                      <a:pt x="391" y="80"/>
                    </a:lnTo>
                    <a:lnTo>
                      <a:pt x="401" y="85"/>
                    </a:lnTo>
                    <a:lnTo>
                      <a:pt x="538" y="118"/>
                    </a:lnTo>
                    <a:lnTo>
                      <a:pt x="559" y="124"/>
                    </a:lnTo>
                    <a:lnTo>
                      <a:pt x="579" y="130"/>
                    </a:lnTo>
                    <a:lnTo>
                      <a:pt x="600" y="135"/>
                    </a:lnTo>
                    <a:lnTo>
                      <a:pt x="621" y="142"/>
                    </a:lnTo>
                    <a:lnTo>
                      <a:pt x="640" y="151"/>
                    </a:lnTo>
                    <a:lnTo>
                      <a:pt x="658" y="161"/>
                    </a:lnTo>
                    <a:lnTo>
                      <a:pt x="673" y="177"/>
                    </a:lnTo>
                    <a:lnTo>
                      <a:pt x="686" y="197"/>
                    </a:lnTo>
                    <a:lnTo>
                      <a:pt x="693" y="209"/>
                    </a:lnTo>
                    <a:lnTo>
                      <a:pt x="698" y="222"/>
                    </a:lnTo>
                    <a:lnTo>
                      <a:pt x="706" y="233"/>
                    </a:lnTo>
                    <a:lnTo>
                      <a:pt x="717" y="242"/>
                    </a:lnTo>
                    <a:lnTo>
                      <a:pt x="722" y="234"/>
                    </a:lnTo>
                    <a:lnTo>
                      <a:pt x="720" y="226"/>
                    </a:lnTo>
                    <a:lnTo>
                      <a:pt x="713" y="218"/>
                    </a:lnTo>
                    <a:lnTo>
                      <a:pt x="710" y="209"/>
                    </a:lnTo>
                    <a:lnTo>
                      <a:pt x="703" y="187"/>
                    </a:lnTo>
                    <a:lnTo>
                      <a:pt x="698" y="163"/>
                    </a:lnTo>
                    <a:lnTo>
                      <a:pt x="698" y="139"/>
                    </a:lnTo>
                    <a:lnTo>
                      <a:pt x="705" y="115"/>
                    </a:lnTo>
                    <a:lnTo>
                      <a:pt x="710" y="115"/>
                    </a:lnTo>
                    <a:lnTo>
                      <a:pt x="721" y="120"/>
                    </a:lnTo>
                    <a:lnTo>
                      <a:pt x="732" y="127"/>
                    </a:lnTo>
                    <a:lnTo>
                      <a:pt x="743" y="133"/>
                    </a:lnTo>
                    <a:lnTo>
                      <a:pt x="753" y="140"/>
                    </a:lnTo>
                    <a:lnTo>
                      <a:pt x="763" y="147"/>
                    </a:lnTo>
                    <a:lnTo>
                      <a:pt x="774" y="154"/>
                    </a:lnTo>
                    <a:lnTo>
                      <a:pt x="785" y="160"/>
                    </a:lnTo>
                    <a:lnTo>
                      <a:pt x="796" y="166"/>
                    </a:lnTo>
                    <a:lnTo>
                      <a:pt x="807" y="172"/>
                    </a:lnTo>
                    <a:lnTo>
                      <a:pt x="818" y="178"/>
                    </a:lnTo>
                    <a:lnTo>
                      <a:pt x="829" y="182"/>
                    </a:lnTo>
                    <a:lnTo>
                      <a:pt x="840" y="187"/>
                    </a:lnTo>
                    <a:lnTo>
                      <a:pt x="852" y="190"/>
                    </a:lnTo>
                    <a:lnTo>
                      <a:pt x="863" y="192"/>
                    </a:lnTo>
                    <a:lnTo>
                      <a:pt x="875" y="194"/>
                    </a:lnTo>
                    <a:lnTo>
                      <a:pt x="886" y="194"/>
                    </a:lnTo>
                    <a:lnTo>
                      <a:pt x="880" y="210"/>
                    </a:lnTo>
                    <a:lnTo>
                      <a:pt x="876" y="228"/>
                    </a:lnTo>
                    <a:lnTo>
                      <a:pt x="871" y="245"/>
                    </a:lnTo>
                    <a:lnTo>
                      <a:pt x="868" y="263"/>
                    </a:lnTo>
                    <a:lnTo>
                      <a:pt x="864" y="280"/>
                    </a:lnTo>
                    <a:lnTo>
                      <a:pt x="859" y="298"/>
                    </a:lnTo>
                    <a:lnTo>
                      <a:pt x="854" y="314"/>
                    </a:lnTo>
                    <a:lnTo>
                      <a:pt x="846" y="330"/>
                    </a:lnTo>
                    <a:lnTo>
                      <a:pt x="831" y="340"/>
                    </a:lnTo>
                    <a:lnTo>
                      <a:pt x="816" y="348"/>
                    </a:lnTo>
                    <a:lnTo>
                      <a:pt x="798" y="351"/>
                    </a:lnTo>
                    <a:lnTo>
                      <a:pt x="781" y="353"/>
                    </a:lnTo>
                    <a:lnTo>
                      <a:pt x="761" y="353"/>
                    </a:lnTo>
                    <a:lnTo>
                      <a:pt x="742" y="352"/>
                    </a:lnTo>
                    <a:lnTo>
                      <a:pt x="720" y="350"/>
                    </a:lnTo>
                    <a:lnTo>
                      <a:pt x="698" y="347"/>
                    </a:lnTo>
                    <a:lnTo>
                      <a:pt x="676" y="341"/>
                    </a:lnTo>
                    <a:lnTo>
                      <a:pt x="656" y="336"/>
                    </a:lnTo>
                    <a:lnTo>
                      <a:pt x="635" y="328"/>
                    </a:lnTo>
                    <a:lnTo>
                      <a:pt x="614" y="321"/>
                    </a:lnTo>
                    <a:lnTo>
                      <a:pt x="593" y="312"/>
                    </a:lnTo>
                    <a:lnTo>
                      <a:pt x="574" y="302"/>
                    </a:lnTo>
                    <a:lnTo>
                      <a:pt x="554" y="291"/>
                    </a:lnTo>
                    <a:lnTo>
                      <a:pt x="536" y="280"/>
                    </a:lnTo>
                    <a:lnTo>
                      <a:pt x="516" y="269"/>
                    </a:lnTo>
                    <a:lnTo>
                      <a:pt x="498" y="256"/>
                    </a:lnTo>
                    <a:lnTo>
                      <a:pt x="480" y="244"/>
                    </a:lnTo>
                    <a:lnTo>
                      <a:pt x="462" y="230"/>
                    </a:lnTo>
                    <a:lnTo>
                      <a:pt x="443" y="217"/>
                    </a:lnTo>
                    <a:lnTo>
                      <a:pt x="426" y="203"/>
                    </a:lnTo>
                    <a:lnTo>
                      <a:pt x="408" y="189"/>
                    </a:lnTo>
                    <a:lnTo>
                      <a:pt x="391" y="173"/>
                    </a:lnTo>
                    <a:lnTo>
                      <a:pt x="381" y="168"/>
                    </a:lnTo>
                    <a:lnTo>
                      <a:pt x="372" y="164"/>
                    </a:lnTo>
                    <a:lnTo>
                      <a:pt x="363" y="159"/>
                    </a:lnTo>
                    <a:lnTo>
                      <a:pt x="353" y="156"/>
                    </a:lnTo>
                    <a:lnTo>
                      <a:pt x="343" y="152"/>
                    </a:lnTo>
                    <a:lnTo>
                      <a:pt x="333" y="148"/>
                    </a:lnTo>
                    <a:lnTo>
                      <a:pt x="324" y="145"/>
                    </a:lnTo>
                    <a:lnTo>
                      <a:pt x="315" y="141"/>
                    </a:lnTo>
                    <a:lnTo>
                      <a:pt x="300" y="146"/>
                    </a:lnTo>
                    <a:lnTo>
                      <a:pt x="285" y="151"/>
                    </a:lnTo>
                    <a:lnTo>
                      <a:pt x="269" y="153"/>
                    </a:lnTo>
                    <a:lnTo>
                      <a:pt x="251" y="154"/>
                    </a:lnTo>
                    <a:lnTo>
                      <a:pt x="233" y="154"/>
                    </a:lnTo>
                    <a:lnTo>
                      <a:pt x="216" y="153"/>
                    </a:lnTo>
                    <a:lnTo>
                      <a:pt x="197" y="151"/>
                    </a:lnTo>
                    <a:lnTo>
                      <a:pt x="181" y="147"/>
                    </a:lnTo>
                    <a:lnTo>
                      <a:pt x="163" y="145"/>
                    </a:lnTo>
                    <a:lnTo>
                      <a:pt x="147" y="145"/>
                    </a:lnTo>
                    <a:lnTo>
                      <a:pt x="132" y="147"/>
                    </a:lnTo>
                    <a:lnTo>
                      <a:pt x="120" y="149"/>
                    </a:lnTo>
                    <a:lnTo>
                      <a:pt x="109" y="154"/>
                    </a:lnTo>
                    <a:lnTo>
                      <a:pt x="99" y="158"/>
                    </a:lnTo>
                    <a:lnTo>
                      <a:pt x="92" y="163"/>
                    </a:lnTo>
                    <a:lnTo>
                      <a:pt x="88" y="166"/>
                    </a:lnTo>
                    <a:lnTo>
                      <a:pt x="82" y="170"/>
                    </a:lnTo>
                    <a:lnTo>
                      <a:pt x="75" y="173"/>
                    </a:lnTo>
                    <a:lnTo>
                      <a:pt x="68" y="175"/>
                    </a:lnTo>
                    <a:lnTo>
                      <a:pt x="63" y="175"/>
                    </a:lnTo>
                    <a:lnTo>
                      <a:pt x="59" y="173"/>
                    </a:lnTo>
                    <a:lnTo>
                      <a:pt x="54" y="172"/>
                    </a:lnTo>
                    <a:lnTo>
                      <a:pt x="52" y="171"/>
                    </a:lnTo>
                    <a:lnTo>
                      <a:pt x="51" y="171"/>
                    </a:lnTo>
                    <a:lnTo>
                      <a:pt x="55" y="159"/>
                    </a:lnTo>
                    <a:lnTo>
                      <a:pt x="63" y="149"/>
                    </a:lnTo>
                    <a:lnTo>
                      <a:pt x="73" y="142"/>
                    </a:lnTo>
                    <a:lnTo>
                      <a:pt x="85" y="134"/>
                    </a:lnTo>
                    <a:lnTo>
                      <a:pt x="98" y="128"/>
                    </a:lnTo>
                    <a:lnTo>
                      <a:pt x="110" y="122"/>
                    </a:lnTo>
                    <a:lnTo>
                      <a:pt x="122" y="116"/>
                    </a:lnTo>
                    <a:lnTo>
                      <a:pt x="132" y="109"/>
                    </a:lnTo>
                    <a:lnTo>
                      <a:pt x="133" y="104"/>
                    </a:lnTo>
                    <a:lnTo>
                      <a:pt x="134" y="99"/>
                    </a:lnTo>
                    <a:lnTo>
                      <a:pt x="134" y="94"/>
                    </a:lnTo>
                    <a:lnTo>
                      <a:pt x="129" y="91"/>
                    </a:lnTo>
                    <a:lnTo>
                      <a:pt x="121" y="97"/>
                    </a:lnTo>
                    <a:lnTo>
                      <a:pt x="112" y="103"/>
                    </a:lnTo>
                    <a:lnTo>
                      <a:pt x="102" y="107"/>
                    </a:lnTo>
                    <a:lnTo>
                      <a:pt x="92" y="111"/>
                    </a:lnTo>
                    <a:lnTo>
                      <a:pt x="82" y="115"/>
                    </a:lnTo>
                    <a:lnTo>
                      <a:pt x="71" y="117"/>
                    </a:lnTo>
                    <a:lnTo>
                      <a:pt x="60" y="117"/>
                    </a:lnTo>
                    <a:lnTo>
                      <a:pt x="49" y="116"/>
                    </a:lnTo>
                    <a:lnTo>
                      <a:pt x="48" y="111"/>
                    </a:lnTo>
                    <a:lnTo>
                      <a:pt x="47" y="105"/>
                    </a:lnTo>
                    <a:lnTo>
                      <a:pt x="44" y="100"/>
                    </a:lnTo>
                    <a:lnTo>
                      <a:pt x="42" y="97"/>
                    </a:lnTo>
                    <a:lnTo>
                      <a:pt x="39" y="97"/>
                    </a:lnTo>
                    <a:lnTo>
                      <a:pt x="37" y="98"/>
                    </a:lnTo>
                    <a:lnTo>
                      <a:pt x="35" y="102"/>
                    </a:lnTo>
                    <a:lnTo>
                      <a:pt x="34" y="105"/>
                    </a:lnTo>
                    <a:lnTo>
                      <a:pt x="37" y="110"/>
                    </a:lnTo>
                    <a:lnTo>
                      <a:pt x="37" y="116"/>
                    </a:lnTo>
                    <a:lnTo>
                      <a:pt x="35" y="121"/>
                    </a:lnTo>
                    <a:lnTo>
                      <a:pt x="31" y="125"/>
                    </a:lnTo>
                    <a:lnTo>
                      <a:pt x="28" y="129"/>
                    </a:lnTo>
                    <a:lnTo>
                      <a:pt x="24" y="133"/>
                    </a:lnTo>
                    <a:lnTo>
                      <a:pt x="18" y="135"/>
                    </a:lnTo>
                    <a:lnTo>
                      <a:pt x="15" y="134"/>
                    </a:lnTo>
                    <a:lnTo>
                      <a:pt x="13" y="125"/>
                    </a:lnTo>
                    <a:lnTo>
                      <a:pt x="14" y="117"/>
                    </a:lnTo>
                    <a:lnTo>
                      <a:pt x="17" y="108"/>
                    </a:lnTo>
                    <a:lnTo>
                      <a:pt x="23" y="100"/>
                    </a:lnTo>
                    <a:lnTo>
                      <a:pt x="29" y="93"/>
                    </a:lnTo>
                    <a:lnTo>
                      <a:pt x="36" y="85"/>
                    </a:lnTo>
                    <a:lnTo>
                      <a:pt x="43" y="79"/>
                    </a:lnTo>
                    <a:lnTo>
                      <a:pt x="50" y="71"/>
                    </a:lnTo>
                    <a:lnTo>
                      <a:pt x="59" y="70"/>
                    </a:lnTo>
                    <a:lnTo>
                      <a:pt x="68" y="70"/>
                    </a:lnTo>
                    <a:lnTo>
                      <a:pt x="77" y="69"/>
                    </a:lnTo>
                    <a:lnTo>
                      <a:pt x="86" y="69"/>
                    </a:lnTo>
                    <a:lnTo>
                      <a:pt x="95" y="68"/>
                    </a:lnTo>
                    <a:lnTo>
                      <a:pt x="104" y="67"/>
                    </a:lnTo>
                    <a:lnTo>
                      <a:pt x="113" y="66"/>
                    </a:lnTo>
                    <a:lnTo>
                      <a:pt x="123" y="64"/>
                    </a:lnTo>
                    <a:lnTo>
                      <a:pt x="125" y="62"/>
                    </a:lnTo>
                    <a:lnTo>
                      <a:pt x="127" y="59"/>
                    </a:lnTo>
                    <a:lnTo>
                      <a:pt x="127" y="56"/>
                    </a:lnTo>
                    <a:lnTo>
                      <a:pt x="127" y="52"/>
                    </a:lnTo>
                    <a:lnTo>
                      <a:pt x="124" y="49"/>
                    </a:lnTo>
                    <a:lnTo>
                      <a:pt x="114" y="50"/>
                    </a:lnTo>
                    <a:lnTo>
                      <a:pt x="104" y="50"/>
                    </a:lnTo>
                    <a:lnTo>
                      <a:pt x="95" y="50"/>
                    </a:lnTo>
                    <a:lnTo>
                      <a:pt x="86" y="49"/>
                    </a:lnTo>
                    <a:lnTo>
                      <a:pt x="76" y="48"/>
                    </a:lnTo>
                    <a:lnTo>
                      <a:pt x="66" y="47"/>
                    </a:lnTo>
                    <a:lnTo>
                      <a:pt x="58" y="46"/>
                    </a:lnTo>
                    <a:lnTo>
                      <a:pt x="48" y="45"/>
                    </a:lnTo>
                    <a:lnTo>
                      <a:pt x="42" y="51"/>
                    </a:lnTo>
                    <a:lnTo>
                      <a:pt x="38" y="57"/>
                    </a:lnTo>
                    <a:lnTo>
                      <a:pt x="33" y="63"/>
                    </a:lnTo>
                    <a:lnTo>
                      <a:pt x="28" y="69"/>
                    </a:lnTo>
                    <a:lnTo>
                      <a:pt x="24" y="75"/>
                    </a:lnTo>
                    <a:lnTo>
                      <a:pt x="19" y="81"/>
                    </a:lnTo>
                    <a:lnTo>
                      <a:pt x="15" y="87"/>
                    </a:lnTo>
                    <a:lnTo>
                      <a:pt x="11" y="94"/>
                    </a:lnTo>
                    <a:lnTo>
                      <a:pt x="7" y="96"/>
                    </a:lnTo>
                    <a:lnTo>
                      <a:pt x="5" y="95"/>
                    </a:lnTo>
                    <a:lnTo>
                      <a:pt x="2" y="93"/>
                    </a:lnTo>
                    <a:lnTo>
                      <a:pt x="0" y="92"/>
                    </a:lnTo>
                    <a:lnTo>
                      <a:pt x="5" y="84"/>
                    </a:lnTo>
                    <a:lnTo>
                      <a:pt x="12" y="75"/>
                    </a:lnTo>
                    <a:lnTo>
                      <a:pt x="18" y="67"/>
                    </a:lnTo>
                    <a:lnTo>
                      <a:pt x="26" y="58"/>
                    </a:lnTo>
                    <a:lnTo>
                      <a:pt x="33" y="49"/>
                    </a:lnTo>
                    <a:lnTo>
                      <a:pt x="40" y="40"/>
                    </a:lnTo>
                    <a:lnTo>
                      <a:pt x="48" y="33"/>
                    </a:lnTo>
                    <a:lnTo>
                      <a:pt x="55" y="26"/>
                    </a:lnTo>
                    <a:lnTo>
                      <a:pt x="67" y="21"/>
                    </a:lnTo>
                    <a:lnTo>
                      <a:pt x="82" y="19"/>
                    </a:lnTo>
                    <a:lnTo>
                      <a:pt x="95" y="19"/>
                    </a:lnTo>
                    <a:lnTo>
                      <a:pt x="110" y="20"/>
                    </a:lnTo>
                    <a:lnTo>
                      <a:pt x="124" y="21"/>
                    </a:lnTo>
                    <a:lnTo>
                      <a:pt x="137" y="21"/>
                    </a:lnTo>
                    <a:lnTo>
                      <a:pt x="151" y="20"/>
                    </a:lnTo>
                    <a:lnTo>
                      <a:pt x="163" y="15"/>
                    </a:lnTo>
                    <a:lnTo>
                      <a:pt x="165" y="10"/>
                    </a:lnTo>
                    <a:lnTo>
                      <a:pt x="169" y="6"/>
                    </a:lnTo>
                    <a:lnTo>
                      <a:pt x="173" y="2"/>
                    </a:lnTo>
                    <a:lnTo>
                      <a:pt x="180" y="0"/>
                    </a:lnTo>
                    <a:lnTo>
                      <a:pt x="198" y="2"/>
                    </a:lnTo>
                    <a:lnTo>
                      <a:pt x="217" y="5"/>
                    </a:lnTo>
                    <a:lnTo>
                      <a:pt x="234" y="9"/>
                    </a:lnTo>
                    <a:lnTo>
                      <a:pt x="253" y="13"/>
                    </a:lnTo>
                    <a:lnTo>
                      <a:pt x="269" y="18"/>
                    </a:lnTo>
                    <a:lnTo>
                      <a:pt x="286" y="23"/>
                    </a:lnTo>
                    <a:lnTo>
                      <a:pt x="303" y="30"/>
                    </a:lnTo>
                    <a:lnTo>
                      <a:pt x="319" y="36"/>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59" name="Google Shape;459;p31"/>
            <p:cNvSpPr/>
            <p:nvPr/>
          </p:nvSpPr>
          <p:spPr>
            <a:xfrm>
              <a:off x="1020" y="3658"/>
              <a:ext cx="73" cy="53"/>
            </a:xfrm>
            <a:custGeom>
              <a:avLst/>
              <a:gdLst/>
              <a:ahLst/>
              <a:cxnLst/>
              <a:rect l="l" t="t" r="r" b="b"/>
              <a:pathLst>
                <a:path w="73" h="53" extrusionOk="0">
                  <a:moveTo>
                    <a:pt x="37" y="53"/>
                  </a:moveTo>
                  <a:lnTo>
                    <a:pt x="33" y="52"/>
                  </a:lnTo>
                  <a:lnTo>
                    <a:pt x="28" y="51"/>
                  </a:lnTo>
                  <a:lnTo>
                    <a:pt x="23" y="49"/>
                  </a:lnTo>
                  <a:lnTo>
                    <a:pt x="18" y="47"/>
                  </a:lnTo>
                  <a:lnTo>
                    <a:pt x="14" y="46"/>
                  </a:lnTo>
                  <a:lnTo>
                    <a:pt x="9" y="44"/>
                  </a:lnTo>
                  <a:lnTo>
                    <a:pt x="4" y="43"/>
                  </a:lnTo>
                  <a:lnTo>
                    <a:pt x="0" y="41"/>
                  </a:lnTo>
                  <a:lnTo>
                    <a:pt x="42" y="0"/>
                  </a:lnTo>
                  <a:lnTo>
                    <a:pt x="73" y="13"/>
                  </a:lnTo>
                  <a:lnTo>
                    <a:pt x="37" y="53"/>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0" name="Google Shape;460;p31"/>
            <p:cNvSpPr/>
            <p:nvPr/>
          </p:nvSpPr>
          <p:spPr>
            <a:xfrm>
              <a:off x="963" y="3707"/>
              <a:ext cx="83" cy="58"/>
            </a:xfrm>
            <a:custGeom>
              <a:avLst/>
              <a:gdLst/>
              <a:ahLst/>
              <a:cxnLst/>
              <a:rect l="l" t="t" r="r" b="b"/>
              <a:pathLst>
                <a:path w="83" h="58" extrusionOk="0">
                  <a:moveTo>
                    <a:pt x="43" y="58"/>
                  </a:moveTo>
                  <a:lnTo>
                    <a:pt x="37" y="57"/>
                  </a:lnTo>
                  <a:lnTo>
                    <a:pt x="32" y="55"/>
                  </a:lnTo>
                  <a:lnTo>
                    <a:pt x="26" y="54"/>
                  </a:lnTo>
                  <a:lnTo>
                    <a:pt x="21" y="53"/>
                  </a:lnTo>
                  <a:lnTo>
                    <a:pt x="16" y="51"/>
                  </a:lnTo>
                  <a:lnTo>
                    <a:pt x="11" y="49"/>
                  </a:lnTo>
                  <a:lnTo>
                    <a:pt x="6" y="48"/>
                  </a:lnTo>
                  <a:lnTo>
                    <a:pt x="0" y="47"/>
                  </a:lnTo>
                  <a:lnTo>
                    <a:pt x="47" y="0"/>
                  </a:lnTo>
                  <a:lnTo>
                    <a:pt x="83" y="15"/>
                  </a:lnTo>
                  <a:lnTo>
                    <a:pt x="43" y="5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1" name="Google Shape;461;p31"/>
            <p:cNvSpPr/>
            <p:nvPr/>
          </p:nvSpPr>
          <p:spPr>
            <a:xfrm>
              <a:off x="1019" y="3724"/>
              <a:ext cx="156" cy="83"/>
            </a:xfrm>
            <a:custGeom>
              <a:avLst/>
              <a:gdLst/>
              <a:ahLst/>
              <a:cxnLst/>
              <a:rect l="l" t="t" r="r" b="b"/>
              <a:pathLst>
                <a:path w="156" h="83" extrusionOk="0">
                  <a:moveTo>
                    <a:pt x="92" y="24"/>
                  </a:moveTo>
                  <a:lnTo>
                    <a:pt x="90" y="31"/>
                  </a:lnTo>
                  <a:lnTo>
                    <a:pt x="90" y="40"/>
                  </a:lnTo>
                  <a:lnTo>
                    <a:pt x="92" y="48"/>
                  </a:lnTo>
                  <a:lnTo>
                    <a:pt x="95" y="56"/>
                  </a:lnTo>
                  <a:lnTo>
                    <a:pt x="100" y="60"/>
                  </a:lnTo>
                  <a:lnTo>
                    <a:pt x="108" y="63"/>
                  </a:lnTo>
                  <a:lnTo>
                    <a:pt x="115" y="63"/>
                  </a:lnTo>
                  <a:lnTo>
                    <a:pt x="122" y="60"/>
                  </a:lnTo>
                  <a:lnTo>
                    <a:pt x="126" y="56"/>
                  </a:lnTo>
                  <a:lnTo>
                    <a:pt x="130" y="53"/>
                  </a:lnTo>
                  <a:lnTo>
                    <a:pt x="134" y="51"/>
                  </a:lnTo>
                  <a:lnTo>
                    <a:pt x="137" y="48"/>
                  </a:lnTo>
                  <a:lnTo>
                    <a:pt x="141" y="47"/>
                  </a:lnTo>
                  <a:lnTo>
                    <a:pt x="146" y="44"/>
                  </a:lnTo>
                  <a:lnTo>
                    <a:pt x="150" y="44"/>
                  </a:lnTo>
                  <a:lnTo>
                    <a:pt x="156" y="46"/>
                  </a:lnTo>
                  <a:lnTo>
                    <a:pt x="146" y="53"/>
                  </a:lnTo>
                  <a:lnTo>
                    <a:pt x="136" y="61"/>
                  </a:lnTo>
                  <a:lnTo>
                    <a:pt x="128" y="71"/>
                  </a:lnTo>
                  <a:lnTo>
                    <a:pt x="124" y="82"/>
                  </a:lnTo>
                  <a:lnTo>
                    <a:pt x="119" y="83"/>
                  </a:lnTo>
                  <a:lnTo>
                    <a:pt x="112" y="80"/>
                  </a:lnTo>
                  <a:lnTo>
                    <a:pt x="106" y="78"/>
                  </a:lnTo>
                  <a:lnTo>
                    <a:pt x="99" y="77"/>
                  </a:lnTo>
                  <a:lnTo>
                    <a:pt x="100" y="74"/>
                  </a:lnTo>
                  <a:lnTo>
                    <a:pt x="102" y="71"/>
                  </a:lnTo>
                  <a:lnTo>
                    <a:pt x="102" y="67"/>
                  </a:lnTo>
                  <a:lnTo>
                    <a:pt x="101" y="64"/>
                  </a:lnTo>
                  <a:lnTo>
                    <a:pt x="99" y="63"/>
                  </a:lnTo>
                  <a:lnTo>
                    <a:pt x="98" y="62"/>
                  </a:lnTo>
                  <a:lnTo>
                    <a:pt x="96" y="61"/>
                  </a:lnTo>
                  <a:lnTo>
                    <a:pt x="92" y="61"/>
                  </a:lnTo>
                  <a:lnTo>
                    <a:pt x="89" y="66"/>
                  </a:lnTo>
                  <a:lnTo>
                    <a:pt x="85" y="70"/>
                  </a:lnTo>
                  <a:lnTo>
                    <a:pt x="79" y="70"/>
                  </a:lnTo>
                  <a:lnTo>
                    <a:pt x="74" y="68"/>
                  </a:lnTo>
                  <a:lnTo>
                    <a:pt x="67" y="67"/>
                  </a:lnTo>
                  <a:lnTo>
                    <a:pt x="61" y="64"/>
                  </a:lnTo>
                  <a:lnTo>
                    <a:pt x="55" y="62"/>
                  </a:lnTo>
                  <a:lnTo>
                    <a:pt x="50" y="61"/>
                  </a:lnTo>
                  <a:lnTo>
                    <a:pt x="55" y="54"/>
                  </a:lnTo>
                  <a:lnTo>
                    <a:pt x="63" y="47"/>
                  </a:lnTo>
                  <a:lnTo>
                    <a:pt x="67" y="40"/>
                  </a:lnTo>
                  <a:lnTo>
                    <a:pt x="62" y="32"/>
                  </a:lnTo>
                  <a:lnTo>
                    <a:pt x="54" y="36"/>
                  </a:lnTo>
                  <a:lnTo>
                    <a:pt x="49" y="42"/>
                  </a:lnTo>
                  <a:lnTo>
                    <a:pt x="43" y="49"/>
                  </a:lnTo>
                  <a:lnTo>
                    <a:pt x="38" y="56"/>
                  </a:lnTo>
                  <a:lnTo>
                    <a:pt x="0" y="46"/>
                  </a:lnTo>
                  <a:lnTo>
                    <a:pt x="9" y="39"/>
                  </a:lnTo>
                  <a:lnTo>
                    <a:pt x="15" y="30"/>
                  </a:lnTo>
                  <a:lnTo>
                    <a:pt x="23" y="20"/>
                  </a:lnTo>
                  <a:lnTo>
                    <a:pt x="30" y="11"/>
                  </a:lnTo>
                  <a:lnTo>
                    <a:pt x="38" y="3"/>
                  </a:lnTo>
                  <a:lnTo>
                    <a:pt x="47" y="0"/>
                  </a:lnTo>
                  <a:lnTo>
                    <a:pt x="57" y="2"/>
                  </a:lnTo>
                  <a:lnTo>
                    <a:pt x="67" y="12"/>
                  </a:lnTo>
                  <a:lnTo>
                    <a:pt x="73" y="16"/>
                  </a:lnTo>
                  <a:lnTo>
                    <a:pt x="79" y="19"/>
                  </a:lnTo>
                  <a:lnTo>
                    <a:pt x="86" y="23"/>
                  </a:lnTo>
                  <a:lnTo>
                    <a:pt x="92" y="24"/>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2" name="Google Shape;462;p31"/>
            <p:cNvSpPr/>
            <p:nvPr/>
          </p:nvSpPr>
          <p:spPr>
            <a:xfrm>
              <a:off x="973" y="3780"/>
              <a:ext cx="73" cy="51"/>
            </a:xfrm>
            <a:custGeom>
              <a:avLst/>
              <a:gdLst/>
              <a:ahLst/>
              <a:cxnLst/>
              <a:rect l="l" t="t" r="r" b="b"/>
              <a:pathLst>
                <a:path w="73" h="51" extrusionOk="0">
                  <a:moveTo>
                    <a:pt x="73" y="12"/>
                  </a:moveTo>
                  <a:lnTo>
                    <a:pt x="44" y="51"/>
                  </a:lnTo>
                  <a:lnTo>
                    <a:pt x="0" y="39"/>
                  </a:lnTo>
                  <a:lnTo>
                    <a:pt x="35" y="0"/>
                  </a:lnTo>
                  <a:lnTo>
                    <a:pt x="40" y="2"/>
                  </a:lnTo>
                  <a:lnTo>
                    <a:pt x="45" y="3"/>
                  </a:lnTo>
                  <a:lnTo>
                    <a:pt x="50" y="4"/>
                  </a:lnTo>
                  <a:lnTo>
                    <a:pt x="55" y="5"/>
                  </a:lnTo>
                  <a:lnTo>
                    <a:pt x="60" y="7"/>
                  </a:lnTo>
                  <a:lnTo>
                    <a:pt x="64" y="8"/>
                  </a:lnTo>
                  <a:lnTo>
                    <a:pt x="69" y="10"/>
                  </a:lnTo>
                  <a:lnTo>
                    <a:pt x="73" y="12"/>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3" name="Google Shape;463;p31"/>
            <p:cNvSpPr/>
            <p:nvPr/>
          </p:nvSpPr>
          <p:spPr>
            <a:xfrm>
              <a:off x="1025" y="3796"/>
              <a:ext cx="113" cy="64"/>
            </a:xfrm>
            <a:custGeom>
              <a:avLst/>
              <a:gdLst/>
              <a:ahLst/>
              <a:cxnLst/>
              <a:rect l="l" t="t" r="r" b="b"/>
              <a:pathLst>
                <a:path w="113" h="64" extrusionOk="0">
                  <a:moveTo>
                    <a:pt x="68" y="10"/>
                  </a:moveTo>
                  <a:lnTo>
                    <a:pt x="46" y="47"/>
                  </a:lnTo>
                  <a:lnTo>
                    <a:pt x="48" y="50"/>
                  </a:lnTo>
                  <a:lnTo>
                    <a:pt x="51" y="49"/>
                  </a:lnTo>
                  <a:lnTo>
                    <a:pt x="54" y="48"/>
                  </a:lnTo>
                  <a:lnTo>
                    <a:pt x="56" y="47"/>
                  </a:lnTo>
                  <a:lnTo>
                    <a:pt x="82" y="15"/>
                  </a:lnTo>
                  <a:lnTo>
                    <a:pt x="113" y="26"/>
                  </a:lnTo>
                  <a:lnTo>
                    <a:pt x="89" y="64"/>
                  </a:lnTo>
                  <a:lnTo>
                    <a:pt x="0" y="38"/>
                  </a:lnTo>
                  <a:lnTo>
                    <a:pt x="35" y="0"/>
                  </a:lnTo>
                  <a:lnTo>
                    <a:pt x="40" y="1"/>
                  </a:lnTo>
                  <a:lnTo>
                    <a:pt x="44" y="3"/>
                  </a:lnTo>
                  <a:lnTo>
                    <a:pt x="47" y="4"/>
                  </a:lnTo>
                  <a:lnTo>
                    <a:pt x="52" y="5"/>
                  </a:lnTo>
                  <a:lnTo>
                    <a:pt x="56" y="7"/>
                  </a:lnTo>
                  <a:lnTo>
                    <a:pt x="60" y="8"/>
                  </a:lnTo>
                  <a:lnTo>
                    <a:pt x="64" y="8"/>
                  </a:lnTo>
                  <a:lnTo>
                    <a:pt x="68" y="10"/>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31"/>
            <p:cNvSpPr/>
            <p:nvPr/>
          </p:nvSpPr>
          <p:spPr>
            <a:xfrm>
              <a:off x="727" y="3808"/>
              <a:ext cx="451" cy="158"/>
            </a:xfrm>
            <a:custGeom>
              <a:avLst/>
              <a:gdLst/>
              <a:ahLst/>
              <a:cxnLst/>
              <a:rect l="l" t="t" r="r" b="b"/>
              <a:pathLst>
                <a:path w="451" h="158" extrusionOk="0">
                  <a:moveTo>
                    <a:pt x="398" y="109"/>
                  </a:moveTo>
                  <a:lnTo>
                    <a:pt x="406" y="112"/>
                  </a:lnTo>
                  <a:lnTo>
                    <a:pt x="415" y="115"/>
                  </a:lnTo>
                  <a:lnTo>
                    <a:pt x="425" y="117"/>
                  </a:lnTo>
                  <a:lnTo>
                    <a:pt x="433" y="122"/>
                  </a:lnTo>
                  <a:lnTo>
                    <a:pt x="441" y="126"/>
                  </a:lnTo>
                  <a:lnTo>
                    <a:pt x="448" y="133"/>
                  </a:lnTo>
                  <a:lnTo>
                    <a:pt x="451" y="141"/>
                  </a:lnTo>
                  <a:lnTo>
                    <a:pt x="451" y="153"/>
                  </a:lnTo>
                  <a:lnTo>
                    <a:pt x="445" y="157"/>
                  </a:lnTo>
                  <a:lnTo>
                    <a:pt x="440" y="158"/>
                  </a:lnTo>
                  <a:lnTo>
                    <a:pt x="433" y="158"/>
                  </a:lnTo>
                  <a:lnTo>
                    <a:pt x="428" y="156"/>
                  </a:lnTo>
                  <a:lnTo>
                    <a:pt x="426" y="149"/>
                  </a:lnTo>
                  <a:lnTo>
                    <a:pt x="423" y="141"/>
                  </a:lnTo>
                  <a:lnTo>
                    <a:pt x="418" y="136"/>
                  </a:lnTo>
                  <a:lnTo>
                    <a:pt x="413" y="132"/>
                  </a:lnTo>
                  <a:lnTo>
                    <a:pt x="79" y="38"/>
                  </a:lnTo>
                  <a:lnTo>
                    <a:pt x="70" y="35"/>
                  </a:lnTo>
                  <a:lnTo>
                    <a:pt x="60" y="32"/>
                  </a:lnTo>
                  <a:lnTo>
                    <a:pt x="49" y="30"/>
                  </a:lnTo>
                  <a:lnTo>
                    <a:pt x="39" y="27"/>
                  </a:lnTo>
                  <a:lnTo>
                    <a:pt x="28" y="25"/>
                  </a:lnTo>
                  <a:lnTo>
                    <a:pt x="18" y="21"/>
                  </a:lnTo>
                  <a:lnTo>
                    <a:pt x="9" y="18"/>
                  </a:lnTo>
                  <a:lnTo>
                    <a:pt x="0" y="14"/>
                  </a:lnTo>
                  <a:lnTo>
                    <a:pt x="0" y="11"/>
                  </a:lnTo>
                  <a:lnTo>
                    <a:pt x="3" y="8"/>
                  </a:lnTo>
                  <a:lnTo>
                    <a:pt x="3" y="6"/>
                  </a:lnTo>
                  <a:lnTo>
                    <a:pt x="3" y="3"/>
                  </a:lnTo>
                  <a:lnTo>
                    <a:pt x="3" y="0"/>
                  </a:lnTo>
                  <a:lnTo>
                    <a:pt x="147" y="36"/>
                  </a:lnTo>
                  <a:lnTo>
                    <a:pt x="398" y="10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65" name="Google Shape;465;p31"/>
          <p:cNvGrpSpPr/>
          <p:nvPr/>
        </p:nvGrpSpPr>
        <p:grpSpPr>
          <a:xfrm>
            <a:off x="3929064" y="3289300"/>
            <a:ext cx="6224587" cy="3340100"/>
            <a:chOff x="1515" y="2072"/>
            <a:chExt cx="3921" cy="2104"/>
          </a:xfrm>
        </p:grpSpPr>
        <p:grpSp>
          <p:nvGrpSpPr>
            <p:cNvPr id="466" name="Google Shape;466;p31"/>
            <p:cNvGrpSpPr/>
            <p:nvPr/>
          </p:nvGrpSpPr>
          <p:grpSpPr>
            <a:xfrm>
              <a:off x="4178" y="2399"/>
              <a:ext cx="1258" cy="1777"/>
              <a:chOff x="1116" y="2406"/>
              <a:chExt cx="1258" cy="1777"/>
            </a:xfrm>
          </p:grpSpPr>
          <p:sp>
            <p:nvSpPr>
              <p:cNvPr id="467" name="Google Shape;467;p31"/>
              <p:cNvSpPr/>
              <p:nvPr/>
            </p:nvSpPr>
            <p:spPr>
              <a:xfrm>
                <a:off x="1337" y="3739"/>
                <a:ext cx="782" cy="377"/>
              </a:xfrm>
              <a:custGeom>
                <a:avLst/>
                <a:gdLst/>
                <a:ahLst/>
                <a:cxnLst/>
                <a:rect l="l" t="t" r="r" b="b"/>
                <a:pathLst>
                  <a:path w="782" h="377" extrusionOk="0">
                    <a:moveTo>
                      <a:pt x="191" y="102"/>
                    </a:moveTo>
                    <a:lnTo>
                      <a:pt x="0" y="377"/>
                    </a:lnTo>
                    <a:lnTo>
                      <a:pt x="760" y="377"/>
                    </a:lnTo>
                    <a:lnTo>
                      <a:pt x="782" y="0"/>
                    </a:lnTo>
                    <a:lnTo>
                      <a:pt x="191" y="102"/>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Google Shape;468;p31"/>
              <p:cNvSpPr/>
              <p:nvPr/>
            </p:nvSpPr>
            <p:spPr>
              <a:xfrm>
                <a:off x="1530" y="2406"/>
                <a:ext cx="628" cy="582"/>
              </a:xfrm>
              <a:custGeom>
                <a:avLst/>
                <a:gdLst/>
                <a:ahLst/>
                <a:cxnLst/>
                <a:rect l="l" t="t" r="r" b="b"/>
                <a:pathLst>
                  <a:path w="628" h="582" extrusionOk="0">
                    <a:moveTo>
                      <a:pt x="284" y="34"/>
                    </a:moveTo>
                    <a:lnTo>
                      <a:pt x="288" y="32"/>
                    </a:lnTo>
                    <a:lnTo>
                      <a:pt x="293" y="29"/>
                    </a:lnTo>
                    <a:lnTo>
                      <a:pt x="297" y="25"/>
                    </a:lnTo>
                    <a:lnTo>
                      <a:pt x="303" y="22"/>
                    </a:lnTo>
                    <a:lnTo>
                      <a:pt x="308" y="20"/>
                    </a:lnTo>
                    <a:lnTo>
                      <a:pt x="315" y="17"/>
                    </a:lnTo>
                    <a:lnTo>
                      <a:pt x="322" y="13"/>
                    </a:lnTo>
                    <a:lnTo>
                      <a:pt x="330" y="11"/>
                    </a:lnTo>
                    <a:lnTo>
                      <a:pt x="345" y="7"/>
                    </a:lnTo>
                    <a:lnTo>
                      <a:pt x="361" y="3"/>
                    </a:lnTo>
                    <a:lnTo>
                      <a:pt x="377" y="2"/>
                    </a:lnTo>
                    <a:lnTo>
                      <a:pt x="393" y="2"/>
                    </a:lnTo>
                    <a:lnTo>
                      <a:pt x="408" y="5"/>
                    </a:lnTo>
                    <a:lnTo>
                      <a:pt x="423" y="9"/>
                    </a:lnTo>
                    <a:lnTo>
                      <a:pt x="439" y="14"/>
                    </a:lnTo>
                    <a:lnTo>
                      <a:pt x="453" y="23"/>
                    </a:lnTo>
                    <a:lnTo>
                      <a:pt x="476" y="36"/>
                    </a:lnTo>
                    <a:lnTo>
                      <a:pt x="499" y="51"/>
                    </a:lnTo>
                    <a:lnTo>
                      <a:pt x="523" y="68"/>
                    </a:lnTo>
                    <a:lnTo>
                      <a:pt x="544" y="86"/>
                    </a:lnTo>
                    <a:lnTo>
                      <a:pt x="564" y="106"/>
                    </a:lnTo>
                    <a:lnTo>
                      <a:pt x="583" y="127"/>
                    </a:lnTo>
                    <a:lnTo>
                      <a:pt x="596" y="151"/>
                    </a:lnTo>
                    <a:lnTo>
                      <a:pt x="605" y="176"/>
                    </a:lnTo>
                    <a:lnTo>
                      <a:pt x="617" y="221"/>
                    </a:lnTo>
                    <a:lnTo>
                      <a:pt x="625" y="269"/>
                    </a:lnTo>
                    <a:lnTo>
                      <a:pt x="628" y="318"/>
                    </a:lnTo>
                    <a:lnTo>
                      <a:pt x="626" y="365"/>
                    </a:lnTo>
                    <a:lnTo>
                      <a:pt x="616" y="412"/>
                    </a:lnTo>
                    <a:lnTo>
                      <a:pt x="600" y="456"/>
                    </a:lnTo>
                    <a:lnTo>
                      <a:pt x="574" y="495"/>
                    </a:lnTo>
                    <a:lnTo>
                      <a:pt x="539" y="530"/>
                    </a:lnTo>
                    <a:lnTo>
                      <a:pt x="530" y="536"/>
                    </a:lnTo>
                    <a:lnTo>
                      <a:pt x="522" y="542"/>
                    </a:lnTo>
                    <a:lnTo>
                      <a:pt x="513" y="547"/>
                    </a:lnTo>
                    <a:lnTo>
                      <a:pt x="505" y="553"/>
                    </a:lnTo>
                    <a:lnTo>
                      <a:pt x="496" y="559"/>
                    </a:lnTo>
                    <a:lnTo>
                      <a:pt x="489" y="566"/>
                    </a:lnTo>
                    <a:lnTo>
                      <a:pt x="481" y="573"/>
                    </a:lnTo>
                    <a:lnTo>
                      <a:pt x="475" y="582"/>
                    </a:lnTo>
                    <a:lnTo>
                      <a:pt x="474" y="549"/>
                    </a:lnTo>
                    <a:lnTo>
                      <a:pt x="470" y="518"/>
                    </a:lnTo>
                    <a:lnTo>
                      <a:pt x="466" y="485"/>
                    </a:lnTo>
                    <a:lnTo>
                      <a:pt x="458" y="454"/>
                    </a:lnTo>
                    <a:lnTo>
                      <a:pt x="470" y="434"/>
                    </a:lnTo>
                    <a:lnTo>
                      <a:pt x="479" y="412"/>
                    </a:lnTo>
                    <a:lnTo>
                      <a:pt x="481" y="388"/>
                    </a:lnTo>
                    <a:lnTo>
                      <a:pt x="478" y="364"/>
                    </a:lnTo>
                    <a:lnTo>
                      <a:pt x="475" y="359"/>
                    </a:lnTo>
                    <a:lnTo>
                      <a:pt x="471" y="354"/>
                    </a:lnTo>
                    <a:lnTo>
                      <a:pt x="467" y="349"/>
                    </a:lnTo>
                    <a:lnTo>
                      <a:pt x="462" y="345"/>
                    </a:lnTo>
                    <a:lnTo>
                      <a:pt x="457" y="341"/>
                    </a:lnTo>
                    <a:lnTo>
                      <a:pt x="452" y="337"/>
                    </a:lnTo>
                    <a:lnTo>
                      <a:pt x="446" y="334"/>
                    </a:lnTo>
                    <a:lnTo>
                      <a:pt x="441" y="332"/>
                    </a:lnTo>
                    <a:lnTo>
                      <a:pt x="398" y="329"/>
                    </a:lnTo>
                    <a:lnTo>
                      <a:pt x="383" y="313"/>
                    </a:lnTo>
                    <a:lnTo>
                      <a:pt x="367" y="296"/>
                    </a:lnTo>
                    <a:lnTo>
                      <a:pt x="352" y="278"/>
                    </a:lnTo>
                    <a:lnTo>
                      <a:pt x="336" y="261"/>
                    </a:lnTo>
                    <a:lnTo>
                      <a:pt x="322" y="242"/>
                    </a:lnTo>
                    <a:lnTo>
                      <a:pt x="310" y="224"/>
                    </a:lnTo>
                    <a:lnTo>
                      <a:pt x="300" y="204"/>
                    </a:lnTo>
                    <a:lnTo>
                      <a:pt x="293" y="183"/>
                    </a:lnTo>
                    <a:lnTo>
                      <a:pt x="288" y="171"/>
                    </a:lnTo>
                    <a:lnTo>
                      <a:pt x="285" y="159"/>
                    </a:lnTo>
                    <a:lnTo>
                      <a:pt x="282" y="147"/>
                    </a:lnTo>
                    <a:lnTo>
                      <a:pt x="276" y="136"/>
                    </a:lnTo>
                    <a:lnTo>
                      <a:pt x="267" y="144"/>
                    </a:lnTo>
                    <a:lnTo>
                      <a:pt x="259" y="154"/>
                    </a:lnTo>
                    <a:lnTo>
                      <a:pt x="252" y="166"/>
                    </a:lnTo>
                    <a:lnTo>
                      <a:pt x="246" y="177"/>
                    </a:lnTo>
                    <a:lnTo>
                      <a:pt x="240" y="226"/>
                    </a:lnTo>
                    <a:lnTo>
                      <a:pt x="225" y="227"/>
                    </a:lnTo>
                    <a:lnTo>
                      <a:pt x="209" y="226"/>
                    </a:lnTo>
                    <a:lnTo>
                      <a:pt x="193" y="224"/>
                    </a:lnTo>
                    <a:lnTo>
                      <a:pt x="176" y="221"/>
                    </a:lnTo>
                    <a:lnTo>
                      <a:pt x="160" y="219"/>
                    </a:lnTo>
                    <a:lnTo>
                      <a:pt x="144" y="217"/>
                    </a:lnTo>
                    <a:lnTo>
                      <a:pt x="127" y="216"/>
                    </a:lnTo>
                    <a:lnTo>
                      <a:pt x="111" y="217"/>
                    </a:lnTo>
                    <a:lnTo>
                      <a:pt x="104" y="193"/>
                    </a:lnTo>
                    <a:lnTo>
                      <a:pt x="107" y="168"/>
                    </a:lnTo>
                    <a:lnTo>
                      <a:pt x="113" y="144"/>
                    </a:lnTo>
                    <a:lnTo>
                      <a:pt x="122" y="122"/>
                    </a:lnTo>
                    <a:lnTo>
                      <a:pt x="120" y="120"/>
                    </a:lnTo>
                    <a:lnTo>
                      <a:pt x="117" y="119"/>
                    </a:lnTo>
                    <a:lnTo>
                      <a:pt x="115" y="119"/>
                    </a:lnTo>
                    <a:lnTo>
                      <a:pt x="113" y="119"/>
                    </a:lnTo>
                    <a:lnTo>
                      <a:pt x="104" y="129"/>
                    </a:lnTo>
                    <a:lnTo>
                      <a:pt x="97" y="139"/>
                    </a:lnTo>
                    <a:lnTo>
                      <a:pt x="89" y="150"/>
                    </a:lnTo>
                    <a:lnTo>
                      <a:pt x="81" y="159"/>
                    </a:lnTo>
                    <a:lnTo>
                      <a:pt x="74" y="170"/>
                    </a:lnTo>
                    <a:lnTo>
                      <a:pt x="66" y="181"/>
                    </a:lnTo>
                    <a:lnTo>
                      <a:pt x="60" y="192"/>
                    </a:lnTo>
                    <a:lnTo>
                      <a:pt x="52" y="203"/>
                    </a:lnTo>
                    <a:lnTo>
                      <a:pt x="43" y="203"/>
                    </a:lnTo>
                    <a:lnTo>
                      <a:pt x="37" y="197"/>
                    </a:lnTo>
                    <a:lnTo>
                      <a:pt x="30" y="193"/>
                    </a:lnTo>
                    <a:lnTo>
                      <a:pt x="22" y="194"/>
                    </a:lnTo>
                    <a:lnTo>
                      <a:pt x="10" y="184"/>
                    </a:lnTo>
                    <a:lnTo>
                      <a:pt x="3" y="171"/>
                    </a:lnTo>
                    <a:lnTo>
                      <a:pt x="0" y="157"/>
                    </a:lnTo>
                    <a:lnTo>
                      <a:pt x="1" y="142"/>
                    </a:lnTo>
                    <a:lnTo>
                      <a:pt x="5" y="119"/>
                    </a:lnTo>
                    <a:lnTo>
                      <a:pt x="15" y="97"/>
                    </a:lnTo>
                    <a:lnTo>
                      <a:pt x="29" y="78"/>
                    </a:lnTo>
                    <a:lnTo>
                      <a:pt x="47" y="60"/>
                    </a:lnTo>
                    <a:lnTo>
                      <a:pt x="66" y="44"/>
                    </a:lnTo>
                    <a:lnTo>
                      <a:pt x="86" y="31"/>
                    </a:lnTo>
                    <a:lnTo>
                      <a:pt x="107" y="19"/>
                    </a:lnTo>
                    <a:lnTo>
                      <a:pt x="127" y="10"/>
                    </a:lnTo>
                    <a:lnTo>
                      <a:pt x="140" y="6"/>
                    </a:lnTo>
                    <a:lnTo>
                      <a:pt x="154" y="2"/>
                    </a:lnTo>
                    <a:lnTo>
                      <a:pt x="170" y="1"/>
                    </a:lnTo>
                    <a:lnTo>
                      <a:pt x="185" y="0"/>
                    </a:lnTo>
                    <a:lnTo>
                      <a:pt x="200" y="0"/>
                    </a:lnTo>
                    <a:lnTo>
                      <a:pt x="217" y="1"/>
                    </a:lnTo>
                    <a:lnTo>
                      <a:pt x="232" y="2"/>
                    </a:lnTo>
                    <a:lnTo>
                      <a:pt x="246" y="5"/>
                    </a:lnTo>
                    <a:lnTo>
                      <a:pt x="251" y="8"/>
                    </a:lnTo>
                    <a:lnTo>
                      <a:pt x="257" y="10"/>
                    </a:lnTo>
                    <a:lnTo>
                      <a:pt x="261" y="13"/>
                    </a:lnTo>
                    <a:lnTo>
                      <a:pt x="267" y="18"/>
                    </a:lnTo>
                    <a:lnTo>
                      <a:pt x="271" y="21"/>
                    </a:lnTo>
                    <a:lnTo>
                      <a:pt x="276" y="25"/>
                    </a:lnTo>
                    <a:lnTo>
                      <a:pt x="280" y="30"/>
                    </a:lnTo>
                    <a:lnTo>
                      <a:pt x="284" y="3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Google Shape;469;p31"/>
              <p:cNvSpPr/>
              <p:nvPr/>
            </p:nvSpPr>
            <p:spPr>
              <a:xfrm>
                <a:off x="2133" y="2562"/>
                <a:ext cx="241" cy="494"/>
              </a:xfrm>
              <a:custGeom>
                <a:avLst/>
                <a:gdLst/>
                <a:ahLst/>
                <a:cxnLst/>
                <a:rect l="l" t="t" r="r" b="b"/>
                <a:pathLst>
                  <a:path w="241" h="494" extrusionOk="0">
                    <a:moveTo>
                      <a:pt x="231" y="44"/>
                    </a:moveTo>
                    <a:lnTo>
                      <a:pt x="238" y="72"/>
                    </a:lnTo>
                    <a:lnTo>
                      <a:pt x="241" y="101"/>
                    </a:lnTo>
                    <a:lnTo>
                      <a:pt x="239" y="130"/>
                    </a:lnTo>
                    <a:lnTo>
                      <a:pt x="233" y="158"/>
                    </a:lnTo>
                    <a:lnTo>
                      <a:pt x="226" y="185"/>
                    </a:lnTo>
                    <a:lnTo>
                      <a:pt x="215" y="213"/>
                    </a:lnTo>
                    <a:lnTo>
                      <a:pt x="203" y="238"/>
                    </a:lnTo>
                    <a:lnTo>
                      <a:pt x="189" y="262"/>
                    </a:lnTo>
                    <a:lnTo>
                      <a:pt x="186" y="276"/>
                    </a:lnTo>
                    <a:lnTo>
                      <a:pt x="184" y="289"/>
                    </a:lnTo>
                    <a:lnTo>
                      <a:pt x="184" y="303"/>
                    </a:lnTo>
                    <a:lnTo>
                      <a:pt x="189" y="317"/>
                    </a:lnTo>
                    <a:lnTo>
                      <a:pt x="181" y="313"/>
                    </a:lnTo>
                    <a:lnTo>
                      <a:pt x="174" y="301"/>
                    </a:lnTo>
                    <a:lnTo>
                      <a:pt x="168" y="288"/>
                    </a:lnTo>
                    <a:lnTo>
                      <a:pt x="165" y="280"/>
                    </a:lnTo>
                    <a:lnTo>
                      <a:pt x="161" y="281"/>
                    </a:lnTo>
                    <a:lnTo>
                      <a:pt x="158" y="283"/>
                    </a:lnTo>
                    <a:lnTo>
                      <a:pt x="156" y="288"/>
                    </a:lnTo>
                    <a:lnTo>
                      <a:pt x="155" y="291"/>
                    </a:lnTo>
                    <a:lnTo>
                      <a:pt x="154" y="307"/>
                    </a:lnTo>
                    <a:lnTo>
                      <a:pt x="153" y="324"/>
                    </a:lnTo>
                    <a:lnTo>
                      <a:pt x="154" y="341"/>
                    </a:lnTo>
                    <a:lnTo>
                      <a:pt x="157" y="358"/>
                    </a:lnTo>
                    <a:lnTo>
                      <a:pt x="163" y="374"/>
                    </a:lnTo>
                    <a:lnTo>
                      <a:pt x="170" y="388"/>
                    </a:lnTo>
                    <a:lnTo>
                      <a:pt x="181" y="401"/>
                    </a:lnTo>
                    <a:lnTo>
                      <a:pt x="195" y="412"/>
                    </a:lnTo>
                    <a:lnTo>
                      <a:pt x="203" y="414"/>
                    </a:lnTo>
                    <a:lnTo>
                      <a:pt x="212" y="413"/>
                    </a:lnTo>
                    <a:lnTo>
                      <a:pt x="219" y="410"/>
                    </a:lnTo>
                    <a:lnTo>
                      <a:pt x="227" y="408"/>
                    </a:lnTo>
                    <a:lnTo>
                      <a:pt x="226" y="417"/>
                    </a:lnTo>
                    <a:lnTo>
                      <a:pt x="224" y="426"/>
                    </a:lnTo>
                    <a:lnTo>
                      <a:pt x="219" y="435"/>
                    </a:lnTo>
                    <a:lnTo>
                      <a:pt x="215" y="444"/>
                    </a:lnTo>
                    <a:lnTo>
                      <a:pt x="209" y="451"/>
                    </a:lnTo>
                    <a:lnTo>
                      <a:pt x="203" y="459"/>
                    </a:lnTo>
                    <a:lnTo>
                      <a:pt x="196" y="466"/>
                    </a:lnTo>
                    <a:lnTo>
                      <a:pt x="189" y="473"/>
                    </a:lnTo>
                    <a:lnTo>
                      <a:pt x="179" y="478"/>
                    </a:lnTo>
                    <a:lnTo>
                      <a:pt x="169" y="484"/>
                    </a:lnTo>
                    <a:lnTo>
                      <a:pt x="158" y="488"/>
                    </a:lnTo>
                    <a:lnTo>
                      <a:pt x="146" y="492"/>
                    </a:lnTo>
                    <a:lnTo>
                      <a:pt x="135" y="494"/>
                    </a:lnTo>
                    <a:lnTo>
                      <a:pt x="123" y="494"/>
                    </a:lnTo>
                    <a:lnTo>
                      <a:pt x="111" y="493"/>
                    </a:lnTo>
                    <a:lnTo>
                      <a:pt x="99" y="490"/>
                    </a:lnTo>
                    <a:lnTo>
                      <a:pt x="87" y="486"/>
                    </a:lnTo>
                    <a:lnTo>
                      <a:pt x="75" y="481"/>
                    </a:lnTo>
                    <a:lnTo>
                      <a:pt x="64" y="474"/>
                    </a:lnTo>
                    <a:lnTo>
                      <a:pt x="54" y="466"/>
                    </a:lnTo>
                    <a:lnTo>
                      <a:pt x="43" y="459"/>
                    </a:lnTo>
                    <a:lnTo>
                      <a:pt x="33" y="450"/>
                    </a:lnTo>
                    <a:lnTo>
                      <a:pt x="23" y="440"/>
                    </a:lnTo>
                    <a:lnTo>
                      <a:pt x="14" y="429"/>
                    </a:lnTo>
                    <a:lnTo>
                      <a:pt x="8" y="409"/>
                    </a:lnTo>
                    <a:lnTo>
                      <a:pt x="2" y="386"/>
                    </a:lnTo>
                    <a:lnTo>
                      <a:pt x="0" y="364"/>
                    </a:lnTo>
                    <a:lnTo>
                      <a:pt x="2" y="341"/>
                    </a:lnTo>
                    <a:lnTo>
                      <a:pt x="13" y="328"/>
                    </a:lnTo>
                    <a:lnTo>
                      <a:pt x="22" y="314"/>
                    </a:lnTo>
                    <a:lnTo>
                      <a:pt x="29" y="299"/>
                    </a:lnTo>
                    <a:lnTo>
                      <a:pt x="35" y="283"/>
                    </a:lnTo>
                    <a:lnTo>
                      <a:pt x="39" y="268"/>
                    </a:lnTo>
                    <a:lnTo>
                      <a:pt x="43" y="252"/>
                    </a:lnTo>
                    <a:lnTo>
                      <a:pt x="46" y="235"/>
                    </a:lnTo>
                    <a:lnTo>
                      <a:pt x="48" y="218"/>
                    </a:lnTo>
                    <a:lnTo>
                      <a:pt x="68" y="207"/>
                    </a:lnTo>
                    <a:lnTo>
                      <a:pt x="83" y="192"/>
                    </a:lnTo>
                    <a:lnTo>
                      <a:pt x="94" y="174"/>
                    </a:lnTo>
                    <a:lnTo>
                      <a:pt x="102" y="155"/>
                    </a:lnTo>
                    <a:lnTo>
                      <a:pt x="106" y="133"/>
                    </a:lnTo>
                    <a:lnTo>
                      <a:pt x="108" y="111"/>
                    </a:lnTo>
                    <a:lnTo>
                      <a:pt x="108" y="88"/>
                    </a:lnTo>
                    <a:lnTo>
                      <a:pt x="108" y="67"/>
                    </a:lnTo>
                    <a:lnTo>
                      <a:pt x="107" y="59"/>
                    </a:lnTo>
                    <a:lnTo>
                      <a:pt x="104" y="51"/>
                    </a:lnTo>
                    <a:lnTo>
                      <a:pt x="99" y="44"/>
                    </a:lnTo>
                    <a:lnTo>
                      <a:pt x="95" y="36"/>
                    </a:lnTo>
                    <a:lnTo>
                      <a:pt x="93" y="28"/>
                    </a:lnTo>
                    <a:lnTo>
                      <a:pt x="93" y="22"/>
                    </a:lnTo>
                    <a:lnTo>
                      <a:pt x="97" y="16"/>
                    </a:lnTo>
                    <a:lnTo>
                      <a:pt x="108" y="11"/>
                    </a:lnTo>
                    <a:lnTo>
                      <a:pt x="124" y="4"/>
                    </a:lnTo>
                    <a:lnTo>
                      <a:pt x="141" y="0"/>
                    </a:lnTo>
                    <a:lnTo>
                      <a:pt x="157" y="0"/>
                    </a:lnTo>
                    <a:lnTo>
                      <a:pt x="173" y="2"/>
                    </a:lnTo>
                    <a:lnTo>
                      <a:pt x="189" y="8"/>
                    </a:lnTo>
                    <a:lnTo>
                      <a:pt x="204" y="16"/>
                    </a:lnTo>
                    <a:lnTo>
                      <a:pt x="218" y="28"/>
                    </a:lnTo>
                    <a:lnTo>
                      <a:pt x="231" y="4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Google Shape;470;p31"/>
              <p:cNvSpPr/>
              <p:nvPr/>
            </p:nvSpPr>
            <p:spPr>
              <a:xfrm>
                <a:off x="2179" y="2600"/>
                <a:ext cx="39" cy="147"/>
              </a:xfrm>
              <a:custGeom>
                <a:avLst/>
                <a:gdLst/>
                <a:ahLst/>
                <a:cxnLst/>
                <a:rect l="l" t="t" r="r" b="b"/>
                <a:pathLst>
                  <a:path w="39" h="147" extrusionOk="0">
                    <a:moveTo>
                      <a:pt x="37" y="21"/>
                    </a:moveTo>
                    <a:lnTo>
                      <a:pt x="39" y="37"/>
                    </a:lnTo>
                    <a:lnTo>
                      <a:pt x="39" y="54"/>
                    </a:lnTo>
                    <a:lnTo>
                      <a:pt x="37" y="71"/>
                    </a:lnTo>
                    <a:lnTo>
                      <a:pt x="35" y="87"/>
                    </a:lnTo>
                    <a:lnTo>
                      <a:pt x="29" y="104"/>
                    </a:lnTo>
                    <a:lnTo>
                      <a:pt x="24" y="119"/>
                    </a:lnTo>
                    <a:lnTo>
                      <a:pt x="16" y="134"/>
                    </a:lnTo>
                    <a:lnTo>
                      <a:pt x="6" y="147"/>
                    </a:lnTo>
                    <a:lnTo>
                      <a:pt x="10" y="117"/>
                    </a:lnTo>
                    <a:lnTo>
                      <a:pt x="10" y="83"/>
                    </a:lnTo>
                    <a:lnTo>
                      <a:pt x="8" y="49"/>
                    </a:lnTo>
                    <a:lnTo>
                      <a:pt x="4" y="18"/>
                    </a:lnTo>
                    <a:lnTo>
                      <a:pt x="0" y="9"/>
                    </a:lnTo>
                    <a:lnTo>
                      <a:pt x="3" y="6"/>
                    </a:lnTo>
                    <a:lnTo>
                      <a:pt x="8" y="3"/>
                    </a:lnTo>
                    <a:lnTo>
                      <a:pt x="13" y="2"/>
                    </a:lnTo>
                    <a:lnTo>
                      <a:pt x="17" y="0"/>
                    </a:lnTo>
                    <a:lnTo>
                      <a:pt x="25" y="2"/>
                    </a:lnTo>
                    <a:lnTo>
                      <a:pt x="30" y="7"/>
                    </a:lnTo>
                    <a:lnTo>
                      <a:pt x="34" y="14"/>
                    </a:lnTo>
                    <a:lnTo>
                      <a:pt x="37" y="21"/>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Google Shape;471;p31"/>
              <p:cNvSpPr/>
              <p:nvPr/>
            </p:nvSpPr>
            <p:spPr>
              <a:xfrm>
                <a:off x="1540" y="2608"/>
                <a:ext cx="448" cy="563"/>
              </a:xfrm>
              <a:custGeom>
                <a:avLst/>
                <a:gdLst/>
                <a:ahLst/>
                <a:cxnLst/>
                <a:rect l="l" t="t" r="r" b="b"/>
                <a:pathLst>
                  <a:path w="448" h="563" extrusionOk="0">
                    <a:moveTo>
                      <a:pt x="79" y="34"/>
                    </a:moveTo>
                    <a:lnTo>
                      <a:pt x="83" y="37"/>
                    </a:lnTo>
                    <a:lnTo>
                      <a:pt x="89" y="39"/>
                    </a:lnTo>
                    <a:lnTo>
                      <a:pt x="94" y="39"/>
                    </a:lnTo>
                    <a:lnTo>
                      <a:pt x="100" y="39"/>
                    </a:lnTo>
                    <a:lnTo>
                      <a:pt x="106" y="39"/>
                    </a:lnTo>
                    <a:lnTo>
                      <a:pt x="113" y="39"/>
                    </a:lnTo>
                    <a:lnTo>
                      <a:pt x="118" y="40"/>
                    </a:lnTo>
                    <a:lnTo>
                      <a:pt x="124" y="41"/>
                    </a:lnTo>
                    <a:lnTo>
                      <a:pt x="248" y="51"/>
                    </a:lnTo>
                    <a:lnTo>
                      <a:pt x="257" y="41"/>
                    </a:lnTo>
                    <a:lnTo>
                      <a:pt x="261" y="28"/>
                    </a:lnTo>
                    <a:lnTo>
                      <a:pt x="263" y="15"/>
                    </a:lnTo>
                    <a:lnTo>
                      <a:pt x="265" y="1"/>
                    </a:lnTo>
                    <a:lnTo>
                      <a:pt x="275" y="24"/>
                    </a:lnTo>
                    <a:lnTo>
                      <a:pt x="290" y="50"/>
                    </a:lnTo>
                    <a:lnTo>
                      <a:pt x="308" y="77"/>
                    </a:lnTo>
                    <a:lnTo>
                      <a:pt x="326" y="104"/>
                    </a:lnTo>
                    <a:lnTo>
                      <a:pt x="344" y="130"/>
                    </a:lnTo>
                    <a:lnTo>
                      <a:pt x="359" y="150"/>
                    </a:lnTo>
                    <a:lnTo>
                      <a:pt x="371" y="163"/>
                    </a:lnTo>
                    <a:lnTo>
                      <a:pt x="375" y="169"/>
                    </a:lnTo>
                    <a:lnTo>
                      <a:pt x="382" y="164"/>
                    </a:lnTo>
                    <a:lnTo>
                      <a:pt x="388" y="160"/>
                    </a:lnTo>
                    <a:lnTo>
                      <a:pt x="395" y="157"/>
                    </a:lnTo>
                    <a:lnTo>
                      <a:pt x="401" y="153"/>
                    </a:lnTo>
                    <a:lnTo>
                      <a:pt x="408" y="152"/>
                    </a:lnTo>
                    <a:lnTo>
                      <a:pt x="415" y="152"/>
                    </a:lnTo>
                    <a:lnTo>
                      <a:pt x="420" y="153"/>
                    </a:lnTo>
                    <a:lnTo>
                      <a:pt x="424" y="157"/>
                    </a:lnTo>
                    <a:lnTo>
                      <a:pt x="429" y="161"/>
                    </a:lnTo>
                    <a:lnTo>
                      <a:pt x="432" y="165"/>
                    </a:lnTo>
                    <a:lnTo>
                      <a:pt x="434" y="171"/>
                    </a:lnTo>
                    <a:lnTo>
                      <a:pt x="436" y="176"/>
                    </a:lnTo>
                    <a:lnTo>
                      <a:pt x="437" y="193"/>
                    </a:lnTo>
                    <a:lnTo>
                      <a:pt x="439" y="210"/>
                    </a:lnTo>
                    <a:lnTo>
                      <a:pt x="436" y="227"/>
                    </a:lnTo>
                    <a:lnTo>
                      <a:pt x="429" y="241"/>
                    </a:lnTo>
                    <a:lnTo>
                      <a:pt x="422" y="246"/>
                    </a:lnTo>
                    <a:lnTo>
                      <a:pt x="416" y="250"/>
                    </a:lnTo>
                    <a:lnTo>
                      <a:pt x="409" y="255"/>
                    </a:lnTo>
                    <a:lnTo>
                      <a:pt x="401" y="259"/>
                    </a:lnTo>
                    <a:lnTo>
                      <a:pt x="395" y="261"/>
                    </a:lnTo>
                    <a:lnTo>
                      <a:pt x="387" y="262"/>
                    </a:lnTo>
                    <a:lnTo>
                      <a:pt x="379" y="262"/>
                    </a:lnTo>
                    <a:lnTo>
                      <a:pt x="371" y="259"/>
                    </a:lnTo>
                    <a:lnTo>
                      <a:pt x="369" y="261"/>
                    </a:lnTo>
                    <a:lnTo>
                      <a:pt x="367" y="264"/>
                    </a:lnTo>
                    <a:lnTo>
                      <a:pt x="366" y="266"/>
                    </a:lnTo>
                    <a:lnTo>
                      <a:pt x="366" y="269"/>
                    </a:lnTo>
                    <a:lnTo>
                      <a:pt x="374" y="277"/>
                    </a:lnTo>
                    <a:lnTo>
                      <a:pt x="383" y="280"/>
                    </a:lnTo>
                    <a:lnTo>
                      <a:pt x="392" y="281"/>
                    </a:lnTo>
                    <a:lnTo>
                      <a:pt x="399" y="280"/>
                    </a:lnTo>
                    <a:lnTo>
                      <a:pt x="406" y="277"/>
                    </a:lnTo>
                    <a:lnTo>
                      <a:pt x="411" y="274"/>
                    </a:lnTo>
                    <a:lnTo>
                      <a:pt x="415" y="272"/>
                    </a:lnTo>
                    <a:lnTo>
                      <a:pt x="416" y="271"/>
                    </a:lnTo>
                    <a:lnTo>
                      <a:pt x="421" y="290"/>
                    </a:lnTo>
                    <a:lnTo>
                      <a:pt x="424" y="309"/>
                    </a:lnTo>
                    <a:lnTo>
                      <a:pt x="427" y="329"/>
                    </a:lnTo>
                    <a:lnTo>
                      <a:pt x="429" y="350"/>
                    </a:lnTo>
                    <a:lnTo>
                      <a:pt x="432" y="369"/>
                    </a:lnTo>
                    <a:lnTo>
                      <a:pt x="435" y="390"/>
                    </a:lnTo>
                    <a:lnTo>
                      <a:pt x="441" y="409"/>
                    </a:lnTo>
                    <a:lnTo>
                      <a:pt x="448" y="427"/>
                    </a:lnTo>
                    <a:lnTo>
                      <a:pt x="442" y="532"/>
                    </a:lnTo>
                    <a:lnTo>
                      <a:pt x="430" y="533"/>
                    </a:lnTo>
                    <a:lnTo>
                      <a:pt x="418" y="533"/>
                    </a:lnTo>
                    <a:lnTo>
                      <a:pt x="406" y="534"/>
                    </a:lnTo>
                    <a:lnTo>
                      <a:pt x="394" y="535"/>
                    </a:lnTo>
                    <a:lnTo>
                      <a:pt x="382" y="537"/>
                    </a:lnTo>
                    <a:lnTo>
                      <a:pt x="371" y="538"/>
                    </a:lnTo>
                    <a:lnTo>
                      <a:pt x="359" y="540"/>
                    </a:lnTo>
                    <a:lnTo>
                      <a:pt x="347" y="541"/>
                    </a:lnTo>
                    <a:lnTo>
                      <a:pt x="336" y="544"/>
                    </a:lnTo>
                    <a:lnTo>
                      <a:pt x="324" y="546"/>
                    </a:lnTo>
                    <a:lnTo>
                      <a:pt x="312" y="548"/>
                    </a:lnTo>
                    <a:lnTo>
                      <a:pt x="301" y="551"/>
                    </a:lnTo>
                    <a:lnTo>
                      <a:pt x="290" y="553"/>
                    </a:lnTo>
                    <a:lnTo>
                      <a:pt x="278" y="557"/>
                    </a:lnTo>
                    <a:lnTo>
                      <a:pt x="268" y="560"/>
                    </a:lnTo>
                    <a:lnTo>
                      <a:pt x="257" y="563"/>
                    </a:lnTo>
                    <a:lnTo>
                      <a:pt x="253" y="550"/>
                    </a:lnTo>
                    <a:lnTo>
                      <a:pt x="252" y="536"/>
                    </a:lnTo>
                    <a:lnTo>
                      <a:pt x="251" y="522"/>
                    </a:lnTo>
                    <a:lnTo>
                      <a:pt x="249" y="508"/>
                    </a:lnTo>
                    <a:lnTo>
                      <a:pt x="247" y="494"/>
                    </a:lnTo>
                    <a:lnTo>
                      <a:pt x="241" y="482"/>
                    </a:lnTo>
                    <a:lnTo>
                      <a:pt x="234" y="471"/>
                    </a:lnTo>
                    <a:lnTo>
                      <a:pt x="222" y="462"/>
                    </a:lnTo>
                    <a:lnTo>
                      <a:pt x="202" y="462"/>
                    </a:lnTo>
                    <a:lnTo>
                      <a:pt x="181" y="465"/>
                    </a:lnTo>
                    <a:lnTo>
                      <a:pt x="161" y="468"/>
                    </a:lnTo>
                    <a:lnTo>
                      <a:pt x="140" y="471"/>
                    </a:lnTo>
                    <a:lnTo>
                      <a:pt x="120" y="472"/>
                    </a:lnTo>
                    <a:lnTo>
                      <a:pt x="102" y="468"/>
                    </a:lnTo>
                    <a:lnTo>
                      <a:pt x="83" y="461"/>
                    </a:lnTo>
                    <a:lnTo>
                      <a:pt x="68" y="448"/>
                    </a:lnTo>
                    <a:lnTo>
                      <a:pt x="67" y="436"/>
                    </a:lnTo>
                    <a:lnTo>
                      <a:pt x="68" y="425"/>
                    </a:lnTo>
                    <a:lnTo>
                      <a:pt x="71" y="413"/>
                    </a:lnTo>
                    <a:lnTo>
                      <a:pt x="75" y="402"/>
                    </a:lnTo>
                    <a:lnTo>
                      <a:pt x="77" y="392"/>
                    </a:lnTo>
                    <a:lnTo>
                      <a:pt x="76" y="381"/>
                    </a:lnTo>
                    <a:lnTo>
                      <a:pt x="70" y="371"/>
                    </a:lnTo>
                    <a:lnTo>
                      <a:pt x="59" y="363"/>
                    </a:lnTo>
                    <a:lnTo>
                      <a:pt x="65" y="358"/>
                    </a:lnTo>
                    <a:lnTo>
                      <a:pt x="71" y="355"/>
                    </a:lnTo>
                    <a:lnTo>
                      <a:pt x="77" y="351"/>
                    </a:lnTo>
                    <a:lnTo>
                      <a:pt x="83" y="345"/>
                    </a:lnTo>
                    <a:lnTo>
                      <a:pt x="89" y="341"/>
                    </a:lnTo>
                    <a:lnTo>
                      <a:pt x="93" y="335"/>
                    </a:lnTo>
                    <a:lnTo>
                      <a:pt x="97" y="329"/>
                    </a:lnTo>
                    <a:lnTo>
                      <a:pt x="99" y="323"/>
                    </a:lnTo>
                    <a:lnTo>
                      <a:pt x="93" y="318"/>
                    </a:lnTo>
                    <a:lnTo>
                      <a:pt x="86" y="315"/>
                    </a:lnTo>
                    <a:lnTo>
                      <a:pt x="78" y="312"/>
                    </a:lnTo>
                    <a:lnTo>
                      <a:pt x="70" y="310"/>
                    </a:lnTo>
                    <a:lnTo>
                      <a:pt x="63" y="308"/>
                    </a:lnTo>
                    <a:lnTo>
                      <a:pt x="55" y="306"/>
                    </a:lnTo>
                    <a:lnTo>
                      <a:pt x="47" y="303"/>
                    </a:lnTo>
                    <a:lnTo>
                      <a:pt x="41" y="298"/>
                    </a:lnTo>
                    <a:lnTo>
                      <a:pt x="39" y="286"/>
                    </a:lnTo>
                    <a:lnTo>
                      <a:pt x="39" y="273"/>
                    </a:lnTo>
                    <a:lnTo>
                      <a:pt x="36" y="261"/>
                    </a:lnTo>
                    <a:lnTo>
                      <a:pt x="24" y="254"/>
                    </a:lnTo>
                    <a:lnTo>
                      <a:pt x="17" y="250"/>
                    </a:lnTo>
                    <a:lnTo>
                      <a:pt x="10" y="246"/>
                    </a:lnTo>
                    <a:lnTo>
                      <a:pt x="4" y="242"/>
                    </a:lnTo>
                    <a:lnTo>
                      <a:pt x="0" y="235"/>
                    </a:lnTo>
                    <a:lnTo>
                      <a:pt x="4" y="230"/>
                    </a:lnTo>
                    <a:lnTo>
                      <a:pt x="9" y="223"/>
                    </a:lnTo>
                    <a:lnTo>
                      <a:pt x="14" y="218"/>
                    </a:lnTo>
                    <a:lnTo>
                      <a:pt x="19" y="211"/>
                    </a:lnTo>
                    <a:lnTo>
                      <a:pt x="24" y="206"/>
                    </a:lnTo>
                    <a:lnTo>
                      <a:pt x="29" y="199"/>
                    </a:lnTo>
                    <a:lnTo>
                      <a:pt x="33" y="194"/>
                    </a:lnTo>
                    <a:lnTo>
                      <a:pt x="39" y="188"/>
                    </a:lnTo>
                    <a:lnTo>
                      <a:pt x="43" y="180"/>
                    </a:lnTo>
                    <a:lnTo>
                      <a:pt x="47" y="172"/>
                    </a:lnTo>
                    <a:lnTo>
                      <a:pt x="53" y="164"/>
                    </a:lnTo>
                    <a:lnTo>
                      <a:pt x="57" y="157"/>
                    </a:lnTo>
                    <a:lnTo>
                      <a:pt x="59" y="149"/>
                    </a:lnTo>
                    <a:lnTo>
                      <a:pt x="62" y="142"/>
                    </a:lnTo>
                    <a:lnTo>
                      <a:pt x="61" y="133"/>
                    </a:lnTo>
                    <a:lnTo>
                      <a:pt x="56" y="124"/>
                    </a:lnTo>
                    <a:lnTo>
                      <a:pt x="51" y="111"/>
                    </a:lnTo>
                    <a:lnTo>
                      <a:pt x="47" y="98"/>
                    </a:lnTo>
                    <a:lnTo>
                      <a:pt x="43" y="85"/>
                    </a:lnTo>
                    <a:lnTo>
                      <a:pt x="38" y="72"/>
                    </a:lnTo>
                    <a:lnTo>
                      <a:pt x="37" y="62"/>
                    </a:lnTo>
                    <a:lnTo>
                      <a:pt x="34" y="51"/>
                    </a:lnTo>
                    <a:lnTo>
                      <a:pt x="34" y="40"/>
                    </a:lnTo>
                    <a:lnTo>
                      <a:pt x="38" y="30"/>
                    </a:lnTo>
                    <a:lnTo>
                      <a:pt x="46" y="31"/>
                    </a:lnTo>
                    <a:lnTo>
                      <a:pt x="55" y="27"/>
                    </a:lnTo>
                    <a:lnTo>
                      <a:pt x="62" y="19"/>
                    </a:lnTo>
                    <a:lnTo>
                      <a:pt x="68" y="12"/>
                    </a:lnTo>
                    <a:lnTo>
                      <a:pt x="74" y="0"/>
                    </a:lnTo>
                    <a:lnTo>
                      <a:pt x="74" y="9"/>
                    </a:lnTo>
                    <a:lnTo>
                      <a:pt x="75" y="17"/>
                    </a:lnTo>
                    <a:lnTo>
                      <a:pt x="76" y="26"/>
                    </a:lnTo>
                    <a:lnTo>
                      <a:pt x="79" y="34"/>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Google Shape;472;p31"/>
              <p:cNvSpPr/>
              <p:nvPr/>
            </p:nvSpPr>
            <p:spPr>
              <a:xfrm>
                <a:off x="1590" y="2663"/>
                <a:ext cx="79" cy="43"/>
              </a:xfrm>
              <a:custGeom>
                <a:avLst/>
                <a:gdLst/>
                <a:ahLst/>
                <a:cxnLst/>
                <a:rect l="l" t="t" r="r" b="b"/>
                <a:pathLst>
                  <a:path w="79" h="43" extrusionOk="0">
                    <a:moveTo>
                      <a:pt x="77" y="32"/>
                    </a:moveTo>
                    <a:lnTo>
                      <a:pt x="79" y="35"/>
                    </a:lnTo>
                    <a:lnTo>
                      <a:pt x="79" y="39"/>
                    </a:lnTo>
                    <a:lnTo>
                      <a:pt x="77" y="42"/>
                    </a:lnTo>
                    <a:lnTo>
                      <a:pt x="74" y="43"/>
                    </a:lnTo>
                    <a:lnTo>
                      <a:pt x="65" y="36"/>
                    </a:lnTo>
                    <a:lnTo>
                      <a:pt x="55" y="32"/>
                    </a:lnTo>
                    <a:lnTo>
                      <a:pt x="47" y="29"/>
                    </a:lnTo>
                    <a:lnTo>
                      <a:pt x="38" y="27"/>
                    </a:lnTo>
                    <a:lnTo>
                      <a:pt x="29" y="25"/>
                    </a:lnTo>
                    <a:lnTo>
                      <a:pt x="19" y="24"/>
                    </a:lnTo>
                    <a:lnTo>
                      <a:pt x="11" y="23"/>
                    </a:lnTo>
                    <a:lnTo>
                      <a:pt x="1" y="22"/>
                    </a:lnTo>
                    <a:lnTo>
                      <a:pt x="1" y="16"/>
                    </a:lnTo>
                    <a:lnTo>
                      <a:pt x="0" y="8"/>
                    </a:lnTo>
                    <a:lnTo>
                      <a:pt x="0" y="3"/>
                    </a:lnTo>
                    <a:lnTo>
                      <a:pt x="8" y="0"/>
                    </a:lnTo>
                    <a:lnTo>
                      <a:pt x="18" y="1"/>
                    </a:lnTo>
                    <a:lnTo>
                      <a:pt x="27" y="4"/>
                    </a:lnTo>
                    <a:lnTo>
                      <a:pt x="36" y="8"/>
                    </a:lnTo>
                    <a:lnTo>
                      <a:pt x="44" y="12"/>
                    </a:lnTo>
                    <a:lnTo>
                      <a:pt x="52" y="17"/>
                    </a:lnTo>
                    <a:lnTo>
                      <a:pt x="61" y="22"/>
                    </a:lnTo>
                    <a:lnTo>
                      <a:pt x="68" y="28"/>
                    </a:lnTo>
                    <a:lnTo>
                      <a:pt x="77"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Google Shape;473;p31"/>
              <p:cNvSpPr/>
              <p:nvPr/>
            </p:nvSpPr>
            <p:spPr>
              <a:xfrm>
                <a:off x="1597" y="2710"/>
                <a:ext cx="89" cy="69"/>
              </a:xfrm>
              <a:custGeom>
                <a:avLst/>
                <a:gdLst/>
                <a:ahLst/>
                <a:cxnLst/>
                <a:rect l="l" t="t" r="r" b="b"/>
                <a:pathLst>
                  <a:path w="89" h="69" extrusionOk="0">
                    <a:moveTo>
                      <a:pt x="40" y="17"/>
                    </a:moveTo>
                    <a:lnTo>
                      <a:pt x="45" y="23"/>
                    </a:lnTo>
                    <a:lnTo>
                      <a:pt x="51" y="30"/>
                    </a:lnTo>
                    <a:lnTo>
                      <a:pt x="59" y="36"/>
                    </a:lnTo>
                    <a:lnTo>
                      <a:pt x="67" y="40"/>
                    </a:lnTo>
                    <a:lnTo>
                      <a:pt x="73" y="41"/>
                    </a:lnTo>
                    <a:lnTo>
                      <a:pt x="79" y="43"/>
                    </a:lnTo>
                    <a:lnTo>
                      <a:pt x="83" y="46"/>
                    </a:lnTo>
                    <a:lnTo>
                      <a:pt x="89" y="49"/>
                    </a:lnTo>
                    <a:lnTo>
                      <a:pt x="89" y="57"/>
                    </a:lnTo>
                    <a:lnTo>
                      <a:pt x="84" y="59"/>
                    </a:lnTo>
                    <a:lnTo>
                      <a:pt x="78" y="61"/>
                    </a:lnTo>
                    <a:lnTo>
                      <a:pt x="72" y="63"/>
                    </a:lnTo>
                    <a:lnTo>
                      <a:pt x="67" y="65"/>
                    </a:lnTo>
                    <a:lnTo>
                      <a:pt x="60" y="65"/>
                    </a:lnTo>
                    <a:lnTo>
                      <a:pt x="54" y="66"/>
                    </a:lnTo>
                    <a:lnTo>
                      <a:pt x="48" y="66"/>
                    </a:lnTo>
                    <a:lnTo>
                      <a:pt x="42" y="67"/>
                    </a:lnTo>
                    <a:lnTo>
                      <a:pt x="35" y="68"/>
                    </a:lnTo>
                    <a:lnTo>
                      <a:pt x="29" y="68"/>
                    </a:lnTo>
                    <a:lnTo>
                      <a:pt x="23" y="69"/>
                    </a:lnTo>
                    <a:lnTo>
                      <a:pt x="22" y="62"/>
                    </a:lnTo>
                    <a:lnTo>
                      <a:pt x="22" y="55"/>
                    </a:lnTo>
                    <a:lnTo>
                      <a:pt x="21" y="47"/>
                    </a:lnTo>
                    <a:lnTo>
                      <a:pt x="19" y="41"/>
                    </a:lnTo>
                    <a:lnTo>
                      <a:pt x="20" y="34"/>
                    </a:lnTo>
                    <a:lnTo>
                      <a:pt x="19" y="29"/>
                    </a:lnTo>
                    <a:lnTo>
                      <a:pt x="16" y="24"/>
                    </a:lnTo>
                    <a:lnTo>
                      <a:pt x="11" y="20"/>
                    </a:lnTo>
                    <a:lnTo>
                      <a:pt x="7" y="16"/>
                    </a:lnTo>
                    <a:lnTo>
                      <a:pt x="2" y="11"/>
                    </a:lnTo>
                    <a:lnTo>
                      <a:pt x="0" y="6"/>
                    </a:lnTo>
                    <a:lnTo>
                      <a:pt x="1" y="0"/>
                    </a:lnTo>
                    <a:lnTo>
                      <a:pt x="7" y="0"/>
                    </a:lnTo>
                    <a:lnTo>
                      <a:pt x="12" y="2"/>
                    </a:lnTo>
                    <a:lnTo>
                      <a:pt x="17" y="4"/>
                    </a:lnTo>
                    <a:lnTo>
                      <a:pt x="21" y="7"/>
                    </a:lnTo>
                    <a:lnTo>
                      <a:pt x="25" y="9"/>
                    </a:lnTo>
                    <a:lnTo>
                      <a:pt x="30" y="12"/>
                    </a:lnTo>
                    <a:lnTo>
                      <a:pt x="35" y="14"/>
                    </a:lnTo>
                    <a:lnTo>
                      <a:pt x="40"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Google Shape;474;p31"/>
              <p:cNvSpPr/>
              <p:nvPr/>
            </p:nvSpPr>
            <p:spPr>
              <a:xfrm>
                <a:off x="1538" y="3171"/>
                <a:ext cx="589" cy="592"/>
              </a:xfrm>
              <a:custGeom>
                <a:avLst/>
                <a:gdLst/>
                <a:ahLst/>
                <a:cxnLst/>
                <a:rect l="l" t="t" r="r" b="b"/>
                <a:pathLst>
                  <a:path w="589" h="592" extrusionOk="0">
                    <a:moveTo>
                      <a:pt x="506" y="54"/>
                    </a:moveTo>
                    <a:lnTo>
                      <a:pt x="524" y="79"/>
                    </a:lnTo>
                    <a:lnTo>
                      <a:pt x="541" y="104"/>
                    </a:lnTo>
                    <a:lnTo>
                      <a:pt x="556" y="130"/>
                    </a:lnTo>
                    <a:lnTo>
                      <a:pt x="568" y="157"/>
                    </a:lnTo>
                    <a:lnTo>
                      <a:pt x="578" y="184"/>
                    </a:lnTo>
                    <a:lnTo>
                      <a:pt x="585" y="214"/>
                    </a:lnTo>
                    <a:lnTo>
                      <a:pt x="589" y="244"/>
                    </a:lnTo>
                    <a:lnTo>
                      <a:pt x="589" y="277"/>
                    </a:lnTo>
                    <a:lnTo>
                      <a:pt x="556" y="315"/>
                    </a:lnTo>
                    <a:lnTo>
                      <a:pt x="553" y="277"/>
                    </a:lnTo>
                    <a:lnTo>
                      <a:pt x="548" y="238"/>
                    </a:lnTo>
                    <a:lnTo>
                      <a:pt x="542" y="201"/>
                    </a:lnTo>
                    <a:lnTo>
                      <a:pt x="531" y="164"/>
                    </a:lnTo>
                    <a:lnTo>
                      <a:pt x="517" y="130"/>
                    </a:lnTo>
                    <a:lnTo>
                      <a:pt x="497" y="101"/>
                    </a:lnTo>
                    <a:lnTo>
                      <a:pt x="471" y="75"/>
                    </a:lnTo>
                    <a:lnTo>
                      <a:pt x="437" y="56"/>
                    </a:lnTo>
                    <a:lnTo>
                      <a:pt x="421" y="59"/>
                    </a:lnTo>
                    <a:lnTo>
                      <a:pt x="405" y="62"/>
                    </a:lnTo>
                    <a:lnTo>
                      <a:pt x="388" y="68"/>
                    </a:lnTo>
                    <a:lnTo>
                      <a:pt x="373" y="73"/>
                    </a:lnTo>
                    <a:lnTo>
                      <a:pt x="358" y="81"/>
                    </a:lnTo>
                    <a:lnTo>
                      <a:pt x="342" y="89"/>
                    </a:lnTo>
                    <a:lnTo>
                      <a:pt x="327" y="98"/>
                    </a:lnTo>
                    <a:lnTo>
                      <a:pt x="314" y="107"/>
                    </a:lnTo>
                    <a:lnTo>
                      <a:pt x="300" y="118"/>
                    </a:lnTo>
                    <a:lnTo>
                      <a:pt x="287" y="130"/>
                    </a:lnTo>
                    <a:lnTo>
                      <a:pt x="275" y="142"/>
                    </a:lnTo>
                    <a:lnTo>
                      <a:pt x="263" y="155"/>
                    </a:lnTo>
                    <a:lnTo>
                      <a:pt x="252" y="168"/>
                    </a:lnTo>
                    <a:lnTo>
                      <a:pt x="242" y="182"/>
                    </a:lnTo>
                    <a:lnTo>
                      <a:pt x="234" y="196"/>
                    </a:lnTo>
                    <a:lnTo>
                      <a:pt x="226" y="212"/>
                    </a:lnTo>
                    <a:lnTo>
                      <a:pt x="214" y="247"/>
                    </a:lnTo>
                    <a:lnTo>
                      <a:pt x="209" y="283"/>
                    </a:lnTo>
                    <a:lnTo>
                      <a:pt x="206" y="320"/>
                    </a:lnTo>
                    <a:lnTo>
                      <a:pt x="207" y="358"/>
                    </a:lnTo>
                    <a:lnTo>
                      <a:pt x="210" y="396"/>
                    </a:lnTo>
                    <a:lnTo>
                      <a:pt x="211" y="435"/>
                    </a:lnTo>
                    <a:lnTo>
                      <a:pt x="210" y="473"/>
                    </a:lnTo>
                    <a:lnTo>
                      <a:pt x="205" y="510"/>
                    </a:lnTo>
                    <a:lnTo>
                      <a:pt x="207" y="527"/>
                    </a:lnTo>
                    <a:lnTo>
                      <a:pt x="213" y="543"/>
                    </a:lnTo>
                    <a:lnTo>
                      <a:pt x="219" y="557"/>
                    </a:lnTo>
                    <a:lnTo>
                      <a:pt x="229" y="570"/>
                    </a:lnTo>
                    <a:lnTo>
                      <a:pt x="236" y="570"/>
                    </a:lnTo>
                    <a:lnTo>
                      <a:pt x="242" y="568"/>
                    </a:lnTo>
                    <a:lnTo>
                      <a:pt x="248" y="567"/>
                    </a:lnTo>
                    <a:lnTo>
                      <a:pt x="254" y="566"/>
                    </a:lnTo>
                    <a:lnTo>
                      <a:pt x="254" y="572"/>
                    </a:lnTo>
                    <a:lnTo>
                      <a:pt x="253" y="579"/>
                    </a:lnTo>
                    <a:lnTo>
                      <a:pt x="251" y="585"/>
                    </a:lnTo>
                    <a:lnTo>
                      <a:pt x="248" y="592"/>
                    </a:lnTo>
                    <a:lnTo>
                      <a:pt x="182" y="568"/>
                    </a:lnTo>
                    <a:lnTo>
                      <a:pt x="3" y="524"/>
                    </a:lnTo>
                    <a:lnTo>
                      <a:pt x="0" y="483"/>
                    </a:lnTo>
                    <a:lnTo>
                      <a:pt x="2" y="444"/>
                    </a:lnTo>
                    <a:lnTo>
                      <a:pt x="7" y="406"/>
                    </a:lnTo>
                    <a:lnTo>
                      <a:pt x="15" y="369"/>
                    </a:lnTo>
                    <a:lnTo>
                      <a:pt x="26" y="332"/>
                    </a:lnTo>
                    <a:lnTo>
                      <a:pt x="38" y="297"/>
                    </a:lnTo>
                    <a:lnTo>
                      <a:pt x="51" y="262"/>
                    </a:lnTo>
                    <a:lnTo>
                      <a:pt x="65" y="227"/>
                    </a:lnTo>
                    <a:lnTo>
                      <a:pt x="76" y="212"/>
                    </a:lnTo>
                    <a:lnTo>
                      <a:pt x="87" y="195"/>
                    </a:lnTo>
                    <a:lnTo>
                      <a:pt x="97" y="179"/>
                    </a:lnTo>
                    <a:lnTo>
                      <a:pt x="109" y="163"/>
                    </a:lnTo>
                    <a:lnTo>
                      <a:pt x="121" y="147"/>
                    </a:lnTo>
                    <a:lnTo>
                      <a:pt x="133" y="131"/>
                    </a:lnTo>
                    <a:lnTo>
                      <a:pt x="146" y="116"/>
                    </a:lnTo>
                    <a:lnTo>
                      <a:pt x="161" y="101"/>
                    </a:lnTo>
                    <a:lnTo>
                      <a:pt x="174" y="86"/>
                    </a:lnTo>
                    <a:lnTo>
                      <a:pt x="189" y="73"/>
                    </a:lnTo>
                    <a:lnTo>
                      <a:pt x="204" y="61"/>
                    </a:lnTo>
                    <a:lnTo>
                      <a:pt x="220" y="50"/>
                    </a:lnTo>
                    <a:lnTo>
                      <a:pt x="237" y="41"/>
                    </a:lnTo>
                    <a:lnTo>
                      <a:pt x="254" y="32"/>
                    </a:lnTo>
                    <a:lnTo>
                      <a:pt x="273" y="25"/>
                    </a:lnTo>
                    <a:lnTo>
                      <a:pt x="291" y="21"/>
                    </a:lnTo>
                    <a:lnTo>
                      <a:pt x="312" y="17"/>
                    </a:lnTo>
                    <a:lnTo>
                      <a:pt x="332" y="12"/>
                    </a:lnTo>
                    <a:lnTo>
                      <a:pt x="352" y="8"/>
                    </a:lnTo>
                    <a:lnTo>
                      <a:pt x="373" y="5"/>
                    </a:lnTo>
                    <a:lnTo>
                      <a:pt x="394" y="2"/>
                    </a:lnTo>
                    <a:lnTo>
                      <a:pt x="415" y="0"/>
                    </a:lnTo>
                    <a:lnTo>
                      <a:pt x="438" y="0"/>
                    </a:lnTo>
                    <a:lnTo>
                      <a:pt x="461" y="0"/>
                    </a:lnTo>
                    <a:lnTo>
                      <a:pt x="506" y="54"/>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Google Shape;475;p31"/>
              <p:cNvSpPr/>
              <p:nvPr/>
            </p:nvSpPr>
            <p:spPr>
              <a:xfrm>
                <a:off x="1768" y="3257"/>
                <a:ext cx="324" cy="539"/>
              </a:xfrm>
              <a:custGeom>
                <a:avLst/>
                <a:gdLst/>
                <a:ahLst/>
                <a:cxnLst/>
                <a:rect l="l" t="t" r="r" b="b"/>
                <a:pathLst>
                  <a:path w="324" h="539" extrusionOk="0">
                    <a:moveTo>
                      <a:pt x="257" y="40"/>
                    </a:moveTo>
                    <a:lnTo>
                      <a:pt x="266" y="55"/>
                    </a:lnTo>
                    <a:lnTo>
                      <a:pt x="273" y="70"/>
                    </a:lnTo>
                    <a:lnTo>
                      <a:pt x="280" y="85"/>
                    </a:lnTo>
                    <a:lnTo>
                      <a:pt x="286" y="101"/>
                    </a:lnTo>
                    <a:lnTo>
                      <a:pt x="290" y="117"/>
                    </a:lnTo>
                    <a:lnTo>
                      <a:pt x="292" y="133"/>
                    </a:lnTo>
                    <a:lnTo>
                      <a:pt x="294" y="151"/>
                    </a:lnTo>
                    <a:lnTo>
                      <a:pt x="294" y="168"/>
                    </a:lnTo>
                    <a:lnTo>
                      <a:pt x="312" y="363"/>
                    </a:lnTo>
                    <a:lnTo>
                      <a:pt x="324" y="486"/>
                    </a:lnTo>
                    <a:lnTo>
                      <a:pt x="318" y="493"/>
                    </a:lnTo>
                    <a:lnTo>
                      <a:pt x="313" y="499"/>
                    </a:lnTo>
                    <a:lnTo>
                      <a:pt x="306" y="506"/>
                    </a:lnTo>
                    <a:lnTo>
                      <a:pt x="300" y="511"/>
                    </a:lnTo>
                    <a:lnTo>
                      <a:pt x="293" y="518"/>
                    </a:lnTo>
                    <a:lnTo>
                      <a:pt x="287" y="525"/>
                    </a:lnTo>
                    <a:lnTo>
                      <a:pt x="281" y="531"/>
                    </a:lnTo>
                    <a:lnTo>
                      <a:pt x="277" y="539"/>
                    </a:lnTo>
                    <a:lnTo>
                      <a:pt x="263" y="534"/>
                    </a:lnTo>
                    <a:lnTo>
                      <a:pt x="249" y="532"/>
                    </a:lnTo>
                    <a:lnTo>
                      <a:pt x="233" y="531"/>
                    </a:lnTo>
                    <a:lnTo>
                      <a:pt x="218" y="530"/>
                    </a:lnTo>
                    <a:lnTo>
                      <a:pt x="203" y="529"/>
                    </a:lnTo>
                    <a:lnTo>
                      <a:pt x="189" y="527"/>
                    </a:lnTo>
                    <a:lnTo>
                      <a:pt x="175" y="521"/>
                    </a:lnTo>
                    <a:lnTo>
                      <a:pt x="163" y="515"/>
                    </a:lnTo>
                    <a:lnTo>
                      <a:pt x="144" y="506"/>
                    </a:lnTo>
                    <a:lnTo>
                      <a:pt x="126" y="495"/>
                    </a:lnTo>
                    <a:lnTo>
                      <a:pt x="107" y="484"/>
                    </a:lnTo>
                    <a:lnTo>
                      <a:pt x="89" y="473"/>
                    </a:lnTo>
                    <a:lnTo>
                      <a:pt x="70" y="465"/>
                    </a:lnTo>
                    <a:lnTo>
                      <a:pt x="50" y="458"/>
                    </a:lnTo>
                    <a:lnTo>
                      <a:pt x="30" y="456"/>
                    </a:lnTo>
                    <a:lnTo>
                      <a:pt x="7" y="457"/>
                    </a:lnTo>
                    <a:lnTo>
                      <a:pt x="1" y="441"/>
                    </a:lnTo>
                    <a:lnTo>
                      <a:pt x="0" y="421"/>
                    </a:lnTo>
                    <a:lnTo>
                      <a:pt x="1" y="401"/>
                    </a:lnTo>
                    <a:lnTo>
                      <a:pt x="2" y="383"/>
                    </a:lnTo>
                    <a:lnTo>
                      <a:pt x="9" y="307"/>
                    </a:lnTo>
                    <a:lnTo>
                      <a:pt x="5" y="176"/>
                    </a:lnTo>
                    <a:lnTo>
                      <a:pt x="8" y="158"/>
                    </a:lnTo>
                    <a:lnTo>
                      <a:pt x="14" y="141"/>
                    </a:lnTo>
                    <a:lnTo>
                      <a:pt x="22" y="125"/>
                    </a:lnTo>
                    <a:lnTo>
                      <a:pt x="32" y="109"/>
                    </a:lnTo>
                    <a:lnTo>
                      <a:pt x="43" y="94"/>
                    </a:lnTo>
                    <a:lnTo>
                      <a:pt x="56" y="80"/>
                    </a:lnTo>
                    <a:lnTo>
                      <a:pt x="69" y="67"/>
                    </a:lnTo>
                    <a:lnTo>
                      <a:pt x="84" y="55"/>
                    </a:lnTo>
                    <a:lnTo>
                      <a:pt x="98" y="44"/>
                    </a:lnTo>
                    <a:lnTo>
                      <a:pt x="114" y="33"/>
                    </a:lnTo>
                    <a:lnTo>
                      <a:pt x="129" y="24"/>
                    </a:lnTo>
                    <a:lnTo>
                      <a:pt x="144" y="17"/>
                    </a:lnTo>
                    <a:lnTo>
                      <a:pt x="159" y="11"/>
                    </a:lnTo>
                    <a:lnTo>
                      <a:pt x="173" y="6"/>
                    </a:lnTo>
                    <a:lnTo>
                      <a:pt x="187" y="3"/>
                    </a:lnTo>
                    <a:lnTo>
                      <a:pt x="199" y="0"/>
                    </a:lnTo>
                    <a:lnTo>
                      <a:pt x="207" y="3"/>
                    </a:lnTo>
                    <a:lnTo>
                      <a:pt x="215" y="5"/>
                    </a:lnTo>
                    <a:lnTo>
                      <a:pt x="224" y="8"/>
                    </a:lnTo>
                    <a:lnTo>
                      <a:pt x="232" y="11"/>
                    </a:lnTo>
                    <a:lnTo>
                      <a:pt x="240" y="17"/>
                    </a:lnTo>
                    <a:lnTo>
                      <a:pt x="246" y="23"/>
                    </a:lnTo>
                    <a:lnTo>
                      <a:pt x="253" y="30"/>
                    </a:lnTo>
                    <a:lnTo>
                      <a:pt x="257" y="40"/>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Google Shape;476;p31"/>
              <p:cNvSpPr/>
              <p:nvPr/>
            </p:nvSpPr>
            <p:spPr>
              <a:xfrm>
                <a:off x="2006" y="3482"/>
                <a:ext cx="223" cy="701"/>
              </a:xfrm>
              <a:custGeom>
                <a:avLst/>
                <a:gdLst/>
                <a:ahLst/>
                <a:cxnLst/>
                <a:rect l="l" t="t" r="r" b="b"/>
                <a:pathLst>
                  <a:path w="223" h="701" extrusionOk="0">
                    <a:moveTo>
                      <a:pt x="223" y="17"/>
                    </a:moveTo>
                    <a:lnTo>
                      <a:pt x="223" y="26"/>
                    </a:lnTo>
                    <a:lnTo>
                      <a:pt x="173" y="169"/>
                    </a:lnTo>
                    <a:lnTo>
                      <a:pt x="149" y="277"/>
                    </a:lnTo>
                    <a:lnTo>
                      <a:pt x="132" y="475"/>
                    </a:lnTo>
                    <a:lnTo>
                      <a:pt x="133" y="507"/>
                    </a:lnTo>
                    <a:lnTo>
                      <a:pt x="135" y="577"/>
                    </a:lnTo>
                    <a:lnTo>
                      <a:pt x="137" y="652"/>
                    </a:lnTo>
                    <a:lnTo>
                      <a:pt x="138" y="691"/>
                    </a:lnTo>
                    <a:lnTo>
                      <a:pt x="124" y="695"/>
                    </a:lnTo>
                    <a:lnTo>
                      <a:pt x="108" y="698"/>
                    </a:lnTo>
                    <a:lnTo>
                      <a:pt x="90" y="701"/>
                    </a:lnTo>
                    <a:lnTo>
                      <a:pt x="72" y="701"/>
                    </a:lnTo>
                    <a:lnTo>
                      <a:pt x="53" y="698"/>
                    </a:lnTo>
                    <a:lnTo>
                      <a:pt x="36" y="694"/>
                    </a:lnTo>
                    <a:lnTo>
                      <a:pt x="20" y="685"/>
                    </a:lnTo>
                    <a:lnTo>
                      <a:pt x="8" y="672"/>
                    </a:lnTo>
                    <a:lnTo>
                      <a:pt x="0" y="591"/>
                    </a:lnTo>
                    <a:lnTo>
                      <a:pt x="2" y="466"/>
                    </a:lnTo>
                    <a:lnTo>
                      <a:pt x="6" y="434"/>
                    </a:lnTo>
                    <a:lnTo>
                      <a:pt x="8" y="401"/>
                    </a:lnTo>
                    <a:lnTo>
                      <a:pt x="14" y="368"/>
                    </a:lnTo>
                    <a:lnTo>
                      <a:pt x="22" y="338"/>
                    </a:lnTo>
                    <a:lnTo>
                      <a:pt x="26" y="339"/>
                    </a:lnTo>
                    <a:lnTo>
                      <a:pt x="31" y="340"/>
                    </a:lnTo>
                    <a:lnTo>
                      <a:pt x="36" y="342"/>
                    </a:lnTo>
                    <a:lnTo>
                      <a:pt x="40" y="343"/>
                    </a:lnTo>
                    <a:lnTo>
                      <a:pt x="46" y="344"/>
                    </a:lnTo>
                    <a:lnTo>
                      <a:pt x="50" y="345"/>
                    </a:lnTo>
                    <a:lnTo>
                      <a:pt x="54" y="345"/>
                    </a:lnTo>
                    <a:lnTo>
                      <a:pt x="59" y="345"/>
                    </a:lnTo>
                    <a:lnTo>
                      <a:pt x="64" y="340"/>
                    </a:lnTo>
                    <a:lnTo>
                      <a:pt x="67" y="333"/>
                    </a:lnTo>
                    <a:lnTo>
                      <a:pt x="71" y="326"/>
                    </a:lnTo>
                    <a:lnTo>
                      <a:pt x="74" y="319"/>
                    </a:lnTo>
                    <a:lnTo>
                      <a:pt x="76" y="313"/>
                    </a:lnTo>
                    <a:lnTo>
                      <a:pt x="79" y="306"/>
                    </a:lnTo>
                    <a:lnTo>
                      <a:pt x="85" y="301"/>
                    </a:lnTo>
                    <a:lnTo>
                      <a:pt x="91" y="296"/>
                    </a:lnTo>
                    <a:lnTo>
                      <a:pt x="101" y="285"/>
                    </a:lnTo>
                    <a:lnTo>
                      <a:pt x="108" y="272"/>
                    </a:lnTo>
                    <a:lnTo>
                      <a:pt x="111" y="258"/>
                    </a:lnTo>
                    <a:lnTo>
                      <a:pt x="113" y="244"/>
                    </a:lnTo>
                    <a:lnTo>
                      <a:pt x="112" y="230"/>
                    </a:lnTo>
                    <a:lnTo>
                      <a:pt x="112" y="215"/>
                    </a:lnTo>
                    <a:lnTo>
                      <a:pt x="111" y="199"/>
                    </a:lnTo>
                    <a:lnTo>
                      <a:pt x="111" y="184"/>
                    </a:lnTo>
                    <a:lnTo>
                      <a:pt x="109" y="161"/>
                    </a:lnTo>
                    <a:lnTo>
                      <a:pt x="103" y="137"/>
                    </a:lnTo>
                    <a:lnTo>
                      <a:pt x="99" y="111"/>
                    </a:lnTo>
                    <a:lnTo>
                      <a:pt x="97" y="85"/>
                    </a:lnTo>
                    <a:lnTo>
                      <a:pt x="97" y="61"/>
                    </a:lnTo>
                    <a:lnTo>
                      <a:pt x="102" y="38"/>
                    </a:lnTo>
                    <a:lnTo>
                      <a:pt x="115" y="18"/>
                    </a:lnTo>
                    <a:lnTo>
                      <a:pt x="137" y="2"/>
                    </a:lnTo>
                    <a:lnTo>
                      <a:pt x="139" y="2"/>
                    </a:lnTo>
                    <a:lnTo>
                      <a:pt x="146" y="1"/>
                    </a:lnTo>
                    <a:lnTo>
                      <a:pt x="156" y="0"/>
                    </a:lnTo>
                    <a:lnTo>
                      <a:pt x="168" y="0"/>
                    </a:lnTo>
                    <a:lnTo>
                      <a:pt x="181" y="1"/>
                    </a:lnTo>
                    <a:lnTo>
                      <a:pt x="196" y="3"/>
                    </a:lnTo>
                    <a:lnTo>
                      <a:pt x="210" y="9"/>
                    </a:lnTo>
                    <a:lnTo>
                      <a:pt x="223" y="17"/>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Google Shape;477;p31"/>
              <p:cNvSpPr/>
              <p:nvPr/>
            </p:nvSpPr>
            <p:spPr>
              <a:xfrm>
                <a:off x="1181" y="3488"/>
                <a:ext cx="337" cy="132"/>
              </a:xfrm>
              <a:custGeom>
                <a:avLst/>
                <a:gdLst/>
                <a:ahLst/>
                <a:cxnLst/>
                <a:rect l="l" t="t" r="r" b="b"/>
                <a:pathLst>
                  <a:path w="337" h="132" extrusionOk="0">
                    <a:moveTo>
                      <a:pt x="337" y="40"/>
                    </a:moveTo>
                    <a:lnTo>
                      <a:pt x="319" y="114"/>
                    </a:lnTo>
                    <a:lnTo>
                      <a:pt x="314" y="105"/>
                    </a:lnTo>
                    <a:lnTo>
                      <a:pt x="306" y="101"/>
                    </a:lnTo>
                    <a:lnTo>
                      <a:pt x="298" y="100"/>
                    </a:lnTo>
                    <a:lnTo>
                      <a:pt x="288" y="100"/>
                    </a:lnTo>
                    <a:lnTo>
                      <a:pt x="277" y="102"/>
                    </a:lnTo>
                    <a:lnTo>
                      <a:pt x="266" y="103"/>
                    </a:lnTo>
                    <a:lnTo>
                      <a:pt x="255" y="105"/>
                    </a:lnTo>
                    <a:lnTo>
                      <a:pt x="245" y="105"/>
                    </a:lnTo>
                    <a:lnTo>
                      <a:pt x="240" y="107"/>
                    </a:lnTo>
                    <a:lnTo>
                      <a:pt x="234" y="110"/>
                    </a:lnTo>
                    <a:lnTo>
                      <a:pt x="230" y="113"/>
                    </a:lnTo>
                    <a:lnTo>
                      <a:pt x="225" y="117"/>
                    </a:lnTo>
                    <a:lnTo>
                      <a:pt x="220" y="120"/>
                    </a:lnTo>
                    <a:lnTo>
                      <a:pt x="216" y="125"/>
                    </a:lnTo>
                    <a:lnTo>
                      <a:pt x="212" y="128"/>
                    </a:lnTo>
                    <a:lnTo>
                      <a:pt x="207" y="132"/>
                    </a:lnTo>
                    <a:lnTo>
                      <a:pt x="170" y="122"/>
                    </a:lnTo>
                    <a:lnTo>
                      <a:pt x="176" y="117"/>
                    </a:lnTo>
                    <a:lnTo>
                      <a:pt x="182" y="114"/>
                    </a:lnTo>
                    <a:lnTo>
                      <a:pt x="189" y="110"/>
                    </a:lnTo>
                    <a:lnTo>
                      <a:pt x="195" y="107"/>
                    </a:lnTo>
                    <a:lnTo>
                      <a:pt x="202" y="104"/>
                    </a:lnTo>
                    <a:lnTo>
                      <a:pt x="207" y="100"/>
                    </a:lnTo>
                    <a:lnTo>
                      <a:pt x="212" y="95"/>
                    </a:lnTo>
                    <a:lnTo>
                      <a:pt x="214" y="88"/>
                    </a:lnTo>
                    <a:lnTo>
                      <a:pt x="200" y="84"/>
                    </a:lnTo>
                    <a:lnTo>
                      <a:pt x="186" y="82"/>
                    </a:lnTo>
                    <a:lnTo>
                      <a:pt x="173" y="81"/>
                    </a:lnTo>
                    <a:lnTo>
                      <a:pt x="159" y="80"/>
                    </a:lnTo>
                    <a:lnTo>
                      <a:pt x="146" y="80"/>
                    </a:lnTo>
                    <a:lnTo>
                      <a:pt x="132" y="81"/>
                    </a:lnTo>
                    <a:lnTo>
                      <a:pt x="118" y="80"/>
                    </a:lnTo>
                    <a:lnTo>
                      <a:pt x="103" y="80"/>
                    </a:lnTo>
                    <a:lnTo>
                      <a:pt x="91" y="80"/>
                    </a:lnTo>
                    <a:lnTo>
                      <a:pt x="80" y="84"/>
                    </a:lnTo>
                    <a:lnTo>
                      <a:pt x="69" y="91"/>
                    </a:lnTo>
                    <a:lnTo>
                      <a:pt x="59" y="98"/>
                    </a:lnTo>
                    <a:lnTo>
                      <a:pt x="48" y="106"/>
                    </a:lnTo>
                    <a:lnTo>
                      <a:pt x="37" y="113"/>
                    </a:lnTo>
                    <a:lnTo>
                      <a:pt x="25" y="118"/>
                    </a:lnTo>
                    <a:lnTo>
                      <a:pt x="12" y="120"/>
                    </a:lnTo>
                    <a:lnTo>
                      <a:pt x="7" y="120"/>
                    </a:lnTo>
                    <a:lnTo>
                      <a:pt x="5" y="118"/>
                    </a:lnTo>
                    <a:lnTo>
                      <a:pt x="2" y="117"/>
                    </a:lnTo>
                    <a:lnTo>
                      <a:pt x="0" y="114"/>
                    </a:lnTo>
                    <a:lnTo>
                      <a:pt x="5" y="104"/>
                    </a:lnTo>
                    <a:lnTo>
                      <a:pt x="12" y="97"/>
                    </a:lnTo>
                    <a:lnTo>
                      <a:pt x="20" y="92"/>
                    </a:lnTo>
                    <a:lnTo>
                      <a:pt x="30" y="88"/>
                    </a:lnTo>
                    <a:lnTo>
                      <a:pt x="39" y="84"/>
                    </a:lnTo>
                    <a:lnTo>
                      <a:pt x="48" y="80"/>
                    </a:lnTo>
                    <a:lnTo>
                      <a:pt x="57" y="73"/>
                    </a:lnTo>
                    <a:lnTo>
                      <a:pt x="64" y="66"/>
                    </a:lnTo>
                    <a:lnTo>
                      <a:pt x="66" y="64"/>
                    </a:lnTo>
                    <a:lnTo>
                      <a:pt x="67" y="61"/>
                    </a:lnTo>
                    <a:lnTo>
                      <a:pt x="68" y="59"/>
                    </a:lnTo>
                    <a:lnTo>
                      <a:pt x="68" y="57"/>
                    </a:lnTo>
                    <a:lnTo>
                      <a:pt x="62" y="57"/>
                    </a:lnTo>
                    <a:lnTo>
                      <a:pt x="56" y="59"/>
                    </a:lnTo>
                    <a:lnTo>
                      <a:pt x="50" y="63"/>
                    </a:lnTo>
                    <a:lnTo>
                      <a:pt x="44" y="67"/>
                    </a:lnTo>
                    <a:lnTo>
                      <a:pt x="38" y="71"/>
                    </a:lnTo>
                    <a:lnTo>
                      <a:pt x="33" y="73"/>
                    </a:lnTo>
                    <a:lnTo>
                      <a:pt x="27" y="74"/>
                    </a:lnTo>
                    <a:lnTo>
                      <a:pt x="24" y="71"/>
                    </a:lnTo>
                    <a:lnTo>
                      <a:pt x="34" y="60"/>
                    </a:lnTo>
                    <a:lnTo>
                      <a:pt x="44" y="52"/>
                    </a:lnTo>
                    <a:lnTo>
                      <a:pt x="56" y="44"/>
                    </a:lnTo>
                    <a:lnTo>
                      <a:pt x="68" y="39"/>
                    </a:lnTo>
                    <a:lnTo>
                      <a:pt x="81" y="34"/>
                    </a:lnTo>
                    <a:lnTo>
                      <a:pt x="94" y="31"/>
                    </a:lnTo>
                    <a:lnTo>
                      <a:pt x="107" y="30"/>
                    </a:lnTo>
                    <a:lnTo>
                      <a:pt x="121" y="31"/>
                    </a:lnTo>
                    <a:lnTo>
                      <a:pt x="124" y="30"/>
                    </a:lnTo>
                    <a:lnTo>
                      <a:pt x="128" y="29"/>
                    </a:lnTo>
                    <a:lnTo>
                      <a:pt x="131" y="27"/>
                    </a:lnTo>
                    <a:lnTo>
                      <a:pt x="133" y="24"/>
                    </a:lnTo>
                    <a:lnTo>
                      <a:pt x="131" y="20"/>
                    </a:lnTo>
                    <a:lnTo>
                      <a:pt x="132" y="15"/>
                    </a:lnTo>
                    <a:lnTo>
                      <a:pt x="135" y="11"/>
                    </a:lnTo>
                    <a:lnTo>
                      <a:pt x="141" y="9"/>
                    </a:lnTo>
                    <a:lnTo>
                      <a:pt x="158" y="10"/>
                    </a:lnTo>
                    <a:lnTo>
                      <a:pt x="177" y="9"/>
                    </a:lnTo>
                    <a:lnTo>
                      <a:pt x="194" y="7"/>
                    </a:lnTo>
                    <a:lnTo>
                      <a:pt x="213" y="4"/>
                    </a:lnTo>
                    <a:lnTo>
                      <a:pt x="230" y="1"/>
                    </a:lnTo>
                    <a:lnTo>
                      <a:pt x="247" y="0"/>
                    </a:lnTo>
                    <a:lnTo>
                      <a:pt x="264" y="1"/>
                    </a:lnTo>
                    <a:lnTo>
                      <a:pt x="281" y="7"/>
                    </a:lnTo>
                    <a:lnTo>
                      <a:pt x="337" y="40"/>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31"/>
              <p:cNvSpPr/>
              <p:nvPr/>
            </p:nvSpPr>
            <p:spPr>
              <a:xfrm>
                <a:off x="1116" y="3631"/>
                <a:ext cx="886" cy="353"/>
              </a:xfrm>
              <a:custGeom>
                <a:avLst/>
                <a:gdLst/>
                <a:ahLst/>
                <a:cxnLst/>
                <a:rect l="l" t="t" r="r" b="b"/>
                <a:pathLst>
                  <a:path w="886" h="353" extrusionOk="0">
                    <a:moveTo>
                      <a:pt x="319" y="36"/>
                    </a:moveTo>
                    <a:lnTo>
                      <a:pt x="329" y="44"/>
                    </a:lnTo>
                    <a:lnTo>
                      <a:pt x="340" y="50"/>
                    </a:lnTo>
                    <a:lnTo>
                      <a:pt x="349" y="56"/>
                    </a:lnTo>
                    <a:lnTo>
                      <a:pt x="360" y="62"/>
                    </a:lnTo>
                    <a:lnTo>
                      <a:pt x="370" y="68"/>
                    </a:lnTo>
                    <a:lnTo>
                      <a:pt x="380" y="74"/>
                    </a:lnTo>
                    <a:lnTo>
                      <a:pt x="391" y="80"/>
                    </a:lnTo>
                    <a:lnTo>
                      <a:pt x="401" y="85"/>
                    </a:lnTo>
                    <a:lnTo>
                      <a:pt x="538" y="118"/>
                    </a:lnTo>
                    <a:lnTo>
                      <a:pt x="559" y="124"/>
                    </a:lnTo>
                    <a:lnTo>
                      <a:pt x="579" y="130"/>
                    </a:lnTo>
                    <a:lnTo>
                      <a:pt x="600" y="135"/>
                    </a:lnTo>
                    <a:lnTo>
                      <a:pt x="621" y="142"/>
                    </a:lnTo>
                    <a:lnTo>
                      <a:pt x="640" y="151"/>
                    </a:lnTo>
                    <a:lnTo>
                      <a:pt x="658" y="161"/>
                    </a:lnTo>
                    <a:lnTo>
                      <a:pt x="673" y="177"/>
                    </a:lnTo>
                    <a:lnTo>
                      <a:pt x="686" y="197"/>
                    </a:lnTo>
                    <a:lnTo>
                      <a:pt x="693" y="209"/>
                    </a:lnTo>
                    <a:lnTo>
                      <a:pt x="698" y="222"/>
                    </a:lnTo>
                    <a:lnTo>
                      <a:pt x="706" y="233"/>
                    </a:lnTo>
                    <a:lnTo>
                      <a:pt x="717" y="242"/>
                    </a:lnTo>
                    <a:lnTo>
                      <a:pt x="722" y="234"/>
                    </a:lnTo>
                    <a:lnTo>
                      <a:pt x="720" y="226"/>
                    </a:lnTo>
                    <a:lnTo>
                      <a:pt x="713" y="218"/>
                    </a:lnTo>
                    <a:lnTo>
                      <a:pt x="710" y="209"/>
                    </a:lnTo>
                    <a:lnTo>
                      <a:pt x="703" y="187"/>
                    </a:lnTo>
                    <a:lnTo>
                      <a:pt x="698" y="163"/>
                    </a:lnTo>
                    <a:lnTo>
                      <a:pt x="698" y="139"/>
                    </a:lnTo>
                    <a:lnTo>
                      <a:pt x="705" y="115"/>
                    </a:lnTo>
                    <a:lnTo>
                      <a:pt x="710" y="115"/>
                    </a:lnTo>
                    <a:lnTo>
                      <a:pt x="721" y="120"/>
                    </a:lnTo>
                    <a:lnTo>
                      <a:pt x="732" y="127"/>
                    </a:lnTo>
                    <a:lnTo>
                      <a:pt x="743" y="133"/>
                    </a:lnTo>
                    <a:lnTo>
                      <a:pt x="753" y="140"/>
                    </a:lnTo>
                    <a:lnTo>
                      <a:pt x="763" y="147"/>
                    </a:lnTo>
                    <a:lnTo>
                      <a:pt x="774" y="154"/>
                    </a:lnTo>
                    <a:lnTo>
                      <a:pt x="785" y="160"/>
                    </a:lnTo>
                    <a:lnTo>
                      <a:pt x="796" y="166"/>
                    </a:lnTo>
                    <a:lnTo>
                      <a:pt x="807" y="172"/>
                    </a:lnTo>
                    <a:lnTo>
                      <a:pt x="818" y="178"/>
                    </a:lnTo>
                    <a:lnTo>
                      <a:pt x="829" y="182"/>
                    </a:lnTo>
                    <a:lnTo>
                      <a:pt x="840" y="187"/>
                    </a:lnTo>
                    <a:lnTo>
                      <a:pt x="852" y="190"/>
                    </a:lnTo>
                    <a:lnTo>
                      <a:pt x="863" y="192"/>
                    </a:lnTo>
                    <a:lnTo>
                      <a:pt x="875" y="194"/>
                    </a:lnTo>
                    <a:lnTo>
                      <a:pt x="886" y="194"/>
                    </a:lnTo>
                    <a:lnTo>
                      <a:pt x="880" y="210"/>
                    </a:lnTo>
                    <a:lnTo>
                      <a:pt x="876" y="228"/>
                    </a:lnTo>
                    <a:lnTo>
                      <a:pt x="871" y="245"/>
                    </a:lnTo>
                    <a:lnTo>
                      <a:pt x="868" y="263"/>
                    </a:lnTo>
                    <a:lnTo>
                      <a:pt x="864" y="280"/>
                    </a:lnTo>
                    <a:lnTo>
                      <a:pt x="859" y="298"/>
                    </a:lnTo>
                    <a:lnTo>
                      <a:pt x="854" y="314"/>
                    </a:lnTo>
                    <a:lnTo>
                      <a:pt x="846" y="330"/>
                    </a:lnTo>
                    <a:lnTo>
                      <a:pt x="831" y="340"/>
                    </a:lnTo>
                    <a:lnTo>
                      <a:pt x="816" y="348"/>
                    </a:lnTo>
                    <a:lnTo>
                      <a:pt x="798" y="351"/>
                    </a:lnTo>
                    <a:lnTo>
                      <a:pt x="781" y="353"/>
                    </a:lnTo>
                    <a:lnTo>
                      <a:pt x="761" y="353"/>
                    </a:lnTo>
                    <a:lnTo>
                      <a:pt x="742" y="352"/>
                    </a:lnTo>
                    <a:lnTo>
                      <a:pt x="720" y="350"/>
                    </a:lnTo>
                    <a:lnTo>
                      <a:pt x="698" y="347"/>
                    </a:lnTo>
                    <a:lnTo>
                      <a:pt x="676" y="341"/>
                    </a:lnTo>
                    <a:lnTo>
                      <a:pt x="656" y="336"/>
                    </a:lnTo>
                    <a:lnTo>
                      <a:pt x="635" y="328"/>
                    </a:lnTo>
                    <a:lnTo>
                      <a:pt x="614" y="321"/>
                    </a:lnTo>
                    <a:lnTo>
                      <a:pt x="593" y="312"/>
                    </a:lnTo>
                    <a:lnTo>
                      <a:pt x="574" y="302"/>
                    </a:lnTo>
                    <a:lnTo>
                      <a:pt x="554" y="291"/>
                    </a:lnTo>
                    <a:lnTo>
                      <a:pt x="536" y="280"/>
                    </a:lnTo>
                    <a:lnTo>
                      <a:pt x="516" y="269"/>
                    </a:lnTo>
                    <a:lnTo>
                      <a:pt x="498" y="256"/>
                    </a:lnTo>
                    <a:lnTo>
                      <a:pt x="480" y="244"/>
                    </a:lnTo>
                    <a:lnTo>
                      <a:pt x="462" y="230"/>
                    </a:lnTo>
                    <a:lnTo>
                      <a:pt x="443" y="217"/>
                    </a:lnTo>
                    <a:lnTo>
                      <a:pt x="426" y="203"/>
                    </a:lnTo>
                    <a:lnTo>
                      <a:pt x="408" y="189"/>
                    </a:lnTo>
                    <a:lnTo>
                      <a:pt x="391" y="173"/>
                    </a:lnTo>
                    <a:lnTo>
                      <a:pt x="381" y="168"/>
                    </a:lnTo>
                    <a:lnTo>
                      <a:pt x="372" y="164"/>
                    </a:lnTo>
                    <a:lnTo>
                      <a:pt x="363" y="159"/>
                    </a:lnTo>
                    <a:lnTo>
                      <a:pt x="353" y="156"/>
                    </a:lnTo>
                    <a:lnTo>
                      <a:pt x="343" y="152"/>
                    </a:lnTo>
                    <a:lnTo>
                      <a:pt x="333" y="148"/>
                    </a:lnTo>
                    <a:lnTo>
                      <a:pt x="324" y="145"/>
                    </a:lnTo>
                    <a:lnTo>
                      <a:pt x="315" y="141"/>
                    </a:lnTo>
                    <a:lnTo>
                      <a:pt x="300" y="146"/>
                    </a:lnTo>
                    <a:lnTo>
                      <a:pt x="285" y="151"/>
                    </a:lnTo>
                    <a:lnTo>
                      <a:pt x="269" y="153"/>
                    </a:lnTo>
                    <a:lnTo>
                      <a:pt x="251" y="154"/>
                    </a:lnTo>
                    <a:lnTo>
                      <a:pt x="233" y="154"/>
                    </a:lnTo>
                    <a:lnTo>
                      <a:pt x="216" y="153"/>
                    </a:lnTo>
                    <a:lnTo>
                      <a:pt x="197" y="151"/>
                    </a:lnTo>
                    <a:lnTo>
                      <a:pt x="181" y="147"/>
                    </a:lnTo>
                    <a:lnTo>
                      <a:pt x="163" y="145"/>
                    </a:lnTo>
                    <a:lnTo>
                      <a:pt x="147" y="145"/>
                    </a:lnTo>
                    <a:lnTo>
                      <a:pt x="132" y="147"/>
                    </a:lnTo>
                    <a:lnTo>
                      <a:pt x="120" y="149"/>
                    </a:lnTo>
                    <a:lnTo>
                      <a:pt x="109" y="154"/>
                    </a:lnTo>
                    <a:lnTo>
                      <a:pt x="99" y="158"/>
                    </a:lnTo>
                    <a:lnTo>
                      <a:pt x="92" y="163"/>
                    </a:lnTo>
                    <a:lnTo>
                      <a:pt x="88" y="166"/>
                    </a:lnTo>
                    <a:lnTo>
                      <a:pt x="82" y="170"/>
                    </a:lnTo>
                    <a:lnTo>
                      <a:pt x="75" y="173"/>
                    </a:lnTo>
                    <a:lnTo>
                      <a:pt x="68" y="175"/>
                    </a:lnTo>
                    <a:lnTo>
                      <a:pt x="63" y="175"/>
                    </a:lnTo>
                    <a:lnTo>
                      <a:pt x="59" y="173"/>
                    </a:lnTo>
                    <a:lnTo>
                      <a:pt x="54" y="172"/>
                    </a:lnTo>
                    <a:lnTo>
                      <a:pt x="52" y="171"/>
                    </a:lnTo>
                    <a:lnTo>
                      <a:pt x="51" y="171"/>
                    </a:lnTo>
                    <a:lnTo>
                      <a:pt x="55" y="159"/>
                    </a:lnTo>
                    <a:lnTo>
                      <a:pt x="63" y="149"/>
                    </a:lnTo>
                    <a:lnTo>
                      <a:pt x="73" y="142"/>
                    </a:lnTo>
                    <a:lnTo>
                      <a:pt x="85" y="134"/>
                    </a:lnTo>
                    <a:lnTo>
                      <a:pt x="98" y="128"/>
                    </a:lnTo>
                    <a:lnTo>
                      <a:pt x="110" y="122"/>
                    </a:lnTo>
                    <a:lnTo>
                      <a:pt x="122" y="116"/>
                    </a:lnTo>
                    <a:lnTo>
                      <a:pt x="132" y="109"/>
                    </a:lnTo>
                    <a:lnTo>
                      <a:pt x="133" y="104"/>
                    </a:lnTo>
                    <a:lnTo>
                      <a:pt x="134" y="99"/>
                    </a:lnTo>
                    <a:lnTo>
                      <a:pt x="134" y="94"/>
                    </a:lnTo>
                    <a:lnTo>
                      <a:pt x="129" y="91"/>
                    </a:lnTo>
                    <a:lnTo>
                      <a:pt x="121" y="97"/>
                    </a:lnTo>
                    <a:lnTo>
                      <a:pt x="112" y="103"/>
                    </a:lnTo>
                    <a:lnTo>
                      <a:pt x="102" y="107"/>
                    </a:lnTo>
                    <a:lnTo>
                      <a:pt x="92" y="111"/>
                    </a:lnTo>
                    <a:lnTo>
                      <a:pt x="82" y="115"/>
                    </a:lnTo>
                    <a:lnTo>
                      <a:pt x="71" y="117"/>
                    </a:lnTo>
                    <a:lnTo>
                      <a:pt x="60" y="117"/>
                    </a:lnTo>
                    <a:lnTo>
                      <a:pt x="49" y="116"/>
                    </a:lnTo>
                    <a:lnTo>
                      <a:pt x="48" y="111"/>
                    </a:lnTo>
                    <a:lnTo>
                      <a:pt x="47" y="105"/>
                    </a:lnTo>
                    <a:lnTo>
                      <a:pt x="44" y="100"/>
                    </a:lnTo>
                    <a:lnTo>
                      <a:pt x="42" y="97"/>
                    </a:lnTo>
                    <a:lnTo>
                      <a:pt x="39" y="97"/>
                    </a:lnTo>
                    <a:lnTo>
                      <a:pt x="37" y="98"/>
                    </a:lnTo>
                    <a:lnTo>
                      <a:pt x="35" y="102"/>
                    </a:lnTo>
                    <a:lnTo>
                      <a:pt x="34" y="105"/>
                    </a:lnTo>
                    <a:lnTo>
                      <a:pt x="37" y="110"/>
                    </a:lnTo>
                    <a:lnTo>
                      <a:pt x="37" y="116"/>
                    </a:lnTo>
                    <a:lnTo>
                      <a:pt x="35" y="121"/>
                    </a:lnTo>
                    <a:lnTo>
                      <a:pt x="31" y="125"/>
                    </a:lnTo>
                    <a:lnTo>
                      <a:pt x="28" y="129"/>
                    </a:lnTo>
                    <a:lnTo>
                      <a:pt x="24" y="133"/>
                    </a:lnTo>
                    <a:lnTo>
                      <a:pt x="18" y="135"/>
                    </a:lnTo>
                    <a:lnTo>
                      <a:pt x="15" y="134"/>
                    </a:lnTo>
                    <a:lnTo>
                      <a:pt x="13" y="125"/>
                    </a:lnTo>
                    <a:lnTo>
                      <a:pt x="14" y="117"/>
                    </a:lnTo>
                    <a:lnTo>
                      <a:pt x="17" y="108"/>
                    </a:lnTo>
                    <a:lnTo>
                      <a:pt x="23" y="100"/>
                    </a:lnTo>
                    <a:lnTo>
                      <a:pt x="29" y="93"/>
                    </a:lnTo>
                    <a:lnTo>
                      <a:pt x="36" y="85"/>
                    </a:lnTo>
                    <a:lnTo>
                      <a:pt x="43" y="79"/>
                    </a:lnTo>
                    <a:lnTo>
                      <a:pt x="50" y="71"/>
                    </a:lnTo>
                    <a:lnTo>
                      <a:pt x="59" y="70"/>
                    </a:lnTo>
                    <a:lnTo>
                      <a:pt x="68" y="70"/>
                    </a:lnTo>
                    <a:lnTo>
                      <a:pt x="77" y="69"/>
                    </a:lnTo>
                    <a:lnTo>
                      <a:pt x="86" y="69"/>
                    </a:lnTo>
                    <a:lnTo>
                      <a:pt x="95" y="68"/>
                    </a:lnTo>
                    <a:lnTo>
                      <a:pt x="104" y="67"/>
                    </a:lnTo>
                    <a:lnTo>
                      <a:pt x="113" y="66"/>
                    </a:lnTo>
                    <a:lnTo>
                      <a:pt x="123" y="64"/>
                    </a:lnTo>
                    <a:lnTo>
                      <a:pt x="125" y="62"/>
                    </a:lnTo>
                    <a:lnTo>
                      <a:pt x="127" y="59"/>
                    </a:lnTo>
                    <a:lnTo>
                      <a:pt x="127" y="56"/>
                    </a:lnTo>
                    <a:lnTo>
                      <a:pt x="127" y="52"/>
                    </a:lnTo>
                    <a:lnTo>
                      <a:pt x="124" y="49"/>
                    </a:lnTo>
                    <a:lnTo>
                      <a:pt x="114" y="50"/>
                    </a:lnTo>
                    <a:lnTo>
                      <a:pt x="104" y="50"/>
                    </a:lnTo>
                    <a:lnTo>
                      <a:pt x="95" y="50"/>
                    </a:lnTo>
                    <a:lnTo>
                      <a:pt x="86" y="49"/>
                    </a:lnTo>
                    <a:lnTo>
                      <a:pt x="76" y="48"/>
                    </a:lnTo>
                    <a:lnTo>
                      <a:pt x="66" y="47"/>
                    </a:lnTo>
                    <a:lnTo>
                      <a:pt x="58" y="46"/>
                    </a:lnTo>
                    <a:lnTo>
                      <a:pt x="48" y="45"/>
                    </a:lnTo>
                    <a:lnTo>
                      <a:pt x="42" y="51"/>
                    </a:lnTo>
                    <a:lnTo>
                      <a:pt x="38" y="57"/>
                    </a:lnTo>
                    <a:lnTo>
                      <a:pt x="33" y="63"/>
                    </a:lnTo>
                    <a:lnTo>
                      <a:pt x="28" y="69"/>
                    </a:lnTo>
                    <a:lnTo>
                      <a:pt x="24" y="75"/>
                    </a:lnTo>
                    <a:lnTo>
                      <a:pt x="19" y="81"/>
                    </a:lnTo>
                    <a:lnTo>
                      <a:pt x="15" y="87"/>
                    </a:lnTo>
                    <a:lnTo>
                      <a:pt x="11" y="94"/>
                    </a:lnTo>
                    <a:lnTo>
                      <a:pt x="7" y="96"/>
                    </a:lnTo>
                    <a:lnTo>
                      <a:pt x="5" y="95"/>
                    </a:lnTo>
                    <a:lnTo>
                      <a:pt x="2" y="93"/>
                    </a:lnTo>
                    <a:lnTo>
                      <a:pt x="0" y="92"/>
                    </a:lnTo>
                    <a:lnTo>
                      <a:pt x="5" y="84"/>
                    </a:lnTo>
                    <a:lnTo>
                      <a:pt x="12" y="75"/>
                    </a:lnTo>
                    <a:lnTo>
                      <a:pt x="18" y="67"/>
                    </a:lnTo>
                    <a:lnTo>
                      <a:pt x="26" y="58"/>
                    </a:lnTo>
                    <a:lnTo>
                      <a:pt x="33" y="49"/>
                    </a:lnTo>
                    <a:lnTo>
                      <a:pt x="40" y="40"/>
                    </a:lnTo>
                    <a:lnTo>
                      <a:pt x="48" y="33"/>
                    </a:lnTo>
                    <a:lnTo>
                      <a:pt x="55" y="26"/>
                    </a:lnTo>
                    <a:lnTo>
                      <a:pt x="67" y="21"/>
                    </a:lnTo>
                    <a:lnTo>
                      <a:pt x="82" y="19"/>
                    </a:lnTo>
                    <a:lnTo>
                      <a:pt x="95" y="19"/>
                    </a:lnTo>
                    <a:lnTo>
                      <a:pt x="110" y="20"/>
                    </a:lnTo>
                    <a:lnTo>
                      <a:pt x="124" y="21"/>
                    </a:lnTo>
                    <a:lnTo>
                      <a:pt x="137" y="21"/>
                    </a:lnTo>
                    <a:lnTo>
                      <a:pt x="151" y="20"/>
                    </a:lnTo>
                    <a:lnTo>
                      <a:pt x="163" y="15"/>
                    </a:lnTo>
                    <a:lnTo>
                      <a:pt x="165" y="10"/>
                    </a:lnTo>
                    <a:lnTo>
                      <a:pt x="169" y="6"/>
                    </a:lnTo>
                    <a:lnTo>
                      <a:pt x="173" y="2"/>
                    </a:lnTo>
                    <a:lnTo>
                      <a:pt x="180" y="0"/>
                    </a:lnTo>
                    <a:lnTo>
                      <a:pt x="198" y="2"/>
                    </a:lnTo>
                    <a:lnTo>
                      <a:pt x="217" y="5"/>
                    </a:lnTo>
                    <a:lnTo>
                      <a:pt x="234" y="9"/>
                    </a:lnTo>
                    <a:lnTo>
                      <a:pt x="253" y="13"/>
                    </a:lnTo>
                    <a:lnTo>
                      <a:pt x="269" y="18"/>
                    </a:lnTo>
                    <a:lnTo>
                      <a:pt x="286" y="23"/>
                    </a:lnTo>
                    <a:lnTo>
                      <a:pt x="303" y="30"/>
                    </a:lnTo>
                    <a:lnTo>
                      <a:pt x="319" y="36"/>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79" name="Google Shape;479;p31"/>
            <p:cNvSpPr/>
            <p:nvPr/>
          </p:nvSpPr>
          <p:spPr>
            <a:xfrm>
              <a:off x="1515" y="2072"/>
              <a:ext cx="3915" cy="20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480" name="Google Shape;480;p31"/>
          <p:cNvSpPr/>
          <p:nvPr/>
        </p:nvSpPr>
        <p:spPr>
          <a:xfrm rot="5400000">
            <a:off x="5968207" y="404020"/>
            <a:ext cx="654050" cy="5716587"/>
          </a:xfrm>
          <a:prstGeom prst="leftBrace">
            <a:avLst>
              <a:gd name="adj1" fmla="val 72836"/>
              <a:gd name="adj2" fmla="val 50000"/>
            </a:avLst>
          </a:prstGeom>
          <a:no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481" name="Google Shape;481;p31"/>
          <p:cNvSpPr txBox="1"/>
          <p:nvPr/>
        </p:nvSpPr>
        <p:spPr>
          <a:xfrm>
            <a:off x="5856289" y="2366964"/>
            <a:ext cx="8842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1" i="0" u="none" strike="noStrike" cap="none">
                <a:solidFill>
                  <a:srgbClr val="FFFF00"/>
                </a:solidFill>
                <a:latin typeface="Arial"/>
                <a:ea typeface="Arial"/>
                <a:cs typeface="Arial"/>
                <a:sym typeface="Arial"/>
              </a:rPr>
              <a:t>2 m</a:t>
            </a:r>
            <a:endParaRPr sz="1400" b="0" i="0" u="none" strike="noStrike" cap="none">
              <a:solidFill>
                <a:srgbClr val="000000"/>
              </a:solidFill>
              <a:latin typeface="Arial"/>
              <a:ea typeface="Arial"/>
              <a:cs typeface="Arial"/>
              <a:sym typeface="Arial"/>
            </a:endParaRPr>
          </a:p>
        </p:txBody>
      </p:sp>
      <p:sp>
        <p:nvSpPr>
          <p:cNvPr id="482" name="Google Shape;482;p31"/>
          <p:cNvSpPr txBox="1"/>
          <p:nvPr/>
        </p:nvSpPr>
        <p:spPr>
          <a:xfrm>
            <a:off x="4030664" y="4059239"/>
            <a:ext cx="5140325" cy="830997"/>
          </a:xfrm>
          <a:prstGeom prst="rect">
            <a:avLst/>
          </a:prstGeom>
          <a:solidFill>
            <a:schemeClr val="lt1"/>
          </a:solidFill>
          <a:ln w="7620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AU" sz="4800" b="1" i="0" u="none" strike="noStrike" cap="none">
                <a:solidFill>
                  <a:srgbClr val="FA4E19"/>
                </a:solidFill>
                <a:latin typeface="Arial"/>
                <a:ea typeface="Arial"/>
                <a:cs typeface="Arial"/>
                <a:sym typeface="Arial"/>
              </a:rPr>
              <a:t>Too distracting !</a:t>
            </a:r>
            <a:endParaRPr sz="1400" b="0" i="0" u="none" strike="noStrike" cap="none">
              <a:solidFill>
                <a:srgbClr val="000000"/>
              </a:solidFill>
              <a:latin typeface="Arial"/>
              <a:ea typeface="Arial"/>
              <a:cs typeface="Arial"/>
              <a:sym typeface="Arial"/>
            </a:endParaRPr>
          </a:p>
        </p:txBody>
      </p:sp>
      <p:sp>
        <p:nvSpPr>
          <p:cNvPr id="483" name="Google Shape;483;p31"/>
          <p:cNvSpPr txBox="1">
            <a:spLocks noGrp="1"/>
          </p:cNvSpPr>
          <p:nvPr>
            <p:ph type="title"/>
          </p:nvPr>
        </p:nvSpPr>
        <p:spPr>
          <a:xfrm>
            <a:off x="656010" y="799462"/>
            <a:ext cx="293815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Animation</a:t>
            </a:r>
            <a:endParaRPr/>
          </a:p>
        </p:txBody>
      </p:sp>
      <p:sp>
        <p:nvSpPr>
          <p:cNvPr id="484" name="Google Shape;484;p31"/>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65"/>
                                        </p:tgtEl>
                                        <p:attrNameLst>
                                          <p:attrName>style.visibility</p:attrName>
                                        </p:attrNameLst>
                                      </p:cBhvr>
                                      <p:to>
                                        <p:strVal val="visible"/>
                                      </p:to>
                                    </p:set>
                                    <p:animEffect transition="in" filter="fade">
                                      <p:cBhvr>
                                        <p:cTn id="11" dur="1000"/>
                                        <p:tgtEl>
                                          <p:spTgt spid="46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80"/>
                                        </p:tgtEl>
                                        <p:attrNameLst>
                                          <p:attrName>style.visibility</p:attrName>
                                        </p:attrNameLst>
                                      </p:cBhvr>
                                      <p:to>
                                        <p:strVal val="visible"/>
                                      </p:to>
                                    </p:set>
                                    <p:animEffect transition="in" filter="fade">
                                      <p:cBhvr>
                                        <p:cTn id="15" dur="1000"/>
                                        <p:tgtEl>
                                          <p:spTgt spid="48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81"/>
                                        </p:tgtEl>
                                        <p:attrNameLst>
                                          <p:attrName>style.visibility</p:attrName>
                                        </p:attrNameLst>
                                      </p:cBhvr>
                                      <p:to>
                                        <p:strVal val="visible"/>
                                      </p:to>
                                    </p:set>
                                    <p:animEffect transition="in" filter="fade">
                                      <p:cBhvr>
                                        <p:cTn id="19" dur="1000"/>
                                        <p:tgtEl>
                                          <p:spTgt spid="481"/>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482"/>
                                        </p:tgtEl>
                                        <p:attrNameLst>
                                          <p:attrName>style.visibility</p:attrName>
                                        </p:attrNameLst>
                                      </p:cBhvr>
                                      <p:to>
                                        <p:strVal val="visible"/>
                                      </p:to>
                                    </p:set>
                                    <p:anim calcmode="lin" valueType="num">
                                      <p:cBhvr additive="base">
                                        <p:cTn id="24" dur="500"/>
                                        <p:tgtEl>
                                          <p:spTgt spid="482"/>
                                        </p:tgtEl>
                                        <p:attrNameLst>
                                          <p:attrName>ppt_w</p:attrName>
                                        </p:attrNameLst>
                                      </p:cBhvr>
                                      <p:tavLst>
                                        <p:tav tm="0">
                                          <p:val>
                                            <p:strVal val="0"/>
                                          </p:val>
                                        </p:tav>
                                        <p:tav tm="100000">
                                          <p:val>
                                            <p:strVal val="#ppt_w"/>
                                          </p:val>
                                        </p:tav>
                                      </p:tavLst>
                                    </p:anim>
                                    <p:anim calcmode="lin" valueType="num">
                                      <p:cBhvr additive="base">
                                        <p:cTn id="25" dur="500"/>
                                        <p:tgtEl>
                                          <p:spTgt spid="48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grpSp>
        <p:nvGrpSpPr>
          <p:cNvPr id="489" name="Google Shape;489;p32"/>
          <p:cNvGrpSpPr/>
          <p:nvPr/>
        </p:nvGrpSpPr>
        <p:grpSpPr>
          <a:xfrm>
            <a:off x="1981201" y="3584576"/>
            <a:ext cx="3381375" cy="3109913"/>
            <a:chOff x="288" y="2258"/>
            <a:chExt cx="2130" cy="1959"/>
          </a:xfrm>
        </p:grpSpPr>
        <p:sp>
          <p:nvSpPr>
            <p:cNvPr id="490" name="Google Shape;490;p32"/>
            <p:cNvSpPr/>
            <p:nvPr/>
          </p:nvSpPr>
          <p:spPr>
            <a:xfrm>
              <a:off x="902" y="2258"/>
              <a:ext cx="1516" cy="1308"/>
            </a:xfrm>
            <a:custGeom>
              <a:avLst/>
              <a:gdLst/>
              <a:ahLst/>
              <a:cxnLst/>
              <a:rect l="l" t="t" r="r" b="b"/>
              <a:pathLst>
                <a:path w="1516" h="1308" extrusionOk="0">
                  <a:moveTo>
                    <a:pt x="757" y="1308"/>
                  </a:moveTo>
                  <a:lnTo>
                    <a:pt x="803" y="1307"/>
                  </a:lnTo>
                  <a:lnTo>
                    <a:pt x="848" y="1303"/>
                  </a:lnTo>
                  <a:lnTo>
                    <a:pt x="891" y="1298"/>
                  </a:lnTo>
                  <a:lnTo>
                    <a:pt x="935" y="1290"/>
                  </a:lnTo>
                  <a:lnTo>
                    <a:pt x="976" y="1281"/>
                  </a:lnTo>
                  <a:lnTo>
                    <a:pt x="1018" y="1269"/>
                  </a:lnTo>
                  <a:lnTo>
                    <a:pt x="1058" y="1254"/>
                  </a:lnTo>
                  <a:lnTo>
                    <a:pt x="1096" y="1239"/>
                  </a:lnTo>
                  <a:lnTo>
                    <a:pt x="1134" y="1222"/>
                  </a:lnTo>
                  <a:lnTo>
                    <a:pt x="1170" y="1202"/>
                  </a:lnTo>
                  <a:lnTo>
                    <a:pt x="1205" y="1181"/>
                  </a:lnTo>
                  <a:lnTo>
                    <a:pt x="1239" y="1160"/>
                  </a:lnTo>
                  <a:lnTo>
                    <a:pt x="1270" y="1136"/>
                  </a:lnTo>
                  <a:lnTo>
                    <a:pt x="1301" y="1109"/>
                  </a:lnTo>
                  <a:lnTo>
                    <a:pt x="1329" y="1083"/>
                  </a:lnTo>
                  <a:lnTo>
                    <a:pt x="1356" y="1055"/>
                  </a:lnTo>
                  <a:lnTo>
                    <a:pt x="1391" y="1012"/>
                  </a:lnTo>
                  <a:lnTo>
                    <a:pt x="1423" y="967"/>
                  </a:lnTo>
                  <a:lnTo>
                    <a:pt x="1450" y="919"/>
                  </a:lnTo>
                  <a:lnTo>
                    <a:pt x="1473" y="869"/>
                  </a:lnTo>
                  <a:lnTo>
                    <a:pt x="1492" y="817"/>
                  </a:lnTo>
                  <a:lnTo>
                    <a:pt x="1505" y="764"/>
                  </a:lnTo>
                  <a:lnTo>
                    <a:pt x="1512" y="709"/>
                  </a:lnTo>
                  <a:lnTo>
                    <a:pt x="1516" y="654"/>
                  </a:lnTo>
                  <a:lnTo>
                    <a:pt x="1514" y="612"/>
                  </a:lnTo>
                  <a:lnTo>
                    <a:pt x="1510" y="572"/>
                  </a:lnTo>
                  <a:lnTo>
                    <a:pt x="1502" y="533"/>
                  </a:lnTo>
                  <a:lnTo>
                    <a:pt x="1493" y="494"/>
                  </a:lnTo>
                  <a:lnTo>
                    <a:pt x="1480" y="456"/>
                  </a:lnTo>
                  <a:lnTo>
                    <a:pt x="1465" y="418"/>
                  </a:lnTo>
                  <a:lnTo>
                    <a:pt x="1448" y="383"/>
                  </a:lnTo>
                  <a:lnTo>
                    <a:pt x="1427" y="348"/>
                  </a:lnTo>
                  <a:lnTo>
                    <a:pt x="1405" y="315"/>
                  </a:lnTo>
                  <a:lnTo>
                    <a:pt x="1382" y="282"/>
                  </a:lnTo>
                  <a:lnTo>
                    <a:pt x="1354" y="252"/>
                  </a:lnTo>
                  <a:lnTo>
                    <a:pt x="1326" y="222"/>
                  </a:lnTo>
                  <a:lnTo>
                    <a:pt x="1295" y="194"/>
                  </a:lnTo>
                  <a:lnTo>
                    <a:pt x="1264" y="168"/>
                  </a:lnTo>
                  <a:lnTo>
                    <a:pt x="1230" y="143"/>
                  </a:lnTo>
                  <a:lnTo>
                    <a:pt x="1194" y="120"/>
                  </a:lnTo>
                  <a:lnTo>
                    <a:pt x="1171" y="106"/>
                  </a:lnTo>
                  <a:lnTo>
                    <a:pt x="1146" y="93"/>
                  </a:lnTo>
                  <a:lnTo>
                    <a:pt x="1122" y="81"/>
                  </a:lnTo>
                  <a:lnTo>
                    <a:pt x="1097" y="69"/>
                  </a:lnTo>
                  <a:lnTo>
                    <a:pt x="1071" y="58"/>
                  </a:lnTo>
                  <a:lnTo>
                    <a:pt x="1045" y="48"/>
                  </a:lnTo>
                  <a:lnTo>
                    <a:pt x="1018" y="39"/>
                  </a:lnTo>
                  <a:lnTo>
                    <a:pt x="990" y="32"/>
                  </a:lnTo>
                  <a:lnTo>
                    <a:pt x="962" y="24"/>
                  </a:lnTo>
                  <a:lnTo>
                    <a:pt x="935" y="17"/>
                  </a:lnTo>
                  <a:lnTo>
                    <a:pt x="906" y="12"/>
                  </a:lnTo>
                  <a:lnTo>
                    <a:pt x="877" y="8"/>
                  </a:lnTo>
                  <a:lnTo>
                    <a:pt x="848" y="4"/>
                  </a:lnTo>
                  <a:lnTo>
                    <a:pt x="817" y="2"/>
                  </a:lnTo>
                  <a:lnTo>
                    <a:pt x="788" y="0"/>
                  </a:lnTo>
                  <a:lnTo>
                    <a:pt x="757" y="0"/>
                  </a:lnTo>
                  <a:lnTo>
                    <a:pt x="725" y="1"/>
                  </a:lnTo>
                  <a:lnTo>
                    <a:pt x="692" y="2"/>
                  </a:lnTo>
                  <a:lnTo>
                    <a:pt x="659" y="5"/>
                  </a:lnTo>
                  <a:lnTo>
                    <a:pt x="627" y="10"/>
                  </a:lnTo>
                  <a:lnTo>
                    <a:pt x="596" y="15"/>
                  </a:lnTo>
                  <a:lnTo>
                    <a:pt x="565" y="22"/>
                  </a:lnTo>
                  <a:lnTo>
                    <a:pt x="534" y="28"/>
                  </a:lnTo>
                  <a:lnTo>
                    <a:pt x="505" y="37"/>
                  </a:lnTo>
                  <a:lnTo>
                    <a:pt x="474" y="47"/>
                  </a:lnTo>
                  <a:lnTo>
                    <a:pt x="446" y="58"/>
                  </a:lnTo>
                  <a:lnTo>
                    <a:pt x="418" y="70"/>
                  </a:lnTo>
                  <a:lnTo>
                    <a:pt x="390" y="82"/>
                  </a:lnTo>
                  <a:lnTo>
                    <a:pt x="363" y="96"/>
                  </a:lnTo>
                  <a:lnTo>
                    <a:pt x="337" y="110"/>
                  </a:lnTo>
                  <a:lnTo>
                    <a:pt x="312" y="125"/>
                  </a:lnTo>
                  <a:lnTo>
                    <a:pt x="287" y="142"/>
                  </a:lnTo>
                  <a:lnTo>
                    <a:pt x="255" y="165"/>
                  </a:lnTo>
                  <a:lnTo>
                    <a:pt x="225" y="190"/>
                  </a:lnTo>
                  <a:lnTo>
                    <a:pt x="195" y="216"/>
                  </a:lnTo>
                  <a:lnTo>
                    <a:pt x="168" y="243"/>
                  </a:lnTo>
                  <a:lnTo>
                    <a:pt x="143" y="271"/>
                  </a:lnTo>
                  <a:lnTo>
                    <a:pt x="119" y="302"/>
                  </a:lnTo>
                  <a:lnTo>
                    <a:pt x="98" y="332"/>
                  </a:lnTo>
                  <a:lnTo>
                    <a:pt x="79" y="365"/>
                  </a:lnTo>
                  <a:lnTo>
                    <a:pt x="60" y="398"/>
                  </a:lnTo>
                  <a:lnTo>
                    <a:pt x="45" y="433"/>
                  </a:lnTo>
                  <a:lnTo>
                    <a:pt x="32" y="468"/>
                  </a:lnTo>
                  <a:lnTo>
                    <a:pt x="21" y="503"/>
                  </a:lnTo>
                  <a:lnTo>
                    <a:pt x="12" y="539"/>
                  </a:lnTo>
                  <a:lnTo>
                    <a:pt x="6" y="578"/>
                  </a:lnTo>
                  <a:lnTo>
                    <a:pt x="1" y="616"/>
                  </a:lnTo>
                  <a:lnTo>
                    <a:pt x="0" y="654"/>
                  </a:lnTo>
                  <a:lnTo>
                    <a:pt x="1" y="688"/>
                  </a:lnTo>
                  <a:lnTo>
                    <a:pt x="5" y="720"/>
                  </a:lnTo>
                  <a:lnTo>
                    <a:pt x="9" y="753"/>
                  </a:lnTo>
                  <a:lnTo>
                    <a:pt x="16" y="786"/>
                  </a:lnTo>
                  <a:lnTo>
                    <a:pt x="24" y="817"/>
                  </a:lnTo>
                  <a:lnTo>
                    <a:pt x="34" y="848"/>
                  </a:lnTo>
                  <a:lnTo>
                    <a:pt x="46" y="878"/>
                  </a:lnTo>
                  <a:lnTo>
                    <a:pt x="60" y="908"/>
                  </a:lnTo>
                  <a:lnTo>
                    <a:pt x="76" y="937"/>
                  </a:lnTo>
                  <a:lnTo>
                    <a:pt x="92" y="966"/>
                  </a:lnTo>
                  <a:lnTo>
                    <a:pt x="110" y="993"/>
                  </a:lnTo>
                  <a:lnTo>
                    <a:pt x="130" y="1019"/>
                  </a:lnTo>
                  <a:lnTo>
                    <a:pt x="151" y="1045"/>
                  </a:lnTo>
                  <a:lnTo>
                    <a:pt x="174" y="1070"/>
                  </a:lnTo>
                  <a:lnTo>
                    <a:pt x="196" y="1093"/>
                  </a:lnTo>
                  <a:lnTo>
                    <a:pt x="223" y="1116"/>
                  </a:lnTo>
                  <a:lnTo>
                    <a:pt x="249" y="1138"/>
                  </a:lnTo>
                  <a:lnTo>
                    <a:pt x="276" y="1158"/>
                  </a:lnTo>
                  <a:lnTo>
                    <a:pt x="304" y="1178"/>
                  </a:lnTo>
                  <a:lnTo>
                    <a:pt x="334" y="1196"/>
                  </a:lnTo>
                  <a:lnTo>
                    <a:pt x="365" y="1213"/>
                  </a:lnTo>
                  <a:lnTo>
                    <a:pt x="397" y="1229"/>
                  </a:lnTo>
                  <a:lnTo>
                    <a:pt x="430" y="1243"/>
                  </a:lnTo>
                  <a:lnTo>
                    <a:pt x="462" y="1257"/>
                  </a:lnTo>
                  <a:lnTo>
                    <a:pt x="497" y="1269"/>
                  </a:lnTo>
                  <a:lnTo>
                    <a:pt x="532" y="1278"/>
                  </a:lnTo>
                  <a:lnTo>
                    <a:pt x="568" y="1287"/>
                  </a:lnTo>
                  <a:lnTo>
                    <a:pt x="605" y="1295"/>
                  </a:lnTo>
                  <a:lnTo>
                    <a:pt x="642" y="1300"/>
                  </a:lnTo>
                  <a:lnTo>
                    <a:pt x="680" y="1304"/>
                  </a:lnTo>
                  <a:lnTo>
                    <a:pt x="718" y="1307"/>
                  </a:lnTo>
                  <a:lnTo>
                    <a:pt x="757" y="1308"/>
                  </a:lnTo>
                  <a:close/>
                </a:path>
              </a:pathLst>
            </a:custGeom>
            <a:solidFill>
              <a:srgbClr val="FF4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32"/>
            <p:cNvSpPr/>
            <p:nvPr/>
          </p:nvSpPr>
          <p:spPr>
            <a:xfrm>
              <a:off x="288" y="3228"/>
              <a:ext cx="1511" cy="888"/>
            </a:xfrm>
            <a:custGeom>
              <a:avLst/>
              <a:gdLst/>
              <a:ahLst/>
              <a:cxnLst/>
              <a:rect l="l" t="t" r="r" b="b"/>
              <a:pathLst>
                <a:path w="1511" h="888" extrusionOk="0">
                  <a:moveTo>
                    <a:pt x="865" y="0"/>
                  </a:moveTo>
                  <a:lnTo>
                    <a:pt x="1511" y="81"/>
                  </a:lnTo>
                  <a:lnTo>
                    <a:pt x="1140" y="888"/>
                  </a:lnTo>
                  <a:lnTo>
                    <a:pt x="0" y="888"/>
                  </a:lnTo>
                  <a:lnTo>
                    <a:pt x="0" y="0"/>
                  </a:lnTo>
                  <a:lnTo>
                    <a:pt x="865" y="0"/>
                  </a:lnTo>
                  <a:close/>
                </a:path>
              </a:pathLst>
            </a:custGeom>
            <a:solidFill>
              <a:srgbClr val="D196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Google Shape;492;p32"/>
            <p:cNvSpPr/>
            <p:nvPr/>
          </p:nvSpPr>
          <p:spPr>
            <a:xfrm>
              <a:off x="289" y="2800"/>
              <a:ext cx="857" cy="812"/>
            </a:xfrm>
            <a:custGeom>
              <a:avLst/>
              <a:gdLst/>
              <a:ahLst/>
              <a:cxnLst/>
              <a:rect l="l" t="t" r="r" b="b"/>
              <a:pathLst>
                <a:path w="857" h="812" extrusionOk="0">
                  <a:moveTo>
                    <a:pt x="169" y="0"/>
                  </a:moveTo>
                  <a:lnTo>
                    <a:pt x="0" y="105"/>
                  </a:lnTo>
                  <a:lnTo>
                    <a:pt x="0" y="736"/>
                  </a:lnTo>
                  <a:lnTo>
                    <a:pt x="406" y="812"/>
                  </a:lnTo>
                  <a:lnTo>
                    <a:pt x="857" y="542"/>
                  </a:lnTo>
                  <a:lnTo>
                    <a:pt x="838" y="493"/>
                  </a:lnTo>
                  <a:lnTo>
                    <a:pt x="169"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32"/>
            <p:cNvSpPr/>
            <p:nvPr/>
          </p:nvSpPr>
          <p:spPr>
            <a:xfrm>
              <a:off x="663" y="2377"/>
              <a:ext cx="1740" cy="1840"/>
            </a:xfrm>
            <a:custGeom>
              <a:avLst/>
              <a:gdLst/>
              <a:ahLst/>
              <a:cxnLst/>
              <a:rect l="l" t="t" r="r" b="b"/>
              <a:pathLst>
                <a:path w="1740" h="1840" extrusionOk="0">
                  <a:moveTo>
                    <a:pt x="874" y="1588"/>
                  </a:moveTo>
                  <a:lnTo>
                    <a:pt x="866" y="1563"/>
                  </a:lnTo>
                  <a:lnTo>
                    <a:pt x="858" y="1521"/>
                  </a:lnTo>
                  <a:lnTo>
                    <a:pt x="853" y="1483"/>
                  </a:lnTo>
                  <a:lnTo>
                    <a:pt x="850" y="1466"/>
                  </a:lnTo>
                  <a:lnTo>
                    <a:pt x="840" y="1459"/>
                  </a:lnTo>
                  <a:lnTo>
                    <a:pt x="828" y="1452"/>
                  </a:lnTo>
                  <a:lnTo>
                    <a:pt x="817" y="1446"/>
                  </a:lnTo>
                  <a:lnTo>
                    <a:pt x="806" y="1441"/>
                  </a:lnTo>
                  <a:lnTo>
                    <a:pt x="794" y="1436"/>
                  </a:lnTo>
                  <a:lnTo>
                    <a:pt x="782" y="1432"/>
                  </a:lnTo>
                  <a:lnTo>
                    <a:pt x="770" y="1429"/>
                  </a:lnTo>
                  <a:lnTo>
                    <a:pt x="757" y="1426"/>
                  </a:lnTo>
                  <a:lnTo>
                    <a:pt x="750" y="1426"/>
                  </a:lnTo>
                  <a:lnTo>
                    <a:pt x="745" y="1426"/>
                  </a:lnTo>
                  <a:lnTo>
                    <a:pt x="739" y="1427"/>
                  </a:lnTo>
                  <a:lnTo>
                    <a:pt x="733" y="1429"/>
                  </a:lnTo>
                  <a:lnTo>
                    <a:pt x="726" y="1430"/>
                  </a:lnTo>
                  <a:lnTo>
                    <a:pt x="718" y="1431"/>
                  </a:lnTo>
                  <a:lnTo>
                    <a:pt x="709" y="1431"/>
                  </a:lnTo>
                  <a:lnTo>
                    <a:pt x="698" y="1431"/>
                  </a:lnTo>
                  <a:lnTo>
                    <a:pt x="671" y="1431"/>
                  </a:lnTo>
                  <a:lnTo>
                    <a:pt x="551" y="1609"/>
                  </a:lnTo>
                  <a:lnTo>
                    <a:pt x="549" y="1615"/>
                  </a:lnTo>
                  <a:lnTo>
                    <a:pt x="545" y="1620"/>
                  </a:lnTo>
                  <a:lnTo>
                    <a:pt x="540" y="1624"/>
                  </a:lnTo>
                  <a:lnTo>
                    <a:pt x="533" y="1625"/>
                  </a:lnTo>
                  <a:lnTo>
                    <a:pt x="28" y="1566"/>
                  </a:lnTo>
                  <a:lnTo>
                    <a:pt x="15" y="1564"/>
                  </a:lnTo>
                  <a:lnTo>
                    <a:pt x="7" y="1556"/>
                  </a:lnTo>
                  <a:lnTo>
                    <a:pt x="3" y="1545"/>
                  </a:lnTo>
                  <a:lnTo>
                    <a:pt x="0" y="1533"/>
                  </a:lnTo>
                  <a:lnTo>
                    <a:pt x="1" y="1503"/>
                  </a:lnTo>
                  <a:lnTo>
                    <a:pt x="4" y="1474"/>
                  </a:lnTo>
                  <a:lnTo>
                    <a:pt x="8" y="1446"/>
                  </a:lnTo>
                  <a:lnTo>
                    <a:pt x="17" y="1419"/>
                  </a:lnTo>
                  <a:lnTo>
                    <a:pt x="41" y="1395"/>
                  </a:lnTo>
                  <a:lnTo>
                    <a:pt x="47" y="1390"/>
                  </a:lnTo>
                  <a:lnTo>
                    <a:pt x="62" y="1379"/>
                  </a:lnTo>
                  <a:lnTo>
                    <a:pt x="85" y="1363"/>
                  </a:lnTo>
                  <a:lnTo>
                    <a:pt x="115" y="1340"/>
                  </a:lnTo>
                  <a:lnTo>
                    <a:pt x="150" y="1314"/>
                  </a:lnTo>
                  <a:lnTo>
                    <a:pt x="190" y="1285"/>
                  </a:lnTo>
                  <a:lnTo>
                    <a:pt x="234" y="1253"/>
                  </a:lnTo>
                  <a:lnTo>
                    <a:pt x="279" y="1220"/>
                  </a:lnTo>
                  <a:lnTo>
                    <a:pt x="323" y="1188"/>
                  </a:lnTo>
                  <a:lnTo>
                    <a:pt x="367" y="1156"/>
                  </a:lnTo>
                  <a:lnTo>
                    <a:pt x="408" y="1126"/>
                  </a:lnTo>
                  <a:lnTo>
                    <a:pt x="445" y="1098"/>
                  </a:lnTo>
                  <a:lnTo>
                    <a:pt x="477" y="1075"/>
                  </a:lnTo>
                  <a:lnTo>
                    <a:pt x="503" y="1057"/>
                  </a:lnTo>
                  <a:lnTo>
                    <a:pt x="520" y="1044"/>
                  </a:lnTo>
                  <a:lnTo>
                    <a:pt x="529" y="1038"/>
                  </a:lnTo>
                  <a:lnTo>
                    <a:pt x="536" y="1037"/>
                  </a:lnTo>
                  <a:lnTo>
                    <a:pt x="548" y="1037"/>
                  </a:lnTo>
                  <a:lnTo>
                    <a:pt x="565" y="1039"/>
                  </a:lnTo>
                  <a:lnTo>
                    <a:pt x="586" y="1043"/>
                  </a:lnTo>
                  <a:lnTo>
                    <a:pt x="610" y="1047"/>
                  </a:lnTo>
                  <a:lnTo>
                    <a:pt x="636" y="1053"/>
                  </a:lnTo>
                  <a:lnTo>
                    <a:pt x="663" y="1058"/>
                  </a:lnTo>
                  <a:lnTo>
                    <a:pt x="691" y="1063"/>
                  </a:lnTo>
                  <a:lnTo>
                    <a:pt x="720" y="1070"/>
                  </a:lnTo>
                  <a:lnTo>
                    <a:pt x="747" y="1077"/>
                  </a:lnTo>
                  <a:lnTo>
                    <a:pt x="773" y="1083"/>
                  </a:lnTo>
                  <a:lnTo>
                    <a:pt x="796" y="1088"/>
                  </a:lnTo>
                  <a:lnTo>
                    <a:pt x="814" y="1093"/>
                  </a:lnTo>
                  <a:lnTo>
                    <a:pt x="830" y="1097"/>
                  </a:lnTo>
                  <a:lnTo>
                    <a:pt x="840" y="1100"/>
                  </a:lnTo>
                  <a:lnTo>
                    <a:pt x="844" y="1103"/>
                  </a:lnTo>
                  <a:lnTo>
                    <a:pt x="842" y="1107"/>
                  </a:lnTo>
                  <a:lnTo>
                    <a:pt x="842" y="1111"/>
                  </a:lnTo>
                  <a:lnTo>
                    <a:pt x="843" y="1116"/>
                  </a:lnTo>
                  <a:lnTo>
                    <a:pt x="848" y="1116"/>
                  </a:lnTo>
                  <a:lnTo>
                    <a:pt x="853" y="1117"/>
                  </a:lnTo>
                  <a:lnTo>
                    <a:pt x="857" y="1119"/>
                  </a:lnTo>
                  <a:lnTo>
                    <a:pt x="861" y="1120"/>
                  </a:lnTo>
                  <a:lnTo>
                    <a:pt x="866" y="1120"/>
                  </a:lnTo>
                  <a:lnTo>
                    <a:pt x="875" y="1098"/>
                  </a:lnTo>
                  <a:lnTo>
                    <a:pt x="886" y="1077"/>
                  </a:lnTo>
                  <a:lnTo>
                    <a:pt x="897" y="1055"/>
                  </a:lnTo>
                  <a:lnTo>
                    <a:pt x="909" y="1033"/>
                  </a:lnTo>
                  <a:lnTo>
                    <a:pt x="921" y="1011"/>
                  </a:lnTo>
                  <a:lnTo>
                    <a:pt x="933" y="989"/>
                  </a:lnTo>
                  <a:lnTo>
                    <a:pt x="946" y="969"/>
                  </a:lnTo>
                  <a:lnTo>
                    <a:pt x="960" y="948"/>
                  </a:lnTo>
                  <a:lnTo>
                    <a:pt x="975" y="927"/>
                  </a:lnTo>
                  <a:lnTo>
                    <a:pt x="990" y="908"/>
                  </a:lnTo>
                  <a:lnTo>
                    <a:pt x="1006" y="889"/>
                  </a:lnTo>
                  <a:lnTo>
                    <a:pt x="1024" y="871"/>
                  </a:lnTo>
                  <a:lnTo>
                    <a:pt x="1042" y="853"/>
                  </a:lnTo>
                  <a:lnTo>
                    <a:pt x="1062" y="837"/>
                  </a:lnTo>
                  <a:lnTo>
                    <a:pt x="1082" y="823"/>
                  </a:lnTo>
                  <a:lnTo>
                    <a:pt x="1104" y="808"/>
                  </a:lnTo>
                  <a:lnTo>
                    <a:pt x="1106" y="789"/>
                  </a:lnTo>
                  <a:lnTo>
                    <a:pt x="1104" y="769"/>
                  </a:lnTo>
                  <a:lnTo>
                    <a:pt x="1101" y="750"/>
                  </a:lnTo>
                  <a:lnTo>
                    <a:pt x="1099" y="731"/>
                  </a:lnTo>
                  <a:lnTo>
                    <a:pt x="1087" y="720"/>
                  </a:lnTo>
                  <a:lnTo>
                    <a:pt x="1069" y="725"/>
                  </a:lnTo>
                  <a:lnTo>
                    <a:pt x="1050" y="728"/>
                  </a:lnTo>
                  <a:lnTo>
                    <a:pt x="1031" y="729"/>
                  </a:lnTo>
                  <a:lnTo>
                    <a:pt x="1012" y="729"/>
                  </a:lnTo>
                  <a:lnTo>
                    <a:pt x="992" y="727"/>
                  </a:lnTo>
                  <a:lnTo>
                    <a:pt x="974" y="722"/>
                  </a:lnTo>
                  <a:lnTo>
                    <a:pt x="956" y="716"/>
                  </a:lnTo>
                  <a:lnTo>
                    <a:pt x="940" y="707"/>
                  </a:lnTo>
                  <a:lnTo>
                    <a:pt x="930" y="692"/>
                  </a:lnTo>
                  <a:lnTo>
                    <a:pt x="928" y="673"/>
                  </a:lnTo>
                  <a:lnTo>
                    <a:pt x="929" y="655"/>
                  </a:lnTo>
                  <a:lnTo>
                    <a:pt x="933" y="637"/>
                  </a:lnTo>
                  <a:lnTo>
                    <a:pt x="931" y="623"/>
                  </a:lnTo>
                  <a:lnTo>
                    <a:pt x="923" y="611"/>
                  </a:lnTo>
                  <a:lnTo>
                    <a:pt x="917" y="599"/>
                  </a:lnTo>
                  <a:lnTo>
                    <a:pt x="918" y="585"/>
                  </a:lnTo>
                  <a:lnTo>
                    <a:pt x="942" y="566"/>
                  </a:lnTo>
                  <a:lnTo>
                    <a:pt x="936" y="563"/>
                  </a:lnTo>
                  <a:lnTo>
                    <a:pt x="931" y="560"/>
                  </a:lnTo>
                  <a:lnTo>
                    <a:pt x="924" y="557"/>
                  </a:lnTo>
                  <a:lnTo>
                    <a:pt x="919" y="553"/>
                  </a:lnTo>
                  <a:lnTo>
                    <a:pt x="913" y="550"/>
                  </a:lnTo>
                  <a:lnTo>
                    <a:pt x="907" y="546"/>
                  </a:lnTo>
                  <a:lnTo>
                    <a:pt x="903" y="541"/>
                  </a:lnTo>
                  <a:lnTo>
                    <a:pt x="898" y="535"/>
                  </a:lnTo>
                  <a:lnTo>
                    <a:pt x="898" y="527"/>
                  </a:lnTo>
                  <a:lnTo>
                    <a:pt x="897" y="519"/>
                  </a:lnTo>
                  <a:lnTo>
                    <a:pt x="896" y="511"/>
                  </a:lnTo>
                  <a:lnTo>
                    <a:pt x="893" y="503"/>
                  </a:lnTo>
                  <a:lnTo>
                    <a:pt x="887" y="499"/>
                  </a:lnTo>
                  <a:lnTo>
                    <a:pt x="882" y="495"/>
                  </a:lnTo>
                  <a:lnTo>
                    <a:pt x="874" y="491"/>
                  </a:lnTo>
                  <a:lnTo>
                    <a:pt x="868" y="487"/>
                  </a:lnTo>
                  <a:lnTo>
                    <a:pt x="862" y="483"/>
                  </a:lnTo>
                  <a:lnTo>
                    <a:pt x="859" y="476"/>
                  </a:lnTo>
                  <a:lnTo>
                    <a:pt x="858" y="469"/>
                  </a:lnTo>
                  <a:lnTo>
                    <a:pt x="861" y="461"/>
                  </a:lnTo>
                  <a:lnTo>
                    <a:pt x="868" y="450"/>
                  </a:lnTo>
                  <a:lnTo>
                    <a:pt x="874" y="440"/>
                  </a:lnTo>
                  <a:lnTo>
                    <a:pt x="881" y="429"/>
                  </a:lnTo>
                  <a:lnTo>
                    <a:pt x="887" y="418"/>
                  </a:lnTo>
                  <a:lnTo>
                    <a:pt x="893" y="407"/>
                  </a:lnTo>
                  <a:lnTo>
                    <a:pt x="898" y="396"/>
                  </a:lnTo>
                  <a:lnTo>
                    <a:pt x="903" y="384"/>
                  </a:lnTo>
                  <a:lnTo>
                    <a:pt x="906" y="373"/>
                  </a:lnTo>
                  <a:lnTo>
                    <a:pt x="897" y="344"/>
                  </a:lnTo>
                  <a:lnTo>
                    <a:pt x="892" y="315"/>
                  </a:lnTo>
                  <a:lnTo>
                    <a:pt x="889" y="285"/>
                  </a:lnTo>
                  <a:lnTo>
                    <a:pt x="889" y="255"/>
                  </a:lnTo>
                  <a:lnTo>
                    <a:pt x="882" y="252"/>
                  </a:lnTo>
                  <a:lnTo>
                    <a:pt x="877" y="249"/>
                  </a:lnTo>
                  <a:lnTo>
                    <a:pt x="870" y="246"/>
                  </a:lnTo>
                  <a:lnTo>
                    <a:pt x="865" y="243"/>
                  </a:lnTo>
                  <a:lnTo>
                    <a:pt x="858" y="238"/>
                  </a:lnTo>
                  <a:lnTo>
                    <a:pt x="854" y="234"/>
                  </a:lnTo>
                  <a:lnTo>
                    <a:pt x="848" y="230"/>
                  </a:lnTo>
                  <a:lnTo>
                    <a:pt x="844" y="223"/>
                  </a:lnTo>
                  <a:lnTo>
                    <a:pt x="842" y="204"/>
                  </a:lnTo>
                  <a:lnTo>
                    <a:pt x="843" y="184"/>
                  </a:lnTo>
                  <a:lnTo>
                    <a:pt x="846" y="164"/>
                  </a:lnTo>
                  <a:lnTo>
                    <a:pt x="852" y="146"/>
                  </a:lnTo>
                  <a:lnTo>
                    <a:pt x="859" y="128"/>
                  </a:lnTo>
                  <a:lnTo>
                    <a:pt x="869" y="111"/>
                  </a:lnTo>
                  <a:lnTo>
                    <a:pt x="879" y="95"/>
                  </a:lnTo>
                  <a:lnTo>
                    <a:pt x="890" y="78"/>
                  </a:lnTo>
                  <a:lnTo>
                    <a:pt x="902" y="67"/>
                  </a:lnTo>
                  <a:lnTo>
                    <a:pt x="914" y="56"/>
                  </a:lnTo>
                  <a:lnTo>
                    <a:pt x="927" y="48"/>
                  </a:lnTo>
                  <a:lnTo>
                    <a:pt x="940" y="38"/>
                  </a:lnTo>
                  <a:lnTo>
                    <a:pt x="953" y="30"/>
                  </a:lnTo>
                  <a:lnTo>
                    <a:pt x="967" y="24"/>
                  </a:lnTo>
                  <a:lnTo>
                    <a:pt x="981" y="17"/>
                  </a:lnTo>
                  <a:lnTo>
                    <a:pt x="995" y="12"/>
                  </a:lnTo>
                  <a:lnTo>
                    <a:pt x="1007" y="9"/>
                  </a:lnTo>
                  <a:lnTo>
                    <a:pt x="1018" y="5"/>
                  </a:lnTo>
                  <a:lnTo>
                    <a:pt x="1030" y="3"/>
                  </a:lnTo>
                  <a:lnTo>
                    <a:pt x="1042" y="2"/>
                  </a:lnTo>
                  <a:lnTo>
                    <a:pt x="1055" y="1"/>
                  </a:lnTo>
                  <a:lnTo>
                    <a:pt x="1067" y="0"/>
                  </a:lnTo>
                  <a:lnTo>
                    <a:pt x="1079" y="0"/>
                  </a:lnTo>
                  <a:lnTo>
                    <a:pt x="1092" y="1"/>
                  </a:lnTo>
                  <a:lnTo>
                    <a:pt x="1102" y="3"/>
                  </a:lnTo>
                  <a:lnTo>
                    <a:pt x="1110" y="5"/>
                  </a:lnTo>
                  <a:lnTo>
                    <a:pt x="1117" y="7"/>
                  </a:lnTo>
                  <a:lnTo>
                    <a:pt x="1124" y="11"/>
                  </a:lnTo>
                  <a:lnTo>
                    <a:pt x="1130" y="13"/>
                  </a:lnTo>
                  <a:lnTo>
                    <a:pt x="1136" y="17"/>
                  </a:lnTo>
                  <a:lnTo>
                    <a:pt x="1142" y="22"/>
                  </a:lnTo>
                  <a:lnTo>
                    <a:pt x="1148" y="27"/>
                  </a:lnTo>
                  <a:lnTo>
                    <a:pt x="1161" y="20"/>
                  </a:lnTo>
                  <a:lnTo>
                    <a:pt x="1174" y="16"/>
                  </a:lnTo>
                  <a:lnTo>
                    <a:pt x="1188" y="12"/>
                  </a:lnTo>
                  <a:lnTo>
                    <a:pt x="1202" y="9"/>
                  </a:lnTo>
                  <a:lnTo>
                    <a:pt x="1217" y="6"/>
                  </a:lnTo>
                  <a:lnTo>
                    <a:pt x="1232" y="5"/>
                  </a:lnTo>
                  <a:lnTo>
                    <a:pt x="1247" y="4"/>
                  </a:lnTo>
                  <a:lnTo>
                    <a:pt x="1262" y="5"/>
                  </a:lnTo>
                  <a:lnTo>
                    <a:pt x="1277" y="6"/>
                  </a:lnTo>
                  <a:lnTo>
                    <a:pt x="1292" y="9"/>
                  </a:lnTo>
                  <a:lnTo>
                    <a:pt x="1306" y="12"/>
                  </a:lnTo>
                  <a:lnTo>
                    <a:pt x="1320" y="16"/>
                  </a:lnTo>
                  <a:lnTo>
                    <a:pt x="1334" y="20"/>
                  </a:lnTo>
                  <a:lnTo>
                    <a:pt x="1347" y="26"/>
                  </a:lnTo>
                  <a:lnTo>
                    <a:pt x="1360" y="32"/>
                  </a:lnTo>
                  <a:lnTo>
                    <a:pt x="1372" y="40"/>
                  </a:lnTo>
                  <a:lnTo>
                    <a:pt x="1397" y="55"/>
                  </a:lnTo>
                  <a:lnTo>
                    <a:pt x="1418" y="74"/>
                  </a:lnTo>
                  <a:lnTo>
                    <a:pt x="1436" y="94"/>
                  </a:lnTo>
                  <a:lnTo>
                    <a:pt x="1453" y="116"/>
                  </a:lnTo>
                  <a:lnTo>
                    <a:pt x="1468" y="140"/>
                  </a:lnTo>
                  <a:lnTo>
                    <a:pt x="1481" y="164"/>
                  </a:lnTo>
                  <a:lnTo>
                    <a:pt x="1494" y="188"/>
                  </a:lnTo>
                  <a:lnTo>
                    <a:pt x="1507" y="212"/>
                  </a:lnTo>
                  <a:lnTo>
                    <a:pt x="1509" y="206"/>
                  </a:lnTo>
                  <a:lnTo>
                    <a:pt x="1515" y="202"/>
                  </a:lnTo>
                  <a:lnTo>
                    <a:pt x="1520" y="201"/>
                  </a:lnTo>
                  <a:lnTo>
                    <a:pt x="1526" y="201"/>
                  </a:lnTo>
                  <a:lnTo>
                    <a:pt x="1532" y="201"/>
                  </a:lnTo>
                  <a:lnTo>
                    <a:pt x="1538" y="200"/>
                  </a:lnTo>
                  <a:lnTo>
                    <a:pt x="1541" y="198"/>
                  </a:lnTo>
                  <a:lnTo>
                    <a:pt x="1543" y="193"/>
                  </a:lnTo>
                  <a:lnTo>
                    <a:pt x="1551" y="183"/>
                  </a:lnTo>
                  <a:lnTo>
                    <a:pt x="1560" y="173"/>
                  </a:lnTo>
                  <a:lnTo>
                    <a:pt x="1570" y="167"/>
                  </a:lnTo>
                  <a:lnTo>
                    <a:pt x="1581" y="160"/>
                  </a:lnTo>
                  <a:lnTo>
                    <a:pt x="1593" y="157"/>
                  </a:lnTo>
                  <a:lnTo>
                    <a:pt x="1605" y="155"/>
                  </a:lnTo>
                  <a:lnTo>
                    <a:pt x="1618" y="155"/>
                  </a:lnTo>
                  <a:lnTo>
                    <a:pt x="1631" y="157"/>
                  </a:lnTo>
                  <a:lnTo>
                    <a:pt x="1647" y="159"/>
                  </a:lnTo>
                  <a:lnTo>
                    <a:pt x="1661" y="163"/>
                  </a:lnTo>
                  <a:lnTo>
                    <a:pt x="1673" y="168"/>
                  </a:lnTo>
                  <a:lnTo>
                    <a:pt x="1683" y="174"/>
                  </a:lnTo>
                  <a:lnTo>
                    <a:pt x="1692" y="182"/>
                  </a:lnTo>
                  <a:lnTo>
                    <a:pt x="1701" y="189"/>
                  </a:lnTo>
                  <a:lnTo>
                    <a:pt x="1710" y="199"/>
                  </a:lnTo>
                  <a:lnTo>
                    <a:pt x="1717" y="210"/>
                  </a:lnTo>
                  <a:lnTo>
                    <a:pt x="1735" y="246"/>
                  </a:lnTo>
                  <a:lnTo>
                    <a:pt x="1740" y="282"/>
                  </a:lnTo>
                  <a:lnTo>
                    <a:pt x="1736" y="317"/>
                  </a:lnTo>
                  <a:lnTo>
                    <a:pt x="1725" y="352"/>
                  </a:lnTo>
                  <a:lnTo>
                    <a:pt x="1711" y="388"/>
                  </a:lnTo>
                  <a:lnTo>
                    <a:pt x="1697" y="423"/>
                  </a:lnTo>
                  <a:lnTo>
                    <a:pt x="1685" y="458"/>
                  </a:lnTo>
                  <a:lnTo>
                    <a:pt x="1679" y="493"/>
                  </a:lnTo>
                  <a:lnTo>
                    <a:pt x="1679" y="502"/>
                  </a:lnTo>
                  <a:lnTo>
                    <a:pt x="1683" y="510"/>
                  </a:lnTo>
                  <a:lnTo>
                    <a:pt x="1687" y="514"/>
                  </a:lnTo>
                  <a:lnTo>
                    <a:pt x="1692" y="517"/>
                  </a:lnTo>
                  <a:lnTo>
                    <a:pt x="1698" y="521"/>
                  </a:lnTo>
                  <a:lnTo>
                    <a:pt x="1703" y="523"/>
                  </a:lnTo>
                  <a:lnTo>
                    <a:pt x="1708" y="525"/>
                  </a:lnTo>
                  <a:lnTo>
                    <a:pt x="1711" y="528"/>
                  </a:lnTo>
                  <a:lnTo>
                    <a:pt x="1705" y="532"/>
                  </a:lnTo>
                  <a:lnTo>
                    <a:pt x="1698" y="533"/>
                  </a:lnTo>
                  <a:lnTo>
                    <a:pt x="1689" y="533"/>
                  </a:lnTo>
                  <a:lnTo>
                    <a:pt x="1680" y="532"/>
                  </a:lnTo>
                  <a:lnTo>
                    <a:pt x="1671" y="529"/>
                  </a:lnTo>
                  <a:lnTo>
                    <a:pt x="1662" y="525"/>
                  </a:lnTo>
                  <a:lnTo>
                    <a:pt x="1654" y="521"/>
                  </a:lnTo>
                  <a:lnTo>
                    <a:pt x="1648" y="514"/>
                  </a:lnTo>
                  <a:lnTo>
                    <a:pt x="1649" y="529"/>
                  </a:lnTo>
                  <a:lnTo>
                    <a:pt x="1652" y="546"/>
                  </a:lnTo>
                  <a:lnTo>
                    <a:pt x="1660" y="560"/>
                  </a:lnTo>
                  <a:lnTo>
                    <a:pt x="1674" y="568"/>
                  </a:lnTo>
                  <a:lnTo>
                    <a:pt x="1680" y="569"/>
                  </a:lnTo>
                  <a:lnTo>
                    <a:pt x="1686" y="569"/>
                  </a:lnTo>
                  <a:lnTo>
                    <a:pt x="1690" y="569"/>
                  </a:lnTo>
                  <a:lnTo>
                    <a:pt x="1695" y="568"/>
                  </a:lnTo>
                  <a:lnTo>
                    <a:pt x="1698" y="566"/>
                  </a:lnTo>
                  <a:lnTo>
                    <a:pt x="1700" y="564"/>
                  </a:lnTo>
                  <a:lnTo>
                    <a:pt x="1704" y="563"/>
                  </a:lnTo>
                  <a:lnTo>
                    <a:pt x="1708" y="561"/>
                  </a:lnTo>
                  <a:lnTo>
                    <a:pt x="1713" y="575"/>
                  </a:lnTo>
                  <a:lnTo>
                    <a:pt x="1716" y="589"/>
                  </a:lnTo>
                  <a:lnTo>
                    <a:pt x="1715" y="604"/>
                  </a:lnTo>
                  <a:lnTo>
                    <a:pt x="1713" y="618"/>
                  </a:lnTo>
                  <a:lnTo>
                    <a:pt x="1709" y="632"/>
                  </a:lnTo>
                  <a:lnTo>
                    <a:pt x="1702" y="645"/>
                  </a:lnTo>
                  <a:lnTo>
                    <a:pt x="1696" y="658"/>
                  </a:lnTo>
                  <a:lnTo>
                    <a:pt x="1688" y="670"/>
                  </a:lnTo>
                  <a:lnTo>
                    <a:pt x="1674" y="683"/>
                  </a:lnTo>
                  <a:lnTo>
                    <a:pt x="1660" y="694"/>
                  </a:lnTo>
                  <a:lnTo>
                    <a:pt x="1644" y="705"/>
                  </a:lnTo>
                  <a:lnTo>
                    <a:pt x="1628" y="713"/>
                  </a:lnTo>
                  <a:lnTo>
                    <a:pt x="1612" y="718"/>
                  </a:lnTo>
                  <a:lnTo>
                    <a:pt x="1594" y="721"/>
                  </a:lnTo>
                  <a:lnTo>
                    <a:pt x="1575" y="720"/>
                  </a:lnTo>
                  <a:lnTo>
                    <a:pt x="1555" y="716"/>
                  </a:lnTo>
                  <a:lnTo>
                    <a:pt x="1530" y="706"/>
                  </a:lnTo>
                  <a:lnTo>
                    <a:pt x="1509" y="692"/>
                  </a:lnTo>
                  <a:lnTo>
                    <a:pt x="1492" y="674"/>
                  </a:lnTo>
                  <a:lnTo>
                    <a:pt x="1478" y="653"/>
                  </a:lnTo>
                  <a:lnTo>
                    <a:pt x="1467" y="630"/>
                  </a:lnTo>
                  <a:lnTo>
                    <a:pt x="1459" y="605"/>
                  </a:lnTo>
                  <a:lnTo>
                    <a:pt x="1454" y="580"/>
                  </a:lnTo>
                  <a:lnTo>
                    <a:pt x="1451" y="554"/>
                  </a:lnTo>
                  <a:lnTo>
                    <a:pt x="1444" y="557"/>
                  </a:lnTo>
                  <a:lnTo>
                    <a:pt x="1438" y="561"/>
                  </a:lnTo>
                  <a:lnTo>
                    <a:pt x="1431" y="569"/>
                  </a:lnTo>
                  <a:lnTo>
                    <a:pt x="1426" y="575"/>
                  </a:lnTo>
                  <a:lnTo>
                    <a:pt x="1416" y="585"/>
                  </a:lnTo>
                  <a:lnTo>
                    <a:pt x="1405" y="594"/>
                  </a:lnTo>
                  <a:lnTo>
                    <a:pt x="1394" y="604"/>
                  </a:lnTo>
                  <a:lnTo>
                    <a:pt x="1384" y="613"/>
                  </a:lnTo>
                  <a:lnTo>
                    <a:pt x="1374" y="623"/>
                  </a:lnTo>
                  <a:lnTo>
                    <a:pt x="1365" y="633"/>
                  </a:lnTo>
                  <a:lnTo>
                    <a:pt x="1356" y="644"/>
                  </a:lnTo>
                  <a:lnTo>
                    <a:pt x="1348" y="656"/>
                  </a:lnTo>
                  <a:lnTo>
                    <a:pt x="1345" y="682"/>
                  </a:lnTo>
                  <a:lnTo>
                    <a:pt x="1345" y="707"/>
                  </a:lnTo>
                  <a:lnTo>
                    <a:pt x="1345" y="732"/>
                  </a:lnTo>
                  <a:lnTo>
                    <a:pt x="1345" y="759"/>
                  </a:lnTo>
                  <a:lnTo>
                    <a:pt x="1375" y="793"/>
                  </a:lnTo>
                  <a:lnTo>
                    <a:pt x="1403" y="828"/>
                  </a:lnTo>
                  <a:lnTo>
                    <a:pt x="1428" y="865"/>
                  </a:lnTo>
                  <a:lnTo>
                    <a:pt x="1451" y="903"/>
                  </a:lnTo>
                  <a:lnTo>
                    <a:pt x="1469" y="944"/>
                  </a:lnTo>
                  <a:lnTo>
                    <a:pt x="1483" y="985"/>
                  </a:lnTo>
                  <a:lnTo>
                    <a:pt x="1493" y="1029"/>
                  </a:lnTo>
                  <a:lnTo>
                    <a:pt x="1499" y="1073"/>
                  </a:lnTo>
                  <a:lnTo>
                    <a:pt x="1513" y="1074"/>
                  </a:lnTo>
                  <a:lnTo>
                    <a:pt x="1526" y="1077"/>
                  </a:lnTo>
                  <a:lnTo>
                    <a:pt x="1539" y="1079"/>
                  </a:lnTo>
                  <a:lnTo>
                    <a:pt x="1552" y="1082"/>
                  </a:lnTo>
                  <a:lnTo>
                    <a:pt x="1564" y="1085"/>
                  </a:lnTo>
                  <a:lnTo>
                    <a:pt x="1576" y="1091"/>
                  </a:lnTo>
                  <a:lnTo>
                    <a:pt x="1588" y="1096"/>
                  </a:lnTo>
                  <a:lnTo>
                    <a:pt x="1599" y="1104"/>
                  </a:lnTo>
                  <a:lnTo>
                    <a:pt x="1605" y="1112"/>
                  </a:lnTo>
                  <a:lnTo>
                    <a:pt x="1604" y="1122"/>
                  </a:lnTo>
                  <a:lnTo>
                    <a:pt x="1599" y="1131"/>
                  </a:lnTo>
                  <a:lnTo>
                    <a:pt x="1595" y="1140"/>
                  </a:lnTo>
                  <a:lnTo>
                    <a:pt x="1555" y="1261"/>
                  </a:lnTo>
                  <a:lnTo>
                    <a:pt x="1549" y="1287"/>
                  </a:lnTo>
                  <a:lnTo>
                    <a:pt x="1542" y="1313"/>
                  </a:lnTo>
                  <a:lnTo>
                    <a:pt x="1536" y="1340"/>
                  </a:lnTo>
                  <a:lnTo>
                    <a:pt x="1530" y="1366"/>
                  </a:lnTo>
                  <a:lnTo>
                    <a:pt x="1524" y="1393"/>
                  </a:lnTo>
                  <a:lnTo>
                    <a:pt x="1519" y="1420"/>
                  </a:lnTo>
                  <a:lnTo>
                    <a:pt x="1515" y="1447"/>
                  </a:lnTo>
                  <a:lnTo>
                    <a:pt x="1512" y="1474"/>
                  </a:lnTo>
                  <a:lnTo>
                    <a:pt x="1502" y="1601"/>
                  </a:lnTo>
                  <a:lnTo>
                    <a:pt x="1502" y="1725"/>
                  </a:lnTo>
                  <a:lnTo>
                    <a:pt x="1511" y="1811"/>
                  </a:lnTo>
                  <a:lnTo>
                    <a:pt x="1499" y="1823"/>
                  </a:lnTo>
                  <a:lnTo>
                    <a:pt x="1484" y="1832"/>
                  </a:lnTo>
                  <a:lnTo>
                    <a:pt x="1468" y="1837"/>
                  </a:lnTo>
                  <a:lnTo>
                    <a:pt x="1451" y="1840"/>
                  </a:lnTo>
                  <a:lnTo>
                    <a:pt x="1433" y="1840"/>
                  </a:lnTo>
                  <a:lnTo>
                    <a:pt x="1415" y="1840"/>
                  </a:lnTo>
                  <a:lnTo>
                    <a:pt x="1397" y="1837"/>
                  </a:lnTo>
                  <a:lnTo>
                    <a:pt x="1381" y="1834"/>
                  </a:lnTo>
                  <a:lnTo>
                    <a:pt x="1372" y="1831"/>
                  </a:lnTo>
                  <a:lnTo>
                    <a:pt x="1363" y="1826"/>
                  </a:lnTo>
                  <a:lnTo>
                    <a:pt x="1356" y="1822"/>
                  </a:lnTo>
                  <a:lnTo>
                    <a:pt x="1347" y="1816"/>
                  </a:lnTo>
                  <a:lnTo>
                    <a:pt x="1339" y="1810"/>
                  </a:lnTo>
                  <a:lnTo>
                    <a:pt x="1333" y="1802"/>
                  </a:lnTo>
                  <a:lnTo>
                    <a:pt x="1328" y="1795"/>
                  </a:lnTo>
                  <a:lnTo>
                    <a:pt x="1324" y="1786"/>
                  </a:lnTo>
                  <a:lnTo>
                    <a:pt x="1316" y="1746"/>
                  </a:lnTo>
                  <a:lnTo>
                    <a:pt x="1311" y="1703"/>
                  </a:lnTo>
                  <a:lnTo>
                    <a:pt x="1310" y="1661"/>
                  </a:lnTo>
                  <a:lnTo>
                    <a:pt x="1310" y="1618"/>
                  </a:lnTo>
                  <a:lnTo>
                    <a:pt x="1304" y="1620"/>
                  </a:lnTo>
                  <a:lnTo>
                    <a:pt x="1297" y="1624"/>
                  </a:lnTo>
                  <a:lnTo>
                    <a:pt x="1289" y="1627"/>
                  </a:lnTo>
                  <a:lnTo>
                    <a:pt x="1282" y="1630"/>
                  </a:lnTo>
                  <a:lnTo>
                    <a:pt x="1267" y="1632"/>
                  </a:lnTo>
                  <a:lnTo>
                    <a:pt x="1251" y="1633"/>
                  </a:lnTo>
                  <a:lnTo>
                    <a:pt x="1236" y="1633"/>
                  </a:lnTo>
                  <a:lnTo>
                    <a:pt x="1221" y="1633"/>
                  </a:lnTo>
                  <a:lnTo>
                    <a:pt x="1204" y="1633"/>
                  </a:lnTo>
                  <a:lnTo>
                    <a:pt x="1189" y="1632"/>
                  </a:lnTo>
                  <a:lnTo>
                    <a:pt x="1174" y="1631"/>
                  </a:lnTo>
                  <a:lnTo>
                    <a:pt x="1159" y="1629"/>
                  </a:lnTo>
                  <a:lnTo>
                    <a:pt x="1143" y="1627"/>
                  </a:lnTo>
                  <a:lnTo>
                    <a:pt x="1129" y="1625"/>
                  </a:lnTo>
                  <a:lnTo>
                    <a:pt x="1114" y="1621"/>
                  </a:lnTo>
                  <a:lnTo>
                    <a:pt x="1100" y="1618"/>
                  </a:lnTo>
                  <a:lnTo>
                    <a:pt x="1085" y="1615"/>
                  </a:lnTo>
                  <a:lnTo>
                    <a:pt x="1070" y="1611"/>
                  </a:lnTo>
                  <a:lnTo>
                    <a:pt x="1056" y="1606"/>
                  </a:lnTo>
                  <a:lnTo>
                    <a:pt x="1042" y="1602"/>
                  </a:lnTo>
                  <a:lnTo>
                    <a:pt x="1020" y="1593"/>
                  </a:lnTo>
                  <a:lnTo>
                    <a:pt x="1000" y="1581"/>
                  </a:lnTo>
                  <a:lnTo>
                    <a:pt x="980" y="1567"/>
                  </a:lnTo>
                  <a:lnTo>
                    <a:pt x="960" y="1551"/>
                  </a:lnTo>
                  <a:lnTo>
                    <a:pt x="941" y="1534"/>
                  </a:lnTo>
                  <a:lnTo>
                    <a:pt x="922" y="1519"/>
                  </a:lnTo>
                  <a:lnTo>
                    <a:pt x="903" y="1504"/>
                  </a:lnTo>
                  <a:lnTo>
                    <a:pt x="883" y="1490"/>
                  </a:lnTo>
                  <a:lnTo>
                    <a:pt x="886" y="1515"/>
                  </a:lnTo>
                  <a:lnTo>
                    <a:pt x="892" y="1539"/>
                  </a:lnTo>
                  <a:lnTo>
                    <a:pt x="898" y="1564"/>
                  </a:lnTo>
                  <a:lnTo>
                    <a:pt x="906" y="1588"/>
                  </a:lnTo>
                  <a:lnTo>
                    <a:pt x="874" y="15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32"/>
            <p:cNvSpPr/>
            <p:nvPr/>
          </p:nvSpPr>
          <p:spPr>
            <a:xfrm>
              <a:off x="357" y="2491"/>
              <a:ext cx="891" cy="1126"/>
            </a:xfrm>
            <a:custGeom>
              <a:avLst/>
              <a:gdLst/>
              <a:ahLst/>
              <a:cxnLst/>
              <a:rect l="l" t="t" r="r" b="b"/>
              <a:pathLst>
                <a:path w="891" h="1126" extrusionOk="0">
                  <a:moveTo>
                    <a:pt x="412" y="1041"/>
                  </a:moveTo>
                  <a:lnTo>
                    <a:pt x="402" y="1048"/>
                  </a:lnTo>
                  <a:lnTo>
                    <a:pt x="391" y="1053"/>
                  </a:lnTo>
                  <a:lnTo>
                    <a:pt x="379" y="1057"/>
                  </a:lnTo>
                  <a:lnTo>
                    <a:pt x="368" y="1061"/>
                  </a:lnTo>
                  <a:lnTo>
                    <a:pt x="357" y="1062"/>
                  </a:lnTo>
                  <a:lnTo>
                    <a:pt x="347" y="1063"/>
                  </a:lnTo>
                  <a:lnTo>
                    <a:pt x="338" y="1063"/>
                  </a:lnTo>
                  <a:lnTo>
                    <a:pt x="333" y="1061"/>
                  </a:lnTo>
                  <a:lnTo>
                    <a:pt x="61" y="1008"/>
                  </a:lnTo>
                  <a:lnTo>
                    <a:pt x="53" y="1008"/>
                  </a:lnTo>
                  <a:lnTo>
                    <a:pt x="45" y="1005"/>
                  </a:lnTo>
                  <a:lnTo>
                    <a:pt x="39" y="1001"/>
                  </a:lnTo>
                  <a:lnTo>
                    <a:pt x="33" y="995"/>
                  </a:lnTo>
                  <a:lnTo>
                    <a:pt x="28" y="989"/>
                  </a:lnTo>
                  <a:lnTo>
                    <a:pt x="22" y="982"/>
                  </a:lnTo>
                  <a:lnTo>
                    <a:pt x="19" y="976"/>
                  </a:lnTo>
                  <a:lnTo>
                    <a:pt x="15" y="969"/>
                  </a:lnTo>
                  <a:lnTo>
                    <a:pt x="0" y="188"/>
                  </a:lnTo>
                  <a:lnTo>
                    <a:pt x="1" y="181"/>
                  </a:lnTo>
                  <a:lnTo>
                    <a:pt x="3" y="175"/>
                  </a:lnTo>
                  <a:lnTo>
                    <a:pt x="6" y="168"/>
                  </a:lnTo>
                  <a:lnTo>
                    <a:pt x="11" y="162"/>
                  </a:lnTo>
                  <a:lnTo>
                    <a:pt x="16" y="156"/>
                  </a:lnTo>
                  <a:lnTo>
                    <a:pt x="21" y="151"/>
                  </a:lnTo>
                  <a:lnTo>
                    <a:pt x="28" y="146"/>
                  </a:lnTo>
                  <a:lnTo>
                    <a:pt x="34" y="143"/>
                  </a:lnTo>
                  <a:lnTo>
                    <a:pt x="40" y="141"/>
                  </a:lnTo>
                  <a:lnTo>
                    <a:pt x="51" y="138"/>
                  </a:lnTo>
                  <a:lnTo>
                    <a:pt x="66" y="132"/>
                  </a:lnTo>
                  <a:lnTo>
                    <a:pt x="87" y="127"/>
                  </a:lnTo>
                  <a:lnTo>
                    <a:pt x="111" y="119"/>
                  </a:lnTo>
                  <a:lnTo>
                    <a:pt x="137" y="112"/>
                  </a:lnTo>
                  <a:lnTo>
                    <a:pt x="165" y="105"/>
                  </a:lnTo>
                  <a:lnTo>
                    <a:pt x="195" y="96"/>
                  </a:lnTo>
                  <a:lnTo>
                    <a:pt x="223" y="88"/>
                  </a:lnTo>
                  <a:lnTo>
                    <a:pt x="250" y="81"/>
                  </a:lnTo>
                  <a:lnTo>
                    <a:pt x="276" y="74"/>
                  </a:lnTo>
                  <a:lnTo>
                    <a:pt x="299" y="69"/>
                  </a:lnTo>
                  <a:lnTo>
                    <a:pt x="319" y="63"/>
                  </a:lnTo>
                  <a:lnTo>
                    <a:pt x="334" y="59"/>
                  </a:lnTo>
                  <a:lnTo>
                    <a:pt x="344" y="57"/>
                  </a:lnTo>
                  <a:lnTo>
                    <a:pt x="347" y="56"/>
                  </a:lnTo>
                  <a:lnTo>
                    <a:pt x="826" y="2"/>
                  </a:lnTo>
                  <a:lnTo>
                    <a:pt x="837" y="0"/>
                  </a:lnTo>
                  <a:lnTo>
                    <a:pt x="847" y="1"/>
                  </a:lnTo>
                  <a:lnTo>
                    <a:pt x="856" y="6"/>
                  </a:lnTo>
                  <a:lnTo>
                    <a:pt x="863" y="11"/>
                  </a:lnTo>
                  <a:lnTo>
                    <a:pt x="869" y="18"/>
                  </a:lnTo>
                  <a:lnTo>
                    <a:pt x="874" y="26"/>
                  </a:lnTo>
                  <a:lnTo>
                    <a:pt x="880" y="35"/>
                  </a:lnTo>
                  <a:lnTo>
                    <a:pt x="884" y="44"/>
                  </a:lnTo>
                  <a:lnTo>
                    <a:pt x="890" y="156"/>
                  </a:lnTo>
                  <a:lnTo>
                    <a:pt x="891" y="389"/>
                  </a:lnTo>
                  <a:lnTo>
                    <a:pt x="890" y="619"/>
                  </a:lnTo>
                  <a:lnTo>
                    <a:pt x="888" y="723"/>
                  </a:lnTo>
                  <a:lnTo>
                    <a:pt x="879" y="736"/>
                  </a:lnTo>
                  <a:lnTo>
                    <a:pt x="867" y="749"/>
                  </a:lnTo>
                  <a:lnTo>
                    <a:pt x="855" y="760"/>
                  </a:lnTo>
                  <a:lnTo>
                    <a:pt x="842" y="770"/>
                  </a:lnTo>
                  <a:lnTo>
                    <a:pt x="829" y="779"/>
                  </a:lnTo>
                  <a:lnTo>
                    <a:pt x="815" y="789"/>
                  </a:lnTo>
                  <a:lnTo>
                    <a:pt x="801" y="798"/>
                  </a:lnTo>
                  <a:lnTo>
                    <a:pt x="788" y="807"/>
                  </a:lnTo>
                  <a:lnTo>
                    <a:pt x="796" y="819"/>
                  </a:lnTo>
                  <a:lnTo>
                    <a:pt x="797" y="832"/>
                  </a:lnTo>
                  <a:lnTo>
                    <a:pt x="794" y="846"/>
                  </a:lnTo>
                  <a:lnTo>
                    <a:pt x="789" y="859"/>
                  </a:lnTo>
                  <a:lnTo>
                    <a:pt x="785" y="864"/>
                  </a:lnTo>
                  <a:lnTo>
                    <a:pt x="772" y="873"/>
                  </a:lnTo>
                  <a:lnTo>
                    <a:pt x="753" y="887"/>
                  </a:lnTo>
                  <a:lnTo>
                    <a:pt x="728" y="904"/>
                  </a:lnTo>
                  <a:lnTo>
                    <a:pt x="699" y="923"/>
                  </a:lnTo>
                  <a:lnTo>
                    <a:pt x="665" y="944"/>
                  </a:lnTo>
                  <a:lnTo>
                    <a:pt x="630" y="967"/>
                  </a:lnTo>
                  <a:lnTo>
                    <a:pt x="594" y="989"/>
                  </a:lnTo>
                  <a:lnTo>
                    <a:pt x="557" y="1012"/>
                  </a:lnTo>
                  <a:lnTo>
                    <a:pt x="522" y="1033"/>
                  </a:lnTo>
                  <a:lnTo>
                    <a:pt x="490" y="1054"/>
                  </a:lnTo>
                  <a:lnTo>
                    <a:pt x="460" y="1073"/>
                  </a:lnTo>
                  <a:lnTo>
                    <a:pt x="435" y="1088"/>
                  </a:lnTo>
                  <a:lnTo>
                    <a:pt x="416" y="1100"/>
                  </a:lnTo>
                  <a:lnTo>
                    <a:pt x="404" y="1107"/>
                  </a:lnTo>
                  <a:lnTo>
                    <a:pt x="399" y="1110"/>
                  </a:lnTo>
                  <a:lnTo>
                    <a:pt x="387" y="1116"/>
                  </a:lnTo>
                  <a:lnTo>
                    <a:pt x="374" y="1122"/>
                  </a:lnTo>
                  <a:lnTo>
                    <a:pt x="361" y="1125"/>
                  </a:lnTo>
                  <a:lnTo>
                    <a:pt x="347" y="1126"/>
                  </a:lnTo>
                  <a:lnTo>
                    <a:pt x="331" y="1126"/>
                  </a:lnTo>
                  <a:lnTo>
                    <a:pt x="314" y="1125"/>
                  </a:lnTo>
                  <a:lnTo>
                    <a:pt x="296" y="1123"/>
                  </a:lnTo>
                  <a:lnTo>
                    <a:pt x="275" y="1118"/>
                  </a:lnTo>
                  <a:lnTo>
                    <a:pt x="252" y="1114"/>
                  </a:lnTo>
                  <a:lnTo>
                    <a:pt x="228" y="1109"/>
                  </a:lnTo>
                  <a:lnTo>
                    <a:pt x="201" y="1103"/>
                  </a:lnTo>
                  <a:lnTo>
                    <a:pt x="171" y="1097"/>
                  </a:lnTo>
                  <a:lnTo>
                    <a:pt x="138" y="1089"/>
                  </a:lnTo>
                  <a:lnTo>
                    <a:pt x="102" y="1081"/>
                  </a:lnTo>
                  <a:lnTo>
                    <a:pt x="63" y="1074"/>
                  </a:lnTo>
                  <a:lnTo>
                    <a:pt x="20" y="1066"/>
                  </a:lnTo>
                  <a:lnTo>
                    <a:pt x="21" y="1062"/>
                  </a:lnTo>
                  <a:lnTo>
                    <a:pt x="24" y="1057"/>
                  </a:lnTo>
                  <a:lnTo>
                    <a:pt x="27" y="1053"/>
                  </a:lnTo>
                  <a:lnTo>
                    <a:pt x="29" y="1049"/>
                  </a:lnTo>
                  <a:lnTo>
                    <a:pt x="332" y="1101"/>
                  </a:lnTo>
                  <a:lnTo>
                    <a:pt x="338" y="1101"/>
                  </a:lnTo>
                  <a:lnTo>
                    <a:pt x="346" y="1101"/>
                  </a:lnTo>
                  <a:lnTo>
                    <a:pt x="353" y="1101"/>
                  </a:lnTo>
                  <a:lnTo>
                    <a:pt x="359" y="1100"/>
                  </a:lnTo>
                  <a:lnTo>
                    <a:pt x="365" y="1099"/>
                  </a:lnTo>
                  <a:lnTo>
                    <a:pt x="371" y="1097"/>
                  </a:lnTo>
                  <a:lnTo>
                    <a:pt x="378" y="1095"/>
                  </a:lnTo>
                  <a:lnTo>
                    <a:pt x="383" y="1093"/>
                  </a:lnTo>
                  <a:lnTo>
                    <a:pt x="768" y="847"/>
                  </a:lnTo>
                  <a:lnTo>
                    <a:pt x="771" y="840"/>
                  </a:lnTo>
                  <a:lnTo>
                    <a:pt x="770" y="834"/>
                  </a:lnTo>
                  <a:lnTo>
                    <a:pt x="768" y="827"/>
                  </a:lnTo>
                  <a:lnTo>
                    <a:pt x="765" y="821"/>
                  </a:lnTo>
                  <a:lnTo>
                    <a:pt x="412" y="104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Google Shape;495;p32"/>
            <p:cNvSpPr/>
            <p:nvPr/>
          </p:nvSpPr>
          <p:spPr>
            <a:xfrm>
              <a:off x="385" y="2516"/>
              <a:ext cx="834" cy="1012"/>
            </a:xfrm>
            <a:custGeom>
              <a:avLst/>
              <a:gdLst/>
              <a:ahLst/>
              <a:cxnLst/>
              <a:rect l="l" t="t" r="r" b="b"/>
              <a:pathLst>
                <a:path w="834" h="1012" extrusionOk="0">
                  <a:moveTo>
                    <a:pt x="834" y="45"/>
                  </a:moveTo>
                  <a:lnTo>
                    <a:pt x="833" y="697"/>
                  </a:lnTo>
                  <a:lnTo>
                    <a:pt x="822" y="713"/>
                  </a:lnTo>
                  <a:lnTo>
                    <a:pt x="368" y="1004"/>
                  </a:lnTo>
                  <a:lnTo>
                    <a:pt x="363" y="1005"/>
                  </a:lnTo>
                  <a:lnTo>
                    <a:pt x="357" y="1006"/>
                  </a:lnTo>
                  <a:lnTo>
                    <a:pt x="351" y="1008"/>
                  </a:lnTo>
                  <a:lnTo>
                    <a:pt x="345" y="1009"/>
                  </a:lnTo>
                  <a:lnTo>
                    <a:pt x="340" y="1012"/>
                  </a:lnTo>
                  <a:lnTo>
                    <a:pt x="334" y="1012"/>
                  </a:lnTo>
                  <a:lnTo>
                    <a:pt x="329" y="1011"/>
                  </a:lnTo>
                  <a:lnTo>
                    <a:pt x="325" y="1008"/>
                  </a:lnTo>
                  <a:lnTo>
                    <a:pt x="65" y="966"/>
                  </a:lnTo>
                  <a:lnTo>
                    <a:pt x="58" y="965"/>
                  </a:lnTo>
                  <a:lnTo>
                    <a:pt x="50" y="964"/>
                  </a:lnTo>
                  <a:lnTo>
                    <a:pt x="42" y="963"/>
                  </a:lnTo>
                  <a:lnTo>
                    <a:pt x="35" y="960"/>
                  </a:lnTo>
                  <a:lnTo>
                    <a:pt x="27" y="957"/>
                  </a:lnTo>
                  <a:lnTo>
                    <a:pt x="22" y="953"/>
                  </a:lnTo>
                  <a:lnTo>
                    <a:pt x="17" y="947"/>
                  </a:lnTo>
                  <a:lnTo>
                    <a:pt x="15" y="939"/>
                  </a:lnTo>
                  <a:lnTo>
                    <a:pt x="10" y="761"/>
                  </a:lnTo>
                  <a:lnTo>
                    <a:pt x="0" y="166"/>
                  </a:lnTo>
                  <a:lnTo>
                    <a:pt x="1" y="158"/>
                  </a:lnTo>
                  <a:lnTo>
                    <a:pt x="5" y="152"/>
                  </a:lnTo>
                  <a:lnTo>
                    <a:pt x="12" y="147"/>
                  </a:lnTo>
                  <a:lnTo>
                    <a:pt x="16" y="142"/>
                  </a:lnTo>
                  <a:lnTo>
                    <a:pt x="297" y="126"/>
                  </a:lnTo>
                  <a:lnTo>
                    <a:pt x="318" y="126"/>
                  </a:lnTo>
                  <a:lnTo>
                    <a:pt x="539" y="78"/>
                  </a:lnTo>
                  <a:lnTo>
                    <a:pt x="705" y="32"/>
                  </a:lnTo>
                  <a:lnTo>
                    <a:pt x="718" y="30"/>
                  </a:lnTo>
                  <a:lnTo>
                    <a:pt x="730" y="26"/>
                  </a:lnTo>
                  <a:lnTo>
                    <a:pt x="742" y="22"/>
                  </a:lnTo>
                  <a:lnTo>
                    <a:pt x="754" y="19"/>
                  </a:lnTo>
                  <a:lnTo>
                    <a:pt x="766" y="14"/>
                  </a:lnTo>
                  <a:lnTo>
                    <a:pt x="778" y="10"/>
                  </a:lnTo>
                  <a:lnTo>
                    <a:pt x="790" y="5"/>
                  </a:lnTo>
                  <a:lnTo>
                    <a:pt x="802" y="0"/>
                  </a:lnTo>
                  <a:lnTo>
                    <a:pt x="807" y="6"/>
                  </a:lnTo>
                  <a:lnTo>
                    <a:pt x="813" y="11"/>
                  </a:lnTo>
                  <a:lnTo>
                    <a:pt x="817" y="16"/>
                  </a:lnTo>
                  <a:lnTo>
                    <a:pt x="822" y="21"/>
                  </a:lnTo>
                  <a:lnTo>
                    <a:pt x="827" y="26"/>
                  </a:lnTo>
                  <a:lnTo>
                    <a:pt x="830" y="32"/>
                  </a:lnTo>
                  <a:lnTo>
                    <a:pt x="832" y="38"/>
                  </a:lnTo>
                  <a:lnTo>
                    <a:pt x="834" y="4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Google Shape;496;p32"/>
            <p:cNvSpPr/>
            <p:nvPr/>
          </p:nvSpPr>
          <p:spPr>
            <a:xfrm>
              <a:off x="461" y="2520"/>
              <a:ext cx="642" cy="112"/>
            </a:xfrm>
            <a:custGeom>
              <a:avLst/>
              <a:gdLst/>
              <a:ahLst/>
              <a:cxnLst/>
              <a:rect l="l" t="t" r="r" b="b"/>
              <a:pathLst>
                <a:path w="642" h="112" extrusionOk="0">
                  <a:moveTo>
                    <a:pt x="508" y="41"/>
                  </a:moveTo>
                  <a:lnTo>
                    <a:pt x="381" y="71"/>
                  </a:lnTo>
                  <a:lnTo>
                    <a:pt x="244" y="98"/>
                  </a:lnTo>
                  <a:lnTo>
                    <a:pt x="0" y="112"/>
                  </a:lnTo>
                  <a:lnTo>
                    <a:pt x="269" y="44"/>
                  </a:lnTo>
                  <a:lnTo>
                    <a:pt x="280" y="44"/>
                  </a:lnTo>
                  <a:lnTo>
                    <a:pt x="296" y="43"/>
                  </a:lnTo>
                  <a:lnTo>
                    <a:pt x="318" y="41"/>
                  </a:lnTo>
                  <a:lnTo>
                    <a:pt x="343" y="38"/>
                  </a:lnTo>
                  <a:lnTo>
                    <a:pt x="373" y="34"/>
                  </a:lnTo>
                  <a:lnTo>
                    <a:pt x="403" y="30"/>
                  </a:lnTo>
                  <a:lnTo>
                    <a:pt x="436" y="27"/>
                  </a:lnTo>
                  <a:lnTo>
                    <a:pt x="470" y="22"/>
                  </a:lnTo>
                  <a:lnTo>
                    <a:pt x="501" y="18"/>
                  </a:lnTo>
                  <a:lnTo>
                    <a:pt x="533" y="14"/>
                  </a:lnTo>
                  <a:lnTo>
                    <a:pt x="561" y="10"/>
                  </a:lnTo>
                  <a:lnTo>
                    <a:pt x="587" y="7"/>
                  </a:lnTo>
                  <a:lnTo>
                    <a:pt x="609" y="4"/>
                  </a:lnTo>
                  <a:lnTo>
                    <a:pt x="625" y="2"/>
                  </a:lnTo>
                  <a:lnTo>
                    <a:pt x="636" y="0"/>
                  </a:lnTo>
                  <a:lnTo>
                    <a:pt x="640" y="0"/>
                  </a:lnTo>
                  <a:lnTo>
                    <a:pt x="642" y="0"/>
                  </a:lnTo>
                  <a:lnTo>
                    <a:pt x="508" y="41"/>
                  </a:ln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Google Shape;497;p32"/>
            <p:cNvSpPr/>
            <p:nvPr/>
          </p:nvSpPr>
          <p:spPr>
            <a:xfrm>
              <a:off x="774" y="2595"/>
              <a:ext cx="384" cy="790"/>
            </a:xfrm>
            <a:custGeom>
              <a:avLst/>
              <a:gdLst/>
              <a:ahLst/>
              <a:cxnLst/>
              <a:rect l="l" t="t" r="r" b="b"/>
              <a:pathLst>
                <a:path w="384" h="790" extrusionOk="0">
                  <a:moveTo>
                    <a:pt x="384" y="574"/>
                  </a:moveTo>
                  <a:lnTo>
                    <a:pt x="307" y="630"/>
                  </a:lnTo>
                  <a:lnTo>
                    <a:pt x="127" y="738"/>
                  </a:lnTo>
                  <a:lnTo>
                    <a:pt x="25" y="790"/>
                  </a:lnTo>
                  <a:lnTo>
                    <a:pt x="21" y="790"/>
                  </a:lnTo>
                  <a:lnTo>
                    <a:pt x="17" y="788"/>
                  </a:lnTo>
                  <a:lnTo>
                    <a:pt x="14" y="785"/>
                  </a:lnTo>
                  <a:lnTo>
                    <a:pt x="12" y="782"/>
                  </a:lnTo>
                  <a:lnTo>
                    <a:pt x="0" y="138"/>
                  </a:lnTo>
                  <a:lnTo>
                    <a:pt x="0" y="128"/>
                  </a:lnTo>
                  <a:lnTo>
                    <a:pt x="0" y="119"/>
                  </a:lnTo>
                  <a:lnTo>
                    <a:pt x="3" y="110"/>
                  </a:lnTo>
                  <a:lnTo>
                    <a:pt x="9" y="100"/>
                  </a:lnTo>
                  <a:lnTo>
                    <a:pt x="23" y="98"/>
                  </a:lnTo>
                  <a:lnTo>
                    <a:pt x="37" y="95"/>
                  </a:lnTo>
                  <a:lnTo>
                    <a:pt x="51" y="92"/>
                  </a:lnTo>
                  <a:lnTo>
                    <a:pt x="65" y="89"/>
                  </a:lnTo>
                  <a:lnTo>
                    <a:pt x="78" y="87"/>
                  </a:lnTo>
                  <a:lnTo>
                    <a:pt x="92" y="84"/>
                  </a:lnTo>
                  <a:lnTo>
                    <a:pt x="107" y="81"/>
                  </a:lnTo>
                  <a:lnTo>
                    <a:pt x="121" y="78"/>
                  </a:lnTo>
                  <a:lnTo>
                    <a:pt x="259" y="39"/>
                  </a:lnTo>
                  <a:lnTo>
                    <a:pt x="273" y="35"/>
                  </a:lnTo>
                  <a:lnTo>
                    <a:pt x="287" y="29"/>
                  </a:lnTo>
                  <a:lnTo>
                    <a:pt x="302" y="25"/>
                  </a:lnTo>
                  <a:lnTo>
                    <a:pt x="316" y="20"/>
                  </a:lnTo>
                  <a:lnTo>
                    <a:pt x="330" y="15"/>
                  </a:lnTo>
                  <a:lnTo>
                    <a:pt x="344" y="11"/>
                  </a:lnTo>
                  <a:lnTo>
                    <a:pt x="357" y="5"/>
                  </a:lnTo>
                  <a:lnTo>
                    <a:pt x="371" y="0"/>
                  </a:lnTo>
                  <a:lnTo>
                    <a:pt x="384" y="2"/>
                  </a:lnTo>
                  <a:lnTo>
                    <a:pt x="384" y="57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Google Shape;498;p32"/>
            <p:cNvSpPr/>
            <p:nvPr/>
          </p:nvSpPr>
          <p:spPr>
            <a:xfrm>
              <a:off x="801" y="2626"/>
              <a:ext cx="332" cy="720"/>
            </a:xfrm>
            <a:custGeom>
              <a:avLst/>
              <a:gdLst/>
              <a:ahLst/>
              <a:cxnLst/>
              <a:rect l="l" t="t" r="r" b="b"/>
              <a:pathLst>
                <a:path w="332" h="720" extrusionOk="0">
                  <a:moveTo>
                    <a:pt x="200" y="618"/>
                  </a:moveTo>
                  <a:lnTo>
                    <a:pt x="56" y="699"/>
                  </a:lnTo>
                  <a:lnTo>
                    <a:pt x="50" y="702"/>
                  </a:lnTo>
                  <a:lnTo>
                    <a:pt x="45" y="704"/>
                  </a:lnTo>
                  <a:lnTo>
                    <a:pt x="38" y="707"/>
                  </a:lnTo>
                  <a:lnTo>
                    <a:pt x="33" y="709"/>
                  </a:lnTo>
                  <a:lnTo>
                    <a:pt x="27" y="712"/>
                  </a:lnTo>
                  <a:lnTo>
                    <a:pt x="22" y="714"/>
                  </a:lnTo>
                  <a:lnTo>
                    <a:pt x="16" y="716"/>
                  </a:lnTo>
                  <a:lnTo>
                    <a:pt x="11" y="720"/>
                  </a:lnTo>
                  <a:lnTo>
                    <a:pt x="0" y="94"/>
                  </a:lnTo>
                  <a:lnTo>
                    <a:pt x="22" y="92"/>
                  </a:lnTo>
                  <a:lnTo>
                    <a:pt x="44" y="89"/>
                  </a:lnTo>
                  <a:lnTo>
                    <a:pt x="65" y="84"/>
                  </a:lnTo>
                  <a:lnTo>
                    <a:pt x="86" y="80"/>
                  </a:lnTo>
                  <a:lnTo>
                    <a:pt x="107" y="76"/>
                  </a:lnTo>
                  <a:lnTo>
                    <a:pt x="127" y="70"/>
                  </a:lnTo>
                  <a:lnTo>
                    <a:pt x="148" y="64"/>
                  </a:lnTo>
                  <a:lnTo>
                    <a:pt x="169" y="58"/>
                  </a:lnTo>
                  <a:lnTo>
                    <a:pt x="190" y="52"/>
                  </a:lnTo>
                  <a:lnTo>
                    <a:pt x="210" y="45"/>
                  </a:lnTo>
                  <a:lnTo>
                    <a:pt x="230" y="37"/>
                  </a:lnTo>
                  <a:lnTo>
                    <a:pt x="251" y="30"/>
                  </a:lnTo>
                  <a:lnTo>
                    <a:pt x="270" y="23"/>
                  </a:lnTo>
                  <a:lnTo>
                    <a:pt x="290" y="16"/>
                  </a:lnTo>
                  <a:lnTo>
                    <a:pt x="310" y="8"/>
                  </a:lnTo>
                  <a:lnTo>
                    <a:pt x="330" y="0"/>
                  </a:lnTo>
                  <a:lnTo>
                    <a:pt x="332" y="535"/>
                  </a:lnTo>
                  <a:lnTo>
                    <a:pt x="200" y="618"/>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32"/>
            <p:cNvSpPr/>
            <p:nvPr/>
          </p:nvSpPr>
          <p:spPr>
            <a:xfrm>
              <a:off x="668" y="2676"/>
              <a:ext cx="77" cy="833"/>
            </a:xfrm>
            <a:custGeom>
              <a:avLst/>
              <a:gdLst/>
              <a:ahLst/>
              <a:cxnLst/>
              <a:rect l="l" t="t" r="r" b="b"/>
              <a:pathLst>
                <a:path w="77" h="833" extrusionOk="0">
                  <a:moveTo>
                    <a:pt x="37" y="684"/>
                  </a:moveTo>
                  <a:lnTo>
                    <a:pt x="44" y="798"/>
                  </a:lnTo>
                  <a:lnTo>
                    <a:pt x="47" y="804"/>
                  </a:lnTo>
                  <a:lnTo>
                    <a:pt x="50" y="808"/>
                  </a:lnTo>
                  <a:lnTo>
                    <a:pt x="55" y="812"/>
                  </a:lnTo>
                  <a:lnTo>
                    <a:pt x="59" y="816"/>
                  </a:lnTo>
                  <a:lnTo>
                    <a:pt x="64" y="819"/>
                  </a:lnTo>
                  <a:lnTo>
                    <a:pt x="69" y="822"/>
                  </a:lnTo>
                  <a:lnTo>
                    <a:pt x="73" y="827"/>
                  </a:lnTo>
                  <a:lnTo>
                    <a:pt x="77" y="831"/>
                  </a:lnTo>
                  <a:lnTo>
                    <a:pt x="73" y="832"/>
                  </a:lnTo>
                  <a:lnTo>
                    <a:pt x="68" y="833"/>
                  </a:lnTo>
                  <a:lnTo>
                    <a:pt x="62" y="833"/>
                  </a:lnTo>
                  <a:lnTo>
                    <a:pt x="57" y="832"/>
                  </a:lnTo>
                  <a:lnTo>
                    <a:pt x="51" y="830"/>
                  </a:lnTo>
                  <a:lnTo>
                    <a:pt x="46" y="828"/>
                  </a:lnTo>
                  <a:lnTo>
                    <a:pt x="40" y="824"/>
                  </a:lnTo>
                  <a:lnTo>
                    <a:pt x="36" y="821"/>
                  </a:lnTo>
                  <a:lnTo>
                    <a:pt x="30" y="817"/>
                  </a:lnTo>
                  <a:lnTo>
                    <a:pt x="24" y="811"/>
                  </a:lnTo>
                  <a:lnTo>
                    <a:pt x="20" y="805"/>
                  </a:lnTo>
                  <a:lnTo>
                    <a:pt x="15" y="798"/>
                  </a:lnTo>
                  <a:lnTo>
                    <a:pt x="6" y="225"/>
                  </a:lnTo>
                  <a:lnTo>
                    <a:pt x="0" y="9"/>
                  </a:lnTo>
                  <a:lnTo>
                    <a:pt x="5" y="2"/>
                  </a:lnTo>
                  <a:lnTo>
                    <a:pt x="12" y="0"/>
                  </a:lnTo>
                  <a:lnTo>
                    <a:pt x="20" y="3"/>
                  </a:lnTo>
                  <a:lnTo>
                    <a:pt x="26" y="3"/>
                  </a:lnTo>
                  <a:lnTo>
                    <a:pt x="37" y="68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32"/>
            <p:cNvSpPr/>
            <p:nvPr/>
          </p:nvSpPr>
          <p:spPr>
            <a:xfrm>
              <a:off x="969" y="2679"/>
              <a:ext cx="126" cy="162"/>
            </a:xfrm>
            <a:custGeom>
              <a:avLst/>
              <a:gdLst/>
              <a:ahLst/>
              <a:cxnLst/>
              <a:rect l="l" t="t" r="r" b="b"/>
              <a:pathLst>
                <a:path w="126" h="162" extrusionOk="0">
                  <a:moveTo>
                    <a:pt x="123" y="18"/>
                  </a:moveTo>
                  <a:lnTo>
                    <a:pt x="126" y="36"/>
                  </a:lnTo>
                  <a:lnTo>
                    <a:pt x="121" y="51"/>
                  </a:lnTo>
                  <a:lnTo>
                    <a:pt x="112" y="66"/>
                  </a:lnTo>
                  <a:lnTo>
                    <a:pt x="103" y="80"/>
                  </a:lnTo>
                  <a:lnTo>
                    <a:pt x="99" y="86"/>
                  </a:lnTo>
                  <a:lnTo>
                    <a:pt x="93" y="91"/>
                  </a:lnTo>
                  <a:lnTo>
                    <a:pt x="88" y="96"/>
                  </a:lnTo>
                  <a:lnTo>
                    <a:pt x="83" y="99"/>
                  </a:lnTo>
                  <a:lnTo>
                    <a:pt x="78" y="103"/>
                  </a:lnTo>
                  <a:lnTo>
                    <a:pt x="74" y="109"/>
                  </a:lnTo>
                  <a:lnTo>
                    <a:pt x="72" y="114"/>
                  </a:lnTo>
                  <a:lnTo>
                    <a:pt x="71" y="121"/>
                  </a:lnTo>
                  <a:lnTo>
                    <a:pt x="65" y="130"/>
                  </a:lnTo>
                  <a:lnTo>
                    <a:pt x="58" y="137"/>
                  </a:lnTo>
                  <a:lnTo>
                    <a:pt x="50" y="142"/>
                  </a:lnTo>
                  <a:lnTo>
                    <a:pt x="41" y="147"/>
                  </a:lnTo>
                  <a:lnTo>
                    <a:pt x="31" y="150"/>
                  </a:lnTo>
                  <a:lnTo>
                    <a:pt x="23" y="153"/>
                  </a:lnTo>
                  <a:lnTo>
                    <a:pt x="13" y="158"/>
                  </a:lnTo>
                  <a:lnTo>
                    <a:pt x="4" y="162"/>
                  </a:lnTo>
                  <a:lnTo>
                    <a:pt x="0" y="156"/>
                  </a:lnTo>
                  <a:lnTo>
                    <a:pt x="2" y="148"/>
                  </a:lnTo>
                  <a:lnTo>
                    <a:pt x="6" y="140"/>
                  </a:lnTo>
                  <a:lnTo>
                    <a:pt x="6" y="132"/>
                  </a:lnTo>
                  <a:lnTo>
                    <a:pt x="6" y="116"/>
                  </a:lnTo>
                  <a:lnTo>
                    <a:pt x="5" y="101"/>
                  </a:lnTo>
                  <a:lnTo>
                    <a:pt x="4" y="86"/>
                  </a:lnTo>
                  <a:lnTo>
                    <a:pt x="4" y="71"/>
                  </a:lnTo>
                  <a:lnTo>
                    <a:pt x="5" y="57"/>
                  </a:lnTo>
                  <a:lnTo>
                    <a:pt x="10" y="44"/>
                  </a:lnTo>
                  <a:lnTo>
                    <a:pt x="17" y="32"/>
                  </a:lnTo>
                  <a:lnTo>
                    <a:pt x="29" y="23"/>
                  </a:lnTo>
                  <a:lnTo>
                    <a:pt x="34" y="21"/>
                  </a:lnTo>
                  <a:lnTo>
                    <a:pt x="39" y="20"/>
                  </a:lnTo>
                  <a:lnTo>
                    <a:pt x="42" y="20"/>
                  </a:lnTo>
                  <a:lnTo>
                    <a:pt x="47" y="19"/>
                  </a:lnTo>
                  <a:lnTo>
                    <a:pt x="51" y="19"/>
                  </a:lnTo>
                  <a:lnTo>
                    <a:pt x="55" y="19"/>
                  </a:lnTo>
                  <a:lnTo>
                    <a:pt x="59" y="19"/>
                  </a:lnTo>
                  <a:lnTo>
                    <a:pt x="63" y="19"/>
                  </a:lnTo>
                  <a:lnTo>
                    <a:pt x="68" y="15"/>
                  </a:lnTo>
                  <a:lnTo>
                    <a:pt x="74" y="11"/>
                  </a:lnTo>
                  <a:lnTo>
                    <a:pt x="80" y="6"/>
                  </a:lnTo>
                  <a:lnTo>
                    <a:pt x="86" y="3"/>
                  </a:lnTo>
                  <a:lnTo>
                    <a:pt x="92" y="1"/>
                  </a:lnTo>
                  <a:lnTo>
                    <a:pt x="97" y="0"/>
                  </a:lnTo>
                  <a:lnTo>
                    <a:pt x="102" y="0"/>
                  </a:lnTo>
                  <a:lnTo>
                    <a:pt x="105" y="1"/>
                  </a:lnTo>
                  <a:lnTo>
                    <a:pt x="123" y="1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32"/>
            <p:cNvSpPr/>
            <p:nvPr/>
          </p:nvSpPr>
          <p:spPr>
            <a:xfrm>
              <a:off x="985" y="2693"/>
              <a:ext cx="91" cy="127"/>
            </a:xfrm>
            <a:custGeom>
              <a:avLst/>
              <a:gdLst/>
              <a:ahLst/>
              <a:cxnLst/>
              <a:rect l="l" t="t" r="r" b="b"/>
              <a:pathLst>
                <a:path w="91" h="127" extrusionOk="0">
                  <a:moveTo>
                    <a:pt x="91" y="13"/>
                  </a:moveTo>
                  <a:lnTo>
                    <a:pt x="91" y="22"/>
                  </a:lnTo>
                  <a:lnTo>
                    <a:pt x="88" y="30"/>
                  </a:lnTo>
                  <a:lnTo>
                    <a:pt x="85" y="39"/>
                  </a:lnTo>
                  <a:lnTo>
                    <a:pt x="80" y="47"/>
                  </a:lnTo>
                  <a:lnTo>
                    <a:pt x="74" y="53"/>
                  </a:lnTo>
                  <a:lnTo>
                    <a:pt x="68" y="60"/>
                  </a:lnTo>
                  <a:lnTo>
                    <a:pt x="60" y="66"/>
                  </a:lnTo>
                  <a:lnTo>
                    <a:pt x="52" y="72"/>
                  </a:lnTo>
                  <a:lnTo>
                    <a:pt x="49" y="73"/>
                  </a:lnTo>
                  <a:lnTo>
                    <a:pt x="47" y="73"/>
                  </a:lnTo>
                  <a:lnTo>
                    <a:pt x="44" y="74"/>
                  </a:lnTo>
                  <a:lnTo>
                    <a:pt x="40" y="77"/>
                  </a:lnTo>
                  <a:lnTo>
                    <a:pt x="42" y="84"/>
                  </a:lnTo>
                  <a:lnTo>
                    <a:pt x="44" y="89"/>
                  </a:lnTo>
                  <a:lnTo>
                    <a:pt x="46" y="95"/>
                  </a:lnTo>
                  <a:lnTo>
                    <a:pt x="44" y="101"/>
                  </a:lnTo>
                  <a:lnTo>
                    <a:pt x="39" y="108"/>
                  </a:lnTo>
                  <a:lnTo>
                    <a:pt x="35" y="113"/>
                  </a:lnTo>
                  <a:lnTo>
                    <a:pt x="30" y="118"/>
                  </a:lnTo>
                  <a:lnTo>
                    <a:pt x="23" y="121"/>
                  </a:lnTo>
                  <a:lnTo>
                    <a:pt x="16" y="123"/>
                  </a:lnTo>
                  <a:lnTo>
                    <a:pt x="11" y="125"/>
                  </a:lnTo>
                  <a:lnTo>
                    <a:pt x="6" y="126"/>
                  </a:lnTo>
                  <a:lnTo>
                    <a:pt x="0" y="127"/>
                  </a:lnTo>
                  <a:lnTo>
                    <a:pt x="1" y="102"/>
                  </a:lnTo>
                  <a:lnTo>
                    <a:pt x="1" y="74"/>
                  </a:lnTo>
                  <a:lnTo>
                    <a:pt x="3" y="48"/>
                  </a:lnTo>
                  <a:lnTo>
                    <a:pt x="10" y="28"/>
                  </a:lnTo>
                  <a:lnTo>
                    <a:pt x="14" y="23"/>
                  </a:lnTo>
                  <a:lnTo>
                    <a:pt x="21" y="21"/>
                  </a:lnTo>
                  <a:lnTo>
                    <a:pt x="27" y="19"/>
                  </a:lnTo>
                  <a:lnTo>
                    <a:pt x="34" y="18"/>
                  </a:lnTo>
                  <a:lnTo>
                    <a:pt x="38" y="22"/>
                  </a:lnTo>
                  <a:lnTo>
                    <a:pt x="44" y="23"/>
                  </a:lnTo>
                  <a:lnTo>
                    <a:pt x="48" y="23"/>
                  </a:lnTo>
                  <a:lnTo>
                    <a:pt x="53" y="22"/>
                  </a:lnTo>
                  <a:lnTo>
                    <a:pt x="59" y="14"/>
                  </a:lnTo>
                  <a:lnTo>
                    <a:pt x="64" y="5"/>
                  </a:lnTo>
                  <a:lnTo>
                    <a:pt x="72" y="0"/>
                  </a:lnTo>
                  <a:lnTo>
                    <a:pt x="84" y="2"/>
                  </a:lnTo>
                  <a:lnTo>
                    <a:pt x="91" y="13"/>
                  </a:lnTo>
                  <a:close/>
                </a:path>
              </a:pathLst>
            </a:custGeom>
            <a:solidFill>
              <a:srgbClr val="BAF4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2" name="Google Shape;502;p32"/>
            <p:cNvSpPr/>
            <p:nvPr/>
          </p:nvSpPr>
          <p:spPr>
            <a:xfrm>
              <a:off x="841" y="2724"/>
              <a:ext cx="113" cy="175"/>
            </a:xfrm>
            <a:custGeom>
              <a:avLst/>
              <a:gdLst/>
              <a:ahLst/>
              <a:cxnLst/>
              <a:rect l="l" t="t" r="r" b="b"/>
              <a:pathLst>
                <a:path w="113" h="175" extrusionOk="0">
                  <a:moveTo>
                    <a:pt x="92" y="17"/>
                  </a:moveTo>
                  <a:lnTo>
                    <a:pt x="92" y="24"/>
                  </a:lnTo>
                  <a:lnTo>
                    <a:pt x="91" y="31"/>
                  </a:lnTo>
                  <a:lnTo>
                    <a:pt x="89" y="37"/>
                  </a:lnTo>
                  <a:lnTo>
                    <a:pt x="86" y="43"/>
                  </a:lnTo>
                  <a:lnTo>
                    <a:pt x="81" y="47"/>
                  </a:lnTo>
                  <a:lnTo>
                    <a:pt x="77" y="49"/>
                  </a:lnTo>
                  <a:lnTo>
                    <a:pt x="71" y="52"/>
                  </a:lnTo>
                  <a:lnTo>
                    <a:pt x="66" y="53"/>
                  </a:lnTo>
                  <a:lnTo>
                    <a:pt x="60" y="55"/>
                  </a:lnTo>
                  <a:lnTo>
                    <a:pt x="54" y="56"/>
                  </a:lnTo>
                  <a:lnTo>
                    <a:pt x="48" y="58"/>
                  </a:lnTo>
                  <a:lnTo>
                    <a:pt x="43" y="60"/>
                  </a:lnTo>
                  <a:lnTo>
                    <a:pt x="35" y="68"/>
                  </a:lnTo>
                  <a:lnTo>
                    <a:pt x="29" y="77"/>
                  </a:lnTo>
                  <a:lnTo>
                    <a:pt x="23" y="87"/>
                  </a:lnTo>
                  <a:lnTo>
                    <a:pt x="19" y="96"/>
                  </a:lnTo>
                  <a:lnTo>
                    <a:pt x="16" y="106"/>
                  </a:lnTo>
                  <a:lnTo>
                    <a:pt x="15" y="117"/>
                  </a:lnTo>
                  <a:lnTo>
                    <a:pt x="16" y="127"/>
                  </a:lnTo>
                  <a:lnTo>
                    <a:pt x="19" y="138"/>
                  </a:lnTo>
                  <a:lnTo>
                    <a:pt x="24" y="145"/>
                  </a:lnTo>
                  <a:lnTo>
                    <a:pt x="32" y="151"/>
                  </a:lnTo>
                  <a:lnTo>
                    <a:pt x="41" y="153"/>
                  </a:lnTo>
                  <a:lnTo>
                    <a:pt x="49" y="152"/>
                  </a:lnTo>
                  <a:lnTo>
                    <a:pt x="56" y="151"/>
                  </a:lnTo>
                  <a:lnTo>
                    <a:pt x="62" y="149"/>
                  </a:lnTo>
                  <a:lnTo>
                    <a:pt x="68" y="145"/>
                  </a:lnTo>
                  <a:lnTo>
                    <a:pt x="73" y="141"/>
                  </a:lnTo>
                  <a:lnTo>
                    <a:pt x="78" y="136"/>
                  </a:lnTo>
                  <a:lnTo>
                    <a:pt x="83" y="130"/>
                  </a:lnTo>
                  <a:lnTo>
                    <a:pt x="87" y="125"/>
                  </a:lnTo>
                  <a:lnTo>
                    <a:pt x="92" y="120"/>
                  </a:lnTo>
                  <a:lnTo>
                    <a:pt x="94" y="115"/>
                  </a:lnTo>
                  <a:lnTo>
                    <a:pt x="95" y="108"/>
                  </a:lnTo>
                  <a:lnTo>
                    <a:pt x="95" y="103"/>
                  </a:lnTo>
                  <a:lnTo>
                    <a:pt x="95" y="101"/>
                  </a:lnTo>
                  <a:lnTo>
                    <a:pt x="98" y="95"/>
                  </a:lnTo>
                  <a:lnTo>
                    <a:pt x="97" y="91"/>
                  </a:lnTo>
                  <a:lnTo>
                    <a:pt x="94" y="85"/>
                  </a:lnTo>
                  <a:lnTo>
                    <a:pt x="93" y="81"/>
                  </a:lnTo>
                  <a:lnTo>
                    <a:pt x="74" y="69"/>
                  </a:lnTo>
                  <a:lnTo>
                    <a:pt x="78" y="63"/>
                  </a:lnTo>
                  <a:lnTo>
                    <a:pt x="85" y="59"/>
                  </a:lnTo>
                  <a:lnTo>
                    <a:pt x="92" y="60"/>
                  </a:lnTo>
                  <a:lnTo>
                    <a:pt x="95" y="60"/>
                  </a:lnTo>
                  <a:lnTo>
                    <a:pt x="103" y="70"/>
                  </a:lnTo>
                  <a:lnTo>
                    <a:pt x="109" y="82"/>
                  </a:lnTo>
                  <a:lnTo>
                    <a:pt x="113" y="94"/>
                  </a:lnTo>
                  <a:lnTo>
                    <a:pt x="110" y="108"/>
                  </a:lnTo>
                  <a:lnTo>
                    <a:pt x="105" y="118"/>
                  </a:lnTo>
                  <a:lnTo>
                    <a:pt x="101" y="128"/>
                  </a:lnTo>
                  <a:lnTo>
                    <a:pt x="95" y="138"/>
                  </a:lnTo>
                  <a:lnTo>
                    <a:pt x="90" y="148"/>
                  </a:lnTo>
                  <a:lnTo>
                    <a:pt x="84" y="153"/>
                  </a:lnTo>
                  <a:lnTo>
                    <a:pt x="79" y="158"/>
                  </a:lnTo>
                  <a:lnTo>
                    <a:pt x="72" y="163"/>
                  </a:lnTo>
                  <a:lnTo>
                    <a:pt x="67" y="167"/>
                  </a:lnTo>
                  <a:lnTo>
                    <a:pt x="60" y="172"/>
                  </a:lnTo>
                  <a:lnTo>
                    <a:pt x="53" y="174"/>
                  </a:lnTo>
                  <a:lnTo>
                    <a:pt x="46" y="175"/>
                  </a:lnTo>
                  <a:lnTo>
                    <a:pt x="37" y="174"/>
                  </a:lnTo>
                  <a:lnTo>
                    <a:pt x="28" y="173"/>
                  </a:lnTo>
                  <a:lnTo>
                    <a:pt x="20" y="168"/>
                  </a:lnTo>
                  <a:lnTo>
                    <a:pt x="13" y="161"/>
                  </a:lnTo>
                  <a:lnTo>
                    <a:pt x="7" y="153"/>
                  </a:lnTo>
                  <a:lnTo>
                    <a:pt x="3" y="140"/>
                  </a:lnTo>
                  <a:lnTo>
                    <a:pt x="0" y="127"/>
                  </a:lnTo>
                  <a:lnTo>
                    <a:pt x="0" y="114"/>
                  </a:lnTo>
                  <a:lnTo>
                    <a:pt x="3" y="101"/>
                  </a:lnTo>
                  <a:lnTo>
                    <a:pt x="6" y="88"/>
                  </a:lnTo>
                  <a:lnTo>
                    <a:pt x="11" y="76"/>
                  </a:lnTo>
                  <a:lnTo>
                    <a:pt x="18" y="64"/>
                  </a:lnTo>
                  <a:lnTo>
                    <a:pt x="26" y="53"/>
                  </a:lnTo>
                  <a:lnTo>
                    <a:pt x="32" y="45"/>
                  </a:lnTo>
                  <a:lnTo>
                    <a:pt x="41" y="42"/>
                  </a:lnTo>
                  <a:lnTo>
                    <a:pt x="50" y="41"/>
                  </a:lnTo>
                  <a:lnTo>
                    <a:pt x="59" y="40"/>
                  </a:lnTo>
                  <a:lnTo>
                    <a:pt x="68" y="39"/>
                  </a:lnTo>
                  <a:lnTo>
                    <a:pt x="73" y="35"/>
                  </a:lnTo>
                  <a:lnTo>
                    <a:pt x="76" y="29"/>
                  </a:lnTo>
                  <a:lnTo>
                    <a:pt x="72" y="18"/>
                  </a:lnTo>
                  <a:lnTo>
                    <a:pt x="65" y="23"/>
                  </a:lnTo>
                  <a:lnTo>
                    <a:pt x="61" y="31"/>
                  </a:lnTo>
                  <a:lnTo>
                    <a:pt x="56" y="35"/>
                  </a:lnTo>
                  <a:lnTo>
                    <a:pt x="46" y="32"/>
                  </a:lnTo>
                  <a:lnTo>
                    <a:pt x="46" y="30"/>
                  </a:lnTo>
                  <a:lnTo>
                    <a:pt x="46" y="27"/>
                  </a:lnTo>
                  <a:lnTo>
                    <a:pt x="45" y="24"/>
                  </a:lnTo>
                  <a:lnTo>
                    <a:pt x="43" y="22"/>
                  </a:lnTo>
                  <a:lnTo>
                    <a:pt x="36" y="22"/>
                  </a:lnTo>
                  <a:lnTo>
                    <a:pt x="30" y="23"/>
                  </a:lnTo>
                  <a:lnTo>
                    <a:pt x="24" y="27"/>
                  </a:lnTo>
                  <a:lnTo>
                    <a:pt x="20" y="34"/>
                  </a:lnTo>
                  <a:lnTo>
                    <a:pt x="19" y="46"/>
                  </a:lnTo>
                  <a:lnTo>
                    <a:pt x="11" y="46"/>
                  </a:lnTo>
                  <a:lnTo>
                    <a:pt x="8" y="41"/>
                  </a:lnTo>
                  <a:lnTo>
                    <a:pt x="7" y="32"/>
                  </a:lnTo>
                  <a:lnTo>
                    <a:pt x="9" y="26"/>
                  </a:lnTo>
                  <a:lnTo>
                    <a:pt x="12" y="19"/>
                  </a:lnTo>
                  <a:lnTo>
                    <a:pt x="16" y="14"/>
                  </a:lnTo>
                  <a:lnTo>
                    <a:pt x="21" y="9"/>
                  </a:lnTo>
                  <a:lnTo>
                    <a:pt x="28" y="6"/>
                  </a:lnTo>
                  <a:lnTo>
                    <a:pt x="33" y="5"/>
                  </a:lnTo>
                  <a:lnTo>
                    <a:pt x="38" y="6"/>
                  </a:lnTo>
                  <a:lnTo>
                    <a:pt x="43" y="6"/>
                  </a:lnTo>
                  <a:lnTo>
                    <a:pt x="47" y="7"/>
                  </a:lnTo>
                  <a:lnTo>
                    <a:pt x="50" y="7"/>
                  </a:lnTo>
                  <a:lnTo>
                    <a:pt x="55" y="6"/>
                  </a:lnTo>
                  <a:lnTo>
                    <a:pt x="59" y="5"/>
                  </a:lnTo>
                  <a:lnTo>
                    <a:pt x="64" y="0"/>
                  </a:lnTo>
                  <a:lnTo>
                    <a:pt x="73" y="0"/>
                  </a:lnTo>
                  <a:lnTo>
                    <a:pt x="81" y="4"/>
                  </a:lnTo>
                  <a:lnTo>
                    <a:pt x="87" y="9"/>
                  </a:lnTo>
                  <a:lnTo>
                    <a:pt x="92"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32"/>
            <p:cNvSpPr/>
            <p:nvPr/>
          </p:nvSpPr>
          <p:spPr>
            <a:xfrm>
              <a:off x="1639" y="2753"/>
              <a:ext cx="17" cy="12"/>
            </a:xfrm>
            <a:custGeom>
              <a:avLst/>
              <a:gdLst/>
              <a:ahLst/>
              <a:cxnLst/>
              <a:rect l="l" t="t" r="r" b="b"/>
              <a:pathLst>
                <a:path w="17" h="12" extrusionOk="0">
                  <a:moveTo>
                    <a:pt x="17" y="6"/>
                  </a:moveTo>
                  <a:lnTo>
                    <a:pt x="13" y="8"/>
                  </a:lnTo>
                  <a:lnTo>
                    <a:pt x="8" y="10"/>
                  </a:lnTo>
                  <a:lnTo>
                    <a:pt x="4" y="11"/>
                  </a:lnTo>
                  <a:lnTo>
                    <a:pt x="0" y="12"/>
                  </a:lnTo>
                  <a:lnTo>
                    <a:pt x="2" y="0"/>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4" name="Google Shape;504;p32"/>
            <p:cNvSpPr/>
            <p:nvPr/>
          </p:nvSpPr>
          <p:spPr>
            <a:xfrm>
              <a:off x="1918" y="2780"/>
              <a:ext cx="40" cy="70"/>
            </a:xfrm>
            <a:custGeom>
              <a:avLst/>
              <a:gdLst/>
              <a:ahLst/>
              <a:cxnLst/>
              <a:rect l="l" t="t" r="r" b="b"/>
              <a:pathLst>
                <a:path w="40" h="70" extrusionOk="0">
                  <a:moveTo>
                    <a:pt x="40" y="9"/>
                  </a:moveTo>
                  <a:lnTo>
                    <a:pt x="40" y="12"/>
                  </a:lnTo>
                  <a:lnTo>
                    <a:pt x="39" y="14"/>
                  </a:lnTo>
                  <a:lnTo>
                    <a:pt x="37" y="16"/>
                  </a:lnTo>
                  <a:lnTo>
                    <a:pt x="34" y="17"/>
                  </a:lnTo>
                  <a:lnTo>
                    <a:pt x="22" y="13"/>
                  </a:lnTo>
                  <a:lnTo>
                    <a:pt x="19" y="19"/>
                  </a:lnTo>
                  <a:lnTo>
                    <a:pt x="17" y="27"/>
                  </a:lnTo>
                  <a:lnTo>
                    <a:pt x="15" y="35"/>
                  </a:lnTo>
                  <a:lnTo>
                    <a:pt x="14" y="41"/>
                  </a:lnTo>
                  <a:lnTo>
                    <a:pt x="21" y="43"/>
                  </a:lnTo>
                  <a:lnTo>
                    <a:pt x="28" y="44"/>
                  </a:lnTo>
                  <a:lnTo>
                    <a:pt x="31" y="47"/>
                  </a:lnTo>
                  <a:lnTo>
                    <a:pt x="29" y="53"/>
                  </a:lnTo>
                  <a:lnTo>
                    <a:pt x="25" y="60"/>
                  </a:lnTo>
                  <a:lnTo>
                    <a:pt x="18" y="66"/>
                  </a:lnTo>
                  <a:lnTo>
                    <a:pt x="10" y="70"/>
                  </a:lnTo>
                  <a:lnTo>
                    <a:pt x="4" y="70"/>
                  </a:lnTo>
                  <a:lnTo>
                    <a:pt x="1" y="59"/>
                  </a:lnTo>
                  <a:lnTo>
                    <a:pt x="1" y="46"/>
                  </a:lnTo>
                  <a:lnTo>
                    <a:pt x="1" y="34"/>
                  </a:lnTo>
                  <a:lnTo>
                    <a:pt x="0" y="23"/>
                  </a:lnTo>
                  <a:lnTo>
                    <a:pt x="2" y="16"/>
                  </a:lnTo>
                  <a:lnTo>
                    <a:pt x="6" y="10"/>
                  </a:lnTo>
                  <a:lnTo>
                    <a:pt x="12" y="3"/>
                  </a:lnTo>
                  <a:lnTo>
                    <a:pt x="18" y="0"/>
                  </a:lnTo>
                  <a:lnTo>
                    <a:pt x="25" y="0"/>
                  </a:lnTo>
                  <a:lnTo>
                    <a:pt x="30" y="1"/>
                  </a:lnTo>
                  <a:lnTo>
                    <a:pt x="35" y="4"/>
                  </a:lnTo>
                  <a:lnTo>
                    <a:pt x="40" y="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5" name="Google Shape;505;p32"/>
            <p:cNvSpPr/>
            <p:nvPr/>
          </p:nvSpPr>
          <p:spPr>
            <a:xfrm>
              <a:off x="881" y="2794"/>
              <a:ext cx="32" cy="26"/>
            </a:xfrm>
            <a:custGeom>
              <a:avLst/>
              <a:gdLst/>
              <a:ahLst/>
              <a:cxnLst/>
              <a:rect l="l" t="t" r="r" b="b"/>
              <a:pathLst>
                <a:path w="32" h="26" extrusionOk="0">
                  <a:moveTo>
                    <a:pt x="32" y="6"/>
                  </a:moveTo>
                  <a:lnTo>
                    <a:pt x="31" y="10"/>
                  </a:lnTo>
                  <a:lnTo>
                    <a:pt x="31" y="15"/>
                  </a:lnTo>
                  <a:lnTo>
                    <a:pt x="30" y="20"/>
                  </a:lnTo>
                  <a:lnTo>
                    <a:pt x="26" y="21"/>
                  </a:lnTo>
                  <a:lnTo>
                    <a:pt x="18" y="14"/>
                  </a:lnTo>
                  <a:lnTo>
                    <a:pt x="15" y="18"/>
                  </a:lnTo>
                  <a:lnTo>
                    <a:pt x="10" y="22"/>
                  </a:lnTo>
                  <a:lnTo>
                    <a:pt x="6" y="25"/>
                  </a:lnTo>
                  <a:lnTo>
                    <a:pt x="1" y="26"/>
                  </a:lnTo>
                  <a:lnTo>
                    <a:pt x="0" y="21"/>
                  </a:lnTo>
                  <a:lnTo>
                    <a:pt x="1" y="17"/>
                  </a:lnTo>
                  <a:lnTo>
                    <a:pt x="4" y="12"/>
                  </a:lnTo>
                  <a:lnTo>
                    <a:pt x="6" y="8"/>
                  </a:lnTo>
                  <a:lnTo>
                    <a:pt x="12" y="3"/>
                  </a:lnTo>
                  <a:lnTo>
                    <a:pt x="19" y="0"/>
                  </a:lnTo>
                  <a:lnTo>
                    <a:pt x="27" y="1"/>
                  </a:lnTo>
                  <a:lnTo>
                    <a:pt x="32" y="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6" name="Google Shape;506;p32"/>
            <p:cNvSpPr/>
            <p:nvPr/>
          </p:nvSpPr>
          <p:spPr>
            <a:xfrm>
              <a:off x="1644" y="2803"/>
              <a:ext cx="38" cy="156"/>
            </a:xfrm>
            <a:custGeom>
              <a:avLst/>
              <a:gdLst/>
              <a:ahLst/>
              <a:cxnLst/>
              <a:rect l="l" t="t" r="r" b="b"/>
              <a:pathLst>
                <a:path w="38" h="156" extrusionOk="0">
                  <a:moveTo>
                    <a:pt x="28" y="5"/>
                  </a:moveTo>
                  <a:lnTo>
                    <a:pt x="28" y="18"/>
                  </a:lnTo>
                  <a:lnTo>
                    <a:pt x="25" y="32"/>
                  </a:lnTo>
                  <a:lnTo>
                    <a:pt x="22" y="45"/>
                  </a:lnTo>
                  <a:lnTo>
                    <a:pt x="21" y="59"/>
                  </a:lnTo>
                  <a:lnTo>
                    <a:pt x="22" y="82"/>
                  </a:lnTo>
                  <a:lnTo>
                    <a:pt x="25" y="106"/>
                  </a:lnTo>
                  <a:lnTo>
                    <a:pt x="31" y="128"/>
                  </a:lnTo>
                  <a:lnTo>
                    <a:pt x="38" y="150"/>
                  </a:lnTo>
                  <a:lnTo>
                    <a:pt x="37" y="152"/>
                  </a:lnTo>
                  <a:lnTo>
                    <a:pt x="35" y="155"/>
                  </a:lnTo>
                  <a:lnTo>
                    <a:pt x="33" y="156"/>
                  </a:lnTo>
                  <a:lnTo>
                    <a:pt x="30" y="154"/>
                  </a:lnTo>
                  <a:lnTo>
                    <a:pt x="20" y="137"/>
                  </a:lnTo>
                  <a:lnTo>
                    <a:pt x="11" y="119"/>
                  </a:lnTo>
                  <a:lnTo>
                    <a:pt x="6" y="100"/>
                  </a:lnTo>
                  <a:lnTo>
                    <a:pt x="1" y="79"/>
                  </a:lnTo>
                  <a:lnTo>
                    <a:pt x="0" y="60"/>
                  </a:lnTo>
                  <a:lnTo>
                    <a:pt x="2" y="40"/>
                  </a:lnTo>
                  <a:lnTo>
                    <a:pt x="8" y="22"/>
                  </a:lnTo>
                  <a:lnTo>
                    <a:pt x="16" y="3"/>
                  </a:lnTo>
                  <a:lnTo>
                    <a:pt x="19" y="0"/>
                  </a:lnTo>
                  <a:lnTo>
                    <a:pt x="23" y="0"/>
                  </a:lnTo>
                  <a:lnTo>
                    <a:pt x="26" y="1"/>
                  </a:lnTo>
                  <a:lnTo>
                    <a:pt x="28" y="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Google Shape;507;p32"/>
            <p:cNvSpPr/>
            <p:nvPr/>
          </p:nvSpPr>
          <p:spPr>
            <a:xfrm>
              <a:off x="884" y="2826"/>
              <a:ext cx="43" cy="27"/>
            </a:xfrm>
            <a:custGeom>
              <a:avLst/>
              <a:gdLst/>
              <a:ahLst/>
              <a:cxnLst/>
              <a:rect l="l" t="t" r="r" b="b"/>
              <a:pathLst>
                <a:path w="43" h="27" extrusionOk="0">
                  <a:moveTo>
                    <a:pt x="43" y="1"/>
                  </a:moveTo>
                  <a:lnTo>
                    <a:pt x="43" y="7"/>
                  </a:lnTo>
                  <a:lnTo>
                    <a:pt x="41" y="12"/>
                  </a:lnTo>
                  <a:lnTo>
                    <a:pt x="38" y="17"/>
                  </a:lnTo>
                  <a:lnTo>
                    <a:pt x="36" y="23"/>
                  </a:lnTo>
                  <a:lnTo>
                    <a:pt x="33" y="25"/>
                  </a:lnTo>
                  <a:lnTo>
                    <a:pt x="28" y="27"/>
                  </a:lnTo>
                  <a:lnTo>
                    <a:pt x="24" y="27"/>
                  </a:lnTo>
                  <a:lnTo>
                    <a:pt x="19" y="27"/>
                  </a:lnTo>
                  <a:lnTo>
                    <a:pt x="15" y="27"/>
                  </a:lnTo>
                  <a:lnTo>
                    <a:pt x="11" y="27"/>
                  </a:lnTo>
                  <a:lnTo>
                    <a:pt x="6" y="26"/>
                  </a:lnTo>
                  <a:lnTo>
                    <a:pt x="2" y="25"/>
                  </a:lnTo>
                  <a:lnTo>
                    <a:pt x="0" y="22"/>
                  </a:lnTo>
                  <a:lnTo>
                    <a:pt x="2" y="18"/>
                  </a:lnTo>
                  <a:lnTo>
                    <a:pt x="4" y="15"/>
                  </a:lnTo>
                  <a:lnTo>
                    <a:pt x="5" y="12"/>
                  </a:lnTo>
                  <a:lnTo>
                    <a:pt x="11" y="12"/>
                  </a:lnTo>
                  <a:lnTo>
                    <a:pt x="15" y="11"/>
                  </a:lnTo>
                  <a:lnTo>
                    <a:pt x="19" y="9"/>
                  </a:lnTo>
                  <a:lnTo>
                    <a:pt x="24" y="5"/>
                  </a:lnTo>
                  <a:lnTo>
                    <a:pt x="28" y="3"/>
                  </a:lnTo>
                  <a:lnTo>
                    <a:pt x="33" y="1"/>
                  </a:lnTo>
                  <a:lnTo>
                    <a:pt x="38" y="0"/>
                  </a:lnTo>
                  <a:lnTo>
                    <a:pt x="43" y="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Google Shape;508;p32"/>
            <p:cNvSpPr/>
            <p:nvPr/>
          </p:nvSpPr>
          <p:spPr>
            <a:xfrm>
              <a:off x="919" y="2833"/>
              <a:ext cx="184" cy="173"/>
            </a:xfrm>
            <a:custGeom>
              <a:avLst/>
              <a:gdLst/>
              <a:ahLst/>
              <a:cxnLst/>
              <a:rect l="l" t="t" r="r" b="b"/>
              <a:pathLst>
                <a:path w="184" h="173" extrusionOk="0">
                  <a:moveTo>
                    <a:pt x="179" y="11"/>
                  </a:moveTo>
                  <a:lnTo>
                    <a:pt x="184" y="23"/>
                  </a:lnTo>
                  <a:lnTo>
                    <a:pt x="180" y="35"/>
                  </a:lnTo>
                  <a:lnTo>
                    <a:pt x="177" y="46"/>
                  </a:lnTo>
                  <a:lnTo>
                    <a:pt x="183" y="58"/>
                  </a:lnTo>
                  <a:lnTo>
                    <a:pt x="183" y="66"/>
                  </a:lnTo>
                  <a:lnTo>
                    <a:pt x="183" y="75"/>
                  </a:lnTo>
                  <a:lnTo>
                    <a:pt x="180" y="81"/>
                  </a:lnTo>
                  <a:lnTo>
                    <a:pt x="176" y="88"/>
                  </a:lnTo>
                  <a:lnTo>
                    <a:pt x="171" y="91"/>
                  </a:lnTo>
                  <a:lnTo>
                    <a:pt x="164" y="92"/>
                  </a:lnTo>
                  <a:lnTo>
                    <a:pt x="158" y="91"/>
                  </a:lnTo>
                  <a:lnTo>
                    <a:pt x="152" y="88"/>
                  </a:lnTo>
                  <a:lnTo>
                    <a:pt x="146" y="84"/>
                  </a:lnTo>
                  <a:lnTo>
                    <a:pt x="140" y="88"/>
                  </a:lnTo>
                  <a:lnTo>
                    <a:pt x="134" y="93"/>
                  </a:lnTo>
                  <a:lnTo>
                    <a:pt x="127" y="94"/>
                  </a:lnTo>
                  <a:lnTo>
                    <a:pt x="116" y="97"/>
                  </a:lnTo>
                  <a:lnTo>
                    <a:pt x="104" y="102"/>
                  </a:lnTo>
                  <a:lnTo>
                    <a:pt x="94" y="108"/>
                  </a:lnTo>
                  <a:lnTo>
                    <a:pt x="85" y="116"/>
                  </a:lnTo>
                  <a:lnTo>
                    <a:pt x="76" y="125"/>
                  </a:lnTo>
                  <a:lnTo>
                    <a:pt x="67" y="134"/>
                  </a:lnTo>
                  <a:lnTo>
                    <a:pt x="62" y="145"/>
                  </a:lnTo>
                  <a:lnTo>
                    <a:pt x="56" y="156"/>
                  </a:lnTo>
                  <a:lnTo>
                    <a:pt x="56" y="162"/>
                  </a:lnTo>
                  <a:lnTo>
                    <a:pt x="55" y="166"/>
                  </a:lnTo>
                  <a:lnTo>
                    <a:pt x="53" y="169"/>
                  </a:lnTo>
                  <a:lnTo>
                    <a:pt x="50" y="173"/>
                  </a:lnTo>
                  <a:lnTo>
                    <a:pt x="45" y="173"/>
                  </a:lnTo>
                  <a:lnTo>
                    <a:pt x="44" y="158"/>
                  </a:lnTo>
                  <a:lnTo>
                    <a:pt x="44" y="144"/>
                  </a:lnTo>
                  <a:lnTo>
                    <a:pt x="48" y="131"/>
                  </a:lnTo>
                  <a:lnTo>
                    <a:pt x="56" y="120"/>
                  </a:lnTo>
                  <a:lnTo>
                    <a:pt x="65" y="108"/>
                  </a:lnTo>
                  <a:lnTo>
                    <a:pt x="75" y="101"/>
                  </a:lnTo>
                  <a:lnTo>
                    <a:pt x="85" y="96"/>
                  </a:lnTo>
                  <a:lnTo>
                    <a:pt x="97" y="93"/>
                  </a:lnTo>
                  <a:lnTo>
                    <a:pt x="108" y="90"/>
                  </a:lnTo>
                  <a:lnTo>
                    <a:pt x="118" y="87"/>
                  </a:lnTo>
                  <a:lnTo>
                    <a:pt x="129" y="81"/>
                  </a:lnTo>
                  <a:lnTo>
                    <a:pt x="138" y="72"/>
                  </a:lnTo>
                  <a:lnTo>
                    <a:pt x="143" y="70"/>
                  </a:lnTo>
                  <a:lnTo>
                    <a:pt x="149" y="72"/>
                  </a:lnTo>
                  <a:lnTo>
                    <a:pt x="153" y="76"/>
                  </a:lnTo>
                  <a:lnTo>
                    <a:pt x="159" y="79"/>
                  </a:lnTo>
                  <a:lnTo>
                    <a:pt x="164" y="76"/>
                  </a:lnTo>
                  <a:lnTo>
                    <a:pt x="169" y="70"/>
                  </a:lnTo>
                  <a:lnTo>
                    <a:pt x="171" y="65"/>
                  </a:lnTo>
                  <a:lnTo>
                    <a:pt x="171" y="58"/>
                  </a:lnTo>
                  <a:lnTo>
                    <a:pt x="165" y="57"/>
                  </a:lnTo>
                  <a:lnTo>
                    <a:pt x="160" y="60"/>
                  </a:lnTo>
                  <a:lnTo>
                    <a:pt x="155" y="61"/>
                  </a:lnTo>
                  <a:lnTo>
                    <a:pt x="152" y="56"/>
                  </a:lnTo>
                  <a:lnTo>
                    <a:pt x="150" y="49"/>
                  </a:lnTo>
                  <a:lnTo>
                    <a:pt x="151" y="43"/>
                  </a:lnTo>
                  <a:lnTo>
                    <a:pt x="157" y="36"/>
                  </a:lnTo>
                  <a:lnTo>
                    <a:pt x="162" y="30"/>
                  </a:lnTo>
                  <a:lnTo>
                    <a:pt x="166" y="24"/>
                  </a:lnTo>
                  <a:lnTo>
                    <a:pt x="169" y="20"/>
                  </a:lnTo>
                  <a:lnTo>
                    <a:pt x="165" y="18"/>
                  </a:lnTo>
                  <a:lnTo>
                    <a:pt x="155" y="17"/>
                  </a:lnTo>
                  <a:lnTo>
                    <a:pt x="148" y="24"/>
                  </a:lnTo>
                  <a:lnTo>
                    <a:pt x="142" y="34"/>
                  </a:lnTo>
                  <a:lnTo>
                    <a:pt x="136" y="41"/>
                  </a:lnTo>
                  <a:lnTo>
                    <a:pt x="126" y="37"/>
                  </a:lnTo>
                  <a:lnTo>
                    <a:pt x="123" y="18"/>
                  </a:lnTo>
                  <a:lnTo>
                    <a:pt x="116" y="27"/>
                  </a:lnTo>
                  <a:lnTo>
                    <a:pt x="114" y="36"/>
                  </a:lnTo>
                  <a:lnTo>
                    <a:pt x="110" y="45"/>
                  </a:lnTo>
                  <a:lnTo>
                    <a:pt x="101" y="52"/>
                  </a:lnTo>
                  <a:lnTo>
                    <a:pt x="27" y="102"/>
                  </a:lnTo>
                  <a:lnTo>
                    <a:pt x="19" y="102"/>
                  </a:lnTo>
                  <a:lnTo>
                    <a:pt x="13" y="98"/>
                  </a:lnTo>
                  <a:lnTo>
                    <a:pt x="8" y="94"/>
                  </a:lnTo>
                  <a:lnTo>
                    <a:pt x="5" y="88"/>
                  </a:lnTo>
                  <a:lnTo>
                    <a:pt x="2" y="81"/>
                  </a:lnTo>
                  <a:lnTo>
                    <a:pt x="0" y="75"/>
                  </a:lnTo>
                  <a:lnTo>
                    <a:pt x="0" y="68"/>
                  </a:lnTo>
                  <a:lnTo>
                    <a:pt x="1" y="61"/>
                  </a:lnTo>
                  <a:lnTo>
                    <a:pt x="6" y="65"/>
                  </a:lnTo>
                  <a:lnTo>
                    <a:pt x="11" y="71"/>
                  </a:lnTo>
                  <a:lnTo>
                    <a:pt x="16" y="78"/>
                  </a:lnTo>
                  <a:lnTo>
                    <a:pt x="23" y="82"/>
                  </a:lnTo>
                  <a:lnTo>
                    <a:pt x="36" y="77"/>
                  </a:lnTo>
                  <a:lnTo>
                    <a:pt x="49" y="71"/>
                  </a:lnTo>
                  <a:lnTo>
                    <a:pt x="62" y="65"/>
                  </a:lnTo>
                  <a:lnTo>
                    <a:pt x="76" y="57"/>
                  </a:lnTo>
                  <a:lnTo>
                    <a:pt x="88" y="48"/>
                  </a:lnTo>
                  <a:lnTo>
                    <a:pt x="98" y="39"/>
                  </a:lnTo>
                  <a:lnTo>
                    <a:pt x="105" y="27"/>
                  </a:lnTo>
                  <a:lnTo>
                    <a:pt x="110" y="11"/>
                  </a:lnTo>
                  <a:lnTo>
                    <a:pt x="115" y="7"/>
                  </a:lnTo>
                  <a:lnTo>
                    <a:pt x="122" y="6"/>
                  </a:lnTo>
                  <a:lnTo>
                    <a:pt x="127" y="6"/>
                  </a:lnTo>
                  <a:lnTo>
                    <a:pt x="133" y="7"/>
                  </a:lnTo>
                  <a:lnTo>
                    <a:pt x="139" y="8"/>
                  </a:lnTo>
                  <a:lnTo>
                    <a:pt x="145" y="8"/>
                  </a:lnTo>
                  <a:lnTo>
                    <a:pt x="150" y="6"/>
                  </a:lnTo>
                  <a:lnTo>
                    <a:pt x="155" y="0"/>
                  </a:lnTo>
                  <a:lnTo>
                    <a:pt x="163" y="0"/>
                  </a:lnTo>
                  <a:lnTo>
                    <a:pt x="170" y="2"/>
                  </a:lnTo>
                  <a:lnTo>
                    <a:pt x="176" y="5"/>
                  </a:lnTo>
                  <a:lnTo>
                    <a:pt x="179"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Google Shape;509;p32"/>
            <p:cNvSpPr/>
            <p:nvPr/>
          </p:nvSpPr>
          <p:spPr>
            <a:xfrm>
              <a:off x="834" y="2906"/>
              <a:ext cx="76" cy="165"/>
            </a:xfrm>
            <a:custGeom>
              <a:avLst/>
              <a:gdLst/>
              <a:ahLst/>
              <a:cxnLst/>
              <a:rect l="l" t="t" r="r" b="b"/>
              <a:pathLst>
                <a:path w="76" h="165" extrusionOk="0">
                  <a:moveTo>
                    <a:pt x="74" y="21"/>
                  </a:moveTo>
                  <a:lnTo>
                    <a:pt x="76" y="33"/>
                  </a:lnTo>
                  <a:lnTo>
                    <a:pt x="74" y="43"/>
                  </a:lnTo>
                  <a:lnTo>
                    <a:pt x="68" y="52"/>
                  </a:lnTo>
                  <a:lnTo>
                    <a:pt x="62" y="59"/>
                  </a:lnTo>
                  <a:lnTo>
                    <a:pt x="53" y="67"/>
                  </a:lnTo>
                  <a:lnTo>
                    <a:pt x="45" y="75"/>
                  </a:lnTo>
                  <a:lnTo>
                    <a:pt x="38" y="82"/>
                  </a:lnTo>
                  <a:lnTo>
                    <a:pt x="31" y="91"/>
                  </a:lnTo>
                  <a:lnTo>
                    <a:pt x="24" y="107"/>
                  </a:lnTo>
                  <a:lnTo>
                    <a:pt x="17" y="126"/>
                  </a:lnTo>
                  <a:lnTo>
                    <a:pt x="13" y="144"/>
                  </a:lnTo>
                  <a:lnTo>
                    <a:pt x="14" y="164"/>
                  </a:lnTo>
                  <a:lnTo>
                    <a:pt x="8" y="165"/>
                  </a:lnTo>
                  <a:lnTo>
                    <a:pt x="6" y="161"/>
                  </a:lnTo>
                  <a:lnTo>
                    <a:pt x="3" y="156"/>
                  </a:lnTo>
                  <a:lnTo>
                    <a:pt x="1" y="151"/>
                  </a:lnTo>
                  <a:lnTo>
                    <a:pt x="0" y="133"/>
                  </a:lnTo>
                  <a:lnTo>
                    <a:pt x="0" y="116"/>
                  </a:lnTo>
                  <a:lnTo>
                    <a:pt x="2" y="101"/>
                  </a:lnTo>
                  <a:lnTo>
                    <a:pt x="6" y="85"/>
                  </a:lnTo>
                  <a:lnTo>
                    <a:pt x="13" y="72"/>
                  </a:lnTo>
                  <a:lnTo>
                    <a:pt x="20" y="60"/>
                  </a:lnTo>
                  <a:lnTo>
                    <a:pt x="31" y="49"/>
                  </a:lnTo>
                  <a:lnTo>
                    <a:pt x="43" y="40"/>
                  </a:lnTo>
                  <a:lnTo>
                    <a:pt x="49" y="30"/>
                  </a:lnTo>
                  <a:lnTo>
                    <a:pt x="48" y="17"/>
                  </a:lnTo>
                  <a:lnTo>
                    <a:pt x="50" y="6"/>
                  </a:lnTo>
                  <a:lnTo>
                    <a:pt x="62" y="0"/>
                  </a:lnTo>
                  <a:lnTo>
                    <a:pt x="74" y="2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Google Shape;510;p32"/>
            <p:cNvSpPr/>
            <p:nvPr/>
          </p:nvSpPr>
          <p:spPr>
            <a:xfrm>
              <a:off x="887" y="3024"/>
              <a:ext cx="150" cy="112"/>
            </a:xfrm>
            <a:custGeom>
              <a:avLst/>
              <a:gdLst/>
              <a:ahLst/>
              <a:cxnLst/>
              <a:rect l="l" t="t" r="r" b="b"/>
              <a:pathLst>
                <a:path w="150" h="112" extrusionOk="0">
                  <a:moveTo>
                    <a:pt x="149" y="35"/>
                  </a:moveTo>
                  <a:lnTo>
                    <a:pt x="131" y="46"/>
                  </a:lnTo>
                  <a:lnTo>
                    <a:pt x="113" y="56"/>
                  </a:lnTo>
                  <a:lnTo>
                    <a:pt x="95" y="67"/>
                  </a:lnTo>
                  <a:lnTo>
                    <a:pt x="76" y="75"/>
                  </a:lnTo>
                  <a:lnTo>
                    <a:pt x="59" y="85"/>
                  </a:lnTo>
                  <a:lnTo>
                    <a:pt x="40" y="94"/>
                  </a:lnTo>
                  <a:lnTo>
                    <a:pt x="22" y="104"/>
                  </a:lnTo>
                  <a:lnTo>
                    <a:pt x="3" y="112"/>
                  </a:lnTo>
                  <a:lnTo>
                    <a:pt x="0" y="109"/>
                  </a:lnTo>
                  <a:lnTo>
                    <a:pt x="2" y="95"/>
                  </a:lnTo>
                  <a:lnTo>
                    <a:pt x="3" y="81"/>
                  </a:lnTo>
                  <a:lnTo>
                    <a:pt x="6" y="68"/>
                  </a:lnTo>
                  <a:lnTo>
                    <a:pt x="12" y="56"/>
                  </a:lnTo>
                  <a:lnTo>
                    <a:pt x="26" y="47"/>
                  </a:lnTo>
                  <a:lnTo>
                    <a:pt x="43" y="39"/>
                  </a:lnTo>
                  <a:lnTo>
                    <a:pt x="58" y="33"/>
                  </a:lnTo>
                  <a:lnTo>
                    <a:pt x="74" y="26"/>
                  </a:lnTo>
                  <a:lnTo>
                    <a:pt x="89" y="21"/>
                  </a:lnTo>
                  <a:lnTo>
                    <a:pt x="106" y="15"/>
                  </a:lnTo>
                  <a:lnTo>
                    <a:pt x="121" y="8"/>
                  </a:lnTo>
                  <a:lnTo>
                    <a:pt x="135" y="0"/>
                  </a:lnTo>
                  <a:lnTo>
                    <a:pt x="144" y="2"/>
                  </a:lnTo>
                  <a:lnTo>
                    <a:pt x="148" y="13"/>
                  </a:lnTo>
                  <a:lnTo>
                    <a:pt x="150" y="26"/>
                  </a:lnTo>
                  <a:lnTo>
                    <a:pt x="149" y="3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32"/>
            <p:cNvSpPr/>
            <p:nvPr/>
          </p:nvSpPr>
          <p:spPr>
            <a:xfrm>
              <a:off x="906" y="3039"/>
              <a:ext cx="116" cy="76"/>
            </a:xfrm>
            <a:custGeom>
              <a:avLst/>
              <a:gdLst/>
              <a:ahLst/>
              <a:cxnLst/>
              <a:rect l="l" t="t" r="r" b="b"/>
              <a:pathLst>
                <a:path w="116" h="76" extrusionOk="0">
                  <a:moveTo>
                    <a:pt x="115" y="0"/>
                  </a:moveTo>
                  <a:lnTo>
                    <a:pt x="116" y="13"/>
                  </a:lnTo>
                  <a:lnTo>
                    <a:pt x="0" y="76"/>
                  </a:lnTo>
                  <a:lnTo>
                    <a:pt x="0" y="71"/>
                  </a:lnTo>
                  <a:lnTo>
                    <a:pt x="1" y="61"/>
                  </a:lnTo>
                  <a:lnTo>
                    <a:pt x="3" y="52"/>
                  </a:lnTo>
                  <a:lnTo>
                    <a:pt x="9" y="45"/>
                  </a:lnTo>
                  <a:lnTo>
                    <a:pt x="115" y="0"/>
                  </a:lnTo>
                  <a:close/>
                </a:path>
              </a:pathLst>
            </a:custGeom>
            <a:solidFill>
              <a:srgbClr val="FF7C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2" name="Google Shape;512;p32"/>
            <p:cNvSpPr/>
            <p:nvPr/>
          </p:nvSpPr>
          <p:spPr>
            <a:xfrm>
              <a:off x="873" y="3091"/>
              <a:ext cx="189" cy="138"/>
            </a:xfrm>
            <a:custGeom>
              <a:avLst/>
              <a:gdLst/>
              <a:ahLst/>
              <a:cxnLst/>
              <a:rect l="l" t="t" r="r" b="b"/>
              <a:pathLst>
                <a:path w="189" h="138" extrusionOk="0">
                  <a:moveTo>
                    <a:pt x="189" y="19"/>
                  </a:moveTo>
                  <a:lnTo>
                    <a:pt x="189" y="31"/>
                  </a:lnTo>
                  <a:lnTo>
                    <a:pt x="186" y="40"/>
                  </a:lnTo>
                  <a:lnTo>
                    <a:pt x="182" y="45"/>
                  </a:lnTo>
                  <a:lnTo>
                    <a:pt x="175" y="51"/>
                  </a:lnTo>
                  <a:lnTo>
                    <a:pt x="168" y="54"/>
                  </a:lnTo>
                  <a:lnTo>
                    <a:pt x="158" y="57"/>
                  </a:lnTo>
                  <a:lnTo>
                    <a:pt x="148" y="62"/>
                  </a:lnTo>
                  <a:lnTo>
                    <a:pt x="138" y="67"/>
                  </a:lnTo>
                  <a:lnTo>
                    <a:pt x="123" y="76"/>
                  </a:lnTo>
                  <a:lnTo>
                    <a:pt x="107" y="85"/>
                  </a:lnTo>
                  <a:lnTo>
                    <a:pt x="91" y="94"/>
                  </a:lnTo>
                  <a:lnTo>
                    <a:pt x="76" y="103"/>
                  </a:lnTo>
                  <a:lnTo>
                    <a:pt x="61" y="113"/>
                  </a:lnTo>
                  <a:lnTo>
                    <a:pt x="45" y="122"/>
                  </a:lnTo>
                  <a:lnTo>
                    <a:pt x="29" y="130"/>
                  </a:lnTo>
                  <a:lnTo>
                    <a:pt x="13" y="138"/>
                  </a:lnTo>
                  <a:lnTo>
                    <a:pt x="8" y="134"/>
                  </a:lnTo>
                  <a:lnTo>
                    <a:pt x="4" y="126"/>
                  </a:lnTo>
                  <a:lnTo>
                    <a:pt x="1" y="115"/>
                  </a:lnTo>
                  <a:lnTo>
                    <a:pt x="0" y="103"/>
                  </a:lnTo>
                  <a:lnTo>
                    <a:pt x="2" y="91"/>
                  </a:lnTo>
                  <a:lnTo>
                    <a:pt x="5" y="81"/>
                  </a:lnTo>
                  <a:lnTo>
                    <a:pt x="12" y="74"/>
                  </a:lnTo>
                  <a:lnTo>
                    <a:pt x="23" y="70"/>
                  </a:lnTo>
                  <a:lnTo>
                    <a:pt x="42" y="64"/>
                  </a:lnTo>
                  <a:lnTo>
                    <a:pt x="62" y="55"/>
                  </a:lnTo>
                  <a:lnTo>
                    <a:pt x="82" y="46"/>
                  </a:lnTo>
                  <a:lnTo>
                    <a:pt x="100" y="38"/>
                  </a:lnTo>
                  <a:lnTo>
                    <a:pt x="119" y="28"/>
                  </a:lnTo>
                  <a:lnTo>
                    <a:pt x="137" y="18"/>
                  </a:lnTo>
                  <a:lnTo>
                    <a:pt x="157" y="8"/>
                  </a:lnTo>
                  <a:lnTo>
                    <a:pt x="175" y="0"/>
                  </a:lnTo>
                  <a:lnTo>
                    <a:pt x="182" y="2"/>
                  </a:lnTo>
                  <a:lnTo>
                    <a:pt x="186" y="6"/>
                  </a:lnTo>
                  <a:lnTo>
                    <a:pt x="188" y="13"/>
                  </a:lnTo>
                  <a:lnTo>
                    <a:pt x="189"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32"/>
            <p:cNvSpPr/>
            <p:nvPr/>
          </p:nvSpPr>
          <p:spPr>
            <a:xfrm>
              <a:off x="887" y="3103"/>
              <a:ext cx="161" cy="106"/>
            </a:xfrm>
            <a:custGeom>
              <a:avLst/>
              <a:gdLst/>
              <a:ahLst/>
              <a:cxnLst/>
              <a:rect l="l" t="t" r="r" b="b"/>
              <a:pathLst>
                <a:path w="161" h="106" extrusionOk="0">
                  <a:moveTo>
                    <a:pt x="161" y="18"/>
                  </a:moveTo>
                  <a:lnTo>
                    <a:pt x="144" y="29"/>
                  </a:lnTo>
                  <a:lnTo>
                    <a:pt x="125" y="40"/>
                  </a:lnTo>
                  <a:lnTo>
                    <a:pt x="107" y="51"/>
                  </a:lnTo>
                  <a:lnTo>
                    <a:pt x="87" y="62"/>
                  </a:lnTo>
                  <a:lnTo>
                    <a:pt x="67" y="73"/>
                  </a:lnTo>
                  <a:lnTo>
                    <a:pt x="46" y="84"/>
                  </a:lnTo>
                  <a:lnTo>
                    <a:pt x="24" y="94"/>
                  </a:lnTo>
                  <a:lnTo>
                    <a:pt x="2" y="106"/>
                  </a:lnTo>
                  <a:lnTo>
                    <a:pt x="0" y="77"/>
                  </a:lnTo>
                  <a:lnTo>
                    <a:pt x="21" y="68"/>
                  </a:lnTo>
                  <a:lnTo>
                    <a:pt x="40" y="60"/>
                  </a:lnTo>
                  <a:lnTo>
                    <a:pt x="61" y="51"/>
                  </a:lnTo>
                  <a:lnTo>
                    <a:pt x="82" y="41"/>
                  </a:lnTo>
                  <a:lnTo>
                    <a:pt x="101" y="31"/>
                  </a:lnTo>
                  <a:lnTo>
                    <a:pt x="121" y="21"/>
                  </a:lnTo>
                  <a:lnTo>
                    <a:pt x="141" y="10"/>
                  </a:lnTo>
                  <a:lnTo>
                    <a:pt x="160" y="0"/>
                  </a:lnTo>
                  <a:lnTo>
                    <a:pt x="161" y="18"/>
                  </a:lnTo>
                  <a:close/>
                </a:path>
              </a:pathLst>
            </a:custGeom>
            <a:solidFill>
              <a:srgbClr val="FF7C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Google Shape;514;p32"/>
            <p:cNvSpPr/>
            <p:nvPr/>
          </p:nvSpPr>
          <p:spPr>
            <a:xfrm>
              <a:off x="700" y="3436"/>
              <a:ext cx="696" cy="541"/>
            </a:xfrm>
            <a:custGeom>
              <a:avLst/>
              <a:gdLst/>
              <a:ahLst/>
              <a:cxnLst/>
              <a:rect l="l" t="t" r="r" b="b"/>
              <a:pathLst>
                <a:path w="696" h="541" extrusionOk="0">
                  <a:moveTo>
                    <a:pt x="696" y="33"/>
                  </a:moveTo>
                  <a:lnTo>
                    <a:pt x="672" y="35"/>
                  </a:lnTo>
                  <a:lnTo>
                    <a:pt x="649" y="39"/>
                  </a:lnTo>
                  <a:lnTo>
                    <a:pt x="627" y="44"/>
                  </a:lnTo>
                  <a:lnTo>
                    <a:pt x="605" y="49"/>
                  </a:lnTo>
                  <a:lnTo>
                    <a:pt x="585" y="56"/>
                  </a:lnTo>
                  <a:lnTo>
                    <a:pt x="564" y="62"/>
                  </a:lnTo>
                  <a:lnTo>
                    <a:pt x="545" y="70"/>
                  </a:lnTo>
                  <a:lnTo>
                    <a:pt x="527" y="76"/>
                  </a:lnTo>
                  <a:lnTo>
                    <a:pt x="516" y="86"/>
                  </a:lnTo>
                  <a:lnTo>
                    <a:pt x="505" y="96"/>
                  </a:lnTo>
                  <a:lnTo>
                    <a:pt x="494" y="105"/>
                  </a:lnTo>
                  <a:lnTo>
                    <a:pt x="484" y="115"/>
                  </a:lnTo>
                  <a:lnTo>
                    <a:pt x="476" y="125"/>
                  </a:lnTo>
                  <a:lnTo>
                    <a:pt x="468" y="135"/>
                  </a:lnTo>
                  <a:lnTo>
                    <a:pt x="460" y="147"/>
                  </a:lnTo>
                  <a:lnTo>
                    <a:pt x="455" y="159"/>
                  </a:lnTo>
                  <a:lnTo>
                    <a:pt x="456" y="168"/>
                  </a:lnTo>
                  <a:lnTo>
                    <a:pt x="459" y="177"/>
                  </a:lnTo>
                  <a:lnTo>
                    <a:pt x="465" y="184"/>
                  </a:lnTo>
                  <a:lnTo>
                    <a:pt x="472" y="191"/>
                  </a:lnTo>
                  <a:lnTo>
                    <a:pt x="491" y="190"/>
                  </a:lnTo>
                  <a:lnTo>
                    <a:pt x="507" y="185"/>
                  </a:lnTo>
                  <a:lnTo>
                    <a:pt x="524" y="178"/>
                  </a:lnTo>
                  <a:lnTo>
                    <a:pt x="540" y="170"/>
                  </a:lnTo>
                  <a:lnTo>
                    <a:pt x="555" y="161"/>
                  </a:lnTo>
                  <a:lnTo>
                    <a:pt x="572" y="155"/>
                  </a:lnTo>
                  <a:lnTo>
                    <a:pt x="589" y="152"/>
                  </a:lnTo>
                  <a:lnTo>
                    <a:pt x="608" y="153"/>
                  </a:lnTo>
                  <a:lnTo>
                    <a:pt x="648" y="154"/>
                  </a:lnTo>
                  <a:lnTo>
                    <a:pt x="637" y="164"/>
                  </a:lnTo>
                  <a:lnTo>
                    <a:pt x="624" y="170"/>
                  </a:lnTo>
                  <a:lnTo>
                    <a:pt x="610" y="173"/>
                  </a:lnTo>
                  <a:lnTo>
                    <a:pt x="596" y="176"/>
                  </a:lnTo>
                  <a:lnTo>
                    <a:pt x="581" y="178"/>
                  </a:lnTo>
                  <a:lnTo>
                    <a:pt x="567" y="180"/>
                  </a:lnTo>
                  <a:lnTo>
                    <a:pt x="553" y="185"/>
                  </a:lnTo>
                  <a:lnTo>
                    <a:pt x="541" y="193"/>
                  </a:lnTo>
                  <a:lnTo>
                    <a:pt x="532" y="193"/>
                  </a:lnTo>
                  <a:lnTo>
                    <a:pt x="525" y="193"/>
                  </a:lnTo>
                  <a:lnTo>
                    <a:pt x="516" y="193"/>
                  </a:lnTo>
                  <a:lnTo>
                    <a:pt x="507" y="194"/>
                  </a:lnTo>
                  <a:lnTo>
                    <a:pt x="499" y="194"/>
                  </a:lnTo>
                  <a:lnTo>
                    <a:pt x="491" y="196"/>
                  </a:lnTo>
                  <a:lnTo>
                    <a:pt x="483" y="198"/>
                  </a:lnTo>
                  <a:lnTo>
                    <a:pt x="476" y="202"/>
                  </a:lnTo>
                  <a:lnTo>
                    <a:pt x="465" y="213"/>
                  </a:lnTo>
                  <a:lnTo>
                    <a:pt x="454" y="222"/>
                  </a:lnTo>
                  <a:lnTo>
                    <a:pt x="443" y="231"/>
                  </a:lnTo>
                  <a:lnTo>
                    <a:pt x="431" y="240"/>
                  </a:lnTo>
                  <a:lnTo>
                    <a:pt x="420" y="249"/>
                  </a:lnTo>
                  <a:lnTo>
                    <a:pt x="409" y="257"/>
                  </a:lnTo>
                  <a:lnTo>
                    <a:pt x="399" y="267"/>
                  </a:lnTo>
                  <a:lnTo>
                    <a:pt x="390" y="277"/>
                  </a:lnTo>
                  <a:lnTo>
                    <a:pt x="389" y="286"/>
                  </a:lnTo>
                  <a:lnTo>
                    <a:pt x="371" y="280"/>
                  </a:lnTo>
                  <a:lnTo>
                    <a:pt x="458" y="184"/>
                  </a:lnTo>
                  <a:lnTo>
                    <a:pt x="456" y="180"/>
                  </a:lnTo>
                  <a:lnTo>
                    <a:pt x="453" y="177"/>
                  </a:lnTo>
                  <a:lnTo>
                    <a:pt x="450" y="177"/>
                  </a:lnTo>
                  <a:lnTo>
                    <a:pt x="444" y="177"/>
                  </a:lnTo>
                  <a:lnTo>
                    <a:pt x="439" y="177"/>
                  </a:lnTo>
                  <a:lnTo>
                    <a:pt x="434" y="177"/>
                  </a:lnTo>
                  <a:lnTo>
                    <a:pt x="429" y="174"/>
                  </a:lnTo>
                  <a:lnTo>
                    <a:pt x="425" y="171"/>
                  </a:lnTo>
                  <a:lnTo>
                    <a:pt x="419" y="171"/>
                  </a:lnTo>
                  <a:lnTo>
                    <a:pt x="502" y="86"/>
                  </a:lnTo>
                  <a:lnTo>
                    <a:pt x="495" y="80"/>
                  </a:lnTo>
                  <a:lnTo>
                    <a:pt x="403" y="166"/>
                  </a:lnTo>
                  <a:lnTo>
                    <a:pt x="399" y="166"/>
                  </a:lnTo>
                  <a:lnTo>
                    <a:pt x="397" y="165"/>
                  </a:lnTo>
                  <a:lnTo>
                    <a:pt x="394" y="165"/>
                  </a:lnTo>
                  <a:lnTo>
                    <a:pt x="392" y="168"/>
                  </a:lnTo>
                  <a:lnTo>
                    <a:pt x="395" y="174"/>
                  </a:lnTo>
                  <a:lnTo>
                    <a:pt x="357" y="210"/>
                  </a:lnTo>
                  <a:lnTo>
                    <a:pt x="353" y="211"/>
                  </a:lnTo>
                  <a:lnTo>
                    <a:pt x="349" y="209"/>
                  </a:lnTo>
                  <a:lnTo>
                    <a:pt x="346" y="209"/>
                  </a:lnTo>
                  <a:lnTo>
                    <a:pt x="343" y="213"/>
                  </a:lnTo>
                  <a:lnTo>
                    <a:pt x="348" y="218"/>
                  </a:lnTo>
                  <a:lnTo>
                    <a:pt x="342" y="222"/>
                  </a:lnTo>
                  <a:lnTo>
                    <a:pt x="335" y="230"/>
                  </a:lnTo>
                  <a:lnTo>
                    <a:pt x="329" y="238"/>
                  </a:lnTo>
                  <a:lnTo>
                    <a:pt x="322" y="245"/>
                  </a:lnTo>
                  <a:lnTo>
                    <a:pt x="315" y="252"/>
                  </a:lnTo>
                  <a:lnTo>
                    <a:pt x="307" y="256"/>
                  </a:lnTo>
                  <a:lnTo>
                    <a:pt x="298" y="257"/>
                  </a:lnTo>
                  <a:lnTo>
                    <a:pt x="289" y="254"/>
                  </a:lnTo>
                  <a:lnTo>
                    <a:pt x="287" y="254"/>
                  </a:lnTo>
                  <a:lnTo>
                    <a:pt x="285" y="255"/>
                  </a:lnTo>
                  <a:lnTo>
                    <a:pt x="283" y="256"/>
                  </a:lnTo>
                  <a:lnTo>
                    <a:pt x="281" y="257"/>
                  </a:lnTo>
                  <a:lnTo>
                    <a:pt x="297" y="266"/>
                  </a:lnTo>
                  <a:lnTo>
                    <a:pt x="289" y="273"/>
                  </a:lnTo>
                  <a:lnTo>
                    <a:pt x="282" y="281"/>
                  </a:lnTo>
                  <a:lnTo>
                    <a:pt x="274" y="291"/>
                  </a:lnTo>
                  <a:lnTo>
                    <a:pt x="266" y="300"/>
                  </a:lnTo>
                  <a:lnTo>
                    <a:pt x="257" y="307"/>
                  </a:lnTo>
                  <a:lnTo>
                    <a:pt x="247" y="312"/>
                  </a:lnTo>
                  <a:lnTo>
                    <a:pt x="236" y="313"/>
                  </a:lnTo>
                  <a:lnTo>
                    <a:pt x="224" y="307"/>
                  </a:lnTo>
                  <a:lnTo>
                    <a:pt x="223" y="307"/>
                  </a:lnTo>
                  <a:lnTo>
                    <a:pt x="222" y="308"/>
                  </a:lnTo>
                  <a:lnTo>
                    <a:pt x="221" y="308"/>
                  </a:lnTo>
                  <a:lnTo>
                    <a:pt x="220" y="310"/>
                  </a:lnTo>
                  <a:lnTo>
                    <a:pt x="221" y="315"/>
                  </a:lnTo>
                  <a:lnTo>
                    <a:pt x="225" y="317"/>
                  </a:lnTo>
                  <a:lnTo>
                    <a:pt x="232" y="319"/>
                  </a:lnTo>
                  <a:lnTo>
                    <a:pt x="236" y="322"/>
                  </a:lnTo>
                  <a:lnTo>
                    <a:pt x="239" y="322"/>
                  </a:lnTo>
                  <a:lnTo>
                    <a:pt x="233" y="330"/>
                  </a:lnTo>
                  <a:lnTo>
                    <a:pt x="224" y="339"/>
                  </a:lnTo>
                  <a:lnTo>
                    <a:pt x="215" y="348"/>
                  </a:lnTo>
                  <a:lnTo>
                    <a:pt x="210" y="358"/>
                  </a:lnTo>
                  <a:lnTo>
                    <a:pt x="213" y="361"/>
                  </a:lnTo>
                  <a:lnTo>
                    <a:pt x="251" y="327"/>
                  </a:lnTo>
                  <a:lnTo>
                    <a:pt x="293" y="339"/>
                  </a:lnTo>
                  <a:lnTo>
                    <a:pt x="289" y="343"/>
                  </a:lnTo>
                  <a:lnTo>
                    <a:pt x="284" y="350"/>
                  </a:lnTo>
                  <a:lnTo>
                    <a:pt x="280" y="356"/>
                  </a:lnTo>
                  <a:lnTo>
                    <a:pt x="274" y="362"/>
                  </a:lnTo>
                  <a:lnTo>
                    <a:pt x="268" y="368"/>
                  </a:lnTo>
                  <a:lnTo>
                    <a:pt x="261" y="373"/>
                  </a:lnTo>
                  <a:lnTo>
                    <a:pt x="255" y="375"/>
                  </a:lnTo>
                  <a:lnTo>
                    <a:pt x="248" y="375"/>
                  </a:lnTo>
                  <a:lnTo>
                    <a:pt x="235" y="372"/>
                  </a:lnTo>
                  <a:lnTo>
                    <a:pt x="223" y="367"/>
                  </a:lnTo>
                  <a:lnTo>
                    <a:pt x="211" y="363"/>
                  </a:lnTo>
                  <a:lnTo>
                    <a:pt x="198" y="360"/>
                  </a:lnTo>
                  <a:lnTo>
                    <a:pt x="186" y="355"/>
                  </a:lnTo>
                  <a:lnTo>
                    <a:pt x="174" y="352"/>
                  </a:lnTo>
                  <a:lnTo>
                    <a:pt x="161" y="350"/>
                  </a:lnTo>
                  <a:lnTo>
                    <a:pt x="148" y="348"/>
                  </a:lnTo>
                  <a:lnTo>
                    <a:pt x="150" y="356"/>
                  </a:lnTo>
                  <a:lnTo>
                    <a:pt x="460" y="452"/>
                  </a:lnTo>
                  <a:lnTo>
                    <a:pt x="475" y="456"/>
                  </a:lnTo>
                  <a:lnTo>
                    <a:pt x="481" y="447"/>
                  </a:lnTo>
                  <a:lnTo>
                    <a:pt x="488" y="438"/>
                  </a:lnTo>
                  <a:lnTo>
                    <a:pt x="495" y="429"/>
                  </a:lnTo>
                  <a:lnTo>
                    <a:pt x="503" y="420"/>
                  </a:lnTo>
                  <a:lnTo>
                    <a:pt x="510" y="410"/>
                  </a:lnTo>
                  <a:lnTo>
                    <a:pt x="516" y="400"/>
                  </a:lnTo>
                  <a:lnTo>
                    <a:pt x="521" y="390"/>
                  </a:lnTo>
                  <a:lnTo>
                    <a:pt x="527" y="380"/>
                  </a:lnTo>
                  <a:lnTo>
                    <a:pt x="525" y="378"/>
                  </a:lnTo>
                  <a:lnTo>
                    <a:pt x="523" y="377"/>
                  </a:lnTo>
                  <a:lnTo>
                    <a:pt x="519" y="377"/>
                  </a:lnTo>
                  <a:lnTo>
                    <a:pt x="516" y="377"/>
                  </a:lnTo>
                  <a:lnTo>
                    <a:pt x="469" y="441"/>
                  </a:lnTo>
                  <a:lnTo>
                    <a:pt x="464" y="440"/>
                  </a:lnTo>
                  <a:lnTo>
                    <a:pt x="457" y="439"/>
                  </a:lnTo>
                  <a:lnTo>
                    <a:pt x="452" y="437"/>
                  </a:lnTo>
                  <a:lnTo>
                    <a:pt x="446" y="435"/>
                  </a:lnTo>
                  <a:lnTo>
                    <a:pt x="440" y="433"/>
                  </a:lnTo>
                  <a:lnTo>
                    <a:pt x="434" y="431"/>
                  </a:lnTo>
                  <a:lnTo>
                    <a:pt x="428" y="429"/>
                  </a:lnTo>
                  <a:lnTo>
                    <a:pt x="422" y="427"/>
                  </a:lnTo>
                  <a:lnTo>
                    <a:pt x="428" y="423"/>
                  </a:lnTo>
                  <a:lnTo>
                    <a:pt x="433" y="416"/>
                  </a:lnTo>
                  <a:lnTo>
                    <a:pt x="438" y="409"/>
                  </a:lnTo>
                  <a:lnTo>
                    <a:pt x="443" y="401"/>
                  </a:lnTo>
                  <a:lnTo>
                    <a:pt x="449" y="395"/>
                  </a:lnTo>
                  <a:lnTo>
                    <a:pt x="455" y="390"/>
                  </a:lnTo>
                  <a:lnTo>
                    <a:pt x="463" y="389"/>
                  </a:lnTo>
                  <a:lnTo>
                    <a:pt x="471" y="392"/>
                  </a:lnTo>
                  <a:lnTo>
                    <a:pt x="487" y="389"/>
                  </a:lnTo>
                  <a:lnTo>
                    <a:pt x="502" y="384"/>
                  </a:lnTo>
                  <a:lnTo>
                    <a:pt x="517" y="376"/>
                  </a:lnTo>
                  <a:lnTo>
                    <a:pt x="531" y="370"/>
                  </a:lnTo>
                  <a:lnTo>
                    <a:pt x="547" y="364"/>
                  </a:lnTo>
                  <a:lnTo>
                    <a:pt x="563" y="361"/>
                  </a:lnTo>
                  <a:lnTo>
                    <a:pt x="579" y="362"/>
                  </a:lnTo>
                  <a:lnTo>
                    <a:pt x="597" y="366"/>
                  </a:lnTo>
                  <a:lnTo>
                    <a:pt x="598" y="367"/>
                  </a:lnTo>
                  <a:lnTo>
                    <a:pt x="600" y="368"/>
                  </a:lnTo>
                  <a:lnTo>
                    <a:pt x="603" y="370"/>
                  </a:lnTo>
                  <a:lnTo>
                    <a:pt x="608" y="371"/>
                  </a:lnTo>
                  <a:lnTo>
                    <a:pt x="487" y="541"/>
                  </a:lnTo>
                  <a:lnTo>
                    <a:pt x="4" y="476"/>
                  </a:lnTo>
                  <a:lnTo>
                    <a:pt x="0" y="450"/>
                  </a:lnTo>
                  <a:lnTo>
                    <a:pt x="0" y="424"/>
                  </a:lnTo>
                  <a:lnTo>
                    <a:pt x="2" y="397"/>
                  </a:lnTo>
                  <a:lnTo>
                    <a:pt x="7" y="372"/>
                  </a:lnTo>
                  <a:lnTo>
                    <a:pt x="478" y="14"/>
                  </a:lnTo>
                  <a:lnTo>
                    <a:pt x="488" y="9"/>
                  </a:lnTo>
                  <a:lnTo>
                    <a:pt x="498" y="4"/>
                  </a:lnTo>
                  <a:lnTo>
                    <a:pt x="507" y="2"/>
                  </a:lnTo>
                  <a:lnTo>
                    <a:pt x="516" y="1"/>
                  </a:lnTo>
                  <a:lnTo>
                    <a:pt x="526" y="0"/>
                  </a:lnTo>
                  <a:lnTo>
                    <a:pt x="536" y="1"/>
                  </a:lnTo>
                  <a:lnTo>
                    <a:pt x="547" y="3"/>
                  </a:lnTo>
                  <a:lnTo>
                    <a:pt x="557" y="6"/>
                  </a:lnTo>
                  <a:lnTo>
                    <a:pt x="696" y="33"/>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Google Shape;515;p32"/>
            <p:cNvSpPr/>
            <p:nvPr/>
          </p:nvSpPr>
          <p:spPr>
            <a:xfrm>
              <a:off x="848" y="3469"/>
              <a:ext cx="354" cy="309"/>
            </a:xfrm>
            <a:custGeom>
              <a:avLst/>
              <a:gdLst/>
              <a:ahLst/>
              <a:cxnLst/>
              <a:rect l="l" t="t" r="r" b="b"/>
              <a:pathLst>
                <a:path w="354" h="309" extrusionOk="0">
                  <a:moveTo>
                    <a:pt x="354" y="3"/>
                  </a:moveTo>
                  <a:lnTo>
                    <a:pt x="354" y="6"/>
                  </a:lnTo>
                  <a:lnTo>
                    <a:pt x="76" y="249"/>
                  </a:lnTo>
                  <a:lnTo>
                    <a:pt x="66" y="257"/>
                  </a:lnTo>
                  <a:lnTo>
                    <a:pt x="58" y="265"/>
                  </a:lnTo>
                  <a:lnTo>
                    <a:pt x="48" y="272"/>
                  </a:lnTo>
                  <a:lnTo>
                    <a:pt x="39" y="280"/>
                  </a:lnTo>
                  <a:lnTo>
                    <a:pt x="30" y="287"/>
                  </a:lnTo>
                  <a:lnTo>
                    <a:pt x="22" y="295"/>
                  </a:lnTo>
                  <a:lnTo>
                    <a:pt x="12" y="303"/>
                  </a:lnTo>
                  <a:lnTo>
                    <a:pt x="3" y="309"/>
                  </a:lnTo>
                  <a:lnTo>
                    <a:pt x="0" y="306"/>
                  </a:lnTo>
                  <a:lnTo>
                    <a:pt x="1" y="303"/>
                  </a:lnTo>
                  <a:lnTo>
                    <a:pt x="3" y="299"/>
                  </a:lnTo>
                  <a:lnTo>
                    <a:pt x="4" y="296"/>
                  </a:lnTo>
                  <a:lnTo>
                    <a:pt x="344" y="0"/>
                  </a:lnTo>
                  <a:lnTo>
                    <a:pt x="346" y="0"/>
                  </a:lnTo>
                  <a:lnTo>
                    <a:pt x="350" y="0"/>
                  </a:lnTo>
                  <a:lnTo>
                    <a:pt x="352" y="1"/>
                  </a:lnTo>
                  <a:lnTo>
                    <a:pt x="354" y="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Google Shape;516;p32"/>
            <p:cNvSpPr/>
            <p:nvPr/>
          </p:nvSpPr>
          <p:spPr>
            <a:xfrm>
              <a:off x="1440" y="3610"/>
              <a:ext cx="58" cy="68"/>
            </a:xfrm>
            <a:custGeom>
              <a:avLst/>
              <a:gdLst/>
              <a:ahLst/>
              <a:cxnLst/>
              <a:rect l="l" t="t" r="r" b="b"/>
              <a:pathLst>
                <a:path w="58" h="68" extrusionOk="0">
                  <a:moveTo>
                    <a:pt x="24" y="0"/>
                  </a:moveTo>
                  <a:lnTo>
                    <a:pt x="56" y="19"/>
                  </a:lnTo>
                  <a:lnTo>
                    <a:pt x="56" y="32"/>
                  </a:lnTo>
                  <a:lnTo>
                    <a:pt x="56" y="44"/>
                  </a:lnTo>
                  <a:lnTo>
                    <a:pt x="56" y="56"/>
                  </a:lnTo>
                  <a:lnTo>
                    <a:pt x="58" y="68"/>
                  </a:lnTo>
                  <a:lnTo>
                    <a:pt x="52" y="65"/>
                  </a:lnTo>
                  <a:lnTo>
                    <a:pt x="45" y="61"/>
                  </a:lnTo>
                  <a:lnTo>
                    <a:pt x="37" y="57"/>
                  </a:lnTo>
                  <a:lnTo>
                    <a:pt x="31" y="53"/>
                  </a:lnTo>
                  <a:lnTo>
                    <a:pt x="23" y="48"/>
                  </a:lnTo>
                  <a:lnTo>
                    <a:pt x="16" y="44"/>
                  </a:lnTo>
                  <a:lnTo>
                    <a:pt x="8" y="40"/>
                  </a:lnTo>
                  <a:lnTo>
                    <a:pt x="0" y="36"/>
                  </a:lnTo>
                  <a:lnTo>
                    <a:pt x="24" y="0"/>
                  </a:lnTo>
                  <a:close/>
                </a:path>
              </a:pathLst>
            </a:custGeom>
            <a:solidFill>
              <a:srgbClr val="D196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7" name="Google Shape;517;p32"/>
            <p:cNvSpPr/>
            <p:nvPr/>
          </p:nvSpPr>
          <p:spPr>
            <a:xfrm>
              <a:off x="1071" y="3615"/>
              <a:ext cx="64" cy="46"/>
            </a:xfrm>
            <a:custGeom>
              <a:avLst/>
              <a:gdLst/>
              <a:ahLst/>
              <a:cxnLst/>
              <a:rect l="l" t="t" r="r" b="b"/>
              <a:pathLst>
                <a:path w="64" h="46" extrusionOk="0">
                  <a:moveTo>
                    <a:pt x="64" y="14"/>
                  </a:moveTo>
                  <a:lnTo>
                    <a:pt x="34" y="46"/>
                  </a:lnTo>
                  <a:lnTo>
                    <a:pt x="0" y="36"/>
                  </a:lnTo>
                  <a:lnTo>
                    <a:pt x="8" y="30"/>
                  </a:lnTo>
                  <a:lnTo>
                    <a:pt x="15" y="23"/>
                  </a:lnTo>
                  <a:lnTo>
                    <a:pt x="22" y="15"/>
                  </a:lnTo>
                  <a:lnTo>
                    <a:pt x="30" y="7"/>
                  </a:lnTo>
                  <a:lnTo>
                    <a:pt x="37" y="2"/>
                  </a:lnTo>
                  <a:lnTo>
                    <a:pt x="45" y="0"/>
                  </a:lnTo>
                  <a:lnTo>
                    <a:pt x="55" y="2"/>
                  </a:lnTo>
                  <a:lnTo>
                    <a:pt x="64" y="10"/>
                  </a:lnTo>
                  <a:lnTo>
                    <a:pt x="64" y="14"/>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8" name="Google Shape;518;p32"/>
            <p:cNvSpPr/>
            <p:nvPr/>
          </p:nvSpPr>
          <p:spPr>
            <a:xfrm>
              <a:off x="1413" y="3616"/>
              <a:ext cx="20" cy="21"/>
            </a:xfrm>
            <a:custGeom>
              <a:avLst/>
              <a:gdLst/>
              <a:ahLst/>
              <a:cxnLst/>
              <a:rect l="l" t="t" r="r" b="b"/>
              <a:pathLst>
                <a:path w="20" h="21" extrusionOk="0">
                  <a:moveTo>
                    <a:pt x="6" y="21"/>
                  </a:moveTo>
                  <a:lnTo>
                    <a:pt x="0" y="15"/>
                  </a:lnTo>
                  <a:lnTo>
                    <a:pt x="3" y="11"/>
                  </a:lnTo>
                  <a:lnTo>
                    <a:pt x="9" y="6"/>
                  </a:lnTo>
                  <a:lnTo>
                    <a:pt x="14" y="2"/>
                  </a:lnTo>
                  <a:lnTo>
                    <a:pt x="20" y="0"/>
                  </a:lnTo>
                  <a:lnTo>
                    <a:pt x="6" y="21"/>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19" name="Google Shape;519;p32"/>
            <p:cNvGrpSpPr/>
            <p:nvPr/>
          </p:nvGrpSpPr>
          <p:grpSpPr>
            <a:xfrm>
              <a:off x="1118" y="2400"/>
              <a:ext cx="1258" cy="1777"/>
              <a:chOff x="1116" y="2406"/>
              <a:chExt cx="1258" cy="1777"/>
            </a:xfrm>
          </p:grpSpPr>
          <p:sp>
            <p:nvSpPr>
              <p:cNvPr id="520" name="Google Shape;520;p32"/>
              <p:cNvSpPr/>
              <p:nvPr/>
            </p:nvSpPr>
            <p:spPr>
              <a:xfrm>
                <a:off x="1337" y="3739"/>
                <a:ext cx="782" cy="377"/>
              </a:xfrm>
              <a:custGeom>
                <a:avLst/>
                <a:gdLst/>
                <a:ahLst/>
                <a:cxnLst/>
                <a:rect l="l" t="t" r="r" b="b"/>
                <a:pathLst>
                  <a:path w="782" h="377" extrusionOk="0">
                    <a:moveTo>
                      <a:pt x="191" y="102"/>
                    </a:moveTo>
                    <a:lnTo>
                      <a:pt x="0" y="377"/>
                    </a:lnTo>
                    <a:lnTo>
                      <a:pt x="760" y="377"/>
                    </a:lnTo>
                    <a:lnTo>
                      <a:pt x="782" y="0"/>
                    </a:lnTo>
                    <a:lnTo>
                      <a:pt x="191" y="102"/>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1" name="Google Shape;521;p32"/>
              <p:cNvSpPr/>
              <p:nvPr/>
            </p:nvSpPr>
            <p:spPr>
              <a:xfrm>
                <a:off x="1530" y="2406"/>
                <a:ext cx="628" cy="582"/>
              </a:xfrm>
              <a:custGeom>
                <a:avLst/>
                <a:gdLst/>
                <a:ahLst/>
                <a:cxnLst/>
                <a:rect l="l" t="t" r="r" b="b"/>
                <a:pathLst>
                  <a:path w="628" h="582" extrusionOk="0">
                    <a:moveTo>
                      <a:pt x="284" y="34"/>
                    </a:moveTo>
                    <a:lnTo>
                      <a:pt x="288" y="32"/>
                    </a:lnTo>
                    <a:lnTo>
                      <a:pt x="293" y="29"/>
                    </a:lnTo>
                    <a:lnTo>
                      <a:pt x="297" y="25"/>
                    </a:lnTo>
                    <a:lnTo>
                      <a:pt x="303" y="22"/>
                    </a:lnTo>
                    <a:lnTo>
                      <a:pt x="308" y="20"/>
                    </a:lnTo>
                    <a:lnTo>
                      <a:pt x="315" y="17"/>
                    </a:lnTo>
                    <a:lnTo>
                      <a:pt x="322" y="13"/>
                    </a:lnTo>
                    <a:lnTo>
                      <a:pt x="330" y="11"/>
                    </a:lnTo>
                    <a:lnTo>
                      <a:pt x="345" y="7"/>
                    </a:lnTo>
                    <a:lnTo>
                      <a:pt x="361" y="3"/>
                    </a:lnTo>
                    <a:lnTo>
                      <a:pt x="377" y="2"/>
                    </a:lnTo>
                    <a:lnTo>
                      <a:pt x="393" y="2"/>
                    </a:lnTo>
                    <a:lnTo>
                      <a:pt x="408" y="5"/>
                    </a:lnTo>
                    <a:lnTo>
                      <a:pt x="423" y="9"/>
                    </a:lnTo>
                    <a:lnTo>
                      <a:pt x="439" y="14"/>
                    </a:lnTo>
                    <a:lnTo>
                      <a:pt x="453" y="23"/>
                    </a:lnTo>
                    <a:lnTo>
                      <a:pt x="476" y="36"/>
                    </a:lnTo>
                    <a:lnTo>
                      <a:pt x="499" y="51"/>
                    </a:lnTo>
                    <a:lnTo>
                      <a:pt x="523" y="68"/>
                    </a:lnTo>
                    <a:lnTo>
                      <a:pt x="544" y="86"/>
                    </a:lnTo>
                    <a:lnTo>
                      <a:pt x="564" y="106"/>
                    </a:lnTo>
                    <a:lnTo>
                      <a:pt x="583" y="127"/>
                    </a:lnTo>
                    <a:lnTo>
                      <a:pt x="596" y="151"/>
                    </a:lnTo>
                    <a:lnTo>
                      <a:pt x="605" y="176"/>
                    </a:lnTo>
                    <a:lnTo>
                      <a:pt x="617" y="221"/>
                    </a:lnTo>
                    <a:lnTo>
                      <a:pt x="625" y="269"/>
                    </a:lnTo>
                    <a:lnTo>
                      <a:pt x="628" y="318"/>
                    </a:lnTo>
                    <a:lnTo>
                      <a:pt x="626" y="365"/>
                    </a:lnTo>
                    <a:lnTo>
                      <a:pt x="616" y="412"/>
                    </a:lnTo>
                    <a:lnTo>
                      <a:pt x="600" y="456"/>
                    </a:lnTo>
                    <a:lnTo>
                      <a:pt x="574" y="495"/>
                    </a:lnTo>
                    <a:lnTo>
                      <a:pt x="539" y="530"/>
                    </a:lnTo>
                    <a:lnTo>
                      <a:pt x="530" y="536"/>
                    </a:lnTo>
                    <a:lnTo>
                      <a:pt x="522" y="542"/>
                    </a:lnTo>
                    <a:lnTo>
                      <a:pt x="513" y="547"/>
                    </a:lnTo>
                    <a:lnTo>
                      <a:pt x="505" y="553"/>
                    </a:lnTo>
                    <a:lnTo>
                      <a:pt x="496" y="559"/>
                    </a:lnTo>
                    <a:lnTo>
                      <a:pt x="489" y="566"/>
                    </a:lnTo>
                    <a:lnTo>
                      <a:pt x="481" y="573"/>
                    </a:lnTo>
                    <a:lnTo>
                      <a:pt x="475" y="582"/>
                    </a:lnTo>
                    <a:lnTo>
                      <a:pt x="474" y="549"/>
                    </a:lnTo>
                    <a:lnTo>
                      <a:pt x="470" y="518"/>
                    </a:lnTo>
                    <a:lnTo>
                      <a:pt x="466" y="485"/>
                    </a:lnTo>
                    <a:lnTo>
                      <a:pt x="458" y="454"/>
                    </a:lnTo>
                    <a:lnTo>
                      <a:pt x="470" y="434"/>
                    </a:lnTo>
                    <a:lnTo>
                      <a:pt x="479" y="412"/>
                    </a:lnTo>
                    <a:lnTo>
                      <a:pt x="481" y="388"/>
                    </a:lnTo>
                    <a:lnTo>
                      <a:pt x="478" y="364"/>
                    </a:lnTo>
                    <a:lnTo>
                      <a:pt x="475" y="359"/>
                    </a:lnTo>
                    <a:lnTo>
                      <a:pt x="471" y="354"/>
                    </a:lnTo>
                    <a:lnTo>
                      <a:pt x="467" y="349"/>
                    </a:lnTo>
                    <a:lnTo>
                      <a:pt x="462" y="345"/>
                    </a:lnTo>
                    <a:lnTo>
                      <a:pt x="457" y="341"/>
                    </a:lnTo>
                    <a:lnTo>
                      <a:pt x="452" y="337"/>
                    </a:lnTo>
                    <a:lnTo>
                      <a:pt x="446" y="334"/>
                    </a:lnTo>
                    <a:lnTo>
                      <a:pt x="441" y="332"/>
                    </a:lnTo>
                    <a:lnTo>
                      <a:pt x="398" y="329"/>
                    </a:lnTo>
                    <a:lnTo>
                      <a:pt x="383" y="313"/>
                    </a:lnTo>
                    <a:lnTo>
                      <a:pt x="367" y="296"/>
                    </a:lnTo>
                    <a:lnTo>
                      <a:pt x="352" y="278"/>
                    </a:lnTo>
                    <a:lnTo>
                      <a:pt x="336" y="261"/>
                    </a:lnTo>
                    <a:lnTo>
                      <a:pt x="322" y="242"/>
                    </a:lnTo>
                    <a:lnTo>
                      <a:pt x="310" y="224"/>
                    </a:lnTo>
                    <a:lnTo>
                      <a:pt x="300" y="204"/>
                    </a:lnTo>
                    <a:lnTo>
                      <a:pt x="293" y="183"/>
                    </a:lnTo>
                    <a:lnTo>
                      <a:pt x="288" y="171"/>
                    </a:lnTo>
                    <a:lnTo>
                      <a:pt x="285" y="159"/>
                    </a:lnTo>
                    <a:lnTo>
                      <a:pt x="282" y="147"/>
                    </a:lnTo>
                    <a:lnTo>
                      <a:pt x="276" y="136"/>
                    </a:lnTo>
                    <a:lnTo>
                      <a:pt x="267" y="144"/>
                    </a:lnTo>
                    <a:lnTo>
                      <a:pt x="259" y="154"/>
                    </a:lnTo>
                    <a:lnTo>
                      <a:pt x="252" y="166"/>
                    </a:lnTo>
                    <a:lnTo>
                      <a:pt x="246" y="177"/>
                    </a:lnTo>
                    <a:lnTo>
                      <a:pt x="240" y="226"/>
                    </a:lnTo>
                    <a:lnTo>
                      <a:pt x="225" y="227"/>
                    </a:lnTo>
                    <a:lnTo>
                      <a:pt x="209" y="226"/>
                    </a:lnTo>
                    <a:lnTo>
                      <a:pt x="193" y="224"/>
                    </a:lnTo>
                    <a:lnTo>
                      <a:pt x="176" y="221"/>
                    </a:lnTo>
                    <a:lnTo>
                      <a:pt x="160" y="219"/>
                    </a:lnTo>
                    <a:lnTo>
                      <a:pt x="144" y="217"/>
                    </a:lnTo>
                    <a:lnTo>
                      <a:pt x="127" y="216"/>
                    </a:lnTo>
                    <a:lnTo>
                      <a:pt x="111" y="217"/>
                    </a:lnTo>
                    <a:lnTo>
                      <a:pt x="104" y="193"/>
                    </a:lnTo>
                    <a:lnTo>
                      <a:pt x="107" y="168"/>
                    </a:lnTo>
                    <a:lnTo>
                      <a:pt x="113" y="144"/>
                    </a:lnTo>
                    <a:lnTo>
                      <a:pt x="122" y="122"/>
                    </a:lnTo>
                    <a:lnTo>
                      <a:pt x="120" y="120"/>
                    </a:lnTo>
                    <a:lnTo>
                      <a:pt x="117" y="119"/>
                    </a:lnTo>
                    <a:lnTo>
                      <a:pt x="115" y="119"/>
                    </a:lnTo>
                    <a:lnTo>
                      <a:pt x="113" y="119"/>
                    </a:lnTo>
                    <a:lnTo>
                      <a:pt x="104" y="129"/>
                    </a:lnTo>
                    <a:lnTo>
                      <a:pt x="97" y="139"/>
                    </a:lnTo>
                    <a:lnTo>
                      <a:pt x="89" y="150"/>
                    </a:lnTo>
                    <a:lnTo>
                      <a:pt x="81" y="159"/>
                    </a:lnTo>
                    <a:lnTo>
                      <a:pt x="74" y="170"/>
                    </a:lnTo>
                    <a:lnTo>
                      <a:pt x="66" y="181"/>
                    </a:lnTo>
                    <a:lnTo>
                      <a:pt x="60" y="192"/>
                    </a:lnTo>
                    <a:lnTo>
                      <a:pt x="52" y="203"/>
                    </a:lnTo>
                    <a:lnTo>
                      <a:pt x="43" y="203"/>
                    </a:lnTo>
                    <a:lnTo>
                      <a:pt x="37" y="197"/>
                    </a:lnTo>
                    <a:lnTo>
                      <a:pt x="30" y="193"/>
                    </a:lnTo>
                    <a:lnTo>
                      <a:pt x="22" y="194"/>
                    </a:lnTo>
                    <a:lnTo>
                      <a:pt x="10" y="184"/>
                    </a:lnTo>
                    <a:lnTo>
                      <a:pt x="3" y="171"/>
                    </a:lnTo>
                    <a:lnTo>
                      <a:pt x="0" y="157"/>
                    </a:lnTo>
                    <a:lnTo>
                      <a:pt x="1" y="142"/>
                    </a:lnTo>
                    <a:lnTo>
                      <a:pt x="5" y="119"/>
                    </a:lnTo>
                    <a:lnTo>
                      <a:pt x="15" y="97"/>
                    </a:lnTo>
                    <a:lnTo>
                      <a:pt x="29" y="78"/>
                    </a:lnTo>
                    <a:lnTo>
                      <a:pt x="47" y="60"/>
                    </a:lnTo>
                    <a:lnTo>
                      <a:pt x="66" y="44"/>
                    </a:lnTo>
                    <a:lnTo>
                      <a:pt x="86" y="31"/>
                    </a:lnTo>
                    <a:lnTo>
                      <a:pt x="107" y="19"/>
                    </a:lnTo>
                    <a:lnTo>
                      <a:pt x="127" y="10"/>
                    </a:lnTo>
                    <a:lnTo>
                      <a:pt x="140" y="6"/>
                    </a:lnTo>
                    <a:lnTo>
                      <a:pt x="154" y="2"/>
                    </a:lnTo>
                    <a:lnTo>
                      <a:pt x="170" y="1"/>
                    </a:lnTo>
                    <a:lnTo>
                      <a:pt x="185" y="0"/>
                    </a:lnTo>
                    <a:lnTo>
                      <a:pt x="200" y="0"/>
                    </a:lnTo>
                    <a:lnTo>
                      <a:pt x="217" y="1"/>
                    </a:lnTo>
                    <a:lnTo>
                      <a:pt x="232" y="2"/>
                    </a:lnTo>
                    <a:lnTo>
                      <a:pt x="246" y="5"/>
                    </a:lnTo>
                    <a:lnTo>
                      <a:pt x="251" y="8"/>
                    </a:lnTo>
                    <a:lnTo>
                      <a:pt x="257" y="10"/>
                    </a:lnTo>
                    <a:lnTo>
                      <a:pt x="261" y="13"/>
                    </a:lnTo>
                    <a:lnTo>
                      <a:pt x="267" y="18"/>
                    </a:lnTo>
                    <a:lnTo>
                      <a:pt x="271" y="21"/>
                    </a:lnTo>
                    <a:lnTo>
                      <a:pt x="276" y="25"/>
                    </a:lnTo>
                    <a:lnTo>
                      <a:pt x="280" y="30"/>
                    </a:lnTo>
                    <a:lnTo>
                      <a:pt x="284" y="3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32"/>
              <p:cNvSpPr/>
              <p:nvPr/>
            </p:nvSpPr>
            <p:spPr>
              <a:xfrm>
                <a:off x="2133" y="2562"/>
                <a:ext cx="241" cy="494"/>
              </a:xfrm>
              <a:custGeom>
                <a:avLst/>
                <a:gdLst/>
                <a:ahLst/>
                <a:cxnLst/>
                <a:rect l="l" t="t" r="r" b="b"/>
                <a:pathLst>
                  <a:path w="241" h="494" extrusionOk="0">
                    <a:moveTo>
                      <a:pt x="231" y="44"/>
                    </a:moveTo>
                    <a:lnTo>
                      <a:pt x="238" y="72"/>
                    </a:lnTo>
                    <a:lnTo>
                      <a:pt x="241" y="101"/>
                    </a:lnTo>
                    <a:lnTo>
                      <a:pt x="239" y="130"/>
                    </a:lnTo>
                    <a:lnTo>
                      <a:pt x="233" y="158"/>
                    </a:lnTo>
                    <a:lnTo>
                      <a:pt x="226" y="185"/>
                    </a:lnTo>
                    <a:lnTo>
                      <a:pt x="215" y="213"/>
                    </a:lnTo>
                    <a:lnTo>
                      <a:pt x="203" y="238"/>
                    </a:lnTo>
                    <a:lnTo>
                      <a:pt x="189" y="262"/>
                    </a:lnTo>
                    <a:lnTo>
                      <a:pt x="186" y="276"/>
                    </a:lnTo>
                    <a:lnTo>
                      <a:pt x="184" y="289"/>
                    </a:lnTo>
                    <a:lnTo>
                      <a:pt x="184" y="303"/>
                    </a:lnTo>
                    <a:lnTo>
                      <a:pt x="189" y="317"/>
                    </a:lnTo>
                    <a:lnTo>
                      <a:pt x="181" y="313"/>
                    </a:lnTo>
                    <a:lnTo>
                      <a:pt x="174" y="301"/>
                    </a:lnTo>
                    <a:lnTo>
                      <a:pt x="168" y="288"/>
                    </a:lnTo>
                    <a:lnTo>
                      <a:pt x="165" y="280"/>
                    </a:lnTo>
                    <a:lnTo>
                      <a:pt x="161" y="281"/>
                    </a:lnTo>
                    <a:lnTo>
                      <a:pt x="158" y="283"/>
                    </a:lnTo>
                    <a:lnTo>
                      <a:pt x="156" y="288"/>
                    </a:lnTo>
                    <a:lnTo>
                      <a:pt x="155" y="291"/>
                    </a:lnTo>
                    <a:lnTo>
                      <a:pt x="154" y="307"/>
                    </a:lnTo>
                    <a:lnTo>
                      <a:pt x="153" y="324"/>
                    </a:lnTo>
                    <a:lnTo>
                      <a:pt x="154" y="341"/>
                    </a:lnTo>
                    <a:lnTo>
                      <a:pt x="157" y="358"/>
                    </a:lnTo>
                    <a:lnTo>
                      <a:pt x="163" y="374"/>
                    </a:lnTo>
                    <a:lnTo>
                      <a:pt x="170" y="388"/>
                    </a:lnTo>
                    <a:lnTo>
                      <a:pt x="181" y="401"/>
                    </a:lnTo>
                    <a:lnTo>
                      <a:pt x="195" y="412"/>
                    </a:lnTo>
                    <a:lnTo>
                      <a:pt x="203" y="414"/>
                    </a:lnTo>
                    <a:lnTo>
                      <a:pt x="212" y="413"/>
                    </a:lnTo>
                    <a:lnTo>
                      <a:pt x="219" y="410"/>
                    </a:lnTo>
                    <a:lnTo>
                      <a:pt x="227" y="408"/>
                    </a:lnTo>
                    <a:lnTo>
                      <a:pt x="226" y="417"/>
                    </a:lnTo>
                    <a:lnTo>
                      <a:pt x="224" y="426"/>
                    </a:lnTo>
                    <a:lnTo>
                      <a:pt x="219" y="435"/>
                    </a:lnTo>
                    <a:lnTo>
                      <a:pt x="215" y="444"/>
                    </a:lnTo>
                    <a:lnTo>
                      <a:pt x="209" y="451"/>
                    </a:lnTo>
                    <a:lnTo>
                      <a:pt x="203" y="459"/>
                    </a:lnTo>
                    <a:lnTo>
                      <a:pt x="196" y="466"/>
                    </a:lnTo>
                    <a:lnTo>
                      <a:pt x="189" y="473"/>
                    </a:lnTo>
                    <a:lnTo>
                      <a:pt x="179" y="478"/>
                    </a:lnTo>
                    <a:lnTo>
                      <a:pt x="169" y="484"/>
                    </a:lnTo>
                    <a:lnTo>
                      <a:pt x="158" y="488"/>
                    </a:lnTo>
                    <a:lnTo>
                      <a:pt x="146" y="492"/>
                    </a:lnTo>
                    <a:lnTo>
                      <a:pt x="135" y="494"/>
                    </a:lnTo>
                    <a:lnTo>
                      <a:pt x="123" y="494"/>
                    </a:lnTo>
                    <a:lnTo>
                      <a:pt x="111" y="493"/>
                    </a:lnTo>
                    <a:lnTo>
                      <a:pt x="99" y="490"/>
                    </a:lnTo>
                    <a:lnTo>
                      <a:pt x="87" y="486"/>
                    </a:lnTo>
                    <a:lnTo>
                      <a:pt x="75" y="481"/>
                    </a:lnTo>
                    <a:lnTo>
                      <a:pt x="64" y="474"/>
                    </a:lnTo>
                    <a:lnTo>
                      <a:pt x="54" y="466"/>
                    </a:lnTo>
                    <a:lnTo>
                      <a:pt x="43" y="459"/>
                    </a:lnTo>
                    <a:lnTo>
                      <a:pt x="33" y="450"/>
                    </a:lnTo>
                    <a:lnTo>
                      <a:pt x="23" y="440"/>
                    </a:lnTo>
                    <a:lnTo>
                      <a:pt x="14" y="429"/>
                    </a:lnTo>
                    <a:lnTo>
                      <a:pt x="8" y="409"/>
                    </a:lnTo>
                    <a:lnTo>
                      <a:pt x="2" y="386"/>
                    </a:lnTo>
                    <a:lnTo>
                      <a:pt x="0" y="364"/>
                    </a:lnTo>
                    <a:lnTo>
                      <a:pt x="2" y="341"/>
                    </a:lnTo>
                    <a:lnTo>
                      <a:pt x="13" y="328"/>
                    </a:lnTo>
                    <a:lnTo>
                      <a:pt x="22" y="314"/>
                    </a:lnTo>
                    <a:lnTo>
                      <a:pt x="29" y="299"/>
                    </a:lnTo>
                    <a:lnTo>
                      <a:pt x="35" y="283"/>
                    </a:lnTo>
                    <a:lnTo>
                      <a:pt x="39" y="268"/>
                    </a:lnTo>
                    <a:lnTo>
                      <a:pt x="43" y="252"/>
                    </a:lnTo>
                    <a:lnTo>
                      <a:pt x="46" y="235"/>
                    </a:lnTo>
                    <a:lnTo>
                      <a:pt x="48" y="218"/>
                    </a:lnTo>
                    <a:lnTo>
                      <a:pt x="68" y="207"/>
                    </a:lnTo>
                    <a:lnTo>
                      <a:pt x="83" y="192"/>
                    </a:lnTo>
                    <a:lnTo>
                      <a:pt x="94" y="174"/>
                    </a:lnTo>
                    <a:lnTo>
                      <a:pt x="102" y="155"/>
                    </a:lnTo>
                    <a:lnTo>
                      <a:pt x="106" y="133"/>
                    </a:lnTo>
                    <a:lnTo>
                      <a:pt x="108" y="111"/>
                    </a:lnTo>
                    <a:lnTo>
                      <a:pt x="108" y="88"/>
                    </a:lnTo>
                    <a:lnTo>
                      <a:pt x="108" y="67"/>
                    </a:lnTo>
                    <a:lnTo>
                      <a:pt x="107" y="59"/>
                    </a:lnTo>
                    <a:lnTo>
                      <a:pt x="104" y="51"/>
                    </a:lnTo>
                    <a:lnTo>
                      <a:pt x="99" y="44"/>
                    </a:lnTo>
                    <a:lnTo>
                      <a:pt x="95" y="36"/>
                    </a:lnTo>
                    <a:lnTo>
                      <a:pt x="93" y="28"/>
                    </a:lnTo>
                    <a:lnTo>
                      <a:pt x="93" y="22"/>
                    </a:lnTo>
                    <a:lnTo>
                      <a:pt x="97" y="16"/>
                    </a:lnTo>
                    <a:lnTo>
                      <a:pt x="108" y="11"/>
                    </a:lnTo>
                    <a:lnTo>
                      <a:pt x="124" y="4"/>
                    </a:lnTo>
                    <a:lnTo>
                      <a:pt x="141" y="0"/>
                    </a:lnTo>
                    <a:lnTo>
                      <a:pt x="157" y="0"/>
                    </a:lnTo>
                    <a:lnTo>
                      <a:pt x="173" y="2"/>
                    </a:lnTo>
                    <a:lnTo>
                      <a:pt x="189" y="8"/>
                    </a:lnTo>
                    <a:lnTo>
                      <a:pt x="204" y="16"/>
                    </a:lnTo>
                    <a:lnTo>
                      <a:pt x="218" y="28"/>
                    </a:lnTo>
                    <a:lnTo>
                      <a:pt x="231" y="4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3" name="Google Shape;523;p32"/>
              <p:cNvSpPr/>
              <p:nvPr/>
            </p:nvSpPr>
            <p:spPr>
              <a:xfrm>
                <a:off x="2179" y="2600"/>
                <a:ext cx="39" cy="147"/>
              </a:xfrm>
              <a:custGeom>
                <a:avLst/>
                <a:gdLst/>
                <a:ahLst/>
                <a:cxnLst/>
                <a:rect l="l" t="t" r="r" b="b"/>
                <a:pathLst>
                  <a:path w="39" h="147" extrusionOk="0">
                    <a:moveTo>
                      <a:pt x="37" y="21"/>
                    </a:moveTo>
                    <a:lnTo>
                      <a:pt x="39" y="37"/>
                    </a:lnTo>
                    <a:lnTo>
                      <a:pt x="39" y="54"/>
                    </a:lnTo>
                    <a:lnTo>
                      <a:pt x="37" y="71"/>
                    </a:lnTo>
                    <a:lnTo>
                      <a:pt x="35" y="87"/>
                    </a:lnTo>
                    <a:lnTo>
                      <a:pt x="29" y="104"/>
                    </a:lnTo>
                    <a:lnTo>
                      <a:pt x="24" y="119"/>
                    </a:lnTo>
                    <a:lnTo>
                      <a:pt x="16" y="134"/>
                    </a:lnTo>
                    <a:lnTo>
                      <a:pt x="6" y="147"/>
                    </a:lnTo>
                    <a:lnTo>
                      <a:pt x="10" y="117"/>
                    </a:lnTo>
                    <a:lnTo>
                      <a:pt x="10" y="83"/>
                    </a:lnTo>
                    <a:lnTo>
                      <a:pt x="8" y="49"/>
                    </a:lnTo>
                    <a:lnTo>
                      <a:pt x="4" y="18"/>
                    </a:lnTo>
                    <a:lnTo>
                      <a:pt x="0" y="9"/>
                    </a:lnTo>
                    <a:lnTo>
                      <a:pt x="3" y="6"/>
                    </a:lnTo>
                    <a:lnTo>
                      <a:pt x="8" y="3"/>
                    </a:lnTo>
                    <a:lnTo>
                      <a:pt x="13" y="2"/>
                    </a:lnTo>
                    <a:lnTo>
                      <a:pt x="17" y="0"/>
                    </a:lnTo>
                    <a:lnTo>
                      <a:pt x="25" y="2"/>
                    </a:lnTo>
                    <a:lnTo>
                      <a:pt x="30" y="7"/>
                    </a:lnTo>
                    <a:lnTo>
                      <a:pt x="34" y="14"/>
                    </a:lnTo>
                    <a:lnTo>
                      <a:pt x="37" y="21"/>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4" name="Google Shape;524;p32"/>
              <p:cNvSpPr/>
              <p:nvPr/>
            </p:nvSpPr>
            <p:spPr>
              <a:xfrm>
                <a:off x="1540" y="2608"/>
                <a:ext cx="448" cy="563"/>
              </a:xfrm>
              <a:custGeom>
                <a:avLst/>
                <a:gdLst/>
                <a:ahLst/>
                <a:cxnLst/>
                <a:rect l="l" t="t" r="r" b="b"/>
                <a:pathLst>
                  <a:path w="448" h="563" extrusionOk="0">
                    <a:moveTo>
                      <a:pt x="79" y="34"/>
                    </a:moveTo>
                    <a:lnTo>
                      <a:pt x="83" y="37"/>
                    </a:lnTo>
                    <a:lnTo>
                      <a:pt x="89" y="39"/>
                    </a:lnTo>
                    <a:lnTo>
                      <a:pt x="94" y="39"/>
                    </a:lnTo>
                    <a:lnTo>
                      <a:pt x="100" y="39"/>
                    </a:lnTo>
                    <a:lnTo>
                      <a:pt x="106" y="39"/>
                    </a:lnTo>
                    <a:lnTo>
                      <a:pt x="113" y="39"/>
                    </a:lnTo>
                    <a:lnTo>
                      <a:pt x="118" y="40"/>
                    </a:lnTo>
                    <a:lnTo>
                      <a:pt x="124" y="41"/>
                    </a:lnTo>
                    <a:lnTo>
                      <a:pt x="248" y="51"/>
                    </a:lnTo>
                    <a:lnTo>
                      <a:pt x="257" y="41"/>
                    </a:lnTo>
                    <a:lnTo>
                      <a:pt x="261" y="28"/>
                    </a:lnTo>
                    <a:lnTo>
                      <a:pt x="263" y="15"/>
                    </a:lnTo>
                    <a:lnTo>
                      <a:pt x="265" y="1"/>
                    </a:lnTo>
                    <a:lnTo>
                      <a:pt x="275" y="24"/>
                    </a:lnTo>
                    <a:lnTo>
                      <a:pt x="290" y="50"/>
                    </a:lnTo>
                    <a:lnTo>
                      <a:pt x="308" y="77"/>
                    </a:lnTo>
                    <a:lnTo>
                      <a:pt x="326" y="104"/>
                    </a:lnTo>
                    <a:lnTo>
                      <a:pt x="344" y="130"/>
                    </a:lnTo>
                    <a:lnTo>
                      <a:pt x="359" y="150"/>
                    </a:lnTo>
                    <a:lnTo>
                      <a:pt x="371" y="163"/>
                    </a:lnTo>
                    <a:lnTo>
                      <a:pt x="375" y="169"/>
                    </a:lnTo>
                    <a:lnTo>
                      <a:pt x="382" y="164"/>
                    </a:lnTo>
                    <a:lnTo>
                      <a:pt x="388" y="160"/>
                    </a:lnTo>
                    <a:lnTo>
                      <a:pt x="395" y="157"/>
                    </a:lnTo>
                    <a:lnTo>
                      <a:pt x="401" y="153"/>
                    </a:lnTo>
                    <a:lnTo>
                      <a:pt x="408" y="152"/>
                    </a:lnTo>
                    <a:lnTo>
                      <a:pt x="415" y="152"/>
                    </a:lnTo>
                    <a:lnTo>
                      <a:pt x="420" y="153"/>
                    </a:lnTo>
                    <a:lnTo>
                      <a:pt x="424" y="157"/>
                    </a:lnTo>
                    <a:lnTo>
                      <a:pt x="429" y="161"/>
                    </a:lnTo>
                    <a:lnTo>
                      <a:pt x="432" y="165"/>
                    </a:lnTo>
                    <a:lnTo>
                      <a:pt x="434" y="171"/>
                    </a:lnTo>
                    <a:lnTo>
                      <a:pt x="436" y="176"/>
                    </a:lnTo>
                    <a:lnTo>
                      <a:pt x="437" y="193"/>
                    </a:lnTo>
                    <a:lnTo>
                      <a:pt x="439" y="210"/>
                    </a:lnTo>
                    <a:lnTo>
                      <a:pt x="436" y="227"/>
                    </a:lnTo>
                    <a:lnTo>
                      <a:pt x="429" y="241"/>
                    </a:lnTo>
                    <a:lnTo>
                      <a:pt x="422" y="246"/>
                    </a:lnTo>
                    <a:lnTo>
                      <a:pt x="416" y="250"/>
                    </a:lnTo>
                    <a:lnTo>
                      <a:pt x="409" y="255"/>
                    </a:lnTo>
                    <a:lnTo>
                      <a:pt x="401" y="259"/>
                    </a:lnTo>
                    <a:lnTo>
                      <a:pt x="395" y="261"/>
                    </a:lnTo>
                    <a:lnTo>
                      <a:pt x="387" y="262"/>
                    </a:lnTo>
                    <a:lnTo>
                      <a:pt x="379" y="262"/>
                    </a:lnTo>
                    <a:lnTo>
                      <a:pt x="371" y="259"/>
                    </a:lnTo>
                    <a:lnTo>
                      <a:pt x="369" y="261"/>
                    </a:lnTo>
                    <a:lnTo>
                      <a:pt x="367" y="264"/>
                    </a:lnTo>
                    <a:lnTo>
                      <a:pt x="366" y="266"/>
                    </a:lnTo>
                    <a:lnTo>
                      <a:pt x="366" y="269"/>
                    </a:lnTo>
                    <a:lnTo>
                      <a:pt x="374" y="277"/>
                    </a:lnTo>
                    <a:lnTo>
                      <a:pt x="383" y="280"/>
                    </a:lnTo>
                    <a:lnTo>
                      <a:pt x="392" y="281"/>
                    </a:lnTo>
                    <a:lnTo>
                      <a:pt x="399" y="280"/>
                    </a:lnTo>
                    <a:lnTo>
                      <a:pt x="406" y="277"/>
                    </a:lnTo>
                    <a:lnTo>
                      <a:pt x="411" y="274"/>
                    </a:lnTo>
                    <a:lnTo>
                      <a:pt x="415" y="272"/>
                    </a:lnTo>
                    <a:lnTo>
                      <a:pt x="416" y="271"/>
                    </a:lnTo>
                    <a:lnTo>
                      <a:pt x="421" y="290"/>
                    </a:lnTo>
                    <a:lnTo>
                      <a:pt x="424" y="309"/>
                    </a:lnTo>
                    <a:lnTo>
                      <a:pt x="427" y="329"/>
                    </a:lnTo>
                    <a:lnTo>
                      <a:pt x="429" y="350"/>
                    </a:lnTo>
                    <a:lnTo>
                      <a:pt x="432" y="369"/>
                    </a:lnTo>
                    <a:lnTo>
                      <a:pt x="435" y="390"/>
                    </a:lnTo>
                    <a:lnTo>
                      <a:pt x="441" y="409"/>
                    </a:lnTo>
                    <a:lnTo>
                      <a:pt x="448" y="427"/>
                    </a:lnTo>
                    <a:lnTo>
                      <a:pt x="442" y="532"/>
                    </a:lnTo>
                    <a:lnTo>
                      <a:pt x="430" y="533"/>
                    </a:lnTo>
                    <a:lnTo>
                      <a:pt x="418" y="533"/>
                    </a:lnTo>
                    <a:lnTo>
                      <a:pt x="406" y="534"/>
                    </a:lnTo>
                    <a:lnTo>
                      <a:pt x="394" y="535"/>
                    </a:lnTo>
                    <a:lnTo>
                      <a:pt x="382" y="537"/>
                    </a:lnTo>
                    <a:lnTo>
                      <a:pt x="371" y="538"/>
                    </a:lnTo>
                    <a:lnTo>
                      <a:pt x="359" y="540"/>
                    </a:lnTo>
                    <a:lnTo>
                      <a:pt x="347" y="541"/>
                    </a:lnTo>
                    <a:lnTo>
                      <a:pt x="336" y="544"/>
                    </a:lnTo>
                    <a:lnTo>
                      <a:pt x="324" y="546"/>
                    </a:lnTo>
                    <a:lnTo>
                      <a:pt x="312" y="548"/>
                    </a:lnTo>
                    <a:lnTo>
                      <a:pt x="301" y="551"/>
                    </a:lnTo>
                    <a:lnTo>
                      <a:pt x="290" y="553"/>
                    </a:lnTo>
                    <a:lnTo>
                      <a:pt x="278" y="557"/>
                    </a:lnTo>
                    <a:lnTo>
                      <a:pt x="268" y="560"/>
                    </a:lnTo>
                    <a:lnTo>
                      <a:pt x="257" y="563"/>
                    </a:lnTo>
                    <a:lnTo>
                      <a:pt x="253" y="550"/>
                    </a:lnTo>
                    <a:lnTo>
                      <a:pt x="252" y="536"/>
                    </a:lnTo>
                    <a:lnTo>
                      <a:pt x="251" y="522"/>
                    </a:lnTo>
                    <a:lnTo>
                      <a:pt x="249" y="508"/>
                    </a:lnTo>
                    <a:lnTo>
                      <a:pt x="247" y="494"/>
                    </a:lnTo>
                    <a:lnTo>
                      <a:pt x="241" y="482"/>
                    </a:lnTo>
                    <a:lnTo>
                      <a:pt x="234" y="471"/>
                    </a:lnTo>
                    <a:lnTo>
                      <a:pt x="222" y="462"/>
                    </a:lnTo>
                    <a:lnTo>
                      <a:pt x="202" y="462"/>
                    </a:lnTo>
                    <a:lnTo>
                      <a:pt x="181" y="465"/>
                    </a:lnTo>
                    <a:lnTo>
                      <a:pt x="161" y="468"/>
                    </a:lnTo>
                    <a:lnTo>
                      <a:pt x="140" y="471"/>
                    </a:lnTo>
                    <a:lnTo>
                      <a:pt x="120" y="472"/>
                    </a:lnTo>
                    <a:lnTo>
                      <a:pt x="102" y="468"/>
                    </a:lnTo>
                    <a:lnTo>
                      <a:pt x="83" y="461"/>
                    </a:lnTo>
                    <a:lnTo>
                      <a:pt x="68" y="448"/>
                    </a:lnTo>
                    <a:lnTo>
                      <a:pt x="67" y="436"/>
                    </a:lnTo>
                    <a:lnTo>
                      <a:pt x="68" y="425"/>
                    </a:lnTo>
                    <a:lnTo>
                      <a:pt x="71" y="413"/>
                    </a:lnTo>
                    <a:lnTo>
                      <a:pt x="75" y="402"/>
                    </a:lnTo>
                    <a:lnTo>
                      <a:pt x="77" y="392"/>
                    </a:lnTo>
                    <a:lnTo>
                      <a:pt x="76" y="381"/>
                    </a:lnTo>
                    <a:lnTo>
                      <a:pt x="70" y="371"/>
                    </a:lnTo>
                    <a:lnTo>
                      <a:pt x="59" y="363"/>
                    </a:lnTo>
                    <a:lnTo>
                      <a:pt x="65" y="358"/>
                    </a:lnTo>
                    <a:lnTo>
                      <a:pt x="71" y="355"/>
                    </a:lnTo>
                    <a:lnTo>
                      <a:pt x="77" y="351"/>
                    </a:lnTo>
                    <a:lnTo>
                      <a:pt x="83" y="345"/>
                    </a:lnTo>
                    <a:lnTo>
                      <a:pt x="89" y="341"/>
                    </a:lnTo>
                    <a:lnTo>
                      <a:pt x="93" y="335"/>
                    </a:lnTo>
                    <a:lnTo>
                      <a:pt x="97" y="329"/>
                    </a:lnTo>
                    <a:lnTo>
                      <a:pt x="99" y="323"/>
                    </a:lnTo>
                    <a:lnTo>
                      <a:pt x="93" y="318"/>
                    </a:lnTo>
                    <a:lnTo>
                      <a:pt x="86" y="315"/>
                    </a:lnTo>
                    <a:lnTo>
                      <a:pt x="78" y="312"/>
                    </a:lnTo>
                    <a:lnTo>
                      <a:pt x="70" y="310"/>
                    </a:lnTo>
                    <a:lnTo>
                      <a:pt x="63" y="308"/>
                    </a:lnTo>
                    <a:lnTo>
                      <a:pt x="55" y="306"/>
                    </a:lnTo>
                    <a:lnTo>
                      <a:pt x="47" y="303"/>
                    </a:lnTo>
                    <a:lnTo>
                      <a:pt x="41" y="298"/>
                    </a:lnTo>
                    <a:lnTo>
                      <a:pt x="39" y="286"/>
                    </a:lnTo>
                    <a:lnTo>
                      <a:pt x="39" y="273"/>
                    </a:lnTo>
                    <a:lnTo>
                      <a:pt x="36" y="261"/>
                    </a:lnTo>
                    <a:lnTo>
                      <a:pt x="24" y="254"/>
                    </a:lnTo>
                    <a:lnTo>
                      <a:pt x="17" y="250"/>
                    </a:lnTo>
                    <a:lnTo>
                      <a:pt x="10" y="246"/>
                    </a:lnTo>
                    <a:lnTo>
                      <a:pt x="4" y="242"/>
                    </a:lnTo>
                    <a:lnTo>
                      <a:pt x="0" y="235"/>
                    </a:lnTo>
                    <a:lnTo>
                      <a:pt x="4" y="230"/>
                    </a:lnTo>
                    <a:lnTo>
                      <a:pt x="9" y="223"/>
                    </a:lnTo>
                    <a:lnTo>
                      <a:pt x="14" y="218"/>
                    </a:lnTo>
                    <a:lnTo>
                      <a:pt x="19" y="211"/>
                    </a:lnTo>
                    <a:lnTo>
                      <a:pt x="24" y="206"/>
                    </a:lnTo>
                    <a:lnTo>
                      <a:pt x="29" y="199"/>
                    </a:lnTo>
                    <a:lnTo>
                      <a:pt x="33" y="194"/>
                    </a:lnTo>
                    <a:lnTo>
                      <a:pt x="39" y="188"/>
                    </a:lnTo>
                    <a:lnTo>
                      <a:pt x="43" y="180"/>
                    </a:lnTo>
                    <a:lnTo>
                      <a:pt x="47" y="172"/>
                    </a:lnTo>
                    <a:lnTo>
                      <a:pt x="53" y="164"/>
                    </a:lnTo>
                    <a:lnTo>
                      <a:pt x="57" y="157"/>
                    </a:lnTo>
                    <a:lnTo>
                      <a:pt x="59" y="149"/>
                    </a:lnTo>
                    <a:lnTo>
                      <a:pt x="62" y="142"/>
                    </a:lnTo>
                    <a:lnTo>
                      <a:pt x="61" y="133"/>
                    </a:lnTo>
                    <a:lnTo>
                      <a:pt x="56" y="124"/>
                    </a:lnTo>
                    <a:lnTo>
                      <a:pt x="51" y="111"/>
                    </a:lnTo>
                    <a:lnTo>
                      <a:pt x="47" y="98"/>
                    </a:lnTo>
                    <a:lnTo>
                      <a:pt x="43" y="85"/>
                    </a:lnTo>
                    <a:lnTo>
                      <a:pt x="38" y="72"/>
                    </a:lnTo>
                    <a:lnTo>
                      <a:pt x="37" y="62"/>
                    </a:lnTo>
                    <a:lnTo>
                      <a:pt x="34" y="51"/>
                    </a:lnTo>
                    <a:lnTo>
                      <a:pt x="34" y="40"/>
                    </a:lnTo>
                    <a:lnTo>
                      <a:pt x="38" y="30"/>
                    </a:lnTo>
                    <a:lnTo>
                      <a:pt x="46" y="31"/>
                    </a:lnTo>
                    <a:lnTo>
                      <a:pt x="55" y="27"/>
                    </a:lnTo>
                    <a:lnTo>
                      <a:pt x="62" y="19"/>
                    </a:lnTo>
                    <a:lnTo>
                      <a:pt x="68" y="12"/>
                    </a:lnTo>
                    <a:lnTo>
                      <a:pt x="74" y="0"/>
                    </a:lnTo>
                    <a:lnTo>
                      <a:pt x="74" y="9"/>
                    </a:lnTo>
                    <a:lnTo>
                      <a:pt x="75" y="17"/>
                    </a:lnTo>
                    <a:lnTo>
                      <a:pt x="76" y="26"/>
                    </a:lnTo>
                    <a:lnTo>
                      <a:pt x="79" y="34"/>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5" name="Google Shape;525;p32"/>
              <p:cNvSpPr/>
              <p:nvPr/>
            </p:nvSpPr>
            <p:spPr>
              <a:xfrm>
                <a:off x="1590" y="2663"/>
                <a:ext cx="79" cy="43"/>
              </a:xfrm>
              <a:custGeom>
                <a:avLst/>
                <a:gdLst/>
                <a:ahLst/>
                <a:cxnLst/>
                <a:rect l="l" t="t" r="r" b="b"/>
                <a:pathLst>
                  <a:path w="79" h="43" extrusionOk="0">
                    <a:moveTo>
                      <a:pt x="77" y="32"/>
                    </a:moveTo>
                    <a:lnTo>
                      <a:pt x="79" y="35"/>
                    </a:lnTo>
                    <a:lnTo>
                      <a:pt x="79" y="39"/>
                    </a:lnTo>
                    <a:lnTo>
                      <a:pt x="77" y="42"/>
                    </a:lnTo>
                    <a:lnTo>
                      <a:pt x="74" y="43"/>
                    </a:lnTo>
                    <a:lnTo>
                      <a:pt x="65" y="36"/>
                    </a:lnTo>
                    <a:lnTo>
                      <a:pt x="55" y="32"/>
                    </a:lnTo>
                    <a:lnTo>
                      <a:pt x="47" y="29"/>
                    </a:lnTo>
                    <a:lnTo>
                      <a:pt x="38" y="27"/>
                    </a:lnTo>
                    <a:lnTo>
                      <a:pt x="29" y="25"/>
                    </a:lnTo>
                    <a:lnTo>
                      <a:pt x="19" y="24"/>
                    </a:lnTo>
                    <a:lnTo>
                      <a:pt x="11" y="23"/>
                    </a:lnTo>
                    <a:lnTo>
                      <a:pt x="1" y="22"/>
                    </a:lnTo>
                    <a:lnTo>
                      <a:pt x="1" y="16"/>
                    </a:lnTo>
                    <a:lnTo>
                      <a:pt x="0" y="8"/>
                    </a:lnTo>
                    <a:lnTo>
                      <a:pt x="0" y="3"/>
                    </a:lnTo>
                    <a:lnTo>
                      <a:pt x="8" y="0"/>
                    </a:lnTo>
                    <a:lnTo>
                      <a:pt x="18" y="1"/>
                    </a:lnTo>
                    <a:lnTo>
                      <a:pt x="27" y="4"/>
                    </a:lnTo>
                    <a:lnTo>
                      <a:pt x="36" y="8"/>
                    </a:lnTo>
                    <a:lnTo>
                      <a:pt x="44" y="12"/>
                    </a:lnTo>
                    <a:lnTo>
                      <a:pt x="52" y="17"/>
                    </a:lnTo>
                    <a:lnTo>
                      <a:pt x="61" y="22"/>
                    </a:lnTo>
                    <a:lnTo>
                      <a:pt x="68" y="28"/>
                    </a:lnTo>
                    <a:lnTo>
                      <a:pt x="77"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6" name="Google Shape;526;p32"/>
              <p:cNvSpPr/>
              <p:nvPr/>
            </p:nvSpPr>
            <p:spPr>
              <a:xfrm>
                <a:off x="1597" y="2710"/>
                <a:ext cx="89" cy="69"/>
              </a:xfrm>
              <a:custGeom>
                <a:avLst/>
                <a:gdLst/>
                <a:ahLst/>
                <a:cxnLst/>
                <a:rect l="l" t="t" r="r" b="b"/>
                <a:pathLst>
                  <a:path w="89" h="69" extrusionOk="0">
                    <a:moveTo>
                      <a:pt x="40" y="17"/>
                    </a:moveTo>
                    <a:lnTo>
                      <a:pt x="45" y="23"/>
                    </a:lnTo>
                    <a:lnTo>
                      <a:pt x="51" y="30"/>
                    </a:lnTo>
                    <a:lnTo>
                      <a:pt x="59" y="36"/>
                    </a:lnTo>
                    <a:lnTo>
                      <a:pt x="67" y="40"/>
                    </a:lnTo>
                    <a:lnTo>
                      <a:pt x="73" y="41"/>
                    </a:lnTo>
                    <a:lnTo>
                      <a:pt x="79" y="43"/>
                    </a:lnTo>
                    <a:lnTo>
                      <a:pt x="83" y="46"/>
                    </a:lnTo>
                    <a:lnTo>
                      <a:pt x="89" y="49"/>
                    </a:lnTo>
                    <a:lnTo>
                      <a:pt x="89" y="57"/>
                    </a:lnTo>
                    <a:lnTo>
                      <a:pt x="84" y="59"/>
                    </a:lnTo>
                    <a:lnTo>
                      <a:pt x="78" y="61"/>
                    </a:lnTo>
                    <a:lnTo>
                      <a:pt x="72" y="63"/>
                    </a:lnTo>
                    <a:lnTo>
                      <a:pt x="67" y="65"/>
                    </a:lnTo>
                    <a:lnTo>
                      <a:pt x="60" y="65"/>
                    </a:lnTo>
                    <a:lnTo>
                      <a:pt x="54" y="66"/>
                    </a:lnTo>
                    <a:lnTo>
                      <a:pt x="48" y="66"/>
                    </a:lnTo>
                    <a:lnTo>
                      <a:pt x="42" y="67"/>
                    </a:lnTo>
                    <a:lnTo>
                      <a:pt x="35" y="68"/>
                    </a:lnTo>
                    <a:lnTo>
                      <a:pt x="29" y="68"/>
                    </a:lnTo>
                    <a:lnTo>
                      <a:pt x="23" y="69"/>
                    </a:lnTo>
                    <a:lnTo>
                      <a:pt x="22" y="62"/>
                    </a:lnTo>
                    <a:lnTo>
                      <a:pt x="22" y="55"/>
                    </a:lnTo>
                    <a:lnTo>
                      <a:pt x="21" y="47"/>
                    </a:lnTo>
                    <a:lnTo>
                      <a:pt x="19" y="41"/>
                    </a:lnTo>
                    <a:lnTo>
                      <a:pt x="20" y="34"/>
                    </a:lnTo>
                    <a:lnTo>
                      <a:pt x="19" y="29"/>
                    </a:lnTo>
                    <a:lnTo>
                      <a:pt x="16" y="24"/>
                    </a:lnTo>
                    <a:lnTo>
                      <a:pt x="11" y="20"/>
                    </a:lnTo>
                    <a:lnTo>
                      <a:pt x="7" y="16"/>
                    </a:lnTo>
                    <a:lnTo>
                      <a:pt x="2" y="11"/>
                    </a:lnTo>
                    <a:lnTo>
                      <a:pt x="0" y="6"/>
                    </a:lnTo>
                    <a:lnTo>
                      <a:pt x="1" y="0"/>
                    </a:lnTo>
                    <a:lnTo>
                      <a:pt x="7" y="0"/>
                    </a:lnTo>
                    <a:lnTo>
                      <a:pt x="12" y="2"/>
                    </a:lnTo>
                    <a:lnTo>
                      <a:pt x="17" y="4"/>
                    </a:lnTo>
                    <a:lnTo>
                      <a:pt x="21" y="7"/>
                    </a:lnTo>
                    <a:lnTo>
                      <a:pt x="25" y="9"/>
                    </a:lnTo>
                    <a:lnTo>
                      <a:pt x="30" y="12"/>
                    </a:lnTo>
                    <a:lnTo>
                      <a:pt x="35" y="14"/>
                    </a:lnTo>
                    <a:lnTo>
                      <a:pt x="40"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Google Shape;527;p32"/>
              <p:cNvSpPr/>
              <p:nvPr/>
            </p:nvSpPr>
            <p:spPr>
              <a:xfrm>
                <a:off x="1538" y="3171"/>
                <a:ext cx="589" cy="592"/>
              </a:xfrm>
              <a:custGeom>
                <a:avLst/>
                <a:gdLst/>
                <a:ahLst/>
                <a:cxnLst/>
                <a:rect l="l" t="t" r="r" b="b"/>
                <a:pathLst>
                  <a:path w="589" h="592" extrusionOk="0">
                    <a:moveTo>
                      <a:pt x="506" y="54"/>
                    </a:moveTo>
                    <a:lnTo>
                      <a:pt x="524" y="79"/>
                    </a:lnTo>
                    <a:lnTo>
                      <a:pt x="541" y="104"/>
                    </a:lnTo>
                    <a:lnTo>
                      <a:pt x="556" y="130"/>
                    </a:lnTo>
                    <a:lnTo>
                      <a:pt x="568" y="157"/>
                    </a:lnTo>
                    <a:lnTo>
                      <a:pt x="578" y="184"/>
                    </a:lnTo>
                    <a:lnTo>
                      <a:pt x="585" y="214"/>
                    </a:lnTo>
                    <a:lnTo>
                      <a:pt x="589" y="244"/>
                    </a:lnTo>
                    <a:lnTo>
                      <a:pt x="589" y="277"/>
                    </a:lnTo>
                    <a:lnTo>
                      <a:pt x="556" y="315"/>
                    </a:lnTo>
                    <a:lnTo>
                      <a:pt x="553" y="277"/>
                    </a:lnTo>
                    <a:lnTo>
                      <a:pt x="548" y="238"/>
                    </a:lnTo>
                    <a:lnTo>
                      <a:pt x="542" y="201"/>
                    </a:lnTo>
                    <a:lnTo>
                      <a:pt x="531" y="164"/>
                    </a:lnTo>
                    <a:lnTo>
                      <a:pt x="517" y="130"/>
                    </a:lnTo>
                    <a:lnTo>
                      <a:pt x="497" y="101"/>
                    </a:lnTo>
                    <a:lnTo>
                      <a:pt x="471" y="75"/>
                    </a:lnTo>
                    <a:lnTo>
                      <a:pt x="437" y="56"/>
                    </a:lnTo>
                    <a:lnTo>
                      <a:pt x="421" y="59"/>
                    </a:lnTo>
                    <a:lnTo>
                      <a:pt x="405" y="62"/>
                    </a:lnTo>
                    <a:lnTo>
                      <a:pt x="388" y="68"/>
                    </a:lnTo>
                    <a:lnTo>
                      <a:pt x="373" y="73"/>
                    </a:lnTo>
                    <a:lnTo>
                      <a:pt x="358" y="81"/>
                    </a:lnTo>
                    <a:lnTo>
                      <a:pt x="342" y="89"/>
                    </a:lnTo>
                    <a:lnTo>
                      <a:pt x="327" y="98"/>
                    </a:lnTo>
                    <a:lnTo>
                      <a:pt x="314" y="107"/>
                    </a:lnTo>
                    <a:lnTo>
                      <a:pt x="300" y="118"/>
                    </a:lnTo>
                    <a:lnTo>
                      <a:pt x="287" y="130"/>
                    </a:lnTo>
                    <a:lnTo>
                      <a:pt x="275" y="142"/>
                    </a:lnTo>
                    <a:lnTo>
                      <a:pt x="263" y="155"/>
                    </a:lnTo>
                    <a:lnTo>
                      <a:pt x="252" y="168"/>
                    </a:lnTo>
                    <a:lnTo>
                      <a:pt x="242" y="182"/>
                    </a:lnTo>
                    <a:lnTo>
                      <a:pt x="234" y="196"/>
                    </a:lnTo>
                    <a:lnTo>
                      <a:pt x="226" y="212"/>
                    </a:lnTo>
                    <a:lnTo>
                      <a:pt x="214" y="247"/>
                    </a:lnTo>
                    <a:lnTo>
                      <a:pt x="209" y="283"/>
                    </a:lnTo>
                    <a:lnTo>
                      <a:pt x="206" y="320"/>
                    </a:lnTo>
                    <a:lnTo>
                      <a:pt x="207" y="358"/>
                    </a:lnTo>
                    <a:lnTo>
                      <a:pt x="210" y="396"/>
                    </a:lnTo>
                    <a:lnTo>
                      <a:pt x="211" y="435"/>
                    </a:lnTo>
                    <a:lnTo>
                      <a:pt x="210" y="473"/>
                    </a:lnTo>
                    <a:lnTo>
                      <a:pt x="205" y="510"/>
                    </a:lnTo>
                    <a:lnTo>
                      <a:pt x="207" y="527"/>
                    </a:lnTo>
                    <a:lnTo>
                      <a:pt x="213" y="543"/>
                    </a:lnTo>
                    <a:lnTo>
                      <a:pt x="219" y="557"/>
                    </a:lnTo>
                    <a:lnTo>
                      <a:pt x="229" y="570"/>
                    </a:lnTo>
                    <a:lnTo>
                      <a:pt x="236" y="570"/>
                    </a:lnTo>
                    <a:lnTo>
                      <a:pt x="242" y="568"/>
                    </a:lnTo>
                    <a:lnTo>
                      <a:pt x="248" y="567"/>
                    </a:lnTo>
                    <a:lnTo>
                      <a:pt x="254" y="566"/>
                    </a:lnTo>
                    <a:lnTo>
                      <a:pt x="254" y="572"/>
                    </a:lnTo>
                    <a:lnTo>
                      <a:pt x="253" y="579"/>
                    </a:lnTo>
                    <a:lnTo>
                      <a:pt x="251" y="585"/>
                    </a:lnTo>
                    <a:lnTo>
                      <a:pt x="248" y="592"/>
                    </a:lnTo>
                    <a:lnTo>
                      <a:pt x="182" y="568"/>
                    </a:lnTo>
                    <a:lnTo>
                      <a:pt x="3" y="524"/>
                    </a:lnTo>
                    <a:lnTo>
                      <a:pt x="0" y="483"/>
                    </a:lnTo>
                    <a:lnTo>
                      <a:pt x="2" y="444"/>
                    </a:lnTo>
                    <a:lnTo>
                      <a:pt x="7" y="406"/>
                    </a:lnTo>
                    <a:lnTo>
                      <a:pt x="15" y="369"/>
                    </a:lnTo>
                    <a:lnTo>
                      <a:pt x="26" y="332"/>
                    </a:lnTo>
                    <a:lnTo>
                      <a:pt x="38" y="297"/>
                    </a:lnTo>
                    <a:lnTo>
                      <a:pt x="51" y="262"/>
                    </a:lnTo>
                    <a:lnTo>
                      <a:pt x="65" y="227"/>
                    </a:lnTo>
                    <a:lnTo>
                      <a:pt x="76" y="212"/>
                    </a:lnTo>
                    <a:lnTo>
                      <a:pt x="87" y="195"/>
                    </a:lnTo>
                    <a:lnTo>
                      <a:pt x="97" y="179"/>
                    </a:lnTo>
                    <a:lnTo>
                      <a:pt x="109" y="163"/>
                    </a:lnTo>
                    <a:lnTo>
                      <a:pt x="121" y="147"/>
                    </a:lnTo>
                    <a:lnTo>
                      <a:pt x="133" y="131"/>
                    </a:lnTo>
                    <a:lnTo>
                      <a:pt x="146" y="116"/>
                    </a:lnTo>
                    <a:lnTo>
                      <a:pt x="161" y="101"/>
                    </a:lnTo>
                    <a:lnTo>
                      <a:pt x="174" y="86"/>
                    </a:lnTo>
                    <a:lnTo>
                      <a:pt x="189" y="73"/>
                    </a:lnTo>
                    <a:lnTo>
                      <a:pt x="204" y="61"/>
                    </a:lnTo>
                    <a:lnTo>
                      <a:pt x="220" y="50"/>
                    </a:lnTo>
                    <a:lnTo>
                      <a:pt x="237" y="41"/>
                    </a:lnTo>
                    <a:lnTo>
                      <a:pt x="254" y="32"/>
                    </a:lnTo>
                    <a:lnTo>
                      <a:pt x="273" y="25"/>
                    </a:lnTo>
                    <a:lnTo>
                      <a:pt x="291" y="21"/>
                    </a:lnTo>
                    <a:lnTo>
                      <a:pt x="312" y="17"/>
                    </a:lnTo>
                    <a:lnTo>
                      <a:pt x="332" y="12"/>
                    </a:lnTo>
                    <a:lnTo>
                      <a:pt x="352" y="8"/>
                    </a:lnTo>
                    <a:lnTo>
                      <a:pt x="373" y="5"/>
                    </a:lnTo>
                    <a:lnTo>
                      <a:pt x="394" y="2"/>
                    </a:lnTo>
                    <a:lnTo>
                      <a:pt x="415" y="0"/>
                    </a:lnTo>
                    <a:lnTo>
                      <a:pt x="438" y="0"/>
                    </a:lnTo>
                    <a:lnTo>
                      <a:pt x="461" y="0"/>
                    </a:lnTo>
                    <a:lnTo>
                      <a:pt x="506" y="54"/>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Google Shape;528;p32"/>
              <p:cNvSpPr/>
              <p:nvPr/>
            </p:nvSpPr>
            <p:spPr>
              <a:xfrm>
                <a:off x="1768" y="3257"/>
                <a:ext cx="324" cy="539"/>
              </a:xfrm>
              <a:custGeom>
                <a:avLst/>
                <a:gdLst/>
                <a:ahLst/>
                <a:cxnLst/>
                <a:rect l="l" t="t" r="r" b="b"/>
                <a:pathLst>
                  <a:path w="324" h="539" extrusionOk="0">
                    <a:moveTo>
                      <a:pt x="257" y="40"/>
                    </a:moveTo>
                    <a:lnTo>
                      <a:pt x="266" y="55"/>
                    </a:lnTo>
                    <a:lnTo>
                      <a:pt x="273" y="70"/>
                    </a:lnTo>
                    <a:lnTo>
                      <a:pt x="280" y="85"/>
                    </a:lnTo>
                    <a:lnTo>
                      <a:pt x="286" y="101"/>
                    </a:lnTo>
                    <a:lnTo>
                      <a:pt x="290" y="117"/>
                    </a:lnTo>
                    <a:lnTo>
                      <a:pt x="292" y="133"/>
                    </a:lnTo>
                    <a:lnTo>
                      <a:pt x="294" y="151"/>
                    </a:lnTo>
                    <a:lnTo>
                      <a:pt x="294" y="168"/>
                    </a:lnTo>
                    <a:lnTo>
                      <a:pt x="312" y="363"/>
                    </a:lnTo>
                    <a:lnTo>
                      <a:pt x="324" y="486"/>
                    </a:lnTo>
                    <a:lnTo>
                      <a:pt x="318" y="493"/>
                    </a:lnTo>
                    <a:lnTo>
                      <a:pt x="313" y="499"/>
                    </a:lnTo>
                    <a:lnTo>
                      <a:pt x="306" y="506"/>
                    </a:lnTo>
                    <a:lnTo>
                      <a:pt x="300" y="511"/>
                    </a:lnTo>
                    <a:lnTo>
                      <a:pt x="293" y="518"/>
                    </a:lnTo>
                    <a:lnTo>
                      <a:pt x="287" y="525"/>
                    </a:lnTo>
                    <a:lnTo>
                      <a:pt x="281" y="531"/>
                    </a:lnTo>
                    <a:lnTo>
                      <a:pt x="277" y="539"/>
                    </a:lnTo>
                    <a:lnTo>
                      <a:pt x="263" y="534"/>
                    </a:lnTo>
                    <a:lnTo>
                      <a:pt x="249" y="532"/>
                    </a:lnTo>
                    <a:lnTo>
                      <a:pt x="233" y="531"/>
                    </a:lnTo>
                    <a:lnTo>
                      <a:pt x="218" y="530"/>
                    </a:lnTo>
                    <a:lnTo>
                      <a:pt x="203" y="529"/>
                    </a:lnTo>
                    <a:lnTo>
                      <a:pt x="189" y="527"/>
                    </a:lnTo>
                    <a:lnTo>
                      <a:pt x="175" y="521"/>
                    </a:lnTo>
                    <a:lnTo>
                      <a:pt x="163" y="515"/>
                    </a:lnTo>
                    <a:lnTo>
                      <a:pt x="144" y="506"/>
                    </a:lnTo>
                    <a:lnTo>
                      <a:pt x="126" y="495"/>
                    </a:lnTo>
                    <a:lnTo>
                      <a:pt x="107" y="484"/>
                    </a:lnTo>
                    <a:lnTo>
                      <a:pt x="89" y="473"/>
                    </a:lnTo>
                    <a:lnTo>
                      <a:pt x="70" y="465"/>
                    </a:lnTo>
                    <a:lnTo>
                      <a:pt x="50" y="458"/>
                    </a:lnTo>
                    <a:lnTo>
                      <a:pt x="30" y="456"/>
                    </a:lnTo>
                    <a:lnTo>
                      <a:pt x="7" y="457"/>
                    </a:lnTo>
                    <a:lnTo>
                      <a:pt x="1" y="441"/>
                    </a:lnTo>
                    <a:lnTo>
                      <a:pt x="0" y="421"/>
                    </a:lnTo>
                    <a:lnTo>
                      <a:pt x="1" y="401"/>
                    </a:lnTo>
                    <a:lnTo>
                      <a:pt x="2" y="383"/>
                    </a:lnTo>
                    <a:lnTo>
                      <a:pt x="9" y="307"/>
                    </a:lnTo>
                    <a:lnTo>
                      <a:pt x="5" y="176"/>
                    </a:lnTo>
                    <a:lnTo>
                      <a:pt x="8" y="158"/>
                    </a:lnTo>
                    <a:lnTo>
                      <a:pt x="14" y="141"/>
                    </a:lnTo>
                    <a:lnTo>
                      <a:pt x="22" y="125"/>
                    </a:lnTo>
                    <a:lnTo>
                      <a:pt x="32" y="109"/>
                    </a:lnTo>
                    <a:lnTo>
                      <a:pt x="43" y="94"/>
                    </a:lnTo>
                    <a:lnTo>
                      <a:pt x="56" y="80"/>
                    </a:lnTo>
                    <a:lnTo>
                      <a:pt x="69" y="67"/>
                    </a:lnTo>
                    <a:lnTo>
                      <a:pt x="84" y="55"/>
                    </a:lnTo>
                    <a:lnTo>
                      <a:pt x="98" y="44"/>
                    </a:lnTo>
                    <a:lnTo>
                      <a:pt x="114" y="33"/>
                    </a:lnTo>
                    <a:lnTo>
                      <a:pt x="129" y="24"/>
                    </a:lnTo>
                    <a:lnTo>
                      <a:pt x="144" y="17"/>
                    </a:lnTo>
                    <a:lnTo>
                      <a:pt x="159" y="11"/>
                    </a:lnTo>
                    <a:lnTo>
                      <a:pt x="173" y="6"/>
                    </a:lnTo>
                    <a:lnTo>
                      <a:pt x="187" y="3"/>
                    </a:lnTo>
                    <a:lnTo>
                      <a:pt x="199" y="0"/>
                    </a:lnTo>
                    <a:lnTo>
                      <a:pt x="207" y="3"/>
                    </a:lnTo>
                    <a:lnTo>
                      <a:pt x="215" y="5"/>
                    </a:lnTo>
                    <a:lnTo>
                      <a:pt x="224" y="8"/>
                    </a:lnTo>
                    <a:lnTo>
                      <a:pt x="232" y="11"/>
                    </a:lnTo>
                    <a:lnTo>
                      <a:pt x="240" y="17"/>
                    </a:lnTo>
                    <a:lnTo>
                      <a:pt x="246" y="23"/>
                    </a:lnTo>
                    <a:lnTo>
                      <a:pt x="253" y="30"/>
                    </a:lnTo>
                    <a:lnTo>
                      <a:pt x="257" y="40"/>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Google Shape;529;p32"/>
              <p:cNvSpPr/>
              <p:nvPr/>
            </p:nvSpPr>
            <p:spPr>
              <a:xfrm>
                <a:off x="2006" y="3482"/>
                <a:ext cx="223" cy="701"/>
              </a:xfrm>
              <a:custGeom>
                <a:avLst/>
                <a:gdLst/>
                <a:ahLst/>
                <a:cxnLst/>
                <a:rect l="l" t="t" r="r" b="b"/>
                <a:pathLst>
                  <a:path w="223" h="701" extrusionOk="0">
                    <a:moveTo>
                      <a:pt x="223" y="17"/>
                    </a:moveTo>
                    <a:lnTo>
                      <a:pt x="223" y="26"/>
                    </a:lnTo>
                    <a:lnTo>
                      <a:pt x="173" y="169"/>
                    </a:lnTo>
                    <a:lnTo>
                      <a:pt x="149" y="277"/>
                    </a:lnTo>
                    <a:lnTo>
                      <a:pt x="132" y="475"/>
                    </a:lnTo>
                    <a:lnTo>
                      <a:pt x="133" y="507"/>
                    </a:lnTo>
                    <a:lnTo>
                      <a:pt x="135" y="577"/>
                    </a:lnTo>
                    <a:lnTo>
                      <a:pt x="137" y="652"/>
                    </a:lnTo>
                    <a:lnTo>
                      <a:pt x="138" y="691"/>
                    </a:lnTo>
                    <a:lnTo>
                      <a:pt x="124" y="695"/>
                    </a:lnTo>
                    <a:lnTo>
                      <a:pt x="108" y="698"/>
                    </a:lnTo>
                    <a:lnTo>
                      <a:pt x="90" y="701"/>
                    </a:lnTo>
                    <a:lnTo>
                      <a:pt x="72" y="701"/>
                    </a:lnTo>
                    <a:lnTo>
                      <a:pt x="53" y="698"/>
                    </a:lnTo>
                    <a:lnTo>
                      <a:pt x="36" y="694"/>
                    </a:lnTo>
                    <a:lnTo>
                      <a:pt x="20" y="685"/>
                    </a:lnTo>
                    <a:lnTo>
                      <a:pt x="8" y="672"/>
                    </a:lnTo>
                    <a:lnTo>
                      <a:pt x="0" y="591"/>
                    </a:lnTo>
                    <a:lnTo>
                      <a:pt x="2" y="466"/>
                    </a:lnTo>
                    <a:lnTo>
                      <a:pt x="6" y="434"/>
                    </a:lnTo>
                    <a:lnTo>
                      <a:pt x="8" y="401"/>
                    </a:lnTo>
                    <a:lnTo>
                      <a:pt x="14" y="368"/>
                    </a:lnTo>
                    <a:lnTo>
                      <a:pt x="22" y="338"/>
                    </a:lnTo>
                    <a:lnTo>
                      <a:pt x="26" y="339"/>
                    </a:lnTo>
                    <a:lnTo>
                      <a:pt x="31" y="340"/>
                    </a:lnTo>
                    <a:lnTo>
                      <a:pt x="36" y="342"/>
                    </a:lnTo>
                    <a:lnTo>
                      <a:pt x="40" y="343"/>
                    </a:lnTo>
                    <a:lnTo>
                      <a:pt x="46" y="344"/>
                    </a:lnTo>
                    <a:lnTo>
                      <a:pt x="50" y="345"/>
                    </a:lnTo>
                    <a:lnTo>
                      <a:pt x="54" y="345"/>
                    </a:lnTo>
                    <a:lnTo>
                      <a:pt x="59" y="345"/>
                    </a:lnTo>
                    <a:lnTo>
                      <a:pt x="64" y="340"/>
                    </a:lnTo>
                    <a:lnTo>
                      <a:pt x="67" y="333"/>
                    </a:lnTo>
                    <a:lnTo>
                      <a:pt x="71" y="326"/>
                    </a:lnTo>
                    <a:lnTo>
                      <a:pt x="74" y="319"/>
                    </a:lnTo>
                    <a:lnTo>
                      <a:pt x="76" y="313"/>
                    </a:lnTo>
                    <a:lnTo>
                      <a:pt x="79" y="306"/>
                    </a:lnTo>
                    <a:lnTo>
                      <a:pt x="85" y="301"/>
                    </a:lnTo>
                    <a:lnTo>
                      <a:pt x="91" y="296"/>
                    </a:lnTo>
                    <a:lnTo>
                      <a:pt x="101" y="285"/>
                    </a:lnTo>
                    <a:lnTo>
                      <a:pt x="108" y="272"/>
                    </a:lnTo>
                    <a:lnTo>
                      <a:pt x="111" y="258"/>
                    </a:lnTo>
                    <a:lnTo>
                      <a:pt x="113" y="244"/>
                    </a:lnTo>
                    <a:lnTo>
                      <a:pt x="112" y="230"/>
                    </a:lnTo>
                    <a:lnTo>
                      <a:pt x="112" y="215"/>
                    </a:lnTo>
                    <a:lnTo>
                      <a:pt x="111" y="199"/>
                    </a:lnTo>
                    <a:lnTo>
                      <a:pt x="111" y="184"/>
                    </a:lnTo>
                    <a:lnTo>
                      <a:pt x="109" y="161"/>
                    </a:lnTo>
                    <a:lnTo>
                      <a:pt x="103" y="137"/>
                    </a:lnTo>
                    <a:lnTo>
                      <a:pt x="99" y="111"/>
                    </a:lnTo>
                    <a:lnTo>
                      <a:pt x="97" y="85"/>
                    </a:lnTo>
                    <a:lnTo>
                      <a:pt x="97" y="61"/>
                    </a:lnTo>
                    <a:lnTo>
                      <a:pt x="102" y="38"/>
                    </a:lnTo>
                    <a:lnTo>
                      <a:pt x="115" y="18"/>
                    </a:lnTo>
                    <a:lnTo>
                      <a:pt x="137" y="2"/>
                    </a:lnTo>
                    <a:lnTo>
                      <a:pt x="139" y="2"/>
                    </a:lnTo>
                    <a:lnTo>
                      <a:pt x="146" y="1"/>
                    </a:lnTo>
                    <a:lnTo>
                      <a:pt x="156" y="0"/>
                    </a:lnTo>
                    <a:lnTo>
                      <a:pt x="168" y="0"/>
                    </a:lnTo>
                    <a:lnTo>
                      <a:pt x="181" y="1"/>
                    </a:lnTo>
                    <a:lnTo>
                      <a:pt x="196" y="3"/>
                    </a:lnTo>
                    <a:lnTo>
                      <a:pt x="210" y="9"/>
                    </a:lnTo>
                    <a:lnTo>
                      <a:pt x="223" y="17"/>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Google Shape;530;p32"/>
              <p:cNvSpPr/>
              <p:nvPr/>
            </p:nvSpPr>
            <p:spPr>
              <a:xfrm>
                <a:off x="1181" y="3488"/>
                <a:ext cx="337" cy="132"/>
              </a:xfrm>
              <a:custGeom>
                <a:avLst/>
                <a:gdLst/>
                <a:ahLst/>
                <a:cxnLst/>
                <a:rect l="l" t="t" r="r" b="b"/>
                <a:pathLst>
                  <a:path w="337" h="132" extrusionOk="0">
                    <a:moveTo>
                      <a:pt x="337" y="40"/>
                    </a:moveTo>
                    <a:lnTo>
                      <a:pt x="319" y="114"/>
                    </a:lnTo>
                    <a:lnTo>
                      <a:pt x="314" y="105"/>
                    </a:lnTo>
                    <a:lnTo>
                      <a:pt x="306" y="101"/>
                    </a:lnTo>
                    <a:lnTo>
                      <a:pt x="298" y="100"/>
                    </a:lnTo>
                    <a:lnTo>
                      <a:pt x="288" y="100"/>
                    </a:lnTo>
                    <a:lnTo>
                      <a:pt x="277" y="102"/>
                    </a:lnTo>
                    <a:lnTo>
                      <a:pt x="266" y="103"/>
                    </a:lnTo>
                    <a:lnTo>
                      <a:pt x="255" y="105"/>
                    </a:lnTo>
                    <a:lnTo>
                      <a:pt x="245" y="105"/>
                    </a:lnTo>
                    <a:lnTo>
                      <a:pt x="240" y="107"/>
                    </a:lnTo>
                    <a:lnTo>
                      <a:pt x="234" y="110"/>
                    </a:lnTo>
                    <a:lnTo>
                      <a:pt x="230" y="113"/>
                    </a:lnTo>
                    <a:lnTo>
                      <a:pt x="225" y="117"/>
                    </a:lnTo>
                    <a:lnTo>
                      <a:pt x="220" y="120"/>
                    </a:lnTo>
                    <a:lnTo>
                      <a:pt x="216" y="125"/>
                    </a:lnTo>
                    <a:lnTo>
                      <a:pt x="212" y="128"/>
                    </a:lnTo>
                    <a:lnTo>
                      <a:pt x="207" y="132"/>
                    </a:lnTo>
                    <a:lnTo>
                      <a:pt x="170" y="122"/>
                    </a:lnTo>
                    <a:lnTo>
                      <a:pt x="176" y="117"/>
                    </a:lnTo>
                    <a:lnTo>
                      <a:pt x="182" y="114"/>
                    </a:lnTo>
                    <a:lnTo>
                      <a:pt x="189" y="110"/>
                    </a:lnTo>
                    <a:lnTo>
                      <a:pt x="195" y="107"/>
                    </a:lnTo>
                    <a:lnTo>
                      <a:pt x="202" y="104"/>
                    </a:lnTo>
                    <a:lnTo>
                      <a:pt x="207" y="100"/>
                    </a:lnTo>
                    <a:lnTo>
                      <a:pt x="212" y="95"/>
                    </a:lnTo>
                    <a:lnTo>
                      <a:pt x="214" y="88"/>
                    </a:lnTo>
                    <a:lnTo>
                      <a:pt x="200" y="84"/>
                    </a:lnTo>
                    <a:lnTo>
                      <a:pt x="186" y="82"/>
                    </a:lnTo>
                    <a:lnTo>
                      <a:pt x="173" y="81"/>
                    </a:lnTo>
                    <a:lnTo>
                      <a:pt x="159" y="80"/>
                    </a:lnTo>
                    <a:lnTo>
                      <a:pt x="146" y="80"/>
                    </a:lnTo>
                    <a:lnTo>
                      <a:pt x="132" y="81"/>
                    </a:lnTo>
                    <a:lnTo>
                      <a:pt x="118" y="80"/>
                    </a:lnTo>
                    <a:lnTo>
                      <a:pt x="103" y="80"/>
                    </a:lnTo>
                    <a:lnTo>
                      <a:pt x="91" y="80"/>
                    </a:lnTo>
                    <a:lnTo>
                      <a:pt x="80" y="84"/>
                    </a:lnTo>
                    <a:lnTo>
                      <a:pt x="69" y="91"/>
                    </a:lnTo>
                    <a:lnTo>
                      <a:pt x="59" y="98"/>
                    </a:lnTo>
                    <a:lnTo>
                      <a:pt x="48" y="106"/>
                    </a:lnTo>
                    <a:lnTo>
                      <a:pt x="37" y="113"/>
                    </a:lnTo>
                    <a:lnTo>
                      <a:pt x="25" y="118"/>
                    </a:lnTo>
                    <a:lnTo>
                      <a:pt x="12" y="120"/>
                    </a:lnTo>
                    <a:lnTo>
                      <a:pt x="7" y="120"/>
                    </a:lnTo>
                    <a:lnTo>
                      <a:pt x="5" y="118"/>
                    </a:lnTo>
                    <a:lnTo>
                      <a:pt x="2" y="117"/>
                    </a:lnTo>
                    <a:lnTo>
                      <a:pt x="0" y="114"/>
                    </a:lnTo>
                    <a:lnTo>
                      <a:pt x="5" y="104"/>
                    </a:lnTo>
                    <a:lnTo>
                      <a:pt x="12" y="97"/>
                    </a:lnTo>
                    <a:lnTo>
                      <a:pt x="20" y="92"/>
                    </a:lnTo>
                    <a:lnTo>
                      <a:pt x="30" y="88"/>
                    </a:lnTo>
                    <a:lnTo>
                      <a:pt x="39" y="84"/>
                    </a:lnTo>
                    <a:lnTo>
                      <a:pt x="48" y="80"/>
                    </a:lnTo>
                    <a:lnTo>
                      <a:pt x="57" y="73"/>
                    </a:lnTo>
                    <a:lnTo>
                      <a:pt x="64" y="66"/>
                    </a:lnTo>
                    <a:lnTo>
                      <a:pt x="66" y="64"/>
                    </a:lnTo>
                    <a:lnTo>
                      <a:pt x="67" y="61"/>
                    </a:lnTo>
                    <a:lnTo>
                      <a:pt x="68" y="59"/>
                    </a:lnTo>
                    <a:lnTo>
                      <a:pt x="68" y="57"/>
                    </a:lnTo>
                    <a:lnTo>
                      <a:pt x="62" y="57"/>
                    </a:lnTo>
                    <a:lnTo>
                      <a:pt x="56" y="59"/>
                    </a:lnTo>
                    <a:lnTo>
                      <a:pt x="50" y="63"/>
                    </a:lnTo>
                    <a:lnTo>
                      <a:pt x="44" y="67"/>
                    </a:lnTo>
                    <a:lnTo>
                      <a:pt x="38" y="71"/>
                    </a:lnTo>
                    <a:lnTo>
                      <a:pt x="33" y="73"/>
                    </a:lnTo>
                    <a:lnTo>
                      <a:pt x="27" y="74"/>
                    </a:lnTo>
                    <a:lnTo>
                      <a:pt x="24" y="71"/>
                    </a:lnTo>
                    <a:lnTo>
                      <a:pt x="34" y="60"/>
                    </a:lnTo>
                    <a:lnTo>
                      <a:pt x="44" y="52"/>
                    </a:lnTo>
                    <a:lnTo>
                      <a:pt x="56" y="44"/>
                    </a:lnTo>
                    <a:lnTo>
                      <a:pt x="68" y="39"/>
                    </a:lnTo>
                    <a:lnTo>
                      <a:pt x="81" y="34"/>
                    </a:lnTo>
                    <a:lnTo>
                      <a:pt x="94" y="31"/>
                    </a:lnTo>
                    <a:lnTo>
                      <a:pt x="107" y="30"/>
                    </a:lnTo>
                    <a:lnTo>
                      <a:pt x="121" y="31"/>
                    </a:lnTo>
                    <a:lnTo>
                      <a:pt x="124" y="30"/>
                    </a:lnTo>
                    <a:lnTo>
                      <a:pt x="128" y="29"/>
                    </a:lnTo>
                    <a:lnTo>
                      <a:pt x="131" y="27"/>
                    </a:lnTo>
                    <a:lnTo>
                      <a:pt x="133" y="24"/>
                    </a:lnTo>
                    <a:lnTo>
                      <a:pt x="131" y="20"/>
                    </a:lnTo>
                    <a:lnTo>
                      <a:pt x="132" y="15"/>
                    </a:lnTo>
                    <a:lnTo>
                      <a:pt x="135" y="11"/>
                    </a:lnTo>
                    <a:lnTo>
                      <a:pt x="141" y="9"/>
                    </a:lnTo>
                    <a:lnTo>
                      <a:pt x="158" y="10"/>
                    </a:lnTo>
                    <a:lnTo>
                      <a:pt x="177" y="9"/>
                    </a:lnTo>
                    <a:lnTo>
                      <a:pt x="194" y="7"/>
                    </a:lnTo>
                    <a:lnTo>
                      <a:pt x="213" y="4"/>
                    </a:lnTo>
                    <a:lnTo>
                      <a:pt x="230" y="1"/>
                    </a:lnTo>
                    <a:lnTo>
                      <a:pt x="247" y="0"/>
                    </a:lnTo>
                    <a:lnTo>
                      <a:pt x="264" y="1"/>
                    </a:lnTo>
                    <a:lnTo>
                      <a:pt x="281" y="7"/>
                    </a:lnTo>
                    <a:lnTo>
                      <a:pt x="337" y="40"/>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1" name="Google Shape;531;p32"/>
              <p:cNvSpPr/>
              <p:nvPr/>
            </p:nvSpPr>
            <p:spPr>
              <a:xfrm>
                <a:off x="1116" y="3631"/>
                <a:ext cx="886" cy="353"/>
              </a:xfrm>
              <a:custGeom>
                <a:avLst/>
                <a:gdLst/>
                <a:ahLst/>
                <a:cxnLst/>
                <a:rect l="l" t="t" r="r" b="b"/>
                <a:pathLst>
                  <a:path w="886" h="353" extrusionOk="0">
                    <a:moveTo>
                      <a:pt x="319" y="36"/>
                    </a:moveTo>
                    <a:lnTo>
                      <a:pt x="329" y="44"/>
                    </a:lnTo>
                    <a:lnTo>
                      <a:pt x="340" y="50"/>
                    </a:lnTo>
                    <a:lnTo>
                      <a:pt x="349" y="56"/>
                    </a:lnTo>
                    <a:lnTo>
                      <a:pt x="360" y="62"/>
                    </a:lnTo>
                    <a:lnTo>
                      <a:pt x="370" y="68"/>
                    </a:lnTo>
                    <a:lnTo>
                      <a:pt x="380" y="74"/>
                    </a:lnTo>
                    <a:lnTo>
                      <a:pt x="391" y="80"/>
                    </a:lnTo>
                    <a:lnTo>
                      <a:pt x="401" y="85"/>
                    </a:lnTo>
                    <a:lnTo>
                      <a:pt x="538" y="118"/>
                    </a:lnTo>
                    <a:lnTo>
                      <a:pt x="559" y="124"/>
                    </a:lnTo>
                    <a:lnTo>
                      <a:pt x="579" y="130"/>
                    </a:lnTo>
                    <a:lnTo>
                      <a:pt x="600" y="135"/>
                    </a:lnTo>
                    <a:lnTo>
                      <a:pt x="621" y="142"/>
                    </a:lnTo>
                    <a:lnTo>
                      <a:pt x="640" y="151"/>
                    </a:lnTo>
                    <a:lnTo>
                      <a:pt x="658" y="161"/>
                    </a:lnTo>
                    <a:lnTo>
                      <a:pt x="673" y="177"/>
                    </a:lnTo>
                    <a:lnTo>
                      <a:pt x="686" y="197"/>
                    </a:lnTo>
                    <a:lnTo>
                      <a:pt x="693" y="209"/>
                    </a:lnTo>
                    <a:lnTo>
                      <a:pt x="698" y="222"/>
                    </a:lnTo>
                    <a:lnTo>
                      <a:pt x="706" y="233"/>
                    </a:lnTo>
                    <a:lnTo>
                      <a:pt x="717" y="242"/>
                    </a:lnTo>
                    <a:lnTo>
                      <a:pt x="722" y="234"/>
                    </a:lnTo>
                    <a:lnTo>
                      <a:pt x="720" y="226"/>
                    </a:lnTo>
                    <a:lnTo>
                      <a:pt x="713" y="218"/>
                    </a:lnTo>
                    <a:lnTo>
                      <a:pt x="710" y="209"/>
                    </a:lnTo>
                    <a:lnTo>
                      <a:pt x="703" y="187"/>
                    </a:lnTo>
                    <a:lnTo>
                      <a:pt x="698" y="163"/>
                    </a:lnTo>
                    <a:lnTo>
                      <a:pt x="698" y="139"/>
                    </a:lnTo>
                    <a:lnTo>
                      <a:pt x="705" y="115"/>
                    </a:lnTo>
                    <a:lnTo>
                      <a:pt x="710" y="115"/>
                    </a:lnTo>
                    <a:lnTo>
                      <a:pt x="721" y="120"/>
                    </a:lnTo>
                    <a:lnTo>
                      <a:pt x="732" y="127"/>
                    </a:lnTo>
                    <a:lnTo>
                      <a:pt x="743" y="133"/>
                    </a:lnTo>
                    <a:lnTo>
                      <a:pt x="753" y="140"/>
                    </a:lnTo>
                    <a:lnTo>
                      <a:pt x="763" y="147"/>
                    </a:lnTo>
                    <a:lnTo>
                      <a:pt x="774" y="154"/>
                    </a:lnTo>
                    <a:lnTo>
                      <a:pt x="785" y="160"/>
                    </a:lnTo>
                    <a:lnTo>
                      <a:pt x="796" y="166"/>
                    </a:lnTo>
                    <a:lnTo>
                      <a:pt x="807" y="172"/>
                    </a:lnTo>
                    <a:lnTo>
                      <a:pt x="818" y="178"/>
                    </a:lnTo>
                    <a:lnTo>
                      <a:pt x="829" y="182"/>
                    </a:lnTo>
                    <a:lnTo>
                      <a:pt x="840" y="187"/>
                    </a:lnTo>
                    <a:lnTo>
                      <a:pt x="852" y="190"/>
                    </a:lnTo>
                    <a:lnTo>
                      <a:pt x="863" y="192"/>
                    </a:lnTo>
                    <a:lnTo>
                      <a:pt x="875" y="194"/>
                    </a:lnTo>
                    <a:lnTo>
                      <a:pt x="886" y="194"/>
                    </a:lnTo>
                    <a:lnTo>
                      <a:pt x="880" y="210"/>
                    </a:lnTo>
                    <a:lnTo>
                      <a:pt x="876" y="228"/>
                    </a:lnTo>
                    <a:lnTo>
                      <a:pt x="871" y="245"/>
                    </a:lnTo>
                    <a:lnTo>
                      <a:pt x="868" y="263"/>
                    </a:lnTo>
                    <a:lnTo>
                      <a:pt x="864" y="280"/>
                    </a:lnTo>
                    <a:lnTo>
                      <a:pt x="859" y="298"/>
                    </a:lnTo>
                    <a:lnTo>
                      <a:pt x="854" y="314"/>
                    </a:lnTo>
                    <a:lnTo>
                      <a:pt x="846" y="330"/>
                    </a:lnTo>
                    <a:lnTo>
                      <a:pt x="831" y="340"/>
                    </a:lnTo>
                    <a:lnTo>
                      <a:pt x="816" y="348"/>
                    </a:lnTo>
                    <a:lnTo>
                      <a:pt x="798" y="351"/>
                    </a:lnTo>
                    <a:lnTo>
                      <a:pt x="781" y="353"/>
                    </a:lnTo>
                    <a:lnTo>
                      <a:pt x="761" y="353"/>
                    </a:lnTo>
                    <a:lnTo>
                      <a:pt x="742" y="352"/>
                    </a:lnTo>
                    <a:lnTo>
                      <a:pt x="720" y="350"/>
                    </a:lnTo>
                    <a:lnTo>
                      <a:pt x="698" y="347"/>
                    </a:lnTo>
                    <a:lnTo>
                      <a:pt x="676" y="341"/>
                    </a:lnTo>
                    <a:lnTo>
                      <a:pt x="656" y="336"/>
                    </a:lnTo>
                    <a:lnTo>
                      <a:pt x="635" y="328"/>
                    </a:lnTo>
                    <a:lnTo>
                      <a:pt x="614" y="321"/>
                    </a:lnTo>
                    <a:lnTo>
                      <a:pt x="593" y="312"/>
                    </a:lnTo>
                    <a:lnTo>
                      <a:pt x="574" y="302"/>
                    </a:lnTo>
                    <a:lnTo>
                      <a:pt x="554" y="291"/>
                    </a:lnTo>
                    <a:lnTo>
                      <a:pt x="536" y="280"/>
                    </a:lnTo>
                    <a:lnTo>
                      <a:pt x="516" y="269"/>
                    </a:lnTo>
                    <a:lnTo>
                      <a:pt x="498" y="256"/>
                    </a:lnTo>
                    <a:lnTo>
                      <a:pt x="480" y="244"/>
                    </a:lnTo>
                    <a:lnTo>
                      <a:pt x="462" y="230"/>
                    </a:lnTo>
                    <a:lnTo>
                      <a:pt x="443" y="217"/>
                    </a:lnTo>
                    <a:lnTo>
                      <a:pt x="426" y="203"/>
                    </a:lnTo>
                    <a:lnTo>
                      <a:pt x="408" y="189"/>
                    </a:lnTo>
                    <a:lnTo>
                      <a:pt x="391" y="173"/>
                    </a:lnTo>
                    <a:lnTo>
                      <a:pt x="381" y="168"/>
                    </a:lnTo>
                    <a:lnTo>
                      <a:pt x="372" y="164"/>
                    </a:lnTo>
                    <a:lnTo>
                      <a:pt x="363" y="159"/>
                    </a:lnTo>
                    <a:lnTo>
                      <a:pt x="353" y="156"/>
                    </a:lnTo>
                    <a:lnTo>
                      <a:pt x="343" y="152"/>
                    </a:lnTo>
                    <a:lnTo>
                      <a:pt x="333" y="148"/>
                    </a:lnTo>
                    <a:lnTo>
                      <a:pt x="324" y="145"/>
                    </a:lnTo>
                    <a:lnTo>
                      <a:pt x="315" y="141"/>
                    </a:lnTo>
                    <a:lnTo>
                      <a:pt x="300" y="146"/>
                    </a:lnTo>
                    <a:lnTo>
                      <a:pt x="285" y="151"/>
                    </a:lnTo>
                    <a:lnTo>
                      <a:pt x="269" y="153"/>
                    </a:lnTo>
                    <a:lnTo>
                      <a:pt x="251" y="154"/>
                    </a:lnTo>
                    <a:lnTo>
                      <a:pt x="233" y="154"/>
                    </a:lnTo>
                    <a:lnTo>
                      <a:pt x="216" y="153"/>
                    </a:lnTo>
                    <a:lnTo>
                      <a:pt x="197" y="151"/>
                    </a:lnTo>
                    <a:lnTo>
                      <a:pt x="181" y="147"/>
                    </a:lnTo>
                    <a:lnTo>
                      <a:pt x="163" y="145"/>
                    </a:lnTo>
                    <a:lnTo>
                      <a:pt x="147" y="145"/>
                    </a:lnTo>
                    <a:lnTo>
                      <a:pt x="132" y="147"/>
                    </a:lnTo>
                    <a:lnTo>
                      <a:pt x="120" y="149"/>
                    </a:lnTo>
                    <a:lnTo>
                      <a:pt x="109" y="154"/>
                    </a:lnTo>
                    <a:lnTo>
                      <a:pt x="99" y="158"/>
                    </a:lnTo>
                    <a:lnTo>
                      <a:pt x="92" y="163"/>
                    </a:lnTo>
                    <a:lnTo>
                      <a:pt x="88" y="166"/>
                    </a:lnTo>
                    <a:lnTo>
                      <a:pt x="82" y="170"/>
                    </a:lnTo>
                    <a:lnTo>
                      <a:pt x="75" y="173"/>
                    </a:lnTo>
                    <a:lnTo>
                      <a:pt x="68" y="175"/>
                    </a:lnTo>
                    <a:lnTo>
                      <a:pt x="63" y="175"/>
                    </a:lnTo>
                    <a:lnTo>
                      <a:pt x="59" y="173"/>
                    </a:lnTo>
                    <a:lnTo>
                      <a:pt x="54" y="172"/>
                    </a:lnTo>
                    <a:lnTo>
                      <a:pt x="52" y="171"/>
                    </a:lnTo>
                    <a:lnTo>
                      <a:pt x="51" y="171"/>
                    </a:lnTo>
                    <a:lnTo>
                      <a:pt x="55" y="159"/>
                    </a:lnTo>
                    <a:lnTo>
                      <a:pt x="63" y="149"/>
                    </a:lnTo>
                    <a:lnTo>
                      <a:pt x="73" y="142"/>
                    </a:lnTo>
                    <a:lnTo>
                      <a:pt x="85" y="134"/>
                    </a:lnTo>
                    <a:lnTo>
                      <a:pt x="98" y="128"/>
                    </a:lnTo>
                    <a:lnTo>
                      <a:pt x="110" y="122"/>
                    </a:lnTo>
                    <a:lnTo>
                      <a:pt x="122" y="116"/>
                    </a:lnTo>
                    <a:lnTo>
                      <a:pt x="132" y="109"/>
                    </a:lnTo>
                    <a:lnTo>
                      <a:pt x="133" y="104"/>
                    </a:lnTo>
                    <a:lnTo>
                      <a:pt x="134" y="99"/>
                    </a:lnTo>
                    <a:lnTo>
                      <a:pt x="134" y="94"/>
                    </a:lnTo>
                    <a:lnTo>
                      <a:pt x="129" y="91"/>
                    </a:lnTo>
                    <a:lnTo>
                      <a:pt x="121" y="97"/>
                    </a:lnTo>
                    <a:lnTo>
                      <a:pt x="112" y="103"/>
                    </a:lnTo>
                    <a:lnTo>
                      <a:pt x="102" y="107"/>
                    </a:lnTo>
                    <a:lnTo>
                      <a:pt x="92" y="111"/>
                    </a:lnTo>
                    <a:lnTo>
                      <a:pt x="82" y="115"/>
                    </a:lnTo>
                    <a:lnTo>
                      <a:pt x="71" y="117"/>
                    </a:lnTo>
                    <a:lnTo>
                      <a:pt x="60" y="117"/>
                    </a:lnTo>
                    <a:lnTo>
                      <a:pt x="49" y="116"/>
                    </a:lnTo>
                    <a:lnTo>
                      <a:pt x="48" y="111"/>
                    </a:lnTo>
                    <a:lnTo>
                      <a:pt x="47" y="105"/>
                    </a:lnTo>
                    <a:lnTo>
                      <a:pt x="44" y="100"/>
                    </a:lnTo>
                    <a:lnTo>
                      <a:pt x="42" y="97"/>
                    </a:lnTo>
                    <a:lnTo>
                      <a:pt x="39" y="97"/>
                    </a:lnTo>
                    <a:lnTo>
                      <a:pt x="37" y="98"/>
                    </a:lnTo>
                    <a:lnTo>
                      <a:pt x="35" y="102"/>
                    </a:lnTo>
                    <a:lnTo>
                      <a:pt x="34" y="105"/>
                    </a:lnTo>
                    <a:lnTo>
                      <a:pt x="37" y="110"/>
                    </a:lnTo>
                    <a:lnTo>
                      <a:pt x="37" y="116"/>
                    </a:lnTo>
                    <a:lnTo>
                      <a:pt x="35" y="121"/>
                    </a:lnTo>
                    <a:lnTo>
                      <a:pt x="31" y="125"/>
                    </a:lnTo>
                    <a:lnTo>
                      <a:pt x="28" y="129"/>
                    </a:lnTo>
                    <a:lnTo>
                      <a:pt x="24" y="133"/>
                    </a:lnTo>
                    <a:lnTo>
                      <a:pt x="18" y="135"/>
                    </a:lnTo>
                    <a:lnTo>
                      <a:pt x="15" y="134"/>
                    </a:lnTo>
                    <a:lnTo>
                      <a:pt x="13" y="125"/>
                    </a:lnTo>
                    <a:lnTo>
                      <a:pt x="14" y="117"/>
                    </a:lnTo>
                    <a:lnTo>
                      <a:pt x="17" y="108"/>
                    </a:lnTo>
                    <a:lnTo>
                      <a:pt x="23" y="100"/>
                    </a:lnTo>
                    <a:lnTo>
                      <a:pt x="29" y="93"/>
                    </a:lnTo>
                    <a:lnTo>
                      <a:pt x="36" y="85"/>
                    </a:lnTo>
                    <a:lnTo>
                      <a:pt x="43" y="79"/>
                    </a:lnTo>
                    <a:lnTo>
                      <a:pt x="50" y="71"/>
                    </a:lnTo>
                    <a:lnTo>
                      <a:pt x="59" y="70"/>
                    </a:lnTo>
                    <a:lnTo>
                      <a:pt x="68" y="70"/>
                    </a:lnTo>
                    <a:lnTo>
                      <a:pt x="77" y="69"/>
                    </a:lnTo>
                    <a:lnTo>
                      <a:pt x="86" y="69"/>
                    </a:lnTo>
                    <a:lnTo>
                      <a:pt x="95" y="68"/>
                    </a:lnTo>
                    <a:lnTo>
                      <a:pt x="104" y="67"/>
                    </a:lnTo>
                    <a:lnTo>
                      <a:pt x="113" y="66"/>
                    </a:lnTo>
                    <a:lnTo>
                      <a:pt x="123" y="64"/>
                    </a:lnTo>
                    <a:lnTo>
                      <a:pt x="125" y="62"/>
                    </a:lnTo>
                    <a:lnTo>
                      <a:pt x="127" y="59"/>
                    </a:lnTo>
                    <a:lnTo>
                      <a:pt x="127" y="56"/>
                    </a:lnTo>
                    <a:lnTo>
                      <a:pt x="127" y="52"/>
                    </a:lnTo>
                    <a:lnTo>
                      <a:pt x="124" y="49"/>
                    </a:lnTo>
                    <a:lnTo>
                      <a:pt x="114" y="50"/>
                    </a:lnTo>
                    <a:lnTo>
                      <a:pt x="104" y="50"/>
                    </a:lnTo>
                    <a:lnTo>
                      <a:pt x="95" y="50"/>
                    </a:lnTo>
                    <a:lnTo>
                      <a:pt x="86" y="49"/>
                    </a:lnTo>
                    <a:lnTo>
                      <a:pt x="76" y="48"/>
                    </a:lnTo>
                    <a:lnTo>
                      <a:pt x="66" y="47"/>
                    </a:lnTo>
                    <a:lnTo>
                      <a:pt x="58" y="46"/>
                    </a:lnTo>
                    <a:lnTo>
                      <a:pt x="48" y="45"/>
                    </a:lnTo>
                    <a:lnTo>
                      <a:pt x="42" y="51"/>
                    </a:lnTo>
                    <a:lnTo>
                      <a:pt x="38" y="57"/>
                    </a:lnTo>
                    <a:lnTo>
                      <a:pt x="33" y="63"/>
                    </a:lnTo>
                    <a:lnTo>
                      <a:pt x="28" y="69"/>
                    </a:lnTo>
                    <a:lnTo>
                      <a:pt x="24" y="75"/>
                    </a:lnTo>
                    <a:lnTo>
                      <a:pt x="19" y="81"/>
                    </a:lnTo>
                    <a:lnTo>
                      <a:pt x="15" y="87"/>
                    </a:lnTo>
                    <a:lnTo>
                      <a:pt x="11" y="94"/>
                    </a:lnTo>
                    <a:lnTo>
                      <a:pt x="7" y="96"/>
                    </a:lnTo>
                    <a:lnTo>
                      <a:pt x="5" y="95"/>
                    </a:lnTo>
                    <a:lnTo>
                      <a:pt x="2" y="93"/>
                    </a:lnTo>
                    <a:lnTo>
                      <a:pt x="0" y="92"/>
                    </a:lnTo>
                    <a:lnTo>
                      <a:pt x="5" y="84"/>
                    </a:lnTo>
                    <a:lnTo>
                      <a:pt x="12" y="75"/>
                    </a:lnTo>
                    <a:lnTo>
                      <a:pt x="18" y="67"/>
                    </a:lnTo>
                    <a:lnTo>
                      <a:pt x="26" y="58"/>
                    </a:lnTo>
                    <a:lnTo>
                      <a:pt x="33" y="49"/>
                    </a:lnTo>
                    <a:lnTo>
                      <a:pt x="40" y="40"/>
                    </a:lnTo>
                    <a:lnTo>
                      <a:pt x="48" y="33"/>
                    </a:lnTo>
                    <a:lnTo>
                      <a:pt x="55" y="26"/>
                    </a:lnTo>
                    <a:lnTo>
                      <a:pt x="67" y="21"/>
                    </a:lnTo>
                    <a:lnTo>
                      <a:pt x="82" y="19"/>
                    </a:lnTo>
                    <a:lnTo>
                      <a:pt x="95" y="19"/>
                    </a:lnTo>
                    <a:lnTo>
                      <a:pt x="110" y="20"/>
                    </a:lnTo>
                    <a:lnTo>
                      <a:pt x="124" y="21"/>
                    </a:lnTo>
                    <a:lnTo>
                      <a:pt x="137" y="21"/>
                    </a:lnTo>
                    <a:lnTo>
                      <a:pt x="151" y="20"/>
                    </a:lnTo>
                    <a:lnTo>
                      <a:pt x="163" y="15"/>
                    </a:lnTo>
                    <a:lnTo>
                      <a:pt x="165" y="10"/>
                    </a:lnTo>
                    <a:lnTo>
                      <a:pt x="169" y="6"/>
                    </a:lnTo>
                    <a:lnTo>
                      <a:pt x="173" y="2"/>
                    </a:lnTo>
                    <a:lnTo>
                      <a:pt x="180" y="0"/>
                    </a:lnTo>
                    <a:lnTo>
                      <a:pt x="198" y="2"/>
                    </a:lnTo>
                    <a:lnTo>
                      <a:pt x="217" y="5"/>
                    </a:lnTo>
                    <a:lnTo>
                      <a:pt x="234" y="9"/>
                    </a:lnTo>
                    <a:lnTo>
                      <a:pt x="253" y="13"/>
                    </a:lnTo>
                    <a:lnTo>
                      <a:pt x="269" y="18"/>
                    </a:lnTo>
                    <a:lnTo>
                      <a:pt x="286" y="23"/>
                    </a:lnTo>
                    <a:lnTo>
                      <a:pt x="303" y="30"/>
                    </a:lnTo>
                    <a:lnTo>
                      <a:pt x="319" y="36"/>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32" name="Google Shape;532;p32"/>
            <p:cNvSpPr/>
            <p:nvPr/>
          </p:nvSpPr>
          <p:spPr>
            <a:xfrm>
              <a:off x="1020" y="3658"/>
              <a:ext cx="73" cy="53"/>
            </a:xfrm>
            <a:custGeom>
              <a:avLst/>
              <a:gdLst/>
              <a:ahLst/>
              <a:cxnLst/>
              <a:rect l="l" t="t" r="r" b="b"/>
              <a:pathLst>
                <a:path w="73" h="53" extrusionOk="0">
                  <a:moveTo>
                    <a:pt x="37" y="53"/>
                  </a:moveTo>
                  <a:lnTo>
                    <a:pt x="33" y="52"/>
                  </a:lnTo>
                  <a:lnTo>
                    <a:pt x="28" y="51"/>
                  </a:lnTo>
                  <a:lnTo>
                    <a:pt x="23" y="49"/>
                  </a:lnTo>
                  <a:lnTo>
                    <a:pt x="18" y="47"/>
                  </a:lnTo>
                  <a:lnTo>
                    <a:pt x="14" y="46"/>
                  </a:lnTo>
                  <a:lnTo>
                    <a:pt x="9" y="44"/>
                  </a:lnTo>
                  <a:lnTo>
                    <a:pt x="4" y="43"/>
                  </a:lnTo>
                  <a:lnTo>
                    <a:pt x="0" y="41"/>
                  </a:lnTo>
                  <a:lnTo>
                    <a:pt x="42" y="0"/>
                  </a:lnTo>
                  <a:lnTo>
                    <a:pt x="73" y="13"/>
                  </a:lnTo>
                  <a:lnTo>
                    <a:pt x="37" y="53"/>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Google Shape;533;p32"/>
            <p:cNvSpPr/>
            <p:nvPr/>
          </p:nvSpPr>
          <p:spPr>
            <a:xfrm>
              <a:off x="963" y="3707"/>
              <a:ext cx="83" cy="58"/>
            </a:xfrm>
            <a:custGeom>
              <a:avLst/>
              <a:gdLst/>
              <a:ahLst/>
              <a:cxnLst/>
              <a:rect l="l" t="t" r="r" b="b"/>
              <a:pathLst>
                <a:path w="83" h="58" extrusionOk="0">
                  <a:moveTo>
                    <a:pt x="43" y="58"/>
                  </a:moveTo>
                  <a:lnTo>
                    <a:pt x="37" y="57"/>
                  </a:lnTo>
                  <a:lnTo>
                    <a:pt x="32" y="55"/>
                  </a:lnTo>
                  <a:lnTo>
                    <a:pt x="26" y="54"/>
                  </a:lnTo>
                  <a:lnTo>
                    <a:pt x="21" y="53"/>
                  </a:lnTo>
                  <a:lnTo>
                    <a:pt x="16" y="51"/>
                  </a:lnTo>
                  <a:lnTo>
                    <a:pt x="11" y="49"/>
                  </a:lnTo>
                  <a:lnTo>
                    <a:pt x="6" y="48"/>
                  </a:lnTo>
                  <a:lnTo>
                    <a:pt x="0" y="47"/>
                  </a:lnTo>
                  <a:lnTo>
                    <a:pt x="47" y="0"/>
                  </a:lnTo>
                  <a:lnTo>
                    <a:pt x="83" y="15"/>
                  </a:lnTo>
                  <a:lnTo>
                    <a:pt x="43" y="5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Google Shape;534;p32"/>
            <p:cNvSpPr/>
            <p:nvPr/>
          </p:nvSpPr>
          <p:spPr>
            <a:xfrm>
              <a:off x="1019" y="3724"/>
              <a:ext cx="156" cy="83"/>
            </a:xfrm>
            <a:custGeom>
              <a:avLst/>
              <a:gdLst/>
              <a:ahLst/>
              <a:cxnLst/>
              <a:rect l="l" t="t" r="r" b="b"/>
              <a:pathLst>
                <a:path w="156" h="83" extrusionOk="0">
                  <a:moveTo>
                    <a:pt x="92" y="24"/>
                  </a:moveTo>
                  <a:lnTo>
                    <a:pt x="90" y="31"/>
                  </a:lnTo>
                  <a:lnTo>
                    <a:pt x="90" y="40"/>
                  </a:lnTo>
                  <a:lnTo>
                    <a:pt x="92" y="48"/>
                  </a:lnTo>
                  <a:lnTo>
                    <a:pt x="95" y="56"/>
                  </a:lnTo>
                  <a:lnTo>
                    <a:pt x="100" y="60"/>
                  </a:lnTo>
                  <a:lnTo>
                    <a:pt x="108" y="63"/>
                  </a:lnTo>
                  <a:lnTo>
                    <a:pt x="115" y="63"/>
                  </a:lnTo>
                  <a:lnTo>
                    <a:pt x="122" y="60"/>
                  </a:lnTo>
                  <a:lnTo>
                    <a:pt x="126" y="56"/>
                  </a:lnTo>
                  <a:lnTo>
                    <a:pt x="130" y="53"/>
                  </a:lnTo>
                  <a:lnTo>
                    <a:pt x="134" y="51"/>
                  </a:lnTo>
                  <a:lnTo>
                    <a:pt x="137" y="48"/>
                  </a:lnTo>
                  <a:lnTo>
                    <a:pt x="141" y="47"/>
                  </a:lnTo>
                  <a:lnTo>
                    <a:pt x="146" y="44"/>
                  </a:lnTo>
                  <a:lnTo>
                    <a:pt x="150" y="44"/>
                  </a:lnTo>
                  <a:lnTo>
                    <a:pt x="156" y="46"/>
                  </a:lnTo>
                  <a:lnTo>
                    <a:pt x="146" y="53"/>
                  </a:lnTo>
                  <a:lnTo>
                    <a:pt x="136" y="61"/>
                  </a:lnTo>
                  <a:lnTo>
                    <a:pt x="128" y="71"/>
                  </a:lnTo>
                  <a:lnTo>
                    <a:pt x="124" y="82"/>
                  </a:lnTo>
                  <a:lnTo>
                    <a:pt x="119" y="83"/>
                  </a:lnTo>
                  <a:lnTo>
                    <a:pt x="112" y="80"/>
                  </a:lnTo>
                  <a:lnTo>
                    <a:pt x="106" y="78"/>
                  </a:lnTo>
                  <a:lnTo>
                    <a:pt x="99" y="77"/>
                  </a:lnTo>
                  <a:lnTo>
                    <a:pt x="100" y="74"/>
                  </a:lnTo>
                  <a:lnTo>
                    <a:pt x="102" y="71"/>
                  </a:lnTo>
                  <a:lnTo>
                    <a:pt x="102" y="67"/>
                  </a:lnTo>
                  <a:lnTo>
                    <a:pt x="101" y="64"/>
                  </a:lnTo>
                  <a:lnTo>
                    <a:pt x="99" y="63"/>
                  </a:lnTo>
                  <a:lnTo>
                    <a:pt x="98" y="62"/>
                  </a:lnTo>
                  <a:lnTo>
                    <a:pt x="96" y="61"/>
                  </a:lnTo>
                  <a:lnTo>
                    <a:pt x="92" y="61"/>
                  </a:lnTo>
                  <a:lnTo>
                    <a:pt x="89" y="66"/>
                  </a:lnTo>
                  <a:lnTo>
                    <a:pt x="85" y="70"/>
                  </a:lnTo>
                  <a:lnTo>
                    <a:pt x="79" y="70"/>
                  </a:lnTo>
                  <a:lnTo>
                    <a:pt x="74" y="68"/>
                  </a:lnTo>
                  <a:lnTo>
                    <a:pt x="67" y="67"/>
                  </a:lnTo>
                  <a:lnTo>
                    <a:pt x="61" y="64"/>
                  </a:lnTo>
                  <a:lnTo>
                    <a:pt x="55" y="62"/>
                  </a:lnTo>
                  <a:lnTo>
                    <a:pt x="50" y="61"/>
                  </a:lnTo>
                  <a:lnTo>
                    <a:pt x="55" y="54"/>
                  </a:lnTo>
                  <a:lnTo>
                    <a:pt x="63" y="47"/>
                  </a:lnTo>
                  <a:lnTo>
                    <a:pt x="67" y="40"/>
                  </a:lnTo>
                  <a:lnTo>
                    <a:pt x="62" y="32"/>
                  </a:lnTo>
                  <a:lnTo>
                    <a:pt x="54" y="36"/>
                  </a:lnTo>
                  <a:lnTo>
                    <a:pt x="49" y="42"/>
                  </a:lnTo>
                  <a:lnTo>
                    <a:pt x="43" y="49"/>
                  </a:lnTo>
                  <a:lnTo>
                    <a:pt x="38" y="56"/>
                  </a:lnTo>
                  <a:lnTo>
                    <a:pt x="0" y="46"/>
                  </a:lnTo>
                  <a:lnTo>
                    <a:pt x="9" y="39"/>
                  </a:lnTo>
                  <a:lnTo>
                    <a:pt x="15" y="30"/>
                  </a:lnTo>
                  <a:lnTo>
                    <a:pt x="23" y="20"/>
                  </a:lnTo>
                  <a:lnTo>
                    <a:pt x="30" y="11"/>
                  </a:lnTo>
                  <a:lnTo>
                    <a:pt x="38" y="3"/>
                  </a:lnTo>
                  <a:lnTo>
                    <a:pt x="47" y="0"/>
                  </a:lnTo>
                  <a:lnTo>
                    <a:pt x="57" y="2"/>
                  </a:lnTo>
                  <a:lnTo>
                    <a:pt x="67" y="12"/>
                  </a:lnTo>
                  <a:lnTo>
                    <a:pt x="73" y="16"/>
                  </a:lnTo>
                  <a:lnTo>
                    <a:pt x="79" y="19"/>
                  </a:lnTo>
                  <a:lnTo>
                    <a:pt x="86" y="23"/>
                  </a:lnTo>
                  <a:lnTo>
                    <a:pt x="92" y="24"/>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Google Shape;535;p32"/>
            <p:cNvSpPr/>
            <p:nvPr/>
          </p:nvSpPr>
          <p:spPr>
            <a:xfrm>
              <a:off x="973" y="3780"/>
              <a:ext cx="73" cy="51"/>
            </a:xfrm>
            <a:custGeom>
              <a:avLst/>
              <a:gdLst/>
              <a:ahLst/>
              <a:cxnLst/>
              <a:rect l="l" t="t" r="r" b="b"/>
              <a:pathLst>
                <a:path w="73" h="51" extrusionOk="0">
                  <a:moveTo>
                    <a:pt x="73" y="12"/>
                  </a:moveTo>
                  <a:lnTo>
                    <a:pt x="44" y="51"/>
                  </a:lnTo>
                  <a:lnTo>
                    <a:pt x="0" y="39"/>
                  </a:lnTo>
                  <a:lnTo>
                    <a:pt x="35" y="0"/>
                  </a:lnTo>
                  <a:lnTo>
                    <a:pt x="40" y="2"/>
                  </a:lnTo>
                  <a:lnTo>
                    <a:pt x="45" y="3"/>
                  </a:lnTo>
                  <a:lnTo>
                    <a:pt x="50" y="4"/>
                  </a:lnTo>
                  <a:lnTo>
                    <a:pt x="55" y="5"/>
                  </a:lnTo>
                  <a:lnTo>
                    <a:pt x="60" y="7"/>
                  </a:lnTo>
                  <a:lnTo>
                    <a:pt x="64" y="8"/>
                  </a:lnTo>
                  <a:lnTo>
                    <a:pt x="69" y="10"/>
                  </a:lnTo>
                  <a:lnTo>
                    <a:pt x="73" y="12"/>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Google Shape;536;p32"/>
            <p:cNvSpPr/>
            <p:nvPr/>
          </p:nvSpPr>
          <p:spPr>
            <a:xfrm>
              <a:off x="1025" y="3796"/>
              <a:ext cx="113" cy="64"/>
            </a:xfrm>
            <a:custGeom>
              <a:avLst/>
              <a:gdLst/>
              <a:ahLst/>
              <a:cxnLst/>
              <a:rect l="l" t="t" r="r" b="b"/>
              <a:pathLst>
                <a:path w="113" h="64" extrusionOk="0">
                  <a:moveTo>
                    <a:pt x="68" y="10"/>
                  </a:moveTo>
                  <a:lnTo>
                    <a:pt x="46" y="47"/>
                  </a:lnTo>
                  <a:lnTo>
                    <a:pt x="48" y="50"/>
                  </a:lnTo>
                  <a:lnTo>
                    <a:pt x="51" y="49"/>
                  </a:lnTo>
                  <a:lnTo>
                    <a:pt x="54" y="48"/>
                  </a:lnTo>
                  <a:lnTo>
                    <a:pt x="56" y="47"/>
                  </a:lnTo>
                  <a:lnTo>
                    <a:pt x="82" y="15"/>
                  </a:lnTo>
                  <a:lnTo>
                    <a:pt x="113" y="26"/>
                  </a:lnTo>
                  <a:lnTo>
                    <a:pt x="89" y="64"/>
                  </a:lnTo>
                  <a:lnTo>
                    <a:pt x="0" y="38"/>
                  </a:lnTo>
                  <a:lnTo>
                    <a:pt x="35" y="0"/>
                  </a:lnTo>
                  <a:lnTo>
                    <a:pt x="40" y="1"/>
                  </a:lnTo>
                  <a:lnTo>
                    <a:pt x="44" y="3"/>
                  </a:lnTo>
                  <a:lnTo>
                    <a:pt x="47" y="4"/>
                  </a:lnTo>
                  <a:lnTo>
                    <a:pt x="52" y="5"/>
                  </a:lnTo>
                  <a:lnTo>
                    <a:pt x="56" y="7"/>
                  </a:lnTo>
                  <a:lnTo>
                    <a:pt x="60" y="8"/>
                  </a:lnTo>
                  <a:lnTo>
                    <a:pt x="64" y="8"/>
                  </a:lnTo>
                  <a:lnTo>
                    <a:pt x="68" y="10"/>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7" name="Google Shape;537;p32"/>
            <p:cNvSpPr/>
            <p:nvPr/>
          </p:nvSpPr>
          <p:spPr>
            <a:xfrm>
              <a:off x="727" y="3808"/>
              <a:ext cx="451" cy="158"/>
            </a:xfrm>
            <a:custGeom>
              <a:avLst/>
              <a:gdLst/>
              <a:ahLst/>
              <a:cxnLst/>
              <a:rect l="l" t="t" r="r" b="b"/>
              <a:pathLst>
                <a:path w="451" h="158" extrusionOk="0">
                  <a:moveTo>
                    <a:pt x="398" y="109"/>
                  </a:moveTo>
                  <a:lnTo>
                    <a:pt x="406" y="112"/>
                  </a:lnTo>
                  <a:lnTo>
                    <a:pt x="415" y="115"/>
                  </a:lnTo>
                  <a:lnTo>
                    <a:pt x="425" y="117"/>
                  </a:lnTo>
                  <a:lnTo>
                    <a:pt x="433" y="122"/>
                  </a:lnTo>
                  <a:lnTo>
                    <a:pt x="441" y="126"/>
                  </a:lnTo>
                  <a:lnTo>
                    <a:pt x="448" y="133"/>
                  </a:lnTo>
                  <a:lnTo>
                    <a:pt x="451" y="141"/>
                  </a:lnTo>
                  <a:lnTo>
                    <a:pt x="451" y="153"/>
                  </a:lnTo>
                  <a:lnTo>
                    <a:pt x="445" y="157"/>
                  </a:lnTo>
                  <a:lnTo>
                    <a:pt x="440" y="158"/>
                  </a:lnTo>
                  <a:lnTo>
                    <a:pt x="433" y="158"/>
                  </a:lnTo>
                  <a:lnTo>
                    <a:pt x="428" y="156"/>
                  </a:lnTo>
                  <a:lnTo>
                    <a:pt x="426" y="149"/>
                  </a:lnTo>
                  <a:lnTo>
                    <a:pt x="423" y="141"/>
                  </a:lnTo>
                  <a:lnTo>
                    <a:pt x="418" y="136"/>
                  </a:lnTo>
                  <a:lnTo>
                    <a:pt x="413" y="132"/>
                  </a:lnTo>
                  <a:lnTo>
                    <a:pt x="79" y="38"/>
                  </a:lnTo>
                  <a:lnTo>
                    <a:pt x="70" y="35"/>
                  </a:lnTo>
                  <a:lnTo>
                    <a:pt x="60" y="32"/>
                  </a:lnTo>
                  <a:lnTo>
                    <a:pt x="49" y="30"/>
                  </a:lnTo>
                  <a:lnTo>
                    <a:pt x="39" y="27"/>
                  </a:lnTo>
                  <a:lnTo>
                    <a:pt x="28" y="25"/>
                  </a:lnTo>
                  <a:lnTo>
                    <a:pt x="18" y="21"/>
                  </a:lnTo>
                  <a:lnTo>
                    <a:pt x="9" y="18"/>
                  </a:lnTo>
                  <a:lnTo>
                    <a:pt x="0" y="14"/>
                  </a:lnTo>
                  <a:lnTo>
                    <a:pt x="0" y="11"/>
                  </a:lnTo>
                  <a:lnTo>
                    <a:pt x="3" y="8"/>
                  </a:lnTo>
                  <a:lnTo>
                    <a:pt x="3" y="6"/>
                  </a:lnTo>
                  <a:lnTo>
                    <a:pt x="3" y="3"/>
                  </a:lnTo>
                  <a:lnTo>
                    <a:pt x="3" y="0"/>
                  </a:lnTo>
                  <a:lnTo>
                    <a:pt x="147" y="36"/>
                  </a:lnTo>
                  <a:lnTo>
                    <a:pt x="398" y="10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8" name="Google Shape;538;p32"/>
          <p:cNvGrpSpPr/>
          <p:nvPr/>
        </p:nvGrpSpPr>
        <p:grpSpPr>
          <a:xfrm>
            <a:off x="3435351" y="2366964"/>
            <a:ext cx="6715124" cy="4262437"/>
            <a:chOff x="1205" y="1491"/>
            <a:chExt cx="4231" cy="2685"/>
          </a:xfrm>
        </p:grpSpPr>
        <p:grpSp>
          <p:nvGrpSpPr>
            <p:cNvPr id="539" name="Google Shape;539;p32"/>
            <p:cNvGrpSpPr/>
            <p:nvPr/>
          </p:nvGrpSpPr>
          <p:grpSpPr>
            <a:xfrm>
              <a:off x="1204" y="1849"/>
              <a:ext cx="4231" cy="2328"/>
              <a:chOff x="1206" y="1849"/>
              <a:chExt cx="4231" cy="2328"/>
            </a:xfrm>
          </p:grpSpPr>
          <p:grpSp>
            <p:nvGrpSpPr>
              <p:cNvPr id="540" name="Google Shape;540;p32"/>
              <p:cNvGrpSpPr/>
              <p:nvPr/>
            </p:nvGrpSpPr>
            <p:grpSpPr>
              <a:xfrm>
                <a:off x="1515" y="2072"/>
                <a:ext cx="3921" cy="2104"/>
                <a:chOff x="1515" y="2072"/>
                <a:chExt cx="3921" cy="2104"/>
              </a:xfrm>
            </p:grpSpPr>
            <p:grpSp>
              <p:nvGrpSpPr>
                <p:cNvPr id="541" name="Google Shape;541;p32"/>
                <p:cNvGrpSpPr/>
                <p:nvPr/>
              </p:nvGrpSpPr>
              <p:grpSpPr>
                <a:xfrm>
                  <a:off x="4178" y="2399"/>
                  <a:ext cx="1258" cy="1777"/>
                  <a:chOff x="1116" y="2406"/>
                  <a:chExt cx="1258" cy="1777"/>
                </a:xfrm>
              </p:grpSpPr>
              <p:sp>
                <p:nvSpPr>
                  <p:cNvPr id="542" name="Google Shape;542;p32"/>
                  <p:cNvSpPr/>
                  <p:nvPr/>
                </p:nvSpPr>
                <p:spPr>
                  <a:xfrm>
                    <a:off x="1337" y="3739"/>
                    <a:ext cx="782" cy="377"/>
                  </a:xfrm>
                  <a:custGeom>
                    <a:avLst/>
                    <a:gdLst/>
                    <a:ahLst/>
                    <a:cxnLst/>
                    <a:rect l="l" t="t" r="r" b="b"/>
                    <a:pathLst>
                      <a:path w="782" h="377" extrusionOk="0">
                        <a:moveTo>
                          <a:pt x="191" y="102"/>
                        </a:moveTo>
                        <a:lnTo>
                          <a:pt x="0" y="377"/>
                        </a:lnTo>
                        <a:lnTo>
                          <a:pt x="760" y="377"/>
                        </a:lnTo>
                        <a:lnTo>
                          <a:pt x="782" y="0"/>
                        </a:lnTo>
                        <a:lnTo>
                          <a:pt x="191" y="102"/>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3" name="Google Shape;543;p32"/>
                  <p:cNvSpPr/>
                  <p:nvPr/>
                </p:nvSpPr>
                <p:spPr>
                  <a:xfrm>
                    <a:off x="1530" y="2406"/>
                    <a:ext cx="628" cy="582"/>
                  </a:xfrm>
                  <a:custGeom>
                    <a:avLst/>
                    <a:gdLst/>
                    <a:ahLst/>
                    <a:cxnLst/>
                    <a:rect l="l" t="t" r="r" b="b"/>
                    <a:pathLst>
                      <a:path w="628" h="582" extrusionOk="0">
                        <a:moveTo>
                          <a:pt x="284" y="34"/>
                        </a:moveTo>
                        <a:lnTo>
                          <a:pt x="288" y="32"/>
                        </a:lnTo>
                        <a:lnTo>
                          <a:pt x="293" y="29"/>
                        </a:lnTo>
                        <a:lnTo>
                          <a:pt x="297" y="25"/>
                        </a:lnTo>
                        <a:lnTo>
                          <a:pt x="303" y="22"/>
                        </a:lnTo>
                        <a:lnTo>
                          <a:pt x="308" y="20"/>
                        </a:lnTo>
                        <a:lnTo>
                          <a:pt x="315" y="17"/>
                        </a:lnTo>
                        <a:lnTo>
                          <a:pt x="322" y="13"/>
                        </a:lnTo>
                        <a:lnTo>
                          <a:pt x="330" y="11"/>
                        </a:lnTo>
                        <a:lnTo>
                          <a:pt x="345" y="7"/>
                        </a:lnTo>
                        <a:lnTo>
                          <a:pt x="361" y="3"/>
                        </a:lnTo>
                        <a:lnTo>
                          <a:pt x="377" y="2"/>
                        </a:lnTo>
                        <a:lnTo>
                          <a:pt x="393" y="2"/>
                        </a:lnTo>
                        <a:lnTo>
                          <a:pt x="408" y="5"/>
                        </a:lnTo>
                        <a:lnTo>
                          <a:pt x="423" y="9"/>
                        </a:lnTo>
                        <a:lnTo>
                          <a:pt x="439" y="14"/>
                        </a:lnTo>
                        <a:lnTo>
                          <a:pt x="453" y="23"/>
                        </a:lnTo>
                        <a:lnTo>
                          <a:pt x="476" y="36"/>
                        </a:lnTo>
                        <a:lnTo>
                          <a:pt x="499" y="51"/>
                        </a:lnTo>
                        <a:lnTo>
                          <a:pt x="523" y="68"/>
                        </a:lnTo>
                        <a:lnTo>
                          <a:pt x="544" y="86"/>
                        </a:lnTo>
                        <a:lnTo>
                          <a:pt x="564" y="106"/>
                        </a:lnTo>
                        <a:lnTo>
                          <a:pt x="583" y="127"/>
                        </a:lnTo>
                        <a:lnTo>
                          <a:pt x="596" y="151"/>
                        </a:lnTo>
                        <a:lnTo>
                          <a:pt x="605" y="176"/>
                        </a:lnTo>
                        <a:lnTo>
                          <a:pt x="617" y="221"/>
                        </a:lnTo>
                        <a:lnTo>
                          <a:pt x="625" y="269"/>
                        </a:lnTo>
                        <a:lnTo>
                          <a:pt x="628" y="318"/>
                        </a:lnTo>
                        <a:lnTo>
                          <a:pt x="626" y="365"/>
                        </a:lnTo>
                        <a:lnTo>
                          <a:pt x="616" y="412"/>
                        </a:lnTo>
                        <a:lnTo>
                          <a:pt x="600" y="456"/>
                        </a:lnTo>
                        <a:lnTo>
                          <a:pt x="574" y="495"/>
                        </a:lnTo>
                        <a:lnTo>
                          <a:pt x="539" y="530"/>
                        </a:lnTo>
                        <a:lnTo>
                          <a:pt x="530" y="536"/>
                        </a:lnTo>
                        <a:lnTo>
                          <a:pt x="522" y="542"/>
                        </a:lnTo>
                        <a:lnTo>
                          <a:pt x="513" y="547"/>
                        </a:lnTo>
                        <a:lnTo>
                          <a:pt x="505" y="553"/>
                        </a:lnTo>
                        <a:lnTo>
                          <a:pt x="496" y="559"/>
                        </a:lnTo>
                        <a:lnTo>
                          <a:pt x="489" y="566"/>
                        </a:lnTo>
                        <a:lnTo>
                          <a:pt x="481" y="573"/>
                        </a:lnTo>
                        <a:lnTo>
                          <a:pt x="475" y="582"/>
                        </a:lnTo>
                        <a:lnTo>
                          <a:pt x="474" y="549"/>
                        </a:lnTo>
                        <a:lnTo>
                          <a:pt x="470" y="518"/>
                        </a:lnTo>
                        <a:lnTo>
                          <a:pt x="466" y="485"/>
                        </a:lnTo>
                        <a:lnTo>
                          <a:pt x="458" y="454"/>
                        </a:lnTo>
                        <a:lnTo>
                          <a:pt x="470" y="434"/>
                        </a:lnTo>
                        <a:lnTo>
                          <a:pt x="479" y="412"/>
                        </a:lnTo>
                        <a:lnTo>
                          <a:pt x="481" y="388"/>
                        </a:lnTo>
                        <a:lnTo>
                          <a:pt x="478" y="364"/>
                        </a:lnTo>
                        <a:lnTo>
                          <a:pt x="475" y="359"/>
                        </a:lnTo>
                        <a:lnTo>
                          <a:pt x="471" y="354"/>
                        </a:lnTo>
                        <a:lnTo>
                          <a:pt x="467" y="349"/>
                        </a:lnTo>
                        <a:lnTo>
                          <a:pt x="462" y="345"/>
                        </a:lnTo>
                        <a:lnTo>
                          <a:pt x="457" y="341"/>
                        </a:lnTo>
                        <a:lnTo>
                          <a:pt x="452" y="337"/>
                        </a:lnTo>
                        <a:lnTo>
                          <a:pt x="446" y="334"/>
                        </a:lnTo>
                        <a:lnTo>
                          <a:pt x="441" y="332"/>
                        </a:lnTo>
                        <a:lnTo>
                          <a:pt x="398" y="329"/>
                        </a:lnTo>
                        <a:lnTo>
                          <a:pt x="383" y="313"/>
                        </a:lnTo>
                        <a:lnTo>
                          <a:pt x="367" y="296"/>
                        </a:lnTo>
                        <a:lnTo>
                          <a:pt x="352" y="278"/>
                        </a:lnTo>
                        <a:lnTo>
                          <a:pt x="336" y="261"/>
                        </a:lnTo>
                        <a:lnTo>
                          <a:pt x="322" y="242"/>
                        </a:lnTo>
                        <a:lnTo>
                          <a:pt x="310" y="224"/>
                        </a:lnTo>
                        <a:lnTo>
                          <a:pt x="300" y="204"/>
                        </a:lnTo>
                        <a:lnTo>
                          <a:pt x="293" y="183"/>
                        </a:lnTo>
                        <a:lnTo>
                          <a:pt x="288" y="171"/>
                        </a:lnTo>
                        <a:lnTo>
                          <a:pt x="285" y="159"/>
                        </a:lnTo>
                        <a:lnTo>
                          <a:pt x="282" y="147"/>
                        </a:lnTo>
                        <a:lnTo>
                          <a:pt x="276" y="136"/>
                        </a:lnTo>
                        <a:lnTo>
                          <a:pt x="267" y="144"/>
                        </a:lnTo>
                        <a:lnTo>
                          <a:pt x="259" y="154"/>
                        </a:lnTo>
                        <a:lnTo>
                          <a:pt x="252" y="166"/>
                        </a:lnTo>
                        <a:lnTo>
                          <a:pt x="246" y="177"/>
                        </a:lnTo>
                        <a:lnTo>
                          <a:pt x="240" y="226"/>
                        </a:lnTo>
                        <a:lnTo>
                          <a:pt x="225" y="227"/>
                        </a:lnTo>
                        <a:lnTo>
                          <a:pt x="209" y="226"/>
                        </a:lnTo>
                        <a:lnTo>
                          <a:pt x="193" y="224"/>
                        </a:lnTo>
                        <a:lnTo>
                          <a:pt x="176" y="221"/>
                        </a:lnTo>
                        <a:lnTo>
                          <a:pt x="160" y="219"/>
                        </a:lnTo>
                        <a:lnTo>
                          <a:pt x="144" y="217"/>
                        </a:lnTo>
                        <a:lnTo>
                          <a:pt x="127" y="216"/>
                        </a:lnTo>
                        <a:lnTo>
                          <a:pt x="111" y="217"/>
                        </a:lnTo>
                        <a:lnTo>
                          <a:pt x="104" y="193"/>
                        </a:lnTo>
                        <a:lnTo>
                          <a:pt x="107" y="168"/>
                        </a:lnTo>
                        <a:lnTo>
                          <a:pt x="113" y="144"/>
                        </a:lnTo>
                        <a:lnTo>
                          <a:pt x="122" y="122"/>
                        </a:lnTo>
                        <a:lnTo>
                          <a:pt x="120" y="120"/>
                        </a:lnTo>
                        <a:lnTo>
                          <a:pt x="117" y="119"/>
                        </a:lnTo>
                        <a:lnTo>
                          <a:pt x="115" y="119"/>
                        </a:lnTo>
                        <a:lnTo>
                          <a:pt x="113" y="119"/>
                        </a:lnTo>
                        <a:lnTo>
                          <a:pt x="104" y="129"/>
                        </a:lnTo>
                        <a:lnTo>
                          <a:pt x="97" y="139"/>
                        </a:lnTo>
                        <a:lnTo>
                          <a:pt x="89" y="150"/>
                        </a:lnTo>
                        <a:lnTo>
                          <a:pt x="81" y="159"/>
                        </a:lnTo>
                        <a:lnTo>
                          <a:pt x="74" y="170"/>
                        </a:lnTo>
                        <a:lnTo>
                          <a:pt x="66" y="181"/>
                        </a:lnTo>
                        <a:lnTo>
                          <a:pt x="60" y="192"/>
                        </a:lnTo>
                        <a:lnTo>
                          <a:pt x="52" y="203"/>
                        </a:lnTo>
                        <a:lnTo>
                          <a:pt x="43" y="203"/>
                        </a:lnTo>
                        <a:lnTo>
                          <a:pt x="37" y="197"/>
                        </a:lnTo>
                        <a:lnTo>
                          <a:pt x="30" y="193"/>
                        </a:lnTo>
                        <a:lnTo>
                          <a:pt x="22" y="194"/>
                        </a:lnTo>
                        <a:lnTo>
                          <a:pt x="10" y="184"/>
                        </a:lnTo>
                        <a:lnTo>
                          <a:pt x="3" y="171"/>
                        </a:lnTo>
                        <a:lnTo>
                          <a:pt x="0" y="157"/>
                        </a:lnTo>
                        <a:lnTo>
                          <a:pt x="1" y="142"/>
                        </a:lnTo>
                        <a:lnTo>
                          <a:pt x="5" y="119"/>
                        </a:lnTo>
                        <a:lnTo>
                          <a:pt x="15" y="97"/>
                        </a:lnTo>
                        <a:lnTo>
                          <a:pt x="29" y="78"/>
                        </a:lnTo>
                        <a:lnTo>
                          <a:pt x="47" y="60"/>
                        </a:lnTo>
                        <a:lnTo>
                          <a:pt x="66" y="44"/>
                        </a:lnTo>
                        <a:lnTo>
                          <a:pt x="86" y="31"/>
                        </a:lnTo>
                        <a:lnTo>
                          <a:pt x="107" y="19"/>
                        </a:lnTo>
                        <a:lnTo>
                          <a:pt x="127" y="10"/>
                        </a:lnTo>
                        <a:lnTo>
                          <a:pt x="140" y="6"/>
                        </a:lnTo>
                        <a:lnTo>
                          <a:pt x="154" y="2"/>
                        </a:lnTo>
                        <a:lnTo>
                          <a:pt x="170" y="1"/>
                        </a:lnTo>
                        <a:lnTo>
                          <a:pt x="185" y="0"/>
                        </a:lnTo>
                        <a:lnTo>
                          <a:pt x="200" y="0"/>
                        </a:lnTo>
                        <a:lnTo>
                          <a:pt x="217" y="1"/>
                        </a:lnTo>
                        <a:lnTo>
                          <a:pt x="232" y="2"/>
                        </a:lnTo>
                        <a:lnTo>
                          <a:pt x="246" y="5"/>
                        </a:lnTo>
                        <a:lnTo>
                          <a:pt x="251" y="8"/>
                        </a:lnTo>
                        <a:lnTo>
                          <a:pt x="257" y="10"/>
                        </a:lnTo>
                        <a:lnTo>
                          <a:pt x="261" y="13"/>
                        </a:lnTo>
                        <a:lnTo>
                          <a:pt x="267" y="18"/>
                        </a:lnTo>
                        <a:lnTo>
                          <a:pt x="271" y="21"/>
                        </a:lnTo>
                        <a:lnTo>
                          <a:pt x="276" y="25"/>
                        </a:lnTo>
                        <a:lnTo>
                          <a:pt x="280" y="30"/>
                        </a:lnTo>
                        <a:lnTo>
                          <a:pt x="284" y="3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4" name="Google Shape;544;p32"/>
                  <p:cNvSpPr/>
                  <p:nvPr/>
                </p:nvSpPr>
                <p:spPr>
                  <a:xfrm>
                    <a:off x="2133" y="2562"/>
                    <a:ext cx="241" cy="494"/>
                  </a:xfrm>
                  <a:custGeom>
                    <a:avLst/>
                    <a:gdLst/>
                    <a:ahLst/>
                    <a:cxnLst/>
                    <a:rect l="l" t="t" r="r" b="b"/>
                    <a:pathLst>
                      <a:path w="241" h="494" extrusionOk="0">
                        <a:moveTo>
                          <a:pt x="231" y="44"/>
                        </a:moveTo>
                        <a:lnTo>
                          <a:pt x="238" y="72"/>
                        </a:lnTo>
                        <a:lnTo>
                          <a:pt x="241" y="101"/>
                        </a:lnTo>
                        <a:lnTo>
                          <a:pt x="239" y="130"/>
                        </a:lnTo>
                        <a:lnTo>
                          <a:pt x="233" y="158"/>
                        </a:lnTo>
                        <a:lnTo>
                          <a:pt x="226" y="185"/>
                        </a:lnTo>
                        <a:lnTo>
                          <a:pt x="215" y="213"/>
                        </a:lnTo>
                        <a:lnTo>
                          <a:pt x="203" y="238"/>
                        </a:lnTo>
                        <a:lnTo>
                          <a:pt x="189" y="262"/>
                        </a:lnTo>
                        <a:lnTo>
                          <a:pt x="186" y="276"/>
                        </a:lnTo>
                        <a:lnTo>
                          <a:pt x="184" y="289"/>
                        </a:lnTo>
                        <a:lnTo>
                          <a:pt x="184" y="303"/>
                        </a:lnTo>
                        <a:lnTo>
                          <a:pt x="189" y="317"/>
                        </a:lnTo>
                        <a:lnTo>
                          <a:pt x="181" y="313"/>
                        </a:lnTo>
                        <a:lnTo>
                          <a:pt x="174" y="301"/>
                        </a:lnTo>
                        <a:lnTo>
                          <a:pt x="168" y="288"/>
                        </a:lnTo>
                        <a:lnTo>
                          <a:pt x="165" y="280"/>
                        </a:lnTo>
                        <a:lnTo>
                          <a:pt x="161" y="281"/>
                        </a:lnTo>
                        <a:lnTo>
                          <a:pt x="158" y="283"/>
                        </a:lnTo>
                        <a:lnTo>
                          <a:pt x="156" y="288"/>
                        </a:lnTo>
                        <a:lnTo>
                          <a:pt x="155" y="291"/>
                        </a:lnTo>
                        <a:lnTo>
                          <a:pt x="154" y="307"/>
                        </a:lnTo>
                        <a:lnTo>
                          <a:pt x="153" y="324"/>
                        </a:lnTo>
                        <a:lnTo>
                          <a:pt x="154" y="341"/>
                        </a:lnTo>
                        <a:lnTo>
                          <a:pt x="157" y="358"/>
                        </a:lnTo>
                        <a:lnTo>
                          <a:pt x="163" y="374"/>
                        </a:lnTo>
                        <a:lnTo>
                          <a:pt x="170" y="388"/>
                        </a:lnTo>
                        <a:lnTo>
                          <a:pt x="181" y="401"/>
                        </a:lnTo>
                        <a:lnTo>
                          <a:pt x="195" y="412"/>
                        </a:lnTo>
                        <a:lnTo>
                          <a:pt x="203" y="414"/>
                        </a:lnTo>
                        <a:lnTo>
                          <a:pt x="212" y="413"/>
                        </a:lnTo>
                        <a:lnTo>
                          <a:pt x="219" y="410"/>
                        </a:lnTo>
                        <a:lnTo>
                          <a:pt x="227" y="408"/>
                        </a:lnTo>
                        <a:lnTo>
                          <a:pt x="226" y="417"/>
                        </a:lnTo>
                        <a:lnTo>
                          <a:pt x="224" y="426"/>
                        </a:lnTo>
                        <a:lnTo>
                          <a:pt x="219" y="435"/>
                        </a:lnTo>
                        <a:lnTo>
                          <a:pt x="215" y="444"/>
                        </a:lnTo>
                        <a:lnTo>
                          <a:pt x="209" y="451"/>
                        </a:lnTo>
                        <a:lnTo>
                          <a:pt x="203" y="459"/>
                        </a:lnTo>
                        <a:lnTo>
                          <a:pt x="196" y="466"/>
                        </a:lnTo>
                        <a:lnTo>
                          <a:pt x="189" y="473"/>
                        </a:lnTo>
                        <a:lnTo>
                          <a:pt x="179" y="478"/>
                        </a:lnTo>
                        <a:lnTo>
                          <a:pt x="169" y="484"/>
                        </a:lnTo>
                        <a:lnTo>
                          <a:pt x="158" y="488"/>
                        </a:lnTo>
                        <a:lnTo>
                          <a:pt x="146" y="492"/>
                        </a:lnTo>
                        <a:lnTo>
                          <a:pt x="135" y="494"/>
                        </a:lnTo>
                        <a:lnTo>
                          <a:pt x="123" y="494"/>
                        </a:lnTo>
                        <a:lnTo>
                          <a:pt x="111" y="493"/>
                        </a:lnTo>
                        <a:lnTo>
                          <a:pt x="99" y="490"/>
                        </a:lnTo>
                        <a:lnTo>
                          <a:pt x="87" y="486"/>
                        </a:lnTo>
                        <a:lnTo>
                          <a:pt x="75" y="481"/>
                        </a:lnTo>
                        <a:lnTo>
                          <a:pt x="64" y="474"/>
                        </a:lnTo>
                        <a:lnTo>
                          <a:pt x="54" y="466"/>
                        </a:lnTo>
                        <a:lnTo>
                          <a:pt x="43" y="459"/>
                        </a:lnTo>
                        <a:lnTo>
                          <a:pt x="33" y="450"/>
                        </a:lnTo>
                        <a:lnTo>
                          <a:pt x="23" y="440"/>
                        </a:lnTo>
                        <a:lnTo>
                          <a:pt x="14" y="429"/>
                        </a:lnTo>
                        <a:lnTo>
                          <a:pt x="8" y="409"/>
                        </a:lnTo>
                        <a:lnTo>
                          <a:pt x="2" y="386"/>
                        </a:lnTo>
                        <a:lnTo>
                          <a:pt x="0" y="364"/>
                        </a:lnTo>
                        <a:lnTo>
                          <a:pt x="2" y="341"/>
                        </a:lnTo>
                        <a:lnTo>
                          <a:pt x="13" y="328"/>
                        </a:lnTo>
                        <a:lnTo>
                          <a:pt x="22" y="314"/>
                        </a:lnTo>
                        <a:lnTo>
                          <a:pt x="29" y="299"/>
                        </a:lnTo>
                        <a:lnTo>
                          <a:pt x="35" y="283"/>
                        </a:lnTo>
                        <a:lnTo>
                          <a:pt x="39" y="268"/>
                        </a:lnTo>
                        <a:lnTo>
                          <a:pt x="43" y="252"/>
                        </a:lnTo>
                        <a:lnTo>
                          <a:pt x="46" y="235"/>
                        </a:lnTo>
                        <a:lnTo>
                          <a:pt x="48" y="218"/>
                        </a:lnTo>
                        <a:lnTo>
                          <a:pt x="68" y="207"/>
                        </a:lnTo>
                        <a:lnTo>
                          <a:pt x="83" y="192"/>
                        </a:lnTo>
                        <a:lnTo>
                          <a:pt x="94" y="174"/>
                        </a:lnTo>
                        <a:lnTo>
                          <a:pt x="102" y="155"/>
                        </a:lnTo>
                        <a:lnTo>
                          <a:pt x="106" y="133"/>
                        </a:lnTo>
                        <a:lnTo>
                          <a:pt x="108" y="111"/>
                        </a:lnTo>
                        <a:lnTo>
                          <a:pt x="108" y="88"/>
                        </a:lnTo>
                        <a:lnTo>
                          <a:pt x="108" y="67"/>
                        </a:lnTo>
                        <a:lnTo>
                          <a:pt x="107" y="59"/>
                        </a:lnTo>
                        <a:lnTo>
                          <a:pt x="104" y="51"/>
                        </a:lnTo>
                        <a:lnTo>
                          <a:pt x="99" y="44"/>
                        </a:lnTo>
                        <a:lnTo>
                          <a:pt x="95" y="36"/>
                        </a:lnTo>
                        <a:lnTo>
                          <a:pt x="93" y="28"/>
                        </a:lnTo>
                        <a:lnTo>
                          <a:pt x="93" y="22"/>
                        </a:lnTo>
                        <a:lnTo>
                          <a:pt x="97" y="16"/>
                        </a:lnTo>
                        <a:lnTo>
                          <a:pt x="108" y="11"/>
                        </a:lnTo>
                        <a:lnTo>
                          <a:pt x="124" y="4"/>
                        </a:lnTo>
                        <a:lnTo>
                          <a:pt x="141" y="0"/>
                        </a:lnTo>
                        <a:lnTo>
                          <a:pt x="157" y="0"/>
                        </a:lnTo>
                        <a:lnTo>
                          <a:pt x="173" y="2"/>
                        </a:lnTo>
                        <a:lnTo>
                          <a:pt x="189" y="8"/>
                        </a:lnTo>
                        <a:lnTo>
                          <a:pt x="204" y="16"/>
                        </a:lnTo>
                        <a:lnTo>
                          <a:pt x="218" y="28"/>
                        </a:lnTo>
                        <a:lnTo>
                          <a:pt x="231" y="4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5" name="Google Shape;545;p32"/>
                  <p:cNvSpPr/>
                  <p:nvPr/>
                </p:nvSpPr>
                <p:spPr>
                  <a:xfrm>
                    <a:off x="2179" y="2600"/>
                    <a:ext cx="39" cy="147"/>
                  </a:xfrm>
                  <a:custGeom>
                    <a:avLst/>
                    <a:gdLst/>
                    <a:ahLst/>
                    <a:cxnLst/>
                    <a:rect l="l" t="t" r="r" b="b"/>
                    <a:pathLst>
                      <a:path w="39" h="147" extrusionOk="0">
                        <a:moveTo>
                          <a:pt x="37" y="21"/>
                        </a:moveTo>
                        <a:lnTo>
                          <a:pt x="39" y="37"/>
                        </a:lnTo>
                        <a:lnTo>
                          <a:pt x="39" y="54"/>
                        </a:lnTo>
                        <a:lnTo>
                          <a:pt x="37" y="71"/>
                        </a:lnTo>
                        <a:lnTo>
                          <a:pt x="35" y="87"/>
                        </a:lnTo>
                        <a:lnTo>
                          <a:pt x="29" y="104"/>
                        </a:lnTo>
                        <a:lnTo>
                          <a:pt x="24" y="119"/>
                        </a:lnTo>
                        <a:lnTo>
                          <a:pt x="16" y="134"/>
                        </a:lnTo>
                        <a:lnTo>
                          <a:pt x="6" y="147"/>
                        </a:lnTo>
                        <a:lnTo>
                          <a:pt x="10" y="117"/>
                        </a:lnTo>
                        <a:lnTo>
                          <a:pt x="10" y="83"/>
                        </a:lnTo>
                        <a:lnTo>
                          <a:pt x="8" y="49"/>
                        </a:lnTo>
                        <a:lnTo>
                          <a:pt x="4" y="18"/>
                        </a:lnTo>
                        <a:lnTo>
                          <a:pt x="0" y="9"/>
                        </a:lnTo>
                        <a:lnTo>
                          <a:pt x="3" y="6"/>
                        </a:lnTo>
                        <a:lnTo>
                          <a:pt x="8" y="3"/>
                        </a:lnTo>
                        <a:lnTo>
                          <a:pt x="13" y="2"/>
                        </a:lnTo>
                        <a:lnTo>
                          <a:pt x="17" y="0"/>
                        </a:lnTo>
                        <a:lnTo>
                          <a:pt x="25" y="2"/>
                        </a:lnTo>
                        <a:lnTo>
                          <a:pt x="30" y="7"/>
                        </a:lnTo>
                        <a:lnTo>
                          <a:pt x="34" y="14"/>
                        </a:lnTo>
                        <a:lnTo>
                          <a:pt x="37" y="21"/>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6" name="Google Shape;546;p32"/>
                  <p:cNvSpPr/>
                  <p:nvPr/>
                </p:nvSpPr>
                <p:spPr>
                  <a:xfrm>
                    <a:off x="1540" y="2608"/>
                    <a:ext cx="448" cy="563"/>
                  </a:xfrm>
                  <a:custGeom>
                    <a:avLst/>
                    <a:gdLst/>
                    <a:ahLst/>
                    <a:cxnLst/>
                    <a:rect l="l" t="t" r="r" b="b"/>
                    <a:pathLst>
                      <a:path w="448" h="563" extrusionOk="0">
                        <a:moveTo>
                          <a:pt x="79" y="34"/>
                        </a:moveTo>
                        <a:lnTo>
                          <a:pt x="83" y="37"/>
                        </a:lnTo>
                        <a:lnTo>
                          <a:pt x="89" y="39"/>
                        </a:lnTo>
                        <a:lnTo>
                          <a:pt x="94" y="39"/>
                        </a:lnTo>
                        <a:lnTo>
                          <a:pt x="100" y="39"/>
                        </a:lnTo>
                        <a:lnTo>
                          <a:pt x="106" y="39"/>
                        </a:lnTo>
                        <a:lnTo>
                          <a:pt x="113" y="39"/>
                        </a:lnTo>
                        <a:lnTo>
                          <a:pt x="118" y="40"/>
                        </a:lnTo>
                        <a:lnTo>
                          <a:pt x="124" y="41"/>
                        </a:lnTo>
                        <a:lnTo>
                          <a:pt x="248" y="51"/>
                        </a:lnTo>
                        <a:lnTo>
                          <a:pt x="257" y="41"/>
                        </a:lnTo>
                        <a:lnTo>
                          <a:pt x="261" y="28"/>
                        </a:lnTo>
                        <a:lnTo>
                          <a:pt x="263" y="15"/>
                        </a:lnTo>
                        <a:lnTo>
                          <a:pt x="265" y="1"/>
                        </a:lnTo>
                        <a:lnTo>
                          <a:pt x="275" y="24"/>
                        </a:lnTo>
                        <a:lnTo>
                          <a:pt x="290" y="50"/>
                        </a:lnTo>
                        <a:lnTo>
                          <a:pt x="308" y="77"/>
                        </a:lnTo>
                        <a:lnTo>
                          <a:pt x="326" y="104"/>
                        </a:lnTo>
                        <a:lnTo>
                          <a:pt x="344" y="130"/>
                        </a:lnTo>
                        <a:lnTo>
                          <a:pt x="359" y="150"/>
                        </a:lnTo>
                        <a:lnTo>
                          <a:pt x="371" y="163"/>
                        </a:lnTo>
                        <a:lnTo>
                          <a:pt x="375" y="169"/>
                        </a:lnTo>
                        <a:lnTo>
                          <a:pt x="382" y="164"/>
                        </a:lnTo>
                        <a:lnTo>
                          <a:pt x="388" y="160"/>
                        </a:lnTo>
                        <a:lnTo>
                          <a:pt x="395" y="157"/>
                        </a:lnTo>
                        <a:lnTo>
                          <a:pt x="401" y="153"/>
                        </a:lnTo>
                        <a:lnTo>
                          <a:pt x="408" y="152"/>
                        </a:lnTo>
                        <a:lnTo>
                          <a:pt x="415" y="152"/>
                        </a:lnTo>
                        <a:lnTo>
                          <a:pt x="420" y="153"/>
                        </a:lnTo>
                        <a:lnTo>
                          <a:pt x="424" y="157"/>
                        </a:lnTo>
                        <a:lnTo>
                          <a:pt x="429" y="161"/>
                        </a:lnTo>
                        <a:lnTo>
                          <a:pt x="432" y="165"/>
                        </a:lnTo>
                        <a:lnTo>
                          <a:pt x="434" y="171"/>
                        </a:lnTo>
                        <a:lnTo>
                          <a:pt x="436" y="176"/>
                        </a:lnTo>
                        <a:lnTo>
                          <a:pt x="437" y="193"/>
                        </a:lnTo>
                        <a:lnTo>
                          <a:pt x="439" y="210"/>
                        </a:lnTo>
                        <a:lnTo>
                          <a:pt x="436" y="227"/>
                        </a:lnTo>
                        <a:lnTo>
                          <a:pt x="429" y="241"/>
                        </a:lnTo>
                        <a:lnTo>
                          <a:pt x="422" y="246"/>
                        </a:lnTo>
                        <a:lnTo>
                          <a:pt x="416" y="250"/>
                        </a:lnTo>
                        <a:lnTo>
                          <a:pt x="409" y="255"/>
                        </a:lnTo>
                        <a:lnTo>
                          <a:pt x="401" y="259"/>
                        </a:lnTo>
                        <a:lnTo>
                          <a:pt x="395" y="261"/>
                        </a:lnTo>
                        <a:lnTo>
                          <a:pt x="387" y="262"/>
                        </a:lnTo>
                        <a:lnTo>
                          <a:pt x="379" y="262"/>
                        </a:lnTo>
                        <a:lnTo>
                          <a:pt x="371" y="259"/>
                        </a:lnTo>
                        <a:lnTo>
                          <a:pt x="369" y="261"/>
                        </a:lnTo>
                        <a:lnTo>
                          <a:pt x="367" y="264"/>
                        </a:lnTo>
                        <a:lnTo>
                          <a:pt x="366" y="266"/>
                        </a:lnTo>
                        <a:lnTo>
                          <a:pt x="366" y="269"/>
                        </a:lnTo>
                        <a:lnTo>
                          <a:pt x="374" y="277"/>
                        </a:lnTo>
                        <a:lnTo>
                          <a:pt x="383" y="280"/>
                        </a:lnTo>
                        <a:lnTo>
                          <a:pt x="392" y="281"/>
                        </a:lnTo>
                        <a:lnTo>
                          <a:pt x="399" y="280"/>
                        </a:lnTo>
                        <a:lnTo>
                          <a:pt x="406" y="277"/>
                        </a:lnTo>
                        <a:lnTo>
                          <a:pt x="411" y="274"/>
                        </a:lnTo>
                        <a:lnTo>
                          <a:pt x="415" y="272"/>
                        </a:lnTo>
                        <a:lnTo>
                          <a:pt x="416" y="271"/>
                        </a:lnTo>
                        <a:lnTo>
                          <a:pt x="421" y="290"/>
                        </a:lnTo>
                        <a:lnTo>
                          <a:pt x="424" y="309"/>
                        </a:lnTo>
                        <a:lnTo>
                          <a:pt x="427" y="329"/>
                        </a:lnTo>
                        <a:lnTo>
                          <a:pt x="429" y="350"/>
                        </a:lnTo>
                        <a:lnTo>
                          <a:pt x="432" y="369"/>
                        </a:lnTo>
                        <a:lnTo>
                          <a:pt x="435" y="390"/>
                        </a:lnTo>
                        <a:lnTo>
                          <a:pt x="441" y="409"/>
                        </a:lnTo>
                        <a:lnTo>
                          <a:pt x="448" y="427"/>
                        </a:lnTo>
                        <a:lnTo>
                          <a:pt x="442" y="532"/>
                        </a:lnTo>
                        <a:lnTo>
                          <a:pt x="430" y="533"/>
                        </a:lnTo>
                        <a:lnTo>
                          <a:pt x="418" y="533"/>
                        </a:lnTo>
                        <a:lnTo>
                          <a:pt x="406" y="534"/>
                        </a:lnTo>
                        <a:lnTo>
                          <a:pt x="394" y="535"/>
                        </a:lnTo>
                        <a:lnTo>
                          <a:pt x="382" y="537"/>
                        </a:lnTo>
                        <a:lnTo>
                          <a:pt x="371" y="538"/>
                        </a:lnTo>
                        <a:lnTo>
                          <a:pt x="359" y="540"/>
                        </a:lnTo>
                        <a:lnTo>
                          <a:pt x="347" y="541"/>
                        </a:lnTo>
                        <a:lnTo>
                          <a:pt x="336" y="544"/>
                        </a:lnTo>
                        <a:lnTo>
                          <a:pt x="324" y="546"/>
                        </a:lnTo>
                        <a:lnTo>
                          <a:pt x="312" y="548"/>
                        </a:lnTo>
                        <a:lnTo>
                          <a:pt x="301" y="551"/>
                        </a:lnTo>
                        <a:lnTo>
                          <a:pt x="290" y="553"/>
                        </a:lnTo>
                        <a:lnTo>
                          <a:pt x="278" y="557"/>
                        </a:lnTo>
                        <a:lnTo>
                          <a:pt x="268" y="560"/>
                        </a:lnTo>
                        <a:lnTo>
                          <a:pt x="257" y="563"/>
                        </a:lnTo>
                        <a:lnTo>
                          <a:pt x="253" y="550"/>
                        </a:lnTo>
                        <a:lnTo>
                          <a:pt x="252" y="536"/>
                        </a:lnTo>
                        <a:lnTo>
                          <a:pt x="251" y="522"/>
                        </a:lnTo>
                        <a:lnTo>
                          <a:pt x="249" y="508"/>
                        </a:lnTo>
                        <a:lnTo>
                          <a:pt x="247" y="494"/>
                        </a:lnTo>
                        <a:lnTo>
                          <a:pt x="241" y="482"/>
                        </a:lnTo>
                        <a:lnTo>
                          <a:pt x="234" y="471"/>
                        </a:lnTo>
                        <a:lnTo>
                          <a:pt x="222" y="462"/>
                        </a:lnTo>
                        <a:lnTo>
                          <a:pt x="202" y="462"/>
                        </a:lnTo>
                        <a:lnTo>
                          <a:pt x="181" y="465"/>
                        </a:lnTo>
                        <a:lnTo>
                          <a:pt x="161" y="468"/>
                        </a:lnTo>
                        <a:lnTo>
                          <a:pt x="140" y="471"/>
                        </a:lnTo>
                        <a:lnTo>
                          <a:pt x="120" y="472"/>
                        </a:lnTo>
                        <a:lnTo>
                          <a:pt x="102" y="468"/>
                        </a:lnTo>
                        <a:lnTo>
                          <a:pt x="83" y="461"/>
                        </a:lnTo>
                        <a:lnTo>
                          <a:pt x="68" y="448"/>
                        </a:lnTo>
                        <a:lnTo>
                          <a:pt x="67" y="436"/>
                        </a:lnTo>
                        <a:lnTo>
                          <a:pt x="68" y="425"/>
                        </a:lnTo>
                        <a:lnTo>
                          <a:pt x="71" y="413"/>
                        </a:lnTo>
                        <a:lnTo>
                          <a:pt x="75" y="402"/>
                        </a:lnTo>
                        <a:lnTo>
                          <a:pt x="77" y="392"/>
                        </a:lnTo>
                        <a:lnTo>
                          <a:pt x="76" y="381"/>
                        </a:lnTo>
                        <a:lnTo>
                          <a:pt x="70" y="371"/>
                        </a:lnTo>
                        <a:lnTo>
                          <a:pt x="59" y="363"/>
                        </a:lnTo>
                        <a:lnTo>
                          <a:pt x="65" y="358"/>
                        </a:lnTo>
                        <a:lnTo>
                          <a:pt x="71" y="355"/>
                        </a:lnTo>
                        <a:lnTo>
                          <a:pt x="77" y="351"/>
                        </a:lnTo>
                        <a:lnTo>
                          <a:pt x="83" y="345"/>
                        </a:lnTo>
                        <a:lnTo>
                          <a:pt x="89" y="341"/>
                        </a:lnTo>
                        <a:lnTo>
                          <a:pt x="93" y="335"/>
                        </a:lnTo>
                        <a:lnTo>
                          <a:pt x="97" y="329"/>
                        </a:lnTo>
                        <a:lnTo>
                          <a:pt x="99" y="323"/>
                        </a:lnTo>
                        <a:lnTo>
                          <a:pt x="93" y="318"/>
                        </a:lnTo>
                        <a:lnTo>
                          <a:pt x="86" y="315"/>
                        </a:lnTo>
                        <a:lnTo>
                          <a:pt x="78" y="312"/>
                        </a:lnTo>
                        <a:lnTo>
                          <a:pt x="70" y="310"/>
                        </a:lnTo>
                        <a:lnTo>
                          <a:pt x="63" y="308"/>
                        </a:lnTo>
                        <a:lnTo>
                          <a:pt x="55" y="306"/>
                        </a:lnTo>
                        <a:lnTo>
                          <a:pt x="47" y="303"/>
                        </a:lnTo>
                        <a:lnTo>
                          <a:pt x="41" y="298"/>
                        </a:lnTo>
                        <a:lnTo>
                          <a:pt x="39" y="286"/>
                        </a:lnTo>
                        <a:lnTo>
                          <a:pt x="39" y="273"/>
                        </a:lnTo>
                        <a:lnTo>
                          <a:pt x="36" y="261"/>
                        </a:lnTo>
                        <a:lnTo>
                          <a:pt x="24" y="254"/>
                        </a:lnTo>
                        <a:lnTo>
                          <a:pt x="17" y="250"/>
                        </a:lnTo>
                        <a:lnTo>
                          <a:pt x="10" y="246"/>
                        </a:lnTo>
                        <a:lnTo>
                          <a:pt x="4" y="242"/>
                        </a:lnTo>
                        <a:lnTo>
                          <a:pt x="0" y="235"/>
                        </a:lnTo>
                        <a:lnTo>
                          <a:pt x="4" y="230"/>
                        </a:lnTo>
                        <a:lnTo>
                          <a:pt x="9" y="223"/>
                        </a:lnTo>
                        <a:lnTo>
                          <a:pt x="14" y="218"/>
                        </a:lnTo>
                        <a:lnTo>
                          <a:pt x="19" y="211"/>
                        </a:lnTo>
                        <a:lnTo>
                          <a:pt x="24" y="206"/>
                        </a:lnTo>
                        <a:lnTo>
                          <a:pt x="29" y="199"/>
                        </a:lnTo>
                        <a:lnTo>
                          <a:pt x="33" y="194"/>
                        </a:lnTo>
                        <a:lnTo>
                          <a:pt x="39" y="188"/>
                        </a:lnTo>
                        <a:lnTo>
                          <a:pt x="43" y="180"/>
                        </a:lnTo>
                        <a:lnTo>
                          <a:pt x="47" y="172"/>
                        </a:lnTo>
                        <a:lnTo>
                          <a:pt x="53" y="164"/>
                        </a:lnTo>
                        <a:lnTo>
                          <a:pt x="57" y="157"/>
                        </a:lnTo>
                        <a:lnTo>
                          <a:pt x="59" y="149"/>
                        </a:lnTo>
                        <a:lnTo>
                          <a:pt x="62" y="142"/>
                        </a:lnTo>
                        <a:lnTo>
                          <a:pt x="61" y="133"/>
                        </a:lnTo>
                        <a:lnTo>
                          <a:pt x="56" y="124"/>
                        </a:lnTo>
                        <a:lnTo>
                          <a:pt x="51" y="111"/>
                        </a:lnTo>
                        <a:lnTo>
                          <a:pt x="47" y="98"/>
                        </a:lnTo>
                        <a:lnTo>
                          <a:pt x="43" y="85"/>
                        </a:lnTo>
                        <a:lnTo>
                          <a:pt x="38" y="72"/>
                        </a:lnTo>
                        <a:lnTo>
                          <a:pt x="37" y="62"/>
                        </a:lnTo>
                        <a:lnTo>
                          <a:pt x="34" y="51"/>
                        </a:lnTo>
                        <a:lnTo>
                          <a:pt x="34" y="40"/>
                        </a:lnTo>
                        <a:lnTo>
                          <a:pt x="38" y="30"/>
                        </a:lnTo>
                        <a:lnTo>
                          <a:pt x="46" y="31"/>
                        </a:lnTo>
                        <a:lnTo>
                          <a:pt x="55" y="27"/>
                        </a:lnTo>
                        <a:lnTo>
                          <a:pt x="62" y="19"/>
                        </a:lnTo>
                        <a:lnTo>
                          <a:pt x="68" y="12"/>
                        </a:lnTo>
                        <a:lnTo>
                          <a:pt x="74" y="0"/>
                        </a:lnTo>
                        <a:lnTo>
                          <a:pt x="74" y="9"/>
                        </a:lnTo>
                        <a:lnTo>
                          <a:pt x="75" y="17"/>
                        </a:lnTo>
                        <a:lnTo>
                          <a:pt x="76" y="26"/>
                        </a:lnTo>
                        <a:lnTo>
                          <a:pt x="79" y="34"/>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7" name="Google Shape;547;p32"/>
                  <p:cNvSpPr/>
                  <p:nvPr/>
                </p:nvSpPr>
                <p:spPr>
                  <a:xfrm>
                    <a:off x="1590" y="2663"/>
                    <a:ext cx="79" cy="43"/>
                  </a:xfrm>
                  <a:custGeom>
                    <a:avLst/>
                    <a:gdLst/>
                    <a:ahLst/>
                    <a:cxnLst/>
                    <a:rect l="l" t="t" r="r" b="b"/>
                    <a:pathLst>
                      <a:path w="79" h="43" extrusionOk="0">
                        <a:moveTo>
                          <a:pt x="77" y="32"/>
                        </a:moveTo>
                        <a:lnTo>
                          <a:pt x="79" y="35"/>
                        </a:lnTo>
                        <a:lnTo>
                          <a:pt x="79" y="39"/>
                        </a:lnTo>
                        <a:lnTo>
                          <a:pt x="77" y="42"/>
                        </a:lnTo>
                        <a:lnTo>
                          <a:pt x="74" y="43"/>
                        </a:lnTo>
                        <a:lnTo>
                          <a:pt x="65" y="36"/>
                        </a:lnTo>
                        <a:lnTo>
                          <a:pt x="55" y="32"/>
                        </a:lnTo>
                        <a:lnTo>
                          <a:pt x="47" y="29"/>
                        </a:lnTo>
                        <a:lnTo>
                          <a:pt x="38" y="27"/>
                        </a:lnTo>
                        <a:lnTo>
                          <a:pt x="29" y="25"/>
                        </a:lnTo>
                        <a:lnTo>
                          <a:pt x="19" y="24"/>
                        </a:lnTo>
                        <a:lnTo>
                          <a:pt x="11" y="23"/>
                        </a:lnTo>
                        <a:lnTo>
                          <a:pt x="1" y="22"/>
                        </a:lnTo>
                        <a:lnTo>
                          <a:pt x="1" y="16"/>
                        </a:lnTo>
                        <a:lnTo>
                          <a:pt x="0" y="8"/>
                        </a:lnTo>
                        <a:lnTo>
                          <a:pt x="0" y="3"/>
                        </a:lnTo>
                        <a:lnTo>
                          <a:pt x="8" y="0"/>
                        </a:lnTo>
                        <a:lnTo>
                          <a:pt x="18" y="1"/>
                        </a:lnTo>
                        <a:lnTo>
                          <a:pt x="27" y="4"/>
                        </a:lnTo>
                        <a:lnTo>
                          <a:pt x="36" y="8"/>
                        </a:lnTo>
                        <a:lnTo>
                          <a:pt x="44" y="12"/>
                        </a:lnTo>
                        <a:lnTo>
                          <a:pt x="52" y="17"/>
                        </a:lnTo>
                        <a:lnTo>
                          <a:pt x="61" y="22"/>
                        </a:lnTo>
                        <a:lnTo>
                          <a:pt x="68" y="28"/>
                        </a:lnTo>
                        <a:lnTo>
                          <a:pt x="77"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8" name="Google Shape;548;p32"/>
                  <p:cNvSpPr/>
                  <p:nvPr/>
                </p:nvSpPr>
                <p:spPr>
                  <a:xfrm>
                    <a:off x="1597" y="2710"/>
                    <a:ext cx="89" cy="69"/>
                  </a:xfrm>
                  <a:custGeom>
                    <a:avLst/>
                    <a:gdLst/>
                    <a:ahLst/>
                    <a:cxnLst/>
                    <a:rect l="l" t="t" r="r" b="b"/>
                    <a:pathLst>
                      <a:path w="89" h="69" extrusionOk="0">
                        <a:moveTo>
                          <a:pt x="40" y="17"/>
                        </a:moveTo>
                        <a:lnTo>
                          <a:pt x="45" y="23"/>
                        </a:lnTo>
                        <a:lnTo>
                          <a:pt x="51" y="30"/>
                        </a:lnTo>
                        <a:lnTo>
                          <a:pt x="59" y="36"/>
                        </a:lnTo>
                        <a:lnTo>
                          <a:pt x="67" y="40"/>
                        </a:lnTo>
                        <a:lnTo>
                          <a:pt x="73" y="41"/>
                        </a:lnTo>
                        <a:lnTo>
                          <a:pt x="79" y="43"/>
                        </a:lnTo>
                        <a:lnTo>
                          <a:pt x="83" y="46"/>
                        </a:lnTo>
                        <a:lnTo>
                          <a:pt x="89" y="49"/>
                        </a:lnTo>
                        <a:lnTo>
                          <a:pt x="89" y="57"/>
                        </a:lnTo>
                        <a:lnTo>
                          <a:pt x="84" y="59"/>
                        </a:lnTo>
                        <a:lnTo>
                          <a:pt x="78" y="61"/>
                        </a:lnTo>
                        <a:lnTo>
                          <a:pt x="72" y="63"/>
                        </a:lnTo>
                        <a:lnTo>
                          <a:pt x="67" y="65"/>
                        </a:lnTo>
                        <a:lnTo>
                          <a:pt x="60" y="65"/>
                        </a:lnTo>
                        <a:lnTo>
                          <a:pt x="54" y="66"/>
                        </a:lnTo>
                        <a:lnTo>
                          <a:pt x="48" y="66"/>
                        </a:lnTo>
                        <a:lnTo>
                          <a:pt x="42" y="67"/>
                        </a:lnTo>
                        <a:lnTo>
                          <a:pt x="35" y="68"/>
                        </a:lnTo>
                        <a:lnTo>
                          <a:pt x="29" y="68"/>
                        </a:lnTo>
                        <a:lnTo>
                          <a:pt x="23" y="69"/>
                        </a:lnTo>
                        <a:lnTo>
                          <a:pt x="22" y="62"/>
                        </a:lnTo>
                        <a:lnTo>
                          <a:pt x="22" y="55"/>
                        </a:lnTo>
                        <a:lnTo>
                          <a:pt x="21" y="47"/>
                        </a:lnTo>
                        <a:lnTo>
                          <a:pt x="19" y="41"/>
                        </a:lnTo>
                        <a:lnTo>
                          <a:pt x="20" y="34"/>
                        </a:lnTo>
                        <a:lnTo>
                          <a:pt x="19" y="29"/>
                        </a:lnTo>
                        <a:lnTo>
                          <a:pt x="16" y="24"/>
                        </a:lnTo>
                        <a:lnTo>
                          <a:pt x="11" y="20"/>
                        </a:lnTo>
                        <a:lnTo>
                          <a:pt x="7" y="16"/>
                        </a:lnTo>
                        <a:lnTo>
                          <a:pt x="2" y="11"/>
                        </a:lnTo>
                        <a:lnTo>
                          <a:pt x="0" y="6"/>
                        </a:lnTo>
                        <a:lnTo>
                          <a:pt x="1" y="0"/>
                        </a:lnTo>
                        <a:lnTo>
                          <a:pt x="7" y="0"/>
                        </a:lnTo>
                        <a:lnTo>
                          <a:pt x="12" y="2"/>
                        </a:lnTo>
                        <a:lnTo>
                          <a:pt x="17" y="4"/>
                        </a:lnTo>
                        <a:lnTo>
                          <a:pt x="21" y="7"/>
                        </a:lnTo>
                        <a:lnTo>
                          <a:pt x="25" y="9"/>
                        </a:lnTo>
                        <a:lnTo>
                          <a:pt x="30" y="12"/>
                        </a:lnTo>
                        <a:lnTo>
                          <a:pt x="35" y="14"/>
                        </a:lnTo>
                        <a:lnTo>
                          <a:pt x="40"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9" name="Google Shape;549;p32"/>
                  <p:cNvSpPr/>
                  <p:nvPr/>
                </p:nvSpPr>
                <p:spPr>
                  <a:xfrm>
                    <a:off x="1538" y="3171"/>
                    <a:ext cx="589" cy="592"/>
                  </a:xfrm>
                  <a:custGeom>
                    <a:avLst/>
                    <a:gdLst/>
                    <a:ahLst/>
                    <a:cxnLst/>
                    <a:rect l="l" t="t" r="r" b="b"/>
                    <a:pathLst>
                      <a:path w="589" h="592" extrusionOk="0">
                        <a:moveTo>
                          <a:pt x="506" y="54"/>
                        </a:moveTo>
                        <a:lnTo>
                          <a:pt x="524" y="79"/>
                        </a:lnTo>
                        <a:lnTo>
                          <a:pt x="541" y="104"/>
                        </a:lnTo>
                        <a:lnTo>
                          <a:pt x="556" y="130"/>
                        </a:lnTo>
                        <a:lnTo>
                          <a:pt x="568" y="157"/>
                        </a:lnTo>
                        <a:lnTo>
                          <a:pt x="578" y="184"/>
                        </a:lnTo>
                        <a:lnTo>
                          <a:pt x="585" y="214"/>
                        </a:lnTo>
                        <a:lnTo>
                          <a:pt x="589" y="244"/>
                        </a:lnTo>
                        <a:lnTo>
                          <a:pt x="589" y="277"/>
                        </a:lnTo>
                        <a:lnTo>
                          <a:pt x="556" y="315"/>
                        </a:lnTo>
                        <a:lnTo>
                          <a:pt x="553" y="277"/>
                        </a:lnTo>
                        <a:lnTo>
                          <a:pt x="548" y="238"/>
                        </a:lnTo>
                        <a:lnTo>
                          <a:pt x="542" y="201"/>
                        </a:lnTo>
                        <a:lnTo>
                          <a:pt x="531" y="164"/>
                        </a:lnTo>
                        <a:lnTo>
                          <a:pt x="517" y="130"/>
                        </a:lnTo>
                        <a:lnTo>
                          <a:pt x="497" y="101"/>
                        </a:lnTo>
                        <a:lnTo>
                          <a:pt x="471" y="75"/>
                        </a:lnTo>
                        <a:lnTo>
                          <a:pt x="437" y="56"/>
                        </a:lnTo>
                        <a:lnTo>
                          <a:pt x="421" y="59"/>
                        </a:lnTo>
                        <a:lnTo>
                          <a:pt x="405" y="62"/>
                        </a:lnTo>
                        <a:lnTo>
                          <a:pt x="388" y="68"/>
                        </a:lnTo>
                        <a:lnTo>
                          <a:pt x="373" y="73"/>
                        </a:lnTo>
                        <a:lnTo>
                          <a:pt x="358" y="81"/>
                        </a:lnTo>
                        <a:lnTo>
                          <a:pt x="342" y="89"/>
                        </a:lnTo>
                        <a:lnTo>
                          <a:pt x="327" y="98"/>
                        </a:lnTo>
                        <a:lnTo>
                          <a:pt x="314" y="107"/>
                        </a:lnTo>
                        <a:lnTo>
                          <a:pt x="300" y="118"/>
                        </a:lnTo>
                        <a:lnTo>
                          <a:pt x="287" y="130"/>
                        </a:lnTo>
                        <a:lnTo>
                          <a:pt x="275" y="142"/>
                        </a:lnTo>
                        <a:lnTo>
                          <a:pt x="263" y="155"/>
                        </a:lnTo>
                        <a:lnTo>
                          <a:pt x="252" y="168"/>
                        </a:lnTo>
                        <a:lnTo>
                          <a:pt x="242" y="182"/>
                        </a:lnTo>
                        <a:lnTo>
                          <a:pt x="234" y="196"/>
                        </a:lnTo>
                        <a:lnTo>
                          <a:pt x="226" y="212"/>
                        </a:lnTo>
                        <a:lnTo>
                          <a:pt x="214" y="247"/>
                        </a:lnTo>
                        <a:lnTo>
                          <a:pt x="209" y="283"/>
                        </a:lnTo>
                        <a:lnTo>
                          <a:pt x="206" y="320"/>
                        </a:lnTo>
                        <a:lnTo>
                          <a:pt x="207" y="358"/>
                        </a:lnTo>
                        <a:lnTo>
                          <a:pt x="210" y="396"/>
                        </a:lnTo>
                        <a:lnTo>
                          <a:pt x="211" y="435"/>
                        </a:lnTo>
                        <a:lnTo>
                          <a:pt x="210" y="473"/>
                        </a:lnTo>
                        <a:lnTo>
                          <a:pt x="205" y="510"/>
                        </a:lnTo>
                        <a:lnTo>
                          <a:pt x="207" y="527"/>
                        </a:lnTo>
                        <a:lnTo>
                          <a:pt x="213" y="543"/>
                        </a:lnTo>
                        <a:lnTo>
                          <a:pt x="219" y="557"/>
                        </a:lnTo>
                        <a:lnTo>
                          <a:pt x="229" y="570"/>
                        </a:lnTo>
                        <a:lnTo>
                          <a:pt x="236" y="570"/>
                        </a:lnTo>
                        <a:lnTo>
                          <a:pt x="242" y="568"/>
                        </a:lnTo>
                        <a:lnTo>
                          <a:pt x="248" y="567"/>
                        </a:lnTo>
                        <a:lnTo>
                          <a:pt x="254" y="566"/>
                        </a:lnTo>
                        <a:lnTo>
                          <a:pt x="254" y="572"/>
                        </a:lnTo>
                        <a:lnTo>
                          <a:pt x="253" y="579"/>
                        </a:lnTo>
                        <a:lnTo>
                          <a:pt x="251" y="585"/>
                        </a:lnTo>
                        <a:lnTo>
                          <a:pt x="248" y="592"/>
                        </a:lnTo>
                        <a:lnTo>
                          <a:pt x="182" y="568"/>
                        </a:lnTo>
                        <a:lnTo>
                          <a:pt x="3" y="524"/>
                        </a:lnTo>
                        <a:lnTo>
                          <a:pt x="0" y="483"/>
                        </a:lnTo>
                        <a:lnTo>
                          <a:pt x="2" y="444"/>
                        </a:lnTo>
                        <a:lnTo>
                          <a:pt x="7" y="406"/>
                        </a:lnTo>
                        <a:lnTo>
                          <a:pt x="15" y="369"/>
                        </a:lnTo>
                        <a:lnTo>
                          <a:pt x="26" y="332"/>
                        </a:lnTo>
                        <a:lnTo>
                          <a:pt x="38" y="297"/>
                        </a:lnTo>
                        <a:lnTo>
                          <a:pt x="51" y="262"/>
                        </a:lnTo>
                        <a:lnTo>
                          <a:pt x="65" y="227"/>
                        </a:lnTo>
                        <a:lnTo>
                          <a:pt x="76" y="212"/>
                        </a:lnTo>
                        <a:lnTo>
                          <a:pt x="87" y="195"/>
                        </a:lnTo>
                        <a:lnTo>
                          <a:pt x="97" y="179"/>
                        </a:lnTo>
                        <a:lnTo>
                          <a:pt x="109" y="163"/>
                        </a:lnTo>
                        <a:lnTo>
                          <a:pt x="121" y="147"/>
                        </a:lnTo>
                        <a:lnTo>
                          <a:pt x="133" y="131"/>
                        </a:lnTo>
                        <a:lnTo>
                          <a:pt x="146" y="116"/>
                        </a:lnTo>
                        <a:lnTo>
                          <a:pt x="161" y="101"/>
                        </a:lnTo>
                        <a:lnTo>
                          <a:pt x="174" y="86"/>
                        </a:lnTo>
                        <a:lnTo>
                          <a:pt x="189" y="73"/>
                        </a:lnTo>
                        <a:lnTo>
                          <a:pt x="204" y="61"/>
                        </a:lnTo>
                        <a:lnTo>
                          <a:pt x="220" y="50"/>
                        </a:lnTo>
                        <a:lnTo>
                          <a:pt x="237" y="41"/>
                        </a:lnTo>
                        <a:lnTo>
                          <a:pt x="254" y="32"/>
                        </a:lnTo>
                        <a:lnTo>
                          <a:pt x="273" y="25"/>
                        </a:lnTo>
                        <a:lnTo>
                          <a:pt x="291" y="21"/>
                        </a:lnTo>
                        <a:lnTo>
                          <a:pt x="312" y="17"/>
                        </a:lnTo>
                        <a:lnTo>
                          <a:pt x="332" y="12"/>
                        </a:lnTo>
                        <a:lnTo>
                          <a:pt x="352" y="8"/>
                        </a:lnTo>
                        <a:lnTo>
                          <a:pt x="373" y="5"/>
                        </a:lnTo>
                        <a:lnTo>
                          <a:pt x="394" y="2"/>
                        </a:lnTo>
                        <a:lnTo>
                          <a:pt x="415" y="0"/>
                        </a:lnTo>
                        <a:lnTo>
                          <a:pt x="438" y="0"/>
                        </a:lnTo>
                        <a:lnTo>
                          <a:pt x="461" y="0"/>
                        </a:lnTo>
                        <a:lnTo>
                          <a:pt x="506" y="54"/>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0" name="Google Shape;550;p32"/>
                  <p:cNvSpPr/>
                  <p:nvPr/>
                </p:nvSpPr>
                <p:spPr>
                  <a:xfrm>
                    <a:off x="1768" y="3257"/>
                    <a:ext cx="324" cy="539"/>
                  </a:xfrm>
                  <a:custGeom>
                    <a:avLst/>
                    <a:gdLst/>
                    <a:ahLst/>
                    <a:cxnLst/>
                    <a:rect l="l" t="t" r="r" b="b"/>
                    <a:pathLst>
                      <a:path w="324" h="539" extrusionOk="0">
                        <a:moveTo>
                          <a:pt x="257" y="40"/>
                        </a:moveTo>
                        <a:lnTo>
                          <a:pt x="266" y="55"/>
                        </a:lnTo>
                        <a:lnTo>
                          <a:pt x="273" y="70"/>
                        </a:lnTo>
                        <a:lnTo>
                          <a:pt x="280" y="85"/>
                        </a:lnTo>
                        <a:lnTo>
                          <a:pt x="286" y="101"/>
                        </a:lnTo>
                        <a:lnTo>
                          <a:pt x="290" y="117"/>
                        </a:lnTo>
                        <a:lnTo>
                          <a:pt x="292" y="133"/>
                        </a:lnTo>
                        <a:lnTo>
                          <a:pt x="294" y="151"/>
                        </a:lnTo>
                        <a:lnTo>
                          <a:pt x="294" y="168"/>
                        </a:lnTo>
                        <a:lnTo>
                          <a:pt x="312" y="363"/>
                        </a:lnTo>
                        <a:lnTo>
                          <a:pt x="324" y="486"/>
                        </a:lnTo>
                        <a:lnTo>
                          <a:pt x="318" y="493"/>
                        </a:lnTo>
                        <a:lnTo>
                          <a:pt x="313" y="499"/>
                        </a:lnTo>
                        <a:lnTo>
                          <a:pt x="306" y="506"/>
                        </a:lnTo>
                        <a:lnTo>
                          <a:pt x="300" y="511"/>
                        </a:lnTo>
                        <a:lnTo>
                          <a:pt x="293" y="518"/>
                        </a:lnTo>
                        <a:lnTo>
                          <a:pt x="287" y="525"/>
                        </a:lnTo>
                        <a:lnTo>
                          <a:pt x="281" y="531"/>
                        </a:lnTo>
                        <a:lnTo>
                          <a:pt x="277" y="539"/>
                        </a:lnTo>
                        <a:lnTo>
                          <a:pt x="263" y="534"/>
                        </a:lnTo>
                        <a:lnTo>
                          <a:pt x="249" y="532"/>
                        </a:lnTo>
                        <a:lnTo>
                          <a:pt x="233" y="531"/>
                        </a:lnTo>
                        <a:lnTo>
                          <a:pt x="218" y="530"/>
                        </a:lnTo>
                        <a:lnTo>
                          <a:pt x="203" y="529"/>
                        </a:lnTo>
                        <a:lnTo>
                          <a:pt x="189" y="527"/>
                        </a:lnTo>
                        <a:lnTo>
                          <a:pt x="175" y="521"/>
                        </a:lnTo>
                        <a:lnTo>
                          <a:pt x="163" y="515"/>
                        </a:lnTo>
                        <a:lnTo>
                          <a:pt x="144" y="506"/>
                        </a:lnTo>
                        <a:lnTo>
                          <a:pt x="126" y="495"/>
                        </a:lnTo>
                        <a:lnTo>
                          <a:pt x="107" y="484"/>
                        </a:lnTo>
                        <a:lnTo>
                          <a:pt x="89" y="473"/>
                        </a:lnTo>
                        <a:lnTo>
                          <a:pt x="70" y="465"/>
                        </a:lnTo>
                        <a:lnTo>
                          <a:pt x="50" y="458"/>
                        </a:lnTo>
                        <a:lnTo>
                          <a:pt x="30" y="456"/>
                        </a:lnTo>
                        <a:lnTo>
                          <a:pt x="7" y="457"/>
                        </a:lnTo>
                        <a:lnTo>
                          <a:pt x="1" y="441"/>
                        </a:lnTo>
                        <a:lnTo>
                          <a:pt x="0" y="421"/>
                        </a:lnTo>
                        <a:lnTo>
                          <a:pt x="1" y="401"/>
                        </a:lnTo>
                        <a:lnTo>
                          <a:pt x="2" y="383"/>
                        </a:lnTo>
                        <a:lnTo>
                          <a:pt x="9" y="307"/>
                        </a:lnTo>
                        <a:lnTo>
                          <a:pt x="5" y="176"/>
                        </a:lnTo>
                        <a:lnTo>
                          <a:pt x="8" y="158"/>
                        </a:lnTo>
                        <a:lnTo>
                          <a:pt x="14" y="141"/>
                        </a:lnTo>
                        <a:lnTo>
                          <a:pt x="22" y="125"/>
                        </a:lnTo>
                        <a:lnTo>
                          <a:pt x="32" y="109"/>
                        </a:lnTo>
                        <a:lnTo>
                          <a:pt x="43" y="94"/>
                        </a:lnTo>
                        <a:lnTo>
                          <a:pt x="56" y="80"/>
                        </a:lnTo>
                        <a:lnTo>
                          <a:pt x="69" y="67"/>
                        </a:lnTo>
                        <a:lnTo>
                          <a:pt x="84" y="55"/>
                        </a:lnTo>
                        <a:lnTo>
                          <a:pt x="98" y="44"/>
                        </a:lnTo>
                        <a:lnTo>
                          <a:pt x="114" y="33"/>
                        </a:lnTo>
                        <a:lnTo>
                          <a:pt x="129" y="24"/>
                        </a:lnTo>
                        <a:lnTo>
                          <a:pt x="144" y="17"/>
                        </a:lnTo>
                        <a:lnTo>
                          <a:pt x="159" y="11"/>
                        </a:lnTo>
                        <a:lnTo>
                          <a:pt x="173" y="6"/>
                        </a:lnTo>
                        <a:lnTo>
                          <a:pt x="187" y="3"/>
                        </a:lnTo>
                        <a:lnTo>
                          <a:pt x="199" y="0"/>
                        </a:lnTo>
                        <a:lnTo>
                          <a:pt x="207" y="3"/>
                        </a:lnTo>
                        <a:lnTo>
                          <a:pt x="215" y="5"/>
                        </a:lnTo>
                        <a:lnTo>
                          <a:pt x="224" y="8"/>
                        </a:lnTo>
                        <a:lnTo>
                          <a:pt x="232" y="11"/>
                        </a:lnTo>
                        <a:lnTo>
                          <a:pt x="240" y="17"/>
                        </a:lnTo>
                        <a:lnTo>
                          <a:pt x="246" y="23"/>
                        </a:lnTo>
                        <a:lnTo>
                          <a:pt x="253" y="30"/>
                        </a:lnTo>
                        <a:lnTo>
                          <a:pt x="257" y="40"/>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1" name="Google Shape;551;p32"/>
                  <p:cNvSpPr/>
                  <p:nvPr/>
                </p:nvSpPr>
                <p:spPr>
                  <a:xfrm>
                    <a:off x="2006" y="3482"/>
                    <a:ext cx="223" cy="701"/>
                  </a:xfrm>
                  <a:custGeom>
                    <a:avLst/>
                    <a:gdLst/>
                    <a:ahLst/>
                    <a:cxnLst/>
                    <a:rect l="l" t="t" r="r" b="b"/>
                    <a:pathLst>
                      <a:path w="223" h="701" extrusionOk="0">
                        <a:moveTo>
                          <a:pt x="223" y="17"/>
                        </a:moveTo>
                        <a:lnTo>
                          <a:pt x="223" y="26"/>
                        </a:lnTo>
                        <a:lnTo>
                          <a:pt x="173" y="169"/>
                        </a:lnTo>
                        <a:lnTo>
                          <a:pt x="149" y="277"/>
                        </a:lnTo>
                        <a:lnTo>
                          <a:pt x="132" y="475"/>
                        </a:lnTo>
                        <a:lnTo>
                          <a:pt x="133" y="507"/>
                        </a:lnTo>
                        <a:lnTo>
                          <a:pt x="135" y="577"/>
                        </a:lnTo>
                        <a:lnTo>
                          <a:pt x="137" y="652"/>
                        </a:lnTo>
                        <a:lnTo>
                          <a:pt x="138" y="691"/>
                        </a:lnTo>
                        <a:lnTo>
                          <a:pt x="124" y="695"/>
                        </a:lnTo>
                        <a:lnTo>
                          <a:pt x="108" y="698"/>
                        </a:lnTo>
                        <a:lnTo>
                          <a:pt x="90" y="701"/>
                        </a:lnTo>
                        <a:lnTo>
                          <a:pt x="72" y="701"/>
                        </a:lnTo>
                        <a:lnTo>
                          <a:pt x="53" y="698"/>
                        </a:lnTo>
                        <a:lnTo>
                          <a:pt x="36" y="694"/>
                        </a:lnTo>
                        <a:lnTo>
                          <a:pt x="20" y="685"/>
                        </a:lnTo>
                        <a:lnTo>
                          <a:pt x="8" y="672"/>
                        </a:lnTo>
                        <a:lnTo>
                          <a:pt x="0" y="591"/>
                        </a:lnTo>
                        <a:lnTo>
                          <a:pt x="2" y="466"/>
                        </a:lnTo>
                        <a:lnTo>
                          <a:pt x="6" y="434"/>
                        </a:lnTo>
                        <a:lnTo>
                          <a:pt x="8" y="401"/>
                        </a:lnTo>
                        <a:lnTo>
                          <a:pt x="14" y="368"/>
                        </a:lnTo>
                        <a:lnTo>
                          <a:pt x="22" y="338"/>
                        </a:lnTo>
                        <a:lnTo>
                          <a:pt x="26" y="339"/>
                        </a:lnTo>
                        <a:lnTo>
                          <a:pt x="31" y="340"/>
                        </a:lnTo>
                        <a:lnTo>
                          <a:pt x="36" y="342"/>
                        </a:lnTo>
                        <a:lnTo>
                          <a:pt x="40" y="343"/>
                        </a:lnTo>
                        <a:lnTo>
                          <a:pt x="46" y="344"/>
                        </a:lnTo>
                        <a:lnTo>
                          <a:pt x="50" y="345"/>
                        </a:lnTo>
                        <a:lnTo>
                          <a:pt x="54" y="345"/>
                        </a:lnTo>
                        <a:lnTo>
                          <a:pt x="59" y="345"/>
                        </a:lnTo>
                        <a:lnTo>
                          <a:pt x="64" y="340"/>
                        </a:lnTo>
                        <a:lnTo>
                          <a:pt x="67" y="333"/>
                        </a:lnTo>
                        <a:lnTo>
                          <a:pt x="71" y="326"/>
                        </a:lnTo>
                        <a:lnTo>
                          <a:pt x="74" y="319"/>
                        </a:lnTo>
                        <a:lnTo>
                          <a:pt x="76" y="313"/>
                        </a:lnTo>
                        <a:lnTo>
                          <a:pt x="79" y="306"/>
                        </a:lnTo>
                        <a:lnTo>
                          <a:pt x="85" y="301"/>
                        </a:lnTo>
                        <a:lnTo>
                          <a:pt x="91" y="296"/>
                        </a:lnTo>
                        <a:lnTo>
                          <a:pt x="101" y="285"/>
                        </a:lnTo>
                        <a:lnTo>
                          <a:pt x="108" y="272"/>
                        </a:lnTo>
                        <a:lnTo>
                          <a:pt x="111" y="258"/>
                        </a:lnTo>
                        <a:lnTo>
                          <a:pt x="113" y="244"/>
                        </a:lnTo>
                        <a:lnTo>
                          <a:pt x="112" y="230"/>
                        </a:lnTo>
                        <a:lnTo>
                          <a:pt x="112" y="215"/>
                        </a:lnTo>
                        <a:lnTo>
                          <a:pt x="111" y="199"/>
                        </a:lnTo>
                        <a:lnTo>
                          <a:pt x="111" y="184"/>
                        </a:lnTo>
                        <a:lnTo>
                          <a:pt x="109" y="161"/>
                        </a:lnTo>
                        <a:lnTo>
                          <a:pt x="103" y="137"/>
                        </a:lnTo>
                        <a:lnTo>
                          <a:pt x="99" y="111"/>
                        </a:lnTo>
                        <a:lnTo>
                          <a:pt x="97" y="85"/>
                        </a:lnTo>
                        <a:lnTo>
                          <a:pt x="97" y="61"/>
                        </a:lnTo>
                        <a:lnTo>
                          <a:pt x="102" y="38"/>
                        </a:lnTo>
                        <a:lnTo>
                          <a:pt x="115" y="18"/>
                        </a:lnTo>
                        <a:lnTo>
                          <a:pt x="137" y="2"/>
                        </a:lnTo>
                        <a:lnTo>
                          <a:pt x="139" y="2"/>
                        </a:lnTo>
                        <a:lnTo>
                          <a:pt x="146" y="1"/>
                        </a:lnTo>
                        <a:lnTo>
                          <a:pt x="156" y="0"/>
                        </a:lnTo>
                        <a:lnTo>
                          <a:pt x="168" y="0"/>
                        </a:lnTo>
                        <a:lnTo>
                          <a:pt x="181" y="1"/>
                        </a:lnTo>
                        <a:lnTo>
                          <a:pt x="196" y="3"/>
                        </a:lnTo>
                        <a:lnTo>
                          <a:pt x="210" y="9"/>
                        </a:lnTo>
                        <a:lnTo>
                          <a:pt x="223" y="17"/>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2" name="Google Shape;552;p32"/>
                  <p:cNvSpPr/>
                  <p:nvPr/>
                </p:nvSpPr>
                <p:spPr>
                  <a:xfrm>
                    <a:off x="1181" y="3488"/>
                    <a:ext cx="337" cy="132"/>
                  </a:xfrm>
                  <a:custGeom>
                    <a:avLst/>
                    <a:gdLst/>
                    <a:ahLst/>
                    <a:cxnLst/>
                    <a:rect l="l" t="t" r="r" b="b"/>
                    <a:pathLst>
                      <a:path w="337" h="132" extrusionOk="0">
                        <a:moveTo>
                          <a:pt x="337" y="40"/>
                        </a:moveTo>
                        <a:lnTo>
                          <a:pt x="319" y="114"/>
                        </a:lnTo>
                        <a:lnTo>
                          <a:pt x="314" y="105"/>
                        </a:lnTo>
                        <a:lnTo>
                          <a:pt x="306" y="101"/>
                        </a:lnTo>
                        <a:lnTo>
                          <a:pt x="298" y="100"/>
                        </a:lnTo>
                        <a:lnTo>
                          <a:pt x="288" y="100"/>
                        </a:lnTo>
                        <a:lnTo>
                          <a:pt x="277" y="102"/>
                        </a:lnTo>
                        <a:lnTo>
                          <a:pt x="266" y="103"/>
                        </a:lnTo>
                        <a:lnTo>
                          <a:pt x="255" y="105"/>
                        </a:lnTo>
                        <a:lnTo>
                          <a:pt x="245" y="105"/>
                        </a:lnTo>
                        <a:lnTo>
                          <a:pt x="240" y="107"/>
                        </a:lnTo>
                        <a:lnTo>
                          <a:pt x="234" y="110"/>
                        </a:lnTo>
                        <a:lnTo>
                          <a:pt x="230" y="113"/>
                        </a:lnTo>
                        <a:lnTo>
                          <a:pt x="225" y="117"/>
                        </a:lnTo>
                        <a:lnTo>
                          <a:pt x="220" y="120"/>
                        </a:lnTo>
                        <a:lnTo>
                          <a:pt x="216" y="125"/>
                        </a:lnTo>
                        <a:lnTo>
                          <a:pt x="212" y="128"/>
                        </a:lnTo>
                        <a:lnTo>
                          <a:pt x="207" y="132"/>
                        </a:lnTo>
                        <a:lnTo>
                          <a:pt x="170" y="122"/>
                        </a:lnTo>
                        <a:lnTo>
                          <a:pt x="176" y="117"/>
                        </a:lnTo>
                        <a:lnTo>
                          <a:pt x="182" y="114"/>
                        </a:lnTo>
                        <a:lnTo>
                          <a:pt x="189" y="110"/>
                        </a:lnTo>
                        <a:lnTo>
                          <a:pt x="195" y="107"/>
                        </a:lnTo>
                        <a:lnTo>
                          <a:pt x="202" y="104"/>
                        </a:lnTo>
                        <a:lnTo>
                          <a:pt x="207" y="100"/>
                        </a:lnTo>
                        <a:lnTo>
                          <a:pt x="212" y="95"/>
                        </a:lnTo>
                        <a:lnTo>
                          <a:pt x="214" y="88"/>
                        </a:lnTo>
                        <a:lnTo>
                          <a:pt x="200" y="84"/>
                        </a:lnTo>
                        <a:lnTo>
                          <a:pt x="186" y="82"/>
                        </a:lnTo>
                        <a:lnTo>
                          <a:pt x="173" y="81"/>
                        </a:lnTo>
                        <a:lnTo>
                          <a:pt x="159" y="80"/>
                        </a:lnTo>
                        <a:lnTo>
                          <a:pt x="146" y="80"/>
                        </a:lnTo>
                        <a:lnTo>
                          <a:pt x="132" y="81"/>
                        </a:lnTo>
                        <a:lnTo>
                          <a:pt x="118" y="80"/>
                        </a:lnTo>
                        <a:lnTo>
                          <a:pt x="103" y="80"/>
                        </a:lnTo>
                        <a:lnTo>
                          <a:pt x="91" y="80"/>
                        </a:lnTo>
                        <a:lnTo>
                          <a:pt x="80" y="84"/>
                        </a:lnTo>
                        <a:lnTo>
                          <a:pt x="69" y="91"/>
                        </a:lnTo>
                        <a:lnTo>
                          <a:pt x="59" y="98"/>
                        </a:lnTo>
                        <a:lnTo>
                          <a:pt x="48" y="106"/>
                        </a:lnTo>
                        <a:lnTo>
                          <a:pt x="37" y="113"/>
                        </a:lnTo>
                        <a:lnTo>
                          <a:pt x="25" y="118"/>
                        </a:lnTo>
                        <a:lnTo>
                          <a:pt x="12" y="120"/>
                        </a:lnTo>
                        <a:lnTo>
                          <a:pt x="7" y="120"/>
                        </a:lnTo>
                        <a:lnTo>
                          <a:pt x="5" y="118"/>
                        </a:lnTo>
                        <a:lnTo>
                          <a:pt x="2" y="117"/>
                        </a:lnTo>
                        <a:lnTo>
                          <a:pt x="0" y="114"/>
                        </a:lnTo>
                        <a:lnTo>
                          <a:pt x="5" y="104"/>
                        </a:lnTo>
                        <a:lnTo>
                          <a:pt x="12" y="97"/>
                        </a:lnTo>
                        <a:lnTo>
                          <a:pt x="20" y="92"/>
                        </a:lnTo>
                        <a:lnTo>
                          <a:pt x="30" y="88"/>
                        </a:lnTo>
                        <a:lnTo>
                          <a:pt x="39" y="84"/>
                        </a:lnTo>
                        <a:lnTo>
                          <a:pt x="48" y="80"/>
                        </a:lnTo>
                        <a:lnTo>
                          <a:pt x="57" y="73"/>
                        </a:lnTo>
                        <a:lnTo>
                          <a:pt x="64" y="66"/>
                        </a:lnTo>
                        <a:lnTo>
                          <a:pt x="66" y="64"/>
                        </a:lnTo>
                        <a:lnTo>
                          <a:pt x="67" y="61"/>
                        </a:lnTo>
                        <a:lnTo>
                          <a:pt x="68" y="59"/>
                        </a:lnTo>
                        <a:lnTo>
                          <a:pt x="68" y="57"/>
                        </a:lnTo>
                        <a:lnTo>
                          <a:pt x="62" y="57"/>
                        </a:lnTo>
                        <a:lnTo>
                          <a:pt x="56" y="59"/>
                        </a:lnTo>
                        <a:lnTo>
                          <a:pt x="50" y="63"/>
                        </a:lnTo>
                        <a:lnTo>
                          <a:pt x="44" y="67"/>
                        </a:lnTo>
                        <a:lnTo>
                          <a:pt x="38" y="71"/>
                        </a:lnTo>
                        <a:lnTo>
                          <a:pt x="33" y="73"/>
                        </a:lnTo>
                        <a:lnTo>
                          <a:pt x="27" y="74"/>
                        </a:lnTo>
                        <a:lnTo>
                          <a:pt x="24" y="71"/>
                        </a:lnTo>
                        <a:lnTo>
                          <a:pt x="34" y="60"/>
                        </a:lnTo>
                        <a:lnTo>
                          <a:pt x="44" y="52"/>
                        </a:lnTo>
                        <a:lnTo>
                          <a:pt x="56" y="44"/>
                        </a:lnTo>
                        <a:lnTo>
                          <a:pt x="68" y="39"/>
                        </a:lnTo>
                        <a:lnTo>
                          <a:pt x="81" y="34"/>
                        </a:lnTo>
                        <a:lnTo>
                          <a:pt x="94" y="31"/>
                        </a:lnTo>
                        <a:lnTo>
                          <a:pt x="107" y="30"/>
                        </a:lnTo>
                        <a:lnTo>
                          <a:pt x="121" y="31"/>
                        </a:lnTo>
                        <a:lnTo>
                          <a:pt x="124" y="30"/>
                        </a:lnTo>
                        <a:lnTo>
                          <a:pt x="128" y="29"/>
                        </a:lnTo>
                        <a:lnTo>
                          <a:pt x="131" y="27"/>
                        </a:lnTo>
                        <a:lnTo>
                          <a:pt x="133" y="24"/>
                        </a:lnTo>
                        <a:lnTo>
                          <a:pt x="131" y="20"/>
                        </a:lnTo>
                        <a:lnTo>
                          <a:pt x="132" y="15"/>
                        </a:lnTo>
                        <a:lnTo>
                          <a:pt x="135" y="11"/>
                        </a:lnTo>
                        <a:lnTo>
                          <a:pt x="141" y="9"/>
                        </a:lnTo>
                        <a:lnTo>
                          <a:pt x="158" y="10"/>
                        </a:lnTo>
                        <a:lnTo>
                          <a:pt x="177" y="9"/>
                        </a:lnTo>
                        <a:lnTo>
                          <a:pt x="194" y="7"/>
                        </a:lnTo>
                        <a:lnTo>
                          <a:pt x="213" y="4"/>
                        </a:lnTo>
                        <a:lnTo>
                          <a:pt x="230" y="1"/>
                        </a:lnTo>
                        <a:lnTo>
                          <a:pt x="247" y="0"/>
                        </a:lnTo>
                        <a:lnTo>
                          <a:pt x="264" y="1"/>
                        </a:lnTo>
                        <a:lnTo>
                          <a:pt x="281" y="7"/>
                        </a:lnTo>
                        <a:lnTo>
                          <a:pt x="337" y="40"/>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3" name="Google Shape;553;p32"/>
                  <p:cNvSpPr/>
                  <p:nvPr/>
                </p:nvSpPr>
                <p:spPr>
                  <a:xfrm>
                    <a:off x="1116" y="3631"/>
                    <a:ext cx="886" cy="353"/>
                  </a:xfrm>
                  <a:custGeom>
                    <a:avLst/>
                    <a:gdLst/>
                    <a:ahLst/>
                    <a:cxnLst/>
                    <a:rect l="l" t="t" r="r" b="b"/>
                    <a:pathLst>
                      <a:path w="886" h="353" extrusionOk="0">
                        <a:moveTo>
                          <a:pt x="319" y="36"/>
                        </a:moveTo>
                        <a:lnTo>
                          <a:pt x="329" y="44"/>
                        </a:lnTo>
                        <a:lnTo>
                          <a:pt x="340" y="50"/>
                        </a:lnTo>
                        <a:lnTo>
                          <a:pt x="349" y="56"/>
                        </a:lnTo>
                        <a:lnTo>
                          <a:pt x="360" y="62"/>
                        </a:lnTo>
                        <a:lnTo>
                          <a:pt x="370" y="68"/>
                        </a:lnTo>
                        <a:lnTo>
                          <a:pt x="380" y="74"/>
                        </a:lnTo>
                        <a:lnTo>
                          <a:pt x="391" y="80"/>
                        </a:lnTo>
                        <a:lnTo>
                          <a:pt x="401" y="85"/>
                        </a:lnTo>
                        <a:lnTo>
                          <a:pt x="538" y="118"/>
                        </a:lnTo>
                        <a:lnTo>
                          <a:pt x="559" y="124"/>
                        </a:lnTo>
                        <a:lnTo>
                          <a:pt x="579" y="130"/>
                        </a:lnTo>
                        <a:lnTo>
                          <a:pt x="600" y="135"/>
                        </a:lnTo>
                        <a:lnTo>
                          <a:pt x="621" y="142"/>
                        </a:lnTo>
                        <a:lnTo>
                          <a:pt x="640" y="151"/>
                        </a:lnTo>
                        <a:lnTo>
                          <a:pt x="658" y="161"/>
                        </a:lnTo>
                        <a:lnTo>
                          <a:pt x="673" y="177"/>
                        </a:lnTo>
                        <a:lnTo>
                          <a:pt x="686" y="197"/>
                        </a:lnTo>
                        <a:lnTo>
                          <a:pt x="693" y="209"/>
                        </a:lnTo>
                        <a:lnTo>
                          <a:pt x="698" y="222"/>
                        </a:lnTo>
                        <a:lnTo>
                          <a:pt x="706" y="233"/>
                        </a:lnTo>
                        <a:lnTo>
                          <a:pt x="717" y="242"/>
                        </a:lnTo>
                        <a:lnTo>
                          <a:pt x="722" y="234"/>
                        </a:lnTo>
                        <a:lnTo>
                          <a:pt x="720" y="226"/>
                        </a:lnTo>
                        <a:lnTo>
                          <a:pt x="713" y="218"/>
                        </a:lnTo>
                        <a:lnTo>
                          <a:pt x="710" y="209"/>
                        </a:lnTo>
                        <a:lnTo>
                          <a:pt x="703" y="187"/>
                        </a:lnTo>
                        <a:lnTo>
                          <a:pt x="698" y="163"/>
                        </a:lnTo>
                        <a:lnTo>
                          <a:pt x="698" y="139"/>
                        </a:lnTo>
                        <a:lnTo>
                          <a:pt x="705" y="115"/>
                        </a:lnTo>
                        <a:lnTo>
                          <a:pt x="710" y="115"/>
                        </a:lnTo>
                        <a:lnTo>
                          <a:pt x="721" y="120"/>
                        </a:lnTo>
                        <a:lnTo>
                          <a:pt x="732" y="127"/>
                        </a:lnTo>
                        <a:lnTo>
                          <a:pt x="743" y="133"/>
                        </a:lnTo>
                        <a:lnTo>
                          <a:pt x="753" y="140"/>
                        </a:lnTo>
                        <a:lnTo>
                          <a:pt x="763" y="147"/>
                        </a:lnTo>
                        <a:lnTo>
                          <a:pt x="774" y="154"/>
                        </a:lnTo>
                        <a:lnTo>
                          <a:pt x="785" y="160"/>
                        </a:lnTo>
                        <a:lnTo>
                          <a:pt x="796" y="166"/>
                        </a:lnTo>
                        <a:lnTo>
                          <a:pt x="807" y="172"/>
                        </a:lnTo>
                        <a:lnTo>
                          <a:pt x="818" y="178"/>
                        </a:lnTo>
                        <a:lnTo>
                          <a:pt x="829" y="182"/>
                        </a:lnTo>
                        <a:lnTo>
                          <a:pt x="840" y="187"/>
                        </a:lnTo>
                        <a:lnTo>
                          <a:pt x="852" y="190"/>
                        </a:lnTo>
                        <a:lnTo>
                          <a:pt x="863" y="192"/>
                        </a:lnTo>
                        <a:lnTo>
                          <a:pt x="875" y="194"/>
                        </a:lnTo>
                        <a:lnTo>
                          <a:pt x="886" y="194"/>
                        </a:lnTo>
                        <a:lnTo>
                          <a:pt x="880" y="210"/>
                        </a:lnTo>
                        <a:lnTo>
                          <a:pt x="876" y="228"/>
                        </a:lnTo>
                        <a:lnTo>
                          <a:pt x="871" y="245"/>
                        </a:lnTo>
                        <a:lnTo>
                          <a:pt x="868" y="263"/>
                        </a:lnTo>
                        <a:lnTo>
                          <a:pt x="864" y="280"/>
                        </a:lnTo>
                        <a:lnTo>
                          <a:pt x="859" y="298"/>
                        </a:lnTo>
                        <a:lnTo>
                          <a:pt x="854" y="314"/>
                        </a:lnTo>
                        <a:lnTo>
                          <a:pt x="846" y="330"/>
                        </a:lnTo>
                        <a:lnTo>
                          <a:pt x="831" y="340"/>
                        </a:lnTo>
                        <a:lnTo>
                          <a:pt x="816" y="348"/>
                        </a:lnTo>
                        <a:lnTo>
                          <a:pt x="798" y="351"/>
                        </a:lnTo>
                        <a:lnTo>
                          <a:pt x="781" y="353"/>
                        </a:lnTo>
                        <a:lnTo>
                          <a:pt x="761" y="353"/>
                        </a:lnTo>
                        <a:lnTo>
                          <a:pt x="742" y="352"/>
                        </a:lnTo>
                        <a:lnTo>
                          <a:pt x="720" y="350"/>
                        </a:lnTo>
                        <a:lnTo>
                          <a:pt x="698" y="347"/>
                        </a:lnTo>
                        <a:lnTo>
                          <a:pt x="676" y="341"/>
                        </a:lnTo>
                        <a:lnTo>
                          <a:pt x="656" y="336"/>
                        </a:lnTo>
                        <a:lnTo>
                          <a:pt x="635" y="328"/>
                        </a:lnTo>
                        <a:lnTo>
                          <a:pt x="614" y="321"/>
                        </a:lnTo>
                        <a:lnTo>
                          <a:pt x="593" y="312"/>
                        </a:lnTo>
                        <a:lnTo>
                          <a:pt x="574" y="302"/>
                        </a:lnTo>
                        <a:lnTo>
                          <a:pt x="554" y="291"/>
                        </a:lnTo>
                        <a:lnTo>
                          <a:pt x="536" y="280"/>
                        </a:lnTo>
                        <a:lnTo>
                          <a:pt x="516" y="269"/>
                        </a:lnTo>
                        <a:lnTo>
                          <a:pt x="498" y="256"/>
                        </a:lnTo>
                        <a:lnTo>
                          <a:pt x="480" y="244"/>
                        </a:lnTo>
                        <a:lnTo>
                          <a:pt x="462" y="230"/>
                        </a:lnTo>
                        <a:lnTo>
                          <a:pt x="443" y="217"/>
                        </a:lnTo>
                        <a:lnTo>
                          <a:pt x="426" y="203"/>
                        </a:lnTo>
                        <a:lnTo>
                          <a:pt x="408" y="189"/>
                        </a:lnTo>
                        <a:lnTo>
                          <a:pt x="391" y="173"/>
                        </a:lnTo>
                        <a:lnTo>
                          <a:pt x="381" y="168"/>
                        </a:lnTo>
                        <a:lnTo>
                          <a:pt x="372" y="164"/>
                        </a:lnTo>
                        <a:lnTo>
                          <a:pt x="363" y="159"/>
                        </a:lnTo>
                        <a:lnTo>
                          <a:pt x="353" y="156"/>
                        </a:lnTo>
                        <a:lnTo>
                          <a:pt x="343" y="152"/>
                        </a:lnTo>
                        <a:lnTo>
                          <a:pt x="333" y="148"/>
                        </a:lnTo>
                        <a:lnTo>
                          <a:pt x="324" y="145"/>
                        </a:lnTo>
                        <a:lnTo>
                          <a:pt x="315" y="141"/>
                        </a:lnTo>
                        <a:lnTo>
                          <a:pt x="300" y="146"/>
                        </a:lnTo>
                        <a:lnTo>
                          <a:pt x="285" y="151"/>
                        </a:lnTo>
                        <a:lnTo>
                          <a:pt x="269" y="153"/>
                        </a:lnTo>
                        <a:lnTo>
                          <a:pt x="251" y="154"/>
                        </a:lnTo>
                        <a:lnTo>
                          <a:pt x="233" y="154"/>
                        </a:lnTo>
                        <a:lnTo>
                          <a:pt x="216" y="153"/>
                        </a:lnTo>
                        <a:lnTo>
                          <a:pt x="197" y="151"/>
                        </a:lnTo>
                        <a:lnTo>
                          <a:pt x="181" y="147"/>
                        </a:lnTo>
                        <a:lnTo>
                          <a:pt x="163" y="145"/>
                        </a:lnTo>
                        <a:lnTo>
                          <a:pt x="147" y="145"/>
                        </a:lnTo>
                        <a:lnTo>
                          <a:pt x="132" y="147"/>
                        </a:lnTo>
                        <a:lnTo>
                          <a:pt x="120" y="149"/>
                        </a:lnTo>
                        <a:lnTo>
                          <a:pt x="109" y="154"/>
                        </a:lnTo>
                        <a:lnTo>
                          <a:pt x="99" y="158"/>
                        </a:lnTo>
                        <a:lnTo>
                          <a:pt x="92" y="163"/>
                        </a:lnTo>
                        <a:lnTo>
                          <a:pt x="88" y="166"/>
                        </a:lnTo>
                        <a:lnTo>
                          <a:pt x="82" y="170"/>
                        </a:lnTo>
                        <a:lnTo>
                          <a:pt x="75" y="173"/>
                        </a:lnTo>
                        <a:lnTo>
                          <a:pt x="68" y="175"/>
                        </a:lnTo>
                        <a:lnTo>
                          <a:pt x="63" y="175"/>
                        </a:lnTo>
                        <a:lnTo>
                          <a:pt x="59" y="173"/>
                        </a:lnTo>
                        <a:lnTo>
                          <a:pt x="54" y="172"/>
                        </a:lnTo>
                        <a:lnTo>
                          <a:pt x="52" y="171"/>
                        </a:lnTo>
                        <a:lnTo>
                          <a:pt x="51" y="171"/>
                        </a:lnTo>
                        <a:lnTo>
                          <a:pt x="55" y="159"/>
                        </a:lnTo>
                        <a:lnTo>
                          <a:pt x="63" y="149"/>
                        </a:lnTo>
                        <a:lnTo>
                          <a:pt x="73" y="142"/>
                        </a:lnTo>
                        <a:lnTo>
                          <a:pt x="85" y="134"/>
                        </a:lnTo>
                        <a:lnTo>
                          <a:pt x="98" y="128"/>
                        </a:lnTo>
                        <a:lnTo>
                          <a:pt x="110" y="122"/>
                        </a:lnTo>
                        <a:lnTo>
                          <a:pt x="122" y="116"/>
                        </a:lnTo>
                        <a:lnTo>
                          <a:pt x="132" y="109"/>
                        </a:lnTo>
                        <a:lnTo>
                          <a:pt x="133" y="104"/>
                        </a:lnTo>
                        <a:lnTo>
                          <a:pt x="134" y="99"/>
                        </a:lnTo>
                        <a:lnTo>
                          <a:pt x="134" y="94"/>
                        </a:lnTo>
                        <a:lnTo>
                          <a:pt x="129" y="91"/>
                        </a:lnTo>
                        <a:lnTo>
                          <a:pt x="121" y="97"/>
                        </a:lnTo>
                        <a:lnTo>
                          <a:pt x="112" y="103"/>
                        </a:lnTo>
                        <a:lnTo>
                          <a:pt x="102" y="107"/>
                        </a:lnTo>
                        <a:lnTo>
                          <a:pt x="92" y="111"/>
                        </a:lnTo>
                        <a:lnTo>
                          <a:pt x="82" y="115"/>
                        </a:lnTo>
                        <a:lnTo>
                          <a:pt x="71" y="117"/>
                        </a:lnTo>
                        <a:lnTo>
                          <a:pt x="60" y="117"/>
                        </a:lnTo>
                        <a:lnTo>
                          <a:pt x="49" y="116"/>
                        </a:lnTo>
                        <a:lnTo>
                          <a:pt x="48" y="111"/>
                        </a:lnTo>
                        <a:lnTo>
                          <a:pt x="47" y="105"/>
                        </a:lnTo>
                        <a:lnTo>
                          <a:pt x="44" y="100"/>
                        </a:lnTo>
                        <a:lnTo>
                          <a:pt x="42" y="97"/>
                        </a:lnTo>
                        <a:lnTo>
                          <a:pt x="39" y="97"/>
                        </a:lnTo>
                        <a:lnTo>
                          <a:pt x="37" y="98"/>
                        </a:lnTo>
                        <a:lnTo>
                          <a:pt x="35" y="102"/>
                        </a:lnTo>
                        <a:lnTo>
                          <a:pt x="34" y="105"/>
                        </a:lnTo>
                        <a:lnTo>
                          <a:pt x="37" y="110"/>
                        </a:lnTo>
                        <a:lnTo>
                          <a:pt x="37" y="116"/>
                        </a:lnTo>
                        <a:lnTo>
                          <a:pt x="35" y="121"/>
                        </a:lnTo>
                        <a:lnTo>
                          <a:pt x="31" y="125"/>
                        </a:lnTo>
                        <a:lnTo>
                          <a:pt x="28" y="129"/>
                        </a:lnTo>
                        <a:lnTo>
                          <a:pt x="24" y="133"/>
                        </a:lnTo>
                        <a:lnTo>
                          <a:pt x="18" y="135"/>
                        </a:lnTo>
                        <a:lnTo>
                          <a:pt x="15" y="134"/>
                        </a:lnTo>
                        <a:lnTo>
                          <a:pt x="13" y="125"/>
                        </a:lnTo>
                        <a:lnTo>
                          <a:pt x="14" y="117"/>
                        </a:lnTo>
                        <a:lnTo>
                          <a:pt x="17" y="108"/>
                        </a:lnTo>
                        <a:lnTo>
                          <a:pt x="23" y="100"/>
                        </a:lnTo>
                        <a:lnTo>
                          <a:pt x="29" y="93"/>
                        </a:lnTo>
                        <a:lnTo>
                          <a:pt x="36" y="85"/>
                        </a:lnTo>
                        <a:lnTo>
                          <a:pt x="43" y="79"/>
                        </a:lnTo>
                        <a:lnTo>
                          <a:pt x="50" y="71"/>
                        </a:lnTo>
                        <a:lnTo>
                          <a:pt x="59" y="70"/>
                        </a:lnTo>
                        <a:lnTo>
                          <a:pt x="68" y="70"/>
                        </a:lnTo>
                        <a:lnTo>
                          <a:pt x="77" y="69"/>
                        </a:lnTo>
                        <a:lnTo>
                          <a:pt x="86" y="69"/>
                        </a:lnTo>
                        <a:lnTo>
                          <a:pt x="95" y="68"/>
                        </a:lnTo>
                        <a:lnTo>
                          <a:pt x="104" y="67"/>
                        </a:lnTo>
                        <a:lnTo>
                          <a:pt x="113" y="66"/>
                        </a:lnTo>
                        <a:lnTo>
                          <a:pt x="123" y="64"/>
                        </a:lnTo>
                        <a:lnTo>
                          <a:pt x="125" y="62"/>
                        </a:lnTo>
                        <a:lnTo>
                          <a:pt x="127" y="59"/>
                        </a:lnTo>
                        <a:lnTo>
                          <a:pt x="127" y="56"/>
                        </a:lnTo>
                        <a:lnTo>
                          <a:pt x="127" y="52"/>
                        </a:lnTo>
                        <a:lnTo>
                          <a:pt x="124" y="49"/>
                        </a:lnTo>
                        <a:lnTo>
                          <a:pt x="114" y="50"/>
                        </a:lnTo>
                        <a:lnTo>
                          <a:pt x="104" y="50"/>
                        </a:lnTo>
                        <a:lnTo>
                          <a:pt x="95" y="50"/>
                        </a:lnTo>
                        <a:lnTo>
                          <a:pt x="86" y="49"/>
                        </a:lnTo>
                        <a:lnTo>
                          <a:pt x="76" y="48"/>
                        </a:lnTo>
                        <a:lnTo>
                          <a:pt x="66" y="47"/>
                        </a:lnTo>
                        <a:lnTo>
                          <a:pt x="58" y="46"/>
                        </a:lnTo>
                        <a:lnTo>
                          <a:pt x="48" y="45"/>
                        </a:lnTo>
                        <a:lnTo>
                          <a:pt x="42" y="51"/>
                        </a:lnTo>
                        <a:lnTo>
                          <a:pt x="38" y="57"/>
                        </a:lnTo>
                        <a:lnTo>
                          <a:pt x="33" y="63"/>
                        </a:lnTo>
                        <a:lnTo>
                          <a:pt x="28" y="69"/>
                        </a:lnTo>
                        <a:lnTo>
                          <a:pt x="24" y="75"/>
                        </a:lnTo>
                        <a:lnTo>
                          <a:pt x="19" y="81"/>
                        </a:lnTo>
                        <a:lnTo>
                          <a:pt x="15" y="87"/>
                        </a:lnTo>
                        <a:lnTo>
                          <a:pt x="11" y="94"/>
                        </a:lnTo>
                        <a:lnTo>
                          <a:pt x="7" y="96"/>
                        </a:lnTo>
                        <a:lnTo>
                          <a:pt x="5" y="95"/>
                        </a:lnTo>
                        <a:lnTo>
                          <a:pt x="2" y="93"/>
                        </a:lnTo>
                        <a:lnTo>
                          <a:pt x="0" y="92"/>
                        </a:lnTo>
                        <a:lnTo>
                          <a:pt x="5" y="84"/>
                        </a:lnTo>
                        <a:lnTo>
                          <a:pt x="12" y="75"/>
                        </a:lnTo>
                        <a:lnTo>
                          <a:pt x="18" y="67"/>
                        </a:lnTo>
                        <a:lnTo>
                          <a:pt x="26" y="58"/>
                        </a:lnTo>
                        <a:lnTo>
                          <a:pt x="33" y="49"/>
                        </a:lnTo>
                        <a:lnTo>
                          <a:pt x="40" y="40"/>
                        </a:lnTo>
                        <a:lnTo>
                          <a:pt x="48" y="33"/>
                        </a:lnTo>
                        <a:lnTo>
                          <a:pt x="55" y="26"/>
                        </a:lnTo>
                        <a:lnTo>
                          <a:pt x="67" y="21"/>
                        </a:lnTo>
                        <a:lnTo>
                          <a:pt x="82" y="19"/>
                        </a:lnTo>
                        <a:lnTo>
                          <a:pt x="95" y="19"/>
                        </a:lnTo>
                        <a:lnTo>
                          <a:pt x="110" y="20"/>
                        </a:lnTo>
                        <a:lnTo>
                          <a:pt x="124" y="21"/>
                        </a:lnTo>
                        <a:lnTo>
                          <a:pt x="137" y="21"/>
                        </a:lnTo>
                        <a:lnTo>
                          <a:pt x="151" y="20"/>
                        </a:lnTo>
                        <a:lnTo>
                          <a:pt x="163" y="15"/>
                        </a:lnTo>
                        <a:lnTo>
                          <a:pt x="165" y="10"/>
                        </a:lnTo>
                        <a:lnTo>
                          <a:pt x="169" y="6"/>
                        </a:lnTo>
                        <a:lnTo>
                          <a:pt x="173" y="2"/>
                        </a:lnTo>
                        <a:lnTo>
                          <a:pt x="180" y="0"/>
                        </a:lnTo>
                        <a:lnTo>
                          <a:pt x="198" y="2"/>
                        </a:lnTo>
                        <a:lnTo>
                          <a:pt x="217" y="5"/>
                        </a:lnTo>
                        <a:lnTo>
                          <a:pt x="234" y="9"/>
                        </a:lnTo>
                        <a:lnTo>
                          <a:pt x="253" y="13"/>
                        </a:lnTo>
                        <a:lnTo>
                          <a:pt x="269" y="18"/>
                        </a:lnTo>
                        <a:lnTo>
                          <a:pt x="286" y="23"/>
                        </a:lnTo>
                        <a:lnTo>
                          <a:pt x="303" y="30"/>
                        </a:lnTo>
                        <a:lnTo>
                          <a:pt x="319" y="36"/>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54" name="Google Shape;554;p32"/>
                <p:cNvSpPr/>
                <p:nvPr/>
              </p:nvSpPr>
              <p:spPr>
                <a:xfrm>
                  <a:off x="1515" y="2072"/>
                  <a:ext cx="3915" cy="20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555" name="Google Shape;555;p32"/>
              <p:cNvSpPr/>
              <p:nvPr/>
            </p:nvSpPr>
            <p:spPr>
              <a:xfrm rot="5400000">
                <a:off x="2800" y="254"/>
                <a:ext cx="412" cy="3601"/>
              </a:xfrm>
              <a:prstGeom prst="leftBrace">
                <a:avLst>
                  <a:gd name="adj1" fmla="val 72836"/>
                  <a:gd name="adj2" fmla="val 50000"/>
                </a:avLst>
              </a:prstGeom>
              <a:no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556" name="Google Shape;556;p32"/>
            <p:cNvSpPr txBox="1"/>
            <p:nvPr/>
          </p:nvSpPr>
          <p:spPr>
            <a:xfrm>
              <a:off x="2729" y="1491"/>
              <a:ext cx="557"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1" i="0" u="none" strike="noStrike" cap="none">
                  <a:solidFill>
                    <a:srgbClr val="FFFF00"/>
                  </a:solidFill>
                  <a:latin typeface="Arial"/>
                  <a:ea typeface="Arial"/>
                  <a:cs typeface="Arial"/>
                  <a:sym typeface="Arial"/>
                </a:rPr>
                <a:t>2 m</a:t>
              </a:r>
              <a:endParaRPr sz="1400" b="0" i="0" u="none" strike="noStrike" cap="none">
                <a:solidFill>
                  <a:srgbClr val="000000"/>
                </a:solidFill>
                <a:latin typeface="Arial"/>
                <a:ea typeface="Arial"/>
                <a:cs typeface="Arial"/>
                <a:sym typeface="Arial"/>
              </a:endParaRPr>
            </a:p>
          </p:txBody>
        </p:sp>
      </p:grpSp>
      <p:sp>
        <p:nvSpPr>
          <p:cNvPr id="557" name="Google Shape;557;p32"/>
          <p:cNvSpPr txBox="1"/>
          <p:nvPr/>
        </p:nvSpPr>
        <p:spPr>
          <a:xfrm>
            <a:off x="3394075" y="3867151"/>
            <a:ext cx="6370638" cy="830997"/>
          </a:xfrm>
          <a:prstGeom prst="rect">
            <a:avLst/>
          </a:prstGeom>
          <a:solidFill>
            <a:schemeClr val="lt1"/>
          </a:solidFill>
          <a:ln w="7620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AU" sz="4800" b="1" i="0" u="none" strike="noStrike" cap="none">
                <a:solidFill>
                  <a:srgbClr val="FA4E19"/>
                </a:solidFill>
                <a:latin typeface="Arial"/>
                <a:ea typeface="Arial"/>
                <a:cs typeface="Arial"/>
                <a:sym typeface="Arial"/>
              </a:rPr>
              <a:t>Simple &amp; to the point</a:t>
            </a:r>
            <a:endParaRPr sz="1400" b="0" i="0" u="none" strike="noStrike" cap="none">
              <a:solidFill>
                <a:srgbClr val="000000"/>
              </a:solidFill>
              <a:latin typeface="Arial"/>
              <a:ea typeface="Arial"/>
              <a:cs typeface="Arial"/>
              <a:sym typeface="Arial"/>
            </a:endParaRPr>
          </a:p>
        </p:txBody>
      </p:sp>
      <p:sp>
        <p:nvSpPr>
          <p:cNvPr id="558" name="Google Shape;558;p32"/>
          <p:cNvSpPr txBox="1">
            <a:spLocks noGrp="1"/>
          </p:cNvSpPr>
          <p:nvPr>
            <p:ph type="title"/>
          </p:nvPr>
        </p:nvSpPr>
        <p:spPr>
          <a:xfrm>
            <a:off x="656010" y="799462"/>
            <a:ext cx="293815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Animation</a:t>
            </a:r>
            <a:endParaRPr/>
          </a:p>
        </p:txBody>
      </p:sp>
      <p:sp>
        <p:nvSpPr>
          <p:cNvPr id="559" name="Google Shape;559;p32"/>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3. Simple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gtEl>
                                        <p:attrNameLst>
                                          <p:attrName>style.visibility</p:attrName>
                                        </p:attrNameLst>
                                      </p:cBhvr>
                                      <p:to>
                                        <p:strVal val="visible"/>
                                      </p:to>
                                    </p:set>
                                    <p:animEffect transition="in" filter="fade">
                                      <p:cBhvr>
                                        <p:cTn id="7" dur="500"/>
                                        <p:tgtEl>
                                          <p:spTgt spid="53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57"/>
                                        </p:tgtEl>
                                        <p:attrNameLst>
                                          <p:attrName>style.visibility</p:attrName>
                                        </p:attrNameLst>
                                      </p:cBhvr>
                                      <p:to>
                                        <p:strVal val="visible"/>
                                      </p:to>
                                    </p:set>
                                    <p:anim calcmode="lin" valueType="num">
                                      <p:cBhvr additive="base">
                                        <p:cTn id="12" dur="500"/>
                                        <p:tgtEl>
                                          <p:spTgt spid="557"/>
                                        </p:tgtEl>
                                        <p:attrNameLst>
                                          <p:attrName>ppt_w</p:attrName>
                                        </p:attrNameLst>
                                      </p:cBhvr>
                                      <p:tavLst>
                                        <p:tav tm="0">
                                          <p:val>
                                            <p:strVal val="0"/>
                                          </p:val>
                                        </p:tav>
                                        <p:tav tm="100000">
                                          <p:val>
                                            <p:strVal val="#ppt_w"/>
                                          </p:val>
                                        </p:tav>
                                      </p:tavLst>
                                    </p:anim>
                                    <p:anim calcmode="lin" valueType="num">
                                      <p:cBhvr additive="base">
                                        <p:cTn id="13" dur="500"/>
                                        <p:tgtEl>
                                          <p:spTgt spid="55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3"/>
          <p:cNvSpPr txBox="1">
            <a:spLocks noGrp="1"/>
          </p:cNvSpPr>
          <p:nvPr>
            <p:ph type="title"/>
          </p:nvPr>
        </p:nvSpPr>
        <p:spPr>
          <a:xfrm>
            <a:off x="838200" y="251455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AU" sz="6000" b="1"/>
              <a:t>4. Be consistent.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AU"/>
              <a:t>Differences draw attention.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AU"/>
              <a:t>Differences may imply importance.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AU"/>
              <a:t>Surprises just attracts, not distracts.</a:t>
            </a:r>
            <a:endParaRPr/>
          </a:p>
        </p:txBody>
      </p:sp>
      <p:sp>
        <p:nvSpPr>
          <p:cNvPr id="570" name="Google Shape;570;p34"/>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4. Consistent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accent2"/>
              </a:buClr>
              <a:buSzPts val="4200"/>
              <a:buFont typeface="Noto Sans Symbols"/>
              <a:buChar char="✔"/>
            </a:pPr>
            <a:r>
              <a:rPr lang="en-AU"/>
              <a:t>Differences draw attention.</a:t>
            </a:r>
            <a:endParaRPr/>
          </a:p>
          <a:p>
            <a:pPr marL="228600" lvl="0" indent="-228600" algn="l" rtl="0">
              <a:lnSpc>
                <a:spcPct val="150000"/>
              </a:lnSpc>
              <a:spcBef>
                <a:spcPts val="1000"/>
              </a:spcBef>
              <a:spcAft>
                <a:spcPts val="0"/>
              </a:spcAft>
              <a:buClr>
                <a:schemeClr val="dk1"/>
              </a:buClr>
              <a:buSzPts val="2800"/>
              <a:buChar char="•"/>
            </a:pPr>
            <a:r>
              <a:rPr lang="en-AU"/>
              <a:t>Differences may imply importance.</a:t>
            </a:r>
            <a:endParaRPr/>
          </a:p>
          <a:p>
            <a:pPr marL="228600" lvl="0" indent="-228600" algn="l" rtl="0">
              <a:lnSpc>
                <a:spcPct val="150000"/>
              </a:lnSpc>
              <a:spcBef>
                <a:spcPts val="1000"/>
              </a:spcBef>
              <a:spcAft>
                <a:spcPts val="0"/>
              </a:spcAft>
              <a:buClr>
                <a:schemeClr val="dk1"/>
              </a:buClr>
              <a:buSzPts val="2800"/>
              <a:buChar char="•"/>
            </a:pPr>
            <a:r>
              <a:rPr lang="en-AU"/>
              <a:t>Use surprises to attract not distract.</a:t>
            </a:r>
            <a:endParaRPr/>
          </a:p>
        </p:txBody>
      </p:sp>
      <p:grpSp>
        <p:nvGrpSpPr>
          <p:cNvPr id="576" name="Google Shape;576;p35"/>
          <p:cNvGrpSpPr/>
          <p:nvPr/>
        </p:nvGrpSpPr>
        <p:grpSpPr>
          <a:xfrm>
            <a:off x="747713" y="2423474"/>
            <a:ext cx="5116513" cy="2625726"/>
            <a:chOff x="356" y="1564"/>
            <a:chExt cx="3223" cy="1654"/>
          </a:xfrm>
        </p:grpSpPr>
        <p:sp>
          <p:nvSpPr>
            <p:cNvPr id="577" name="Google Shape;577;p35"/>
            <p:cNvSpPr txBox="1"/>
            <p:nvPr/>
          </p:nvSpPr>
          <p:spPr>
            <a:xfrm>
              <a:off x="622" y="2850"/>
              <a:ext cx="2957" cy="3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rgbClr val="FFFF00"/>
                  </a:solidFill>
                  <a:latin typeface="Arial"/>
                  <a:ea typeface="Arial"/>
                  <a:cs typeface="Arial"/>
                  <a:sym typeface="Arial"/>
                </a:rPr>
                <a:t>This tick draws attention.</a:t>
              </a:r>
              <a:endParaRPr sz="1400" b="0" i="0" u="none" strike="noStrike" cap="none">
                <a:solidFill>
                  <a:srgbClr val="000000"/>
                </a:solidFill>
                <a:latin typeface="Arial"/>
                <a:ea typeface="Arial"/>
                <a:cs typeface="Arial"/>
                <a:sym typeface="Arial"/>
              </a:endParaRPr>
            </a:p>
          </p:txBody>
        </p:sp>
        <p:sp>
          <p:nvSpPr>
            <p:cNvPr id="578" name="Google Shape;578;p35"/>
            <p:cNvSpPr/>
            <p:nvPr/>
          </p:nvSpPr>
          <p:spPr>
            <a:xfrm>
              <a:off x="356" y="1564"/>
              <a:ext cx="282" cy="1552"/>
            </a:xfrm>
            <a:prstGeom prst="upArrow">
              <a:avLst>
                <a:gd name="adj1" fmla="val 49537"/>
                <a:gd name="adj2" fmla="val 137738"/>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579" name="Google Shape;579;p35"/>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4. Consistent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0"/>
                                  </p:stCondLst>
                                  <p:childTnLst>
                                    <p:set>
                                      <p:cBhvr>
                                        <p:cTn id="6" dur="1" fill="hold">
                                          <p:stCondLst>
                                            <p:cond delay="0"/>
                                          </p:stCondLst>
                                        </p:cTn>
                                        <p:tgtEl>
                                          <p:spTgt spid="576"/>
                                        </p:tgtEl>
                                        <p:attrNameLst>
                                          <p:attrName>style.visibility</p:attrName>
                                        </p:attrNameLst>
                                      </p:cBhvr>
                                      <p:to>
                                        <p:strVal val="visible"/>
                                      </p:to>
                                    </p:set>
                                    <p:anim calcmode="lin" valueType="num">
                                      <p:cBhvr additive="base">
                                        <p:cTn id="7" dur="500"/>
                                        <p:tgtEl>
                                          <p:spTgt spid="5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accent2"/>
              </a:buClr>
              <a:buSzPts val="4200"/>
              <a:buFont typeface="Noto Sans Symbols"/>
              <a:buChar char="✔"/>
            </a:pPr>
            <a:r>
              <a:rPr lang="en-AU"/>
              <a:t>Differences draw attention.</a:t>
            </a:r>
            <a:endParaRPr/>
          </a:p>
          <a:p>
            <a:pPr marL="228600" lvl="0" indent="-231140" algn="l" rtl="0">
              <a:lnSpc>
                <a:spcPct val="150000"/>
              </a:lnSpc>
              <a:spcBef>
                <a:spcPts val="1000"/>
              </a:spcBef>
              <a:spcAft>
                <a:spcPts val="0"/>
              </a:spcAft>
              <a:buClr>
                <a:schemeClr val="dk1"/>
              </a:buClr>
              <a:buSzPts val="3640"/>
              <a:buFont typeface="Noto Sans Symbols"/>
              <a:buChar char="▪"/>
            </a:pPr>
            <a:r>
              <a:rPr lang="en-AU"/>
              <a:t>Differences may imply importance.</a:t>
            </a:r>
            <a:endParaRPr/>
          </a:p>
          <a:p>
            <a:pPr marL="228600" lvl="0" indent="-228600" algn="l" rtl="0">
              <a:lnSpc>
                <a:spcPct val="150000"/>
              </a:lnSpc>
              <a:spcBef>
                <a:spcPts val="1000"/>
              </a:spcBef>
              <a:spcAft>
                <a:spcPts val="0"/>
              </a:spcAft>
              <a:buClr>
                <a:srgbClr val="0AFF16"/>
              </a:buClr>
              <a:buSzPts val="2800"/>
              <a:buFont typeface="Calibri"/>
              <a:buChar char="o"/>
            </a:pPr>
            <a:r>
              <a:rPr lang="en-AU"/>
              <a:t>Use surprises to attract not distract.</a:t>
            </a:r>
            <a:endParaRPr/>
          </a:p>
        </p:txBody>
      </p:sp>
      <p:grpSp>
        <p:nvGrpSpPr>
          <p:cNvPr id="585" name="Google Shape;585;p36"/>
          <p:cNvGrpSpPr/>
          <p:nvPr/>
        </p:nvGrpSpPr>
        <p:grpSpPr>
          <a:xfrm>
            <a:off x="838200" y="4001294"/>
            <a:ext cx="5254625" cy="1408112"/>
            <a:chOff x="461" y="2485"/>
            <a:chExt cx="3310" cy="887"/>
          </a:xfrm>
        </p:grpSpPr>
        <p:sp>
          <p:nvSpPr>
            <p:cNvPr id="586" name="Google Shape;586;p36"/>
            <p:cNvSpPr txBox="1"/>
            <p:nvPr/>
          </p:nvSpPr>
          <p:spPr>
            <a:xfrm>
              <a:off x="658" y="3007"/>
              <a:ext cx="3113"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chemeClr val="dk1"/>
                  </a:solidFill>
                  <a:latin typeface="Arial"/>
                  <a:ea typeface="Arial"/>
                  <a:cs typeface="Arial"/>
                  <a:sym typeface="Arial"/>
                </a:rPr>
                <a:t>These differences distract!</a:t>
              </a:r>
              <a:endParaRPr sz="1400" b="0" i="0" u="none" strike="noStrike" cap="none">
                <a:solidFill>
                  <a:srgbClr val="000000"/>
                </a:solidFill>
                <a:latin typeface="Arial"/>
                <a:ea typeface="Arial"/>
                <a:cs typeface="Arial"/>
                <a:sym typeface="Arial"/>
              </a:endParaRPr>
            </a:p>
          </p:txBody>
        </p:sp>
        <p:sp>
          <p:nvSpPr>
            <p:cNvPr id="587" name="Google Shape;587;p36"/>
            <p:cNvSpPr/>
            <p:nvPr/>
          </p:nvSpPr>
          <p:spPr>
            <a:xfrm>
              <a:off x="461" y="2485"/>
              <a:ext cx="218" cy="800"/>
            </a:xfrm>
            <a:prstGeom prst="upArrow">
              <a:avLst>
                <a:gd name="adj1" fmla="val 50000"/>
                <a:gd name="adj2" fmla="val 91743"/>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588" name="Google Shape;588;p36"/>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4. Consistent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500"/>
                                        <p:tgtEl>
                                          <p:spTgt spid="5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AU"/>
              <a:t>Differences draw attention.</a:t>
            </a:r>
            <a:endParaRPr/>
          </a:p>
          <a:p>
            <a:pPr marL="228600" lvl="0" indent="-228600" algn="l" rtl="0">
              <a:lnSpc>
                <a:spcPct val="150000"/>
              </a:lnSpc>
              <a:spcBef>
                <a:spcPts val="1000"/>
              </a:spcBef>
              <a:spcAft>
                <a:spcPts val="0"/>
              </a:spcAft>
              <a:buClr>
                <a:schemeClr val="dk1"/>
              </a:buClr>
              <a:buSzPts val="2800"/>
              <a:buFont typeface="Times"/>
              <a:buChar char="•"/>
            </a:pPr>
            <a:r>
              <a:rPr lang="en-AU"/>
              <a:t>Differences may imply </a:t>
            </a:r>
            <a:r>
              <a:rPr lang="en-AU">
                <a:solidFill>
                  <a:srgbClr val="EF1F1D"/>
                </a:solidFill>
              </a:rPr>
              <a:t>importance.</a:t>
            </a:r>
            <a:endParaRPr/>
          </a:p>
          <a:p>
            <a:pPr marL="228600" lvl="0" indent="-228600" algn="l" rtl="0">
              <a:lnSpc>
                <a:spcPct val="150000"/>
              </a:lnSpc>
              <a:spcBef>
                <a:spcPts val="1000"/>
              </a:spcBef>
              <a:spcAft>
                <a:spcPts val="0"/>
              </a:spcAft>
              <a:buClr>
                <a:schemeClr val="dk1"/>
              </a:buClr>
              <a:buSzPts val="2800"/>
              <a:buChar char="•"/>
            </a:pPr>
            <a:r>
              <a:rPr lang="en-AU"/>
              <a:t>Use surprises to attract not distract.</a:t>
            </a:r>
            <a:endParaRPr/>
          </a:p>
        </p:txBody>
      </p:sp>
      <p:grpSp>
        <p:nvGrpSpPr>
          <p:cNvPr id="594" name="Google Shape;594;p37"/>
          <p:cNvGrpSpPr/>
          <p:nvPr/>
        </p:nvGrpSpPr>
        <p:grpSpPr>
          <a:xfrm>
            <a:off x="1236664" y="3162302"/>
            <a:ext cx="4446588" cy="2309813"/>
            <a:chOff x="-181" y="1992"/>
            <a:chExt cx="2801" cy="1455"/>
          </a:xfrm>
        </p:grpSpPr>
        <p:sp>
          <p:nvSpPr>
            <p:cNvPr id="595" name="Google Shape;595;p37"/>
            <p:cNvSpPr txBox="1"/>
            <p:nvPr/>
          </p:nvSpPr>
          <p:spPr>
            <a:xfrm>
              <a:off x="-181" y="3082"/>
              <a:ext cx="2801"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rgbClr val="FF7518"/>
                  </a:solidFill>
                  <a:latin typeface="Arial"/>
                  <a:ea typeface="Arial"/>
                  <a:cs typeface="Arial"/>
                  <a:sym typeface="Arial"/>
                </a:rPr>
                <a:t>This implies importance</a:t>
              </a:r>
              <a:endParaRPr sz="1400" b="0" i="0" u="none" strike="noStrike" cap="none">
                <a:solidFill>
                  <a:srgbClr val="000000"/>
                </a:solidFill>
                <a:latin typeface="Arial"/>
                <a:ea typeface="Arial"/>
                <a:cs typeface="Arial"/>
                <a:sym typeface="Arial"/>
              </a:endParaRPr>
            </a:p>
          </p:txBody>
        </p:sp>
        <p:sp>
          <p:nvSpPr>
            <p:cNvPr id="596" name="Google Shape;596;p37"/>
            <p:cNvSpPr/>
            <p:nvPr/>
          </p:nvSpPr>
          <p:spPr>
            <a:xfrm>
              <a:off x="2273" y="1992"/>
              <a:ext cx="347" cy="1090"/>
            </a:xfrm>
            <a:prstGeom prst="upArrow">
              <a:avLst>
                <a:gd name="adj1" fmla="val 39556"/>
                <a:gd name="adj2" fmla="val 59799"/>
              </a:avLst>
            </a:prstGeom>
            <a:noFill/>
            <a:ln w="381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597" name="Google Shape;597;p37"/>
          <p:cNvSpPr/>
          <p:nvPr/>
        </p:nvSpPr>
        <p:spPr>
          <a:xfrm>
            <a:off x="7935913" y="5726113"/>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598" name="Google Shape;598;p37"/>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4. Consistent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0"/>
                                  </p:stCondLst>
                                  <p:childTnLst>
                                    <p:set>
                                      <p:cBhvr>
                                        <p:cTn id="6" dur="1" fill="hold">
                                          <p:stCondLst>
                                            <p:cond delay="0"/>
                                          </p:stCondLst>
                                        </p:cTn>
                                        <p:tgtEl>
                                          <p:spTgt spid="594"/>
                                        </p:tgtEl>
                                        <p:attrNameLst>
                                          <p:attrName>style.visibility</p:attrName>
                                        </p:attrNameLst>
                                      </p:cBhvr>
                                      <p:to>
                                        <p:strVal val="visible"/>
                                      </p:to>
                                    </p:set>
                                    <p:anim calcmode="lin" valueType="num">
                                      <p:cBhvr additive="base">
                                        <p:cTn id="7" dur="500"/>
                                        <p:tgtEl>
                                          <p:spTgt spid="5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AU"/>
              <a:t>Differences draw attention.</a:t>
            </a:r>
            <a:endParaRPr/>
          </a:p>
          <a:p>
            <a:pPr marL="228600" lvl="0" indent="-228600" algn="l" rtl="0">
              <a:lnSpc>
                <a:spcPct val="150000"/>
              </a:lnSpc>
              <a:spcBef>
                <a:spcPts val="1000"/>
              </a:spcBef>
              <a:spcAft>
                <a:spcPts val="0"/>
              </a:spcAft>
              <a:buClr>
                <a:schemeClr val="dk1"/>
              </a:buClr>
              <a:buSzPts val="2800"/>
              <a:buFont typeface="Times"/>
              <a:buChar char="•"/>
            </a:pPr>
            <a:r>
              <a:rPr lang="en-AU"/>
              <a:t>Differences may imply </a:t>
            </a:r>
            <a:r>
              <a:rPr lang="en-AU">
                <a:solidFill>
                  <a:schemeClr val="accent1"/>
                </a:solidFill>
              </a:rPr>
              <a:t>importance.</a:t>
            </a:r>
            <a:endParaRPr/>
          </a:p>
          <a:p>
            <a:pPr marL="228600" lvl="0" indent="-228600" algn="l" rtl="0">
              <a:lnSpc>
                <a:spcPct val="150000"/>
              </a:lnSpc>
              <a:spcBef>
                <a:spcPts val="1000"/>
              </a:spcBef>
              <a:spcAft>
                <a:spcPts val="0"/>
              </a:spcAft>
              <a:buClr>
                <a:schemeClr val="dk1"/>
              </a:buClr>
              <a:buSzPts val="2800"/>
              <a:buChar char="•"/>
            </a:pPr>
            <a:r>
              <a:rPr lang="en-AU"/>
              <a:t>Use </a:t>
            </a:r>
            <a:r>
              <a:rPr lang="en-AU">
                <a:solidFill>
                  <a:srgbClr val="00FFFF"/>
                </a:solidFill>
              </a:rPr>
              <a:t>surprises</a:t>
            </a:r>
            <a:r>
              <a:rPr lang="en-AU"/>
              <a:t> to </a:t>
            </a:r>
            <a:r>
              <a:rPr lang="en-AU">
                <a:solidFill>
                  <a:srgbClr val="FF0040"/>
                </a:solidFill>
              </a:rPr>
              <a:t>attract,</a:t>
            </a:r>
            <a:r>
              <a:rPr lang="en-AU"/>
              <a:t> not distract.</a:t>
            </a:r>
            <a:endParaRPr/>
          </a:p>
        </p:txBody>
      </p:sp>
      <p:grpSp>
        <p:nvGrpSpPr>
          <p:cNvPr id="604" name="Google Shape;604;p38"/>
          <p:cNvGrpSpPr/>
          <p:nvPr/>
        </p:nvGrpSpPr>
        <p:grpSpPr>
          <a:xfrm>
            <a:off x="2004869" y="3360941"/>
            <a:ext cx="4552950" cy="2025650"/>
            <a:chOff x="1612" y="1975"/>
            <a:chExt cx="2868" cy="1276"/>
          </a:xfrm>
        </p:grpSpPr>
        <p:sp>
          <p:nvSpPr>
            <p:cNvPr id="605" name="Google Shape;605;p38"/>
            <p:cNvSpPr txBox="1"/>
            <p:nvPr/>
          </p:nvSpPr>
          <p:spPr>
            <a:xfrm>
              <a:off x="1821" y="2886"/>
              <a:ext cx="2659"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rgbClr val="FF7518"/>
                  </a:solidFill>
                  <a:latin typeface="Arial"/>
                  <a:ea typeface="Arial"/>
                  <a:cs typeface="Arial"/>
                  <a:sym typeface="Arial"/>
                </a:rPr>
                <a:t>Confusing differences!</a:t>
              </a:r>
              <a:endParaRPr sz="1400" b="0" i="0" u="none" strike="noStrike" cap="none">
                <a:solidFill>
                  <a:srgbClr val="000000"/>
                </a:solidFill>
                <a:latin typeface="Arial"/>
                <a:ea typeface="Arial"/>
                <a:cs typeface="Arial"/>
                <a:sym typeface="Arial"/>
              </a:endParaRPr>
            </a:p>
          </p:txBody>
        </p:sp>
        <p:sp>
          <p:nvSpPr>
            <p:cNvPr id="606" name="Google Shape;606;p38"/>
            <p:cNvSpPr/>
            <p:nvPr/>
          </p:nvSpPr>
          <p:spPr>
            <a:xfrm>
              <a:off x="1612" y="2388"/>
              <a:ext cx="242" cy="763"/>
            </a:xfrm>
            <a:prstGeom prst="upArrow">
              <a:avLst>
                <a:gd name="adj1" fmla="val 50000"/>
                <a:gd name="adj2" fmla="val 78822"/>
              </a:avLst>
            </a:prstGeom>
            <a:noFill/>
            <a:ln w="381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607" name="Google Shape;607;p38"/>
            <p:cNvSpPr/>
            <p:nvPr/>
          </p:nvSpPr>
          <p:spPr>
            <a:xfrm>
              <a:off x="2775" y="2351"/>
              <a:ext cx="254" cy="594"/>
            </a:xfrm>
            <a:prstGeom prst="upArrow">
              <a:avLst>
                <a:gd name="adj1" fmla="val 49602"/>
                <a:gd name="adj2" fmla="val 73232"/>
              </a:avLst>
            </a:prstGeom>
            <a:noFill/>
            <a:ln w="381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608" name="Google Shape;608;p38"/>
            <p:cNvSpPr/>
            <p:nvPr/>
          </p:nvSpPr>
          <p:spPr>
            <a:xfrm>
              <a:off x="3829" y="1975"/>
              <a:ext cx="277" cy="982"/>
            </a:xfrm>
            <a:prstGeom prst="upArrow">
              <a:avLst>
                <a:gd name="adj1" fmla="val 50000"/>
                <a:gd name="adj2" fmla="val 88628"/>
              </a:avLst>
            </a:prstGeom>
            <a:noFill/>
            <a:ln w="381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609" name="Google Shape;609;p38"/>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4. Consistent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604"/>
                                        </p:tgtEl>
                                        <p:attrNameLst>
                                          <p:attrName>style.visibility</p:attrName>
                                        </p:attrNameLst>
                                      </p:cBhvr>
                                      <p:to>
                                        <p:strVal val="visible"/>
                                      </p:to>
                                    </p:set>
                                    <p:anim calcmode="lin" valueType="num">
                                      <p:cBhvr additive="base">
                                        <p:cTn id="7" dur="500"/>
                                        <p:tgtEl>
                                          <p:spTgt spid="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AU"/>
              <a:t>Differences draw attention.</a:t>
            </a:r>
            <a:endParaRPr/>
          </a:p>
          <a:p>
            <a:pPr marL="228600" lvl="0" indent="-228600" algn="l" rtl="0">
              <a:lnSpc>
                <a:spcPct val="150000"/>
              </a:lnSpc>
              <a:spcBef>
                <a:spcPts val="1000"/>
              </a:spcBef>
              <a:spcAft>
                <a:spcPts val="0"/>
              </a:spcAft>
              <a:buClr>
                <a:schemeClr val="dk1"/>
              </a:buClr>
              <a:buSzPts val="2800"/>
              <a:buChar char="•"/>
            </a:pPr>
            <a:r>
              <a:rPr lang="en-AU"/>
              <a:t>Differences may imply importance.</a:t>
            </a:r>
            <a:endParaRPr/>
          </a:p>
          <a:p>
            <a:pPr marL="228600" lvl="0" indent="-228600" algn="l" rtl="0">
              <a:lnSpc>
                <a:spcPct val="150000"/>
              </a:lnSpc>
              <a:spcBef>
                <a:spcPts val="1000"/>
              </a:spcBef>
              <a:spcAft>
                <a:spcPts val="0"/>
              </a:spcAft>
              <a:buClr>
                <a:schemeClr val="dk1"/>
              </a:buClr>
              <a:buSzPts val="2800"/>
              <a:buChar char="•"/>
            </a:pPr>
            <a:r>
              <a:rPr lang="en-AU"/>
              <a:t>Use surprises to </a:t>
            </a:r>
            <a:r>
              <a:rPr lang="en-AU">
                <a:solidFill>
                  <a:schemeClr val="accent1"/>
                </a:solidFill>
              </a:rPr>
              <a:t>attract,</a:t>
            </a:r>
            <a:r>
              <a:rPr lang="en-AU"/>
              <a:t> not distract.</a:t>
            </a:r>
            <a:endParaRPr/>
          </a:p>
        </p:txBody>
      </p:sp>
      <p:sp>
        <p:nvSpPr>
          <p:cNvPr id="615" name="Google Shape;615;p39"/>
          <p:cNvSpPr/>
          <p:nvPr/>
        </p:nvSpPr>
        <p:spPr>
          <a:xfrm>
            <a:off x="2881540" y="2541733"/>
            <a:ext cx="2386013" cy="2386013"/>
          </a:xfrm>
          <a:prstGeom prst="irregularSeal2">
            <a:avLst/>
          </a:prstGeom>
          <a:noFill/>
          <a:ln w="76200"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616" name="Google Shape;616;p39"/>
          <p:cNvGrpSpPr/>
          <p:nvPr/>
        </p:nvGrpSpPr>
        <p:grpSpPr>
          <a:xfrm>
            <a:off x="3413331" y="4925294"/>
            <a:ext cx="4508501" cy="1258888"/>
            <a:chOff x="2776" y="2909"/>
            <a:chExt cx="2840" cy="793"/>
          </a:xfrm>
        </p:grpSpPr>
        <p:sp>
          <p:nvSpPr>
            <p:cNvPr id="617" name="Google Shape;617;p39"/>
            <p:cNvSpPr txBox="1"/>
            <p:nvPr/>
          </p:nvSpPr>
          <p:spPr>
            <a:xfrm>
              <a:off x="3033" y="3334"/>
              <a:ext cx="2583" cy="3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chemeClr val="dk1"/>
                  </a:solidFill>
                  <a:latin typeface="Arial"/>
                  <a:ea typeface="Arial"/>
                  <a:cs typeface="Arial"/>
                  <a:sym typeface="Arial"/>
                </a:rPr>
                <a:t>This surprise attracts!</a:t>
              </a:r>
              <a:endParaRPr sz="1400" b="0" i="0" u="none" strike="noStrike" cap="none">
                <a:solidFill>
                  <a:srgbClr val="000000"/>
                </a:solidFill>
                <a:latin typeface="Arial"/>
                <a:ea typeface="Arial"/>
                <a:cs typeface="Arial"/>
                <a:sym typeface="Arial"/>
              </a:endParaRPr>
            </a:p>
          </p:txBody>
        </p:sp>
        <p:sp>
          <p:nvSpPr>
            <p:cNvPr id="618" name="Google Shape;618;p39"/>
            <p:cNvSpPr/>
            <p:nvPr/>
          </p:nvSpPr>
          <p:spPr>
            <a:xfrm>
              <a:off x="2776" y="2909"/>
              <a:ext cx="266" cy="691"/>
            </a:xfrm>
            <a:prstGeom prst="upArrow">
              <a:avLst>
                <a:gd name="adj1" fmla="val 50000"/>
                <a:gd name="adj2" fmla="val 64944"/>
              </a:avLst>
            </a:prstGeom>
            <a:noFill/>
            <a:ln w="381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619" name="Google Shape;619;p39"/>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4. Consistent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15"/>
                                        </p:tgtEl>
                                        <p:attrNameLst>
                                          <p:attrName>style.visibility</p:attrName>
                                        </p:attrNameLst>
                                      </p:cBhvr>
                                      <p:to>
                                        <p:strVal val="visible"/>
                                      </p:to>
                                    </p:set>
                                    <p:anim calcmode="lin" valueType="num">
                                      <p:cBhvr additive="base">
                                        <p:cTn id="7" dur="500"/>
                                        <p:tgtEl>
                                          <p:spTgt spid="615"/>
                                        </p:tgtEl>
                                        <p:attrNameLst>
                                          <p:attrName>ppt_w</p:attrName>
                                        </p:attrNameLst>
                                      </p:cBhvr>
                                      <p:tavLst>
                                        <p:tav tm="0">
                                          <p:val>
                                            <p:strVal val="0"/>
                                          </p:val>
                                        </p:tav>
                                        <p:tav tm="100000">
                                          <p:val>
                                            <p:strVal val="#ppt_w"/>
                                          </p:val>
                                        </p:tav>
                                      </p:tavLst>
                                    </p:anim>
                                    <p:anim calcmode="lin" valueType="num">
                                      <p:cBhvr additive="base">
                                        <p:cTn id="8" dur="500"/>
                                        <p:tgtEl>
                                          <p:spTgt spid="61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1000"/>
                                  </p:stCondLst>
                                  <p:childTnLst>
                                    <p:set>
                                      <p:cBhvr>
                                        <p:cTn id="11" dur="1" fill="hold">
                                          <p:stCondLst>
                                            <p:cond delay="0"/>
                                          </p:stCondLst>
                                        </p:cTn>
                                        <p:tgtEl>
                                          <p:spTgt spid="616"/>
                                        </p:tgtEl>
                                        <p:attrNameLst>
                                          <p:attrName>style.visibility</p:attrName>
                                        </p:attrNameLst>
                                      </p:cBhvr>
                                      <p:to>
                                        <p:strVal val="visible"/>
                                      </p:to>
                                    </p:set>
                                    <p:anim calcmode="lin" valueType="num">
                                      <p:cBhvr additive="base">
                                        <p:cTn id="12" dur="500"/>
                                        <p:tgtEl>
                                          <p:spTgt spid="6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251455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AU" sz="6000" b="1"/>
              <a:t>1. Make it big.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AU"/>
              <a:t>Differences draw attention</a:t>
            </a:r>
            <a:endParaRPr/>
          </a:p>
          <a:p>
            <a:pPr marL="228600" lvl="0" indent="-228600" algn="l" rtl="0">
              <a:lnSpc>
                <a:spcPct val="90000"/>
              </a:lnSpc>
              <a:spcBef>
                <a:spcPts val="1000"/>
              </a:spcBef>
              <a:spcAft>
                <a:spcPts val="0"/>
              </a:spcAft>
              <a:buClr>
                <a:schemeClr val="dk1"/>
              </a:buClr>
              <a:buSzPts val="2800"/>
              <a:buChar char="•"/>
            </a:pPr>
            <a:r>
              <a:rPr lang="en-AU"/>
              <a:t>Differences may imply </a:t>
            </a:r>
            <a:r>
              <a:rPr lang="en-AU">
                <a:solidFill>
                  <a:schemeClr val="accent1"/>
                </a:solidFill>
              </a:rPr>
              <a:t>importance</a:t>
            </a:r>
            <a:endParaRPr/>
          </a:p>
          <a:p>
            <a:pPr marL="228600" lvl="0" indent="-228600" algn="l" rtl="0">
              <a:lnSpc>
                <a:spcPct val="90000"/>
              </a:lnSpc>
              <a:spcBef>
                <a:spcPts val="1000"/>
              </a:spcBef>
              <a:spcAft>
                <a:spcPts val="0"/>
              </a:spcAft>
              <a:buClr>
                <a:schemeClr val="dk1"/>
              </a:buClr>
              <a:buSzPts val="2800"/>
              <a:buChar char="•"/>
            </a:pPr>
            <a:r>
              <a:rPr lang="en-AU"/>
              <a:t>Use surprises to </a:t>
            </a:r>
            <a:r>
              <a:rPr lang="en-AU">
                <a:solidFill>
                  <a:schemeClr val="accent1"/>
                </a:solidFill>
              </a:rPr>
              <a:t>attract</a:t>
            </a:r>
            <a:r>
              <a:rPr lang="en-AU"/>
              <a:t> not distract</a:t>
            </a:r>
            <a:endParaRPr/>
          </a:p>
        </p:txBody>
      </p:sp>
      <p:sp>
        <p:nvSpPr>
          <p:cNvPr id="625" name="Google Shape;625;p40"/>
          <p:cNvSpPr/>
          <p:nvPr/>
        </p:nvSpPr>
        <p:spPr>
          <a:xfrm>
            <a:off x="2817814" y="1993900"/>
            <a:ext cx="2386013" cy="2386013"/>
          </a:xfrm>
          <a:prstGeom prst="irregularSeal2">
            <a:avLst/>
          </a:prstGeom>
          <a:noFill/>
          <a:ln w="76200"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626" name="Google Shape;626;p40"/>
          <p:cNvSpPr/>
          <p:nvPr/>
        </p:nvSpPr>
        <p:spPr>
          <a:xfrm>
            <a:off x="3741738" y="1973262"/>
            <a:ext cx="3367088" cy="1344612"/>
          </a:xfrm>
          <a:prstGeom prst="star32">
            <a:avLst>
              <a:gd name="adj" fmla="val 37500"/>
            </a:avLst>
          </a:prstGeom>
          <a:noFill/>
          <a:ln w="381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627" name="Google Shape;627;p40"/>
          <p:cNvGrpSpPr/>
          <p:nvPr/>
        </p:nvGrpSpPr>
        <p:grpSpPr>
          <a:xfrm>
            <a:off x="3276601" y="3654973"/>
            <a:ext cx="2879725" cy="2139950"/>
            <a:chOff x="2556" y="2340"/>
            <a:chExt cx="1814" cy="1348"/>
          </a:xfrm>
        </p:grpSpPr>
        <p:sp>
          <p:nvSpPr>
            <p:cNvPr id="628" name="Google Shape;628;p40"/>
            <p:cNvSpPr txBox="1"/>
            <p:nvPr/>
          </p:nvSpPr>
          <p:spPr>
            <a:xfrm>
              <a:off x="2556" y="3323"/>
              <a:ext cx="1792"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0" i="0" u="none" strike="noStrike" cap="none">
                  <a:solidFill>
                    <a:schemeClr val="dk1"/>
                  </a:solidFill>
                  <a:latin typeface="Arial"/>
                  <a:ea typeface="Arial"/>
                  <a:cs typeface="Arial"/>
                  <a:sym typeface="Arial"/>
                </a:rPr>
                <a:t>These distract!</a:t>
              </a:r>
              <a:endParaRPr sz="1400" b="0" i="0" u="none" strike="noStrike" cap="none">
                <a:solidFill>
                  <a:srgbClr val="000000"/>
                </a:solidFill>
                <a:latin typeface="Arial"/>
                <a:ea typeface="Arial"/>
                <a:cs typeface="Arial"/>
                <a:sym typeface="Arial"/>
              </a:endParaRPr>
            </a:p>
          </p:txBody>
        </p:sp>
        <p:sp>
          <p:nvSpPr>
            <p:cNvPr id="629" name="Google Shape;629;p40"/>
            <p:cNvSpPr/>
            <p:nvPr/>
          </p:nvSpPr>
          <p:spPr>
            <a:xfrm>
              <a:off x="4140" y="2340"/>
              <a:ext cx="230" cy="1006"/>
            </a:xfrm>
            <a:prstGeom prst="upArrow">
              <a:avLst>
                <a:gd name="adj1" fmla="val 50000"/>
                <a:gd name="adj2" fmla="val 109348"/>
              </a:avLst>
            </a:prstGeom>
            <a:noFill/>
            <a:ln w="381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630" name="Google Shape;630;p40"/>
            <p:cNvSpPr/>
            <p:nvPr/>
          </p:nvSpPr>
          <p:spPr>
            <a:xfrm>
              <a:off x="3132" y="2708"/>
              <a:ext cx="218" cy="638"/>
            </a:xfrm>
            <a:prstGeom prst="upArrow">
              <a:avLst>
                <a:gd name="adj1" fmla="val 50000"/>
                <a:gd name="adj2" fmla="val 73165"/>
              </a:avLst>
            </a:prstGeom>
            <a:noFill/>
            <a:ln w="381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631" name="Google Shape;631;p40"/>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4. Consistent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0"/>
                                  </p:stCondLst>
                                  <p:childTnLst>
                                    <p:set>
                                      <p:cBhvr>
                                        <p:cTn id="6" dur="1" fill="hold">
                                          <p:stCondLst>
                                            <p:cond delay="0"/>
                                          </p:stCondLst>
                                        </p:cTn>
                                        <p:tgtEl>
                                          <p:spTgt spid="627"/>
                                        </p:tgtEl>
                                        <p:attrNameLst>
                                          <p:attrName>style.visibility</p:attrName>
                                        </p:attrNameLst>
                                      </p:cBhvr>
                                      <p:to>
                                        <p:strVal val="visible"/>
                                      </p:to>
                                    </p:set>
                                    <p:anim calcmode="lin" valueType="num">
                                      <p:cBhvr additive="base">
                                        <p:cTn id="7" dur="500"/>
                                        <p:tgtEl>
                                          <p:spTgt spid="6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1"/>
          <p:cNvSpPr txBox="1">
            <a:spLocks noGrp="1"/>
          </p:cNvSpPr>
          <p:nvPr>
            <p:ph type="title"/>
          </p:nvPr>
        </p:nvSpPr>
        <p:spPr>
          <a:xfrm>
            <a:off x="838200" y="251455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AU" sz="6000" b="1"/>
              <a:t>5. Be progressive.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2"/>
          <p:cNvSpPr txBox="1">
            <a:spLocks noGrp="1"/>
          </p:cNvSpPr>
          <p:nvPr>
            <p:ph type="title"/>
          </p:nvPr>
        </p:nvSpPr>
        <p:spPr>
          <a:xfrm>
            <a:off x="332749" y="587313"/>
            <a:ext cx="632599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AU" sz="3200" b="1"/>
              <a:t>Understanding Technology</a:t>
            </a:r>
            <a:endParaRPr/>
          </a:p>
        </p:txBody>
      </p:sp>
      <p:sp>
        <p:nvSpPr>
          <p:cNvPr id="642" name="Google Shape;642;p42"/>
          <p:cNvSpPr/>
          <p:nvPr/>
        </p:nvSpPr>
        <p:spPr>
          <a:xfrm>
            <a:off x="390994" y="4960945"/>
            <a:ext cx="1726435"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Keyboard</a:t>
            </a:r>
            <a:endParaRPr sz="1400" b="0" i="0" u="none" strike="noStrike" cap="none">
              <a:solidFill>
                <a:srgbClr val="000000"/>
              </a:solidFill>
              <a:latin typeface="Arial"/>
              <a:ea typeface="Arial"/>
              <a:cs typeface="Arial"/>
              <a:sym typeface="Arial"/>
            </a:endParaRPr>
          </a:p>
        </p:txBody>
      </p:sp>
      <p:sp>
        <p:nvSpPr>
          <p:cNvPr id="643" name="Google Shape;643;p42"/>
          <p:cNvSpPr/>
          <p:nvPr/>
        </p:nvSpPr>
        <p:spPr>
          <a:xfrm>
            <a:off x="7983538" y="3586163"/>
            <a:ext cx="2425344"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User interface</a:t>
            </a:r>
            <a:endParaRPr sz="1400" b="0" i="0" u="none" strike="noStrike" cap="none">
              <a:solidFill>
                <a:srgbClr val="000000"/>
              </a:solidFill>
              <a:latin typeface="Arial"/>
              <a:ea typeface="Arial"/>
              <a:cs typeface="Arial"/>
              <a:sym typeface="Arial"/>
            </a:endParaRPr>
          </a:p>
        </p:txBody>
      </p:sp>
      <p:sp>
        <p:nvSpPr>
          <p:cNvPr id="644" name="Google Shape;644;p42"/>
          <p:cNvSpPr/>
          <p:nvPr/>
        </p:nvSpPr>
        <p:spPr>
          <a:xfrm>
            <a:off x="7983538" y="2148626"/>
            <a:ext cx="1386598"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Monitor</a:t>
            </a:r>
            <a:endParaRPr sz="1400" b="0" i="0" u="none" strike="noStrike" cap="none">
              <a:solidFill>
                <a:srgbClr val="000000"/>
              </a:solidFill>
              <a:latin typeface="Arial"/>
              <a:ea typeface="Arial"/>
              <a:cs typeface="Arial"/>
              <a:sym typeface="Arial"/>
            </a:endParaRPr>
          </a:p>
        </p:txBody>
      </p:sp>
      <p:sp>
        <p:nvSpPr>
          <p:cNvPr id="645" name="Google Shape;645;p42"/>
          <p:cNvSpPr/>
          <p:nvPr/>
        </p:nvSpPr>
        <p:spPr>
          <a:xfrm>
            <a:off x="8035428" y="5468401"/>
            <a:ext cx="1266372"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Mouse</a:t>
            </a:r>
            <a:endParaRPr sz="1400" b="0" i="0" u="none" strike="noStrike" cap="none">
              <a:solidFill>
                <a:srgbClr val="000000"/>
              </a:solidFill>
              <a:latin typeface="Arial"/>
              <a:ea typeface="Arial"/>
              <a:cs typeface="Arial"/>
              <a:sym typeface="Arial"/>
            </a:endParaRPr>
          </a:p>
        </p:txBody>
      </p:sp>
      <p:sp>
        <p:nvSpPr>
          <p:cNvPr id="646" name="Google Shape;646;p42"/>
          <p:cNvSpPr/>
          <p:nvPr/>
        </p:nvSpPr>
        <p:spPr>
          <a:xfrm>
            <a:off x="469169" y="2410557"/>
            <a:ext cx="944169"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CPU</a:t>
            </a:r>
            <a:endParaRPr sz="1400" b="0" i="0" u="none" strike="noStrike" cap="none">
              <a:solidFill>
                <a:srgbClr val="000000"/>
              </a:solidFill>
              <a:latin typeface="Arial"/>
              <a:ea typeface="Arial"/>
              <a:cs typeface="Arial"/>
              <a:sym typeface="Arial"/>
            </a:endParaRPr>
          </a:p>
        </p:txBody>
      </p:sp>
      <p:sp>
        <p:nvSpPr>
          <p:cNvPr id="647" name="Google Shape;647;p42"/>
          <p:cNvSpPr/>
          <p:nvPr/>
        </p:nvSpPr>
        <p:spPr>
          <a:xfrm>
            <a:off x="390994" y="3600227"/>
            <a:ext cx="2203450" cy="5191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Function key</a:t>
            </a:r>
            <a:endParaRPr sz="1400" b="0" i="0" u="none" strike="noStrike" cap="none">
              <a:solidFill>
                <a:srgbClr val="000000"/>
              </a:solidFill>
              <a:latin typeface="Arial"/>
              <a:ea typeface="Arial"/>
              <a:cs typeface="Arial"/>
              <a:sym typeface="Arial"/>
            </a:endParaRPr>
          </a:p>
        </p:txBody>
      </p:sp>
      <p:pic>
        <p:nvPicPr>
          <p:cNvPr id="648" name="Google Shape;648;p42" descr="Image result for computer system\"/>
          <p:cNvPicPr preferRelativeResize="0"/>
          <p:nvPr/>
        </p:nvPicPr>
        <p:blipFill rotWithShape="1">
          <a:blip r:embed="rId3">
            <a:alphaModFix/>
          </a:blip>
          <a:srcRect/>
          <a:stretch/>
        </p:blipFill>
        <p:spPr>
          <a:xfrm>
            <a:off x="2933686" y="1622335"/>
            <a:ext cx="4762500" cy="4762500"/>
          </a:xfrm>
          <a:prstGeom prst="rect">
            <a:avLst/>
          </a:prstGeom>
          <a:noFill/>
          <a:ln>
            <a:noFill/>
          </a:ln>
        </p:spPr>
      </p:pic>
      <p:sp>
        <p:nvSpPr>
          <p:cNvPr id="649" name="Google Shape;649;p42"/>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5. Progressive</a:t>
            </a:r>
            <a:endParaRPr sz="1400" b="0" i="0" u="none" strike="noStrike" cap="none">
              <a:solidFill>
                <a:srgbClr val="000000"/>
              </a:solidFill>
              <a:latin typeface="Arial"/>
              <a:ea typeface="Arial"/>
              <a:cs typeface="Arial"/>
              <a:sym typeface="Arial"/>
            </a:endParaRPr>
          </a:p>
        </p:txBody>
      </p:sp>
      <p:sp>
        <p:nvSpPr>
          <p:cNvPr id="650" name="Google Shape;650;p42"/>
          <p:cNvSpPr txBox="1"/>
          <p:nvPr/>
        </p:nvSpPr>
        <p:spPr>
          <a:xfrm>
            <a:off x="8516423" y="973341"/>
            <a:ext cx="29857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1" i="0" u="none" strike="noStrike" cap="none">
                <a:solidFill>
                  <a:schemeClr val="dk1"/>
                </a:solidFill>
                <a:latin typeface="Calibri"/>
                <a:ea typeface="Calibri"/>
                <a:cs typeface="Calibri"/>
                <a:sym typeface="Calibri"/>
              </a:rPr>
              <a:t>Hard to identify!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3"/>
          <p:cNvSpPr txBox="1">
            <a:spLocks noGrp="1"/>
          </p:cNvSpPr>
          <p:nvPr>
            <p:ph type="title"/>
          </p:nvPr>
        </p:nvSpPr>
        <p:spPr>
          <a:xfrm>
            <a:off x="332749" y="587313"/>
            <a:ext cx="632599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AU" sz="3200" b="1"/>
              <a:t>Understanding Technology</a:t>
            </a:r>
            <a:endParaRPr/>
          </a:p>
        </p:txBody>
      </p:sp>
      <p:sp>
        <p:nvSpPr>
          <p:cNvPr id="656" name="Google Shape;656;p43"/>
          <p:cNvSpPr/>
          <p:nvPr/>
        </p:nvSpPr>
        <p:spPr>
          <a:xfrm>
            <a:off x="390994" y="4960945"/>
            <a:ext cx="1726435"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Keyboard</a:t>
            </a:r>
            <a:endParaRPr sz="1400" b="0" i="0" u="none" strike="noStrike" cap="none">
              <a:solidFill>
                <a:srgbClr val="000000"/>
              </a:solidFill>
              <a:latin typeface="Arial"/>
              <a:ea typeface="Arial"/>
              <a:cs typeface="Arial"/>
              <a:sym typeface="Arial"/>
            </a:endParaRPr>
          </a:p>
        </p:txBody>
      </p:sp>
      <p:sp>
        <p:nvSpPr>
          <p:cNvPr id="657" name="Google Shape;657;p43"/>
          <p:cNvSpPr/>
          <p:nvPr/>
        </p:nvSpPr>
        <p:spPr>
          <a:xfrm>
            <a:off x="7983538" y="3586163"/>
            <a:ext cx="2425344"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User interface</a:t>
            </a:r>
            <a:endParaRPr sz="1400" b="0" i="0" u="none" strike="noStrike" cap="none">
              <a:solidFill>
                <a:srgbClr val="000000"/>
              </a:solidFill>
              <a:latin typeface="Arial"/>
              <a:ea typeface="Arial"/>
              <a:cs typeface="Arial"/>
              <a:sym typeface="Arial"/>
            </a:endParaRPr>
          </a:p>
        </p:txBody>
      </p:sp>
      <p:sp>
        <p:nvSpPr>
          <p:cNvPr id="658" name="Google Shape;658;p43"/>
          <p:cNvSpPr/>
          <p:nvPr/>
        </p:nvSpPr>
        <p:spPr>
          <a:xfrm>
            <a:off x="7983538" y="2148626"/>
            <a:ext cx="1386598"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Monitor</a:t>
            </a:r>
            <a:endParaRPr sz="1400" b="0" i="0" u="none" strike="noStrike" cap="none">
              <a:solidFill>
                <a:srgbClr val="000000"/>
              </a:solidFill>
              <a:latin typeface="Arial"/>
              <a:ea typeface="Arial"/>
              <a:cs typeface="Arial"/>
              <a:sym typeface="Arial"/>
            </a:endParaRPr>
          </a:p>
        </p:txBody>
      </p:sp>
      <p:sp>
        <p:nvSpPr>
          <p:cNvPr id="659" name="Google Shape;659;p43"/>
          <p:cNvSpPr/>
          <p:nvPr/>
        </p:nvSpPr>
        <p:spPr>
          <a:xfrm>
            <a:off x="8035428" y="5468401"/>
            <a:ext cx="1266372"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Mouse</a:t>
            </a:r>
            <a:endParaRPr sz="1400" b="0" i="0" u="none" strike="noStrike" cap="none">
              <a:solidFill>
                <a:srgbClr val="000000"/>
              </a:solidFill>
              <a:latin typeface="Arial"/>
              <a:ea typeface="Arial"/>
              <a:cs typeface="Arial"/>
              <a:sym typeface="Arial"/>
            </a:endParaRPr>
          </a:p>
        </p:txBody>
      </p:sp>
      <p:sp>
        <p:nvSpPr>
          <p:cNvPr id="660" name="Google Shape;660;p43"/>
          <p:cNvSpPr/>
          <p:nvPr/>
        </p:nvSpPr>
        <p:spPr>
          <a:xfrm>
            <a:off x="469169" y="2410557"/>
            <a:ext cx="944169" cy="5238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CPU</a:t>
            </a:r>
            <a:endParaRPr sz="1400" b="0" i="0" u="none" strike="noStrike" cap="none">
              <a:solidFill>
                <a:srgbClr val="000000"/>
              </a:solidFill>
              <a:latin typeface="Arial"/>
              <a:ea typeface="Arial"/>
              <a:cs typeface="Arial"/>
              <a:sym typeface="Arial"/>
            </a:endParaRPr>
          </a:p>
        </p:txBody>
      </p:sp>
      <p:sp>
        <p:nvSpPr>
          <p:cNvPr id="661" name="Google Shape;661;p43"/>
          <p:cNvSpPr/>
          <p:nvPr/>
        </p:nvSpPr>
        <p:spPr>
          <a:xfrm>
            <a:off x="390994" y="3600227"/>
            <a:ext cx="2203450" cy="5191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Arial"/>
                <a:ea typeface="Arial"/>
                <a:cs typeface="Arial"/>
                <a:sym typeface="Arial"/>
              </a:rPr>
              <a:t>Function key</a:t>
            </a:r>
            <a:endParaRPr sz="1400" b="0" i="0" u="none" strike="noStrike" cap="none">
              <a:solidFill>
                <a:srgbClr val="000000"/>
              </a:solidFill>
              <a:latin typeface="Arial"/>
              <a:ea typeface="Arial"/>
              <a:cs typeface="Arial"/>
              <a:sym typeface="Arial"/>
            </a:endParaRPr>
          </a:p>
        </p:txBody>
      </p:sp>
      <p:pic>
        <p:nvPicPr>
          <p:cNvPr id="662" name="Google Shape;662;p43" descr="Image result for computer system\"/>
          <p:cNvPicPr preferRelativeResize="0"/>
          <p:nvPr/>
        </p:nvPicPr>
        <p:blipFill rotWithShape="1">
          <a:blip r:embed="rId3">
            <a:alphaModFix/>
          </a:blip>
          <a:srcRect/>
          <a:stretch/>
        </p:blipFill>
        <p:spPr>
          <a:xfrm>
            <a:off x="2933686" y="1622335"/>
            <a:ext cx="4762500" cy="4762500"/>
          </a:xfrm>
          <a:prstGeom prst="rect">
            <a:avLst/>
          </a:prstGeom>
          <a:noFill/>
          <a:ln>
            <a:noFill/>
          </a:ln>
        </p:spPr>
      </p:pic>
      <p:sp>
        <p:nvSpPr>
          <p:cNvPr id="663" name="Google Shape;663;p43"/>
          <p:cNvSpPr/>
          <p:nvPr/>
        </p:nvSpPr>
        <p:spPr>
          <a:xfrm>
            <a:off x="1413338" y="2558507"/>
            <a:ext cx="1520348" cy="27541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4" name="Google Shape;664;p43"/>
          <p:cNvSpPr/>
          <p:nvPr/>
        </p:nvSpPr>
        <p:spPr>
          <a:xfrm>
            <a:off x="2516696" y="3728175"/>
            <a:ext cx="822122" cy="27541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5" name="Google Shape;665;p43"/>
          <p:cNvSpPr/>
          <p:nvPr/>
        </p:nvSpPr>
        <p:spPr>
          <a:xfrm>
            <a:off x="2275661" y="5114701"/>
            <a:ext cx="1220087" cy="27541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6" name="Google Shape;666;p43"/>
          <p:cNvSpPr/>
          <p:nvPr/>
        </p:nvSpPr>
        <p:spPr>
          <a:xfrm>
            <a:off x="7575258" y="2342432"/>
            <a:ext cx="460169" cy="261931"/>
          </a:xfrm>
          <a:prstGeom prst="lef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7" name="Google Shape;667;p43"/>
          <p:cNvSpPr/>
          <p:nvPr/>
        </p:nvSpPr>
        <p:spPr>
          <a:xfrm>
            <a:off x="6929306" y="3728175"/>
            <a:ext cx="1106121" cy="261931"/>
          </a:xfrm>
          <a:prstGeom prst="lef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8" name="Google Shape;668;p43"/>
          <p:cNvSpPr/>
          <p:nvPr/>
        </p:nvSpPr>
        <p:spPr>
          <a:xfrm>
            <a:off x="7164198" y="5599366"/>
            <a:ext cx="871229" cy="261931"/>
          </a:xfrm>
          <a:prstGeom prst="lef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9" name="Google Shape;669;p43"/>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5. Progressive (cont’d)</a:t>
            </a:r>
            <a:endParaRPr sz="1400" b="0" i="0" u="none" strike="noStrike" cap="none">
              <a:solidFill>
                <a:srgbClr val="000000"/>
              </a:solidFill>
              <a:latin typeface="Arial"/>
              <a:ea typeface="Arial"/>
              <a:cs typeface="Arial"/>
              <a:sym typeface="Arial"/>
            </a:endParaRPr>
          </a:p>
        </p:txBody>
      </p:sp>
      <p:sp>
        <p:nvSpPr>
          <p:cNvPr id="670" name="Google Shape;670;p43"/>
          <p:cNvSpPr txBox="1"/>
          <p:nvPr/>
        </p:nvSpPr>
        <p:spPr>
          <a:xfrm>
            <a:off x="8516423" y="973341"/>
            <a:ext cx="29857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1" i="0" u="none" strike="noStrike" cap="none">
                <a:solidFill>
                  <a:schemeClr val="dk1"/>
                </a:solidFill>
                <a:latin typeface="Calibri"/>
                <a:ea typeface="Calibri"/>
                <a:cs typeface="Calibri"/>
                <a:sym typeface="Calibri"/>
              </a:rPr>
              <a:t>Easier to identify!</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4"/>
          <p:cNvSpPr txBox="1">
            <a:spLocks noGrp="1"/>
          </p:cNvSpPr>
          <p:nvPr>
            <p:ph type="body" idx="1"/>
          </p:nvPr>
        </p:nvSpPr>
        <p:spPr>
          <a:xfrm>
            <a:off x="1299411" y="2400608"/>
            <a:ext cx="3031957" cy="4114800"/>
          </a:xfrm>
          <a:prstGeom prst="rect">
            <a:avLst/>
          </a:prstGeom>
          <a:noFill/>
          <a:ln>
            <a:noFill/>
          </a:ln>
        </p:spPr>
        <p:txBody>
          <a:bodyPr spcFirstLastPara="1" wrap="square" lIns="91425" tIns="45700" rIns="91425" bIns="45700" anchor="t" anchorCtr="0">
            <a:normAutofit/>
          </a:bodyPr>
          <a:lstStyle/>
          <a:p>
            <a:pPr marL="514350" lvl="0" indent="-514350" algn="l" rtl="0">
              <a:lnSpc>
                <a:spcPct val="150000"/>
              </a:lnSpc>
              <a:spcBef>
                <a:spcPts val="0"/>
              </a:spcBef>
              <a:spcAft>
                <a:spcPts val="0"/>
              </a:spcAft>
              <a:buClr>
                <a:schemeClr val="dk1"/>
              </a:buClr>
              <a:buSzPts val="2800"/>
              <a:buFont typeface="Calibri"/>
              <a:buAutoNum type="arabicPeriod"/>
            </a:pPr>
            <a:r>
              <a:rPr lang="en-AU" b="1"/>
              <a:t>Big: </a:t>
            </a:r>
            <a:endParaRPr/>
          </a:p>
          <a:p>
            <a:pPr marL="514350" lvl="0" indent="-514350" algn="l" rtl="0">
              <a:lnSpc>
                <a:spcPct val="150000"/>
              </a:lnSpc>
              <a:spcBef>
                <a:spcPts val="1000"/>
              </a:spcBef>
              <a:spcAft>
                <a:spcPts val="0"/>
              </a:spcAft>
              <a:buClr>
                <a:schemeClr val="dk1"/>
              </a:buClr>
              <a:buSzPts val="2800"/>
              <a:buFont typeface="Calibri"/>
              <a:buAutoNum type="arabicPeriod"/>
            </a:pPr>
            <a:r>
              <a:rPr lang="en-AU" b="1"/>
              <a:t>Clear:</a:t>
            </a:r>
            <a:endParaRPr/>
          </a:p>
          <a:p>
            <a:pPr marL="514350" lvl="0" indent="-514350" algn="l" rtl="0">
              <a:lnSpc>
                <a:spcPct val="150000"/>
              </a:lnSpc>
              <a:spcBef>
                <a:spcPts val="1000"/>
              </a:spcBef>
              <a:spcAft>
                <a:spcPts val="0"/>
              </a:spcAft>
              <a:buClr>
                <a:schemeClr val="dk1"/>
              </a:buClr>
              <a:buSzPts val="2800"/>
              <a:buFont typeface="Calibri"/>
              <a:buAutoNum type="arabicPeriod"/>
            </a:pPr>
            <a:r>
              <a:rPr lang="en-AU" b="1"/>
              <a:t>Simple:</a:t>
            </a:r>
            <a:endParaRPr/>
          </a:p>
          <a:p>
            <a:pPr marL="514350" lvl="0" indent="-514350" algn="l" rtl="0">
              <a:lnSpc>
                <a:spcPct val="150000"/>
              </a:lnSpc>
              <a:spcBef>
                <a:spcPts val="1000"/>
              </a:spcBef>
              <a:spcAft>
                <a:spcPts val="0"/>
              </a:spcAft>
              <a:buClr>
                <a:schemeClr val="dk1"/>
              </a:buClr>
              <a:buSzPts val="2800"/>
              <a:buFont typeface="Calibri"/>
              <a:buAutoNum type="arabicPeriod"/>
            </a:pPr>
            <a:r>
              <a:rPr lang="en-AU" b="1"/>
              <a:t>Consistent:</a:t>
            </a:r>
            <a:endParaRPr/>
          </a:p>
          <a:p>
            <a:pPr marL="514350" lvl="0" indent="-514350" algn="l" rtl="0">
              <a:lnSpc>
                <a:spcPct val="150000"/>
              </a:lnSpc>
              <a:spcBef>
                <a:spcPts val="1000"/>
              </a:spcBef>
              <a:spcAft>
                <a:spcPts val="0"/>
              </a:spcAft>
              <a:buClr>
                <a:schemeClr val="dk1"/>
              </a:buClr>
              <a:buSzPts val="2800"/>
              <a:buFont typeface="Calibri"/>
              <a:buAutoNum type="arabicPeriod"/>
            </a:pPr>
            <a:r>
              <a:rPr lang="en-AU" b="1"/>
              <a:t>Progressive:</a:t>
            </a:r>
            <a:endParaRPr/>
          </a:p>
        </p:txBody>
      </p:sp>
      <p:sp>
        <p:nvSpPr>
          <p:cNvPr id="676" name="Google Shape;676;p44"/>
          <p:cNvSpPr txBox="1"/>
          <p:nvPr/>
        </p:nvSpPr>
        <p:spPr>
          <a:xfrm>
            <a:off x="925193" y="1358481"/>
            <a:ext cx="921458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Your slides and their contents should be:  </a:t>
            </a:r>
            <a:endParaRPr sz="1400" b="0" i="0" u="none" strike="noStrike" cap="none">
              <a:solidFill>
                <a:srgbClr val="000000"/>
              </a:solidFill>
              <a:latin typeface="Arial"/>
              <a:ea typeface="Arial"/>
              <a:cs typeface="Arial"/>
              <a:sym typeface="Arial"/>
            </a:endParaRPr>
          </a:p>
        </p:txBody>
      </p:sp>
      <p:sp>
        <p:nvSpPr>
          <p:cNvPr id="677" name="Google Shape;677;p44"/>
          <p:cNvSpPr txBox="1"/>
          <p:nvPr/>
        </p:nvSpPr>
        <p:spPr>
          <a:xfrm>
            <a:off x="1524000" y="5745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REVIEW</a:t>
            </a:r>
            <a:endParaRPr sz="1400" b="0" i="0" u="none" strike="noStrike" cap="none">
              <a:solidFill>
                <a:srgbClr val="000000"/>
              </a:solidFill>
              <a:latin typeface="Arial"/>
              <a:ea typeface="Arial"/>
              <a:cs typeface="Arial"/>
              <a:sym typeface="Arial"/>
            </a:endParaRPr>
          </a:p>
        </p:txBody>
      </p:sp>
      <p:sp>
        <p:nvSpPr>
          <p:cNvPr id="678" name="Google Shape;678;p44"/>
          <p:cNvSpPr txBox="1"/>
          <p:nvPr/>
        </p:nvSpPr>
        <p:spPr>
          <a:xfrm>
            <a:off x="3763479" y="2400608"/>
            <a:ext cx="8710862"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2800"/>
              <a:buFont typeface="Arial"/>
              <a:buNone/>
            </a:pPr>
            <a:r>
              <a:rPr lang="en-AU" sz="2800" b="0" i="0" u="none" strike="noStrike" cap="none">
                <a:solidFill>
                  <a:schemeClr val="dk1"/>
                </a:solidFill>
                <a:latin typeface="Calibri"/>
                <a:ea typeface="Calibri"/>
                <a:cs typeface="Calibri"/>
                <a:sym typeface="Calibri"/>
              </a:rPr>
              <a:t>text sizes, animation…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800"/>
              <a:buFont typeface="Arial"/>
              <a:buNone/>
            </a:pPr>
            <a:r>
              <a:rPr lang="en-AU" sz="2800" b="0" i="0" u="none" strike="noStrike" cap="none">
                <a:solidFill>
                  <a:schemeClr val="dk1"/>
                </a:solidFill>
                <a:latin typeface="Calibri"/>
                <a:ea typeface="Calibri"/>
                <a:cs typeface="Calibri"/>
                <a:sym typeface="Calibri"/>
              </a:rPr>
              <a:t>fonts, styles, colors, order/sequence, pictures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800"/>
              <a:buFont typeface="Arial"/>
              <a:buNone/>
            </a:pPr>
            <a:r>
              <a:rPr lang="en-AU" sz="2800" b="0" i="0" u="none" strike="noStrike" cap="none">
                <a:solidFill>
                  <a:schemeClr val="dk1"/>
                </a:solidFill>
                <a:latin typeface="Calibri"/>
                <a:ea typeface="Calibri"/>
                <a:cs typeface="Calibri"/>
                <a:sym typeface="Calibri"/>
              </a:rPr>
              <a:t>text, layout, graphs, charts, arts, animations…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800"/>
              <a:buFont typeface="Arial"/>
              <a:buNone/>
            </a:pPr>
            <a:r>
              <a:rPr lang="en-AU" sz="2800" b="0" i="0" u="none" strike="noStrike" cap="none">
                <a:solidFill>
                  <a:schemeClr val="dk1"/>
                </a:solidFill>
                <a:latin typeface="Calibri"/>
                <a:ea typeface="Calibri"/>
                <a:cs typeface="Calibri"/>
                <a:sym typeface="Calibri"/>
              </a:rPr>
              <a:t>numbers, bullets, differences… in logical order</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800"/>
              <a:buFont typeface="Arial"/>
              <a:buNone/>
            </a:pPr>
            <a:r>
              <a:rPr lang="en-AU" sz="2800" b="0" i="0" u="none" strike="noStrike" cap="none">
                <a:solidFill>
                  <a:schemeClr val="dk1"/>
                </a:solidFill>
                <a:latin typeface="Calibri"/>
                <a:ea typeface="Calibri"/>
                <a:cs typeface="Calibri"/>
                <a:sym typeface="Calibri"/>
              </a:rPr>
              <a:t>step-by-step slide display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AU" b="1"/>
              <a:t>Some more words</a:t>
            </a:r>
            <a:endParaRPr/>
          </a:p>
        </p:txBody>
      </p:sp>
      <p:sp>
        <p:nvSpPr>
          <p:cNvPr id="684" name="Google Shape;684;p45"/>
          <p:cNvSpPr txBox="1">
            <a:spLocks noGrp="1"/>
          </p:cNvSpPr>
          <p:nvPr>
            <p:ph type="body" idx="1"/>
          </p:nvPr>
        </p:nvSpPr>
        <p:spPr>
          <a:xfrm>
            <a:off x="666750" y="2057400"/>
            <a:ext cx="1068705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AU"/>
              <a:t>Don’t read the slides word-for-word; use them for reference only. </a:t>
            </a:r>
            <a:endParaRPr/>
          </a:p>
          <a:p>
            <a:pPr marL="228600" lvl="0" indent="-228600" algn="l" rtl="0">
              <a:lnSpc>
                <a:spcPct val="150000"/>
              </a:lnSpc>
              <a:spcBef>
                <a:spcPts val="1000"/>
              </a:spcBef>
              <a:spcAft>
                <a:spcPts val="0"/>
              </a:spcAft>
              <a:buClr>
                <a:schemeClr val="dk1"/>
              </a:buClr>
              <a:buSzPts val="2800"/>
              <a:buChar char="•"/>
            </a:pPr>
            <a:r>
              <a:rPr lang="en-AU"/>
              <a:t>Direct your words to all audience in the room.</a:t>
            </a:r>
            <a:endParaRPr/>
          </a:p>
          <a:p>
            <a:pPr marL="228600" lvl="0" indent="-228600" algn="l" rtl="0">
              <a:lnSpc>
                <a:spcPct val="150000"/>
              </a:lnSpc>
              <a:spcBef>
                <a:spcPts val="1000"/>
              </a:spcBef>
              <a:spcAft>
                <a:spcPts val="0"/>
              </a:spcAft>
              <a:buClr>
                <a:schemeClr val="dk1"/>
              </a:buClr>
              <a:buSzPts val="2800"/>
              <a:buChar char="•"/>
            </a:pPr>
            <a:r>
              <a:rPr lang="en-AU"/>
              <a:t>Speak loudly and clearly.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6"/>
          <p:cNvSpPr txBox="1"/>
          <p:nvPr/>
        </p:nvSpPr>
        <p:spPr>
          <a:xfrm>
            <a:off x="596765" y="821128"/>
            <a:ext cx="11069053" cy="11430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AU" sz="2400" b="0" i="0" u="none" strike="noStrike" cap="none">
                <a:solidFill>
                  <a:schemeClr val="dk1"/>
                </a:solidFill>
                <a:latin typeface="Calibri"/>
                <a:ea typeface="Calibri"/>
                <a:cs typeface="Calibri"/>
                <a:sym typeface="Calibri"/>
              </a:rPr>
              <a:t>For a presentation with three Points (let’s suppose one slide for each Point), how many slides do you need in total?  </a:t>
            </a:r>
            <a:endParaRPr sz="1400" b="0" i="0" u="none" strike="noStrike" cap="none">
              <a:solidFill>
                <a:srgbClr val="000000"/>
              </a:solidFill>
              <a:latin typeface="Arial"/>
              <a:ea typeface="Arial"/>
              <a:cs typeface="Arial"/>
              <a:sym typeface="Arial"/>
            </a:endParaRPr>
          </a:p>
        </p:txBody>
      </p:sp>
      <p:sp>
        <p:nvSpPr>
          <p:cNvPr id="691" name="Google Shape;691;p46"/>
          <p:cNvSpPr txBox="1"/>
          <p:nvPr/>
        </p:nvSpPr>
        <p:spPr>
          <a:xfrm>
            <a:off x="1967882" y="2191139"/>
            <a:ext cx="54479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1: Title + Presenter (full name + position/job) </a:t>
            </a:r>
            <a:endParaRPr sz="1400" b="0" i="0" u="none" strike="noStrike" cap="none">
              <a:solidFill>
                <a:srgbClr val="000000"/>
              </a:solidFill>
              <a:latin typeface="Arial"/>
              <a:ea typeface="Arial"/>
              <a:cs typeface="Arial"/>
              <a:sym typeface="Arial"/>
            </a:endParaRPr>
          </a:p>
        </p:txBody>
      </p:sp>
      <p:sp>
        <p:nvSpPr>
          <p:cNvPr id="692" name="Google Shape;692;p46"/>
          <p:cNvSpPr txBox="1"/>
          <p:nvPr/>
        </p:nvSpPr>
        <p:spPr>
          <a:xfrm>
            <a:off x="1967883" y="2660135"/>
            <a:ext cx="7332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2: Preview/Outline/Overview </a:t>
            </a:r>
            <a:endParaRPr sz="1400" b="0" i="0" u="none" strike="noStrike" cap="none">
              <a:solidFill>
                <a:srgbClr val="000000"/>
              </a:solidFill>
              <a:latin typeface="Arial"/>
              <a:ea typeface="Arial"/>
              <a:cs typeface="Arial"/>
              <a:sym typeface="Arial"/>
            </a:endParaRPr>
          </a:p>
        </p:txBody>
      </p:sp>
      <p:sp>
        <p:nvSpPr>
          <p:cNvPr id="693" name="Google Shape;693;p46"/>
          <p:cNvSpPr txBox="1"/>
          <p:nvPr/>
        </p:nvSpPr>
        <p:spPr>
          <a:xfrm>
            <a:off x="1967883" y="3198167"/>
            <a:ext cx="7332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3: Point 1 </a:t>
            </a:r>
            <a:endParaRPr sz="1400" b="0" i="0" u="none" strike="noStrike" cap="none">
              <a:solidFill>
                <a:srgbClr val="000000"/>
              </a:solidFill>
              <a:latin typeface="Arial"/>
              <a:ea typeface="Arial"/>
              <a:cs typeface="Arial"/>
              <a:sym typeface="Arial"/>
            </a:endParaRPr>
          </a:p>
        </p:txBody>
      </p:sp>
      <p:sp>
        <p:nvSpPr>
          <p:cNvPr id="694" name="Google Shape;694;p46"/>
          <p:cNvSpPr txBox="1"/>
          <p:nvPr/>
        </p:nvSpPr>
        <p:spPr>
          <a:xfrm>
            <a:off x="1967883" y="3736199"/>
            <a:ext cx="7332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4: Point 2 </a:t>
            </a:r>
            <a:endParaRPr sz="1400" b="0" i="0" u="none" strike="noStrike" cap="none">
              <a:solidFill>
                <a:srgbClr val="000000"/>
              </a:solidFill>
              <a:latin typeface="Arial"/>
              <a:ea typeface="Arial"/>
              <a:cs typeface="Arial"/>
              <a:sym typeface="Arial"/>
            </a:endParaRPr>
          </a:p>
        </p:txBody>
      </p:sp>
      <p:sp>
        <p:nvSpPr>
          <p:cNvPr id="695" name="Google Shape;695;p46"/>
          <p:cNvSpPr txBox="1"/>
          <p:nvPr/>
        </p:nvSpPr>
        <p:spPr>
          <a:xfrm>
            <a:off x="1967883" y="4281809"/>
            <a:ext cx="7332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5: Point 3 </a:t>
            </a:r>
            <a:endParaRPr sz="1400" b="0" i="0" u="none" strike="noStrike" cap="none">
              <a:solidFill>
                <a:srgbClr val="000000"/>
              </a:solidFill>
              <a:latin typeface="Arial"/>
              <a:ea typeface="Arial"/>
              <a:cs typeface="Arial"/>
              <a:sym typeface="Arial"/>
            </a:endParaRPr>
          </a:p>
        </p:txBody>
      </p:sp>
      <p:sp>
        <p:nvSpPr>
          <p:cNvPr id="696" name="Google Shape;696;p46"/>
          <p:cNvSpPr txBox="1"/>
          <p:nvPr/>
        </p:nvSpPr>
        <p:spPr>
          <a:xfrm>
            <a:off x="1967883" y="4716314"/>
            <a:ext cx="7332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6: Review</a:t>
            </a:r>
            <a:endParaRPr sz="1400" b="0" i="0" u="none" strike="noStrike" cap="none">
              <a:solidFill>
                <a:srgbClr val="000000"/>
              </a:solidFill>
              <a:latin typeface="Arial"/>
              <a:ea typeface="Arial"/>
              <a:cs typeface="Arial"/>
              <a:sym typeface="Arial"/>
            </a:endParaRPr>
          </a:p>
        </p:txBody>
      </p:sp>
      <p:sp>
        <p:nvSpPr>
          <p:cNvPr id="697" name="Google Shape;697;p46"/>
          <p:cNvSpPr txBox="1"/>
          <p:nvPr/>
        </p:nvSpPr>
        <p:spPr>
          <a:xfrm>
            <a:off x="1967883" y="5131569"/>
            <a:ext cx="7332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7: References  </a:t>
            </a:r>
            <a:endParaRPr sz="1400" b="0" i="0" u="none" strike="noStrike" cap="none">
              <a:solidFill>
                <a:srgbClr val="000000"/>
              </a:solidFill>
              <a:latin typeface="Arial"/>
              <a:ea typeface="Arial"/>
              <a:cs typeface="Arial"/>
              <a:sym typeface="Arial"/>
            </a:endParaRPr>
          </a:p>
        </p:txBody>
      </p:sp>
      <p:sp>
        <p:nvSpPr>
          <p:cNvPr id="698" name="Google Shape;698;p46"/>
          <p:cNvSpPr txBox="1"/>
          <p:nvPr/>
        </p:nvSpPr>
        <p:spPr>
          <a:xfrm>
            <a:off x="1967883" y="5556449"/>
            <a:ext cx="7332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8: Q &amp; A</a:t>
            </a:r>
            <a:endParaRPr sz="1400" b="0" i="0" u="none" strike="noStrike" cap="none">
              <a:solidFill>
                <a:srgbClr val="000000"/>
              </a:solidFill>
              <a:latin typeface="Arial"/>
              <a:ea typeface="Arial"/>
              <a:cs typeface="Arial"/>
              <a:sym typeface="Arial"/>
            </a:endParaRPr>
          </a:p>
        </p:txBody>
      </p:sp>
      <p:sp>
        <p:nvSpPr>
          <p:cNvPr id="699" name="Google Shape;699;p46"/>
          <p:cNvSpPr txBox="1"/>
          <p:nvPr/>
        </p:nvSpPr>
        <p:spPr>
          <a:xfrm>
            <a:off x="1967883" y="6043775"/>
            <a:ext cx="7332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AU" sz="1800" b="0" i="0" u="none" strike="noStrike" cap="none">
                <a:solidFill>
                  <a:schemeClr val="dk1"/>
                </a:solidFill>
                <a:latin typeface="Calibri"/>
                <a:ea typeface="Calibri"/>
                <a:cs typeface="Calibri"/>
                <a:sym typeface="Calibri"/>
              </a:rPr>
              <a:t>Slide 9: Thank you </a:t>
            </a:r>
            <a:endParaRPr sz="1400" b="0" i="0" u="none" strike="noStrike" cap="none">
              <a:solidFill>
                <a:srgbClr val="000000"/>
              </a:solidFill>
              <a:latin typeface="Arial"/>
              <a:ea typeface="Arial"/>
              <a:cs typeface="Arial"/>
              <a:sym typeface="Arial"/>
            </a:endParaRPr>
          </a:p>
        </p:txBody>
      </p:sp>
      <p:sp>
        <p:nvSpPr>
          <p:cNvPr id="700" name="Google Shape;700;p46"/>
          <p:cNvSpPr/>
          <p:nvPr/>
        </p:nvSpPr>
        <p:spPr>
          <a:xfrm>
            <a:off x="3589427" y="18644"/>
            <a:ext cx="478348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1" i="0" u="none" strike="noStrike" cap="none">
                <a:solidFill>
                  <a:schemeClr val="dk1"/>
                </a:solidFill>
                <a:latin typeface="Calibri"/>
                <a:ea typeface="Calibri"/>
                <a:cs typeface="Calibri"/>
                <a:sym typeface="Calibri"/>
              </a:rPr>
              <a:t>6. For Your Presentation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71"/>
          <p:cNvSpPr txBox="1"/>
          <p:nvPr/>
        </p:nvSpPr>
        <p:spPr>
          <a:xfrm>
            <a:off x="2459736" y="2999232"/>
            <a:ext cx="662940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AU" sz="4000" b="0" i="0" u="none" strike="noStrike" cap="none">
                <a:solidFill>
                  <a:srgbClr val="000000"/>
                </a:solidFill>
                <a:latin typeface="Arial"/>
                <a:ea typeface="Arial"/>
                <a:cs typeface="Arial"/>
                <a:sym typeface="Arial"/>
              </a:rPr>
              <a:t>SAMPLE SLIDE DESIGN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2"/>
          <p:cNvSpPr txBox="1">
            <a:spLocks noGrp="1"/>
          </p:cNvSpPr>
          <p:nvPr>
            <p:ph type="subTitle" idx="4294967295"/>
          </p:nvPr>
        </p:nvSpPr>
        <p:spPr>
          <a:xfrm>
            <a:off x="7351431" y="4565691"/>
            <a:ext cx="3095660" cy="1323525"/>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AU" sz="2267" b="1" i="0" u="none" strike="noStrike" cap="none">
                <a:solidFill>
                  <a:schemeClr val="accent1"/>
                </a:solidFill>
                <a:latin typeface="Lora"/>
                <a:ea typeface="Lora"/>
                <a:cs typeface="Lora"/>
                <a:sym typeface="Lora"/>
              </a:rPr>
              <a:t>Presenters: </a:t>
            </a:r>
            <a:endParaRPr sz="2267" b="1" i="0" u="none" strike="noStrike" cap="none">
              <a:solidFill>
                <a:schemeClr val="accent1"/>
              </a:solidFill>
              <a:latin typeface="Lora"/>
              <a:ea typeface="Lora"/>
              <a:cs typeface="Lora"/>
              <a:sym typeface="Lora"/>
            </a:endParaRPr>
          </a:p>
          <a:p>
            <a:pPr marL="160863" marR="0" lvl="0" indent="0" algn="l" rtl="0">
              <a:lnSpc>
                <a:spcPct val="115000"/>
              </a:lnSpc>
              <a:spcBef>
                <a:spcPts val="1600"/>
              </a:spcBef>
              <a:spcAft>
                <a:spcPts val="0"/>
              </a:spcAft>
              <a:buClr>
                <a:schemeClr val="accent1"/>
              </a:buClr>
              <a:buSzPts val="1700"/>
              <a:buFont typeface="Arial"/>
              <a:buNone/>
            </a:pPr>
            <a:r>
              <a:rPr lang="en-AU" sz="2267" b="1" i="0" u="none" strike="noStrike" cap="none">
                <a:solidFill>
                  <a:schemeClr val="accent1"/>
                </a:solidFill>
                <a:latin typeface="Lora"/>
                <a:ea typeface="Lora"/>
                <a:cs typeface="Lora"/>
                <a:sym typeface="Lora"/>
              </a:rPr>
              <a:t>Groups 5, 7, 8 </a:t>
            </a:r>
            <a:endParaRPr/>
          </a:p>
          <a:p>
            <a:pPr marL="609585" marR="0" lvl="0" indent="-340771" algn="l" rtl="0">
              <a:lnSpc>
                <a:spcPct val="115000"/>
              </a:lnSpc>
              <a:spcBef>
                <a:spcPts val="1600"/>
              </a:spcBef>
              <a:spcAft>
                <a:spcPts val="0"/>
              </a:spcAft>
              <a:buClr>
                <a:schemeClr val="accent1"/>
              </a:buClr>
              <a:buSzPts val="1700"/>
              <a:buFont typeface="Lora"/>
              <a:buNone/>
            </a:pPr>
            <a:endParaRPr sz="2267" b="1" i="0" u="none" strike="noStrike" cap="none">
              <a:solidFill>
                <a:schemeClr val="accent1"/>
              </a:solidFill>
              <a:latin typeface="Lora"/>
              <a:ea typeface="Lora"/>
              <a:cs typeface="Lora"/>
              <a:sym typeface="Lora"/>
            </a:endParaRPr>
          </a:p>
          <a:p>
            <a:pPr marL="160863" marR="0" lvl="0" indent="0" algn="l" rtl="0">
              <a:lnSpc>
                <a:spcPct val="115000"/>
              </a:lnSpc>
              <a:spcBef>
                <a:spcPts val="0"/>
              </a:spcBef>
              <a:spcAft>
                <a:spcPts val="0"/>
              </a:spcAft>
              <a:buClr>
                <a:schemeClr val="accent1"/>
              </a:buClr>
              <a:buSzPts val="1700"/>
              <a:buFont typeface="Arial"/>
              <a:buNone/>
            </a:pPr>
            <a:endParaRPr sz="2267" b="1" i="0" u="none" strike="noStrike" cap="none">
              <a:solidFill>
                <a:schemeClr val="accent1"/>
              </a:solidFill>
              <a:latin typeface="Lora"/>
              <a:ea typeface="Lora"/>
              <a:cs typeface="Lora"/>
              <a:sym typeface="Lora"/>
            </a:endParaRPr>
          </a:p>
        </p:txBody>
      </p:sp>
      <p:sp>
        <p:nvSpPr>
          <p:cNvPr id="711" name="Google Shape;711;p72"/>
          <p:cNvSpPr txBox="1"/>
          <p:nvPr/>
        </p:nvSpPr>
        <p:spPr>
          <a:xfrm>
            <a:off x="1790012" y="1203121"/>
            <a:ext cx="8366000" cy="1745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AU" sz="4267" b="1" i="0" u="none" strike="noStrike" cap="none">
                <a:solidFill>
                  <a:schemeClr val="dk2"/>
                </a:solidFill>
                <a:latin typeface="Arial"/>
                <a:ea typeface="Arial"/>
                <a:cs typeface="Arial"/>
                <a:sym typeface="Arial"/>
              </a:rPr>
              <a:t>VIETNAM IN THE PANDEMIC</a:t>
            </a:r>
            <a:endParaRPr/>
          </a:p>
        </p:txBody>
      </p:sp>
      <p:sp>
        <p:nvSpPr>
          <p:cNvPr id="712" name="Google Shape;712;p72"/>
          <p:cNvSpPr txBox="1"/>
          <p:nvPr/>
        </p:nvSpPr>
        <p:spPr>
          <a:xfrm>
            <a:off x="1381400" y="3082600"/>
            <a:ext cx="9429200" cy="6928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None/>
            </a:pPr>
            <a:r>
              <a:rPr lang="en-AU" sz="2800" b="1" i="0" u="none" strike="noStrike" cap="none">
                <a:solidFill>
                  <a:schemeClr val="dk2"/>
                </a:solidFill>
                <a:latin typeface="Nunito"/>
                <a:ea typeface="Nunito"/>
                <a:cs typeface="Nunito"/>
                <a:sym typeface="Nunito"/>
              </a:rPr>
              <a:t>from Zero-Covid policy to adaptation to life with Covid</a:t>
            </a:r>
            <a:endParaRPr/>
          </a:p>
          <a:p>
            <a:pPr marL="0" marR="0" lvl="0" indent="0" algn="ctr" rtl="0">
              <a:lnSpc>
                <a:spcPct val="100000"/>
              </a:lnSpc>
              <a:spcBef>
                <a:spcPts val="0"/>
              </a:spcBef>
              <a:spcAft>
                <a:spcPts val="0"/>
              </a:spcAft>
              <a:buNone/>
            </a:pPr>
            <a:endParaRPr sz="2667" b="1" i="0" u="none" strike="noStrike" cap="none">
              <a:solidFill>
                <a:schemeClr val="dk2"/>
              </a:solidFill>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716"/>
        <p:cNvGrpSpPr/>
        <p:nvPr/>
      </p:nvGrpSpPr>
      <p:grpSpPr>
        <a:xfrm>
          <a:off x="0" y="0"/>
          <a:ext cx="0" cy="0"/>
          <a:chOff x="0" y="0"/>
          <a:chExt cx="0" cy="0"/>
        </a:xfrm>
      </p:grpSpPr>
      <p:sp>
        <p:nvSpPr>
          <p:cNvPr id="717" name="Google Shape;717;p73"/>
          <p:cNvSpPr txBox="1">
            <a:spLocks noGrp="1"/>
          </p:cNvSpPr>
          <p:nvPr>
            <p:ph type="title"/>
          </p:nvPr>
        </p:nvSpPr>
        <p:spPr>
          <a:xfrm>
            <a:off x="1092200" y="136700"/>
            <a:ext cx="10007600" cy="14372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SzPts val="2800"/>
              <a:buNone/>
            </a:pPr>
            <a:r>
              <a:rPr lang="en-AU" sz="4800" b="1"/>
              <a:t>Preview </a:t>
            </a:r>
            <a:endParaRPr sz="4800" b="1"/>
          </a:p>
        </p:txBody>
      </p:sp>
      <p:sp>
        <p:nvSpPr>
          <p:cNvPr id="718" name="Google Shape;718;p73"/>
          <p:cNvSpPr txBox="1">
            <a:spLocks noGrp="1"/>
          </p:cNvSpPr>
          <p:nvPr>
            <p:ph type="body" idx="1"/>
          </p:nvPr>
        </p:nvSpPr>
        <p:spPr>
          <a:xfrm>
            <a:off x="851800" y="1260514"/>
            <a:ext cx="10488400" cy="4902380"/>
          </a:xfrm>
          <a:prstGeom prst="rect">
            <a:avLst/>
          </a:prstGeom>
          <a:noFill/>
          <a:ln>
            <a:noFill/>
          </a:ln>
        </p:spPr>
        <p:txBody>
          <a:bodyPr spcFirstLastPara="1" wrap="square" lIns="121900" tIns="121900" rIns="121900" bIns="121900" anchor="t" anchorCtr="0">
            <a:noAutofit/>
          </a:bodyPr>
          <a:lstStyle/>
          <a:p>
            <a:pPr marL="609585" lvl="0" indent="-575719" algn="l" rtl="0">
              <a:lnSpc>
                <a:spcPct val="150000"/>
              </a:lnSpc>
              <a:spcBef>
                <a:spcPts val="800"/>
              </a:spcBef>
              <a:spcAft>
                <a:spcPts val="0"/>
              </a:spcAft>
              <a:buSzPts val="3200"/>
              <a:buAutoNum type="arabicPeriod"/>
            </a:pPr>
            <a:r>
              <a:rPr lang="en-AU" sz="3600"/>
              <a:t>The changing battle </a:t>
            </a:r>
            <a:endParaRPr/>
          </a:p>
          <a:p>
            <a:pPr marL="609585" lvl="0" indent="-575719" algn="l" rtl="0">
              <a:lnSpc>
                <a:spcPct val="150000"/>
              </a:lnSpc>
              <a:spcBef>
                <a:spcPts val="800"/>
              </a:spcBef>
              <a:spcAft>
                <a:spcPts val="0"/>
              </a:spcAft>
              <a:buSzPts val="3200"/>
              <a:buAutoNum type="arabicPeriod"/>
            </a:pPr>
            <a:r>
              <a:rPr lang="en-AU" sz="3600"/>
              <a:t>Impacts of Covid waves </a:t>
            </a:r>
            <a:endParaRPr/>
          </a:p>
          <a:p>
            <a:pPr marL="609585" lvl="0" indent="-575719" algn="l" rtl="0">
              <a:lnSpc>
                <a:spcPct val="150000"/>
              </a:lnSpc>
              <a:spcBef>
                <a:spcPts val="800"/>
              </a:spcBef>
              <a:spcAft>
                <a:spcPts val="0"/>
              </a:spcAft>
              <a:buSzPts val="3200"/>
              <a:buAutoNum type="arabicPeriod"/>
            </a:pPr>
            <a:r>
              <a:rPr lang="en-AU" sz="3600"/>
              <a:t>Adaptation to life with Covid</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1. Big</a:t>
            </a:r>
            <a:endParaRPr sz="1400" b="0" i="0" u="none" strike="noStrike" cap="none">
              <a:solidFill>
                <a:srgbClr val="000000"/>
              </a:solidFill>
              <a:latin typeface="Arial"/>
              <a:ea typeface="Arial"/>
              <a:cs typeface="Arial"/>
              <a:sym typeface="Arial"/>
            </a:endParaRPr>
          </a:p>
        </p:txBody>
      </p:sp>
      <p:sp>
        <p:nvSpPr>
          <p:cNvPr id="122" name="Google Shape;122;p5"/>
          <p:cNvSpPr txBox="1"/>
          <p:nvPr/>
        </p:nvSpPr>
        <p:spPr>
          <a:xfrm>
            <a:off x="788516" y="2057142"/>
            <a:ext cx="4265645" cy="4136636"/>
          </a:xfrm>
          <a:prstGeom prst="rect">
            <a:avLst/>
          </a:prstGeom>
          <a:noFill/>
          <a:ln>
            <a:noFill/>
          </a:ln>
        </p:spPr>
        <p:txBody>
          <a:bodyPr spcFirstLastPara="1" wrap="square" lIns="91425" tIns="45700" rIns="91425" bIns="45700" anchor="t" anchorCtr="0">
            <a:normAutofit fontScale="92500" lnSpcReduction="10000"/>
          </a:bodyPr>
          <a:lstStyle/>
          <a:p>
            <a:pPr marL="228600" marR="0" lvl="0" indent="-228600" algn="l" rtl="0">
              <a:lnSpc>
                <a:spcPct val="150000"/>
              </a:lnSpc>
              <a:spcBef>
                <a:spcPts val="0"/>
              </a:spcBef>
              <a:spcAft>
                <a:spcPts val="0"/>
              </a:spcAft>
              <a:buClr>
                <a:schemeClr val="dk1"/>
              </a:buClr>
              <a:buSzPct val="108108"/>
              <a:buFont typeface="Arial"/>
              <a:buChar char="•"/>
            </a:pPr>
            <a:r>
              <a:rPr lang="en-AU" sz="1200" b="0" i="0" u="none" strike="noStrike" cap="none">
                <a:solidFill>
                  <a:schemeClr val="dk1"/>
                </a:solidFill>
                <a:latin typeface="Calibri"/>
                <a:ea typeface="Calibri"/>
                <a:cs typeface="Calibri"/>
                <a:sym typeface="Calibri"/>
              </a:rPr>
              <a:t>This is Arial 12</a:t>
            </a:r>
            <a:endParaRPr sz="2800" b="0" i="0" u="none" strike="noStrike" cap="none">
              <a:solidFill>
                <a:schemeClr val="dk1"/>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1"/>
              </a:buClr>
              <a:buSzPct val="108108"/>
              <a:buFont typeface="Arial"/>
              <a:buChar char="•"/>
            </a:pPr>
            <a:r>
              <a:rPr lang="en-AU" sz="1800" b="0" i="0" u="none" strike="noStrike" cap="none">
                <a:solidFill>
                  <a:schemeClr val="dk1"/>
                </a:solidFill>
                <a:latin typeface="Calibri"/>
                <a:ea typeface="Calibri"/>
                <a:cs typeface="Calibri"/>
                <a:sym typeface="Calibri"/>
              </a:rPr>
              <a:t>This is Arial 18</a:t>
            </a:r>
            <a:endParaRPr sz="2800" b="0" i="0" u="none" strike="noStrike" cap="none">
              <a:solidFill>
                <a:schemeClr val="dk1"/>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1"/>
              </a:buClr>
              <a:buSzPct val="108108"/>
              <a:buFont typeface="Arial"/>
              <a:buChar char="•"/>
            </a:pPr>
            <a:r>
              <a:rPr lang="en-AU" sz="2400" b="0" i="0" u="none" strike="noStrike" cap="none">
                <a:solidFill>
                  <a:schemeClr val="dk1"/>
                </a:solidFill>
                <a:latin typeface="Calibri"/>
                <a:ea typeface="Calibri"/>
                <a:cs typeface="Calibri"/>
                <a:sym typeface="Calibri"/>
              </a:rPr>
              <a:t>This is Arial 24</a:t>
            </a:r>
            <a:endParaRPr sz="2800" b="0" i="0" u="none" strike="noStrike" cap="none">
              <a:solidFill>
                <a:schemeClr val="dk1"/>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1"/>
              </a:buClr>
              <a:buSzPct val="108108"/>
              <a:buFont typeface="Arial"/>
              <a:buChar char="•"/>
            </a:pPr>
            <a:r>
              <a:rPr lang="en-AU" sz="2800" b="0" i="0" u="none" strike="noStrike" cap="none">
                <a:solidFill>
                  <a:schemeClr val="dk1"/>
                </a:solidFill>
                <a:latin typeface="Calibri"/>
                <a:ea typeface="Calibri"/>
                <a:cs typeface="Calibri"/>
                <a:sym typeface="Calibri"/>
              </a:rPr>
              <a:t>This is Arial 32</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1000"/>
              </a:spcBef>
              <a:spcAft>
                <a:spcPts val="0"/>
              </a:spcAft>
              <a:buClr>
                <a:schemeClr val="dk1"/>
              </a:buClr>
              <a:buSzPct val="108108"/>
              <a:buFont typeface="Arial"/>
              <a:buChar char="•"/>
            </a:pPr>
            <a:r>
              <a:rPr lang="en-AU" sz="3600" b="0" i="0" u="none" strike="noStrike" cap="none">
                <a:solidFill>
                  <a:schemeClr val="dk1"/>
                </a:solidFill>
                <a:latin typeface="Calibri"/>
                <a:ea typeface="Calibri"/>
                <a:cs typeface="Calibri"/>
                <a:sym typeface="Calibri"/>
              </a:rPr>
              <a:t>This is Arial 36</a:t>
            </a:r>
            <a:endParaRPr sz="2800" b="0" i="0" u="none" strike="noStrike" cap="none">
              <a:solidFill>
                <a:schemeClr val="dk1"/>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1"/>
              </a:buClr>
              <a:buSzPct val="108108"/>
              <a:buFont typeface="Arial"/>
              <a:buChar char="•"/>
            </a:pPr>
            <a:r>
              <a:rPr lang="en-AU" sz="4400" b="0" i="0" u="none" strike="noStrike" cap="none">
                <a:solidFill>
                  <a:schemeClr val="dk1"/>
                </a:solidFill>
                <a:latin typeface="Calibri"/>
                <a:ea typeface="Calibri"/>
                <a:cs typeface="Calibri"/>
                <a:sym typeface="Calibri"/>
              </a:rPr>
              <a:t>This is Arial 44</a:t>
            </a:r>
            <a:endParaRPr sz="1400" b="0" i="0" u="none" strike="noStrike" cap="none">
              <a:solidFill>
                <a:srgbClr val="000000"/>
              </a:solidFill>
              <a:latin typeface="Arial"/>
              <a:ea typeface="Arial"/>
              <a:cs typeface="Arial"/>
              <a:sym typeface="Arial"/>
            </a:endParaRPr>
          </a:p>
        </p:txBody>
      </p:sp>
      <p:sp>
        <p:nvSpPr>
          <p:cNvPr id="123" name="Google Shape;123;p5"/>
          <p:cNvSpPr txBox="1">
            <a:spLocks noGrp="1"/>
          </p:cNvSpPr>
          <p:nvPr>
            <p:ph type="title"/>
          </p:nvPr>
        </p:nvSpPr>
        <p:spPr>
          <a:xfrm>
            <a:off x="681682" y="1010331"/>
            <a:ext cx="2356793" cy="1028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Text</a:t>
            </a:r>
            <a:endParaRPr/>
          </a:p>
        </p:txBody>
      </p:sp>
      <p:sp>
        <p:nvSpPr>
          <p:cNvPr id="124" name="Google Shape;124;p5"/>
          <p:cNvSpPr/>
          <p:nvPr/>
        </p:nvSpPr>
        <p:spPr>
          <a:xfrm>
            <a:off x="3891852" y="2209541"/>
            <a:ext cx="2423985" cy="548273"/>
          </a:xfrm>
          <a:prstGeom prst="leftArrow">
            <a:avLst>
              <a:gd name="adj1" fmla="val 50000"/>
              <a:gd name="adj2" fmla="val 106086"/>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AU" sz="1600" b="1" i="0" u="none" strike="noStrike" cap="none">
                <a:solidFill>
                  <a:schemeClr val="dk1"/>
                </a:solidFill>
                <a:latin typeface="Arial"/>
                <a:ea typeface="Arial"/>
                <a:cs typeface="Arial"/>
                <a:sym typeface="Arial"/>
              </a:rPr>
              <a:t>Too Small</a:t>
            </a:r>
            <a:endParaRPr sz="1400" b="0" i="0" u="none" strike="noStrike" cap="none">
              <a:solidFill>
                <a:srgbClr val="000000"/>
              </a:solidFill>
              <a:latin typeface="Arial"/>
              <a:ea typeface="Arial"/>
              <a:cs typeface="Arial"/>
              <a:sym typeface="Arial"/>
            </a:endParaRPr>
          </a:p>
        </p:txBody>
      </p:sp>
      <p:sp>
        <p:nvSpPr>
          <p:cNvPr id="125" name="Google Shape;125;p5"/>
          <p:cNvSpPr/>
          <p:nvPr/>
        </p:nvSpPr>
        <p:spPr>
          <a:xfrm>
            <a:off x="5248275" y="2922844"/>
            <a:ext cx="207813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AU" sz="2400" b="0" i="0" u="none" strike="noStrike" cap="none">
                <a:solidFill>
                  <a:schemeClr val="dk1"/>
                </a:solidFill>
                <a:latin typeface="Calibri"/>
                <a:ea typeface="Calibri"/>
                <a:cs typeface="Calibri"/>
                <a:sym typeface="Calibri"/>
              </a:rPr>
              <a:t>Smallest text</a:t>
            </a:r>
            <a:endParaRPr sz="1400" b="0" i="0" u="none" strike="noStrike" cap="none">
              <a:solidFill>
                <a:srgbClr val="000000"/>
              </a:solidFill>
              <a:latin typeface="Arial"/>
              <a:ea typeface="Arial"/>
              <a:cs typeface="Arial"/>
              <a:sym typeface="Arial"/>
            </a:endParaRPr>
          </a:p>
        </p:txBody>
      </p:sp>
      <p:sp>
        <p:nvSpPr>
          <p:cNvPr id="126" name="Google Shape;126;p5"/>
          <p:cNvSpPr/>
          <p:nvPr/>
        </p:nvSpPr>
        <p:spPr>
          <a:xfrm>
            <a:off x="4773746" y="3624660"/>
            <a:ext cx="2833074"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Calibri"/>
                <a:ea typeface="Calibri"/>
                <a:cs typeface="Calibri"/>
                <a:sym typeface="Calibri"/>
              </a:rPr>
              <a:t>Normal text</a:t>
            </a: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4773746" y="4383521"/>
            <a:ext cx="283307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AU" sz="3600" b="0" i="0" u="none" strike="noStrike" cap="none">
                <a:solidFill>
                  <a:schemeClr val="dk1"/>
                </a:solidFill>
                <a:latin typeface="Calibri"/>
                <a:ea typeface="Calibri"/>
                <a:cs typeface="Calibri"/>
                <a:sym typeface="Calibri"/>
              </a:rPr>
              <a:t>Headline</a:t>
            </a:r>
            <a:endParaRPr sz="1400" b="0" i="0" u="none" strike="noStrike" cap="none">
              <a:solidFill>
                <a:srgbClr val="000000"/>
              </a:solidFill>
              <a:latin typeface="Arial"/>
              <a:ea typeface="Arial"/>
              <a:cs typeface="Arial"/>
              <a:sym typeface="Arial"/>
            </a:endParaRPr>
          </a:p>
        </p:txBody>
      </p:sp>
      <p:sp>
        <p:nvSpPr>
          <p:cNvPr id="128" name="Google Shape;128;p5"/>
          <p:cNvSpPr/>
          <p:nvPr/>
        </p:nvSpPr>
        <p:spPr>
          <a:xfrm>
            <a:off x="4956591" y="5296088"/>
            <a:ext cx="1906554"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AU" sz="4400" b="0" i="0" u="none" strike="noStrike" cap="none">
                <a:solidFill>
                  <a:schemeClr val="dk1"/>
                </a:solidFill>
                <a:latin typeface="Calibri"/>
                <a:ea typeface="Calibri"/>
                <a:cs typeface="Calibri"/>
                <a:sym typeface="Calibri"/>
              </a:rPr>
              <a:t>Title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1009072" y="151575"/>
            <a:ext cx="10007600" cy="1272800"/>
          </a:xfrm>
          <a:prstGeom prst="rect">
            <a:avLst/>
          </a:prstGeom>
          <a:noFill/>
          <a:ln>
            <a:noFill/>
          </a:ln>
        </p:spPr>
        <p:txBody>
          <a:bodyPr spcFirstLastPara="1" wrap="square" lIns="121900" tIns="121900" rIns="121900" bIns="121900" anchor="t" anchorCtr="0">
            <a:normAutofit fontScale="90000"/>
          </a:bodyPr>
          <a:lstStyle/>
          <a:p>
            <a:pPr marL="0" lvl="0" indent="0" algn="ctr" rtl="0">
              <a:lnSpc>
                <a:spcPct val="90000"/>
              </a:lnSpc>
              <a:spcBef>
                <a:spcPts val="1600"/>
              </a:spcBef>
              <a:spcAft>
                <a:spcPts val="0"/>
              </a:spcAft>
              <a:buSzPct val="83340"/>
              <a:buNone/>
            </a:pPr>
            <a:r>
              <a:rPr lang="en-AU" sz="3733" b="1"/>
              <a:t>1. The changing battle </a:t>
            </a:r>
            <a:br>
              <a:rPr lang="en-AU" sz="3733"/>
            </a:br>
            <a:endParaRPr>
              <a:latin typeface="Calibri"/>
              <a:ea typeface="Calibri"/>
              <a:cs typeface="Calibri"/>
              <a:sym typeface="Calibri"/>
            </a:endParaRPr>
          </a:p>
        </p:txBody>
      </p:sp>
      <p:sp>
        <p:nvSpPr>
          <p:cNvPr id="724" name="Google Shape;724;p74"/>
          <p:cNvSpPr txBox="1">
            <a:spLocks noGrp="1"/>
          </p:cNvSpPr>
          <p:nvPr>
            <p:ph type="body" idx="1"/>
          </p:nvPr>
        </p:nvSpPr>
        <p:spPr>
          <a:xfrm>
            <a:off x="1092200" y="1184267"/>
            <a:ext cx="10007600" cy="3264000"/>
          </a:xfrm>
          <a:prstGeom prst="rect">
            <a:avLst/>
          </a:prstGeom>
          <a:noFill/>
          <a:ln>
            <a:noFill/>
          </a:ln>
        </p:spPr>
        <p:txBody>
          <a:bodyPr spcFirstLastPara="1" wrap="square" lIns="121900" tIns="121900" rIns="121900" bIns="121900" anchor="t" anchorCtr="0">
            <a:noAutofit/>
          </a:bodyPr>
          <a:lstStyle/>
          <a:p>
            <a:pPr marL="101598" lvl="0" indent="0" algn="just" rtl="0">
              <a:lnSpc>
                <a:spcPct val="150000"/>
              </a:lnSpc>
              <a:spcBef>
                <a:spcPts val="800"/>
              </a:spcBef>
              <a:spcAft>
                <a:spcPts val="0"/>
              </a:spcAft>
              <a:buSzPts val="2400"/>
              <a:buNone/>
            </a:pPr>
            <a:r>
              <a:rPr lang="en-AU" sz="3200" b="1"/>
              <a:t>1</a:t>
            </a:r>
            <a:r>
              <a:rPr lang="en-AU" sz="3200" b="1" baseline="30000"/>
              <a:t>st</a:t>
            </a:r>
            <a:r>
              <a:rPr lang="en-AU" sz="3200" b="1"/>
              <a:t> wave</a:t>
            </a:r>
            <a:r>
              <a:rPr lang="en-AU" sz="3200"/>
              <a:t>: a series of drastic and urgent measures</a:t>
            </a:r>
            <a:endParaRPr sz="3200"/>
          </a:p>
          <a:p>
            <a:pPr marL="101597" lvl="0" indent="0" algn="just" rtl="0">
              <a:lnSpc>
                <a:spcPct val="150000"/>
              </a:lnSpc>
              <a:spcBef>
                <a:spcPts val="800"/>
              </a:spcBef>
              <a:spcAft>
                <a:spcPts val="0"/>
              </a:spcAft>
              <a:buSzPts val="2400"/>
              <a:buNone/>
            </a:pPr>
            <a:r>
              <a:rPr lang="en-AU" sz="3200"/>
              <a:t>	World recognition, i.e. </a:t>
            </a:r>
            <a:r>
              <a:rPr lang="en-AU" sz="3200" i="1"/>
              <a:t>Ghen Covy </a:t>
            </a:r>
            <a:r>
              <a:rPr lang="en-AU" sz="3200"/>
              <a:t>song   </a:t>
            </a:r>
            <a:endParaRPr/>
          </a:p>
          <a:p>
            <a:pPr marL="101597" lvl="0" indent="0" algn="just" rtl="0">
              <a:lnSpc>
                <a:spcPct val="150000"/>
              </a:lnSpc>
              <a:spcBef>
                <a:spcPts val="800"/>
              </a:spcBef>
              <a:spcAft>
                <a:spcPts val="0"/>
              </a:spcAft>
              <a:buSzPts val="2400"/>
              <a:buNone/>
            </a:pPr>
            <a:r>
              <a:rPr lang="en-AU" sz="3200"/>
              <a:t>	 No.2 world ranking after New Zealand  </a:t>
            </a:r>
            <a:endParaRPr/>
          </a:p>
          <a:p>
            <a:pPr marL="101598" lvl="0" indent="0" algn="just" rtl="0">
              <a:lnSpc>
                <a:spcPct val="150000"/>
              </a:lnSpc>
              <a:spcBef>
                <a:spcPts val="0"/>
              </a:spcBef>
              <a:spcAft>
                <a:spcPts val="0"/>
              </a:spcAft>
              <a:buSzPts val="2400"/>
              <a:buNone/>
            </a:pPr>
            <a:r>
              <a:rPr lang="en-AU" sz="3200" b="1"/>
              <a:t>4</a:t>
            </a:r>
            <a:r>
              <a:rPr lang="en-AU" sz="3200" b="1" baseline="30000"/>
              <a:t>th</a:t>
            </a:r>
            <a:r>
              <a:rPr lang="en-AU" sz="3200" b="1"/>
              <a:t> wave</a:t>
            </a:r>
            <a:r>
              <a:rPr lang="en-AU" sz="3200"/>
              <a:t>: Delta surge</a:t>
            </a:r>
            <a:endParaRPr sz="3200"/>
          </a:p>
          <a:p>
            <a:pPr marL="101597" lvl="0" indent="0" algn="just" rtl="0">
              <a:lnSpc>
                <a:spcPct val="150000"/>
              </a:lnSpc>
              <a:spcBef>
                <a:spcPts val="0"/>
              </a:spcBef>
              <a:spcAft>
                <a:spcPts val="0"/>
              </a:spcAft>
              <a:buSzPts val="2400"/>
              <a:buNone/>
            </a:pPr>
            <a:r>
              <a:rPr lang="en-AU" sz="3200"/>
              <a:t>	Strict lockdowns</a:t>
            </a:r>
            <a:endParaRPr sz="3200"/>
          </a:p>
          <a:p>
            <a:pPr marL="101597" lvl="0" indent="0" algn="just" rtl="0">
              <a:lnSpc>
                <a:spcPct val="150000"/>
              </a:lnSpc>
              <a:spcBef>
                <a:spcPts val="0"/>
              </a:spcBef>
              <a:spcAft>
                <a:spcPts val="0"/>
              </a:spcAft>
              <a:buSzPts val="2400"/>
              <a:buNone/>
            </a:pPr>
            <a:r>
              <a:rPr lang="en-AU" sz="3200"/>
              <a:t> 	Economic decline</a:t>
            </a:r>
            <a:endParaRPr sz="3200"/>
          </a:p>
        </p:txBody>
      </p:sp>
      <p:sp>
        <p:nvSpPr>
          <p:cNvPr id="725" name="Google Shape;725;p74"/>
          <p:cNvSpPr/>
          <p:nvPr/>
        </p:nvSpPr>
        <p:spPr>
          <a:xfrm>
            <a:off x="1619667" y="2457067"/>
            <a:ext cx="382668" cy="293676"/>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26" name="Google Shape;726;p74"/>
          <p:cNvSpPr/>
          <p:nvPr/>
        </p:nvSpPr>
        <p:spPr>
          <a:xfrm>
            <a:off x="1619666" y="3305829"/>
            <a:ext cx="382668" cy="293676"/>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27" name="Google Shape;727;p74"/>
          <p:cNvSpPr/>
          <p:nvPr/>
        </p:nvSpPr>
        <p:spPr>
          <a:xfrm>
            <a:off x="1648046" y="4783539"/>
            <a:ext cx="382668" cy="293676"/>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28" name="Google Shape;728;p74"/>
          <p:cNvSpPr/>
          <p:nvPr/>
        </p:nvSpPr>
        <p:spPr>
          <a:xfrm>
            <a:off x="1593299" y="5526895"/>
            <a:ext cx="382668" cy="293676"/>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anim calcmode="lin" valueType="num">
                                      <p:cBhvr additive="base">
                                        <p:cTn id="7" dur="1000"/>
                                        <p:tgtEl>
                                          <p:spTgt spid="72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24">
                                            <p:txEl>
                                              <p:pRg st="1" end="1"/>
                                            </p:txEl>
                                          </p:spTgt>
                                        </p:tgtEl>
                                        <p:attrNameLst>
                                          <p:attrName>style.visibility</p:attrName>
                                        </p:attrNameLst>
                                      </p:cBhvr>
                                      <p:to>
                                        <p:strVal val="visible"/>
                                      </p:to>
                                    </p:set>
                                    <p:anim calcmode="lin" valueType="num">
                                      <p:cBhvr additive="base">
                                        <p:cTn id="12" dur="1000"/>
                                        <p:tgtEl>
                                          <p:spTgt spid="72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24">
                                            <p:txEl>
                                              <p:pRg st="2" end="2"/>
                                            </p:txEl>
                                          </p:spTgt>
                                        </p:tgtEl>
                                        <p:attrNameLst>
                                          <p:attrName>style.visibility</p:attrName>
                                        </p:attrNameLst>
                                      </p:cBhvr>
                                      <p:to>
                                        <p:strVal val="visible"/>
                                      </p:to>
                                    </p:set>
                                    <p:anim calcmode="lin" valueType="num">
                                      <p:cBhvr additive="base">
                                        <p:cTn id="17" dur="1000"/>
                                        <p:tgtEl>
                                          <p:spTgt spid="72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24">
                                            <p:txEl>
                                              <p:pRg st="3" end="3"/>
                                            </p:txEl>
                                          </p:spTgt>
                                        </p:tgtEl>
                                        <p:attrNameLst>
                                          <p:attrName>style.visibility</p:attrName>
                                        </p:attrNameLst>
                                      </p:cBhvr>
                                      <p:to>
                                        <p:strVal val="visible"/>
                                      </p:to>
                                    </p:set>
                                    <p:anim calcmode="lin" valueType="num">
                                      <p:cBhvr additive="base">
                                        <p:cTn id="22" dur="1000"/>
                                        <p:tgtEl>
                                          <p:spTgt spid="72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24">
                                            <p:txEl>
                                              <p:pRg st="4" end="4"/>
                                            </p:txEl>
                                          </p:spTgt>
                                        </p:tgtEl>
                                        <p:attrNameLst>
                                          <p:attrName>style.visibility</p:attrName>
                                        </p:attrNameLst>
                                      </p:cBhvr>
                                      <p:to>
                                        <p:strVal val="visible"/>
                                      </p:to>
                                    </p:set>
                                    <p:anim calcmode="lin" valueType="num">
                                      <p:cBhvr additive="base">
                                        <p:cTn id="27" dur="1000"/>
                                        <p:tgtEl>
                                          <p:spTgt spid="72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724">
                                            <p:txEl>
                                              <p:pRg st="5" end="5"/>
                                            </p:txEl>
                                          </p:spTgt>
                                        </p:tgtEl>
                                        <p:attrNameLst>
                                          <p:attrName>style.visibility</p:attrName>
                                        </p:attrNameLst>
                                      </p:cBhvr>
                                      <p:to>
                                        <p:strVal val="visible"/>
                                      </p:to>
                                    </p:set>
                                    <p:anim calcmode="lin" valueType="num">
                                      <p:cBhvr additive="base">
                                        <p:cTn id="32" dur="1000"/>
                                        <p:tgtEl>
                                          <p:spTgt spid="724">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732"/>
        <p:cNvGrpSpPr/>
        <p:nvPr/>
      </p:nvGrpSpPr>
      <p:grpSpPr>
        <a:xfrm>
          <a:off x="0" y="0"/>
          <a:ext cx="0" cy="0"/>
          <a:chOff x="0" y="0"/>
          <a:chExt cx="0" cy="0"/>
        </a:xfrm>
      </p:grpSpPr>
      <p:sp>
        <p:nvSpPr>
          <p:cNvPr id="733" name="Google Shape;733;p75"/>
          <p:cNvSpPr txBox="1">
            <a:spLocks noGrp="1"/>
          </p:cNvSpPr>
          <p:nvPr>
            <p:ph type="body" idx="1"/>
          </p:nvPr>
        </p:nvSpPr>
        <p:spPr>
          <a:xfrm>
            <a:off x="1009071" y="1424375"/>
            <a:ext cx="10422327" cy="4013600"/>
          </a:xfrm>
          <a:prstGeom prst="rect">
            <a:avLst/>
          </a:prstGeom>
          <a:noFill/>
          <a:ln>
            <a:noFill/>
          </a:ln>
        </p:spPr>
        <p:txBody>
          <a:bodyPr spcFirstLastPara="1" wrap="square" lIns="121900" tIns="121900" rIns="121900" bIns="121900" anchor="t" anchorCtr="0">
            <a:noAutofit/>
          </a:bodyPr>
          <a:lstStyle/>
          <a:p>
            <a:pPr marL="135464" lvl="0" indent="0" algn="l" rtl="0">
              <a:lnSpc>
                <a:spcPct val="90000"/>
              </a:lnSpc>
              <a:spcBef>
                <a:spcPts val="0"/>
              </a:spcBef>
              <a:spcAft>
                <a:spcPts val="0"/>
              </a:spcAft>
              <a:buSzPts val="2000"/>
              <a:buNone/>
            </a:pPr>
            <a:r>
              <a:rPr lang="en-AU" sz="3200" b="1"/>
              <a:t>Economy</a:t>
            </a:r>
            <a:endParaRPr sz="3200" b="1"/>
          </a:p>
          <a:p>
            <a:pPr marL="1676358" lvl="0" indent="-457188" algn="l" rtl="0">
              <a:lnSpc>
                <a:spcPct val="90000"/>
              </a:lnSpc>
              <a:spcBef>
                <a:spcPts val="1600"/>
              </a:spcBef>
              <a:spcAft>
                <a:spcPts val="0"/>
              </a:spcAft>
              <a:buSzPts val="1300"/>
              <a:buFont typeface="Noto Sans Symbols"/>
              <a:buChar char="❖"/>
            </a:pPr>
            <a:r>
              <a:rPr lang="en-AU" sz="3200"/>
              <a:t>Up to Quarter 3 (July-September)</a:t>
            </a:r>
            <a:endParaRPr sz="3200"/>
          </a:p>
          <a:p>
            <a:pPr marL="1676358" lvl="0" indent="-457188" algn="l" rtl="0">
              <a:lnSpc>
                <a:spcPct val="90000"/>
              </a:lnSpc>
              <a:spcBef>
                <a:spcPts val="1600"/>
              </a:spcBef>
              <a:spcAft>
                <a:spcPts val="0"/>
              </a:spcAft>
              <a:buSzPts val="1300"/>
              <a:buFont typeface="Noto Sans Symbols"/>
              <a:buChar char="❖"/>
            </a:pPr>
            <a:r>
              <a:rPr lang="en-AU" sz="3200"/>
              <a:t>Vietnam’s GDP ↘  6,17%</a:t>
            </a:r>
            <a:endParaRPr sz="3200"/>
          </a:p>
          <a:p>
            <a:pPr marL="1676358" lvl="0" indent="-457188" algn="l" rtl="0">
              <a:lnSpc>
                <a:spcPct val="90000"/>
              </a:lnSpc>
              <a:spcBef>
                <a:spcPts val="1600"/>
              </a:spcBef>
              <a:spcAft>
                <a:spcPts val="0"/>
              </a:spcAft>
              <a:buSzPts val="1300"/>
              <a:buFont typeface="Noto Sans Symbols"/>
              <a:buChar char="❖"/>
            </a:pPr>
            <a:r>
              <a:rPr lang="en-AU" sz="3200"/>
              <a:t>Vietnam’s GDP ↗ 0%</a:t>
            </a:r>
            <a:endParaRPr sz="3200"/>
          </a:p>
          <a:p>
            <a:pPr marL="0" lvl="0" indent="0" algn="l" rtl="0">
              <a:lnSpc>
                <a:spcPct val="90000"/>
              </a:lnSpc>
              <a:spcBef>
                <a:spcPts val="1600"/>
              </a:spcBef>
              <a:spcAft>
                <a:spcPts val="0"/>
              </a:spcAft>
              <a:buSzPts val="1300"/>
              <a:buNone/>
            </a:pPr>
            <a:r>
              <a:rPr lang="en-AU" sz="3200"/>
              <a:t>⇨ Target of 6.5% seems to be out of reach </a:t>
            </a:r>
            <a:endParaRPr sz="3200"/>
          </a:p>
          <a:p>
            <a:pPr marL="0" lvl="0" indent="0" algn="l" rtl="0">
              <a:lnSpc>
                <a:spcPct val="90000"/>
              </a:lnSpc>
              <a:spcBef>
                <a:spcPts val="1600"/>
              </a:spcBef>
              <a:spcAft>
                <a:spcPts val="0"/>
              </a:spcAft>
              <a:buSzPts val="1300"/>
              <a:buNone/>
            </a:pPr>
            <a:r>
              <a:rPr lang="en-AU" sz="3200"/>
              <a:t>					</a:t>
            </a:r>
            <a:r>
              <a:rPr lang="en-AU" sz="2400"/>
              <a:t>(Source: Asia.Nikkei)</a:t>
            </a:r>
            <a:endParaRPr sz="2400"/>
          </a:p>
          <a:p>
            <a:pPr marL="0" lvl="0" indent="0" algn="l" rtl="0">
              <a:lnSpc>
                <a:spcPct val="90000"/>
              </a:lnSpc>
              <a:spcBef>
                <a:spcPts val="1600"/>
              </a:spcBef>
              <a:spcAft>
                <a:spcPts val="1600"/>
              </a:spcAft>
              <a:buSzPts val="1300"/>
              <a:buNone/>
            </a:pPr>
            <a:endParaRPr sz="3200"/>
          </a:p>
        </p:txBody>
      </p:sp>
      <p:sp>
        <p:nvSpPr>
          <p:cNvPr id="734" name="Google Shape;734;p75"/>
          <p:cNvSpPr txBox="1">
            <a:spLocks noGrp="1"/>
          </p:cNvSpPr>
          <p:nvPr>
            <p:ph type="title"/>
          </p:nvPr>
        </p:nvSpPr>
        <p:spPr>
          <a:xfrm>
            <a:off x="1009072" y="151575"/>
            <a:ext cx="10007600" cy="1272800"/>
          </a:xfrm>
          <a:prstGeom prst="rect">
            <a:avLst/>
          </a:prstGeom>
          <a:noFill/>
          <a:ln>
            <a:noFill/>
          </a:ln>
        </p:spPr>
        <p:txBody>
          <a:bodyPr spcFirstLastPara="1" wrap="square" lIns="121900" tIns="121900" rIns="121900" bIns="121900" anchor="t" anchorCtr="0">
            <a:normAutofit fontScale="90000"/>
          </a:bodyPr>
          <a:lstStyle/>
          <a:p>
            <a:pPr marL="0" lvl="0" indent="0" algn="ctr" rtl="0">
              <a:lnSpc>
                <a:spcPct val="90000"/>
              </a:lnSpc>
              <a:spcBef>
                <a:spcPts val="1600"/>
              </a:spcBef>
              <a:spcAft>
                <a:spcPts val="0"/>
              </a:spcAft>
              <a:buSzPct val="70707"/>
              <a:buNone/>
            </a:pPr>
            <a:r>
              <a:rPr lang="en-AU"/>
              <a:t>2</a:t>
            </a:r>
            <a:r>
              <a:rPr lang="en-AU" sz="3733" b="1"/>
              <a:t>. Impacts of Covid waves </a:t>
            </a:r>
            <a:br>
              <a:rPr lang="en-AU" sz="3733"/>
            </a:br>
            <a:endParaRPr>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738"/>
        <p:cNvGrpSpPr/>
        <p:nvPr/>
      </p:nvGrpSpPr>
      <p:grpSpPr>
        <a:xfrm>
          <a:off x="0" y="0"/>
          <a:ext cx="0" cy="0"/>
          <a:chOff x="0" y="0"/>
          <a:chExt cx="0" cy="0"/>
        </a:xfrm>
      </p:grpSpPr>
      <p:sp>
        <p:nvSpPr>
          <p:cNvPr id="739" name="Google Shape;739;p76"/>
          <p:cNvSpPr txBox="1">
            <a:spLocks noGrp="1"/>
          </p:cNvSpPr>
          <p:nvPr>
            <p:ph type="title"/>
          </p:nvPr>
        </p:nvSpPr>
        <p:spPr>
          <a:xfrm>
            <a:off x="1009072" y="151575"/>
            <a:ext cx="10007600" cy="1272800"/>
          </a:xfrm>
          <a:prstGeom prst="rect">
            <a:avLst/>
          </a:prstGeom>
          <a:noFill/>
          <a:ln>
            <a:noFill/>
          </a:ln>
        </p:spPr>
        <p:txBody>
          <a:bodyPr spcFirstLastPara="1" wrap="square" lIns="121900" tIns="121900" rIns="121900" bIns="121900" anchor="t" anchorCtr="0">
            <a:normAutofit fontScale="90000"/>
          </a:bodyPr>
          <a:lstStyle/>
          <a:p>
            <a:pPr marL="0" lvl="0" indent="0" algn="ctr" rtl="0">
              <a:lnSpc>
                <a:spcPct val="90000"/>
              </a:lnSpc>
              <a:spcBef>
                <a:spcPts val="1600"/>
              </a:spcBef>
              <a:spcAft>
                <a:spcPts val="0"/>
              </a:spcAft>
              <a:buSzPct val="70707"/>
              <a:buNone/>
            </a:pPr>
            <a:r>
              <a:rPr lang="en-AU"/>
              <a:t>2</a:t>
            </a:r>
            <a:r>
              <a:rPr lang="en-AU" sz="3733" b="1"/>
              <a:t>. Impacts of Covid waves (cont) </a:t>
            </a:r>
            <a:br>
              <a:rPr lang="en-AU" sz="3733"/>
            </a:br>
            <a:endParaRPr>
              <a:latin typeface="Calibri"/>
              <a:ea typeface="Calibri"/>
              <a:cs typeface="Calibri"/>
              <a:sym typeface="Calibri"/>
            </a:endParaRPr>
          </a:p>
        </p:txBody>
      </p:sp>
      <p:sp>
        <p:nvSpPr>
          <p:cNvPr id="740" name="Google Shape;740;p76"/>
          <p:cNvSpPr txBox="1">
            <a:spLocks noGrp="1"/>
          </p:cNvSpPr>
          <p:nvPr>
            <p:ph type="body" idx="1"/>
          </p:nvPr>
        </p:nvSpPr>
        <p:spPr>
          <a:xfrm>
            <a:off x="273400" y="1248825"/>
            <a:ext cx="11560669" cy="5457600"/>
          </a:xfrm>
          <a:prstGeom prst="rect">
            <a:avLst/>
          </a:prstGeom>
          <a:noFill/>
          <a:ln>
            <a:noFill/>
          </a:ln>
        </p:spPr>
        <p:txBody>
          <a:bodyPr spcFirstLastPara="1" wrap="square" lIns="121900" tIns="121900" rIns="121900" bIns="121900" anchor="t" anchorCtr="0">
            <a:noAutofit/>
          </a:bodyPr>
          <a:lstStyle/>
          <a:p>
            <a:pPr marL="135464" lvl="0" indent="0" algn="l" rtl="0">
              <a:lnSpc>
                <a:spcPct val="90000"/>
              </a:lnSpc>
              <a:spcBef>
                <a:spcPts val="0"/>
              </a:spcBef>
              <a:spcAft>
                <a:spcPts val="0"/>
              </a:spcAft>
              <a:buSzPts val="2000"/>
              <a:buNone/>
            </a:pPr>
            <a:r>
              <a:rPr lang="en-AU" sz="3200" b="1"/>
              <a:t>Education</a:t>
            </a:r>
            <a:endParaRPr sz="3200"/>
          </a:p>
          <a:p>
            <a:pPr marL="609585" lvl="0" indent="0" algn="l" rtl="0">
              <a:lnSpc>
                <a:spcPct val="90000"/>
              </a:lnSpc>
              <a:spcBef>
                <a:spcPts val="1600"/>
              </a:spcBef>
              <a:spcAft>
                <a:spcPts val="0"/>
              </a:spcAft>
              <a:buSzPts val="1300"/>
              <a:buNone/>
            </a:pPr>
            <a:r>
              <a:rPr lang="en-AU" sz="3200"/>
              <a:t>As of September 20: </a:t>
            </a:r>
            <a:endParaRPr sz="3200"/>
          </a:p>
          <a:p>
            <a:pPr marL="1066773" lvl="0" indent="-457188" algn="l" rtl="0">
              <a:lnSpc>
                <a:spcPct val="90000"/>
              </a:lnSpc>
              <a:spcBef>
                <a:spcPts val="1600"/>
              </a:spcBef>
              <a:spcAft>
                <a:spcPts val="0"/>
              </a:spcAft>
              <a:buSzPts val="1300"/>
              <a:buFont typeface="Noto Sans Symbols"/>
              <a:buChar char="❖"/>
            </a:pPr>
            <a:r>
              <a:rPr lang="en-AU" sz="3200"/>
              <a:t>In the North: Only Hanoi and Hung Yen studying entirely online </a:t>
            </a:r>
            <a:r>
              <a:rPr lang="en-AU" sz="3200" b="1">
                <a:solidFill>
                  <a:srgbClr val="1D2129"/>
                </a:solidFill>
                <a:highlight>
                  <a:srgbClr val="FFFFFF"/>
                </a:highlight>
                <a:latin typeface="Arial"/>
                <a:ea typeface="Arial"/>
                <a:cs typeface="Arial"/>
                <a:sym typeface="Arial"/>
              </a:rPr>
              <a:t>＋</a:t>
            </a:r>
            <a:r>
              <a:rPr lang="en-AU" sz="3200"/>
              <a:t> 22 other localities</a:t>
            </a:r>
            <a:endParaRPr sz="3200"/>
          </a:p>
          <a:p>
            <a:pPr marL="1066773" lvl="0" indent="-457188" algn="l" rtl="0">
              <a:lnSpc>
                <a:spcPct val="90000"/>
              </a:lnSpc>
              <a:spcBef>
                <a:spcPts val="1600"/>
              </a:spcBef>
              <a:spcAft>
                <a:spcPts val="0"/>
              </a:spcAft>
              <a:buSzPts val="1300"/>
              <a:buFont typeface="Noto Sans Symbols"/>
              <a:buChar char="❖"/>
            </a:pPr>
            <a:r>
              <a:rPr lang="en-AU" sz="3200"/>
              <a:t>In the South: Most schools switching to the online mode</a:t>
            </a:r>
            <a:endParaRPr sz="3200"/>
          </a:p>
          <a:p>
            <a:pPr marL="0" lvl="0" indent="0" algn="l" rtl="0">
              <a:lnSpc>
                <a:spcPct val="90000"/>
              </a:lnSpc>
              <a:spcBef>
                <a:spcPts val="1600"/>
              </a:spcBef>
              <a:spcAft>
                <a:spcPts val="1600"/>
              </a:spcAft>
              <a:buSzPts val="1300"/>
              <a:buNone/>
            </a:pPr>
            <a:r>
              <a:rPr lang="en-AU" sz="3200"/>
              <a:t>							</a:t>
            </a:r>
            <a:r>
              <a:rPr lang="en-AU" sz="2400"/>
              <a:t>(Source: vnexpress)</a:t>
            </a:r>
            <a:endParaRPr sz="3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744"/>
        <p:cNvGrpSpPr/>
        <p:nvPr/>
      </p:nvGrpSpPr>
      <p:grpSpPr>
        <a:xfrm>
          <a:off x="0" y="0"/>
          <a:ext cx="0" cy="0"/>
          <a:chOff x="0" y="0"/>
          <a:chExt cx="0" cy="0"/>
        </a:xfrm>
      </p:grpSpPr>
      <p:sp>
        <p:nvSpPr>
          <p:cNvPr id="745" name="Google Shape;745;p77"/>
          <p:cNvSpPr txBox="1">
            <a:spLocks noGrp="1"/>
          </p:cNvSpPr>
          <p:nvPr>
            <p:ph type="title"/>
          </p:nvPr>
        </p:nvSpPr>
        <p:spPr>
          <a:xfrm>
            <a:off x="1009072" y="151575"/>
            <a:ext cx="10007600" cy="1065144"/>
          </a:xfrm>
          <a:prstGeom prst="rect">
            <a:avLst/>
          </a:prstGeom>
          <a:noFill/>
          <a:ln>
            <a:noFill/>
          </a:ln>
        </p:spPr>
        <p:txBody>
          <a:bodyPr spcFirstLastPara="1" wrap="square" lIns="121900" tIns="121900" rIns="121900" bIns="121900" anchor="t" anchorCtr="0">
            <a:normAutofit fontScale="90000"/>
          </a:bodyPr>
          <a:lstStyle/>
          <a:p>
            <a:pPr marL="0" lvl="0" indent="0" algn="ctr" rtl="0">
              <a:lnSpc>
                <a:spcPct val="90000"/>
              </a:lnSpc>
              <a:spcBef>
                <a:spcPts val="1600"/>
              </a:spcBef>
              <a:spcAft>
                <a:spcPts val="0"/>
              </a:spcAft>
              <a:buSzPct val="81871"/>
              <a:buNone/>
            </a:pPr>
            <a:r>
              <a:rPr lang="en-AU" sz="3800" b="1"/>
              <a:t>2. Impacts </a:t>
            </a:r>
            <a:r>
              <a:rPr lang="en-AU" sz="3733" b="1"/>
              <a:t>of Covid waves (cont) </a:t>
            </a:r>
            <a:br>
              <a:rPr lang="en-AU" sz="3733"/>
            </a:br>
            <a:endParaRPr>
              <a:latin typeface="Calibri"/>
              <a:ea typeface="Calibri"/>
              <a:cs typeface="Calibri"/>
              <a:sym typeface="Calibri"/>
            </a:endParaRPr>
          </a:p>
        </p:txBody>
      </p:sp>
      <p:sp>
        <p:nvSpPr>
          <p:cNvPr id="746" name="Google Shape;746;p77"/>
          <p:cNvSpPr txBox="1">
            <a:spLocks noGrp="1"/>
          </p:cNvSpPr>
          <p:nvPr>
            <p:ph type="body" idx="1"/>
          </p:nvPr>
        </p:nvSpPr>
        <p:spPr>
          <a:xfrm>
            <a:off x="254400" y="1216719"/>
            <a:ext cx="11683200" cy="4789799"/>
          </a:xfrm>
          <a:prstGeom prst="rect">
            <a:avLst/>
          </a:prstGeom>
          <a:noFill/>
          <a:ln>
            <a:noFill/>
          </a:ln>
        </p:spPr>
        <p:txBody>
          <a:bodyPr spcFirstLastPara="1" wrap="square" lIns="121900" tIns="121900" rIns="121900" bIns="121900" anchor="t" anchorCtr="0">
            <a:noAutofit/>
          </a:bodyPr>
          <a:lstStyle/>
          <a:p>
            <a:pPr marL="135464" lvl="0" indent="0" algn="l" rtl="0">
              <a:lnSpc>
                <a:spcPct val="90000"/>
              </a:lnSpc>
              <a:spcBef>
                <a:spcPts val="0"/>
              </a:spcBef>
              <a:spcAft>
                <a:spcPts val="0"/>
              </a:spcAft>
              <a:buSzPts val="2000"/>
              <a:buNone/>
            </a:pPr>
            <a:r>
              <a:rPr lang="en-AU" sz="3200" b="1"/>
              <a:t>Social life</a:t>
            </a:r>
            <a:endParaRPr sz="3200" b="1"/>
          </a:p>
          <a:p>
            <a:pPr marL="1066773" lvl="0" indent="-457188" algn="l" rtl="0">
              <a:lnSpc>
                <a:spcPct val="90000"/>
              </a:lnSpc>
              <a:spcBef>
                <a:spcPts val="1600"/>
              </a:spcBef>
              <a:spcAft>
                <a:spcPts val="0"/>
              </a:spcAft>
              <a:buSzPts val="1300"/>
              <a:buFont typeface="Noto Sans Symbols"/>
              <a:buChar char="❖"/>
            </a:pPr>
            <a:r>
              <a:rPr lang="en-AU" sz="3200"/>
              <a:t>As of September 13: vaccination rate of 5.2%</a:t>
            </a:r>
            <a:endParaRPr sz="3200"/>
          </a:p>
          <a:p>
            <a:pPr marL="0" lvl="0" indent="0" algn="l" rtl="0">
              <a:lnSpc>
                <a:spcPct val="90000"/>
              </a:lnSpc>
              <a:spcBef>
                <a:spcPts val="1600"/>
              </a:spcBef>
              <a:spcAft>
                <a:spcPts val="0"/>
              </a:spcAft>
              <a:buSzPts val="1300"/>
              <a:buNone/>
            </a:pPr>
            <a:r>
              <a:rPr lang="en-AU" sz="3200"/>
              <a:t>    	One of the region's lowest</a:t>
            </a:r>
            <a:endParaRPr sz="3200"/>
          </a:p>
          <a:p>
            <a:pPr marL="1066773" lvl="0" indent="-457188" algn="l" rtl="0">
              <a:lnSpc>
                <a:spcPct val="90000"/>
              </a:lnSpc>
              <a:spcBef>
                <a:spcPts val="1600"/>
              </a:spcBef>
              <a:spcAft>
                <a:spcPts val="0"/>
              </a:spcAft>
              <a:buSzPts val="1300"/>
              <a:buFont typeface="Noto Sans Symbols"/>
              <a:buChar char="❖"/>
            </a:pPr>
            <a:r>
              <a:rPr lang="en-AU" sz="3200"/>
              <a:t>Limited social activities, especially in HCMC</a:t>
            </a:r>
            <a:endParaRPr sz="3200"/>
          </a:p>
          <a:p>
            <a:pPr marL="0" lvl="0" indent="0" algn="l" rtl="0">
              <a:lnSpc>
                <a:spcPct val="90000"/>
              </a:lnSpc>
              <a:spcBef>
                <a:spcPts val="1600"/>
              </a:spcBef>
              <a:spcAft>
                <a:spcPts val="0"/>
              </a:spcAft>
              <a:buSzPts val="1300"/>
              <a:buNone/>
            </a:pPr>
            <a:r>
              <a:rPr lang="en-AU" sz="3200"/>
              <a:t>						</a:t>
            </a:r>
            <a:r>
              <a:rPr lang="en-AU" sz="2400"/>
              <a:t>(Source: Dân Trí)</a:t>
            </a:r>
            <a:endParaRPr sz="3200"/>
          </a:p>
        </p:txBody>
      </p:sp>
      <p:sp>
        <p:nvSpPr>
          <p:cNvPr id="747" name="Google Shape;747;p77"/>
          <p:cNvSpPr/>
          <p:nvPr/>
        </p:nvSpPr>
        <p:spPr>
          <a:xfrm>
            <a:off x="1009073" y="2954271"/>
            <a:ext cx="382668" cy="293676"/>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751"/>
        <p:cNvGrpSpPr/>
        <p:nvPr/>
      </p:nvGrpSpPr>
      <p:grpSpPr>
        <a:xfrm>
          <a:off x="0" y="0"/>
          <a:ext cx="0" cy="0"/>
          <a:chOff x="0" y="0"/>
          <a:chExt cx="0" cy="0"/>
        </a:xfrm>
      </p:grpSpPr>
      <p:sp>
        <p:nvSpPr>
          <p:cNvPr id="752" name="Google Shape;752;p78"/>
          <p:cNvSpPr txBox="1">
            <a:spLocks noGrp="1"/>
          </p:cNvSpPr>
          <p:nvPr>
            <p:ph type="title"/>
          </p:nvPr>
        </p:nvSpPr>
        <p:spPr>
          <a:xfrm>
            <a:off x="1092200" y="-145407"/>
            <a:ext cx="10007600" cy="635956"/>
          </a:xfrm>
          <a:prstGeom prst="rect">
            <a:avLst/>
          </a:prstGeom>
          <a:noFill/>
          <a:ln>
            <a:noFill/>
          </a:ln>
        </p:spPr>
        <p:txBody>
          <a:bodyPr spcFirstLastPara="1" wrap="square" lIns="121900" tIns="121900" rIns="121900" bIns="121900" anchor="t" anchorCtr="0">
            <a:normAutofit fontScale="90000"/>
          </a:bodyPr>
          <a:lstStyle/>
          <a:p>
            <a:pPr marL="0" lvl="0" indent="0" algn="ctr" rtl="0">
              <a:lnSpc>
                <a:spcPct val="90000"/>
              </a:lnSpc>
              <a:spcBef>
                <a:spcPts val="1600"/>
              </a:spcBef>
              <a:spcAft>
                <a:spcPts val="0"/>
              </a:spcAft>
              <a:buSzPct val="83340"/>
              <a:buNone/>
            </a:pPr>
            <a:r>
              <a:rPr lang="en-AU" sz="3733" b="1"/>
              <a:t>3. Adaptation to life with Covid</a:t>
            </a:r>
            <a:endParaRPr>
              <a:latin typeface="Calibri"/>
              <a:ea typeface="Calibri"/>
              <a:cs typeface="Calibri"/>
              <a:sym typeface="Calibri"/>
            </a:endParaRPr>
          </a:p>
        </p:txBody>
      </p:sp>
      <p:sp>
        <p:nvSpPr>
          <p:cNvPr id="753" name="Google Shape;753;p78"/>
          <p:cNvSpPr txBox="1"/>
          <p:nvPr/>
        </p:nvSpPr>
        <p:spPr>
          <a:xfrm>
            <a:off x="549278" y="933945"/>
            <a:ext cx="11093445" cy="6104685"/>
          </a:xfrm>
          <a:prstGeom prst="rect">
            <a:avLst/>
          </a:prstGeom>
          <a:noFill/>
          <a:ln>
            <a:noFill/>
          </a:ln>
        </p:spPr>
        <p:txBody>
          <a:bodyPr spcFirstLastPara="1" wrap="square" lIns="91425" tIns="45700" rIns="91425" bIns="45700" anchor="t" anchorCtr="0">
            <a:spAutoFit/>
          </a:bodyPr>
          <a:lstStyle/>
          <a:p>
            <a:pPr marL="0" marR="50799" lvl="0" indent="0" algn="l" rtl="0">
              <a:lnSpc>
                <a:spcPct val="100000"/>
              </a:lnSpc>
              <a:spcBef>
                <a:spcPts val="0"/>
              </a:spcBef>
              <a:spcAft>
                <a:spcPts val="0"/>
              </a:spcAft>
              <a:buNone/>
            </a:pPr>
            <a:r>
              <a:rPr lang="en-AU" sz="3200" b="1" i="0" u="none" strike="noStrike" cap="none">
                <a:solidFill>
                  <a:schemeClr val="dk1"/>
                </a:solidFill>
                <a:latin typeface="Calibri"/>
                <a:ea typeface="Calibri"/>
                <a:cs typeface="Calibri"/>
                <a:sym typeface="Calibri"/>
              </a:rPr>
              <a:t>Government’s measures:</a:t>
            </a:r>
            <a:endParaRPr/>
          </a:p>
          <a:p>
            <a:pPr marL="457189" marR="50799" lvl="0" indent="-457189" algn="l" rtl="0">
              <a:lnSpc>
                <a:spcPct val="100000"/>
              </a:lnSpc>
              <a:spcBef>
                <a:spcPts val="800"/>
              </a:spcBef>
              <a:spcAft>
                <a:spcPts val="0"/>
              </a:spcAft>
              <a:buClr>
                <a:srgbClr val="000000"/>
              </a:buClr>
              <a:buSzPts val="2800"/>
              <a:buFont typeface="Noto Sans Symbols"/>
              <a:buChar char="❖"/>
            </a:pPr>
            <a:r>
              <a:rPr lang="en-AU" sz="2800" b="1" i="0" u="none" strike="noStrike" cap="none">
                <a:solidFill>
                  <a:schemeClr val="dk1"/>
                </a:solidFill>
                <a:latin typeface="Nunito"/>
                <a:ea typeface="Nunito"/>
                <a:cs typeface="Nunito"/>
                <a:sym typeface="Nunito"/>
              </a:rPr>
              <a:t>Vaccines</a:t>
            </a:r>
            <a:r>
              <a:rPr lang="en-AU" sz="3200" b="1" i="0" u="none" strike="noStrike" cap="none">
                <a:solidFill>
                  <a:schemeClr val="dk1"/>
                </a:solidFill>
                <a:latin typeface="Nunito"/>
                <a:ea typeface="Nunito"/>
                <a:cs typeface="Nunito"/>
                <a:sym typeface="Nunito"/>
              </a:rPr>
              <a:t> </a:t>
            </a:r>
            <a:endParaRPr/>
          </a:p>
          <a:p>
            <a:pPr marL="0" marR="50799" lvl="0" indent="0" algn="l" rtl="0">
              <a:lnSpc>
                <a:spcPct val="100000"/>
              </a:lnSpc>
              <a:spcBef>
                <a:spcPts val="800"/>
              </a:spcBef>
              <a:spcAft>
                <a:spcPts val="0"/>
              </a:spcAft>
              <a:buNone/>
            </a:pPr>
            <a:r>
              <a:rPr lang="en-AU" sz="3200" b="0" i="0" u="none" strike="noStrike" cap="none">
                <a:solidFill>
                  <a:schemeClr val="dk1"/>
                </a:solidFill>
                <a:latin typeface="Nunito"/>
                <a:ea typeface="Nunito"/>
                <a:cs typeface="Nunito"/>
                <a:sym typeface="Nunito"/>
              </a:rPr>
              <a:t> 	</a:t>
            </a:r>
            <a:r>
              <a:rPr lang="en-AU" sz="2667" b="0" i="0" u="none" strike="noStrike" cap="none">
                <a:solidFill>
                  <a:schemeClr val="dk1"/>
                </a:solidFill>
                <a:latin typeface="Nunito"/>
                <a:ea typeface="Nunito"/>
                <a:cs typeface="Nunito"/>
                <a:sym typeface="Nunito"/>
              </a:rPr>
              <a:t>6.1 million: first shots </a:t>
            </a:r>
            <a:endParaRPr/>
          </a:p>
          <a:p>
            <a:pPr marL="0" marR="50799" lvl="0" indent="0" algn="l" rtl="0">
              <a:lnSpc>
                <a:spcPct val="100000"/>
              </a:lnSpc>
              <a:spcBef>
                <a:spcPts val="800"/>
              </a:spcBef>
              <a:spcAft>
                <a:spcPts val="0"/>
              </a:spcAft>
              <a:buNone/>
            </a:pPr>
            <a:r>
              <a:rPr lang="en-AU" sz="2667" b="0" i="0" u="none" strike="noStrike" cap="none">
                <a:solidFill>
                  <a:schemeClr val="dk1"/>
                </a:solidFill>
                <a:latin typeface="Nunito"/>
                <a:ea typeface="Nunito"/>
                <a:cs typeface="Nunito"/>
                <a:sym typeface="Nunito"/>
              </a:rPr>
              <a:t>	600,000: second shots</a:t>
            </a:r>
            <a:endParaRPr/>
          </a:p>
          <a:p>
            <a:pPr marL="457189" marR="50799" lvl="0" indent="-457189" algn="l" rtl="0">
              <a:lnSpc>
                <a:spcPct val="100000"/>
              </a:lnSpc>
              <a:spcBef>
                <a:spcPts val="800"/>
              </a:spcBef>
              <a:spcAft>
                <a:spcPts val="0"/>
              </a:spcAft>
              <a:buClr>
                <a:srgbClr val="000000"/>
              </a:buClr>
              <a:buSzPts val="2800"/>
              <a:buFont typeface="Noto Sans Symbols"/>
              <a:buChar char="❖"/>
            </a:pPr>
            <a:r>
              <a:rPr lang="en-AU" sz="2800" b="1" i="0" u="none" strike="noStrike" cap="none">
                <a:solidFill>
                  <a:schemeClr val="dk1"/>
                </a:solidFill>
                <a:latin typeface="Nunito"/>
                <a:ea typeface="Nunito"/>
                <a:cs typeface="Nunito"/>
                <a:sym typeface="Nunito"/>
              </a:rPr>
              <a:t>Eased travel</a:t>
            </a:r>
            <a:endParaRPr/>
          </a:p>
          <a:p>
            <a:pPr marL="0" marR="50799" lvl="3" indent="0" algn="l" rtl="0">
              <a:lnSpc>
                <a:spcPct val="100000"/>
              </a:lnSpc>
              <a:spcBef>
                <a:spcPts val="800"/>
              </a:spcBef>
              <a:spcAft>
                <a:spcPts val="0"/>
              </a:spcAft>
              <a:buNone/>
            </a:pPr>
            <a:r>
              <a:rPr lang="en-AU" sz="2667" b="0" i="0" u="none" strike="noStrike" cap="none">
                <a:solidFill>
                  <a:schemeClr val="dk1"/>
                </a:solidFill>
                <a:latin typeface="Nunito"/>
                <a:ea typeface="Nunito"/>
                <a:cs typeface="Nunito"/>
                <a:sym typeface="Nunito"/>
              </a:rPr>
              <a:t>	Green cards</a:t>
            </a:r>
            <a:endParaRPr/>
          </a:p>
          <a:p>
            <a:pPr marL="0" marR="50799" lvl="0" indent="0" algn="l" rtl="0">
              <a:lnSpc>
                <a:spcPct val="100000"/>
              </a:lnSpc>
              <a:spcBef>
                <a:spcPts val="800"/>
              </a:spcBef>
              <a:spcAft>
                <a:spcPts val="0"/>
              </a:spcAft>
              <a:buNone/>
            </a:pPr>
            <a:r>
              <a:rPr lang="en-AU" sz="2667" b="0" i="0" u="none" strike="noStrike" cap="none">
                <a:solidFill>
                  <a:schemeClr val="dk1"/>
                </a:solidFill>
                <a:latin typeface="Nunito"/>
                <a:ea typeface="Nunito"/>
                <a:cs typeface="Nunito"/>
                <a:sym typeface="Nunito"/>
              </a:rPr>
              <a:t>	Quick Covid tests  </a:t>
            </a:r>
            <a:endParaRPr/>
          </a:p>
          <a:p>
            <a:pPr marL="457189" marR="50799" lvl="0" indent="-457189" algn="l" rtl="0">
              <a:lnSpc>
                <a:spcPct val="100000"/>
              </a:lnSpc>
              <a:spcBef>
                <a:spcPts val="800"/>
              </a:spcBef>
              <a:spcAft>
                <a:spcPts val="0"/>
              </a:spcAft>
              <a:buClr>
                <a:srgbClr val="000000"/>
              </a:buClr>
              <a:buSzPts val="2800"/>
              <a:buFont typeface="Noto Sans Symbols"/>
              <a:buChar char="❖"/>
            </a:pPr>
            <a:r>
              <a:rPr lang="en-AU" sz="2800" b="1" i="0" u="none" strike="noStrike" cap="none">
                <a:solidFill>
                  <a:schemeClr val="dk1"/>
                </a:solidFill>
                <a:latin typeface="Nunito"/>
                <a:ea typeface="Nunito"/>
                <a:cs typeface="Nunito"/>
                <a:sym typeface="Nunito"/>
              </a:rPr>
              <a:t>Re-opened businesses </a:t>
            </a:r>
            <a:endParaRPr/>
          </a:p>
          <a:p>
            <a:pPr marL="0" marR="50799" lvl="0" indent="0" algn="l" rtl="0">
              <a:lnSpc>
                <a:spcPct val="100000"/>
              </a:lnSpc>
              <a:spcBef>
                <a:spcPts val="800"/>
              </a:spcBef>
              <a:spcAft>
                <a:spcPts val="0"/>
              </a:spcAft>
              <a:buNone/>
            </a:pPr>
            <a:r>
              <a:rPr lang="en-AU" sz="2667" b="0" i="0" u="none" strike="noStrike" cap="none">
                <a:solidFill>
                  <a:schemeClr val="dk1"/>
                </a:solidFill>
                <a:latin typeface="Nunito"/>
                <a:ea typeface="Nunito"/>
                <a:cs typeface="Nunito"/>
                <a:sym typeface="Nunito"/>
              </a:rPr>
              <a:t>	Hanoi: businesses in green zones</a:t>
            </a:r>
            <a:endParaRPr/>
          </a:p>
          <a:p>
            <a:pPr marL="0" marR="50799" lvl="0" indent="0" algn="l" rtl="0">
              <a:lnSpc>
                <a:spcPct val="100000"/>
              </a:lnSpc>
              <a:spcBef>
                <a:spcPts val="800"/>
              </a:spcBef>
              <a:spcAft>
                <a:spcPts val="0"/>
              </a:spcAft>
              <a:buNone/>
            </a:pPr>
            <a:r>
              <a:rPr lang="en-AU" sz="2667" b="0" i="0" u="none" strike="noStrike" cap="none">
                <a:solidFill>
                  <a:schemeClr val="dk1"/>
                </a:solidFill>
                <a:latin typeface="Nunito"/>
                <a:ea typeface="Nunito"/>
                <a:cs typeface="Nunito"/>
                <a:sym typeface="Nunito"/>
              </a:rPr>
              <a:t>	HCMC: Safety regulations after September 15 </a:t>
            </a:r>
            <a:endParaRPr/>
          </a:p>
          <a:p>
            <a:pPr marL="0" marR="0" lvl="0" indent="0" algn="l" rtl="0">
              <a:lnSpc>
                <a:spcPct val="100000"/>
              </a:lnSpc>
              <a:spcBef>
                <a:spcPts val="0"/>
              </a:spcBef>
              <a:spcAft>
                <a:spcPts val="0"/>
              </a:spcAft>
              <a:buNone/>
            </a:pPr>
            <a:br>
              <a:rPr lang="en-AU" sz="1867" b="0" i="0" u="none" strike="noStrike" cap="none">
                <a:solidFill>
                  <a:schemeClr val="dk1"/>
                </a:solidFill>
                <a:latin typeface="Arial"/>
                <a:ea typeface="Arial"/>
                <a:cs typeface="Arial"/>
                <a:sym typeface="Arial"/>
              </a:rPr>
            </a:br>
            <a:endParaRPr sz="1867" b="0" i="0" u="none" strike="noStrike" cap="none">
              <a:solidFill>
                <a:schemeClr val="dk1"/>
              </a:solidFill>
              <a:latin typeface="Arial"/>
              <a:ea typeface="Arial"/>
              <a:cs typeface="Arial"/>
              <a:sym typeface="Arial"/>
            </a:endParaRPr>
          </a:p>
        </p:txBody>
      </p:sp>
      <p:sp>
        <p:nvSpPr>
          <p:cNvPr id="754" name="Google Shape;754;p78"/>
          <p:cNvSpPr txBox="1"/>
          <p:nvPr/>
        </p:nvSpPr>
        <p:spPr>
          <a:xfrm>
            <a:off x="9289408" y="6360601"/>
            <a:ext cx="2902592"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AU" sz="1867" b="0" i="0" u="none" strike="noStrike" cap="none">
                <a:solidFill>
                  <a:srgbClr val="000000"/>
                </a:solidFill>
                <a:latin typeface="Arial"/>
                <a:ea typeface="Arial"/>
                <a:cs typeface="Arial"/>
                <a:sym typeface="Arial"/>
              </a:rPr>
              <a:t>(Source: Vietnam News)</a:t>
            </a:r>
            <a:endParaRPr sz="1867"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758"/>
        <p:cNvGrpSpPr/>
        <p:nvPr/>
      </p:nvGrpSpPr>
      <p:grpSpPr>
        <a:xfrm>
          <a:off x="0" y="0"/>
          <a:ext cx="0" cy="0"/>
          <a:chOff x="0" y="0"/>
          <a:chExt cx="0" cy="0"/>
        </a:xfrm>
      </p:grpSpPr>
      <p:sp>
        <p:nvSpPr>
          <p:cNvPr id="759" name="Google Shape;759;p79"/>
          <p:cNvSpPr/>
          <p:nvPr/>
        </p:nvSpPr>
        <p:spPr>
          <a:xfrm>
            <a:off x="3105384" y="643700"/>
            <a:ext cx="6071200" cy="971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60" name="Google Shape;760;p79"/>
          <p:cNvSpPr txBox="1"/>
          <p:nvPr/>
        </p:nvSpPr>
        <p:spPr>
          <a:xfrm>
            <a:off x="5103817" y="712851"/>
            <a:ext cx="2451200" cy="906811"/>
          </a:xfrm>
          <a:prstGeom prst="rect">
            <a:avLst/>
          </a:prstGeom>
          <a:noFill/>
          <a:ln>
            <a:noFill/>
          </a:ln>
        </p:spPr>
        <p:txBody>
          <a:bodyPr spcFirstLastPara="1" wrap="square" lIns="121900" tIns="121900" rIns="121900" bIns="121900" anchor="t" anchorCtr="0">
            <a:spAutoFit/>
          </a:bodyPr>
          <a:lstStyle/>
          <a:p>
            <a:pPr marL="0" marR="0" lvl="0" indent="0" algn="l" rtl="0">
              <a:lnSpc>
                <a:spcPct val="115000"/>
              </a:lnSpc>
              <a:spcBef>
                <a:spcPts val="0"/>
              </a:spcBef>
              <a:spcAft>
                <a:spcPts val="0"/>
              </a:spcAft>
              <a:buNone/>
            </a:pPr>
            <a:r>
              <a:rPr lang="en-AU" sz="3733" b="1" i="0" u="none" strike="noStrike" cap="none">
                <a:solidFill>
                  <a:schemeClr val="dk2"/>
                </a:solidFill>
                <a:latin typeface="Maven Pro"/>
                <a:ea typeface="Maven Pro"/>
                <a:cs typeface="Maven Pro"/>
                <a:sym typeface="Maven Pro"/>
              </a:rPr>
              <a:t>Review</a:t>
            </a:r>
            <a:endParaRPr sz="3466" b="1" i="0" u="none" strike="noStrike" cap="none">
              <a:solidFill>
                <a:schemeClr val="dk2"/>
              </a:solidFill>
              <a:latin typeface="Arial"/>
              <a:ea typeface="Arial"/>
              <a:cs typeface="Arial"/>
              <a:sym typeface="Arial"/>
            </a:endParaRPr>
          </a:p>
        </p:txBody>
      </p:sp>
      <p:cxnSp>
        <p:nvCxnSpPr>
          <p:cNvPr id="761" name="Google Shape;761;p79"/>
          <p:cNvCxnSpPr>
            <a:endCxn id="759" idx="1"/>
          </p:cNvCxnSpPr>
          <p:nvPr/>
        </p:nvCxnSpPr>
        <p:spPr>
          <a:xfrm>
            <a:off x="2004684" y="1129500"/>
            <a:ext cx="1100700" cy="0"/>
          </a:xfrm>
          <a:prstGeom prst="straightConnector1">
            <a:avLst/>
          </a:prstGeom>
          <a:noFill/>
          <a:ln w="9525" cap="flat" cmpd="sng">
            <a:solidFill>
              <a:schemeClr val="dk2"/>
            </a:solidFill>
            <a:prstDash val="solid"/>
            <a:round/>
            <a:headEnd type="none" w="sm" len="sm"/>
            <a:tailEnd type="none" w="sm" len="sm"/>
          </a:ln>
        </p:spPr>
      </p:cxnSp>
      <p:cxnSp>
        <p:nvCxnSpPr>
          <p:cNvPr id="762" name="Google Shape;762;p79"/>
          <p:cNvCxnSpPr/>
          <p:nvPr/>
        </p:nvCxnSpPr>
        <p:spPr>
          <a:xfrm>
            <a:off x="2020216" y="1180296"/>
            <a:ext cx="5200" cy="1086000"/>
          </a:xfrm>
          <a:prstGeom prst="straightConnector1">
            <a:avLst/>
          </a:prstGeom>
          <a:noFill/>
          <a:ln w="9525" cap="flat" cmpd="sng">
            <a:solidFill>
              <a:schemeClr val="dk2"/>
            </a:solidFill>
            <a:prstDash val="solid"/>
            <a:round/>
            <a:headEnd type="none" w="sm" len="sm"/>
            <a:tailEnd type="none" w="sm" len="sm"/>
          </a:ln>
        </p:spPr>
      </p:cxnSp>
      <p:cxnSp>
        <p:nvCxnSpPr>
          <p:cNvPr id="763" name="Google Shape;763;p79"/>
          <p:cNvCxnSpPr/>
          <p:nvPr/>
        </p:nvCxnSpPr>
        <p:spPr>
          <a:xfrm rot="10800000">
            <a:off x="9173984" y="1123300"/>
            <a:ext cx="1486800" cy="12400"/>
          </a:xfrm>
          <a:prstGeom prst="straightConnector1">
            <a:avLst/>
          </a:prstGeom>
          <a:noFill/>
          <a:ln w="9525" cap="flat" cmpd="sng">
            <a:solidFill>
              <a:schemeClr val="dk2"/>
            </a:solidFill>
            <a:prstDash val="solid"/>
            <a:round/>
            <a:headEnd type="none" w="sm" len="sm"/>
            <a:tailEnd type="none" w="sm" len="sm"/>
          </a:ln>
        </p:spPr>
      </p:cxnSp>
      <p:cxnSp>
        <p:nvCxnSpPr>
          <p:cNvPr id="764" name="Google Shape;764;p79"/>
          <p:cNvCxnSpPr/>
          <p:nvPr/>
        </p:nvCxnSpPr>
        <p:spPr>
          <a:xfrm rot="10800000" flipH="1">
            <a:off x="10643184" y="1117033"/>
            <a:ext cx="3200" cy="2072000"/>
          </a:xfrm>
          <a:prstGeom prst="straightConnector1">
            <a:avLst/>
          </a:prstGeom>
          <a:noFill/>
          <a:ln w="9525" cap="flat" cmpd="sng">
            <a:solidFill>
              <a:schemeClr val="dk2"/>
            </a:solidFill>
            <a:prstDash val="solid"/>
            <a:round/>
            <a:headEnd type="none" w="sm" len="sm"/>
            <a:tailEnd type="none" w="sm" len="sm"/>
          </a:ln>
        </p:spPr>
      </p:cxnSp>
      <p:cxnSp>
        <p:nvCxnSpPr>
          <p:cNvPr id="765" name="Google Shape;765;p79"/>
          <p:cNvCxnSpPr/>
          <p:nvPr/>
        </p:nvCxnSpPr>
        <p:spPr>
          <a:xfrm>
            <a:off x="6111100" y="1615300"/>
            <a:ext cx="5200" cy="1678800"/>
          </a:xfrm>
          <a:prstGeom prst="straightConnector1">
            <a:avLst/>
          </a:prstGeom>
          <a:noFill/>
          <a:ln w="9525" cap="flat" cmpd="sng">
            <a:solidFill>
              <a:schemeClr val="dk2"/>
            </a:solidFill>
            <a:prstDash val="solid"/>
            <a:round/>
            <a:headEnd type="none" w="sm" len="sm"/>
            <a:tailEnd type="none" w="sm" len="sm"/>
          </a:ln>
        </p:spPr>
      </p:cxnSp>
      <p:sp>
        <p:nvSpPr>
          <p:cNvPr id="766" name="Google Shape;766;p79"/>
          <p:cNvSpPr/>
          <p:nvPr/>
        </p:nvSpPr>
        <p:spPr>
          <a:xfrm>
            <a:off x="865617" y="2203051"/>
            <a:ext cx="2478793" cy="1414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67" name="Google Shape;767;p79"/>
          <p:cNvSpPr/>
          <p:nvPr/>
        </p:nvSpPr>
        <p:spPr>
          <a:xfrm rot="5396682">
            <a:off x="1897812" y="3853659"/>
            <a:ext cx="414400" cy="200000"/>
          </a:xfrm>
          <a:prstGeom prst="stripedRightArrow">
            <a:avLst>
              <a:gd name="adj1" fmla="val 50000"/>
              <a:gd name="adj2"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68" name="Google Shape;768;p79"/>
          <p:cNvSpPr txBox="1"/>
          <p:nvPr/>
        </p:nvSpPr>
        <p:spPr>
          <a:xfrm>
            <a:off x="261060" y="4289867"/>
            <a:ext cx="3562000" cy="1664133"/>
          </a:xfrm>
          <a:prstGeom prst="rect">
            <a:avLst/>
          </a:prstGeom>
          <a:solidFill>
            <a:srgbClr val="FFFFFF"/>
          </a:solidFill>
          <a:ln>
            <a:noFill/>
          </a:ln>
        </p:spPr>
        <p:txBody>
          <a:bodyPr spcFirstLastPara="1" wrap="square" lIns="121900" tIns="121900" rIns="121900" bIns="121900" anchor="t" anchorCtr="0">
            <a:spAutoFit/>
          </a:bodyPr>
          <a:lstStyle/>
          <a:p>
            <a:pPr marL="0" marR="0" lvl="0" indent="0" algn="just" rtl="0">
              <a:lnSpc>
                <a:spcPct val="115000"/>
              </a:lnSpc>
              <a:spcBef>
                <a:spcPts val="800"/>
              </a:spcBef>
              <a:spcAft>
                <a:spcPts val="0"/>
              </a:spcAft>
              <a:buNone/>
            </a:pPr>
            <a:r>
              <a:rPr lang="en-AU" sz="2267" b="0" i="0" u="none" strike="noStrike" cap="none">
                <a:solidFill>
                  <a:schemeClr val="dk1"/>
                </a:solidFill>
                <a:latin typeface="Arial"/>
                <a:ea typeface="Arial"/>
                <a:cs typeface="Arial"/>
                <a:sym typeface="Arial"/>
              </a:rPr>
              <a:t>1</a:t>
            </a:r>
            <a:r>
              <a:rPr lang="en-AU" sz="2267" b="0" i="0" u="none" strike="noStrike" cap="none" baseline="30000">
                <a:solidFill>
                  <a:schemeClr val="dk1"/>
                </a:solidFill>
                <a:latin typeface="Arial"/>
                <a:ea typeface="Arial"/>
                <a:cs typeface="Arial"/>
                <a:sym typeface="Arial"/>
              </a:rPr>
              <a:t>st</a:t>
            </a:r>
            <a:r>
              <a:rPr lang="en-AU" sz="2267" b="0" i="0" u="none" strike="noStrike" cap="none">
                <a:solidFill>
                  <a:schemeClr val="dk1"/>
                </a:solidFill>
                <a:latin typeface="Arial"/>
                <a:ea typeface="Arial"/>
                <a:cs typeface="Arial"/>
                <a:sym typeface="Arial"/>
              </a:rPr>
              <a:t>-3</a:t>
            </a:r>
            <a:r>
              <a:rPr lang="en-AU" sz="2267" b="0" i="0" u="none" strike="noStrike" cap="none" baseline="30000">
                <a:solidFill>
                  <a:schemeClr val="dk1"/>
                </a:solidFill>
                <a:latin typeface="Arial"/>
                <a:ea typeface="Arial"/>
                <a:cs typeface="Arial"/>
                <a:sym typeface="Arial"/>
              </a:rPr>
              <a:t>rd</a:t>
            </a:r>
            <a:r>
              <a:rPr lang="en-AU" sz="2267" b="0" i="0" u="none" strike="noStrike" cap="none">
                <a:solidFill>
                  <a:schemeClr val="dk1"/>
                </a:solidFill>
                <a:latin typeface="Arial"/>
                <a:ea typeface="Arial"/>
                <a:cs typeface="Arial"/>
                <a:sym typeface="Arial"/>
              </a:rPr>
              <a:t>waves: success </a:t>
            </a:r>
            <a:endParaRPr/>
          </a:p>
          <a:p>
            <a:pPr marL="0" marR="0" lvl="0" indent="0" algn="just" rtl="0">
              <a:lnSpc>
                <a:spcPct val="115000"/>
              </a:lnSpc>
              <a:spcBef>
                <a:spcPts val="2400"/>
              </a:spcBef>
              <a:spcAft>
                <a:spcPts val="1600"/>
              </a:spcAft>
              <a:buNone/>
            </a:pPr>
            <a:r>
              <a:rPr lang="en-AU" sz="2267" b="0" i="0" u="none" strike="noStrike" cap="none">
                <a:solidFill>
                  <a:schemeClr val="dk1"/>
                </a:solidFill>
                <a:latin typeface="Arial"/>
                <a:ea typeface="Arial"/>
                <a:cs typeface="Arial"/>
                <a:sym typeface="Arial"/>
              </a:rPr>
              <a:t>4</a:t>
            </a:r>
            <a:r>
              <a:rPr lang="en-AU" sz="2267" b="0" i="0" u="none" strike="noStrike" cap="none" baseline="30000">
                <a:solidFill>
                  <a:schemeClr val="dk1"/>
                </a:solidFill>
                <a:latin typeface="Arial"/>
                <a:ea typeface="Arial"/>
                <a:cs typeface="Arial"/>
                <a:sym typeface="Arial"/>
              </a:rPr>
              <a:t>th</a:t>
            </a:r>
            <a:r>
              <a:rPr lang="en-AU" sz="2267" b="0" i="0" u="none" strike="noStrike" cap="none">
                <a:solidFill>
                  <a:schemeClr val="dk1"/>
                </a:solidFill>
                <a:latin typeface="Arial"/>
                <a:ea typeface="Arial"/>
                <a:cs typeface="Arial"/>
                <a:sym typeface="Arial"/>
              </a:rPr>
              <a:t> wave: struggle </a:t>
            </a:r>
            <a:endParaRPr sz="2267" b="0" i="0" u="none" strike="noStrike" cap="none">
              <a:solidFill>
                <a:schemeClr val="dk1"/>
              </a:solidFill>
              <a:latin typeface="Arial"/>
              <a:ea typeface="Arial"/>
              <a:cs typeface="Arial"/>
              <a:sym typeface="Arial"/>
            </a:endParaRPr>
          </a:p>
        </p:txBody>
      </p:sp>
      <p:sp>
        <p:nvSpPr>
          <p:cNvPr id="769" name="Google Shape;769;p79"/>
          <p:cNvSpPr txBox="1"/>
          <p:nvPr/>
        </p:nvSpPr>
        <p:spPr>
          <a:xfrm>
            <a:off x="4838905" y="4205201"/>
            <a:ext cx="3818535" cy="2373110"/>
          </a:xfrm>
          <a:prstGeom prst="rect">
            <a:avLst/>
          </a:prstGeom>
          <a:solidFill>
            <a:schemeClr val="lt1"/>
          </a:solidFill>
          <a:ln>
            <a:noFill/>
          </a:ln>
        </p:spPr>
        <p:txBody>
          <a:bodyPr spcFirstLastPara="1" wrap="square" lIns="121900" tIns="121900" rIns="121900" bIns="121900" anchor="t" anchorCtr="0">
            <a:spAutoFit/>
          </a:bodyPr>
          <a:lstStyle/>
          <a:p>
            <a:pPr marL="0" marR="0" lvl="0" indent="0" algn="just" rtl="0">
              <a:lnSpc>
                <a:spcPct val="115000"/>
              </a:lnSpc>
              <a:spcBef>
                <a:spcPts val="800"/>
              </a:spcBef>
              <a:spcAft>
                <a:spcPts val="0"/>
              </a:spcAft>
              <a:buNone/>
            </a:pPr>
            <a:r>
              <a:rPr lang="en-AU" sz="2267" b="0" i="0" u="none" strike="noStrike" cap="none">
                <a:solidFill>
                  <a:schemeClr val="dk1"/>
                </a:solidFill>
                <a:latin typeface="Arial"/>
                <a:ea typeface="Arial"/>
                <a:cs typeface="Arial"/>
                <a:sym typeface="Arial"/>
              </a:rPr>
              <a:t>Economic decline</a:t>
            </a:r>
            <a:endParaRPr/>
          </a:p>
          <a:p>
            <a:pPr marL="0" marR="0" lvl="0" indent="0" algn="just" rtl="0">
              <a:lnSpc>
                <a:spcPct val="115000"/>
              </a:lnSpc>
              <a:spcBef>
                <a:spcPts val="2400"/>
              </a:spcBef>
              <a:spcAft>
                <a:spcPts val="0"/>
              </a:spcAft>
              <a:buNone/>
            </a:pPr>
            <a:r>
              <a:rPr lang="en-AU" sz="2267" b="0" i="0" u="none" strike="noStrike" cap="none">
                <a:solidFill>
                  <a:schemeClr val="dk1"/>
                </a:solidFill>
                <a:latin typeface="Arial"/>
                <a:ea typeface="Arial"/>
                <a:cs typeface="Arial"/>
                <a:sym typeface="Arial"/>
              </a:rPr>
              <a:t>Online learning</a:t>
            </a:r>
            <a:endParaRPr/>
          </a:p>
          <a:p>
            <a:pPr marL="0" marR="0" lvl="0" indent="0" algn="just" rtl="0">
              <a:lnSpc>
                <a:spcPct val="115000"/>
              </a:lnSpc>
              <a:spcBef>
                <a:spcPts val="2400"/>
              </a:spcBef>
              <a:spcAft>
                <a:spcPts val="1600"/>
              </a:spcAft>
              <a:buNone/>
            </a:pPr>
            <a:r>
              <a:rPr lang="en-AU" sz="2267" b="0" i="0" u="none" strike="noStrike" cap="none">
                <a:solidFill>
                  <a:schemeClr val="dk1"/>
                </a:solidFill>
                <a:latin typeface="Arial"/>
                <a:ea typeface="Arial"/>
                <a:cs typeface="Arial"/>
                <a:sym typeface="Arial"/>
              </a:rPr>
              <a:t>Restricted social activity</a:t>
            </a:r>
            <a:endParaRPr sz="2267" b="0" i="0" u="none" strike="noStrike" cap="none">
              <a:solidFill>
                <a:schemeClr val="dk1"/>
              </a:solidFill>
              <a:latin typeface="Arial"/>
              <a:ea typeface="Arial"/>
              <a:cs typeface="Arial"/>
              <a:sym typeface="Arial"/>
            </a:endParaRPr>
          </a:p>
        </p:txBody>
      </p:sp>
      <p:sp>
        <p:nvSpPr>
          <p:cNvPr id="770" name="Google Shape;770;p79"/>
          <p:cNvSpPr/>
          <p:nvPr/>
        </p:nvSpPr>
        <p:spPr>
          <a:xfrm rot="5396682">
            <a:off x="5933895" y="3883303"/>
            <a:ext cx="414400" cy="200000"/>
          </a:xfrm>
          <a:prstGeom prst="stripedRightArrow">
            <a:avLst>
              <a:gd name="adj1" fmla="val 50000"/>
              <a:gd name="adj2"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71" name="Google Shape;771;p79"/>
          <p:cNvSpPr/>
          <p:nvPr/>
        </p:nvSpPr>
        <p:spPr>
          <a:xfrm rot="5396682">
            <a:off x="10437595" y="3803136"/>
            <a:ext cx="414400" cy="200000"/>
          </a:xfrm>
          <a:prstGeom prst="stripedRightArrow">
            <a:avLst>
              <a:gd name="adj1" fmla="val 50000"/>
              <a:gd name="adj2"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72" name="Google Shape;772;p79"/>
          <p:cNvSpPr txBox="1"/>
          <p:nvPr/>
        </p:nvSpPr>
        <p:spPr>
          <a:xfrm>
            <a:off x="9088651" y="4210284"/>
            <a:ext cx="3054800" cy="2373110"/>
          </a:xfrm>
          <a:prstGeom prst="rect">
            <a:avLst/>
          </a:prstGeom>
          <a:solidFill>
            <a:schemeClr val="lt1"/>
          </a:solidFill>
          <a:ln>
            <a:noFill/>
          </a:ln>
        </p:spPr>
        <p:txBody>
          <a:bodyPr spcFirstLastPara="1" wrap="square" lIns="121900" tIns="121900" rIns="121900" bIns="121900" anchor="t" anchorCtr="0">
            <a:spAutoFit/>
          </a:bodyPr>
          <a:lstStyle/>
          <a:p>
            <a:pPr marL="0" marR="0" lvl="0" indent="0" algn="just" rtl="0">
              <a:lnSpc>
                <a:spcPct val="115000"/>
              </a:lnSpc>
              <a:spcBef>
                <a:spcPts val="800"/>
              </a:spcBef>
              <a:spcAft>
                <a:spcPts val="0"/>
              </a:spcAft>
              <a:buNone/>
            </a:pPr>
            <a:r>
              <a:rPr lang="en-AU" sz="2267" b="0" i="0" u="none" strike="noStrike" cap="none">
                <a:solidFill>
                  <a:schemeClr val="dk1"/>
                </a:solidFill>
                <a:latin typeface="Arial"/>
                <a:ea typeface="Arial"/>
                <a:cs typeface="Arial"/>
                <a:sym typeface="Arial"/>
              </a:rPr>
              <a:t>Vaccines</a:t>
            </a:r>
            <a:endParaRPr/>
          </a:p>
          <a:p>
            <a:pPr marL="0" marR="0" lvl="0" indent="0" algn="just" rtl="0">
              <a:lnSpc>
                <a:spcPct val="115000"/>
              </a:lnSpc>
              <a:spcBef>
                <a:spcPts val="2400"/>
              </a:spcBef>
              <a:spcAft>
                <a:spcPts val="0"/>
              </a:spcAft>
              <a:buNone/>
            </a:pPr>
            <a:r>
              <a:rPr lang="en-AU" sz="2267" b="0" i="0" u="none" strike="noStrike" cap="none">
                <a:solidFill>
                  <a:schemeClr val="dk1"/>
                </a:solidFill>
                <a:latin typeface="Arial"/>
                <a:ea typeface="Arial"/>
                <a:cs typeface="Arial"/>
                <a:sym typeface="Arial"/>
              </a:rPr>
              <a:t>Eased travel</a:t>
            </a:r>
            <a:endParaRPr/>
          </a:p>
          <a:p>
            <a:pPr marL="0" marR="0" lvl="0" indent="0" algn="just" rtl="0">
              <a:lnSpc>
                <a:spcPct val="115000"/>
              </a:lnSpc>
              <a:spcBef>
                <a:spcPts val="2400"/>
              </a:spcBef>
              <a:spcAft>
                <a:spcPts val="1600"/>
              </a:spcAft>
              <a:buNone/>
            </a:pPr>
            <a:r>
              <a:rPr lang="en-AU" sz="2267" b="0" i="0" u="none" strike="noStrike" cap="none">
                <a:solidFill>
                  <a:schemeClr val="dk1"/>
                </a:solidFill>
                <a:latin typeface="Arial"/>
                <a:ea typeface="Arial"/>
                <a:cs typeface="Arial"/>
                <a:sym typeface="Arial"/>
              </a:rPr>
              <a:t>Re-opened business</a:t>
            </a:r>
            <a:endParaRPr sz="2267" b="0" i="0" u="none" strike="noStrike" cap="none">
              <a:solidFill>
                <a:schemeClr val="dk1"/>
              </a:solidFill>
              <a:latin typeface="Arial"/>
              <a:ea typeface="Arial"/>
              <a:cs typeface="Arial"/>
              <a:sym typeface="Arial"/>
            </a:endParaRPr>
          </a:p>
        </p:txBody>
      </p:sp>
      <p:sp>
        <p:nvSpPr>
          <p:cNvPr id="773" name="Google Shape;773;p79"/>
          <p:cNvSpPr txBox="1"/>
          <p:nvPr/>
        </p:nvSpPr>
        <p:spPr>
          <a:xfrm>
            <a:off x="615791" y="2669150"/>
            <a:ext cx="2852540" cy="379656"/>
          </a:xfrm>
          <a:prstGeom prst="rect">
            <a:avLst/>
          </a:prstGeom>
          <a:noFill/>
          <a:ln>
            <a:noFill/>
          </a:ln>
        </p:spPr>
        <p:txBody>
          <a:bodyPr spcFirstLastPara="1" wrap="square" lIns="91425" tIns="45700" rIns="91425" bIns="45700" anchor="t" anchorCtr="0">
            <a:spAutoFit/>
          </a:bodyPr>
          <a:lstStyle/>
          <a:p>
            <a:pPr marL="33866" marR="0" lvl="0" indent="0" algn="ctr" rtl="0">
              <a:lnSpc>
                <a:spcPct val="100000"/>
              </a:lnSpc>
              <a:spcBef>
                <a:spcPts val="0"/>
              </a:spcBef>
              <a:spcAft>
                <a:spcPts val="0"/>
              </a:spcAft>
              <a:buNone/>
            </a:pPr>
            <a:r>
              <a:rPr lang="en-AU" sz="1867" b="1" i="0" u="none" strike="noStrike" cap="none">
                <a:solidFill>
                  <a:srgbClr val="000000"/>
                </a:solidFill>
                <a:latin typeface="Arial"/>
                <a:ea typeface="Arial"/>
                <a:cs typeface="Arial"/>
                <a:sym typeface="Arial"/>
              </a:rPr>
              <a:t>The changing battle </a:t>
            </a:r>
            <a:endParaRPr/>
          </a:p>
        </p:txBody>
      </p:sp>
      <p:sp>
        <p:nvSpPr>
          <p:cNvPr id="774" name="Google Shape;774;p79"/>
          <p:cNvSpPr/>
          <p:nvPr/>
        </p:nvSpPr>
        <p:spPr>
          <a:xfrm>
            <a:off x="4856604" y="2203051"/>
            <a:ext cx="2478793" cy="1414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75" name="Google Shape;775;p79"/>
          <p:cNvSpPr txBox="1"/>
          <p:nvPr/>
        </p:nvSpPr>
        <p:spPr>
          <a:xfrm>
            <a:off x="4738075" y="2669149"/>
            <a:ext cx="2852540" cy="379656"/>
          </a:xfrm>
          <a:prstGeom prst="rect">
            <a:avLst/>
          </a:prstGeom>
          <a:noFill/>
          <a:ln>
            <a:noFill/>
          </a:ln>
        </p:spPr>
        <p:txBody>
          <a:bodyPr spcFirstLastPara="1" wrap="square" lIns="91425" tIns="45700" rIns="91425" bIns="45700" anchor="t" anchorCtr="0">
            <a:spAutoFit/>
          </a:bodyPr>
          <a:lstStyle/>
          <a:p>
            <a:pPr marL="33866" marR="0" lvl="0" indent="0" algn="ctr" rtl="0">
              <a:lnSpc>
                <a:spcPct val="100000"/>
              </a:lnSpc>
              <a:spcBef>
                <a:spcPts val="0"/>
              </a:spcBef>
              <a:spcAft>
                <a:spcPts val="0"/>
              </a:spcAft>
              <a:buNone/>
            </a:pPr>
            <a:r>
              <a:rPr lang="en-AU" sz="1867" b="1" i="0" u="none" strike="noStrike" cap="none">
                <a:solidFill>
                  <a:srgbClr val="000000"/>
                </a:solidFill>
                <a:latin typeface="Arial"/>
                <a:ea typeface="Arial"/>
                <a:cs typeface="Arial"/>
                <a:sym typeface="Arial"/>
              </a:rPr>
              <a:t>4</a:t>
            </a:r>
            <a:r>
              <a:rPr lang="en-AU" sz="1867" b="1" i="0" u="none" strike="noStrike" cap="none" baseline="30000">
                <a:solidFill>
                  <a:srgbClr val="000000"/>
                </a:solidFill>
                <a:latin typeface="Arial"/>
                <a:ea typeface="Arial"/>
                <a:cs typeface="Arial"/>
                <a:sym typeface="Arial"/>
              </a:rPr>
              <a:t>th</a:t>
            </a:r>
            <a:r>
              <a:rPr lang="en-AU" sz="1867" b="1" i="0" u="none" strike="noStrike" cap="none">
                <a:solidFill>
                  <a:srgbClr val="000000"/>
                </a:solidFill>
                <a:latin typeface="Arial"/>
                <a:ea typeface="Arial"/>
                <a:cs typeface="Arial"/>
                <a:sym typeface="Arial"/>
              </a:rPr>
              <a:t> wave impacts</a:t>
            </a:r>
            <a:endParaRPr sz="1867" b="1" i="0" u="none" strike="noStrike" cap="none">
              <a:solidFill>
                <a:srgbClr val="000000"/>
              </a:solidFill>
              <a:latin typeface="Arial"/>
              <a:ea typeface="Arial"/>
              <a:cs typeface="Arial"/>
              <a:sym typeface="Arial"/>
            </a:endParaRPr>
          </a:p>
        </p:txBody>
      </p:sp>
      <p:sp>
        <p:nvSpPr>
          <p:cNvPr id="776" name="Google Shape;776;p79"/>
          <p:cNvSpPr/>
          <p:nvPr/>
        </p:nvSpPr>
        <p:spPr>
          <a:xfrm>
            <a:off x="9356934" y="2203051"/>
            <a:ext cx="2478793" cy="1414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77" name="Google Shape;777;p79"/>
          <p:cNvSpPr txBox="1"/>
          <p:nvPr/>
        </p:nvSpPr>
        <p:spPr>
          <a:xfrm>
            <a:off x="9238406" y="2669149"/>
            <a:ext cx="2852540" cy="379656"/>
          </a:xfrm>
          <a:prstGeom prst="rect">
            <a:avLst/>
          </a:prstGeom>
          <a:noFill/>
          <a:ln>
            <a:noFill/>
          </a:ln>
        </p:spPr>
        <p:txBody>
          <a:bodyPr spcFirstLastPara="1" wrap="square" lIns="91425" tIns="45700" rIns="91425" bIns="45700" anchor="t" anchorCtr="0">
            <a:spAutoFit/>
          </a:bodyPr>
          <a:lstStyle/>
          <a:p>
            <a:pPr marL="33866" marR="0" lvl="0" indent="0" algn="ctr" rtl="0">
              <a:lnSpc>
                <a:spcPct val="100000"/>
              </a:lnSpc>
              <a:spcBef>
                <a:spcPts val="0"/>
              </a:spcBef>
              <a:spcAft>
                <a:spcPts val="0"/>
              </a:spcAft>
              <a:buNone/>
            </a:pPr>
            <a:r>
              <a:rPr lang="en-AU" sz="1867" b="1" i="0" u="none" strike="noStrike" cap="none">
                <a:solidFill>
                  <a:srgbClr val="000000"/>
                </a:solidFill>
                <a:latin typeface="Arial"/>
                <a:ea typeface="Arial"/>
                <a:cs typeface="Arial"/>
                <a:sym typeface="Arial"/>
              </a:rPr>
              <a:t>Safe adaptation </a:t>
            </a:r>
            <a:endParaRPr sz="1867"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1"/>
                                        </p:tgtEl>
                                        <p:attrNameLst>
                                          <p:attrName>style.visibility</p:attrName>
                                        </p:attrNameLst>
                                      </p:cBhvr>
                                      <p:to>
                                        <p:strVal val="visible"/>
                                      </p:to>
                                    </p:set>
                                    <p:animEffect transition="in" filter="fade">
                                      <p:cBhvr>
                                        <p:cTn id="7" dur="1000"/>
                                        <p:tgtEl>
                                          <p:spTgt spid="761"/>
                                        </p:tgtEl>
                                      </p:cBhvr>
                                    </p:animEffect>
                                  </p:childTnLst>
                                </p:cTn>
                              </p:par>
                              <p:par>
                                <p:cTn id="8" presetID="10" presetClass="entr" presetSubtype="0" fill="hold" nodeType="withEffect">
                                  <p:stCondLst>
                                    <p:cond delay="0"/>
                                  </p:stCondLst>
                                  <p:childTnLst>
                                    <p:set>
                                      <p:cBhvr>
                                        <p:cTn id="9" dur="1" fill="hold">
                                          <p:stCondLst>
                                            <p:cond delay="0"/>
                                          </p:stCondLst>
                                        </p:cTn>
                                        <p:tgtEl>
                                          <p:spTgt spid="762"/>
                                        </p:tgtEl>
                                        <p:attrNameLst>
                                          <p:attrName>style.visibility</p:attrName>
                                        </p:attrNameLst>
                                      </p:cBhvr>
                                      <p:to>
                                        <p:strVal val="visible"/>
                                      </p:to>
                                    </p:set>
                                    <p:animEffect transition="in" filter="fade">
                                      <p:cBhvr>
                                        <p:cTn id="10" dur="1000"/>
                                        <p:tgtEl>
                                          <p:spTgt spid="762"/>
                                        </p:tgtEl>
                                      </p:cBhvr>
                                    </p:animEffect>
                                  </p:childTnLst>
                                </p:cTn>
                              </p:par>
                              <p:par>
                                <p:cTn id="11" presetID="10" presetClass="entr" presetSubtype="0" fill="hold" nodeType="withEffect">
                                  <p:stCondLst>
                                    <p:cond delay="0"/>
                                  </p:stCondLst>
                                  <p:childTnLst>
                                    <p:set>
                                      <p:cBhvr>
                                        <p:cTn id="12" dur="1" fill="hold">
                                          <p:stCondLst>
                                            <p:cond delay="0"/>
                                          </p:stCondLst>
                                        </p:cTn>
                                        <p:tgtEl>
                                          <p:spTgt spid="766"/>
                                        </p:tgtEl>
                                        <p:attrNameLst>
                                          <p:attrName>style.visibility</p:attrName>
                                        </p:attrNameLst>
                                      </p:cBhvr>
                                      <p:to>
                                        <p:strVal val="visible"/>
                                      </p:to>
                                    </p:set>
                                    <p:animEffect transition="in" filter="fade">
                                      <p:cBhvr>
                                        <p:cTn id="13" dur="1000"/>
                                        <p:tgtEl>
                                          <p:spTgt spid="76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67"/>
                                        </p:tgtEl>
                                        <p:attrNameLst>
                                          <p:attrName>style.visibility</p:attrName>
                                        </p:attrNameLst>
                                      </p:cBhvr>
                                      <p:to>
                                        <p:strVal val="visible"/>
                                      </p:to>
                                    </p:set>
                                    <p:animEffect transition="in" filter="fade">
                                      <p:cBhvr>
                                        <p:cTn id="18" dur="1000"/>
                                        <p:tgtEl>
                                          <p:spTgt spid="767"/>
                                        </p:tgtEl>
                                      </p:cBhvr>
                                    </p:animEffect>
                                  </p:childTnLst>
                                </p:cTn>
                              </p:par>
                              <p:par>
                                <p:cTn id="19" presetID="10" presetClass="entr" presetSubtype="0" fill="hold" nodeType="withEffect">
                                  <p:stCondLst>
                                    <p:cond delay="0"/>
                                  </p:stCondLst>
                                  <p:childTnLst>
                                    <p:set>
                                      <p:cBhvr>
                                        <p:cTn id="20" dur="1" fill="hold">
                                          <p:stCondLst>
                                            <p:cond delay="0"/>
                                          </p:stCondLst>
                                        </p:cTn>
                                        <p:tgtEl>
                                          <p:spTgt spid="768"/>
                                        </p:tgtEl>
                                        <p:attrNameLst>
                                          <p:attrName>style.visibility</p:attrName>
                                        </p:attrNameLst>
                                      </p:cBhvr>
                                      <p:to>
                                        <p:strVal val="visible"/>
                                      </p:to>
                                    </p:set>
                                    <p:animEffect transition="in" filter="fade">
                                      <p:cBhvr>
                                        <p:cTn id="21" dur="1000"/>
                                        <p:tgtEl>
                                          <p:spTgt spid="76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65"/>
                                        </p:tgtEl>
                                        <p:attrNameLst>
                                          <p:attrName>style.visibility</p:attrName>
                                        </p:attrNameLst>
                                      </p:cBhvr>
                                      <p:to>
                                        <p:strVal val="visible"/>
                                      </p:to>
                                    </p:set>
                                    <p:animEffect transition="in" filter="fade">
                                      <p:cBhvr>
                                        <p:cTn id="26" dur="1000"/>
                                        <p:tgtEl>
                                          <p:spTgt spid="76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69"/>
                                        </p:tgtEl>
                                        <p:attrNameLst>
                                          <p:attrName>style.visibility</p:attrName>
                                        </p:attrNameLst>
                                      </p:cBhvr>
                                      <p:to>
                                        <p:strVal val="visible"/>
                                      </p:to>
                                    </p:set>
                                    <p:animEffect transition="in" filter="fade">
                                      <p:cBhvr>
                                        <p:cTn id="31" dur="1000"/>
                                        <p:tgtEl>
                                          <p:spTgt spid="769"/>
                                        </p:tgtEl>
                                      </p:cBhvr>
                                    </p:animEffect>
                                  </p:childTnLst>
                                </p:cTn>
                              </p:par>
                              <p:par>
                                <p:cTn id="32" presetID="10" presetClass="entr" presetSubtype="0" fill="hold" nodeType="withEffect">
                                  <p:stCondLst>
                                    <p:cond delay="0"/>
                                  </p:stCondLst>
                                  <p:childTnLst>
                                    <p:set>
                                      <p:cBhvr>
                                        <p:cTn id="33" dur="1" fill="hold">
                                          <p:stCondLst>
                                            <p:cond delay="0"/>
                                          </p:stCondLst>
                                        </p:cTn>
                                        <p:tgtEl>
                                          <p:spTgt spid="770"/>
                                        </p:tgtEl>
                                        <p:attrNameLst>
                                          <p:attrName>style.visibility</p:attrName>
                                        </p:attrNameLst>
                                      </p:cBhvr>
                                      <p:to>
                                        <p:strVal val="visible"/>
                                      </p:to>
                                    </p:set>
                                    <p:animEffect transition="in" filter="fade">
                                      <p:cBhvr>
                                        <p:cTn id="34" dur="1000"/>
                                        <p:tgtEl>
                                          <p:spTgt spid="7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63"/>
                                        </p:tgtEl>
                                        <p:attrNameLst>
                                          <p:attrName>style.visibility</p:attrName>
                                        </p:attrNameLst>
                                      </p:cBhvr>
                                      <p:to>
                                        <p:strVal val="visible"/>
                                      </p:to>
                                    </p:set>
                                    <p:animEffect transition="in" filter="fade">
                                      <p:cBhvr>
                                        <p:cTn id="39" dur="1000"/>
                                        <p:tgtEl>
                                          <p:spTgt spid="763"/>
                                        </p:tgtEl>
                                      </p:cBhvr>
                                    </p:animEffect>
                                  </p:childTnLst>
                                </p:cTn>
                              </p:par>
                              <p:par>
                                <p:cTn id="40" presetID="10" presetClass="entr" presetSubtype="0" fill="hold" nodeType="withEffect">
                                  <p:stCondLst>
                                    <p:cond delay="0"/>
                                  </p:stCondLst>
                                  <p:childTnLst>
                                    <p:set>
                                      <p:cBhvr>
                                        <p:cTn id="41" dur="1" fill="hold">
                                          <p:stCondLst>
                                            <p:cond delay="0"/>
                                          </p:stCondLst>
                                        </p:cTn>
                                        <p:tgtEl>
                                          <p:spTgt spid="764"/>
                                        </p:tgtEl>
                                        <p:attrNameLst>
                                          <p:attrName>style.visibility</p:attrName>
                                        </p:attrNameLst>
                                      </p:cBhvr>
                                      <p:to>
                                        <p:strVal val="visible"/>
                                      </p:to>
                                    </p:set>
                                    <p:animEffect transition="in" filter="fade">
                                      <p:cBhvr>
                                        <p:cTn id="42" dur="1000"/>
                                        <p:tgtEl>
                                          <p:spTgt spid="76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71"/>
                                        </p:tgtEl>
                                        <p:attrNameLst>
                                          <p:attrName>style.visibility</p:attrName>
                                        </p:attrNameLst>
                                      </p:cBhvr>
                                      <p:to>
                                        <p:strVal val="visible"/>
                                      </p:to>
                                    </p:set>
                                    <p:animEffect transition="in" filter="fade">
                                      <p:cBhvr>
                                        <p:cTn id="47" dur="1000"/>
                                        <p:tgtEl>
                                          <p:spTgt spid="771"/>
                                        </p:tgtEl>
                                      </p:cBhvr>
                                    </p:animEffect>
                                  </p:childTnLst>
                                </p:cTn>
                              </p:par>
                              <p:par>
                                <p:cTn id="48" presetID="10" presetClass="entr" presetSubtype="0" fill="hold" nodeType="withEffect">
                                  <p:stCondLst>
                                    <p:cond delay="0"/>
                                  </p:stCondLst>
                                  <p:childTnLst>
                                    <p:set>
                                      <p:cBhvr>
                                        <p:cTn id="49" dur="1" fill="hold">
                                          <p:stCondLst>
                                            <p:cond delay="0"/>
                                          </p:stCondLst>
                                        </p:cTn>
                                        <p:tgtEl>
                                          <p:spTgt spid="772"/>
                                        </p:tgtEl>
                                        <p:attrNameLst>
                                          <p:attrName>style.visibility</p:attrName>
                                        </p:attrNameLst>
                                      </p:cBhvr>
                                      <p:to>
                                        <p:strVal val="visible"/>
                                      </p:to>
                                    </p:set>
                                    <p:animEffect transition="in" filter="fade">
                                      <p:cBhvr>
                                        <p:cTn id="50" dur="1000"/>
                                        <p:tgtEl>
                                          <p:spTgt spid="772"/>
                                        </p:tgtEl>
                                      </p:cBhvr>
                                    </p:animEffect>
                                  </p:childTnLst>
                                </p:cTn>
                              </p:par>
                              <p:par>
                                <p:cTn id="51" presetID="10" presetClass="entr" presetSubtype="0" fill="hold" nodeType="withEffect">
                                  <p:stCondLst>
                                    <p:cond delay="0"/>
                                  </p:stCondLst>
                                  <p:childTnLst>
                                    <p:set>
                                      <p:cBhvr>
                                        <p:cTn id="52" dur="1" fill="hold">
                                          <p:stCondLst>
                                            <p:cond delay="0"/>
                                          </p:stCondLst>
                                        </p:cTn>
                                        <p:tgtEl>
                                          <p:spTgt spid="774"/>
                                        </p:tgtEl>
                                        <p:attrNameLst>
                                          <p:attrName>style.visibility</p:attrName>
                                        </p:attrNameLst>
                                      </p:cBhvr>
                                      <p:to>
                                        <p:strVal val="visible"/>
                                      </p:to>
                                    </p:set>
                                    <p:animEffect transition="in" filter="fade">
                                      <p:cBhvr>
                                        <p:cTn id="53" dur="1000"/>
                                        <p:tgtEl>
                                          <p:spTgt spid="774"/>
                                        </p:tgtEl>
                                      </p:cBhvr>
                                    </p:animEffect>
                                  </p:childTnLst>
                                </p:cTn>
                              </p:par>
                              <p:par>
                                <p:cTn id="54" presetID="10" presetClass="entr" presetSubtype="0" fill="hold" nodeType="withEffect">
                                  <p:stCondLst>
                                    <p:cond delay="0"/>
                                  </p:stCondLst>
                                  <p:childTnLst>
                                    <p:set>
                                      <p:cBhvr>
                                        <p:cTn id="55" dur="1" fill="hold">
                                          <p:stCondLst>
                                            <p:cond delay="0"/>
                                          </p:stCondLst>
                                        </p:cTn>
                                        <p:tgtEl>
                                          <p:spTgt spid="776"/>
                                        </p:tgtEl>
                                        <p:attrNameLst>
                                          <p:attrName>style.visibility</p:attrName>
                                        </p:attrNameLst>
                                      </p:cBhvr>
                                      <p:to>
                                        <p:strVal val="visible"/>
                                      </p:to>
                                    </p:set>
                                    <p:animEffect transition="in" filter="fade">
                                      <p:cBhvr>
                                        <p:cTn id="56" dur="1000"/>
                                        <p:tgtEl>
                                          <p:spTgt spid="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781"/>
        <p:cNvGrpSpPr/>
        <p:nvPr/>
      </p:nvGrpSpPr>
      <p:grpSpPr>
        <a:xfrm>
          <a:off x="0" y="0"/>
          <a:ext cx="0" cy="0"/>
          <a:chOff x="0" y="0"/>
          <a:chExt cx="0" cy="0"/>
        </a:xfrm>
      </p:grpSpPr>
      <p:sp>
        <p:nvSpPr>
          <p:cNvPr id="782" name="Google Shape;782;p80"/>
          <p:cNvSpPr txBox="1">
            <a:spLocks noGrp="1"/>
          </p:cNvSpPr>
          <p:nvPr>
            <p:ph type="title"/>
          </p:nvPr>
        </p:nvSpPr>
        <p:spPr>
          <a:xfrm>
            <a:off x="4279840" y="194093"/>
            <a:ext cx="3632320" cy="823771"/>
          </a:xfrm>
          <a:prstGeom prst="rect">
            <a:avLst/>
          </a:prstGeom>
          <a:noFill/>
          <a:ln>
            <a:noFill/>
          </a:ln>
        </p:spPr>
        <p:txBody>
          <a:bodyPr spcFirstLastPara="1" wrap="square" lIns="121900" tIns="121900" rIns="121900" bIns="121900" anchor="t" anchorCtr="0">
            <a:normAutofit fontScale="90000"/>
          </a:bodyPr>
          <a:lstStyle/>
          <a:p>
            <a:pPr marL="0" lvl="0" indent="0" algn="ctr" rtl="0">
              <a:lnSpc>
                <a:spcPct val="115000"/>
              </a:lnSpc>
              <a:spcBef>
                <a:spcPts val="0"/>
              </a:spcBef>
              <a:spcAft>
                <a:spcPts val="0"/>
              </a:spcAft>
              <a:buSzPct val="39285"/>
              <a:buNone/>
            </a:pPr>
            <a:r>
              <a:rPr lang="en-AU" b="1"/>
              <a:t>References</a:t>
            </a:r>
            <a:endParaRPr b="1"/>
          </a:p>
          <a:p>
            <a:pPr marL="0" lvl="0" indent="0" algn="l" rtl="0">
              <a:lnSpc>
                <a:spcPct val="115000"/>
              </a:lnSpc>
              <a:spcBef>
                <a:spcPts val="0"/>
              </a:spcBef>
              <a:spcAft>
                <a:spcPts val="0"/>
              </a:spcAft>
              <a:buSzPct val="39285"/>
              <a:buNone/>
            </a:pPr>
            <a:endParaRPr b="1"/>
          </a:p>
          <a:p>
            <a:pPr marL="0" lvl="0" indent="0" algn="l" rtl="0">
              <a:lnSpc>
                <a:spcPct val="90000"/>
              </a:lnSpc>
              <a:spcBef>
                <a:spcPts val="0"/>
              </a:spcBef>
              <a:spcAft>
                <a:spcPts val="0"/>
              </a:spcAft>
              <a:buSzPct val="70707"/>
              <a:buNone/>
            </a:pPr>
            <a:endParaRPr/>
          </a:p>
        </p:txBody>
      </p:sp>
      <p:sp>
        <p:nvSpPr>
          <p:cNvPr id="783" name="Google Shape;783;p80"/>
          <p:cNvSpPr txBox="1">
            <a:spLocks noGrp="1"/>
          </p:cNvSpPr>
          <p:nvPr>
            <p:ph type="body" idx="1"/>
          </p:nvPr>
        </p:nvSpPr>
        <p:spPr>
          <a:xfrm>
            <a:off x="689352" y="1017864"/>
            <a:ext cx="10813296" cy="5757600"/>
          </a:xfrm>
          <a:prstGeom prst="rect">
            <a:avLst/>
          </a:prstGeom>
          <a:noFill/>
          <a:ln>
            <a:noFill/>
          </a:ln>
        </p:spPr>
        <p:txBody>
          <a:bodyPr spcFirstLastPara="1" wrap="square" lIns="121900" tIns="121900" rIns="121900" bIns="121900" anchor="t" anchorCtr="0">
            <a:normAutofit fontScale="70000" lnSpcReduction="20000"/>
          </a:bodyPr>
          <a:lstStyle/>
          <a:p>
            <a:pPr marL="609585" lvl="0" indent="-414855" algn="l" rtl="0">
              <a:lnSpc>
                <a:spcPct val="105000"/>
              </a:lnSpc>
              <a:spcBef>
                <a:spcPts val="800"/>
              </a:spcBef>
              <a:spcAft>
                <a:spcPts val="0"/>
              </a:spcAft>
              <a:buSzPct val="66326"/>
              <a:buAutoNum type="arabicPeriod"/>
            </a:pPr>
            <a:r>
              <a:rPr lang="en-AU" u="sng">
                <a:solidFill>
                  <a:schemeClr val="hlink"/>
                </a:solidFill>
                <a:hlinkClick r:id="rId3"/>
              </a:rPr>
              <a:t>https://www.jogh.org/documents/2021/jogh-11-03012.htm</a:t>
            </a:r>
            <a:endParaRPr/>
          </a:p>
          <a:p>
            <a:pPr marL="609585" lvl="0" indent="-414855" algn="l" rtl="0">
              <a:lnSpc>
                <a:spcPct val="105000"/>
              </a:lnSpc>
              <a:spcBef>
                <a:spcPts val="0"/>
              </a:spcBef>
              <a:spcAft>
                <a:spcPts val="0"/>
              </a:spcAft>
              <a:buSzPct val="66326"/>
              <a:buAutoNum type="arabicPeriod"/>
            </a:pPr>
            <a:r>
              <a:rPr lang="en-AU"/>
              <a:t>https://www.cbsnews.com/news/coronavirus-prevention-vietnam-song-ghen-co-vy-tik-tok-challenge-about-washing-hands-quang-dang-john-oliver/</a:t>
            </a:r>
            <a:endParaRPr/>
          </a:p>
          <a:p>
            <a:pPr marL="609585" lvl="0" indent="-414855" algn="l" rtl="0">
              <a:lnSpc>
                <a:spcPct val="105000"/>
              </a:lnSpc>
              <a:spcBef>
                <a:spcPts val="0"/>
              </a:spcBef>
              <a:spcAft>
                <a:spcPts val="0"/>
              </a:spcAft>
              <a:buSzPct val="66326"/>
              <a:buAutoNum type="arabicPeriod"/>
            </a:pPr>
            <a:r>
              <a:rPr lang="en-AU" u="sng">
                <a:solidFill>
                  <a:schemeClr val="hlink"/>
                </a:solidFill>
                <a:hlinkClick r:id="rId4"/>
              </a:rPr>
              <a:t>https://timesofindia.indiatimes.com/blogs/ChanakyaCode/vietnams-successful-handling-of-multiple-waves-of-coronavirus-attack</a:t>
            </a:r>
            <a:endParaRPr/>
          </a:p>
          <a:p>
            <a:pPr marL="609585" lvl="0" indent="-414855" algn="l" rtl="0">
              <a:lnSpc>
                <a:spcPct val="105000"/>
              </a:lnSpc>
              <a:spcBef>
                <a:spcPts val="0"/>
              </a:spcBef>
              <a:spcAft>
                <a:spcPts val="0"/>
              </a:spcAft>
              <a:buSzPct val="66326"/>
              <a:buAutoNum type="arabicPeriod"/>
            </a:pPr>
            <a:r>
              <a:rPr lang="en-AU"/>
              <a:t>https://covid19.who.int/region/wpro/country/vn</a:t>
            </a:r>
            <a:endParaRPr/>
          </a:p>
          <a:p>
            <a:pPr marL="609585" lvl="0" indent="-414855" algn="l" rtl="0">
              <a:lnSpc>
                <a:spcPct val="105000"/>
              </a:lnSpc>
              <a:spcBef>
                <a:spcPts val="0"/>
              </a:spcBef>
              <a:spcAft>
                <a:spcPts val="0"/>
              </a:spcAft>
              <a:buSzPct val="66326"/>
              <a:buAutoNum type="arabicPeriod"/>
            </a:pPr>
            <a:r>
              <a:rPr lang="en-AU"/>
              <a:t>https://www.vietnam-briefing.com/news/maintaining-operations-during-vietnams-fourth-wave-pandemic.html/</a:t>
            </a:r>
            <a:endParaRPr/>
          </a:p>
          <a:p>
            <a:pPr marL="609585" lvl="0" indent="-414855" algn="l" rtl="0">
              <a:lnSpc>
                <a:spcPct val="105000"/>
              </a:lnSpc>
              <a:spcBef>
                <a:spcPts val="0"/>
              </a:spcBef>
              <a:spcAft>
                <a:spcPts val="0"/>
              </a:spcAft>
              <a:buSzPct val="66326"/>
              <a:buAutoNum type="arabicPeriod"/>
            </a:pPr>
            <a:r>
              <a:rPr lang="en-AU"/>
              <a:t>https://asia.nikkei.com/Economy/Vietnam-s-GDP-shrinks-6.17-in-Q3-hurt-by-pandemic-lockdowns</a:t>
            </a:r>
            <a:endParaRPr/>
          </a:p>
          <a:p>
            <a:pPr marL="609585" lvl="0" indent="-414855" algn="l" rtl="0">
              <a:lnSpc>
                <a:spcPct val="105000"/>
              </a:lnSpc>
              <a:spcBef>
                <a:spcPts val="0"/>
              </a:spcBef>
              <a:spcAft>
                <a:spcPts val="0"/>
              </a:spcAft>
              <a:buSzPct val="66326"/>
              <a:buAutoNum type="arabicPeriod"/>
            </a:pPr>
            <a:r>
              <a:rPr lang="en-AU"/>
              <a:t>https://e.vnexpress.net/news/news/pandemic-enforces-remote-learning-in-24-of-vietnam-s-63-localities-4359097.html</a:t>
            </a:r>
            <a:endParaRPr/>
          </a:p>
          <a:p>
            <a:pPr marL="609585" lvl="0" indent="-414855" algn="l" rtl="0">
              <a:lnSpc>
                <a:spcPct val="105000"/>
              </a:lnSpc>
              <a:spcBef>
                <a:spcPts val="0"/>
              </a:spcBef>
              <a:spcAft>
                <a:spcPts val="0"/>
              </a:spcAft>
              <a:buSzPct val="66326"/>
              <a:buAutoNum type="arabicPeriod"/>
            </a:pPr>
            <a:r>
              <a:rPr lang="en-AU"/>
              <a:t>https://www.reuters.com/world/asia-pacific/vietnams-biggest-city-keep-virus-curbs-flight-resumption-sought-2021-09-13/</a:t>
            </a:r>
            <a:endParaRPr/>
          </a:p>
          <a:p>
            <a:pPr marL="609585" lvl="0" indent="-414855" algn="l" rtl="0">
              <a:lnSpc>
                <a:spcPct val="105000"/>
              </a:lnSpc>
              <a:spcBef>
                <a:spcPts val="0"/>
              </a:spcBef>
              <a:spcAft>
                <a:spcPts val="0"/>
              </a:spcAft>
              <a:buSzPct val="66326"/>
              <a:buAutoNum type="arabicPeriod"/>
            </a:pPr>
            <a:r>
              <a:rPr lang="en-AU" u="sng">
                <a:solidFill>
                  <a:schemeClr val="hlink"/>
                </a:solidFill>
                <a:hlinkClick r:id="rId5"/>
              </a:rPr>
              <a:t>https://vovworld.vn/en-US/news/social-distancing-will-gradually-ease-in-a-controlled-manner-pm-1030032.vov</a:t>
            </a:r>
            <a:endParaRPr/>
          </a:p>
          <a:p>
            <a:pPr marL="609585" lvl="0" indent="-414855" algn="l" rtl="0">
              <a:lnSpc>
                <a:spcPct val="105000"/>
              </a:lnSpc>
              <a:spcBef>
                <a:spcPts val="0"/>
              </a:spcBef>
              <a:spcAft>
                <a:spcPts val="0"/>
              </a:spcAft>
              <a:buSzPct val="66326"/>
              <a:buAutoNum type="arabicPeriod"/>
            </a:pPr>
            <a:r>
              <a:rPr lang="en-AU" u="sng">
                <a:solidFill>
                  <a:schemeClr val="hlink"/>
                </a:solidFill>
                <a:hlinkClick r:id="rId6"/>
              </a:rPr>
              <a:t>https://www.reuters.com/business/healthcare-pharmaceuticals/vietnam-capital-hanoi-ease-coronavirus-curbs-this-week-2021</a:t>
            </a:r>
            <a:r>
              <a:rPr lang="en-AU"/>
              <a:t> 09-20/</a:t>
            </a:r>
            <a:endParaRPr/>
          </a:p>
          <a:p>
            <a:pPr marL="609585" lvl="0" indent="-414855" algn="l" rtl="0">
              <a:lnSpc>
                <a:spcPct val="105000"/>
              </a:lnSpc>
              <a:spcBef>
                <a:spcPts val="0"/>
              </a:spcBef>
              <a:spcAft>
                <a:spcPts val="0"/>
              </a:spcAft>
              <a:buSzPct val="66326"/>
              <a:buAutoNum type="arabicPeriod"/>
            </a:pPr>
            <a:r>
              <a:rPr lang="en-AU" u="sng">
                <a:solidFill>
                  <a:schemeClr val="hlink"/>
                </a:solidFill>
                <a:hlinkClick r:id="rId7"/>
              </a:rPr>
              <a:t>https://vietnamnews.vn/society/1026878/hcm-city-considers-issuing-vaccine-green-cards.html</a:t>
            </a:r>
            <a:endParaRPr/>
          </a:p>
          <a:p>
            <a:pPr marL="609585" lvl="0" indent="-414855" algn="l" rtl="0">
              <a:lnSpc>
                <a:spcPct val="105000"/>
              </a:lnSpc>
              <a:spcBef>
                <a:spcPts val="0"/>
              </a:spcBef>
              <a:spcAft>
                <a:spcPts val="0"/>
              </a:spcAft>
              <a:buSzPts val="1300"/>
              <a:buAutoNum type="arabicPeriod"/>
            </a:pPr>
            <a:r>
              <a:rPr lang="en-AU"/>
              <a:t>https://vietnamnet.vn/en/feature/businesses-in-green-zones-resume-operation-773114.html</a:t>
            </a:r>
            <a:endParaRPr sz="433"/>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787"/>
        <p:cNvGrpSpPr/>
        <p:nvPr/>
      </p:nvGrpSpPr>
      <p:grpSpPr>
        <a:xfrm>
          <a:off x="0" y="0"/>
          <a:ext cx="0" cy="0"/>
          <a:chOff x="0" y="0"/>
          <a:chExt cx="0" cy="0"/>
        </a:xfrm>
      </p:grpSpPr>
      <p:sp>
        <p:nvSpPr>
          <p:cNvPr id="788" name="Google Shape;788;p81"/>
          <p:cNvSpPr txBox="1">
            <a:spLocks noGrp="1"/>
          </p:cNvSpPr>
          <p:nvPr>
            <p:ph type="title"/>
          </p:nvPr>
        </p:nvSpPr>
        <p:spPr>
          <a:xfrm>
            <a:off x="1628669" y="2104547"/>
            <a:ext cx="8405756" cy="2045208"/>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SzPts val="1100"/>
              <a:buNone/>
            </a:pPr>
            <a:r>
              <a:rPr lang="en-AU" sz="12800" b="1"/>
              <a:t>Q&amp;A</a:t>
            </a:r>
            <a:endParaRPr sz="12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792"/>
        <p:cNvGrpSpPr/>
        <p:nvPr/>
      </p:nvGrpSpPr>
      <p:grpSpPr>
        <a:xfrm>
          <a:off x="0" y="0"/>
          <a:ext cx="0" cy="0"/>
          <a:chOff x="0" y="0"/>
          <a:chExt cx="0" cy="0"/>
        </a:xfrm>
      </p:grpSpPr>
      <p:sp>
        <p:nvSpPr>
          <p:cNvPr id="793" name="Google Shape;793;p82"/>
          <p:cNvSpPr txBox="1">
            <a:spLocks noGrp="1"/>
          </p:cNvSpPr>
          <p:nvPr>
            <p:ph type="title"/>
          </p:nvPr>
        </p:nvSpPr>
        <p:spPr>
          <a:xfrm>
            <a:off x="415600" y="559600"/>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15000"/>
              </a:lnSpc>
              <a:spcBef>
                <a:spcPts val="0"/>
              </a:spcBef>
              <a:spcAft>
                <a:spcPts val="0"/>
              </a:spcAft>
              <a:buSzPct val="39285"/>
              <a:buNone/>
            </a:pPr>
            <a:endParaRPr b="1"/>
          </a:p>
          <a:p>
            <a:pPr marL="0" lvl="0" indent="0" algn="l" rtl="0">
              <a:lnSpc>
                <a:spcPct val="90000"/>
              </a:lnSpc>
              <a:spcBef>
                <a:spcPts val="0"/>
              </a:spcBef>
              <a:spcAft>
                <a:spcPts val="0"/>
              </a:spcAft>
              <a:buSzPct val="70707"/>
              <a:buNone/>
            </a:pPr>
            <a:endParaRPr/>
          </a:p>
        </p:txBody>
      </p:sp>
      <p:sp>
        <p:nvSpPr>
          <p:cNvPr id="794" name="Google Shape;794;p82"/>
          <p:cNvSpPr/>
          <p:nvPr/>
        </p:nvSpPr>
        <p:spPr>
          <a:xfrm rot="1523137" flipH="1">
            <a:off x="2906471" y="253828"/>
            <a:ext cx="6378936" cy="6350329"/>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862"/>
            </a:srgbClr>
          </a:solidFill>
          <a:ln>
            <a:noFill/>
          </a:ln>
          <a:effectLst>
            <a:outerShdw blurRad="171450" dist="57150" dir="7320000" algn="bl" rotWithShape="0">
              <a:srgbClr val="FFFFFF">
                <a:alpha val="69803"/>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95" name="Google Shape;795;p82"/>
          <p:cNvSpPr txBox="1"/>
          <p:nvPr/>
        </p:nvSpPr>
        <p:spPr>
          <a:xfrm>
            <a:off x="3139717" y="2754677"/>
            <a:ext cx="6089183" cy="1149057"/>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None/>
            </a:pPr>
            <a:r>
              <a:rPr lang="en-AU" sz="5867" b="1" i="0" u="none" strike="noStrike" cap="none">
                <a:solidFill>
                  <a:schemeClr val="accent1"/>
                </a:solidFill>
                <a:latin typeface="Alegreya Sans SC"/>
                <a:ea typeface="Alegreya Sans SC"/>
                <a:cs typeface="Alegreya Sans SC"/>
                <a:sym typeface="Alegreya Sans SC"/>
              </a:rPr>
              <a:t>THANK YOU </a:t>
            </a:r>
            <a:endParaRPr/>
          </a:p>
        </p:txBody>
      </p:sp>
      <p:grpSp>
        <p:nvGrpSpPr>
          <p:cNvPr id="796" name="Google Shape;796;p82"/>
          <p:cNvGrpSpPr/>
          <p:nvPr/>
        </p:nvGrpSpPr>
        <p:grpSpPr>
          <a:xfrm>
            <a:off x="1233334" y="1619067"/>
            <a:ext cx="1991033" cy="4515067"/>
            <a:chOff x="925000" y="1214300"/>
            <a:chExt cx="1493275" cy="3386300"/>
          </a:xfrm>
        </p:grpSpPr>
        <p:sp>
          <p:nvSpPr>
            <p:cNvPr id="797" name="Google Shape;797;p82"/>
            <p:cNvSpPr/>
            <p:nvPr/>
          </p:nvSpPr>
          <p:spPr>
            <a:xfrm flipH="1">
              <a:off x="1041700" y="4424550"/>
              <a:ext cx="1216050" cy="176050"/>
            </a:xfrm>
            <a:custGeom>
              <a:avLst/>
              <a:gdLst/>
              <a:ahLst/>
              <a:cxnLst/>
              <a:rect l="l" t="t" r="r" b="b"/>
              <a:pathLst>
                <a:path w="48642" h="7042" extrusionOk="0">
                  <a:moveTo>
                    <a:pt x="24321" y="1"/>
                  </a:moveTo>
                  <a:cubicBezTo>
                    <a:pt x="10889" y="1"/>
                    <a:pt x="1" y="1582"/>
                    <a:pt x="1" y="3521"/>
                  </a:cubicBezTo>
                  <a:cubicBezTo>
                    <a:pt x="1" y="5468"/>
                    <a:pt x="10889" y="7041"/>
                    <a:pt x="24321" y="7041"/>
                  </a:cubicBezTo>
                  <a:cubicBezTo>
                    <a:pt x="37753" y="7041"/>
                    <a:pt x="48641" y="5468"/>
                    <a:pt x="48641" y="3521"/>
                  </a:cubicBezTo>
                  <a:cubicBezTo>
                    <a:pt x="48641" y="1582"/>
                    <a:pt x="37753" y="1"/>
                    <a:pt x="24321" y="1"/>
                  </a:cubicBezTo>
                  <a:close/>
                </a:path>
              </a:pathLst>
            </a:custGeom>
            <a:solidFill>
              <a:srgbClr val="72A9B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98" name="Google Shape;798;p82"/>
            <p:cNvSpPr/>
            <p:nvPr/>
          </p:nvSpPr>
          <p:spPr>
            <a:xfrm flipH="1">
              <a:off x="1093350" y="4245750"/>
              <a:ext cx="206800" cy="68450"/>
            </a:xfrm>
            <a:custGeom>
              <a:avLst/>
              <a:gdLst/>
              <a:ahLst/>
              <a:cxnLst/>
              <a:rect l="l" t="t" r="r" b="b"/>
              <a:pathLst>
                <a:path w="8272" h="2738" extrusionOk="0">
                  <a:moveTo>
                    <a:pt x="1075" y="1"/>
                  </a:moveTo>
                  <a:lnTo>
                    <a:pt x="1" y="2738"/>
                  </a:lnTo>
                  <a:lnTo>
                    <a:pt x="8167" y="2596"/>
                  </a:lnTo>
                  <a:lnTo>
                    <a:pt x="8271" y="650"/>
                  </a:lnTo>
                  <a:lnTo>
                    <a:pt x="1075" y="1"/>
                  </a:ln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799" name="Google Shape;799;p82"/>
            <p:cNvSpPr/>
            <p:nvPr/>
          </p:nvSpPr>
          <p:spPr>
            <a:xfrm flipH="1">
              <a:off x="1026225" y="2494825"/>
              <a:ext cx="885650" cy="1767225"/>
            </a:xfrm>
            <a:custGeom>
              <a:avLst/>
              <a:gdLst/>
              <a:ahLst/>
              <a:cxnLst/>
              <a:rect l="l" t="t" r="r" b="b"/>
              <a:pathLst>
                <a:path w="35426" h="70689" extrusionOk="0">
                  <a:moveTo>
                    <a:pt x="3364" y="1"/>
                  </a:moveTo>
                  <a:cubicBezTo>
                    <a:pt x="3364" y="1"/>
                    <a:pt x="1201" y="6989"/>
                    <a:pt x="366" y="30265"/>
                  </a:cubicBezTo>
                  <a:cubicBezTo>
                    <a:pt x="0" y="40467"/>
                    <a:pt x="806" y="70687"/>
                    <a:pt x="806" y="70687"/>
                  </a:cubicBezTo>
                  <a:lnTo>
                    <a:pt x="12977" y="70687"/>
                  </a:lnTo>
                  <a:lnTo>
                    <a:pt x="14901" y="36515"/>
                  </a:lnTo>
                  <a:lnTo>
                    <a:pt x="15281" y="18213"/>
                  </a:lnTo>
                  <a:cubicBezTo>
                    <a:pt x="15282" y="18213"/>
                    <a:pt x="15284" y="18213"/>
                    <a:pt x="15285" y="18213"/>
                  </a:cubicBezTo>
                  <a:cubicBezTo>
                    <a:pt x="16530" y="18213"/>
                    <a:pt x="21095" y="70689"/>
                    <a:pt x="21711" y="70689"/>
                  </a:cubicBezTo>
                  <a:cubicBezTo>
                    <a:pt x="21713" y="70689"/>
                    <a:pt x="21715" y="70688"/>
                    <a:pt x="21718" y="70687"/>
                  </a:cubicBezTo>
                  <a:cubicBezTo>
                    <a:pt x="21911" y="70555"/>
                    <a:pt x="23346" y="70511"/>
                    <a:pt x="25172" y="70511"/>
                  </a:cubicBezTo>
                  <a:cubicBezTo>
                    <a:pt x="28825" y="70511"/>
                    <a:pt x="34046" y="70687"/>
                    <a:pt x="34046" y="70687"/>
                  </a:cubicBezTo>
                  <a:cubicBezTo>
                    <a:pt x="34046" y="70687"/>
                    <a:pt x="35425" y="67084"/>
                    <a:pt x="34471" y="59701"/>
                  </a:cubicBezTo>
                  <a:cubicBezTo>
                    <a:pt x="33844" y="54861"/>
                    <a:pt x="32315" y="24373"/>
                    <a:pt x="32092" y="21837"/>
                  </a:cubicBezTo>
                  <a:cubicBezTo>
                    <a:pt x="30302" y="1873"/>
                    <a:pt x="27199" y="1"/>
                    <a:pt x="27199" y="1"/>
                  </a:cubicBezTo>
                  <a:cubicBezTo>
                    <a:pt x="24435" y="1157"/>
                    <a:pt x="20865" y="1542"/>
                    <a:pt x="17334" y="1542"/>
                  </a:cubicBezTo>
                  <a:cubicBezTo>
                    <a:pt x="10271" y="1542"/>
                    <a:pt x="3364" y="1"/>
                    <a:pt x="3364" y="1"/>
                  </a:cubicBez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0" name="Google Shape;800;p82"/>
            <p:cNvSpPr/>
            <p:nvPr/>
          </p:nvSpPr>
          <p:spPr>
            <a:xfrm flipH="1">
              <a:off x="1461950" y="1425550"/>
              <a:ext cx="190950" cy="215200"/>
            </a:xfrm>
            <a:custGeom>
              <a:avLst/>
              <a:gdLst/>
              <a:ahLst/>
              <a:cxnLst/>
              <a:rect l="l" t="t" r="r" b="b"/>
              <a:pathLst>
                <a:path w="7638" h="8608" extrusionOk="0">
                  <a:moveTo>
                    <a:pt x="3358" y="0"/>
                  </a:moveTo>
                  <a:cubicBezTo>
                    <a:pt x="2345" y="0"/>
                    <a:pt x="1303" y="275"/>
                    <a:pt x="634" y="1022"/>
                  </a:cubicBezTo>
                  <a:cubicBezTo>
                    <a:pt x="395" y="1298"/>
                    <a:pt x="216" y="1626"/>
                    <a:pt x="120" y="1977"/>
                  </a:cubicBezTo>
                  <a:cubicBezTo>
                    <a:pt x="30" y="2290"/>
                    <a:pt x="0" y="2618"/>
                    <a:pt x="23" y="2939"/>
                  </a:cubicBezTo>
                  <a:cubicBezTo>
                    <a:pt x="45" y="3200"/>
                    <a:pt x="97" y="3543"/>
                    <a:pt x="254" y="3744"/>
                  </a:cubicBezTo>
                  <a:cubicBezTo>
                    <a:pt x="389" y="3912"/>
                    <a:pt x="620" y="3924"/>
                    <a:pt x="825" y="3924"/>
                  </a:cubicBezTo>
                  <a:cubicBezTo>
                    <a:pt x="857" y="3924"/>
                    <a:pt x="888" y="3923"/>
                    <a:pt x="918" y="3923"/>
                  </a:cubicBezTo>
                  <a:cubicBezTo>
                    <a:pt x="1021" y="3923"/>
                    <a:pt x="1125" y="3922"/>
                    <a:pt x="1229" y="3922"/>
                  </a:cubicBezTo>
                  <a:cubicBezTo>
                    <a:pt x="1524" y="3922"/>
                    <a:pt x="1820" y="3934"/>
                    <a:pt x="2096" y="4028"/>
                  </a:cubicBezTo>
                  <a:cubicBezTo>
                    <a:pt x="2454" y="4147"/>
                    <a:pt x="2745" y="4408"/>
                    <a:pt x="2991" y="4691"/>
                  </a:cubicBezTo>
                  <a:cubicBezTo>
                    <a:pt x="3401" y="5146"/>
                    <a:pt x="3699" y="5706"/>
                    <a:pt x="3848" y="6302"/>
                  </a:cubicBezTo>
                  <a:cubicBezTo>
                    <a:pt x="3923" y="6623"/>
                    <a:pt x="3953" y="6959"/>
                    <a:pt x="4065" y="7272"/>
                  </a:cubicBezTo>
                  <a:cubicBezTo>
                    <a:pt x="4206" y="7690"/>
                    <a:pt x="4497" y="8048"/>
                    <a:pt x="4773" y="8391"/>
                  </a:cubicBezTo>
                  <a:cubicBezTo>
                    <a:pt x="4833" y="8473"/>
                    <a:pt x="4907" y="8540"/>
                    <a:pt x="4997" y="8585"/>
                  </a:cubicBezTo>
                  <a:cubicBezTo>
                    <a:pt x="5046" y="8600"/>
                    <a:pt x="5097" y="8607"/>
                    <a:pt x="5148" y="8607"/>
                  </a:cubicBezTo>
                  <a:cubicBezTo>
                    <a:pt x="5244" y="8607"/>
                    <a:pt x="5339" y="8581"/>
                    <a:pt x="5422" y="8532"/>
                  </a:cubicBezTo>
                  <a:cubicBezTo>
                    <a:pt x="6205" y="8159"/>
                    <a:pt x="6600" y="7294"/>
                    <a:pt x="6899" y="6481"/>
                  </a:cubicBezTo>
                  <a:cubicBezTo>
                    <a:pt x="7309" y="5378"/>
                    <a:pt x="7637" y="4117"/>
                    <a:pt x="7137" y="3051"/>
                  </a:cubicBezTo>
                  <a:cubicBezTo>
                    <a:pt x="7085" y="2969"/>
                    <a:pt x="7055" y="2872"/>
                    <a:pt x="7048" y="2775"/>
                  </a:cubicBezTo>
                  <a:cubicBezTo>
                    <a:pt x="7055" y="2678"/>
                    <a:pt x="7085" y="2581"/>
                    <a:pt x="7130" y="2499"/>
                  </a:cubicBezTo>
                  <a:cubicBezTo>
                    <a:pt x="7301" y="2051"/>
                    <a:pt x="7063" y="1537"/>
                    <a:pt x="6705" y="1216"/>
                  </a:cubicBezTo>
                  <a:cubicBezTo>
                    <a:pt x="6347" y="903"/>
                    <a:pt x="5892" y="731"/>
                    <a:pt x="5459" y="530"/>
                  </a:cubicBezTo>
                  <a:cubicBezTo>
                    <a:pt x="5176" y="381"/>
                    <a:pt x="4885" y="254"/>
                    <a:pt x="4579" y="150"/>
                  </a:cubicBezTo>
                  <a:cubicBezTo>
                    <a:pt x="4318" y="75"/>
                    <a:pt x="4050" y="30"/>
                    <a:pt x="3774" y="15"/>
                  </a:cubicBezTo>
                  <a:cubicBezTo>
                    <a:pt x="3636" y="5"/>
                    <a:pt x="3497" y="0"/>
                    <a:pt x="3358" y="0"/>
                  </a:cubicBezTo>
                  <a:close/>
                </a:path>
              </a:pathLst>
            </a:custGeom>
            <a:solidFill>
              <a:srgbClr val="3425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1" name="Google Shape;801;p82"/>
            <p:cNvSpPr/>
            <p:nvPr/>
          </p:nvSpPr>
          <p:spPr>
            <a:xfrm flipH="1">
              <a:off x="1938975" y="2281250"/>
              <a:ext cx="183225" cy="137025"/>
            </a:xfrm>
            <a:custGeom>
              <a:avLst/>
              <a:gdLst/>
              <a:ahLst/>
              <a:cxnLst/>
              <a:rect l="l" t="t" r="r" b="b"/>
              <a:pathLst>
                <a:path w="7329" h="5481" extrusionOk="0">
                  <a:moveTo>
                    <a:pt x="4971" y="0"/>
                  </a:moveTo>
                  <a:cubicBezTo>
                    <a:pt x="3750" y="0"/>
                    <a:pt x="1783" y="862"/>
                    <a:pt x="1783" y="862"/>
                  </a:cubicBezTo>
                  <a:cubicBezTo>
                    <a:pt x="1783" y="862"/>
                    <a:pt x="1" y="2965"/>
                    <a:pt x="575" y="3674"/>
                  </a:cubicBezTo>
                  <a:cubicBezTo>
                    <a:pt x="1449" y="4737"/>
                    <a:pt x="5986" y="5481"/>
                    <a:pt x="7085" y="5481"/>
                  </a:cubicBezTo>
                  <a:cubicBezTo>
                    <a:pt x="7242" y="5481"/>
                    <a:pt x="7329" y="5465"/>
                    <a:pt x="7324" y="5434"/>
                  </a:cubicBezTo>
                  <a:cubicBezTo>
                    <a:pt x="7324" y="5434"/>
                    <a:pt x="7078" y="1593"/>
                    <a:pt x="6981" y="1354"/>
                  </a:cubicBezTo>
                  <a:cubicBezTo>
                    <a:pt x="6884" y="1123"/>
                    <a:pt x="6377" y="146"/>
                    <a:pt x="5199" y="12"/>
                  </a:cubicBezTo>
                  <a:cubicBezTo>
                    <a:pt x="5127" y="4"/>
                    <a:pt x="5050" y="0"/>
                    <a:pt x="4971" y="0"/>
                  </a:cubicBezTo>
                  <a:close/>
                </a:path>
              </a:pathLst>
            </a:custGeom>
            <a:solidFill>
              <a:srgbClr val="72A9B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2" name="Google Shape;802;p82"/>
            <p:cNvSpPr/>
            <p:nvPr/>
          </p:nvSpPr>
          <p:spPr>
            <a:xfrm flipH="1">
              <a:off x="1763825" y="2250575"/>
              <a:ext cx="183675" cy="166350"/>
            </a:xfrm>
            <a:custGeom>
              <a:avLst/>
              <a:gdLst/>
              <a:ahLst/>
              <a:cxnLst/>
              <a:rect l="l" t="t" r="r" b="b"/>
              <a:pathLst>
                <a:path w="7347" h="6654" extrusionOk="0">
                  <a:moveTo>
                    <a:pt x="5244" y="1"/>
                  </a:moveTo>
                  <a:lnTo>
                    <a:pt x="1" y="2581"/>
                  </a:lnTo>
                  <a:lnTo>
                    <a:pt x="336" y="6653"/>
                  </a:lnTo>
                  <a:lnTo>
                    <a:pt x="7347" y="5885"/>
                  </a:lnTo>
                  <a:lnTo>
                    <a:pt x="5244" y="1"/>
                  </a:ln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3" name="Google Shape;803;p82"/>
            <p:cNvSpPr/>
            <p:nvPr/>
          </p:nvSpPr>
          <p:spPr>
            <a:xfrm flipH="1">
              <a:off x="1837100" y="1832925"/>
              <a:ext cx="65650" cy="427750"/>
            </a:xfrm>
            <a:custGeom>
              <a:avLst/>
              <a:gdLst/>
              <a:ahLst/>
              <a:cxnLst/>
              <a:rect l="l" t="t" r="r" b="b"/>
              <a:pathLst>
                <a:path w="2626" h="17110" extrusionOk="0">
                  <a:moveTo>
                    <a:pt x="2022" y="1"/>
                  </a:moveTo>
                  <a:cubicBezTo>
                    <a:pt x="2022" y="1"/>
                    <a:pt x="1" y="4476"/>
                    <a:pt x="806" y="11128"/>
                  </a:cubicBezTo>
                  <a:cubicBezTo>
                    <a:pt x="1097" y="13485"/>
                    <a:pt x="2626" y="17109"/>
                    <a:pt x="2626" y="17109"/>
                  </a:cubicBezTo>
                  <a:lnTo>
                    <a:pt x="2022" y="1"/>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4" name="Google Shape;804;p82"/>
            <p:cNvSpPr/>
            <p:nvPr/>
          </p:nvSpPr>
          <p:spPr>
            <a:xfrm flipH="1">
              <a:off x="1219575" y="1758600"/>
              <a:ext cx="632650" cy="783225"/>
            </a:xfrm>
            <a:custGeom>
              <a:avLst/>
              <a:gdLst/>
              <a:ahLst/>
              <a:cxnLst/>
              <a:rect l="l" t="t" r="r" b="b"/>
              <a:pathLst>
                <a:path w="25306" h="31329" extrusionOk="0">
                  <a:moveTo>
                    <a:pt x="9598" y="1"/>
                  </a:moveTo>
                  <a:cubicBezTo>
                    <a:pt x="7557" y="1"/>
                    <a:pt x="5863" y="13"/>
                    <a:pt x="5370" y="50"/>
                  </a:cubicBezTo>
                  <a:cubicBezTo>
                    <a:pt x="605" y="386"/>
                    <a:pt x="1" y="2981"/>
                    <a:pt x="1" y="2981"/>
                  </a:cubicBezTo>
                  <a:cubicBezTo>
                    <a:pt x="1" y="2981"/>
                    <a:pt x="784" y="28458"/>
                    <a:pt x="978" y="29457"/>
                  </a:cubicBezTo>
                  <a:cubicBezTo>
                    <a:pt x="1246" y="30848"/>
                    <a:pt x="4888" y="31328"/>
                    <a:pt x="9248" y="31328"/>
                  </a:cubicBezTo>
                  <a:cubicBezTo>
                    <a:pt x="16017" y="31328"/>
                    <a:pt x="24518" y="30169"/>
                    <a:pt x="24813" y="29457"/>
                  </a:cubicBezTo>
                  <a:cubicBezTo>
                    <a:pt x="25305" y="28286"/>
                    <a:pt x="24910" y="4443"/>
                    <a:pt x="24134" y="2586"/>
                  </a:cubicBezTo>
                  <a:cubicBezTo>
                    <a:pt x="23351" y="729"/>
                    <a:pt x="19145" y="50"/>
                    <a:pt x="19145" y="50"/>
                  </a:cubicBezTo>
                  <a:cubicBezTo>
                    <a:pt x="19145" y="50"/>
                    <a:pt x="13679" y="1"/>
                    <a:pt x="9598" y="1"/>
                  </a:cubicBez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5" name="Google Shape;805;p82"/>
            <p:cNvSpPr/>
            <p:nvPr/>
          </p:nvSpPr>
          <p:spPr>
            <a:xfrm flipH="1">
              <a:off x="925000" y="1792100"/>
              <a:ext cx="827850" cy="677575"/>
            </a:xfrm>
            <a:custGeom>
              <a:avLst/>
              <a:gdLst/>
              <a:ahLst/>
              <a:cxnLst/>
              <a:rect l="l" t="t" r="r" b="b"/>
              <a:pathLst>
                <a:path w="33114" h="27103" extrusionOk="0">
                  <a:moveTo>
                    <a:pt x="18944" y="1"/>
                  </a:moveTo>
                  <a:lnTo>
                    <a:pt x="14171" y="8734"/>
                  </a:lnTo>
                  <a:cubicBezTo>
                    <a:pt x="13649" y="11337"/>
                    <a:pt x="11307" y="16028"/>
                    <a:pt x="9800" y="16162"/>
                  </a:cubicBezTo>
                  <a:cubicBezTo>
                    <a:pt x="9749" y="16166"/>
                    <a:pt x="9692" y="16168"/>
                    <a:pt x="9630" y="16168"/>
                  </a:cubicBezTo>
                  <a:cubicBezTo>
                    <a:pt x="7870" y="16168"/>
                    <a:pt x="1970" y="14491"/>
                    <a:pt x="1970" y="14491"/>
                  </a:cubicBezTo>
                  <a:lnTo>
                    <a:pt x="1" y="20428"/>
                  </a:lnTo>
                  <a:cubicBezTo>
                    <a:pt x="3223" y="23941"/>
                    <a:pt x="13708" y="27103"/>
                    <a:pt x="13708" y="27103"/>
                  </a:cubicBezTo>
                  <a:cubicBezTo>
                    <a:pt x="33113" y="9122"/>
                    <a:pt x="18944" y="1"/>
                    <a:pt x="18944" y="1"/>
                  </a:cubicBez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6" name="Google Shape;806;p82"/>
            <p:cNvSpPr/>
            <p:nvPr/>
          </p:nvSpPr>
          <p:spPr>
            <a:xfrm flipH="1">
              <a:off x="1741250" y="1959350"/>
              <a:ext cx="105000" cy="171550"/>
            </a:xfrm>
            <a:custGeom>
              <a:avLst/>
              <a:gdLst/>
              <a:ahLst/>
              <a:cxnLst/>
              <a:rect l="l" t="t" r="r" b="b"/>
              <a:pathLst>
                <a:path w="4200" h="6862" extrusionOk="0">
                  <a:moveTo>
                    <a:pt x="3916" y="0"/>
                  </a:moveTo>
                  <a:cubicBezTo>
                    <a:pt x="3893" y="53"/>
                    <a:pt x="1402" y="5221"/>
                    <a:pt x="0" y="6862"/>
                  </a:cubicBezTo>
                  <a:lnTo>
                    <a:pt x="440" y="6862"/>
                  </a:lnTo>
                  <a:cubicBezTo>
                    <a:pt x="1865" y="5199"/>
                    <a:pt x="4102" y="329"/>
                    <a:pt x="4199" y="127"/>
                  </a:cubicBezTo>
                  <a:lnTo>
                    <a:pt x="39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7" name="Google Shape;807;p82"/>
            <p:cNvSpPr/>
            <p:nvPr/>
          </p:nvSpPr>
          <p:spPr>
            <a:xfrm flipH="1">
              <a:off x="1400050" y="1991600"/>
              <a:ext cx="304500" cy="202700"/>
            </a:xfrm>
            <a:custGeom>
              <a:avLst/>
              <a:gdLst/>
              <a:ahLst/>
              <a:cxnLst/>
              <a:rect l="l" t="t" r="r" b="b"/>
              <a:pathLst>
                <a:path w="12180" h="8108" extrusionOk="0">
                  <a:moveTo>
                    <a:pt x="11806" y="1"/>
                  </a:moveTo>
                  <a:lnTo>
                    <a:pt x="11508" y="75"/>
                  </a:lnTo>
                  <a:lnTo>
                    <a:pt x="11873" y="1574"/>
                  </a:lnTo>
                  <a:cubicBezTo>
                    <a:pt x="11732" y="2052"/>
                    <a:pt x="10248" y="6907"/>
                    <a:pt x="8383" y="7809"/>
                  </a:cubicBezTo>
                  <a:cubicBezTo>
                    <a:pt x="8115" y="7802"/>
                    <a:pt x="5967" y="7809"/>
                    <a:pt x="75" y="6370"/>
                  </a:cubicBezTo>
                  <a:lnTo>
                    <a:pt x="0" y="6661"/>
                  </a:lnTo>
                  <a:cubicBezTo>
                    <a:pt x="5489" y="8003"/>
                    <a:pt x="7727" y="8107"/>
                    <a:pt x="8286" y="8107"/>
                  </a:cubicBezTo>
                  <a:lnTo>
                    <a:pt x="8428" y="8107"/>
                  </a:lnTo>
                  <a:lnTo>
                    <a:pt x="8480" y="8093"/>
                  </a:lnTo>
                  <a:cubicBezTo>
                    <a:pt x="10568" y="7116"/>
                    <a:pt x="12105" y="1843"/>
                    <a:pt x="12164" y="1619"/>
                  </a:cubicBezTo>
                  <a:lnTo>
                    <a:pt x="12179" y="1582"/>
                  </a:lnTo>
                  <a:lnTo>
                    <a:pt x="1180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8" name="Google Shape;808;p82"/>
            <p:cNvSpPr/>
            <p:nvPr/>
          </p:nvSpPr>
          <p:spPr>
            <a:xfrm flipH="1">
              <a:off x="1225550" y="2248525"/>
              <a:ext cx="488700" cy="293125"/>
            </a:xfrm>
            <a:custGeom>
              <a:avLst/>
              <a:gdLst/>
              <a:ahLst/>
              <a:cxnLst/>
              <a:rect l="l" t="t" r="r" b="b"/>
              <a:pathLst>
                <a:path w="19548" h="11725" extrusionOk="0">
                  <a:moveTo>
                    <a:pt x="19488" y="1"/>
                  </a:moveTo>
                  <a:cubicBezTo>
                    <a:pt x="19223" y="340"/>
                    <a:pt x="13665" y="7551"/>
                    <a:pt x="10849" y="7551"/>
                  </a:cubicBezTo>
                  <a:cubicBezTo>
                    <a:pt x="10814" y="7551"/>
                    <a:pt x="10781" y="7550"/>
                    <a:pt x="10747" y="7548"/>
                  </a:cubicBezTo>
                  <a:cubicBezTo>
                    <a:pt x="7899" y="7369"/>
                    <a:pt x="1" y="3760"/>
                    <a:pt x="1" y="3759"/>
                  </a:cubicBezTo>
                  <a:lnTo>
                    <a:pt x="1" y="3759"/>
                  </a:lnTo>
                  <a:lnTo>
                    <a:pt x="11859" y="11725"/>
                  </a:lnTo>
                  <a:cubicBezTo>
                    <a:pt x="16430" y="11329"/>
                    <a:pt x="19100" y="10337"/>
                    <a:pt x="19302" y="9853"/>
                  </a:cubicBezTo>
                  <a:cubicBezTo>
                    <a:pt x="19496" y="9375"/>
                    <a:pt x="19548" y="5050"/>
                    <a:pt x="19488" y="1"/>
                  </a:cubicBezTo>
                  <a:close/>
                </a:path>
              </a:pathLst>
            </a:custGeom>
            <a:solidFill>
              <a:srgbClr val="72A9B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09" name="Google Shape;809;p82"/>
            <p:cNvSpPr/>
            <p:nvPr/>
          </p:nvSpPr>
          <p:spPr>
            <a:xfrm flipH="1">
              <a:off x="1439225" y="1758500"/>
              <a:ext cx="242775" cy="333075"/>
            </a:xfrm>
            <a:custGeom>
              <a:avLst/>
              <a:gdLst/>
              <a:ahLst/>
              <a:cxnLst/>
              <a:rect l="l" t="t" r="r" b="b"/>
              <a:pathLst>
                <a:path w="9711" h="13323" extrusionOk="0">
                  <a:moveTo>
                    <a:pt x="2689" y="0"/>
                  </a:moveTo>
                  <a:cubicBezTo>
                    <a:pt x="1689" y="0"/>
                    <a:pt x="776" y="3"/>
                    <a:pt x="53" y="10"/>
                  </a:cubicBezTo>
                  <a:cubicBezTo>
                    <a:pt x="53" y="10"/>
                    <a:pt x="1" y="13292"/>
                    <a:pt x="911" y="13322"/>
                  </a:cubicBezTo>
                  <a:cubicBezTo>
                    <a:pt x="912" y="13322"/>
                    <a:pt x="913" y="13322"/>
                    <a:pt x="915" y="13322"/>
                  </a:cubicBezTo>
                  <a:cubicBezTo>
                    <a:pt x="1954" y="13322"/>
                    <a:pt x="9711" y="25"/>
                    <a:pt x="9711" y="25"/>
                  </a:cubicBezTo>
                  <a:cubicBezTo>
                    <a:pt x="7733" y="14"/>
                    <a:pt x="4981" y="0"/>
                    <a:pt x="268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0" name="Google Shape;810;p82"/>
            <p:cNvSpPr/>
            <p:nvPr/>
          </p:nvSpPr>
          <p:spPr>
            <a:xfrm flipH="1">
              <a:off x="1483775" y="1520825"/>
              <a:ext cx="168750" cy="366200"/>
            </a:xfrm>
            <a:custGeom>
              <a:avLst/>
              <a:gdLst/>
              <a:ahLst/>
              <a:cxnLst/>
              <a:rect l="l" t="t" r="r" b="b"/>
              <a:pathLst>
                <a:path w="6750" h="14648" extrusionOk="0">
                  <a:moveTo>
                    <a:pt x="5077" y="1"/>
                  </a:moveTo>
                  <a:cubicBezTo>
                    <a:pt x="4703" y="1"/>
                    <a:pt x="4370" y="716"/>
                    <a:pt x="4370" y="716"/>
                  </a:cubicBezTo>
                  <a:cubicBezTo>
                    <a:pt x="4236" y="1030"/>
                    <a:pt x="4154" y="1365"/>
                    <a:pt x="4117" y="1708"/>
                  </a:cubicBezTo>
                  <a:cubicBezTo>
                    <a:pt x="2983" y="880"/>
                    <a:pt x="1186" y="299"/>
                    <a:pt x="1186" y="299"/>
                  </a:cubicBezTo>
                  <a:cubicBezTo>
                    <a:pt x="1186" y="299"/>
                    <a:pt x="187" y="7518"/>
                    <a:pt x="276" y="11277"/>
                  </a:cubicBezTo>
                  <a:cubicBezTo>
                    <a:pt x="276" y="11277"/>
                    <a:pt x="0" y="14640"/>
                    <a:pt x="2290" y="14648"/>
                  </a:cubicBezTo>
                  <a:cubicBezTo>
                    <a:pt x="3953" y="14648"/>
                    <a:pt x="6750" y="9524"/>
                    <a:pt x="6750" y="9524"/>
                  </a:cubicBezTo>
                  <a:cubicBezTo>
                    <a:pt x="6384" y="8950"/>
                    <a:pt x="5004" y="2782"/>
                    <a:pt x="5004" y="2782"/>
                  </a:cubicBezTo>
                  <a:cubicBezTo>
                    <a:pt x="4967" y="2648"/>
                    <a:pt x="4915" y="2521"/>
                    <a:pt x="4840" y="2409"/>
                  </a:cubicBezTo>
                  <a:lnTo>
                    <a:pt x="5273" y="1529"/>
                  </a:lnTo>
                  <a:cubicBezTo>
                    <a:pt x="6019" y="754"/>
                    <a:pt x="5579" y="142"/>
                    <a:pt x="5168" y="15"/>
                  </a:cubicBezTo>
                  <a:cubicBezTo>
                    <a:pt x="5138" y="5"/>
                    <a:pt x="5108" y="1"/>
                    <a:pt x="5077" y="1"/>
                  </a:cubicBez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1" name="Google Shape;811;p82"/>
            <p:cNvSpPr/>
            <p:nvPr/>
          </p:nvSpPr>
          <p:spPr>
            <a:xfrm flipH="1">
              <a:off x="1538600" y="1639225"/>
              <a:ext cx="105725" cy="103125"/>
            </a:xfrm>
            <a:custGeom>
              <a:avLst/>
              <a:gdLst/>
              <a:ahLst/>
              <a:cxnLst/>
              <a:rect l="l" t="t" r="r" b="b"/>
              <a:pathLst>
                <a:path w="4229" h="4125" extrusionOk="0">
                  <a:moveTo>
                    <a:pt x="3886" y="0"/>
                  </a:moveTo>
                  <a:lnTo>
                    <a:pt x="3886" y="0"/>
                  </a:lnTo>
                  <a:cubicBezTo>
                    <a:pt x="2297" y="955"/>
                    <a:pt x="164" y="1477"/>
                    <a:pt x="164" y="1477"/>
                  </a:cubicBezTo>
                  <a:cubicBezTo>
                    <a:pt x="120" y="2342"/>
                    <a:pt x="23" y="3483"/>
                    <a:pt x="0" y="4124"/>
                  </a:cubicBezTo>
                  <a:cubicBezTo>
                    <a:pt x="4229" y="1813"/>
                    <a:pt x="3886" y="0"/>
                    <a:pt x="3886" y="0"/>
                  </a:cubicBezTo>
                  <a:close/>
                </a:path>
              </a:pathLst>
            </a:custGeom>
            <a:solidFill>
              <a:srgbClr val="E0808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2" name="Google Shape;812;p82"/>
            <p:cNvSpPr/>
            <p:nvPr/>
          </p:nvSpPr>
          <p:spPr>
            <a:xfrm flipH="1">
              <a:off x="1514625" y="1505225"/>
              <a:ext cx="148725" cy="172650"/>
            </a:xfrm>
            <a:custGeom>
              <a:avLst/>
              <a:gdLst/>
              <a:ahLst/>
              <a:cxnLst/>
              <a:rect l="l" t="t" r="r" b="b"/>
              <a:pathLst>
                <a:path w="5949" h="6906" extrusionOk="0">
                  <a:moveTo>
                    <a:pt x="1555" y="1"/>
                  </a:moveTo>
                  <a:cubicBezTo>
                    <a:pt x="1333" y="1"/>
                    <a:pt x="1099" y="7"/>
                    <a:pt x="851" y="20"/>
                  </a:cubicBezTo>
                  <a:cubicBezTo>
                    <a:pt x="851" y="20"/>
                    <a:pt x="821" y="1616"/>
                    <a:pt x="470" y="2123"/>
                  </a:cubicBezTo>
                  <a:cubicBezTo>
                    <a:pt x="127" y="2638"/>
                    <a:pt x="1" y="5897"/>
                    <a:pt x="470" y="6621"/>
                  </a:cubicBezTo>
                  <a:cubicBezTo>
                    <a:pt x="578" y="6784"/>
                    <a:pt x="896" y="6905"/>
                    <a:pt x="1338" y="6905"/>
                  </a:cubicBezTo>
                  <a:cubicBezTo>
                    <a:pt x="1907" y="6905"/>
                    <a:pt x="2679" y="6704"/>
                    <a:pt x="3468" y="6128"/>
                  </a:cubicBezTo>
                  <a:cubicBezTo>
                    <a:pt x="4871" y="5099"/>
                    <a:pt x="5266" y="2481"/>
                    <a:pt x="5266" y="2481"/>
                  </a:cubicBezTo>
                  <a:cubicBezTo>
                    <a:pt x="5266" y="2481"/>
                    <a:pt x="5949" y="1"/>
                    <a:pt x="1555" y="1"/>
                  </a:cubicBez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3" name="Google Shape;813;p82"/>
            <p:cNvSpPr/>
            <p:nvPr/>
          </p:nvSpPr>
          <p:spPr>
            <a:xfrm flipH="1">
              <a:off x="1567675" y="1582350"/>
              <a:ext cx="92700" cy="95375"/>
            </a:xfrm>
            <a:custGeom>
              <a:avLst/>
              <a:gdLst/>
              <a:ahLst/>
              <a:cxnLst/>
              <a:rect l="l" t="t" r="r" b="b"/>
              <a:pathLst>
                <a:path w="3708" h="3815" extrusionOk="0">
                  <a:moveTo>
                    <a:pt x="3528" y="1"/>
                  </a:moveTo>
                  <a:cubicBezTo>
                    <a:pt x="3528" y="1"/>
                    <a:pt x="3050" y="287"/>
                    <a:pt x="2181" y="287"/>
                  </a:cubicBezTo>
                  <a:cubicBezTo>
                    <a:pt x="1861" y="287"/>
                    <a:pt x="1489" y="249"/>
                    <a:pt x="1067" y="142"/>
                  </a:cubicBezTo>
                  <a:cubicBezTo>
                    <a:pt x="1033" y="134"/>
                    <a:pt x="999" y="130"/>
                    <a:pt x="965" y="130"/>
                  </a:cubicBezTo>
                  <a:cubicBezTo>
                    <a:pt x="651" y="130"/>
                    <a:pt x="324" y="439"/>
                    <a:pt x="75" y="560"/>
                  </a:cubicBezTo>
                  <a:cubicBezTo>
                    <a:pt x="1" y="1693"/>
                    <a:pt x="61" y="3096"/>
                    <a:pt x="351" y="3543"/>
                  </a:cubicBezTo>
                  <a:cubicBezTo>
                    <a:pt x="442" y="3681"/>
                    <a:pt x="706" y="3814"/>
                    <a:pt x="1126" y="3814"/>
                  </a:cubicBezTo>
                  <a:cubicBezTo>
                    <a:pt x="1703" y="3814"/>
                    <a:pt x="2577" y="3563"/>
                    <a:pt x="3707" y="2730"/>
                  </a:cubicBezTo>
                  <a:lnTo>
                    <a:pt x="3528" y="1"/>
                  </a:lnTo>
                  <a:close/>
                </a:path>
              </a:pathLst>
            </a:custGeom>
            <a:solidFill>
              <a:srgbClr val="E9F7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4" name="Google Shape;814;p82"/>
            <p:cNvSpPr/>
            <p:nvPr/>
          </p:nvSpPr>
          <p:spPr>
            <a:xfrm flipH="1">
              <a:off x="1639825" y="1570050"/>
              <a:ext cx="7675" cy="16050"/>
            </a:xfrm>
            <a:custGeom>
              <a:avLst/>
              <a:gdLst/>
              <a:ahLst/>
              <a:cxnLst/>
              <a:rect l="l" t="t" r="r" b="b"/>
              <a:pathLst>
                <a:path w="307" h="642" extrusionOk="0">
                  <a:moveTo>
                    <a:pt x="142" y="0"/>
                  </a:moveTo>
                  <a:cubicBezTo>
                    <a:pt x="60" y="8"/>
                    <a:pt x="0" y="149"/>
                    <a:pt x="8" y="328"/>
                  </a:cubicBezTo>
                  <a:cubicBezTo>
                    <a:pt x="15" y="500"/>
                    <a:pt x="90" y="642"/>
                    <a:pt x="172" y="642"/>
                  </a:cubicBezTo>
                  <a:cubicBezTo>
                    <a:pt x="247" y="634"/>
                    <a:pt x="306" y="493"/>
                    <a:pt x="299" y="314"/>
                  </a:cubicBezTo>
                  <a:cubicBezTo>
                    <a:pt x="291" y="142"/>
                    <a:pt x="224" y="0"/>
                    <a:pt x="142" y="0"/>
                  </a:cubicBezTo>
                  <a:close/>
                </a:path>
              </a:pathLst>
            </a:custGeom>
            <a:solidFill>
              <a:srgbClr val="3B261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5" name="Google Shape;815;p82"/>
            <p:cNvSpPr/>
            <p:nvPr/>
          </p:nvSpPr>
          <p:spPr>
            <a:xfrm flipH="1">
              <a:off x="1608875" y="1568925"/>
              <a:ext cx="7675" cy="15875"/>
            </a:xfrm>
            <a:custGeom>
              <a:avLst/>
              <a:gdLst/>
              <a:ahLst/>
              <a:cxnLst/>
              <a:rect l="l" t="t" r="r" b="b"/>
              <a:pathLst>
                <a:path w="307" h="635" extrusionOk="0">
                  <a:moveTo>
                    <a:pt x="141" y="0"/>
                  </a:moveTo>
                  <a:cubicBezTo>
                    <a:pt x="139" y="0"/>
                    <a:pt x="137" y="0"/>
                    <a:pt x="135" y="1"/>
                  </a:cubicBezTo>
                  <a:cubicBezTo>
                    <a:pt x="60" y="1"/>
                    <a:pt x="0" y="142"/>
                    <a:pt x="8" y="321"/>
                  </a:cubicBezTo>
                  <a:cubicBezTo>
                    <a:pt x="15" y="500"/>
                    <a:pt x="83" y="635"/>
                    <a:pt x="165" y="635"/>
                  </a:cubicBezTo>
                  <a:cubicBezTo>
                    <a:pt x="247" y="635"/>
                    <a:pt x="306" y="485"/>
                    <a:pt x="299" y="306"/>
                  </a:cubicBezTo>
                  <a:cubicBezTo>
                    <a:pt x="292" y="139"/>
                    <a:pt x="220" y="0"/>
                    <a:pt x="141" y="0"/>
                  </a:cubicBezTo>
                  <a:close/>
                </a:path>
              </a:pathLst>
            </a:custGeom>
            <a:solidFill>
              <a:srgbClr val="3B261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6" name="Google Shape;816;p82"/>
            <p:cNvSpPr/>
            <p:nvPr/>
          </p:nvSpPr>
          <p:spPr>
            <a:xfrm flipH="1">
              <a:off x="1577000" y="1540250"/>
              <a:ext cx="47650" cy="19200"/>
            </a:xfrm>
            <a:custGeom>
              <a:avLst/>
              <a:gdLst/>
              <a:ahLst/>
              <a:cxnLst/>
              <a:rect l="l" t="t" r="r" b="b"/>
              <a:pathLst>
                <a:path w="1906" h="768" extrusionOk="0">
                  <a:moveTo>
                    <a:pt x="938" y="0"/>
                  </a:moveTo>
                  <a:cubicBezTo>
                    <a:pt x="561" y="0"/>
                    <a:pt x="213" y="245"/>
                    <a:pt x="213" y="245"/>
                  </a:cubicBezTo>
                  <a:cubicBezTo>
                    <a:pt x="0" y="567"/>
                    <a:pt x="226" y="589"/>
                    <a:pt x="292" y="589"/>
                  </a:cubicBezTo>
                  <a:cubicBezTo>
                    <a:pt x="303" y="589"/>
                    <a:pt x="310" y="588"/>
                    <a:pt x="310" y="588"/>
                  </a:cubicBezTo>
                  <a:cubicBezTo>
                    <a:pt x="370" y="517"/>
                    <a:pt x="467" y="490"/>
                    <a:pt x="580" y="490"/>
                  </a:cubicBezTo>
                  <a:cubicBezTo>
                    <a:pt x="943" y="490"/>
                    <a:pt x="1478" y="767"/>
                    <a:pt x="1540" y="767"/>
                  </a:cubicBezTo>
                  <a:cubicBezTo>
                    <a:pt x="1543" y="767"/>
                    <a:pt x="1545" y="768"/>
                    <a:pt x="1548" y="768"/>
                  </a:cubicBezTo>
                  <a:cubicBezTo>
                    <a:pt x="1640" y="768"/>
                    <a:pt x="1906" y="649"/>
                    <a:pt x="1436" y="193"/>
                  </a:cubicBezTo>
                  <a:cubicBezTo>
                    <a:pt x="1283" y="50"/>
                    <a:pt x="1108" y="0"/>
                    <a:pt x="938" y="0"/>
                  </a:cubicBezTo>
                  <a:close/>
                </a:path>
              </a:pathLst>
            </a:custGeom>
            <a:solidFill>
              <a:srgbClr val="3425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7" name="Google Shape;817;p82"/>
            <p:cNvSpPr/>
            <p:nvPr/>
          </p:nvSpPr>
          <p:spPr>
            <a:xfrm flipH="1">
              <a:off x="1629400" y="1542350"/>
              <a:ext cx="34075" cy="13700"/>
            </a:xfrm>
            <a:custGeom>
              <a:avLst/>
              <a:gdLst/>
              <a:ahLst/>
              <a:cxnLst/>
              <a:rect l="l" t="t" r="r" b="b"/>
              <a:pathLst>
                <a:path w="1363" h="548" extrusionOk="0">
                  <a:moveTo>
                    <a:pt x="542" y="1"/>
                  </a:moveTo>
                  <a:cubicBezTo>
                    <a:pt x="406" y="1"/>
                    <a:pt x="273" y="50"/>
                    <a:pt x="177" y="198"/>
                  </a:cubicBezTo>
                  <a:cubicBezTo>
                    <a:pt x="1" y="476"/>
                    <a:pt x="45" y="547"/>
                    <a:pt x="181" y="547"/>
                  </a:cubicBezTo>
                  <a:cubicBezTo>
                    <a:pt x="326" y="547"/>
                    <a:pt x="576" y="466"/>
                    <a:pt x="776" y="466"/>
                  </a:cubicBezTo>
                  <a:cubicBezTo>
                    <a:pt x="872" y="466"/>
                    <a:pt x="957" y="485"/>
                    <a:pt x="1012" y="542"/>
                  </a:cubicBezTo>
                  <a:cubicBezTo>
                    <a:pt x="1012" y="542"/>
                    <a:pt x="1363" y="542"/>
                    <a:pt x="1079" y="191"/>
                  </a:cubicBezTo>
                  <a:cubicBezTo>
                    <a:pt x="1079" y="191"/>
                    <a:pt x="808" y="1"/>
                    <a:pt x="542" y="1"/>
                  </a:cubicBezTo>
                  <a:close/>
                </a:path>
              </a:pathLst>
            </a:custGeom>
            <a:solidFill>
              <a:srgbClr val="3425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8" name="Google Shape;818;p82"/>
            <p:cNvSpPr/>
            <p:nvPr/>
          </p:nvSpPr>
          <p:spPr>
            <a:xfrm flipH="1">
              <a:off x="1547175" y="1545425"/>
              <a:ext cx="48500" cy="50375"/>
            </a:xfrm>
            <a:custGeom>
              <a:avLst/>
              <a:gdLst/>
              <a:ahLst/>
              <a:cxnLst/>
              <a:rect l="l" t="t" r="r" b="b"/>
              <a:pathLst>
                <a:path w="1940" h="2015" extrusionOk="0">
                  <a:moveTo>
                    <a:pt x="1768" y="1"/>
                  </a:moveTo>
                  <a:cubicBezTo>
                    <a:pt x="1768" y="16"/>
                    <a:pt x="1470" y="1455"/>
                    <a:pt x="1" y="1843"/>
                  </a:cubicBezTo>
                  <a:lnTo>
                    <a:pt x="46" y="2015"/>
                  </a:lnTo>
                  <a:cubicBezTo>
                    <a:pt x="1627" y="1597"/>
                    <a:pt x="1940" y="46"/>
                    <a:pt x="1940" y="31"/>
                  </a:cubicBezTo>
                  <a:lnTo>
                    <a:pt x="1768" y="1"/>
                  </a:lnTo>
                  <a:close/>
                </a:path>
              </a:pathLst>
            </a:custGeom>
            <a:solidFill>
              <a:srgbClr val="E9F7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19" name="Google Shape;819;p82"/>
            <p:cNvSpPr/>
            <p:nvPr/>
          </p:nvSpPr>
          <p:spPr>
            <a:xfrm flipH="1">
              <a:off x="1516775" y="1605275"/>
              <a:ext cx="55025" cy="47200"/>
            </a:xfrm>
            <a:custGeom>
              <a:avLst/>
              <a:gdLst/>
              <a:ahLst/>
              <a:cxnLst/>
              <a:rect l="l" t="t" r="r" b="b"/>
              <a:pathLst>
                <a:path w="2201" h="1888" extrusionOk="0">
                  <a:moveTo>
                    <a:pt x="2051" y="1"/>
                  </a:moveTo>
                  <a:cubicBezTo>
                    <a:pt x="2044" y="16"/>
                    <a:pt x="1231" y="1239"/>
                    <a:pt x="0" y="1724"/>
                  </a:cubicBezTo>
                  <a:lnTo>
                    <a:pt x="60" y="1888"/>
                  </a:lnTo>
                  <a:cubicBezTo>
                    <a:pt x="1350" y="1373"/>
                    <a:pt x="2171" y="150"/>
                    <a:pt x="2200" y="98"/>
                  </a:cubicBezTo>
                  <a:lnTo>
                    <a:pt x="2051" y="1"/>
                  </a:lnTo>
                  <a:close/>
                </a:path>
              </a:pathLst>
            </a:custGeom>
            <a:solidFill>
              <a:srgbClr val="E9F7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0" name="Google Shape;820;p82"/>
            <p:cNvSpPr/>
            <p:nvPr/>
          </p:nvSpPr>
          <p:spPr>
            <a:xfrm flipH="1">
              <a:off x="1655675" y="2163700"/>
              <a:ext cx="51500" cy="140225"/>
            </a:xfrm>
            <a:custGeom>
              <a:avLst/>
              <a:gdLst/>
              <a:ahLst/>
              <a:cxnLst/>
              <a:rect l="l" t="t" r="r" b="b"/>
              <a:pathLst>
                <a:path w="2060" h="5609" extrusionOk="0">
                  <a:moveTo>
                    <a:pt x="1776" y="0"/>
                  </a:moveTo>
                  <a:lnTo>
                    <a:pt x="1" y="5519"/>
                  </a:lnTo>
                  <a:lnTo>
                    <a:pt x="284" y="5609"/>
                  </a:lnTo>
                  <a:lnTo>
                    <a:pt x="2059" y="90"/>
                  </a:lnTo>
                  <a:lnTo>
                    <a:pt x="177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1" name="Google Shape;821;p82"/>
            <p:cNvSpPr/>
            <p:nvPr/>
          </p:nvSpPr>
          <p:spPr>
            <a:xfrm flipH="1">
              <a:off x="1423925" y="1421625"/>
              <a:ext cx="83750" cy="83750"/>
            </a:xfrm>
            <a:custGeom>
              <a:avLst/>
              <a:gdLst/>
              <a:ahLst/>
              <a:cxnLst/>
              <a:rect l="l" t="t" r="r" b="b"/>
              <a:pathLst>
                <a:path w="3350" h="3350" extrusionOk="0">
                  <a:moveTo>
                    <a:pt x="1679" y="1"/>
                  </a:moveTo>
                  <a:cubicBezTo>
                    <a:pt x="754" y="1"/>
                    <a:pt x="1" y="747"/>
                    <a:pt x="1" y="1671"/>
                  </a:cubicBezTo>
                  <a:cubicBezTo>
                    <a:pt x="1" y="2596"/>
                    <a:pt x="754" y="3349"/>
                    <a:pt x="1679" y="3349"/>
                  </a:cubicBezTo>
                  <a:cubicBezTo>
                    <a:pt x="2604" y="3349"/>
                    <a:pt x="3350" y="2596"/>
                    <a:pt x="3350" y="1671"/>
                  </a:cubicBezTo>
                  <a:cubicBezTo>
                    <a:pt x="3350" y="747"/>
                    <a:pt x="2604" y="1"/>
                    <a:pt x="1679" y="1"/>
                  </a:cubicBezTo>
                  <a:close/>
                </a:path>
              </a:pathLst>
            </a:custGeom>
            <a:solidFill>
              <a:srgbClr val="3425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2" name="Google Shape;822;p82"/>
            <p:cNvSpPr/>
            <p:nvPr/>
          </p:nvSpPr>
          <p:spPr>
            <a:xfrm flipH="1">
              <a:off x="1538025" y="1482950"/>
              <a:ext cx="112450" cy="59925"/>
            </a:xfrm>
            <a:custGeom>
              <a:avLst/>
              <a:gdLst/>
              <a:ahLst/>
              <a:cxnLst/>
              <a:rect l="l" t="t" r="r" b="b"/>
              <a:pathLst>
                <a:path w="4498" h="2397" extrusionOk="0">
                  <a:moveTo>
                    <a:pt x="2552" y="1"/>
                  </a:moveTo>
                  <a:cubicBezTo>
                    <a:pt x="2482" y="1"/>
                    <a:pt x="2412" y="3"/>
                    <a:pt x="2342" y="9"/>
                  </a:cubicBezTo>
                  <a:cubicBezTo>
                    <a:pt x="1768" y="46"/>
                    <a:pt x="1223" y="255"/>
                    <a:pt x="716" y="501"/>
                  </a:cubicBezTo>
                  <a:cubicBezTo>
                    <a:pt x="522" y="583"/>
                    <a:pt x="351" y="710"/>
                    <a:pt x="209" y="867"/>
                  </a:cubicBezTo>
                  <a:cubicBezTo>
                    <a:pt x="105" y="1001"/>
                    <a:pt x="0" y="1299"/>
                    <a:pt x="179" y="1418"/>
                  </a:cubicBezTo>
                  <a:cubicBezTo>
                    <a:pt x="366" y="1530"/>
                    <a:pt x="582" y="1597"/>
                    <a:pt x="798" y="1612"/>
                  </a:cubicBezTo>
                  <a:cubicBezTo>
                    <a:pt x="855" y="1618"/>
                    <a:pt x="911" y="1621"/>
                    <a:pt x="967" y="1621"/>
                  </a:cubicBezTo>
                  <a:cubicBezTo>
                    <a:pt x="1057" y="1621"/>
                    <a:pt x="1146" y="1614"/>
                    <a:pt x="1238" y="1605"/>
                  </a:cubicBezTo>
                  <a:cubicBezTo>
                    <a:pt x="1442" y="1585"/>
                    <a:pt x="1651" y="1553"/>
                    <a:pt x="1854" y="1553"/>
                  </a:cubicBezTo>
                  <a:cubicBezTo>
                    <a:pt x="2022" y="1553"/>
                    <a:pt x="2186" y="1575"/>
                    <a:pt x="2342" y="1642"/>
                  </a:cubicBezTo>
                  <a:cubicBezTo>
                    <a:pt x="2745" y="1814"/>
                    <a:pt x="2998" y="2246"/>
                    <a:pt x="3416" y="2366"/>
                  </a:cubicBezTo>
                  <a:cubicBezTo>
                    <a:pt x="3488" y="2386"/>
                    <a:pt x="3562" y="2396"/>
                    <a:pt x="3635" y="2396"/>
                  </a:cubicBezTo>
                  <a:cubicBezTo>
                    <a:pt x="3750" y="2396"/>
                    <a:pt x="3863" y="2371"/>
                    <a:pt x="3968" y="2321"/>
                  </a:cubicBezTo>
                  <a:cubicBezTo>
                    <a:pt x="4303" y="2172"/>
                    <a:pt x="4497" y="1776"/>
                    <a:pt x="4475" y="1404"/>
                  </a:cubicBezTo>
                  <a:cubicBezTo>
                    <a:pt x="4430" y="1031"/>
                    <a:pt x="4244" y="688"/>
                    <a:pt x="3945" y="456"/>
                  </a:cubicBezTo>
                  <a:cubicBezTo>
                    <a:pt x="3560" y="143"/>
                    <a:pt x="3053" y="1"/>
                    <a:pt x="2552" y="1"/>
                  </a:cubicBezTo>
                  <a:close/>
                </a:path>
              </a:pathLst>
            </a:custGeom>
            <a:solidFill>
              <a:srgbClr val="3425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3" name="Google Shape;823;p82"/>
            <p:cNvSpPr/>
            <p:nvPr/>
          </p:nvSpPr>
          <p:spPr>
            <a:xfrm flipH="1">
              <a:off x="1483775" y="1758925"/>
              <a:ext cx="159800" cy="253400"/>
            </a:xfrm>
            <a:custGeom>
              <a:avLst/>
              <a:gdLst/>
              <a:ahLst/>
              <a:cxnLst/>
              <a:rect l="l" t="t" r="r" b="b"/>
              <a:pathLst>
                <a:path w="6392" h="10136" extrusionOk="0">
                  <a:moveTo>
                    <a:pt x="6392" y="0"/>
                  </a:moveTo>
                  <a:lnTo>
                    <a:pt x="0" y="3118"/>
                  </a:lnTo>
                  <a:lnTo>
                    <a:pt x="0" y="10135"/>
                  </a:lnTo>
                  <a:lnTo>
                    <a:pt x="6392" y="0"/>
                  </a:ln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4" name="Google Shape;824;p82"/>
            <p:cNvSpPr/>
            <p:nvPr/>
          </p:nvSpPr>
          <p:spPr>
            <a:xfrm flipH="1">
              <a:off x="2023350" y="2281125"/>
              <a:ext cx="148450" cy="63075"/>
            </a:xfrm>
            <a:custGeom>
              <a:avLst/>
              <a:gdLst/>
              <a:ahLst/>
              <a:cxnLst/>
              <a:rect l="l" t="t" r="r" b="b"/>
              <a:pathLst>
                <a:path w="5938" h="2523" extrusionOk="0">
                  <a:moveTo>
                    <a:pt x="1007" y="1"/>
                  </a:moveTo>
                  <a:cubicBezTo>
                    <a:pt x="459" y="1"/>
                    <a:pt x="80" y="114"/>
                    <a:pt x="53" y="405"/>
                  </a:cubicBezTo>
                  <a:cubicBezTo>
                    <a:pt x="1" y="964"/>
                    <a:pt x="5154" y="2523"/>
                    <a:pt x="5154" y="2523"/>
                  </a:cubicBezTo>
                  <a:cubicBezTo>
                    <a:pt x="5154" y="2523"/>
                    <a:pt x="5937" y="1769"/>
                    <a:pt x="5632" y="1262"/>
                  </a:cubicBezTo>
                  <a:cubicBezTo>
                    <a:pt x="5406" y="889"/>
                    <a:pt x="2541" y="1"/>
                    <a:pt x="1007"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5" name="Google Shape;825;p82"/>
            <p:cNvSpPr/>
            <p:nvPr/>
          </p:nvSpPr>
          <p:spPr>
            <a:xfrm flipH="1">
              <a:off x="2050050" y="2304650"/>
              <a:ext cx="137400" cy="75400"/>
            </a:xfrm>
            <a:custGeom>
              <a:avLst/>
              <a:gdLst/>
              <a:ahLst/>
              <a:cxnLst/>
              <a:rect l="l" t="t" r="r" b="b"/>
              <a:pathLst>
                <a:path w="5496" h="3016" extrusionOk="0">
                  <a:moveTo>
                    <a:pt x="651" y="0"/>
                  </a:moveTo>
                  <a:cubicBezTo>
                    <a:pt x="418" y="0"/>
                    <a:pt x="255" y="70"/>
                    <a:pt x="194" y="232"/>
                  </a:cubicBezTo>
                  <a:cubicBezTo>
                    <a:pt x="0" y="761"/>
                    <a:pt x="3647" y="3013"/>
                    <a:pt x="3647" y="3013"/>
                  </a:cubicBezTo>
                  <a:cubicBezTo>
                    <a:pt x="3647" y="3013"/>
                    <a:pt x="3716" y="3016"/>
                    <a:pt x="3826" y="3016"/>
                  </a:cubicBezTo>
                  <a:cubicBezTo>
                    <a:pt x="4292" y="3016"/>
                    <a:pt x="5495" y="2972"/>
                    <a:pt x="5363" y="2514"/>
                  </a:cubicBezTo>
                  <a:cubicBezTo>
                    <a:pt x="5224" y="2035"/>
                    <a:pt x="1914" y="0"/>
                    <a:pt x="651"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6" name="Google Shape;826;p82"/>
            <p:cNvSpPr/>
            <p:nvPr/>
          </p:nvSpPr>
          <p:spPr>
            <a:xfrm flipH="1">
              <a:off x="1937225" y="2233550"/>
              <a:ext cx="102600" cy="94975"/>
            </a:xfrm>
            <a:custGeom>
              <a:avLst/>
              <a:gdLst/>
              <a:ahLst/>
              <a:cxnLst/>
              <a:rect l="l" t="t" r="r" b="b"/>
              <a:pathLst>
                <a:path w="4104" h="3799" extrusionOk="0">
                  <a:moveTo>
                    <a:pt x="811" y="0"/>
                  </a:moveTo>
                  <a:cubicBezTo>
                    <a:pt x="1" y="0"/>
                    <a:pt x="599" y="1905"/>
                    <a:pt x="599" y="1905"/>
                  </a:cubicBezTo>
                  <a:cubicBezTo>
                    <a:pt x="599" y="1905"/>
                    <a:pt x="2660" y="3798"/>
                    <a:pt x="3457" y="3798"/>
                  </a:cubicBezTo>
                  <a:cubicBezTo>
                    <a:pt x="3580" y="3798"/>
                    <a:pt x="3673" y="3753"/>
                    <a:pt x="3724" y="3650"/>
                  </a:cubicBezTo>
                  <a:cubicBezTo>
                    <a:pt x="4104" y="2867"/>
                    <a:pt x="919" y="10"/>
                    <a:pt x="919" y="10"/>
                  </a:cubicBezTo>
                  <a:cubicBezTo>
                    <a:pt x="881" y="4"/>
                    <a:pt x="845" y="0"/>
                    <a:pt x="811" y="0"/>
                  </a:cubicBezTo>
                  <a:close/>
                </a:path>
              </a:pathLst>
            </a:custGeom>
            <a:solidFill>
              <a:srgbClr val="2B9C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7" name="Google Shape;827;p82"/>
            <p:cNvSpPr/>
            <p:nvPr/>
          </p:nvSpPr>
          <p:spPr>
            <a:xfrm flipH="1">
              <a:off x="1660350" y="4295394"/>
              <a:ext cx="543625" cy="175700"/>
            </a:xfrm>
            <a:custGeom>
              <a:avLst/>
              <a:gdLst/>
              <a:ahLst/>
              <a:cxnLst/>
              <a:rect l="l" t="t" r="r" b="b"/>
              <a:pathLst>
                <a:path w="21745" h="7028" extrusionOk="0">
                  <a:moveTo>
                    <a:pt x="20783" y="1"/>
                  </a:moveTo>
                  <a:lnTo>
                    <a:pt x="15092" y="15"/>
                  </a:lnTo>
                  <a:cubicBezTo>
                    <a:pt x="14123" y="493"/>
                    <a:pt x="945" y="5296"/>
                    <a:pt x="549" y="5900"/>
                  </a:cubicBezTo>
                  <a:cubicBezTo>
                    <a:pt x="1" y="6740"/>
                    <a:pt x="1911" y="7028"/>
                    <a:pt x="4781" y="7028"/>
                  </a:cubicBezTo>
                  <a:cubicBezTo>
                    <a:pt x="11004" y="7028"/>
                    <a:pt x="21745" y="5676"/>
                    <a:pt x="21745" y="5676"/>
                  </a:cubicBezTo>
                  <a:lnTo>
                    <a:pt x="20783" y="1"/>
                  </a:lnTo>
                  <a:close/>
                </a:path>
              </a:pathLst>
            </a:custGeom>
            <a:solidFill>
              <a:srgbClr val="232E4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8" name="Google Shape;828;p82"/>
            <p:cNvSpPr/>
            <p:nvPr/>
          </p:nvSpPr>
          <p:spPr>
            <a:xfrm flipH="1">
              <a:off x="1674875" y="4255650"/>
              <a:ext cx="166725" cy="42525"/>
            </a:xfrm>
            <a:custGeom>
              <a:avLst/>
              <a:gdLst/>
              <a:ahLst/>
              <a:cxnLst/>
              <a:rect l="l" t="t" r="r" b="b"/>
              <a:pathLst>
                <a:path w="6669" h="1701" extrusionOk="0">
                  <a:moveTo>
                    <a:pt x="1" y="0"/>
                  </a:moveTo>
                  <a:lnTo>
                    <a:pt x="597" y="1700"/>
                  </a:lnTo>
                  <a:lnTo>
                    <a:pt x="6288" y="1686"/>
                  </a:lnTo>
                  <a:lnTo>
                    <a:pt x="6668" y="254"/>
                  </a:lnTo>
                  <a:lnTo>
                    <a:pt x="1" y="0"/>
                  </a:ln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29" name="Google Shape;829;p82"/>
            <p:cNvSpPr/>
            <p:nvPr/>
          </p:nvSpPr>
          <p:spPr>
            <a:xfrm flipH="1">
              <a:off x="1684400" y="4295394"/>
              <a:ext cx="298525" cy="72850"/>
            </a:xfrm>
            <a:custGeom>
              <a:avLst/>
              <a:gdLst/>
              <a:ahLst/>
              <a:cxnLst/>
              <a:rect l="l" t="t" r="r" b="b"/>
              <a:pathLst>
                <a:path w="11941" h="2914" extrusionOk="0">
                  <a:moveTo>
                    <a:pt x="11941" y="1"/>
                  </a:moveTo>
                  <a:lnTo>
                    <a:pt x="6250" y="8"/>
                  </a:lnTo>
                  <a:cubicBezTo>
                    <a:pt x="5840" y="217"/>
                    <a:pt x="3036" y="1224"/>
                    <a:pt x="1" y="2342"/>
                  </a:cubicBezTo>
                  <a:cubicBezTo>
                    <a:pt x="1521" y="2749"/>
                    <a:pt x="2897" y="2913"/>
                    <a:pt x="4128" y="2913"/>
                  </a:cubicBezTo>
                  <a:cubicBezTo>
                    <a:pt x="9316" y="2913"/>
                    <a:pt x="11941" y="1"/>
                    <a:pt x="11941" y="1"/>
                  </a:cubicBez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0" name="Google Shape;830;p82"/>
            <p:cNvSpPr/>
            <p:nvPr/>
          </p:nvSpPr>
          <p:spPr>
            <a:xfrm flipH="1">
              <a:off x="1093350" y="4336219"/>
              <a:ext cx="314750" cy="210175"/>
            </a:xfrm>
            <a:custGeom>
              <a:avLst/>
              <a:gdLst/>
              <a:ahLst/>
              <a:cxnLst/>
              <a:rect l="l" t="t" r="r" b="b"/>
              <a:pathLst>
                <a:path w="12590" h="8407" extrusionOk="0">
                  <a:moveTo>
                    <a:pt x="3931" y="1"/>
                  </a:moveTo>
                  <a:lnTo>
                    <a:pt x="0" y="5587"/>
                  </a:lnTo>
                  <a:cubicBezTo>
                    <a:pt x="288" y="6697"/>
                    <a:pt x="835" y="8406"/>
                    <a:pt x="3247" y="8406"/>
                  </a:cubicBezTo>
                  <a:cubicBezTo>
                    <a:pt x="4335" y="8406"/>
                    <a:pt x="5801" y="8059"/>
                    <a:pt x="7794" y="7153"/>
                  </a:cubicBezTo>
                  <a:lnTo>
                    <a:pt x="12589" y="3446"/>
                  </a:lnTo>
                  <a:cubicBezTo>
                    <a:pt x="12589" y="3446"/>
                    <a:pt x="10449" y="2537"/>
                    <a:pt x="6079" y="1753"/>
                  </a:cubicBezTo>
                  <a:cubicBezTo>
                    <a:pt x="3931" y="1366"/>
                    <a:pt x="3931" y="1"/>
                    <a:pt x="3931" y="1"/>
                  </a:cubicBezTo>
                  <a:close/>
                </a:path>
              </a:pathLst>
            </a:custGeom>
            <a:solidFill>
              <a:srgbClr val="232E4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1" name="Google Shape;831;p82"/>
            <p:cNvSpPr/>
            <p:nvPr/>
          </p:nvSpPr>
          <p:spPr>
            <a:xfrm flipH="1">
              <a:off x="1093350" y="4308269"/>
              <a:ext cx="239800" cy="113925"/>
            </a:xfrm>
            <a:custGeom>
              <a:avLst/>
              <a:gdLst/>
              <a:ahLst/>
              <a:cxnLst/>
              <a:rect l="l" t="t" r="r" b="b"/>
              <a:pathLst>
                <a:path w="9592" h="4557" extrusionOk="0">
                  <a:moveTo>
                    <a:pt x="9487" y="0"/>
                  </a:moveTo>
                  <a:lnTo>
                    <a:pt x="1321" y="142"/>
                  </a:lnTo>
                  <a:lnTo>
                    <a:pt x="1" y="3483"/>
                  </a:lnTo>
                  <a:lnTo>
                    <a:pt x="9591" y="4557"/>
                  </a:lnTo>
                  <a:lnTo>
                    <a:pt x="9487" y="0"/>
                  </a:lnTo>
                  <a:close/>
                </a:path>
              </a:pathLst>
            </a:custGeom>
            <a:solidFill>
              <a:srgbClr val="232E4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2" name="Google Shape;832;p82"/>
            <p:cNvSpPr/>
            <p:nvPr/>
          </p:nvSpPr>
          <p:spPr>
            <a:xfrm flipH="1">
              <a:off x="1095975" y="4305888"/>
              <a:ext cx="213875" cy="86650"/>
            </a:xfrm>
            <a:custGeom>
              <a:avLst/>
              <a:gdLst/>
              <a:ahLst/>
              <a:cxnLst/>
              <a:rect l="l" t="t" r="r" b="b"/>
              <a:pathLst>
                <a:path w="8555" h="3466" extrusionOk="0">
                  <a:moveTo>
                    <a:pt x="8555" y="0"/>
                  </a:moveTo>
                  <a:lnTo>
                    <a:pt x="389" y="142"/>
                  </a:lnTo>
                  <a:lnTo>
                    <a:pt x="1" y="1119"/>
                  </a:lnTo>
                  <a:cubicBezTo>
                    <a:pt x="224" y="2021"/>
                    <a:pt x="582" y="2924"/>
                    <a:pt x="1172" y="3326"/>
                  </a:cubicBezTo>
                  <a:cubicBezTo>
                    <a:pt x="1312" y="3422"/>
                    <a:pt x="1498" y="3465"/>
                    <a:pt x="1719" y="3465"/>
                  </a:cubicBezTo>
                  <a:cubicBezTo>
                    <a:pt x="3707" y="3465"/>
                    <a:pt x="8555" y="0"/>
                    <a:pt x="8555" y="0"/>
                  </a:cubicBez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3" name="Google Shape;833;p82"/>
            <p:cNvSpPr/>
            <p:nvPr/>
          </p:nvSpPr>
          <p:spPr>
            <a:xfrm flipH="1">
              <a:off x="1089800" y="2506750"/>
              <a:ext cx="186100" cy="1755450"/>
            </a:xfrm>
            <a:custGeom>
              <a:avLst/>
              <a:gdLst/>
              <a:ahLst/>
              <a:cxnLst/>
              <a:rect l="l" t="t" r="r" b="b"/>
              <a:pathLst>
                <a:path w="7444" h="70218" extrusionOk="0">
                  <a:moveTo>
                    <a:pt x="269" y="1"/>
                  </a:moveTo>
                  <a:lnTo>
                    <a:pt x="0" y="128"/>
                  </a:lnTo>
                  <a:cubicBezTo>
                    <a:pt x="30" y="195"/>
                    <a:pt x="3095" y="6504"/>
                    <a:pt x="3356" y="12426"/>
                  </a:cubicBezTo>
                  <a:cubicBezTo>
                    <a:pt x="3610" y="18385"/>
                    <a:pt x="7107" y="69703"/>
                    <a:pt x="7145" y="70217"/>
                  </a:cubicBezTo>
                  <a:lnTo>
                    <a:pt x="7443" y="70195"/>
                  </a:lnTo>
                  <a:cubicBezTo>
                    <a:pt x="7413" y="69680"/>
                    <a:pt x="3908" y="18370"/>
                    <a:pt x="3654" y="12418"/>
                  </a:cubicBezTo>
                  <a:cubicBezTo>
                    <a:pt x="3393" y="6422"/>
                    <a:pt x="298" y="61"/>
                    <a:pt x="269"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4" name="Google Shape;834;p82"/>
            <p:cNvSpPr/>
            <p:nvPr/>
          </p:nvSpPr>
          <p:spPr>
            <a:xfrm flipH="1">
              <a:off x="1787125" y="2511975"/>
              <a:ext cx="89150" cy="1750025"/>
            </a:xfrm>
            <a:custGeom>
              <a:avLst/>
              <a:gdLst/>
              <a:ahLst/>
              <a:cxnLst/>
              <a:rect l="l" t="t" r="r" b="b"/>
              <a:pathLst>
                <a:path w="3566" h="70001" extrusionOk="0">
                  <a:moveTo>
                    <a:pt x="3275" y="1"/>
                  </a:moveTo>
                  <a:cubicBezTo>
                    <a:pt x="3245" y="217"/>
                    <a:pt x="291" y="22061"/>
                    <a:pt x="142" y="25007"/>
                  </a:cubicBezTo>
                  <a:cubicBezTo>
                    <a:pt x="1" y="27960"/>
                    <a:pt x="142" y="69583"/>
                    <a:pt x="142" y="70001"/>
                  </a:cubicBezTo>
                  <a:lnTo>
                    <a:pt x="441" y="70001"/>
                  </a:lnTo>
                  <a:cubicBezTo>
                    <a:pt x="441" y="69583"/>
                    <a:pt x="299" y="27960"/>
                    <a:pt x="441" y="25022"/>
                  </a:cubicBezTo>
                  <a:cubicBezTo>
                    <a:pt x="590" y="22084"/>
                    <a:pt x="3536" y="262"/>
                    <a:pt x="3565" y="38"/>
                  </a:cubicBezTo>
                  <a:lnTo>
                    <a:pt x="3275"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5" name="Google Shape;835;p82"/>
            <p:cNvSpPr/>
            <p:nvPr/>
          </p:nvSpPr>
          <p:spPr>
            <a:xfrm flipH="1">
              <a:off x="2015150" y="2288425"/>
              <a:ext cx="55025" cy="64925"/>
            </a:xfrm>
            <a:custGeom>
              <a:avLst/>
              <a:gdLst/>
              <a:ahLst/>
              <a:cxnLst/>
              <a:rect l="l" t="t" r="r" b="b"/>
              <a:pathLst>
                <a:path w="2201" h="2597" extrusionOk="0">
                  <a:moveTo>
                    <a:pt x="2200" y="1"/>
                  </a:moveTo>
                  <a:lnTo>
                    <a:pt x="2200" y="1"/>
                  </a:lnTo>
                  <a:cubicBezTo>
                    <a:pt x="2200" y="1"/>
                    <a:pt x="75" y="448"/>
                    <a:pt x="0" y="2596"/>
                  </a:cubicBezTo>
                  <a:cubicBezTo>
                    <a:pt x="0" y="2596"/>
                    <a:pt x="627" y="754"/>
                    <a:pt x="2200" y="1"/>
                  </a:cubicBezTo>
                  <a:close/>
                </a:path>
              </a:pathLst>
            </a:custGeom>
            <a:solidFill>
              <a:srgbClr val="178BF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6" name="Google Shape;836;p82"/>
            <p:cNvSpPr/>
            <p:nvPr/>
          </p:nvSpPr>
          <p:spPr>
            <a:xfrm flipH="1">
              <a:off x="1230575" y="2491275"/>
              <a:ext cx="599275" cy="66025"/>
            </a:xfrm>
            <a:custGeom>
              <a:avLst/>
              <a:gdLst/>
              <a:ahLst/>
              <a:cxnLst/>
              <a:rect l="l" t="t" r="r" b="b"/>
              <a:pathLst>
                <a:path w="23971" h="2641" extrusionOk="0">
                  <a:moveTo>
                    <a:pt x="23873" y="1"/>
                  </a:moveTo>
                  <a:cubicBezTo>
                    <a:pt x="18867" y="1753"/>
                    <a:pt x="14560" y="2337"/>
                    <a:pt x="11043" y="2337"/>
                  </a:cubicBezTo>
                  <a:cubicBezTo>
                    <a:pt x="4081" y="2337"/>
                    <a:pt x="217" y="50"/>
                    <a:pt x="157" y="16"/>
                  </a:cubicBezTo>
                  <a:lnTo>
                    <a:pt x="1" y="277"/>
                  </a:lnTo>
                  <a:cubicBezTo>
                    <a:pt x="60" y="307"/>
                    <a:pt x="3991" y="2641"/>
                    <a:pt x="11053" y="2641"/>
                  </a:cubicBezTo>
                  <a:cubicBezTo>
                    <a:pt x="14596" y="2641"/>
                    <a:pt x="18936" y="2052"/>
                    <a:pt x="23970" y="284"/>
                  </a:cubicBezTo>
                  <a:lnTo>
                    <a:pt x="2387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7" name="Google Shape;837;p82"/>
            <p:cNvSpPr/>
            <p:nvPr/>
          </p:nvSpPr>
          <p:spPr>
            <a:xfrm flipH="1">
              <a:off x="1410675" y="1752300"/>
              <a:ext cx="826925" cy="1623325"/>
            </a:xfrm>
            <a:custGeom>
              <a:avLst/>
              <a:gdLst/>
              <a:ahLst/>
              <a:cxnLst/>
              <a:rect l="l" t="t" r="r" b="b"/>
              <a:pathLst>
                <a:path w="33077" h="64933" extrusionOk="0">
                  <a:moveTo>
                    <a:pt x="2784" y="0"/>
                  </a:moveTo>
                  <a:cubicBezTo>
                    <a:pt x="1538" y="0"/>
                    <a:pt x="345" y="942"/>
                    <a:pt x="284" y="2376"/>
                  </a:cubicBezTo>
                  <a:lnTo>
                    <a:pt x="164" y="4949"/>
                  </a:lnTo>
                  <a:cubicBezTo>
                    <a:pt x="0" y="8521"/>
                    <a:pt x="627" y="12086"/>
                    <a:pt x="2006" y="15390"/>
                  </a:cubicBezTo>
                  <a:lnTo>
                    <a:pt x="22627" y="64933"/>
                  </a:lnTo>
                  <a:lnTo>
                    <a:pt x="33076" y="60585"/>
                  </a:lnTo>
                  <a:lnTo>
                    <a:pt x="12455" y="11034"/>
                  </a:lnTo>
                  <a:cubicBezTo>
                    <a:pt x="11083" y="7738"/>
                    <a:pt x="8994" y="4777"/>
                    <a:pt x="6347" y="2376"/>
                  </a:cubicBezTo>
                  <a:lnTo>
                    <a:pt x="4438" y="646"/>
                  </a:lnTo>
                  <a:cubicBezTo>
                    <a:pt x="3946" y="201"/>
                    <a:pt x="3359" y="0"/>
                    <a:pt x="2784"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8" name="Google Shape;838;p82"/>
            <p:cNvSpPr/>
            <p:nvPr/>
          </p:nvSpPr>
          <p:spPr>
            <a:xfrm flipH="1">
              <a:off x="1907575" y="1920975"/>
              <a:ext cx="357450" cy="182000"/>
            </a:xfrm>
            <a:custGeom>
              <a:avLst/>
              <a:gdLst/>
              <a:ahLst/>
              <a:cxnLst/>
              <a:rect l="l" t="t" r="r" b="b"/>
              <a:pathLst>
                <a:path w="14298" h="7280" extrusionOk="0">
                  <a:moveTo>
                    <a:pt x="13582" y="1"/>
                  </a:moveTo>
                  <a:cubicBezTo>
                    <a:pt x="13572" y="1"/>
                    <a:pt x="13562" y="3"/>
                    <a:pt x="13552" y="7"/>
                  </a:cubicBezTo>
                  <a:lnTo>
                    <a:pt x="61" y="5622"/>
                  </a:lnTo>
                  <a:cubicBezTo>
                    <a:pt x="23" y="5637"/>
                    <a:pt x="1" y="5682"/>
                    <a:pt x="16" y="5719"/>
                  </a:cubicBezTo>
                  <a:lnTo>
                    <a:pt x="650" y="7233"/>
                  </a:lnTo>
                  <a:cubicBezTo>
                    <a:pt x="661" y="7260"/>
                    <a:pt x="687" y="7280"/>
                    <a:pt x="715" y="7280"/>
                  </a:cubicBezTo>
                  <a:cubicBezTo>
                    <a:pt x="726" y="7280"/>
                    <a:pt x="736" y="7277"/>
                    <a:pt x="747" y="7271"/>
                  </a:cubicBezTo>
                  <a:lnTo>
                    <a:pt x="14238" y="1655"/>
                  </a:lnTo>
                  <a:cubicBezTo>
                    <a:pt x="14275" y="1640"/>
                    <a:pt x="14298" y="1603"/>
                    <a:pt x="14283" y="1565"/>
                  </a:cubicBezTo>
                  <a:lnTo>
                    <a:pt x="13649" y="44"/>
                  </a:lnTo>
                  <a:cubicBezTo>
                    <a:pt x="13638" y="16"/>
                    <a:pt x="13610" y="1"/>
                    <a:pt x="13582" y="1"/>
                  </a:cubicBezTo>
                  <a:close/>
                </a:path>
              </a:pathLst>
            </a:custGeom>
            <a:solidFill>
              <a:srgbClr val="232E4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39" name="Google Shape;839;p82"/>
            <p:cNvSpPr/>
            <p:nvPr/>
          </p:nvSpPr>
          <p:spPr>
            <a:xfrm flipH="1">
              <a:off x="1626400" y="1630975"/>
              <a:ext cx="647000" cy="1226525"/>
            </a:xfrm>
            <a:custGeom>
              <a:avLst/>
              <a:gdLst/>
              <a:ahLst/>
              <a:cxnLst/>
              <a:rect l="l" t="t" r="r" b="b"/>
              <a:pathLst>
                <a:path w="25880" h="49061" extrusionOk="0">
                  <a:moveTo>
                    <a:pt x="1311" y="0"/>
                  </a:moveTo>
                  <a:cubicBezTo>
                    <a:pt x="1263" y="0"/>
                    <a:pt x="1218" y="8"/>
                    <a:pt x="1179" y="24"/>
                  </a:cubicBezTo>
                  <a:lnTo>
                    <a:pt x="1126" y="47"/>
                  </a:lnTo>
                  <a:cubicBezTo>
                    <a:pt x="0" y="524"/>
                    <a:pt x="1119" y="8661"/>
                    <a:pt x="1119" y="8661"/>
                  </a:cubicBezTo>
                  <a:cubicBezTo>
                    <a:pt x="545" y="11241"/>
                    <a:pt x="724" y="13725"/>
                    <a:pt x="1641" y="15932"/>
                  </a:cubicBezTo>
                  <a:lnTo>
                    <a:pt x="15431" y="49060"/>
                  </a:lnTo>
                  <a:lnTo>
                    <a:pt x="25879" y="44712"/>
                  </a:lnTo>
                  <a:lnTo>
                    <a:pt x="12090" y="11584"/>
                  </a:lnTo>
                  <a:cubicBezTo>
                    <a:pt x="11172" y="9369"/>
                    <a:pt x="9539" y="7497"/>
                    <a:pt x="7302" y="6080"/>
                  </a:cubicBezTo>
                  <a:cubicBezTo>
                    <a:pt x="7302" y="6080"/>
                    <a:pt x="2660" y="0"/>
                    <a:pt x="1311" y="0"/>
                  </a:cubicBezTo>
                  <a:close/>
                </a:path>
              </a:pathLst>
            </a:custGeom>
            <a:solidFill>
              <a:srgbClr val="232E4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0" name="Google Shape;840;p82"/>
            <p:cNvSpPr/>
            <p:nvPr/>
          </p:nvSpPr>
          <p:spPr>
            <a:xfrm flipH="1">
              <a:off x="1653250" y="1662425"/>
              <a:ext cx="603375" cy="1165425"/>
            </a:xfrm>
            <a:custGeom>
              <a:avLst/>
              <a:gdLst/>
              <a:ahLst/>
              <a:cxnLst/>
              <a:rect l="l" t="t" r="r" b="b"/>
              <a:pathLst>
                <a:path w="24135" h="46617" extrusionOk="0">
                  <a:moveTo>
                    <a:pt x="1131" y="1"/>
                  </a:moveTo>
                  <a:cubicBezTo>
                    <a:pt x="1094" y="1"/>
                    <a:pt x="1060" y="7"/>
                    <a:pt x="1030" y="19"/>
                  </a:cubicBezTo>
                  <a:lnTo>
                    <a:pt x="985" y="34"/>
                  </a:lnTo>
                  <a:cubicBezTo>
                    <a:pt x="0" y="452"/>
                    <a:pt x="1246" y="8141"/>
                    <a:pt x="1246" y="8141"/>
                  </a:cubicBezTo>
                  <a:cubicBezTo>
                    <a:pt x="821" y="10557"/>
                    <a:pt x="1059" y="12899"/>
                    <a:pt x="1932" y="15002"/>
                  </a:cubicBezTo>
                  <a:lnTo>
                    <a:pt x="15095" y="46616"/>
                  </a:lnTo>
                  <a:lnTo>
                    <a:pt x="24134" y="42858"/>
                  </a:lnTo>
                  <a:lnTo>
                    <a:pt x="10971" y="11244"/>
                  </a:lnTo>
                  <a:cubicBezTo>
                    <a:pt x="10098" y="9133"/>
                    <a:pt x="8599" y="7313"/>
                    <a:pt x="6593" y="5919"/>
                  </a:cubicBezTo>
                  <a:cubicBezTo>
                    <a:pt x="6593" y="5919"/>
                    <a:pt x="2293" y="1"/>
                    <a:pt x="1131" y="1"/>
                  </a:cubicBezTo>
                  <a:close/>
                </a:path>
              </a:pathLst>
            </a:custGeom>
            <a:solidFill>
              <a:srgbClr val="D98A2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1" name="Google Shape;841;p82"/>
            <p:cNvSpPr/>
            <p:nvPr/>
          </p:nvSpPr>
          <p:spPr>
            <a:xfrm flipH="1">
              <a:off x="1304600" y="3215350"/>
              <a:ext cx="473775" cy="210875"/>
            </a:xfrm>
            <a:custGeom>
              <a:avLst/>
              <a:gdLst/>
              <a:ahLst/>
              <a:cxnLst/>
              <a:rect l="l" t="t" r="r" b="b"/>
              <a:pathLst>
                <a:path w="18951" h="8435" extrusionOk="0">
                  <a:moveTo>
                    <a:pt x="17195" y="1"/>
                  </a:moveTo>
                  <a:cubicBezTo>
                    <a:pt x="15447" y="1"/>
                    <a:pt x="12213" y="845"/>
                    <a:pt x="8681" y="2316"/>
                  </a:cubicBezTo>
                  <a:cubicBezTo>
                    <a:pt x="3692" y="4397"/>
                    <a:pt x="0" y="6933"/>
                    <a:pt x="433" y="7984"/>
                  </a:cubicBezTo>
                  <a:cubicBezTo>
                    <a:pt x="561" y="8290"/>
                    <a:pt x="1028" y="8434"/>
                    <a:pt x="1750" y="8434"/>
                  </a:cubicBezTo>
                  <a:cubicBezTo>
                    <a:pt x="3496" y="8434"/>
                    <a:pt x="6734" y="7587"/>
                    <a:pt x="10270" y="6120"/>
                  </a:cubicBezTo>
                  <a:cubicBezTo>
                    <a:pt x="15259" y="4039"/>
                    <a:pt x="18951" y="1503"/>
                    <a:pt x="18518" y="452"/>
                  </a:cubicBezTo>
                  <a:cubicBezTo>
                    <a:pt x="18389" y="146"/>
                    <a:pt x="17920" y="1"/>
                    <a:pt x="1719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2" name="Google Shape;842;p82"/>
            <p:cNvSpPr/>
            <p:nvPr/>
          </p:nvSpPr>
          <p:spPr>
            <a:xfrm flipH="1">
              <a:off x="1337775" y="3228475"/>
              <a:ext cx="401275" cy="184775"/>
            </a:xfrm>
            <a:custGeom>
              <a:avLst/>
              <a:gdLst/>
              <a:ahLst/>
              <a:cxnLst/>
              <a:rect l="l" t="t" r="r" b="b"/>
              <a:pathLst>
                <a:path w="16051" h="7391" extrusionOk="0">
                  <a:moveTo>
                    <a:pt x="14249" y="0"/>
                  </a:moveTo>
                  <a:cubicBezTo>
                    <a:pt x="13780" y="0"/>
                    <a:pt x="13210" y="69"/>
                    <a:pt x="12575" y="195"/>
                  </a:cubicBezTo>
                  <a:lnTo>
                    <a:pt x="12746" y="606"/>
                  </a:lnTo>
                  <a:cubicBezTo>
                    <a:pt x="13388" y="485"/>
                    <a:pt x="13917" y="427"/>
                    <a:pt x="14317" y="427"/>
                  </a:cubicBezTo>
                  <a:cubicBezTo>
                    <a:pt x="14805" y="427"/>
                    <a:pt x="15100" y="513"/>
                    <a:pt x="15170" y="673"/>
                  </a:cubicBezTo>
                  <a:cubicBezTo>
                    <a:pt x="15409" y="1239"/>
                    <a:pt x="12977" y="3186"/>
                    <a:pt x="8473" y="5065"/>
                  </a:cubicBezTo>
                  <a:cubicBezTo>
                    <a:pt x="5247" y="6408"/>
                    <a:pt x="2742" y="6968"/>
                    <a:pt x="1496" y="6968"/>
                  </a:cubicBezTo>
                  <a:cubicBezTo>
                    <a:pt x="1005" y="6968"/>
                    <a:pt x="709" y="6881"/>
                    <a:pt x="642" y="6721"/>
                  </a:cubicBezTo>
                  <a:cubicBezTo>
                    <a:pt x="523" y="6430"/>
                    <a:pt x="1112" y="5774"/>
                    <a:pt x="2305" y="4954"/>
                  </a:cubicBezTo>
                  <a:lnTo>
                    <a:pt x="2134" y="4543"/>
                  </a:lnTo>
                  <a:cubicBezTo>
                    <a:pt x="799" y="5446"/>
                    <a:pt x="1" y="6303"/>
                    <a:pt x="239" y="6885"/>
                  </a:cubicBezTo>
                  <a:cubicBezTo>
                    <a:pt x="386" y="7237"/>
                    <a:pt x="864" y="7391"/>
                    <a:pt x="1565" y="7391"/>
                  </a:cubicBezTo>
                  <a:cubicBezTo>
                    <a:pt x="3182" y="7391"/>
                    <a:pt x="5986" y="6571"/>
                    <a:pt x="8644" y="5468"/>
                  </a:cubicBezTo>
                  <a:cubicBezTo>
                    <a:pt x="12455" y="3880"/>
                    <a:pt x="16050" y="1665"/>
                    <a:pt x="15573" y="501"/>
                  </a:cubicBezTo>
                  <a:cubicBezTo>
                    <a:pt x="15426" y="153"/>
                    <a:pt x="14948" y="0"/>
                    <a:pt x="14249" y="0"/>
                  </a:cubicBezTo>
                  <a:close/>
                </a:path>
              </a:pathLst>
            </a:custGeom>
            <a:solidFill>
              <a:srgbClr val="D3E6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3" name="Google Shape;843;p82"/>
            <p:cNvSpPr/>
            <p:nvPr/>
          </p:nvSpPr>
          <p:spPr>
            <a:xfrm flipH="1">
              <a:off x="1186200" y="3635675"/>
              <a:ext cx="380375" cy="163400"/>
            </a:xfrm>
            <a:custGeom>
              <a:avLst/>
              <a:gdLst/>
              <a:ahLst/>
              <a:cxnLst/>
              <a:rect l="l" t="t" r="r" b="b"/>
              <a:pathLst>
                <a:path w="15215" h="6536" extrusionOk="0">
                  <a:moveTo>
                    <a:pt x="14307" y="0"/>
                  </a:moveTo>
                  <a:cubicBezTo>
                    <a:pt x="13078" y="0"/>
                    <a:pt x="10268" y="805"/>
                    <a:pt x="7123" y="2112"/>
                  </a:cubicBezTo>
                  <a:cubicBezTo>
                    <a:pt x="3073" y="3798"/>
                    <a:pt x="0" y="5684"/>
                    <a:pt x="269" y="6326"/>
                  </a:cubicBezTo>
                  <a:cubicBezTo>
                    <a:pt x="329" y="6468"/>
                    <a:pt x="552" y="6536"/>
                    <a:pt x="908" y="6536"/>
                  </a:cubicBezTo>
                  <a:cubicBezTo>
                    <a:pt x="2136" y="6536"/>
                    <a:pt x="4944" y="5731"/>
                    <a:pt x="8085" y="4424"/>
                  </a:cubicBezTo>
                  <a:cubicBezTo>
                    <a:pt x="12142" y="2739"/>
                    <a:pt x="15214" y="852"/>
                    <a:pt x="14946" y="210"/>
                  </a:cubicBezTo>
                  <a:cubicBezTo>
                    <a:pt x="14886" y="68"/>
                    <a:pt x="14662" y="0"/>
                    <a:pt x="1430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4" name="Google Shape;844;p82"/>
            <p:cNvSpPr/>
            <p:nvPr/>
          </p:nvSpPr>
          <p:spPr>
            <a:xfrm flipH="1">
              <a:off x="1213425" y="3646600"/>
              <a:ext cx="322200" cy="141675"/>
            </a:xfrm>
            <a:custGeom>
              <a:avLst/>
              <a:gdLst/>
              <a:ahLst/>
              <a:cxnLst/>
              <a:rect l="l" t="t" r="r" b="b"/>
              <a:pathLst>
                <a:path w="12888" h="5667" extrusionOk="0">
                  <a:moveTo>
                    <a:pt x="11921" y="1"/>
                  </a:moveTo>
                  <a:cubicBezTo>
                    <a:pt x="11512" y="1"/>
                    <a:pt x="10943" y="96"/>
                    <a:pt x="10270" y="258"/>
                  </a:cubicBezTo>
                  <a:lnTo>
                    <a:pt x="10374" y="512"/>
                  </a:lnTo>
                  <a:cubicBezTo>
                    <a:pt x="11046" y="348"/>
                    <a:pt x="11558" y="271"/>
                    <a:pt x="11879" y="271"/>
                  </a:cubicBezTo>
                  <a:cubicBezTo>
                    <a:pt x="12100" y="271"/>
                    <a:pt x="12231" y="308"/>
                    <a:pt x="12261" y="377"/>
                  </a:cubicBezTo>
                  <a:cubicBezTo>
                    <a:pt x="12410" y="728"/>
                    <a:pt x="10367" y="2145"/>
                    <a:pt x="6712" y="3666"/>
                  </a:cubicBezTo>
                  <a:cubicBezTo>
                    <a:pt x="3838" y="4865"/>
                    <a:pt x="1710" y="5397"/>
                    <a:pt x="867" y="5397"/>
                  </a:cubicBezTo>
                  <a:cubicBezTo>
                    <a:pt x="641" y="5397"/>
                    <a:pt x="508" y="5359"/>
                    <a:pt x="478" y="5285"/>
                  </a:cubicBezTo>
                  <a:cubicBezTo>
                    <a:pt x="403" y="5113"/>
                    <a:pt x="903" y="4651"/>
                    <a:pt x="1895" y="4047"/>
                  </a:cubicBezTo>
                  <a:lnTo>
                    <a:pt x="1790" y="3793"/>
                  </a:lnTo>
                  <a:cubicBezTo>
                    <a:pt x="686" y="4464"/>
                    <a:pt x="0" y="5068"/>
                    <a:pt x="149" y="5426"/>
                  </a:cubicBezTo>
                  <a:cubicBezTo>
                    <a:pt x="218" y="5592"/>
                    <a:pt x="454" y="5667"/>
                    <a:pt x="816" y="5667"/>
                  </a:cubicBezTo>
                  <a:cubicBezTo>
                    <a:pt x="1983" y="5667"/>
                    <a:pt x="4454" y="4892"/>
                    <a:pt x="6817" y="3912"/>
                  </a:cubicBezTo>
                  <a:cubicBezTo>
                    <a:pt x="9912" y="2622"/>
                    <a:pt x="12887" y="952"/>
                    <a:pt x="12589" y="243"/>
                  </a:cubicBezTo>
                  <a:cubicBezTo>
                    <a:pt x="12519" y="75"/>
                    <a:pt x="12283" y="1"/>
                    <a:pt x="11921" y="1"/>
                  </a:cubicBezTo>
                  <a:close/>
                </a:path>
              </a:pathLst>
            </a:custGeom>
            <a:solidFill>
              <a:srgbClr val="D3E6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5" name="Google Shape;845;p82"/>
            <p:cNvSpPr/>
            <p:nvPr/>
          </p:nvSpPr>
          <p:spPr>
            <a:xfrm flipH="1">
              <a:off x="2226400" y="1214300"/>
              <a:ext cx="191875" cy="451050"/>
            </a:xfrm>
            <a:custGeom>
              <a:avLst/>
              <a:gdLst/>
              <a:ahLst/>
              <a:cxnLst/>
              <a:rect l="l" t="t" r="r" b="b"/>
              <a:pathLst>
                <a:path w="7675" h="18042" extrusionOk="0">
                  <a:moveTo>
                    <a:pt x="0" y="1"/>
                  </a:moveTo>
                  <a:lnTo>
                    <a:pt x="7272" y="18041"/>
                  </a:lnTo>
                  <a:lnTo>
                    <a:pt x="7675" y="17870"/>
                  </a:lnTo>
                  <a:lnTo>
                    <a:pt x="0" y="1"/>
                  </a:lnTo>
                  <a:close/>
                </a:path>
              </a:pathLst>
            </a:custGeom>
            <a:solidFill>
              <a:srgbClr val="232E4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6" name="Google Shape;846;p82"/>
            <p:cNvSpPr/>
            <p:nvPr/>
          </p:nvSpPr>
          <p:spPr>
            <a:xfrm flipH="1">
              <a:off x="1627525" y="2782325"/>
              <a:ext cx="95675" cy="50550"/>
            </a:xfrm>
            <a:custGeom>
              <a:avLst/>
              <a:gdLst/>
              <a:ahLst/>
              <a:cxnLst/>
              <a:rect l="l" t="t" r="r" b="b"/>
              <a:pathLst>
                <a:path w="3827" h="2022" extrusionOk="0">
                  <a:moveTo>
                    <a:pt x="3610" y="1"/>
                  </a:moveTo>
                  <a:lnTo>
                    <a:pt x="1" y="1500"/>
                  </a:lnTo>
                  <a:lnTo>
                    <a:pt x="224" y="2022"/>
                  </a:lnTo>
                  <a:lnTo>
                    <a:pt x="3826" y="523"/>
                  </a:lnTo>
                  <a:lnTo>
                    <a:pt x="3610" y="1"/>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7" name="Google Shape;847;p82"/>
            <p:cNvSpPr/>
            <p:nvPr/>
          </p:nvSpPr>
          <p:spPr>
            <a:xfrm flipH="1">
              <a:off x="1611125" y="2821675"/>
              <a:ext cx="95675" cy="50550"/>
            </a:xfrm>
            <a:custGeom>
              <a:avLst/>
              <a:gdLst/>
              <a:ahLst/>
              <a:cxnLst/>
              <a:rect l="l" t="t" r="r" b="b"/>
              <a:pathLst>
                <a:path w="3827" h="2022" extrusionOk="0">
                  <a:moveTo>
                    <a:pt x="3603" y="0"/>
                  </a:moveTo>
                  <a:lnTo>
                    <a:pt x="1" y="1499"/>
                  </a:lnTo>
                  <a:lnTo>
                    <a:pt x="225" y="2021"/>
                  </a:lnTo>
                  <a:lnTo>
                    <a:pt x="3827" y="522"/>
                  </a:lnTo>
                  <a:lnTo>
                    <a:pt x="3603" y="0"/>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8" name="Google Shape;848;p82"/>
            <p:cNvSpPr/>
            <p:nvPr/>
          </p:nvSpPr>
          <p:spPr>
            <a:xfrm flipH="1">
              <a:off x="1594700" y="2861000"/>
              <a:ext cx="95675" cy="50750"/>
            </a:xfrm>
            <a:custGeom>
              <a:avLst/>
              <a:gdLst/>
              <a:ahLst/>
              <a:cxnLst/>
              <a:rect l="l" t="t" r="r" b="b"/>
              <a:pathLst>
                <a:path w="3827" h="2030" extrusionOk="0">
                  <a:moveTo>
                    <a:pt x="3602" y="1"/>
                  </a:moveTo>
                  <a:lnTo>
                    <a:pt x="0" y="1500"/>
                  </a:lnTo>
                  <a:lnTo>
                    <a:pt x="216" y="2029"/>
                  </a:lnTo>
                  <a:lnTo>
                    <a:pt x="3826" y="530"/>
                  </a:lnTo>
                  <a:lnTo>
                    <a:pt x="3602" y="1"/>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49" name="Google Shape;849;p82"/>
            <p:cNvSpPr/>
            <p:nvPr/>
          </p:nvSpPr>
          <p:spPr>
            <a:xfrm flipH="1">
              <a:off x="1578500" y="2900350"/>
              <a:ext cx="95475" cy="50750"/>
            </a:xfrm>
            <a:custGeom>
              <a:avLst/>
              <a:gdLst/>
              <a:ahLst/>
              <a:cxnLst/>
              <a:rect l="l" t="t" r="r" b="b"/>
              <a:pathLst>
                <a:path w="3819" h="2030" extrusionOk="0">
                  <a:moveTo>
                    <a:pt x="3603" y="1"/>
                  </a:moveTo>
                  <a:lnTo>
                    <a:pt x="0" y="1500"/>
                  </a:lnTo>
                  <a:lnTo>
                    <a:pt x="217" y="2029"/>
                  </a:lnTo>
                  <a:lnTo>
                    <a:pt x="3819" y="530"/>
                  </a:lnTo>
                  <a:lnTo>
                    <a:pt x="3603" y="1"/>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0" name="Google Shape;850;p82"/>
            <p:cNvSpPr/>
            <p:nvPr/>
          </p:nvSpPr>
          <p:spPr>
            <a:xfrm flipH="1">
              <a:off x="1562075" y="2939700"/>
              <a:ext cx="95500" cy="50725"/>
            </a:xfrm>
            <a:custGeom>
              <a:avLst/>
              <a:gdLst/>
              <a:ahLst/>
              <a:cxnLst/>
              <a:rect l="l" t="t" r="r" b="b"/>
              <a:pathLst>
                <a:path w="3820" h="2029" extrusionOk="0">
                  <a:moveTo>
                    <a:pt x="3603" y="0"/>
                  </a:moveTo>
                  <a:lnTo>
                    <a:pt x="1" y="1507"/>
                  </a:lnTo>
                  <a:lnTo>
                    <a:pt x="217" y="2029"/>
                  </a:lnTo>
                  <a:lnTo>
                    <a:pt x="3819" y="530"/>
                  </a:lnTo>
                  <a:lnTo>
                    <a:pt x="3603" y="0"/>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1" name="Google Shape;851;p82"/>
            <p:cNvSpPr/>
            <p:nvPr/>
          </p:nvSpPr>
          <p:spPr>
            <a:xfrm flipH="1">
              <a:off x="1545675" y="2979225"/>
              <a:ext cx="95475" cy="50550"/>
            </a:xfrm>
            <a:custGeom>
              <a:avLst/>
              <a:gdLst/>
              <a:ahLst/>
              <a:cxnLst/>
              <a:rect l="l" t="t" r="r" b="b"/>
              <a:pathLst>
                <a:path w="3819" h="2022" extrusionOk="0">
                  <a:moveTo>
                    <a:pt x="3602" y="0"/>
                  </a:moveTo>
                  <a:lnTo>
                    <a:pt x="0" y="1499"/>
                  </a:lnTo>
                  <a:lnTo>
                    <a:pt x="216" y="2021"/>
                  </a:lnTo>
                  <a:lnTo>
                    <a:pt x="3818" y="522"/>
                  </a:lnTo>
                  <a:lnTo>
                    <a:pt x="3602" y="0"/>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2" name="Google Shape;852;p82"/>
            <p:cNvSpPr/>
            <p:nvPr/>
          </p:nvSpPr>
          <p:spPr>
            <a:xfrm flipH="1">
              <a:off x="1529275" y="3018550"/>
              <a:ext cx="95475" cy="50550"/>
            </a:xfrm>
            <a:custGeom>
              <a:avLst/>
              <a:gdLst/>
              <a:ahLst/>
              <a:cxnLst/>
              <a:rect l="l" t="t" r="r" b="b"/>
              <a:pathLst>
                <a:path w="3819" h="2022" extrusionOk="0">
                  <a:moveTo>
                    <a:pt x="3603" y="1"/>
                  </a:moveTo>
                  <a:lnTo>
                    <a:pt x="0" y="1500"/>
                  </a:lnTo>
                  <a:lnTo>
                    <a:pt x="217" y="2022"/>
                  </a:lnTo>
                  <a:lnTo>
                    <a:pt x="3819" y="523"/>
                  </a:lnTo>
                  <a:lnTo>
                    <a:pt x="3603" y="1"/>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3" name="Google Shape;853;p82"/>
            <p:cNvSpPr/>
            <p:nvPr/>
          </p:nvSpPr>
          <p:spPr>
            <a:xfrm flipH="1">
              <a:off x="1512850" y="3057900"/>
              <a:ext cx="95500" cy="50550"/>
            </a:xfrm>
            <a:custGeom>
              <a:avLst/>
              <a:gdLst/>
              <a:ahLst/>
              <a:cxnLst/>
              <a:rect l="l" t="t" r="r" b="b"/>
              <a:pathLst>
                <a:path w="3820" h="2022" extrusionOk="0">
                  <a:moveTo>
                    <a:pt x="3603" y="0"/>
                  </a:moveTo>
                  <a:lnTo>
                    <a:pt x="1" y="1500"/>
                  </a:lnTo>
                  <a:lnTo>
                    <a:pt x="217" y="2022"/>
                  </a:lnTo>
                  <a:lnTo>
                    <a:pt x="3819" y="523"/>
                  </a:lnTo>
                  <a:lnTo>
                    <a:pt x="3603" y="0"/>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4" name="Google Shape;854;p82"/>
            <p:cNvSpPr/>
            <p:nvPr/>
          </p:nvSpPr>
          <p:spPr>
            <a:xfrm flipH="1">
              <a:off x="1496450" y="3097250"/>
              <a:ext cx="95675" cy="50550"/>
            </a:xfrm>
            <a:custGeom>
              <a:avLst/>
              <a:gdLst/>
              <a:ahLst/>
              <a:cxnLst/>
              <a:rect l="l" t="t" r="r" b="b"/>
              <a:pathLst>
                <a:path w="3827" h="2022" extrusionOk="0">
                  <a:moveTo>
                    <a:pt x="3610" y="0"/>
                  </a:moveTo>
                  <a:lnTo>
                    <a:pt x="0" y="1499"/>
                  </a:lnTo>
                  <a:lnTo>
                    <a:pt x="224" y="2021"/>
                  </a:lnTo>
                  <a:lnTo>
                    <a:pt x="3826" y="522"/>
                  </a:lnTo>
                  <a:lnTo>
                    <a:pt x="3610" y="0"/>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5" name="Google Shape;855;p82"/>
            <p:cNvSpPr/>
            <p:nvPr/>
          </p:nvSpPr>
          <p:spPr>
            <a:xfrm flipH="1">
              <a:off x="1480050" y="3136575"/>
              <a:ext cx="95675" cy="50550"/>
            </a:xfrm>
            <a:custGeom>
              <a:avLst/>
              <a:gdLst/>
              <a:ahLst/>
              <a:cxnLst/>
              <a:rect l="l" t="t" r="r" b="b"/>
              <a:pathLst>
                <a:path w="3827" h="2022" extrusionOk="0">
                  <a:moveTo>
                    <a:pt x="3610" y="1"/>
                  </a:moveTo>
                  <a:lnTo>
                    <a:pt x="1" y="1500"/>
                  </a:lnTo>
                  <a:lnTo>
                    <a:pt x="224" y="2022"/>
                  </a:lnTo>
                  <a:lnTo>
                    <a:pt x="3827" y="523"/>
                  </a:lnTo>
                  <a:lnTo>
                    <a:pt x="3610" y="1"/>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6" name="Google Shape;856;p82"/>
            <p:cNvSpPr/>
            <p:nvPr/>
          </p:nvSpPr>
          <p:spPr>
            <a:xfrm flipH="1">
              <a:off x="1463650" y="3175925"/>
              <a:ext cx="95650" cy="50725"/>
            </a:xfrm>
            <a:custGeom>
              <a:avLst/>
              <a:gdLst/>
              <a:ahLst/>
              <a:cxnLst/>
              <a:rect l="l" t="t" r="r" b="b"/>
              <a:pathLst>
                <a:path w="3826" h="2029" extrusionOk="0">
                  <a:moveTo>
                    <a:pt x="3602" y="0"/>
                  </a:moveTo>
                  <a:lnTo>
                    <a:pt x="0" y="1499"/>
                  </a:lnTo>
                  <a:lnTo>
                    <a:pt x="224" y="2029"/>
                  </a:lnTo>
                  <a:lnTo>
                    <a:pt x="3826" y="530"/>
                  </a:lnTo>
                  <a:lnTo>
                    <a:pt x="3602" y="0"/>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7" name="Google Shape;857;p82"/>
            <p:cNvSpPr/>
            <p:nvPr/>
          </p:nvSpPr>
          <p:spPr>
            <a:xfrm flipH="1">
              <a:off x="1447225" y="3215250"/>
              <a:ext cx="95675" cy="50750"/>
            </a:xfrm>
            <a:custGeom>
              <a:avLst/>
              <a:gdLst/>
              <a:ahLst/>
              <a:cxnLst/>
              <a:rect l="l" t="t" r="r" b="b"/>
              <a:pathLst>
                <a:path w="3827" h="2030" extrusionOk="0">
                  <a:moveTo>
                    <a:pt x="3603" y="1"/>
                  </a:moveTo>
                  <a:lnTo>
                    <a:pt x="0" y="1500"/>
                  </a:lnTo>
                  <a:lnTo>
                    <a:pt x="217" y="2029"/>
                  </a:lnTo>
                  <a:lnTo>
                    <a:pt x="3826" y="530"/>
                  </a:lnTo>
                  <a:lnTo>
                    <a:pt x="3603" y="1"/>
                  </a:lnTo>
                  <a:close/>
                </a:path>
              </a:pathLst>
            </a:custGeom>
            <a:solidFill>
              <a:srgbClr val="5596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8" name="Google Shape;858;p82"/>
            <p:cNvSpPr/>
            <p:nvPr/>
          </p:nvSpPr>
          <p:spPr>
            <a:xfrm flipH="1">
              <a:off x="1278300" y="3276975"/>
              <a:ext cx="364725" cy="476400"/>
            </a:xfrm>
            <a:custGeom>
              <a:avLst/>
              <a:gdLst/>
              <a:ahLst/>
              <a:cxnLst/>
              <a:rect l="l" t="t" r="r" b="b"/>
              <a:pathLst>
                <a:path w="14589" h="19056" extrusionOk="0">
                  <a:moveTo>
                    <a:pt x="7525" y="746"/>
                  </a:moveTo>
                  <a:lnTo>
                    <a:pt x="13686" y="15550"/>
                  </a:lnTo>
                  <a:lnTo>
                    <a:pt x="7063" y="18310"/>
                  </a:lnTo>
                  <a:lnTo>
                    <a:pt x="903" y="3506"/>
                  </a:lnTo>
                  <a:lnTo>
                    <a:pt x="7525" y="746"/>
                  </a:lnTo>
                  <a:close/>
                  <a:moveTo>
                    <a:pt x="8055" y="1"/>
                  </a:moveTo>
                  <a:lnTo>
                    <a:pt x="0" y="3349"/>
                  </a:lnTo>
                  <a:lnTo>
                    <a:pt x="6541" y="19055"/>
                  </a:lnTo>
                  <a:lnTo>
                    <a:pt x="14588" y="15707"/>
                  </a:lnTo>
                  <a:lnTo>
                    <a:pt x="8055"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59" name="Google Shape;859;p82"/>
            <p:cNvSpPr/>
            <p:nvPr/>
          </p:nvSpPr>
          <p:spPr>
            <a:xfrm flipH="1">
              <a:off x="1703600" y="2126225"/>
              <a:ext cx="199150" cy="176575"/>
            </a:xfrm>
            <a:custGeom>
              <a:avLst/>
              <a:gdLst/>
              <a:ahLst/>
              <a:cxnLst/>
              <a:rect l="l" t="t" r="r" b="b"/>
              <a:pathLst>
                <a:path w="7966" h="7063" extrusionOk="0">
                  <a:moveTo>
                    <a:pt x="1768" y="0"/>
                  </a:moveTo>
                  <a:lnTo>
                    <a:pt x="1" y="3349"/>
                  </a:lnTo>
                  <a:lnTo>
                    <a:pt x="5989" y="7063"/>
                  </a:lnTo>
                  <a:lnTo>
                    <a:pt x="7966" y="1126"/>
                  </a:lnTo>
                  <a:lnTo>
                    <a:pt x="1768" y="0"/>
                  </a:lnTo>
                  <a:close/>
                </a:path>
              </a:pathLst>
            </a:custGeom>
            <a:solidFill>
              <a:srgbClr val="FF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60" name="Google Shape;860;p82"/>
            <p:cNvSpPr/>
            <p:nvPr/>
          </p:nvSpPr>
          <p:spPr>
            <a:xfrm flipH="1">
              <a:off x="1856850" y="2020000"/>
              <a:ext cx="245025" cy="189950"/>
            </a:xfrm>
            <a:custGeom>
              <a:avLst/>
              <a:gdLst/>
              <a:ahLst/>
              <a:cxnLst/>
              <a:rect l="l" t="t" r="r" b="b"/>
              <a:pathLst>
                <a:path w="9801" h="7598" extrusionOk="0">
                  <a:moveTo>
                    <a:pt x="8124" y="0"/>
                  </a:moveTo>
                  <a:cubicBezTo>
                    <a:pt x="7557" y="0"/>
                    <a:pt x="7861" y="3175"/>
                    <a:pt x="7861" y="3175"/>
                  </a:cubicBezTo>
                  <a:cubicBezTo>
                    <a:pt x="7861" y="3175"/>
                    <a:pt x="7075" y="3148"/>
                    <a:pt x="6060" y="3148"/>
                  </a:cubicBezTo>
                  <a:cubicBezTo>
                    <a:pt x="3667" y="3148"/>
                    <a:pt x="1" y="3302"/>
                    <a:pt x="2357" y="4339"/>
                  </a:cubicBezTo>
                  <a:cubicBezTo>
                    <a:pt x="3200" y="4704"/>
                    <a:pt x="7966" y="7598"/>
                    <a:pt x="7966" y="7598"/>
                  </a:cubicBezTo>
                  <a:cubicBezTo>
                    <a:pt x="7966" y="7598"/>
                    <a:pt x="9666" y="4495"/>
                    <a:pt x="9733" y="4249"/>
                  </a:cubicBezTo>
                  <a:cubicBezTo>
                    <a:pt x="9800" y="4011"/>
                    <a:pt x="9196" y="953"/>
                    <a:pt x="8338" y="118"/>
                  </a:cubicBezTo>
                  <a:cubicBezTo>
                    <a:pt x="8256" y="37"/>
                    <a:pt x="8185" y="0"/>
                    <a:pt x="8124"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61" name="Google Shape;861;p82"/>
            <p:cNvSpPr/>
            <p:nvPr/>
          </p:nvSpPr>
          <p:spPr>
            <a:xfrm flipH="1">
              <a:off x="1958175" y="2029125"/>
              <a:ext cx="113300" cy="118200"/>
            </a:xfrm>
            <a:custGeom>
              <a:avLst/>
              <a:gdLst/>
              <a:ahLst/>
              <a:cxnLst/>
              <a:rect l="l" t="t" r="r" b="b"/>
              <a:pathLst>
                <a:path w="4532" h="4728" extrusionOk="0">
                  <a:moveTo>
                    <a:pt x="624" y="1"/>
                  </a:moveTo>
                  <a:cubicBezTo>
                    <a:pt x="514" y="1"/>
                    <a:pt x="424" y="37"/>
                    <a:pt x="358" y="118"/>
                  </a:cubicBezTo>
                  <a:cubicBezTo>
                    <a:pt x="0" y="551"/>
                    <a:pt x="3394" y="4727"/>
                    <a:pt x="3394" y="4727"/>
                  </a:cubicBezTo>
                  <a:cubicBezTo>
                    <a:pt x="3394" y="4727"/>
                    <a:pt x="4475" y="4541"/>
                    <a:pt x="4505" y="3951"/>
                  </a:cubicBezTo>
                  <a:cubicBezTo>
                    <a:pt x="4532" y="3418"/>
                    <a:pt x="1682" y="1"/>
                    <a:pt x="62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62" name="Google Shape;862;p82"/>
            <p:cNvSpPr/>
            <p:nvPr/>
          </p:nvSpPr>
          <p:spPr>
            <a:xfrm flipH="1">
              <a:off x="2000425" y="2050525"/>
              <a:ext cx="138175" cy="90075"/>
            </a:xfrm>
            <a:custGeom>
              <a:avLst/>
              <a:gdLst/>
              <a:ahLst/>
              <a:cxnLst/>
              <a:rect l="l" t="t" r="r" b="b"/>
              <a:pathLst>
                <a:path w="5527" h="3603" extrusionOk="0">
                  <a:moveTo>
                    <a:pt x="656" y="0"/>
                  </a:moveTo>
                  <a:cubicBezTo>
                    <a:pt x="423" y="0"/>
                    <a:pt x="261" y="70"/>
                    <a:pt x="202" y="232"/>
                  </a:cubicBezTo>
                  <a:cubicBezTo>
                    <a:pt x="0" y="761"/>
                    <a:pt x="4572" y="3603"/>
                    <a:pt x="4572" y="3603"/>
                  </a:cubicBezTo>
                  <a:cubicBezTo>
                    <a:pt x="4572" y="3603"/>
                    <a:pt x="5527" y="3080"/>
                    <a:pt x="5363" y="2514"/>
                  </a:cubicBezTo>
                  <a:cubicBezTo>
                    <a:pt x="5224" y="2035"/>
                    <a:pt x="1914" y="0"/>
                    <a:pt x="656"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863" name="Google Shape;863;p82"/>
            <p:cNvSpPr/>
            <p:nvPr/>
          </p:nvSpPr>
          <p:spPr>
            <a:xfrm flipH="1">
              <a:off x="1700050" y="2153250"/>
              <a:ext cx="62500" cy="200100"/>
            </a:xfrm>
            <a:custGeom>
              <a:avLst/>
              <a:gdLst/>
              <a:ahLst/>
              <a:cxnLst/>
              <a:rect l="l" t="t" r="r" b="b"/>
              <a:pathLst>
                <a:path w="2500" h="8004" extrusionOk="0">
                  <a:moveTo>
                    <a:pt x="2216" y="1"/>
                  </a:moveTo>
                  <a:lnTo>
                    <a:pt x="38" y="6549"/>
                  </a:lnTo>
                  <a:lnTo>
                    <a:pt x="1" y="6661"/>
                  </a:lnTo>
                  <a:lnTo>
                    <a:pt x="2283" y="8003"/>
                  </a:lnTo>
                  <a:lnTo>
                    <a:pt x="2432" y="7749"/>
                  </a:lnTo>
                  <a:lnTo>
                    <a:pt x="366" y="6526"/>
                  </a:lnTo>
                  <a:lnTo>
                    <a:pt x="2499" y="90"/>
                  </a:lnTo>
                  <a:lnTo>
                    <a:pt x="2216" y="1"/>
                  </a:lnTo>
                  <a:close/>
                </a:path>
              </a:pathLst>
            </a:custGeom>
            <a:solidFill>
              <a:srgbClr val="BEC7E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67" b="0" i="0" u="none" strike="noStrike" cap="none">
                <a:solidFill>
                  <a:srgbClr val="000000"/>
                </a:solidFill>
                <a:latin typeface="Arial"/>
                <a:ea typeface="Arial"/>
                <a:cs typeface="Arial"/>
                <a:sym typeface="Aria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83"/>
          <p:cNvSpPr txBox="1">
            <a:spLocks noGrp="1"/>
          </p:cNvSpPr>
          <p:nvPr>
            <p:ph type="title"/>
          </p:nvPr>
        </p:nvSpPr>
        <p:spPr>
          <a:xfrm>
            <a:off x="1483876" y="147651"/>
            <a:ext cx="9374000" cy="785603"/>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SzPct val="70707"/>
              <a:buNone/>
            </a:pPr>
            <a:r>
              <a:rPr lang="en-AU"/>
              <a:t>Assignment </a:t>
            </a:r>
            <a:endParaRPr/>
          </a:p>
        </p:txBody>
      </p:sp>
      <p:sp>
        <p:nvSpPr>
          <p:cNvPr id="869" name="Google Shape;869;p83"/>
          <p:cNvSpPr txBox="1">
            <a:spLocks noGrp="1"/>
          </p:cNvSpPr>
          <p:nvPr>
            <p:ph type="body" idx="1"/>
          </p:nvPr>
        </p:nvSpPr>
        <p:spPr>
          <a:xfrm>
            <a:off x="1040816" y="1248806"/>
            <a:ext cx="9374000" cy="881652"/>
          </a:xfrm>
          <a:prstGeom prst="rect">
            <a:avLst/>
          </a:prstGeom>
          <a:noFill/>
          <a:ln>
            <a:noFill/>
          </a:ln>
        </p:spPr>
        <p:txBody>
          <a:bodyPr spcFirstLastPara="1" wrap="square" lIns="91425" tIns="91425" rIns="91425" bIns="91425" anchor="t" anchorCtr="0">
            <a:normAutofit/>
          </a:bodyPr>
          <a:lstStyle/>
          <a:p>
            <a:pPr marL="194729" lvl="0" indent="0" algn="l" rtl="0">
              <a:lnSpc>
                <a:spcPct val="90000"/>
              </a:lnSpc>
              <a:spcBef>
                <a:spcPts val="0"/>
              </a:spcBef>
              <a:spcAft>
                <a:spcPts val="0"/>
              </a:spcAft>
              <a:buSzPts val="1300"/>
              <a:buNone/>
            </a:pPr>
            <a:r>
              <a:rPr lang="en-AU" b="1"/>
              <a:t>Design slides for IU culture</a:t>
            </a:r>
            <a:endParaRPr/>
          </a:p>
        </p:txBody>
      </p:sp>
      <p:sp>
        <p:nvSpPr>
          <p:cNvPr id="870" name="Google Shape;870;p83"/>
          <p:cNvSpPr txBox="1"/>
          <p:nvPr/>
        </p:nvSpPr>
        <p:spPr>
          <a:xfrm>
            <a:off x="635584" y="2130458"/>
            <a:ext cx="10515600" cy="6433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en-AU" sz="2400" b="1" i="0" u="none" strike="noStrike" cap="none">
                <a:solidFill>
                  <a:schemeClr val="dk1"/>
                </a:solidFill>
                <a:latin typeface="Calibri"/>
                <a:ea typeface="Calibri"/>
                <a:cs typeface="Calibri"/>
                <a:sym typeface="Calibri"/>
              </a:rPr>
              <a:t>Links to submit</a:t>
            </a:r>
            <a:endParaRPr sz="3200" b="0" i="0" u="none" strike="noStrike" cap="none">
              <a:solidFill>
                <a:schemeClr val="dk1"/>
              </a:solidFill>
              <a:latin typeface="Calibri"/>
              <a:ea typeface="Calibri"/>
              <a:cs typeface="Calibri"/>
              <a:sym typeface="Calibri"/>
            </a:endParaRPr>
          </a:p>
        </p:txBody>
      </p:sp>
      <p:sp>
        <p:nvSpPr>
          <p:cNvPr id="871" name="Google Shape;871;p83"/>
          <p:cNvSpPr txBox="1"/>
          <p:nvPr/>
        </p:nvSpPr>
        <p:spPr>
          <a:xfrm>
            <a:off x="710998" y="3186668"/>
            <a:ext cx="595688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Calibri"/>
                <a:ea typeface="Calibri"/>
                <a:cs typeface="Calibri"/>
                <a:sym typeface="Calibri"/>
              </a:rPr>
              <a:t>Group 23</a:t>
            </a:r>
            <a:endParaRPr sz="2000" b="0" i="0" u="none" strike="noStrike" cap="none">
              <a:solidFill>
                <a:srgbClr val="000000"/>
              </a:solidFill>
              <a:latin typeface="Arial"/>
              <a:ea typeface="Arial"/>
              <a:cs typeface="Arial"/>
              <a:sym typeface="Arial"/>
            </a:endParaRPr>
          </a:p>
        </p:txBody>
      </p:sp>
      <p:sp>
        <p:nvSpPr>
          <p:cNvPr id="872" name="Google Shape;872;p83"/>
          <p:cNvSpPr txBox="1"/>
          <p:nvPr/>
        </p:nvSpPr>
        <p:spPr>
          <a:xfrm>
            <a:off x="635584" y="4786456"/>
            <a:ext cx="994606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AU" sz="2800" b="0" i="0" u="none" strike="noStrike" cap="none">
                <a:solidFill>
                  <a:schemeClr val="dk1"/>
                </a:solidFill>
                <a:latin typeface="Calibri"/>
                <a:ea typeface="Calibri"/>
                <a:cs typeface="Calibri"/>
                <a:sym typeface="Calibri"/>
              </a:rPr>
              <a:t>Group 24</a:t>
            </a:r>
            <a:endParaRPr sz="2000" b="0" i="0" u="none" strike="noStrike" cap="none">
              <a:solidFill>
                <a:srgbClr val="000000"/>
              </a:solidFill>
              <a:latin typeface="Arial"/>
              <a:ea typeface="Arial"/>
              <a:cs typeface="Arial"/>
              <a:sym typeface="Arial"/>
            </a:endParaRPr>
          </a:p>
        </p:txBody>
      </p:sp>
      <p:sp>
        <p:nvSpPr>
          <p:cNvPr id="873" name="Google Shape;873;p83"/>
          <p:cNvSpPr txBox="1"/>
          <p:nvPr/>
        </p:nvSpPr>
        <p:spPr>
          <a:xfrm>
            <a:off x="710998" y="3940374"/>
            <a:ext cx="105155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AU" sz="1400" b="0" i="0" u="none" strike="noStrike" cap="none">
                <a:solidFill>
                  <a:srgbClr val="000000"/>
                </a:solidFill>
                <a:latin typeface="Arial"/>
                <a:ea typeface="Arial"/>
                <a:cs typeface="Arial"/>
                <a:sym typeface="Arial"/>
              </a:rPr>
              <a:t>https://drive.google.com/drive/folders/1wXi7nNrRFBgMlKYk4GK3VeB3HrxTAYOR?usp=sharing</a:t>
            </a:r>
            <a:endParaRPr/>
          </a:p>
        </p:txBody>
      </p:sp>
      <p:sp>
        <p:nvSpPr>
          <p:cNvPr id="874" name="Google Shape;874;p83"/>
          <p:cNvSpPr txBox="1"/>
          <p:nvPr/>
        </p:nvSpPr>
        <p:spPr>
          <a:xfrm>
            <a:off x="710997" y="5424539"/>
            <a:ext cx="100167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AU" sz="1400" b="0" i="0" u="none" strike="noStrike" cap="none">
                <a:solidFill>
                  <a:srgbClr val="000000"/>
                </a:solidFill>
                <a:latin typeface="Arial"/>
                <a:ea typeface="Arial"/>
                <a:cs typeface="Arial"/>
                <a:sym typeface="Arial"/>
              </a:rPr>
              <a:t>https://drive.google.com/drive/folders/1IeF9977wQGGts3iLMBCqAuYyMsNRt168?usp=sharing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838200" y="67561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How to Estimate</a:t>
            </a:r>
            <a:endParaRPr/>
          </a:p>
        </p:txBody>
      </p:sp>
      <p:sp>
        <p:nvSpPr>
          <p:cNvPr id="134" name="Google Shape;134;p6"/>
          <p:cNvSpPr txBox="1">
            <a:spLocks noGrp="1"/>
          </p:cNvSpPr>
          <p:nvPr>
            <p:ph type="body" idx="1"/>
          </p:nvPr>
        </p:nvSpPr>
        <p:spPr>
          <a:xfrm>
            <a:off x="2209800" y="1981200"/>
            <a:ext cx="777240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AU"/>
              <a:t>Look at it from 2 metres away</a:t>
            </a:r>
            <a:endParaRPr/>
          </a:p>
        </p:txBody>
      </p:sp>
      <p:grpSp>
        <p:nvGrpSpPr>
          <p:cNvPr id="135" name="Google Shape;135;p6"/>
          <p:cNvGrpSpPr/>
          <p:nvPr/>
        </p:nvGrpSpPr>
        <p:grpSpPr>
          <a:xfrm>
            <a:off x="1981201" y="3584576"/>
            <a:ext cx="3381375" cy="3109913"/>
            <a:chOff x="288" y="2258"/>
            <a:chExt cx="2130" cy="1959"/>
          </a:xfrm>
        </p:grpSpPr>
        <p:sp>
          <p:nvSpPr>
            <p:cNvPr id="136" name="Google Shape;136;p6"/>
            <p:cNvSpPr/>
            <p:nvPr/>
          </p:nvSpPr>
          <p:spPr>
            <a:xfrm>
              <a:off x="902" y="2258"/>
              <a:ext cx="1516" cy="1308"/>
            </a:xfrm>
            <a:custGeom>
              <a:avLst/>
              <a:gdLst/>
              <a:ahLst/>
              <a:cxnLst/>
              <a:rect l="l" t="t" r="r" b="b"/>
              <a:pathLst>
                <a:path w="1516" h="1308" extrusionOk="0">
                  <a:moveTo>
                    <a:pt x="757" y="1308"/>
                  </a:moveTo>
                  <a:lnTo>
                    <a:pt x="803" y="1307"/>
                  </a:lnTo>
                  <a:lnTo>
                    <a:pt x="848" y="1303"/>
                  </a:lnTo>
                  <a:lnTo>
                    <a:pt x="891" y="1298"/>
                  </a:lnTo>
                  <a:lnTo>
                    <a:pt x="935" y="1290"/>
                  </a:lnTo>
                  <a:lnTo>
                    <a:pt x="976" y="1281"/>
                  </a:lnTo>
                  <a:lnTo>
                    <a:pt x="1018" y="1269"/>
                  </a:lnTo>
                  <a:lnTo>
                    <a:pt x="1058" y="1254"/>
                  </a:lnTo>
                  <a:lnTo>
                    <a:pt x="1096" y="1239"/>
                  </a:lnTo>
                  <a:lnTo>
                    <a:pt x="1134" y="1222"/>
                  </a:lnTo>
                  <a:lnTo>
                    <a:pt x="1170" y="1202"/>
                  </a:lnTo>
                  <a:lnTo>
                    <a:pt x="1205" y="1181"/>
                  </a:lnTo>
                  <a:lnTo>
                    <a:pt x="1239" y="1160"/>
                  </a:lnTo>
                  <a:lnTo>
                    <a:pt x="1270" y="1136"/>
                  </a:lnTo>
                  <a:lnTo>
                    <a:pt x="1301" y="1109"/>
                  </a:lnTo>
                  <a:lnTo>
                    <a:pt x="1329" y="1083"/>
                  </a:lnTo>
                  <a:lnTo>
                    <a:pt x="1356" y="1055"/>
                  </a:lnTo>
                  <a:lnTo>
                    <a:pt x="1391" y="1012"/>
                  </a:lnTo>
                  <a:lnTo>
                    <a:pt x="1423" y="967"/>
                  </a:lnTo>
                  <a:lnTo>
                    <a:pt x="1450" y="919"/>
                  </a:lnTo>
                  <a:lnTo>
                    <a:pt x="1473" y="869"/>
                  </a:lnTo>
                  <a:lnTo>
                    <a:pt x="1492" y="817"/>
                  </a:lnTo>
                  <a:lnTo>
                    <a:pt x="1505" y="764"/>
                  </a:lnTo>
                  <a:lnTo>
                    <a:pt x="1512" y="709"/>
                  </a:lnTo>
                  <a:lnTo>
                    <a:pt x="1516" y="654"/>
                  </a:lnTo>
                  <a:lnTo>
                    <a:pt x="1514" y="612"/>
                  </a:lnTo>
                  <a:lnTo>
                    <a:pt x="1510" y="572"/>
                  </a:lnTo>
                  <a:lnTo>
                    <a:pt x="1502" y="533"/>
                  </a:lnTo>
                  <a:lnTo>
                    <a:pt x="1493" y="494"/>
                  </a:lnTo>
                  <a:lnTo>
                    <a:pt x="1480" y="456"/>
                  </a:lnTo>
                  <a:lnTo>
                    <a:pt x="1465" y="418"/>
                  </a:lnTo>
                  <a:lnTo>
                    <a:pt x="1448" y="383"/>
                  </a:lnTo>
                  <a:lnTo>
                    <a:pt x="1427" y="348"/>
                  </a:lnTo>
                  <a:lnTo>
                    <a:pt x="1405" y="315"/>
                  </a:lnTo>
                  <a:lnTo>
                    <a:pt x="1382" y="282"/>
                  </a:lnTo>
                  <a:lnTo>
                    <a:pt x="1354" y="252"/>
                  </a:lnTo>
                  <a:lnTo>
                    <a:pt x="1326" y="222"/>
                  </a:lnTo>
                  <a:lnTo>
                    <a:pt x="1295" y="194"/>
                  </a:lnTo>
                  <a:lnTo>
                    <a:pt x="1264" y="168"/>
                  </a:lnTo>
                  <a:lnTo>
                    <a:pt x="1230" y="143"/>
                  </a:lnTo>
                  <a:lnTo>
                    <a:pt x="1194" y="120"/>
                  </a:lnTo>
                  <a:lnTo>
                    <a:pt x="1171" y="106"/>
                  </a:lnTo>
                  <a:lnTo>
                    <a:pt x="1146" y="93"/>
                  </a:lnTo>
                  <a:lnTo>
                    <a:pt x="1122" y="81"/>
                  </a:lnTo>
                  <a:lnTo>
                    <a:pt x="1097" y="69"/>
                  </a:lnTo>
                  <a:lnTo>
                    <a:pt x="1071" y="58"/>
                  </a:lnTo>
                  <a:lnTo>
                    <a:pt x="1045" y="48"/>
                  </a:lnTo>
                  <a:lnTo>
                    <a:pt x="1018" y="39"/>
                  </a:lnTo>
                  <a:lnTo>
                    <a:pt x="990" y="32"/>
                  </a:lnTo>
                  <a:lnTo>
                    <a:pt x="962" y="24"/>
                  </a:lnTo>
                  <a:lnTo>
                    <a:pt x="935" y="17"/>
                  </a:lnTo>
                  <a:lnTo>
                    <a:pt x="906" y="12"/>
                  </a:lnTo>
                  <a:lnTo>
                    <a:pt x="877" y="8"/>
                  </a:lnTo>
                  <a:lnTo>
                    <a:pt x="848" y="4"/>
                  </a:lnTo>
                  <a:lnTo>
                    <a:pt x="817" y="2"/>
                  </a:lnTo>
                  <a:lnTo>
                    <a:pt x="788" y="0"/>
                  </a:lnTo>
                  <a:lnTo>
                    <a:pt x="757" y="0"/>
                  </a:lnTo>
                  <a:lnTo>
                    <a:pt x="725" y="1"/>
                  </a:lnTo>
                  <a:lnTo>
                    <a:pt x="692" y="2"/>
                  </a:lnTo>
                  <a:lnTo>
                    <a:pt x="659" y="5"/>
                  </a:lnTo>
                  <a:lnTo>
                    <a:pt x="627" y="10"/>
                  </a:lnTo>
                  <a:lnTo>
                    <a:pt x="596" y="15"/>
                  </a:lnTo>
                  <a:lnTo>
                    <a:pt x="565" y="22"/>
                  </a:lnTo>
                  <a:lnTo>
                    <a:pt x="534" y="28"/>
                  </a:lnTo>
                  <a:lnTo>
                    <a:pt x="505" y="37"/>
                  </a:lnTo>
                  <a:lnTo>
                    <a:pt x="474" y="47"/>
                  </a:lnTo>
                  <a:lnTo>
                    <a:pt x="446" y="58"/>
                  </a:lnTo>
                  <a:lnTo>
                    <a:pt x="418" y="70"/>
                  </a:lnTo>
                  <a:lnTo>
                    <a:pt x="390" y="82"/>
                  </a:lnTo>
                  <a:lnTo>
                    <a:pt x="363" y="96"/>
                  </a:lnTo>
                  <a:lnTo>
                    <a:pt x="337" y="110"/>
                  </a:lnTo>
                  <a:lnTo>
                    <a:pt x="312" y="125"/>
                  </a:lnTo>
                  <a:lnTo>
                    <a:pt x="287" y="142"/>
                  </a:lnTo>
                  <a:lnTo>
                    <a:pt x="255" y="165"/>
                  </a:lnTo>
                  <a:lnTo>
                    <a:pt x="225" y="190"/>
                  </a:lnTo>
                  <a:lnTo>
                    <a:pt x="195" y="216"/>
                  </a:lnTo>
                  <a:lnTo>
                    <a:pt x="168" y="243"/>
                  </a:lnTo>
                  <a:lnTo>
                    <a:pt x="143" y="271"/>
                  </a:lnTo>
                  <a:lnTo>
                    <a:pt x="119" y="302"/>
                  </a:lnTo>
                  <a:lnTo>
                    <a:pt x="98" y="332"/>
                  </a:lnTo>
                  <a:lnTo>
                    <a:pt x="79" y="365"/>
                  </a:lnTo>
                  <a:lnTo>
                    <a:pt x="60" y="398"/>
                  </a:lnTo>
                  <a:lnTo>
                    <a:pt x="45" y="433"/>
                  </a:lnTo>
                  <a:lnTo>
                    <a:pt x="32" y="468"/>
                  </a:lnTo>
                  <a:lnTo>
                    <a:pt x="21" y="503"/>
                  </a:lnTo>
                  <a:lnTo>
                    <a:pt x="12" y="539"/>
                  </a:lnTo>
                  <a:lnTo>
                    <a:pt x="6" y="578"/>
                  </a:lnTo>
                  <a:lnTo>
                    <a:pt x="1" y="616"/>
                  </a:lnTo>
                  <a:lnTo>
                    <a:pt x="0" y="654"/>
                  </a:lnTo>
                  <a:lnTo>
                    <a:pt x="1" y="688"/>
                  </a:lnTo>
                  <a:lnTo>
                    <a:pt x="5" y="720"/>
                  </a:lnTo>
                  <a:lnTo>
                    <a:pt x="9" y="753"/>
                  </a:lnTo>
                  <a:lnTo>
                    <a:pt x="16" y="786"/>
                  </a:lnTo>
                  <a:lnTo>
                    <a:pt x="24" y="817"/>
                  </a:lnTo>
                  <a:lnTo>
                    <a:pt x="34" y="848"/>
                  </a:lnTo>
                  <a:lnTo>
                    <a:pt x="46" y="878"/>
                  </a:lnTo>
                  <a:lnTo>
                    <a:pt x="60" y="908"/>
                  </a:lnTo>
                  <a:lnTo>
                    <a:pt x="76" y="937"/>
                  </a:lnTo>
                  <a:lnTo>
                    <a:pt x="92" y="966"/>
                  </a:lnTo>
                  <a:lnTo>
                    <a:pt x="110" y="993"/>
                  </a:lnTo>
                  <a:lnTo>
                    <a:pt x="130" y="1019"/>
                  </a:lnTo>
                  <a:lnTo>
                    <a:pt x="151" y="1045"/>
                  </a:lnTo>
                  <a:lnTo>
                    <a:pt x="174" y="1070"/>
                  </a:lnTo>
                  <a:lnTo>
                    <a:pt x="196" y="1093"/>
                  </a:lnTo>
                  <a:lnTo>
                    <a:pt x="223" y="1116"/>
                  </a:lnTo>
                  <a:lnTo>
                    <a:pt x="249" y="1138"/>
                  </a:lnTo>
                  <a:lnTo>
                    <a:pt x="276" y="1158"/>
                  </a:lnTo>
                  <a:lnTo>
                    <a:pt x="304" y="1178"/>
                  </a:lnTo>
                  <a:lnTo>
                    <a:pt x="334" y="1196"/>
                  </a:lnTo>
                  <a:lnTo>
                    <a:pt x="365" y="1213"/>
                  </a:lnTo>
                  <a:lnTo>
                    <a:pt x="397" y="1229"/>
                  </a:lnTo>
                  <a:lnTo>
                    <a:pt x="430" y="1243"/>
                  </a:lnTo>
                  <a:lnTo>
                    <a:pt x="462" y="1257"/>
                  </a:lnTo>
                  <a:lnTo>
                    <a:pt x="497" y="1269"/>
                  </a:lnTo>
                  <a:lnTo>
                    <a:pt x="532" y="1278"/>
                  </a:lnTo>
                  <a:lnTo>
                    <a:pt x="568" y="1287"/>
                  </a:lnTo>
                  <a:lnTo>
                    <a:pt x="605" y="1295"/>
                  </a:lnTo>
                  <a:lnTo>
                    <a:pt x="642" y="1300"/>
                  </a:lnTo>
                  <a:lnTo>
                    <a:pt x="680" y="1304"/>
                  </a:lnTo>
                  <a:lnTo>
                    <a:pt x="718" y="1307"/>
                  </a:lnTo>
                  <a:lnTo>
                    <a:pt x="757" y="1308"/>
                  </a:lnTo>
                  <a:close/>
                </a:path>
              </a:pathLst>
            </a:custGeom>
            <a:solidFill>
              <a:srgbClr val="FF4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6"/>
            <p:cNvSpPr/>
            <p:nvPr/>
          </p:nvSpPr>
          <p:spPr>
            <a:xfrm>
              <a:off x="288" y="3228"/>
              <a:ext cx="1511" cy="888"/>
            </a:xfrm>
            <a:custGeom>
              <a:avLst/>
              <a:gdLst/>
              <a:ahLst/>
              <a:cxnLst/>
              <a:rect l="l" t="t" r="r" b="b"/>
              <a:pathLst>
                <a:path w="1511" h="888" extrusionOk="0">
                  <a:moveTo>
                    <a:pt x="865" y="0"/>
                  </a:moveTo>
                  <a:lnTo>
                    <a:pt x="1511" y="81"/>
                  </a:lnTo>
                  <a:lnTo>
                    <a:pt x="1140" y="888"/>
                  </a:lnTo>
                  <a:lnTo>
                    <a:pt x="0" y="888"/>
                  </a:lnTo>
                  <a:lnTo>
                    <a:pt x="0" y="0"/>
                  </a:lnTo>
                  <a:lnTo>
                    <a:pt x="865" y="0"/>
                  </a:lnTo>
                  <a:close/>
                </a:path>
              </a:pathLst>
            </a:custGeom>
            <a:solidFill>
              <a:srgbClr val="D196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6"/>
            <p:cNvSpPr/>
            <p:nvPr/>
          </p:nvSpPr>
          <p:spPr>
            <a:xfrm>
              <a:off x="289" y="2800"/>
              <a:ext cx="857" cy="812"/>
            </a:xfrm>
            <a:custGeom>
              <a:avLst/>
              <a:gdLst/>
              <a:ahLst/>
              <a:cxnLst/>
              <a:rect l="l" t="t" r="r" b="b"/>
              <a:pathLst>
                <a:path w="857" h="812" extrusionOk="0">
                  <a:moveTo>
                    <a:pt x="169" y="0"/>
                  </a:moveTo>
                  <a:lnTo>
                    <a:pt x="0" y="105"/>
                  </a:lnTo>
                  <a:lnTo>
                    <a:pt x="0" y="736"/>
                  </a:lnTo>
                  <a:lnTo>
                    <a:pt x="406" y="812"/>
                  </a:lnTo>
                  <a:lnTo>
                    <a:pt x="857" y="542"/>
                  </a:lnTo>
                  <a:lnTo>
                    <a:pt x="838" y="493"/>
                  </a:lnTo>
                  <a:lnTo>
                    <a:pt x="169"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6"/>
            <p:cNvSpPr/>
            <p:nvPr/>
          </p:nvSpPr>
          <p:spPr>
            <a:xfrm>
              <a:off x="663" y="2377"/>
              <a:ext cx="1740" cy="1840"/>
            </a:xfrm>
            <a:custGeom>
              <a:avLst/>
              <a:gdLst/>
              <a:ahLst/>
              <a:cxnLst/>
              <a:rect l="l" t="t" r="r" b="b"/>
              <a:pathLst>
                <a:path w="1740" h="1840" extrusionOk="0">
                  <a:moveTo>
                    <a:pt x="874" y="1588"/>
                  </a:moveTo>
                  <a:lnTo>
                    <a:pt x="866" y="1563"/>
                  </a:lnTo>
                  <a:lnTo>
                    <a:pt x="858" y="1521"/>
                  </a:lnTo>
                  <a:lnTo>
                    <a:pt x="853" y="1483"/>
                  </a:lnTo>
                  <a:lnTo>
                    <a:pt x="850" y="1466"/>
                  </a:lnTo>
                  <a:lnTo>
                    <a:pt x="840" y="1459"/>
                  </a:lnTo>
                  <a:lnTo>
                    <a:pt x="828" y="1452"/>
                  </a:lnTo>
                  <a:lnTo>
                    <a:pt x="817" y="1446"/>
                  </a:lnTo>
                  <a:lnTo>
                    <a:pt x="806" y="1441"/>
                  </a:lnTo>
                  <a:lnTo>
                    <a:pt x="794" y="1436"/>
                  </a:lnTo>
                  <a:lnTo>
                    <a:pt x="782" y="1432"/>
                  </a:lnTo>
                  <a:lnTo>
                    <a:pt x="770" y="1429"/>
                  </a:lnTo>
                  <a:lnTo>
                    <a:pt x="757" y="1426"/>
                  </a:lnTo>
                  <a:lnTo>
                    <a:pt x="750" y="1426"/>
                  </a:lnTo>
                  <a:lnTo>
                    <a:pt x="745" y="1426"/>
                  </a:lnTo>
                  <a:lnTo>
                    <a:pt x="739" y="1427"/>
                  </a:lnTo>
                  <a:lnTo>
                    <a:pt x="733" y="1429"/>
                  </a:lnTo>
                  <a:lnTo>
                    <a:pt x="726" y="1430"/>
                  </a:lnTo>
                  <a:lnTo>
                    <a:pt x="718" y="1431"/>
                  </a:lnTo>
                  <a:lnTo>
                    <a:pt x="709" y="1431"/>
                  </a:lnTo>
                  <a:lnTo>
                    <a:pt x="698" y="1431"/>
                  </a:lnTo>
                  <a:lnTo>
                    <a:pt x="671" y="1431"/>
                  </a:lnTo>
                  <a:lnTo>
                    <a:pt x="551" y="1609"/>
                  </a:lnTo>
                  <a:lnTo>
                    <a:pt x="549" y="1615"/>
                  </a:lnTo>
                  <a:lnTo>
                    <a:pt x="545" y="1620"/>
                  </a:lnTo>
                  <a:lnTo>
                    <a:pt x="540" y="1624"/>
                  </a:lnTo>
                  <a:lnTo>
                    <a:pt x="533" y="1625"/>
                  </a:lnTo>
                  <a:lnTo>
                    <a:pt x="28" y="1566"/>
                  </a:lnTo>
                  <a:lnTo>
                    <a:pt x="15" y="1564"/>
                  </a:lnTo>
                  <a:lnTo>
                    <a:pt x="7" y="1556"/>
                  </a:lnTo>
                  <a:lnTo>
                    <a:pt x="3" y="1545"/>
                  </a:lnTo>
                  <a:lnTo>
                    <a:pt x="0" y="1533"/>
                  </a:lnTo>
                  <a:lnTo>
                    <a:pt x="1" y="1503"/>
                  </a:lnTo>
                  <a:lnTo>
                    <a:pt x="4" y="1474"/>
                  </a:lnTo>
                  <a:lnTo>
                    <a:pt x="8" y="1446"/>
                  </a:lnTo>
                  <a:lnTo>
                    <a:pt x="17" y="1419"/>
                  </a:lnTo>
                  <a:lnTo>
                    <a:pt x="41" y="1395"/>
                  </a:lnTo>
                  <a:lnTo>
                    <a:pt x="47" y="1390"/>
                  </a:lnTo>
                  <a:lnTo>
                    <a:pt x="62" y="1379"/>
                  </a:lnTo>
                  <a:lnTo>
                    <a:pt x="85" y="1363"/>
                  </a:lnTo>
                  <a:lnTo>
                    <a:pt x="115" y="1340"/>
                  </a:lnTo>
                  <a:lnTo>
                    <a:pt x="150" y="1314"/>
                  </a:lnTo>
                  <a:lnTo>
                    <a:pt x="190" y="1285"/>
                  </a:lnTo>
                  <a:lnTo>
                    <a:pt x="234" y="1253"/>
                  </a:lnTo>
                  <a:lnTo>
                    <a:pt x="279" y="1220"/>
                  </a:lnTo>
                  <a:lnTo>
                    <a:pt x="323" y="1188"/>
                  </a:lnTo>
                  <a:lnTo>
                    <a:pt x="367" y="1156"/>
                  </a:lnTo>
                  <a:lnTo>
                    <a:pt x="408" y="1126"/>
                  </a:lnTo>
                  <a:lnTo>
                    <a:pt x="445" y="1098"/>
                  </a:lnTo>
                  <a:lnTo>
                    <a:pt x="477" y="1075"/>
                  </a:lnTo>
                  <a:lnTo>
                    <a:pt x="503" y="1057"/>
                  </a:lnTo>
                  <a:lnTo>
                    <a:pt x="520" y="1044"/>
                  </a:lnTo>
                  <a:lnTo>
                    <a:pt x="529" y="1038"/>
                  </a:lnTo>
                  <a:lnTo>
                    <a:pt x="536" y="1037"/>
                  </a:lnTo>
                  <a:lnTo>
                    <a:pt x="548" y="1037"/>
                  </a:lnTo>
                  <a:lnTo>
                    <a:pt x="565" y="1039"/>
                  </a:lnTo>
                  <a:lnTo>
                    <a:pt x="586" y="1043"/>
                  </a:lnTo>
                  <a:lnTo>
                    <a:pt x="610" y="1047"/>
                  </a:lnTo>
                  <a:lnTo>
                    <a:pt x="636" y="1053"/>
                  </a:lnTo>
                  <a:lnTo>
                    <a:pt x="663" y="1058"/>
                  </a:lnTo>
                  <a:lnTo>
                    <a:pt x="691" y="1063"/>
                  </a:lnTo>
                  <a:lnTo>
                    <a:pt x="720" y="1070"/>
                  </a:lnTo>
                  <a:lnTo>
                    <a:pt x="747" y="1077"/>
                  </a:lnTo>
                  <a:lnTo>
                    <a:pt x="773" y="1083"/>
                  </a:lnTo>
                  <a:lnTo>
                    <a:pt x="796" y="1088"/>
                  </a:lnTo>
                  <a:lnTo>
                    <a:pt x="814" y="1093"/>
                  </a:lnTo>
                  <a:lnTo>
                    <a:pt x="830" y="1097"/>
                  </a:lnTo>
                  <a:lnTo>
                    <a:pt x="840" y="1100"/>
                  </a:lnTo>
                  <a:lnTo>
                    <a:pt x="844" y="1103"/>
                  </a:lnTo>
                  <a:lnTo>
                    <a:pt x="842" y="1107"/>
                  </a:lnTo>
                  <a:lnTo>
                    <a:pt x="842" y="1111"/>
                  </a:lnTo>
                  <a:lnTo>
                    <a:pt x="843" y="1116"/>
                  </a:lnTo>
                  <a:lnTo>
                    <a:pt x="848" y="1116"/>
                  </a:lnTo>
                  <a:lnTo>
                    <a:pt x="853" y="1117"/>
                  </a:lnTo>
                  <a:lnTo>
                    <a:pt x="857" y="1119"/>
                  </a:lnTo>
                  <a:lnTo>
                    <a:pt x="861" y="1120"/>
                  </a:lnTo>
                  <a:lnTo>
                    <a:pt x="866" y="1120"/>
                  </a:lnTo>
                  <a:lnTo>
                    <a:pt x="875" y="1098"/>
                  </a:lnTo>
                  <a:lnTo>
                    <a:pt x="886" y="1077"/>
                  </a:lnTo>
                  <a:lnTo>
                    <a:pt x="897" y="1055"/>
                  </a:lnTo>
                  <a:lnTo>
                    <a:pt x="909" y="1033"/>
                  </a:lnTo>
                  <a:lnTo>
                    <a:pt x="921" y="1011"/>
                  </a:lnTo>
                  <a:lnTo>
                    <a:pt x="933" y="989"/>
                  </a:lnTo>
                  <a:lnTo>
                    <a:pt x="946" y="969"/>
                  </a:lnTo>
                  <a:lnTo>
                    <a:pt x="960" y="948"/>
                  </a:lnTo>
                  <a:lnTo>
                    <a:pt x="975" y="927"/>
                  </a:lnTo>
                  <a:lnTo>
                    <a:pt x="990" y="908"/>
                  </a:lnTo>
                  <a:lnTo>
                    <a:pt x="1006" y="889"/>
                  </a:lnTo>
                  <a:lnTo>
                    <a:pt x="1024" y="871"/>
                  </a:lnTo>
                  <a:lnTo>
                    <a:pt x="1042" y="853"/>
                  </a:lnTo>
                  <a:lnTo>
                    <a:pt x="1062" y="837"/>
                  </a:lnTo>
                  <a:lnTo>
                    <a:pt x="1082" y="823"/>
                  </a:lnTo>
                  <a:lnTo>
                    <a:pt x="1104" y="808"/>
                  </a:lnTo>
                  <a:lnTo>
                    <a:pt x="1106" y="789"/>
                  </a:lnTo>
                  <a:lnTo>
                    <a:pt x="1104" y="769"/>
                  </a:lnTo>
                  <a:lnTo>
                    <a:pt x="1101" y="750"/>
                  </a:lnTo>
                  <a:lnTo>
                    <a:pt x="1099" y="731"/>
                  </a:lnTo>
                  <a:lnTo>
                    <a:pt x="1087" y="720"/>
                  </a:lnTo>
                  <a:lnTo>
                    <a:pt x="1069" y="725"/>
                  </a:lnTo>
                  <a:lnTo>
                    <a:pt x="1050" y="728"/>
                  </a:lnTo>
                  <a:lnTo>
                    <a:pt x="1031" y="729"/>
                  </a:lnTo>
                  <a:lnTo>
                    <a:pt x="1012" y="729"/>
                  </a:lnTo>
                  <a:lnTo>
                    <a:pt x="992" y="727"/>
                  </a:lnTo>
                  <a:lnTo>
                    <a:pt x="974" y="722"/>
                  </a:lnTo>
                  <a:lnTo>
                    <a:pt x="956" y="716"/>
                  </a:lnTo>
                  <a:lnTo>
                    <a:pt x="940" y="707"/>
                  </a:lnTo>
                  <a:lnTo>
                    <a:pt x="930" y="692"/>
                  </a:lnTo>
                  <a:lnTo>
                    <a:pt x="928" y="673"/>
                  </a:lnTo>
                  <a:lnTo>
                    <a:pt x="929" y="655"/>
                  </a:lnTo>
                  <a:lnTo>
                    <a:pt x="933" y="637"/>
                  </a:lnTo>
                  <a:lnTo>
                    <a:pt x="931" y="623"/>
                  </a:lnTo>
                  <a:lnTo>
                    <a:pt x="923" y="611"/>
                  </a:lnTo>
                  <a:lnTo>
                    <a:pt x="917" y="599"/>
                  </a:lnTo>
                  <a:lnTo>
                    <a:pt x="918" y="585"/>
                  </a:lnTo>
                  <a:lnTo>
                    <a:pt x="942" y="566"/>
                  </a:lnTo>
                  <a:lnTo>
                    <a:pt x="936" y="563"/>
                  </a:lnTo>
                  <a:lnTo>
                    <a:pt x="931" y="560"/>
                  </a:lnTo>
                  <a:lnTo>
                    <a:pt x="924" y="557"/>
                  </a:lnTo>
                  <a:lnTo>
                    <a:pt x="919" y="553"/>
                  </a:lnTo>
                  <a:lnTo>
                    <a:pt x="913" y="550"/>
                  </a:lnTo>
                  <a:lnTo>
                    <a:pt x="907" y="546"/>
                  </a:lnTo>
                  <a:lnTo>
                    <a:pt x="903" y="541"/>
                  </a:lnTo>
                  <a:lnTo>
                    <a:pt x="898" y="535"/>
                  </a:lnTo>
                  <a:lnTo>
                    <a:pt x="898" y="527"/>
                  </a:lnTo>
                  <a:lnTo>
                    <a:pt x="897" y="519"/>
                  </a:lnTo>
                  <a:lnTo>
                    <a:pt x="896" y="511"/>
                  </a:lnTo>
                  <a:lnTo>
                    <a:pt x="893" y="503"/>
                  </a:lnTo>
                  <a:lnTo>
                    <a:pt x="887" y="499"/>
                  </a:lnTo>
                  <a:lnTo>
                    <a:pt x="882" y="495"/>
                  </a:lnTo>
                  <a:lnTo>
                    <a:pt x="874" y="491"/>
                  </a:lnTo>
                  <a:lnTo>
                    <a:pt x="868" y="487"/>
                  </a:lnTo>
                  <a:lnTo>
                    <a:pt x="862" y="483"/>
                  </a:lnTo>
                  <a:lnTo>
                    <a:pt x="859" y="476"/>
                  </a:lnTo>
                  <a:lnTo>
                    <a:pt x="858" y="469"/>
                  </a:lnTo>
                  <a:lnTo>
                    <a:pt x="861" y="461"/>
                  </a:lnTo>
                  <a:lnTo>
                    <a:pt x="868" y="450"/>
                  </a:lnTo>
                  <a:lnTo>
                    <a:pt x="874" y="440"/>
                  </a:lnTo>
                  <a:lnTo>
                    <a:pt x="881" y="429"/>
                  </a:lnTo>
                  <a:lnTo>
                    <a:pt x="887" y="418"/>
                  </a:lnTo>
                  <a:lnTo>
                    <a:pt x="893" y="407"/>
                  </a:lnTo>
                  <a:lnTo>
                    <a:pt x="898" y="396"/>
                  </a:lnTo>
                  <a:lnTo>
                    <a:pt x="903" y="384"/>
                  </a:lnTo>
                  <a:lnTo>
                    <a:pt x="906" y="373"/>
                  </a:lnTo>
                  <a:lnTo>
                    <a:pt x="897" y="344"/>
                  </a:lnTo>
                  <a:lnTo>
                    <a:pt x="892" y="315"/>
                  </a:lnTo>
                  <a:lnTo>
                    <a:pt x="889" y="285"/>
                  </a:lnTo>
                  <a:lnTo>
                    <a:pt x="889" y="255"/>
                  </a:lnTo>
                  <a:lnTo>
                    <a:pt x="882" y="252"/>
                  </a:lnTo>
                  <a:lnTo>
                    <a:pt x="877" y="249"/>
                  </a:lnTo>
                  <a:lnTo>
                    <a:pt x="870" y="246"/>
                  </a:lnTo>
                  <a:lnTo>
                    <a:pt x="865" y="243"/>
                  </a:lnTo>
                  <a:lnTo>
                    <a:pt x="858" y="238"/>
                  </a:lnTo>
                  <a:lnTo>
                    <a:pt x="854" y="234"/>
                  </a:lnTo>
                  <a:lnTo>
                    <a:pt x="848" y="230"/>
                  </a:lnTo>
                  <a:lnTo>
                    <a:pt x="844" y="223"/>
                  </a:lnTo>
                  <a:lnTo>
                    <a:pt x="842" y="204"/>
                  </a:lnTo>
                  <a:lnTo>
                    <a:pt x="843" y="184"/>
                  </a:lnTo>
                  <a:lnTo>
                    <a:pt x="846" y="164"/>
                  </a:lnTo>
                  <a:lnTo>
                    <a:pt x="852" y="146"/>
                  </a:lnTo>
                  <a:lnTo>
                    <a:pt x="859" y="128"/>
                  </a:lnTo>
                  <a:lnTo>
                    <a:pt x="869" y="111"/>
                  </a:lnTo>
                  <a:lnTo>
                    <a:pt x="879" y="95"/>
                  </a:lnTo>
                  <a:lnTo>
                    <a:pt x="890" y="78"/>
                  </a:lnTo>
                  <a:lnTo>
                    <a:pt x="902" y="67"/>
                  </a:lnTo>
                  <a:lnTo>
                    <a:pt x="914" y="56"/>
                  </a:lnTo>
                  <a:lnTo>
                    <a:pt x="927" y="48"/>
                  </a:lnTo>
                  <a:lnTo>
                    <a:pt x="940" y="38"/>
                  </a:lnTo>
                  <a:lnTo>
                    <a:pt x="953" y="30"/>
                  </a:lnTo>
                  <a:lnTo>
                    <a:pt x="967" y="24"/>
                  </a:lnTo>
                  <a:lnTo>
                    <a:pt x="981" y="17"/>
                  </a:lnTo>
                  <a:lnTo>
                    <a:pt x="995" y="12"/>
                  </a:lnTo>
                  <a:lnTo>
                    <a:pt x="1007" y="9"/>
                  </a:lnTo>
                  <a:lnTo>
                    <a:pt x="1018" y="5"/>
                  </a:lnTo>
                  <a:lnTo>
                    <a:pt x="1030" y="3"/>
                  </a:lnTo>
                  <a:lnTo>
                    <a:pt x="1042" y="2"/>
                  </a:lnTo>
                  <a:lnTo>
                    <a:pt x="1055" y="1"/>
                  </a:lnTo>
                  <a:lnTo>
                    <a:pt x="1067" y="0"/>
                  </a:lnTo>
                  <a:lnTo>
                    <a:pt x="1079" y="0"/>
                  </a:lnTo>
                  <a:lnTo>
                    <a:pt x="1092" y="1"/>
                  </a:lnTo>
                  <a:lnTo>
                    <a:pt x="1102" y="3"/>
                  </a:lnTo>
                  <a:lnTo>
                    <a:pt x="1110" y="5"/>
                  </a:lnTo>
                  <a:lnTo>
                    <a:pt x="1117" y="7"/>
                  </a:lnTo>
                  <a:lnTo>
                    <a:pt x="1124" y="11"/>
                  </a:lnTo>
                  <a:lnTo>
                    <a:pt x="1130" y="13"/>
                  </a:lnTo>
                  <a:lnTo>
                    <a:pt x="1136" y="17"/>
                  </a:lnTo>
                  <a:lnTo>
                    <a:pt x="1142" y="22"/>
                  </a:lnTo>
                  <a:lnTo>
                    <a:pt x="1148" y="27"/>
                  </a:lnTo>
                  <a:lnTo>
                    <a:pt x="1161" y="20"/>
                  </a:lnTo>
                  <a:lnTo>
                    <a:pt x="1174" y="16"/>
                  </a:lnTo>
                  <a:lnTo>
                    <a:pt x="1188" y="12"/>
                  </a:lnTo>
                  <a:lnTo>
                    <a:pt x="1202" y="9"/>
                  </a:lnTo>
                  <a:lnTo>
                    <a:pt x="1217" y="6"/>
                  </a:lnTo>
                  <a:lnTo>
                    <a:pt x="1232" y="5"/>
                  </a:lnTo>
                  <a:lnTo>
                    <a:pt x="1247" y="4"/>
                  </a:lnTo>
                  <a:lnTo>
                    <a:pt x="1262" y="5"/>
                  </a:lnTo>
                  <a:lnTo>
                    <a:pt x="1277" y="6"/>
                  </a:lnTo>
                  <a:lnTo>
                    <a:pt x="1292" y="9"/>
                  </a:lnTo>
                  <a:lnTo>
                    <a:pt x="1306" y="12"/>
                  </a:lnTo>
                  <a:lnTo>
                    <a:pt x="1320" y="16"/>
                  </a:lnTo>
                  <a:lnTo>
                    <a:pt x="1334" y="20"/>
                  </a:lnTo>
                  <a:lnTo>
                    <a:pt x="1347" y="26"/>
                  </a:lnTo>
                  <a:lnTo>
                    <a:pt x="1360" y="32"/>
                  </a:lnTo>
                  <a:lnTo>
                    <a:pt x="1372" y="40"/>
                  </a:lnTo>
                  <a:lnTo>
                    <a:pt x="1397" y="55"/>
                  </a:lnTo>
                  <a:lnTo>
                    <a:pt x="1418" y="74"/>
                  </a:lnTo>
                  <a:lnTo>
                    <a:pt x="1436" y="94"/>
                  </a:lnTo>
                  <a:lnTo>
                    <a:pt x="1453" y="116"/>
                  </a:lnTo>
                  <a:lnTo>
                    <a:pt x="1468" y="140"/>
                  </a:lnTo>
                  <a:lnTo>
                    <a:pt x="1481" y="164"/>
                  </a:lnTo>
                  <a:lnTo>
                    <a:pt x="1494" y="188"/>
                  </a:lnTo>
                  <a:lnTo>
                    <a:pt x="1507" y="212"/>
                  </a:lnTo>
                  <a:lnTo>
                    <a:pt x="1509" y="206"/>
                  </a:lnTo>
                  <a:lnTo>
                    <a:pt x="1515" y="202"/>
                  </a:lnTo>
                  <a:lnTo>
                    <a:pt x="1520" y="201"/>
                  </a:lnTo>
                  <a:lnTo>
                    <a:pt x="1526" y="201"/>
                  </a:lnTo>
                  <a:lnTo>
                    <a:pt x="1532" y="201"/>
                  </a:lnTo>
                  <a:lnTo>
                    <a:pt x="1538" y="200"/>
                  </a:lnTo>
                  <a:lnTo>
                    <a:pt x="1541" y="198"/>
                  </a:lnTo>
                  <a:lnTo>
                    <a:pt x="1543" y="193"/>
                  </a:lnTo>
                  <a:lnTo>
                    <a:pt x="1551" y="183"/>
                  </a:lnTo>
                  <a:lnTo>
                    <a:pt x="1560" y="173"/>
                  </a:lnTo>
                  <a:lnTo>
                    <a:pt x="1570" y="167"/>
                  </a:lnTo>
                  <a:lnTo>
                    <a:pt x="1581" y="160"/>
                  </a:lnTo>
                  <a:lnTo>
                    <a:pt x="1593" y="157"/>
                  </a:lnTo>
                  <a:lnTo>
                    <a:pt x="1605" y="155"/>
                  </a:lnTo>
                  <a:lnTo>
                    <a:pt x="1618" y="155"/>
                  </a:lnTo>
                  <a:lnTo>
                    <a:pt x="1631" y="157"/>
                  </a:lnTo>
                  <a:lnTo>
                    <a:pt x="1647" y="159"/>
                  </a:lnTo>
                  <a:lnTo>
                    <a:pt x="1661" y="163"/>
                  </a:lnTo>
                  <a:lnTo>
                    <a:pt x="1673" y="168"/>
                  </a:lnTo>
                  <a:lnTo>
                    <a:pt x="1683" y="174"/>
                  </a:lnTo>
                  <a:lnTo>
                    <a:pt x="1692" y="182"/>
                  </a:lnTo>
                  <a:lnTo>
                    <a:pt x="1701" y="189"/>
                  </a:lnTo>
                  <a:lnTo>
                    <a:pt x="1710" y="199"/>
                  </a:lnTo>
                  <a:lnTo>
                    <a:pt x="1717" y="210"/>
                  </a:lnTo>
                  <a:lnTo>
                    <a:pt x="1735" y="246"/>
                  </a:lnTo>
                  <a:lnTo>
                    <a:pt x="1740" y="282"/>
                  </a:lnTo>
                  <a:lnTo>
                    <a:pt x="1736" y="317"/>
                  </a:lnTo>
                  <a:lnTo>
                    <a:pt x="1725" y="352"/>
                  </a:lnTo>
                  <a:lnTo>
                    <a:pt x="1711" y="388"/>
                  </a:lnTo>
                  <a:lnTo>
                    <a:pt x="1697" y="423"/>
                  </a:lnTo>
                  <a:lnTo>
                    <a:pt x="1685" y="458"/>
                  </a:lnTo>
                  <a:lnTo>
                    <a:pt x="1679" y="493"/>
                  </a:lnTo>
                  <a:lnTo>
                    <a:pt x="1679" y="502"/>
                  </a:lnTo>
                  <a:lnTo>
                    <a:pt x="1683" y="510"/>
                  </a:lnTo>
                  <a:lnTo>
                    <a:pt x="1687" y="514"/>
                  </a:lnTo>
                  <a:lnTo>
                    <a:pt x="1692" y="517"/>
                  </a:lnTo>
                  <a:lnTo>
                    <a:pt x="1698" y="521"/>
                  </a:lnTo>
                  <a:lnTo>
                    <a:pt x="1703" y="523"/>
                  </a:lnTo>
                  <a:lnTo>
                    <a:pt x="1708" y="525"/>
                  </a:lnTo>
                  <a:lnTo>
                    <a:pt x="1711" y="528"/>
                  </a:lnTo>
                  <a:lnTo>
                    <a:pt x="1705" y="532"/>
                  </a:lnTo>
                  <a:lnTo>
                    <a:pt x="1698" y="533"/>
                  </a:lnTo>
                  <a:lnTo>
                    <a:pt x="1689" y="533"/>
                  </a:lnTo>
                  <a:lnTo>
                    <a:pt x="1680" y="532"/>
                  </a:lnTo>
                  <a:lnTo>
                    <a:pt x="1671" y="529"/>
                  </a:lnTo>
                  <a:lnTo>
                    <a:pt x="1662" y="525"/>
                  </a:lnTo>
                  <a:lnTo>
                    <a:pt x="1654" y="521"/>
                  </a:lnTo>
                  <a:lnTo>
                    <a:pt x="1648" y="514"/>
                  </a:lnTo>
                  <a:lnTo>
                    <a:pt x="1649" y="529"/>
                  </a:lnTo>
                  <a:lnTo>
                    <a:pt x="1652" y="546"/>
                  </a:lnTo>
                  <a:lnTo>
                    <a:pt x="1660" y="560"/>
                  </a:lnTo>
                  <a:lnTo>
                    <a:pt x="1674" y="568"/>
                  </a:lnTo>
                  <a:lnTo>
                    <a:pt x="1680" y="569"/>
                  </a:lnTo>
                  <a:lnTo>
                    <a:pt x="1686" y="569"/>
                  </a:lnTo>
                  <a:lnTo>
                    <a:pt x="1690" y="569"/>
                  </a:lnTo>
                  <a:lnTo>
                    <a:pt x="1695" y="568"/>
                  </a:lnTo>
                  <a:lnTo>
                    <a:pt x="1698" y="566"/>
                  </a:lnTo>
                  <a:lnTo>
                    <a:pt x="1700" y="564"/>
                  </a:lnTo>
                  <a:lnTo>
                    <a:pt x="1704" y="563"/>
                  </a:lnTo>
                  <a:lnTo>
                    <a:pt x="1708" y="561"/>
                  </a:lnTo>
                  <a:lnTo>
                    <a:pt x="1713" y="575"/>
                  </a:lnTo>
                  <a:lnTo>
                    <a:pt x="1716" y="589"/>
                  </a:lnTo>
                  <a:lnTo>
                    <a:pt x="1715" y="604"/>
                  </a:lnTo>
                  <a:lnTo>
                    <a:pt x="1713" y="618"/>
                  </a:lnTo>
                  <a:lnTo>
                    <a:pt x="1709" y="632"/>
                  </a:lnTo>
                  <a:lnTo>
                    <a:pt x="1702" y="645"/>
                  </a:lnTo>
                  <a:lnTo>
                    <a:pt x="1696" y="658"/>
                  </a:lnTo>
                  <a:lnTo>
                    <a:pt x="1688" y="670"/>
                  </a:lnTo>
                  <a:lnTo>
                    <a:pt x="1674" y="683"/>
                  </a:lnTo>
                  <a:lnTo>
                    <a:pt x="1660" y="694"/>
                  </a:lnTo>
                  <a:lnTo>
                    <a:pt x="1644" y="705"/>
                  </a:lnTo>
                  <a:lnTo>
                    <a:pt x="1628" y="713"/>
                  </a:lnTo>
                  <a:lnTo>
                    <a:pt x="1612" y="718"/>
                  </a:lnTo>
                  <a:lnTo>
                    <a:pt x="1594" y="721"/>
                  </a:lnTo>
                  <a:lnTo>
                    <a:pt x="1575" y="720"/>
                  </a:lnTo>
                  <a:lnTo>
                    <a:pt x="1555" y="716"/>
                  </a:lnTo>
                  <a:lnTo>
                    <a:pt x="1530" y="706"/>
                  </a:lnTo>
                  <a:lnTo>
                    <a:pt x="1509" y="692"/>
                  </a:lnTo>
                  <a:lnTo>
                    <a:pt x="1492" y="674"/>
                  </a:lnTo>
                  <a:lnTo>
                    <a:pt x="1478" y="653"/>
                  </a:lnTo>
                  <a:lnTo>
                    <a:pt x="1467" y="630"/>
                  </a:lnTo>
                  <a:lnTo>
                    <a:pt x="1459" y="605"/>
                  </a:lnTo>
                  <a:lnTo>
                    <a:pt x="1454" y="580"/>
                  </a:lnTo>
                  <a:lnTo>
                    <a:pt x="1451" y="554"/>
                  </a:lnTo>
                  <a:lnTo>
                    <a:pt x="1444" y="557"/>
                  </a:lnTo>
                  <a:lnTo>
                    <a:pt x="1438" y="561"/>
                  </a:lnTo>
                  <a:lnTo>
                    <a:pt x="1431" y="569"/>
                  </a:lnTo>
                  <a:lnTo>
                    <a:pt x="1426" y="575"/>
                  </a:lnTo>
                  <a:lnTo>
                    <a:pt x="1416" y="585"/>
                  </a:lnTo>
                  <a:lnTo>
                    <a:pt x="1405" y="594"/>
                  </a:lnTo>
                  <a:lnTo>
                    <a:pt x="1394" y="604"/>
                  </a:lnTo>
                  <a:lnTo>
                    <a:pt x="1384" y="613"/>
                  </a:lnTo>
                  <a:lnTo>
                    <a:pt x="1374" y="623"/>
                  </a:lnTo>
                  <a:lnTo>
                    <a:pt x="1365" y="633"/>
                  </a:lnTo>
                  <a:lnTo>
                    <a:pt x="1356" y="644"/>
                  </a:lnTo>
                  <a:lnTo>
                    <a:pt x="1348" y="656"/>
                  </a:lnTo>
                  <a:lnTo>
                    <a:pt x="1345" y="682"/>
                  </a:lnTo>
                  <a:lnTo>
                    <a:pt x="1345" y="707"/>
                  </a:lnTo>
                  <a:lnTo>
                    <a:pt x="1345" y="732"/>
                  </a:lnTo>
                  <a:lnTo>
                    <a:pt x="1345" y="759"/>
                  </a:lnTo>
                  <a:lnTo>
                    <a:pt x="1375" y="793"/>
                  </a:lnTo>
                  <a:lnTo>
                    <a:pt x="1403" y="828"/>
                  </a:lnTo>
                  <a:lnTo>
                    <a:pt x="1428" y="865"/>
                  </a:lnTo>
                  <a:lnTo>
                    <a:pt x="1451" y="903"/>
                  </a:lnTo>
                  <a:lnTo>
                    <a:pt x="1469" y="944"/>
                  </a:lnTo>
                  <a:lnTo>
                    <a:pt x="1483" y="985"/>
                  </a:lnTo>
                  <a:lnTo>
                    <a:pt x="1493" y="1029"/>
                  </a:lnTo>
                  <a:lnTo>
                    <a:pt x="1499" y="1073"/>
                  </a:lnTo>
                  <a:lnTo>
                    <a:pt x="1513" y="1074"/>
                  </a:lnTo>
                  <a:lnTo>
                    <a:pt x="1526" y="1077"/>
                  </a:lnTo>
                  <a:lnTo>
                    <a:pt x="1539" y="1079"/>
                  </a:lnTo>
                  <a:lnTo>
                    <a:pt x="1552" y="1082"/>
                  </a:lnTo>
                  <a:lnTo>
                    <a:pt x="1564" y="1085"/>
                  </a:lnTo>
                  <a:lnTo>
                    <a:pt x="1576" y="1091"/>
                  </a:lnTo>
                  <a:lnTo>
                    <a:pt x="1588" y="1096"/>
                  </a:lnTo>
                  <a:lnTo>
                    <a:pt x="1599" y="1104"/>
                  </a:lnTo>
                  <a:lnTo>
                    <a:pt x="1605" y="1112"/>
                  </a:lnTo>
                  <a:lnTo>
                    <a:pt x="1604" y="1122"/>
                  </a:lnTo>
                  <a:lnTo>
                    <a:pt x="1599" y="1131"/>
                  </a:lnTo>
                  <a:lnTo>
                    <a:pt x="1595" y="1140"/>
                  </a:lnTo>
                  <a:lnTo>
                    <a:pt x="1555" y="1261"/>
                  </a:lnTo>
                  <a:lnTo>
                    <a:pt x="1549" y="1287"/>
                  </a:lnTo>
                  <a:lnTo>
                    <a:pt x="1542" y="1313"/>
                  </a:lnTo>
                  <a:lnTo>
                    <a:pt x="1536" y="1340"/>
                  </a:lnTo>
                  <a:lnTo>
                    <a:pt x="1530" y="1366"/>
                  </a:lnTo>
                  <a:lnTo>
                    <a:pt x="1524" y="1393"/>
                  </a:lnTo>
                  <a:lnTo>
                    <a:pt x="1519" y="1420"/>
                  </a:lnTo>
                  <a:lnTo>
                    <a:pt x="1515" y="1447"/>
                  </a:lnTo>
                  <a:lnTo>
                    <a:pt x="1512" y="1474"/>
                  </a:lnTo>
                  <a:lnTo>
                    <a:pt x="1502" y="1601"/>
                  </a:lnTo>
                  <a:lnTo>
                    <a:pt x="1502" y="1725"/>
                  </a:lnTo>
                  <a:lnTo>
                    <a:pt x="1511" y="1811"/>
                  </a:lnTo>
                  <a:lnTo>
                    <a:pt x="1499" y="1823"/>
                  </a:lnTo>
                  <a:lnTo>
                    <a:pt x="1484" y="1832"/>
                  </a:lnTo>
                  <a:lnTo>
                    <a:pt x="1468" y="1837"/>
                  </a:lnTo>
                  <a:lnTo>
                    <a:pt x="1451" y="1840"/>
                  </a:lnTo>
                  <a:lnTo>
                    <a:pt x="1433" y="1840"/>
                  </a:lnTo>
                  <a:lnTo>
                    <a:pt x="1415" y="1840"/>
                  </a:lnTo>
                  <a:lnTo>
                    <a:pt x="1397" y="1837"/>
                  </a:lnTo>
                  <a:lnTo>
                    <a:pt x="1381" y="1834"/>
                  </a:lnTo>
                  <a:lnTo>
                    <a:pt x="1372" y="1831"/>
                  </a:lnTo>
                  <a:lnTo>
                    <a:pt x="1363" y="1826"/>
                  </a:lnTo>
                  <a:lnTo>
                    <a:pt x="1356" y="1822"/>
                  </a:lnTo>
                  <a:lnTo>
                    <a:pt x="1347" y="1816"/>
                  </a:lnTo>
                  <a:lnTo>
                    <a:pt x="1339" y="1810"/>
                  </a:lnTo>
                  <a:lnTo>
                    <a:pt x="1333" y="1802"/>
                  </a:lnTo>
                  <a:lnTo>
                    <a:pt x="1328" y="1795"/>
                  </a:lnTo>
                  <a:lnTo>
                    <a:pt x="1324" y="1786"/>
                  </a:lnTo>
                  <a:lnTo>
                    <a:pt x="1316" y="1746"/>
                  </a:lnTo>
                  <a:lnTo>
                    <a:pt x="1311" y="1703"/>
                  </a:lnTo>
                  <a:lnTo>
                    <a:pt x="1310" y="1661"/>
                  </a:lnTo>
                  <a:lnTo>
                    <a:pt x="1310" y="1618"/>
                  </a:lnTo>
                  <a:lnTo>
                    <a:pt x="1304" y="1620"/>
                  </a:lnTo>
                  <a:lnTo>
                    <a:pt x="1297" y="1624"/>
                  </a:lnTo>
                  <a:lnTo>
                    <a:pt x="1289" y="1627"/>
                  </a:lnTo>
                  <a:lnTo>
                    <a:pt x="1282" y="1630"/>
                  </a:lnTo>
                  <a:lnTo>
                    <a:pt x="1267" y="1632"/>
                  </a:lnTo>
                  <a:lnTo>
                    <a:pt x="1251" y="1633"/>
                  </a:lnTo>
                  <a:lnTo>
                    <a:pt x="1236" y="1633"/>
                  </a:lnTo>
                  <a:lnTo>
                    <a:pt x="1221" y="1633"/>
                  </a:lnTo>
                  <a:lnTo>
                    <a:pt x="1204" y="1633"/>
                  </a:lnTo>
                  <a:lnTo>
                    <a:pt x="1189" y="1632"/>
                  </a:lnTo>
                  <a:lnTo>
                    <a:pt x="1174" y="1631"/>
                  </a:lnTo>
                  <a:lnTo>
                    <a:pt x="1159" y="1629"/>
                  </a:lnTo>
                  <a:lnTo>
                    <a:pt x="1143" y="1627"/>
                  </a:lnTo>
                  <a:lnTo>
                    <a:pt x="1129" y="1625"/>
                  </a:lnTo>
                  <a:lnTo>
                    <a:pt x="1114" y="1621"/>
                  </a:lnTo>
                  <a:lnTo>
                    <a:pt x="1100" y="1618"/>
                  </a:lnTo>
                  <a:lnTo>
                    <a:pt x="1085" y="1615"/>
                  </a:lnTo>
                  <a:lnTo>
                    <a:pt x="1070" y="1611"/>
                  </a:lnTo>
                  <a:lnTo>
                    <a:pt x="1056" y="1606"/>
                  </a:lnTo>
                  <a:lnTo>
                    <a:pt x="1042" y="1602"/>
                  </a:lnTo>
                  <a:lnTo>
                    <a:pt x="1020" y="1593"/>
                  </a:lnTo>
                  <a:lnTo>
                    <a:pt x="1000" y="1581"/>
                  </a:lnTo>
                  <a:lnTo>
                    <a:pt x="980" y="1567"/>
                  </a:lnTo>
                  <a:lnTo>
                    <a:pt x="960" y="1551"/>
                  </a:lnTo>
                  <a:lnTo>
                    <a:pt x="941" y="1534"/>
                  </a:lnTo>
                  <a:lnTo>
                    <a:pt x="922" y="1519"/>
                  </a:lnTo>
                  <a:lnTo>
                    <a:pt x="903" y="1504"/>
                  </a:lnTo>
                  <a:lnTo>
                    <a:pt x="883" y="1490"/>
                  </a:lnTo>
                  <a:lnTo>
                    <a:pt x="886" y="1515"/>
                  </a:lnTo>
                  <a:lnTo>
                    <a:pt x="892" y="1539"/>
                  </a:lnTo>
                  <a:lnTo>
                    <a:pt x="898" y="1564"/>
                  </a:lnTo>
                  <a:lnTo>
                    <a:pt x="906" y="1588"/>
                  </a:lnTo>
                  <a:lnTo>
                    <a:pt x="874" y="15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6"/>
            <p:cNvSpPr/>
            <p:nvPr/>
          </p:nvSpPr>
          <p:spPr>
            <a:xfrm>
              <a:off x="357" y="2491"/>
              <a:ext cx="891" cy="1126"/>
            </a:xfrm>
            <a:custGeom>
              <a:avLst/>
              <a:gdLst/>
              <a:ahLst/>
              <a:cxnLst/>
              <a:rect l="l" t="t" r="r" b="b"/>
              <a:pathLst>
                <a:path w="891" h="1126" extrusionOk="0">
                  <a:moveTo>
                    <a:pt x="412" y="1041"/>
                  </a:moveTo>
                  <a:lnTo>
                    <a:pt x="402" y="1048"/>
                  </a:lnTo>
                  <a:lnTo>
                    <a:pt x="391" y="1053"/>
                  </a:lnTo>
                  <a:lnTo>
                    <a:pt x="379" y="1057"/>
                  </a:lnTo>
                  <a:lnTo>
                    <a:pt x="368" y="1061"/>
                  </a:lnTo>
                  <a:lnTo>
                    <a:pt x="357" y="1062"/>
                  </a:lnTo>
                  <a:lnTo>
                    <a:pt x="347" y="1063"/>
                  </a:lnTo>
                  <a:lnTo>
                    <a:pt x="338" y="1063"/>
                  </a:lnTo>
                  <a:lnTo>
                    <a:pt x="333" y="1061"/>
                  </a:lnTo>
                  <a:lnTo>
                    <a:pt x="61" y="1008"/>
                  </a:lnTo>
                  <a:lnTo>
                    <a:pt x="53" y="1008"/>
                  </a:lnTo>
                  <a:lnTo>
                    <a:pt x="45" y="1005"/>
                  </a:lnTo>
                  <a:lnTo>
                    <a:pt x="39" y="1001"/>
                  </a:lnTo>
                  <a:lnTo>
                    <a:pt x="33" y="995"/>
                  </a:lnTo>
                  <a:lnTo>
                    <a:pt x="28" y="989"/>
                  </a:lnTo>
                  <a:lnTo>
                    <a:pt x="22" y="982"/>
                  </a:lnTo>
                  <a:lnTo>
                    <a:pt x="19" y="976"/>
                  </a:lnTo>
                  <a:lnTo>
                    <a:pt x="15" y="969"/>
                  </a:lnTo>
                  <a:lnTo>
                    <a:pt x="0" y="188"/>
                  </a:lnTo>
                  <a:lnTo>
                    <a:pt x="1" y="181"/>
                  </a:lnTo>
                  <a:lnTo>
                    <a:pt x="3" y="175"/>
                  </a:lnTo>
                  <a:lnTo>
                    <a:pt x="6" y="168"/>
                  </a:lnTo>
                  <a:lnTo>
                    <a:pt x="11" y="162"/>
                  </a:lnTo>
                  <a:lnTo>
                    <a:pt x="16" y="156"/>
                  </a:lnTo>
                  <a:lnTo>
                    <a:pt x="21" y="151"/>
                  </a:lnTo>
                  <a:lnTo>
                    <a:pt x="28" y="146"/>
                  </a:lnTo>
                  <a:lnTo>
                    <a:pt x="34" y="143"/>
                  </a:lnTo>
                  <a:lnTo>
                    <a:pt x="40" y="141"/>
                  </a:lnTo>
                  <a:lnTo>
                    <a:pt x="51" y="138"/>
                  </a:lnTo>
                  <a:lnTo>
                    <a:pt x="66" y="132"/>
                  </a:lnTo>
                  <a:lnTo>
                    <a:pt x="87" y="127"/>
                  </a:lnTo>
                  <a:lnTo>
                    <a:pt x="111" y="119"/>
                  </a:lnTo>
                  <a:lnTo>
                    <a:pt x="137" y="112"/>
                  </a:lnTo>
                  <a:lnTo>
                    <a:pt x="165" y="105"/>
                  </a:lnTo>
                  <a:lnTo>
                    <a:pt x="195" y="96"/>
                  </a:lnTo>
                  <a:lnTo>
                    <a:pt x="223" y="88"/>
                  </a:lnTo>
                  <a:lnTo>
                    <a:pt x="250" y="81"/>
                  </a:lnTo>
                  <a:lnTo>
                    <a:pt x="276" y="74"/>
                  </a:lnTo>
                  <a:lnTo>
                    <a:pt x="299" y="69"/>
                  </a:lnTo>
                  <a:lnTo>
                    <a:pt x="319" y="63"/>
                  </a:lnTo>
                  <a:lnTo>
                    <a:pt x="334" y="59"/>
                  </a:lnTo>
                  <a:lnTo>
                    <a:pt x="344" y="57"/>
                  </a:lnTo>
                  <a:lnTo>
                    <a:pt x="347" y="56"/>
                  </a:lnTo>
                  <a:lnTo>
                    <a:pt x="826" y="2"/>
                  </a:lnTo>
                  <a:lnTo>
                    <a:pt x="837" y="0"/>
                  </a:lnTo>
                  <a:lnTo>
                    <a:pt x="847" y="1"/>
                  </a:lnTo>
                  <a:lnTo>
                    <a:pt x="856" y="6"/>
                  </a:lnTo>
                  <a:lnTo>
                    <a:pt x="863" y="11"/>
                  </a:lnTo>
                  <a:lnTo>
                    <a:pt x="869" y="18"/>
                  </a:lnTo>
                  <a:lnTo>
                    <a:pt x="874" y="26"/>
                  </a:lnTo>
                  <a:lnTo>
                    <a:pt x="880" y="35"/>
                  </a:lnTo>
                  <a:lnTo>
                    <a:pt x="884" y="44"/>
                  </a:lnTo>
                  <a:lnTo>
                    <a:pt x="890" y="156"/>
                  </a:lnTo>
                  <a:lnTo>
                    <a:pt x="891" y="389"/>
                  </a:lnTo>
                  <a:lnTo>
                    <a:pt x="890" y="619"/>
                  </a:lnTo>
                  <a:lnTo>
                    <a:pt x="888" y="723"/>
                  </a:lnTo>
                  <a:lnTo>
                    <a:pt x="879" y="736"/>
                  </a:lnTo>
                  <a:lnTo>
                    <a:pt x="867" y="749"/>
                  </a:lnTo>
                  <a:lnTo>
                    <a:pt x="855" y="760"/>
                  </a:lnTo>
                  <a:lnTo>
                    <a:pt x="842" y="770"/>
                  </a:lnTo>
                  <a:lnTo>
                    <a:pt x="829" y="779"/>
                  </a:lnTo>
                  <a:lnTo>
                    <a:pt x="815" y="789"/>
                  </a:lnTo>
                  <a:lnTo>
                    <a:pt x="801" y="798"/>
                  </a:lnTo>
                  <a:lnTo>
                    <a:pt x="788" y="807"/>
                  </a:lnTo>
                  <a:lnTo>
                    <a:pt x="796" y="819"/>
                  </a:lnTo>
                  <a:lnTo>
                    <a:pt x="797" y="832"/>
                  </a:lnTo>
                  <a:lnTo>
                    <a:pt x="794" y="846"/>
                  </a:lnTo>
                  <a:lnTo>
                    <a:pt x="789" y="859"/>
                  </a:lnTo>
                  <a:lnTo>
                    <a:pt x="785" y="864"/>
                  </a:lnTo>
                  <a:lnTo>
                    <a:pt x="772" y="873"/>
                  </a:lnTo>
                  <a:lnTo>
                    <a:pt x="753" y="887"/>
                  </a:lnTo>
                  <a:lnTo>
                    <a:pt x="728" y="904"/>
                  </a:lnTo>
                  <a:lnTo>
                    <a:pt x="699" y="923"/>
                  </a:lnTo>
                  <a:lnTo>
                    <a:pt x="665" y="944"/>
                  </a:lnTo>
                  <a:lnTo>
                    <a:pt x="630" y="967"/>
                  </a:lnTo>
                  <a:lnTo>
                    <a:pt x="594" y="989"/>
                  </a:lnTo>
                  <a:lnTo>
                    <a:pt x="557" y="1012"/>
                  </a:lnTo>
                  <a:lnTo>
                    <a:pt x="522" y="1033"/>
                  </a:lnTo>
                  <a:lnTo>
                    <a:pt x="490" y="1054"/>
                  </a:lnTo>
                  <a:lnTo>
                    <a:pt x="460" y="1073"/>
                  </a:lnTo>
                  <a:lnTo>
                    <a:pt x="435" y="1088"/>
                  </a:lnTo>
                  <a:lnTo>
                    <a:pt x="416" y="1100"/>
                  </a:lnTo>
                  <a:lnTo>
                    <a:pt x="404" y="1107"/>
                  </a:lnTo>
                  <a:lnTo>
                    <a:pt x="399" y="1110"/>
                  </a:lnTo>
                  <a:lnTo>
                    <a:pt x="387" y="1116"/>
                  </a:lnTo>
                  <a:lnTo>
                    <a:pt x="374" y="1122"/>
                  </a:lnTo>
                  <a:lnTo>
                    <a:pt x="361" y="1125"/>
                  </a:lnTo>
                  <a:lnTo>
                    <a:pt x="347" y="1126"/>
                  </a:lnTo>
                  <a:lnTo>
                    <a:pt x="331" y="1126"/>
                  </a:lnTo>
                  <a:lnTo>
                    <a:pt x="314" y="1125"/>
                  </a:lnTo>
                  <a:lnTo>
                    <a:pt x="296" y="1123"/>
                  </a:lnTo>
                  <a:lnTo>
                    <a:pt x="275" y="1118"/>
                  </a:lnTo>
                  <a:lnTo>
                    <a:pt x="252" y="1114"/>
                  </a:lnTo>
                  <a:lnTo>
                    <a:pt x="228" y="1109"/>
                  </a:lnTo>
                  <a:lnTo>
                    <a:pt x="201" y="1103"/>
                  </a:lnTo>
                  <a:lnTo>
                    <a:pt x="171" y="1097"/>
                  </a:lnTo>
                  <a:lnTo>
                    <a:pt x="138" y="1089"/>
                  </a:lnTo>
                  <a:lnTo>
                    <a:pt x="102" y="1081"/>
                  </a:lnTo>
                  <a:lnTo>
                    <a:pt x="63" y="1074"/>
                  </a:lnTo>
                  <a:lnTo>
                    <a:pt x="20" y="1066"/>
                  </a:lnTo>
                  <a:lnTo>
                    <a:pt x="21" y="1062"/>
                  </a:lnTo>
                  <a:lnTo>
                    <a:pt x="24" y="1057"/>
                  </a:lnTo>
                  <a:lnTo>
                    <a:pt x="27" y="1053"/>
                  </a:lnTo>
                  <a:lnTo>
                    <a:pt x="29" y="1049"/>
                  </a:lnTo>
                  <a:lnTo>
                    <a:pt x="332" y="1101"/>
                  </a:lnTo>
                  <a:lnTo>
                    <a:pt x="338" y="1101"/>
                  </a:lnTo>
                  <a:lnTo>
                    <a:pt x="346" y="1101"/>
                  </a:lnTo>
                  <a:lnTo>
                    <a:pt x="353" y="1101"/>
                  </a:lnTo>
                  <a:lnTo>
                    <a:pt x="359" y="1100"/>
                  </a:lnTo>
                  <a:lnTo>
                    <a:pt x="365" y="1099"/>
                  </a:lnTo>
                  <a:lnTo>
                    <a:pt x="371" y="1097"/>
                  </a:lnTo>
                  <a:lnTo>
                    <a:pt x="378" y="1095"/>
                  </a:lnTo>
                  <a:lnTo>
                    <a:pt x="383" y="1093"/>
                  </a:lnTo>
                  <a:lnTo>
                    <a:pt x="768" y="847"/>
                  </a:lnTo>
                  <a:lnTo>
                    <a:pt x="771" y="840"/>
                  </a:lnTo>
                  <a:lnTo>
                    <a:pt x="770" y="834"/>
                  </a:lnTo>
                  <a:lnTo>
                    <a:pt x="768" y="827"/>
                  </a:lnTo>
                  <a:lnTo>
                    <a:pt x="765" y="821"/>
                  </a:lnTo>
                  <a:lnTo>
                    <a:pt x="412" y="104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6"/>
            <p:cNvSpPr/>
            <p:nvPr/>
          </p:nvSpPr>
          <p:spPr>
            <a:xfrm>
              <a:off x="385" y="2516"/>
              <a:ext cx="834" cy="1012"/>
            </a:xfrm>
            <a:custGeom>
              <a:avLst/>
              <a:gdLst/>
              <a:ahLst/>
              <a:cxnLst/>
              <a:rect l="l" t="t" r="r" b="b"/>
              <a:pathLst>
                <a:path w="834" h="1012" extrusionOk="0">
                  <a:moveTo>
                    <a:pt x="834" y="45"/>
                  </a:moveTo>
                  <a:lnTo>
                    <a:pt x="833" y="697"/>
                  </a:lnTo>
                  <a:lnTo>
                    <a:pt x="822" y="713"/>
                  </a:lnTo>
                  <a:lnTo>
                    <a:pt x="368" y="1004"/>
                  </a:lnTo>
                  <a:lnTo>
                    <a:pt x="363" y="1005"/>
                  </a:lnTo>
                  <a:lnTo>
                    <a:pt x="357" y="1006"/>
                  </a:lnTo>
                  <a:lnTo>
                    <a:pt x="351" y="1008"/>
                  </a:lnTo>
                  <a:lnTo>
                    <a:pt x="345" y="1009"/>
                  </a:lnTo>
                  <a:lnTo>
                    <a:pt x="340" y="1012"/>
                  </a:lnTo>
                  <a:lnTo>
                    <a:pt x="334" y="1012"/>
                  </a:lnTo>
                  <a:lnTo>
                    <a:pt x="329" y="1011"/>
                  </a:lnTo>
                  <a:lnTo>
                    <a:pt x="325" y="1008"/>
                  </a:lnTo>
                  <a:lnTo>
                    <a:pt x="65" y="966"/>
                  </a:lnTo>
                  <a:lnTo>
                    <a:pt x="58" y="965"/>
                  </a:lnTo>
                  <a:lnTo>
                    <a:pt x="50" y="964"/>
                  </a:lnTo>
                  <a:lnTo>
                    <a:pt x="42" y="963"/>
                  </a:lnTo>
                  <a:lnTo>
                    <a:pt x="35" y="960"/>
                  </a:lnTo>
                  <a:lnTo>
                    <a:pt x="27" y="957"/>
                  </a:lnTo>
                  <a:lnTo>
                    <a:pt x="22" y="953"/>
                  </a:lnTo>
                  <a:lnTo>
                    <a:pt x="17" y="947"/>
                  </a:lnTo>
                  <a:lnTo>
                    <a:pt x="15" y="939"/>
                  </a:lnTo>
                  <a:lnTo>
                    <a:pt x="10" y="761"/>
                  </a:lnTo>
                  <a:lnTo>
                    <a:pt x="0" y="166"/>
                  </a:lnTo>
                  <a:lnTo>
                    <a:pt x="1" y="158"/>
                  </a:lnTo>
                  <a:lnTo>
                    <a:pt x="5" y="152"/>
                  </a:lnTo>
                  <a:lnTo>
                    <a:pt x="12" y="147"/>
                  </a:lnTo>
                  <a:lnTo>
                    <a:pt x="16" y="142"/>
                  </a:lnTo>
                  <a:lnTo>
                    <a:pt x="297" y="126"/>
                  </a:lnTo>
                  <a:lnTo>
                    <a:pt x="318" y="126"/>
                  </a:lnTo>
                  <a:lnTo>
                    <a:pt x="539" y="78"/>
                  </a:lnTo>
                  <a:lnTo>
                    <a:pt x="705" y="32"/>
                  </a:lnTo>
                  <a:lnTo>
                    <a:pt x="718" y="30"/>
                  </a:lnTo>
                  <a:lnTo>
                    <a:pt x="730" y="26"/>
                  </a:lnTo>
                  <a:lnTo>
                    <a:pt x="742" y="22"/>
                  </a:lnTo>
                  <a:lnTo>
                    <a:pt x="754" y="19"/>
                  </a:lnTo>
                  <a:lnTo>
                    <a:pt x="766" y="14"/>
                  </a:lnTo>
                  <a:lnTo>
                    <a:pt x="778" y="10"/>
                  </a:lnTo>
                  <a:lnTo>
                    <a:pt x="790" y="5"/>
                  </a:lnTo>
                  <a:lnTo>
                    <a:pt x="802" y="0"/>
                  </a:lnTo>
                  <a:lnTo>
                    <a:pt x="807" y="6"/>
                  </a:lnTo>
                  <a:lnTo>
                    <a:pt x="813" y="11"/>
                  </a:lnTo>
                  <a:lnTo>
                    <a:pt x="817" y="16"/>
                  </a:lnTo>
                  <a:lnTo>
                    <a:pt x="822" y="21"/>
                  </a:lnTo>
                  <a:lnTo>
                    <a:pt x="827" y="26"/>
                  </a:lnTo>
                  <a:lnTo>
                    <a:pt x="830" y="32"/>
                  </a:lnTo>
                  <a:lnTo>
                    <a:pt x="832" y="38"/>
                  </a:lnTo>
                  <a:lnTo>
                    <a:pt x="834" y="4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6"/>
            <p:cNvSpPr/>
            <p:nvPr/>
          </p:nvSpPr>
          <p:spPr>
            <a:xfrm>
              <a:off x="461" y="2520"/>
              <a:ext cx="642" cy="112"/>
            </a:xfrm>
            <a:custGeom>
              <a:avLst/>
              <a:gdLst/>
              <a:ahLst/>
              <a:cxnLst/>
              <a:rect l="l" t="t" r="r" b="b"/>
              <a:pathLst>
                <a:path w="642" h="112" extrusionOk="0">
                  <a:moveTo>
                    <a:pt x="508" y="41"/>
                  </a:moveTo>
                  <a:lnTo>
                    <a:pt x="381" y="71"/>
                  </a:lnTo>
                  <a:lnTo>
                    <a:pt x="244" y="98"/>
                  </a:lnTo>
                  <a:lnTo>
                    <a:pt x="0" y="112"/>
                  </a:lnTo>
                  <a:lnTo>
                    <a:pt x="269" y="44"/>
                  </a:lnTo>
                  <a:lnTo>
                    <a:pt x="280" y="44"/>
                  </a:lnTo>
                  <a:lnTo>
                    <a:pt x="296" y="43"/>
                  </a:lnTo>
                  <a:lnTo>
                    <a:pt x="318" y="41"/>
                  </a:lnTo>
                  <a:lnTo>
                    <a:pt x="343" y="38"/>
                  </a:lnTo>
                  <a:lnTo>
                    <a:pt x="373" y="34"/>
                  </a:lnTo>
                  <a:lnTo>
                    <a:pt x="403" y="30"/>
                  </a:lnTo>
                  <a:lnTo>
                    <a:pt x="436" y="27"/>
                  </a:lnTo>
                  <a:lnTo>
                    <a:pt x="470" y="22"/>
                  </a:lnTo>
                  <a:lnTo>
                    <a:pt x="501" y="18"/>
                  </a:lnTo>
                  <a:lnTo>
                    <a:pt x="533" y="14"/>
                  </a:lnTo>
                  <a:lnTo>
                    <a:pt x="561" y="10"/>
                  </a:lnTo>
                  <a:lnTo>
                    <a:pt x="587" y="7"/>
                  </a:lnTo>
                  <a:lnTo>
                    <a:pt x="609" y="4"/>
                  </a:lnTo>
                  <a:lnTo>
                    <a:pt x="625" y="2"/>
                  </a:lnTo>
                  <a:lnTo>
                    <a:pt x="636" y="0"/>
                  </a:lnTo>
                  <a:lnTo>
                    <a:pt x="640" y="0"/>
                  </a:lnTo>
                  <a:lnTo>
                    <a:pt x="642" y="0"/>
                  </a:lnTo>
                  <a:lnTo>
                    <a:pt x="508" y="41"/>
                  </a:ln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 name="Google Shape;143;p6"/>
            <p:cNvSpPr/>
            <p:nvPr/>
          </p:nvSpPr>
          <p:spPr>
            <a:xfrm>
              <a:off x="774" y="2595"/>
              <a:ext cx="384" cy="790"/>
            </a:xfrm>
            <a:custGeom>
              <a:avLst/>
              <a:gdLst/>
              <a:ahLst/>
              <a:cxnLst/>
              <a:rect l="l" t="t" r="r" b="b"/>
              <a:pathLst>
                <a:path w="384" h="790" extrusionOk="0">
                  <a:moveTo>
                    <a:pt x="384" y="574"/>
                  </a:moveTo>
                  <a:lnTo>
                    <a:pt x="307" y="630"/>
                  </a:lnTo>
                  <a:lnTo>
                    <a:pt x="127" y="738"/>
                  </a:lnTo>
                  <a:lnTo>
                    <a:pt x="25" y="790"/>
                  </a:lnTo>
                  <a:lnTo>
                    <a:pt x="21" y="790"/>
                  </a:lnTo>
                  <a:lnTo>
                    <a:pt x="17" y="788"/>
                  </a:lnTo>
                  <a:lnTo>
                    <a:pt x="14" y="785"/>
                  </a:lnTo>
                  <a:lnTo>
                    <a:pt x="12" y="782"/>
                  </a:lnTo>
                  <a:lnTo>
                    <a:pt x="0" y="138"/>
                  </a:lnTo>
                  <a:lnTo>
                    <a:pt x="0" y="128"/>
                  </a:lnTo>
                  <a:lnTo>
                    <a:pt x="0" y="119"/>
                  </a:lnTo>
                  <a:lnTo>
                    <a:pt x="3" y="110"/>
                  </a:lnTo>
                  <a:lnTo>
                    <a:pt x="9" y="100"/>
                  </a:lnTo>
                  <a:lnTo>
                    <a:pt x="23" y="98"/>
                  </a:lnTo>
                  <a:lnTo>
                    <a:pt x="37" y="95"/>
                  </a:lnTo>
                  <a:lnTo>
                    <a:pt x="51" y="92"/>
                  </a:lnTo>
                  <a:lnTo>
                    <a:pt x="65" y="89"/>
                  </a:lnTo>
                  <a:lnTo>
                    <a:pt x="78" y="87"/>
                  </a:lnTo>
                  <a:lnTo>
                    <a:pt x="92" y="84"/>
                  </a:lnTo>
                  <a:lnTo>
                    <a:pt x="107" y="81"/>
                  </a:lnTo>
                  <a:lnTo>
                    <a:pt x="121" y="78"/>
                  </a:lnTo>
                  <a:lnTo>
                    <a:pt x="259" y="39"/>
                  </a:lnTo>
                  <a:lnTo>
                    <a:pt x="273" y="35"/>
                  </a:lnTo>
                  <a:lnTo>
                    <a:pt x="287" y="29"/>
                  </a:lnTo>
                  <a:lnTo>
                    <a:pt x="302" y="25"/>
                  </a:lnTo>
                  <a:lnTo>
                    <a:pt x="316" y="20"/>
                  </a:lnTo>
                  <a:lnTo>
                    <a:pt x="330" y="15"/>
                  </a:lnTo>
                  <a:lnTo>
                    <a:pt x="344" y="11"/>
                  </a:lnTo>
                  <a:lnTo>
                    <a:pt x="357" y="5"/>
                  </a:lnTo>
                  <a:lnTo>
                    <a:pt x="371" y="0"/>
                  </a:lnTo>
                  <a:lnTo>
                    <a:pt x="384" y="2"/>
                  </a:lnTo>
                  <a:lnTo>
                    <a:pt x="384" y="57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4" name="Google Shape;144;p6"/>
            <p:cNvSpPr/>
            <p:nvPr/>
          </p:nvSpPr>
          <p:spPr>
            <a:xfrm>
              <a:off x="801" y="2626"/>
              <a:ext cx="332" cy="720"/>
            </a:xfrm>
            <a:custGeom>
              <a:avLst/>
              <a:gdLst/>
              <a:ahLst/>
              <a:cxnLst/>
              <a:rect l="l" t="t" r="r" b="b"/>
              <a:pathLst>
                <a:path w="332" h="720" extrusionOk="0">
                  <a:moveTo>
                    <a:pt x="200" y="618"/>
                  </a:moveTo>
                  <a:lnTo>
                    <a:pt x="56" y="699"/>
                  </a:lnTo>
                  <a:lnTo>
                    <a:pt x="50" y="702"/>
                  </a:lnTo>
                  <a:lnTo>
                    <a:pt x="45" y="704"/>
                  </a:lnTo>
                  <a:lnTo>
                    <a:pt x="38" y="707"/>
                  </a:lnTo>
                  <a:lnTo>
                    <a:pt x="33" y="709"/>
                  </a:lnTo>
                  <a:lnTo>
                    <a:pt x="27" y="712"/>
                  </a:lnTo>
                  <a:lnTo>
                    <a:pt x="22" y="714"/>
                  </a:lnTo>
                  <a:lnTo>
                    <a:pt x="16" y="716"/>
                  </a:lnTo>
                  <a:lnTo>
                    <a:pt x="11" y="720"/>
                  </a:lnTo>
                  <a:lnTo>
                    <a:pt x="0" y="94"/>
                  </a:lnTo>
                  <a:lnTo>
                    <a:pt x="22" y="92"/>
                  </a:lnTo>
                  <a:lnTo>
                    <a:pt x="44" y="89"/>
                  </a:lnTo>
                  <a:lnTo>
                    <a:pt x="65" y="84"/>
                  </a:lnTo>
                  <a:lnTo>
                    <a:pt x="86" y="80"/>
                  </a:lnTo>
                  <a:lnTo>
                    <a:pt x="107" y="76"/>
                  </a:lnTo>
                  <a:lnTo>
                    <a:pt x="127" y="70"/>
                  </a:lnTo>
                  <a:lnTo>
                    <a:pt x="148" y="64"/>
                  </a:lnTo>
                  <a:lnTo>
                    <a:pt x="169" y="58"/>
                  </a:lnTo>
                  <a:lnTo>
                    <a:pt x="190" y="52"/>
                  </a:lnTo>
                  <a:lnTo>
                    <a:pt x="210" y="45"/>
                  </a:lnTo>
                  <a:lnTo>
                    <a:pt x="230" y="37"/>
                  </a:lnTo>
                  <a:lnTo>
                    <a:pt x="251" y="30"/>
                  </a:lnTo>
                  <a:lnTo>
                    <a:pt x="270" y="23"/>
                  </a:lnTo>
                  <a:lnTo>
                    <a:pt x="290" y="16"/>
                  </a:lnTo>
                  <a:lnTo>
                    <a:pt x="310" y="8"/>
                  </a:lnTo>
                  <a:lnTo>
                    <a:pt x="330" y="0"/>
                  </a:lnTo>
                  <a:lnTo>
                    <a:pt x="332" y="535"/>
                  </a:lnTo>
                  <a:lnTo>
                    <a:pt x="200" y="618"/>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6"/>
            <p:cNvSpPr/>
            <p:nvPr/>
          </p:nvSpPr>
          <p:spPr>
            <a:xfrm>
              <a:off x="668" y="2676"/>
              <a:ext cx="77" cy="833"/>
            </a:xfrm>
            <a:custGeom>
              <a:avLst/>
              <a:gdLst/>
              <a:ahLst/>
              <a:cxnLst/>
              <a:rect l="l" t="t" r="r" b="b"/>
              <a:pathLst>
                <a:path w="77" h="833" extrusionOk="0">
                  <a:moveTo>
                    <a:pt x="37" y="684"/>
                  </a:moveTo>
                  <a:lnTo>
                    <a:pt x="44" y="798"/>
                  </a:lnTo>
                  <a:lnTo>
                    <a:pt x="47" y="804"/>
                  </a:lnTo>
                  <a:lnTo>
                    <a:pt x="50" y="808"/>
                  </a:lnTo>
                  <a:lnTo>
                    <a:pt x="55" y="812"/>
                  </a:lnTo>
                  <a:lnTo>
                    <a:pt x="59" y="816"/>
                  </a:lnTo>
                  <a:lnTo>
                    <a:pt x="64" y="819"/>
                  </a:lnTo>
                  <a:lnTo>
                    <a:pt x="69" y="822"/>
                  </a:lnTo>
                  <a:lnTo>
                    <a:pt x="73" y="827"/>
                  </a:lnTo>
                  <a:lnTo>
                    <a:pt x="77" y="831"/>
                  </a:lnTo>
                  <a:lnTo>
                    <a:pt x="73" y="832"/>
                  </a:lnTo>
                  <a:lnTo>
                    <a:pt x="68" y="833"/>
                  </a:lnTo>
                  <a:lnTo>
                    <a:pt x="62" y="833"/>
                  </a:lnTo>
                  <a:lnTo>
                    <a:pt x="57" y="832"/>
                  </a:lnTo>
                  <a:lnTo>
                    <a:pt x="51" y="830"/>
                  </a:lnTo>
                  <a:lnTo>
                    <a:pt x="46" y="828"/>
                  </a:lnTo>
                  <a:lnTo>
                    <a:pt x="40" y="824"/>
                  </a:lnTo>
                  <a:lnTo>
                    <a:pt x="36" y="821"/>
                  </a:lnTo>
                  <a:lnTo>
                    <a:pt x="30" y="817"/>
                  </a:lnTo>
                  <a:lnTo>
                    <a:pt x="24" y="811"/>
                  </a:lnTo>
                  <a:lnTo>
                    <a:pt x="20" y="805"/>
                  </a:lnTo>
                  <a:lnTo>
                    <a:pt x="15" y="798"/>
                  </a:lnTo>
                  <a:lnTo>
                    <a:pt x="6" y="225"/>
                  </a:lnTo>
                  <a:lnTo>
                    <a:pt x="0" y="9"/>
                  </a:lnTo>
                  <a:lnTo>
                    <a:pt x="5" y="2"/>
                  </a:lnTo>
                  <a:lnTo>
                    <a:pt x="12" y="0"/>
                  </a:lnTo>
                  <a:lnTo>
                    <a:pt x="20" y="3"/>
                  </a:lnTo>
                  <a:lnTo>
                    <a:pt x="26" y="3"/>
                  </a:lnTo>
                  <a:lnTo>
                    <a:pt x="37" y="68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6" name="Google Shape;146;p6"/>
            <p:cNvSpPr/>
            <p:nvPr/>
          </p:nvSpPr>
          <p:spPr>
            <a:xfrm>
              <a:off x="969" y="2679"/>
              <a:ext cx="126" cy="162"/>
            </a:xfrm>
            <a:custGeom>
              <a:avLst/>
              <a:gdLst/>
              <a:ahLst/>
              <a:cxnLst/>
              <a:rect l="l" t="t" r="r" b="b"/>
              <a:pathLst>
                <a:path w="126" h="162" extrusionOk="0">
                  <a:moveTo>
                    <a:pt x="123" y="18"/>
                  </a:moveTo>
                  <a:lnTo>
                    <a:pt x="126" y="36"/>
                  </a:lnTo>
                  <a:lnTo>
                    <a:pt x="121" y="51"/>
                  </a:lnTo>
                  <a:lnTo>
                    <a:pt x="112" y="66"/>
                  </a:lnTo>
                  <a:lnTo>
                    <a:pt x="103" y="80"/>
                  </a:lnTo>
                  <a:lnTo>
                    <a:pt x="99" y="86"/>
                  </a:lnTo>
                  <a:lnTo>
                    <a:pt x="93" y="91"/>
                  </a:lnTo>
                  <a:lnTo>
                    <a:pt x="88" y="96"/>
                  </a:lnTo>
                  <a:lnTo>
                    <a:pt x="83" y="99"/>
                  </a:lnTo>
                  <a:lnTo>
                    <a:pt x="78" y="103"/>
                  </a:lnTo>
                  <a:lnTo>
                    <a:pt x="74" y="109"/>
                  </a:lnTo>
                  <a:lnTo>
                    <a:pt x="72" y="114"/>
                  </a:lnTo>
                  <a:lnTo>
                    <a:pt x="71" y="121"/>
                  </a:lnTo>
                  <a:lnTo>
                    <a:pt x="65" y="130"/>
                  </a:lnTo>
                  <a:lnTo>
                    <a:pt x="58" y="137"/>
                  </a:lnTo>
                  <a:lnTo>
                    <a:pt x="50" y="142"/>
                  </a:lnTo>
                  <a:lnTo>
                    <a:pt x="41" y="147"/>
                  </a:lnTo>
                  <a:lnTo>
                    <a:pt x="31" y="150"/>
                  </a:lnTo>
                  <a:lnTo>
                    <a:pt x="23" y="153"/>
                  </a:lnTo>
                  <a:lnTo>
                    <a:pt x="13" y="158"/>
                  </a:lnTo>
                  <a:lnTo>
                    <a:pt x="4" y="162"/>
                  </a:lnTo>
                  <a:lnTo>
                    <a:pt x="0" y="156"/>
                  </a:lnTo>
                  <a:lnTo>
                    <a:pt x="2" y="148"/>
                  </a:lnTo>
                  <a:lnTo>
                    <a:pt x="6" y="140"/>
                  </a:lnTo>
                  <a:lnTo>
                    <a:pt x="6" y="132"/>
                  </a:lnTo>
                  <a:lnTo>
                    <a:pt x="6" y="116"/>
                  </a:lnTo>
                  <a:lnTo>
                    <a:pt x="5" y="101"/>
                  </a:lnTo>
                  <a:lnTo>
                    <a:pt x="4" y="86"/>
                  </a:lnTo>
                  <a:lnTo>
                    <a:pt x="4" y="71"/>
                  </a:lnTo>
                  <a:lnTo>
                    <a:pt x="5" y="57"/>
                  </a:lnTo>
                  <a:lnTo>
                    <a:pt x="10" y="44"/>
                  </a:lnTo>
                  <a:lnTo>
                    <a:pt x="17" y="32"/>
                  </a:lnTo>
                  <a:lnTo>
                    <a:pt x="29" y="23"/>
                  </a:lnTo>
                  <a:lnTo>
                    <a:pt x="34" y="21"/>
                  </a:lnTo>
                  <a:lnTo>
                    <a:pt x="39" y="20"/>
                  </a:lnTo>
                  <a:lnTo>
                    <a:pt x="42" y="20"/>
                  </a:lnTo>
                  <a:lnTo>
                    <a:pt x="47" y="19"/>
                  </a:lnTo>
                  <a:lnTo>
                    <a:pt x="51" y="19"/>
                  </a:lnTo>
                  <a:lnTo>
                    <a:pt x="55" y="19"/>
                  </a:lnTo>
                  <a:lnTo>
                    <a:pt x="59" y="19"/>
                  </a:lnTo>
                  <a:lnTo>
                    <a:pt x="63" y="19"/>
                  </a:lnTo>
                  <a:lnTo>
                    <a:pt x="68" y="15"/>
                  </a:lnTo>
                  <a:lnTo>
                    <a:pt x="74" y="11"/>
                  </a:lnTo>
                  <a:lnTo>
                    <a:pt x="80" y="6"/>
                  </a:lnTo>
                  <a:lnTo>
                    <a:pt x="86" y="3"/>
                  </a:lnTo>
                  <a:lnTo>
                    <a:pt x="92" y="1"/>
                  </a:lnTo>
                  <a:lnTo>
                    <a:pt x="97" y="0"/>
                  </a:lnTo>
                  <a:lnTo>
                    <a:pt x="102" y="0"/>
                  </a:lnTo>
                  <a:lnTo>
                    <a:pt x="105" y="1"/>
                  </a:lnTo>
                  <a:lnTo>
                    <a:pt x="123" y="1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 name="Google Shape;147;p6"/>
            <p:cNvSpPr/>
            <p:nvPr/>
          </p:nvSpPr>
          <p:spPr>
            <a:xfrm>
              <a:off x="985" y="2693"/>
              <a:ext cx="91" cy="127"/>
            </a:xfrm>
            <a:custGeom>
              <a:avLst/>
              <a:gdLst/>
              <a:ahLst/>
              <a:cxnLst/>
              <a:rect l="l" t="t" r="r" b="b"/>
              <a:pathLst>
                <a:path w="91" h="127" extrusionOk="0">
                  <a:moveTo>
                    <a:pt x="91" y="13"/>
                  </a:moveTo>
                  <a:lnTo>
                    <a:pt x="91" y="22"/>
                  </a:lnTo>
                  <a:lnTo>
                    <a:pt x="88" y="30"/>
                  </a:lnTo>
                  <a:lnTo>
                    <a:pt x="85" y="39"/>
                  </a:lnTo>
                  <a:lnTo>
                    <a:pt x="80" y="47"/>
                  </a:lnTo>
                  <a:lnTo>
                    <a:pt x="74" y="53"/>
                  </a:lnTo>
                  <a:lnTo>
                    <a:pt x="68" y="60"/>
                  </a:lnTo>
                  <a:lnTo>
                    <a:pt x="60" y="66"/>
                  </a:lnTo>
                  <a:lnTo>
                    <a:pt x="52" y="72"/>
                  </a:lnTo>
                  <a:lnTo>
                    <a:pt x="49" y="73"/>
                  </a:lnTo>
                  <a:lnTo>
                    <a:pt x="47" y="73"/>
                  </a:lnTo>
                  <a:lnTo>
                    <a:pt x="44" y="74"/>
                  </a:lnTo>
                  <a:lnTo>
                    <a:pt x="40" y="77"/>
                  </a:lnTo>
                  <a:lnTo>
                    <a:pt x="42" y="84"/>
                  </a:lnTo>
                  <a:lnTo>
                    <a:pt x="44" y="89"/>
                  </a:lnTo>
                  <a:lnTo>
                    <a:pt x="46" y="95"/>
                  </a:lnTo>
                  <a:lnTo>
                    <a:pt x="44" y="101"/>
                  </a:lnTo>
                  <a:lnTo>
                    <a:pt x="39" y="108"/>
                  </a:lnTo>
                  <a:lnTo>
                    <a:pt x="35" y="113"/>
                  </a:lnTo>
                  <a:lnTo>
                    <a:pt x="30" y="118"/>
                  </a:lnTo>
                  <a:lnTo>
                    <a:pt x="23" y="121"/>
                  </a:lnTo>
                  <a:lnTo>
                    <a:pt x="16" y="123"/>
                  </a:lnTo>
                  <a:lnTo>
                    <a:pt x="11" y="125"/>
                  </a:lnTo>
                  <a:lnTo>
                    <a:pt x="6" y="126"/>
                  </a:lnTo>
                  <a:lnTo>
                    <a:pt x="0" y="127"/>
                  </a:lnTo>
                  <a:lnTo>
                    <a:pt x="1" y="102"/>
                  </a:lnTo>
                  <a:lnTo>
                    <a:pt x="1" y="74"/>
                  </a:lnTo>
                  <a:lnTo>
                    <a:pt x="3" y="48"/>
                  </a:lnTo>
                  <a:lnTo>
                    <a:pt x="10" y="28"/>
                  </a:lnTo>
                  <a:lnTo>
                    <a:pt x="14" y="23"/>
                  </a:lnTo>
                  <a:lnTo>
                    <a:pt x="21" y="21"/>
                  </a:lnTo>
                  <a:lnTo>
                    <a:pt x="27" y="19"/>
                  </a:lnTo>
                  <a:lnTo>
                    <a:pt x="34" y="18"/>
                  </a:lnTo>
                  <a:lnTo>
                    <a:pt x="38" y="22"/>
                  </a:lnTo>
                  <a:lnTo>
                    <a:pt x="44" y="23"/>
                  </a:lnTo>
                  <a:lnTo>
                    <a:pt x="48" y="23"/>
                  </a:lnTo>
                  <a:lnTo>
                    <a:pt x="53" y="22"/>
                  </a:lnTo>
                  <a:lnTo>
                    <a:pt x="59" y="14"/>
                  </a:lnTo>
                  <a:lnTo>
                    <a:pt x="64" y="5"/>
                  </a:lnTo>
                  <a:lnTo>
                    <a:pt x="72" y="0"/>
                  </a:lnTo>
                  <a:lnTo>
                    <a:pt x="84" y="2"/>
                  </a:lnTo>
                  <a:lnTo>
                    <a:pt x="91" y="13"/>
                  </a:lnTo>
                  <a:close/>
                </a:path>
              </a:pathLst>
            </a:custGeom>
            <a:solidFill>
              <a:srgbClr val="BAF4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6"/>
            <p:cNvSpPr/>
            <p:nvPr/>
          </p:nvSpPr>
          <p:spPr>
            <a:xfrm>
              <a:off x="841" y="2724"/>
              <a:ext cx="113" cy="175"/>
            </a:xfrm>
            <a:custGeom>
              <a:avLst/>
              <a:gdLst/>
              <a:ahLst/>
              <a:cxnLst/>
              <a:rect l="l" t="t" r="r" b="b"/>
              <a:pathLst>
                <a:path w="113" h="175" extrusionOk="0">
                  <a:moveTo>
                    <a:pt x="92" y="17"/>
                  </a:moveTo>
                  <a:lnTo>
                    <a:pt x="92" y="24"/>
                  </a:lnTo>
                  <a:lnTo>
                    <a:pt x="91" y="31"/>
                  </a:lnTo>
                  <a:lnTo>
                    <a:pt x="89" y="37"/>
                  </a:lnTo>
                  <a:lnTo>
                    <a:pt x="86" y="43"/>
                  </a:lnTo>
                  <a:lnTo>
                    <a:pt x="81" y="47"/>
                  </a:lnTo>
                  <a:lnTo>
                    <a:pt x="77" y="49"/>
                  </a:lnTo>
                  <a:lnTo>
                    <a:pt x="71" y="52"/>
                  </a:lnTo>
                  <a:lnTo>
                    <a:pt x="66" y="53"/>
                  </a:lnTo>
                  <a:lnTo>
                    <a:pt x="60" y="55"/>
                  </a:lnTo>
                  <a:lnTo>
                    <a:pt x="54" y="56"/>
                  </a:lnTo>
                  <a:lnTo>
                    <a:pt x="48" y="58"/>
                  </a:lnTo>
                  <a:lnTo>
                    <a:pt x="43" y="60"/>
                  </a:lnTo>
                  <a:lnTo>
                    <a:pt x="35" y="68"/>
                  </a:lnTo>
                  <a:lnTo>
                    <a:pt x="29" y="77"/>
                  </a:lnTo>
                  <a:lnTo>
                    <a:pt x="23" y="87"/>
                  </a:lnTo>
                  <a:lnTo>
                    <a:pt x="19" y="96"/>
                  </a:lnTo>
                  <a:lnTo>
                    <a:pt x="16" y="106"/>
                  </a:lnTo>
                  <a:lnTo>
                    <a:pt x="15" y="117"/>
                  </a:lnTo>
                  <a:lnTo>
                    <a:pt x="16" y="127"/>
                  </a:lnTo>
                  <a:lnTo>
                    <a:pt x="19" y="138"/>
                  </a:lnTo>
                  <a:lnTo>
                    <a:pt x="24" y="145"/>
                  </a:lnTo>
                  <a:lnTo>
                    <a:pt x="32" y="151"/>
                  </a:lnTo>
                  <a:lnTo>
                    <a:pt x="41" y="153"/>
                  </a:lnTo>
                  <a:lnTo>
                    <a:pt x="49" y="152"/>
                  </a:lnTo>
                  <a:lnTo>
                    <a:pt x="56" y="151"/>
                  </a:lnTo>
                  <a:lnTo>
                    <a:pt x="62" y="149"/>
                  </a:lnTo>
                  <a:lnTo>
                    <a:pt x="68" y="145"/>
                  </a:lnTo>
                  <a:lnTo>
                    <a:pt x="73" y="141"/>
                  </a:lnTo>
                  <a:lnTo>
                    <a:pt x="78" y="136"/>
                  </a:lnTo>
                  <a:lnTo>
                    <a:pt x="83" y="130"/>
                  </a:lnTo>
                  <a:lnTo>
                    <a:pt x="87" y="125"/>
                  </a:lnTo>
                  <a:lnTo>
                    <a:pt x="92" y="120"/>
                  </a:lnTo>
                  <a:lnTo>
                    <a:pt x="94" y="115"/>
                  </a:lnTo>
                  <a:lnTo>
                    <a:pt x="95" y="108"/>
                  </a:lnTo>
                  <a:lnTo>
                    <a:pt x="95" y="103"/>
                  </a:lnTo>
                  <a:lnTo>
                    <a:pt x="95" y="101"/>
                  </a:lnTo>
                  <a:lnTo>
                    <a:pt x="98" y="95"/>
                  </a:lnTo>
                  <a:lnTo>
                    <a:pt x="97" y="91"/>
                  </a:lnTo>
                  <a:lnTo>
                    <a:pt x="94" y="85"/>
                  </a:lnTo>
                  <a:lnTo>
                    <a:pt x="93" y="81"/>
                  </a:lnTo>
                  <a:lnTo>
                    <a:pt x="74" y="69"/>
                  </a:lnTo>
                  <a:lnTo>
                    <a:pt x="78" y="63"/>
                  </a:lnTo>
                  <a:lnTo>
                    <a:pt x="85" y="59"/>
                  </a:lnTo>
                  <a:lnTo>
                    <a:pt x="92" y="60"/>
                  </a:lnTo>
                  <a:lnTo>
                    <a:pt x="95" y="60"/>
                  </a:lnTo>
                  <a:lnTo>
                    <a:pt x="103" y="70"/>
                  </a:lnTo>
                  <a:lnTo>
                    <a:pt x="109" y="82"/>
                  </a:lnTo>
                  <a:lnTo>
                    <a:pt x="113" y="94"/>
                  </a:lnTo>
                  <a:lnTo>
                    <a:pt x="110" y="108"/>
                  </a:lnTo>
                  <a:lnTo>
                    <a:pt x="105" y="118"/>
                  </a:lnTo>
                  <a:lnTo>
                    <a:pt x="101" y="128"/>
                  </a:lnTo>
                  <a:lnTo>
                    <a:pt x="95" y="138"/>
                  </a:lnTo>
                  <a:lnTo>
                    <a:pt x="90" y="148"/>
                  </a:lnTo>
                  <a:lnTo>
                    <a:pt x="84" y="153"/>
                  </a:lnTo>
                  <a:lnTo>
                    <a:pt x="79" y="158"/>
                  </a:lnTo>
                  <a:lnTo>
                    <a:pt x="72" y="163"/>
                  </a:lnTo>
                  <a:lnTo>
                    <a:pt x="67" y="167"/>
                  </a:lnTo>
                  <a:lnTo>
                    <a:pt x="60" y="172"/>
                  </a:lnTo>
                  <a:lnTo>
                    <a:pt x="53" y="174"/>
                  </a:lnTo>
                  <a:lnTo>
                    <a:pt x="46" y="175"/>
                  </a:lnTo>
                  <a:lnTo>
                    <a:pt x="37" y="174"/>
                  </a:lnTo>
                  <a:lnTo>
                    <a:pt x="28" y="173"/>
                  </a:lnTo>
                  <a:lnTo>
                    <a:pt x="20" y="168"/>
                  </a:lnTo>
                  <a:lnTo>
                    <a:pt x="13" y="161"/>
                  </a:lnTo>
                  <a:lnTo>
                    <a:pt x="7" y="153"/>
                  </a:lnTo>
                  <a:lnTo>
                    <a:pt x="3" y="140"/>
                  </a:lnTo>
                  <a:lnTo>
                    <a:pt x="0" y="127"/>
                  </a:lnTo>
                  <a:lnTo>
                    <a:pt x="0" y="114"/>
                  </a:lnTo>
                  <a:lnTo>
                    <a:pt x="3" y="101"/>
                  </a:lnTo>
                  <a:lnTo>
                    <a:pt x="6" y="88"/>
                  </a:lnTo>
                  <a:lnTo>
                    <a:pt x="11" y="76"/>
                  </a:lnTo>
                  <a:lnTo>
                    <a:pt x="18" y="64"/>
                  </a:lnTo>
                  <a:lnTo>
                    <a:pt x="26" y="53"/>
                  </a:lnTo>
                  <a:lnTo>
                    <a:pt x="32" y="45"/>
                  </a:lnTo>
                  <a:lnTo>
                    <a:pt x="41" y="42"/>
                  </a:lnTo>
                  <a:lnTo>
                    <a:pt x="50" y="41"/>
                  </a:lnTo>
                  <a:lnTo>
                    <a:pt x="59" y="40"/>
                  </a:lnTo>
                  <a:lnTo>
                    <a:pt x="68" y="39"/>
                  </a:lnTo>
                  <a:lnTo>
                    <a:pt x="73" y="35"/>
                  </a:lnTo>
                  <a:lnTo>
                    <a:pt x="76" y="29"/>
                  </a:lnTo>
                  <a:lnTo>
                    <a:pt x="72" y="18"/>
                  </a:lnTo>
                  <a:lnTo>
                    <a:pt x="65" y="23"/>
                  </a:lnTo>
                  <a:lnTo>
                    <a:pt x="61" y="31"/>
                  </a:lnTo>
                  <a:lnTo>
                    <a:pt x="56" y="35"/>
                  </a:lnTo>
                  <a:lnTo>
                    <a:pt x="46" y="32"/>
                  </a:lnTo>
                  <a:lnTo>
                    <a:pt x="46" y="30"/>
                  </a:lnTo>
                  <a:lnTo>
                    <a:pt x="46" y="27"/>
                  </a:lnTo>
                  <a:lnTo>
                    <a:pt x="45" y="24"/>
                  </a:lnTo>
                  <a:lnTo>
                    <a:pt x="43" y="22"/>
                  </a:lnTo>
                  <a:lnTo>
                    <a:pt x="36" y="22"/>
                  </a:lnTo>
                  <a:lnTo>
                    <a:pt x="30" y="23"/>
                  </a:lnTo>
                  <a:lnTo>
                    <a:pt x="24" y="27"/>
                  </a:lnTo>
                  <a:lnTo>
                    <a:pt x="20" y="34"/>
                  </a:lnTo>
                  <a:lnTo>
                    <a:pt x="19" y="46"/>
                  </a:lnTo>
                  <a:lnTo>
                    <a:pt x="11" y="46"/>
                  </a:lnTo>
                  <a:lnTo>
                    <a:pt x="8" y="41"/>
                  </a:lnTo>
                  <a:lnTo>
                    <a:pt x="7" y="32"/>
                  </a:lnTo>
                  <a:lnTo>
                    <a:pt x="9" y="26"/>
                  </a:lnTo>
                  <a:lnTo>
                    <a:pt x="12" y="19"/>
                  </a:lnTo>
                  <a:lnTo>
                    <a:pt x="16" y="14"/>
                  </a:lnTo>
                  <a:lnTo>
                    <a:pt x="21" y="9"/>
                  </a:lnTo>
                  <a:lnTo>
                    <a:pt x="28" y="6"/>
                  </a:lnTo>
                  <a:lnTo>
                    <a:pt x="33" y="5"/>
                  </a:lnTo>
                  <a:lnTo>
                    <a:pt x="38" y="6"/>
                  </a:lnTo>
                  <a:lnTo>
                    <a:pt x="43" y="6"/>
                  </a:lnTo>
                  <a:lnTo>
                    <a:pt x="47" y="7"/>
                  </a:lnTo>
                  <a:lnTo>
                    <a:pt x="50" y="7"/>
                  </a:lnTo>
                  <a:lnTo>
                    <a:pt x="55" y="6"/>
                  </a:lnTo>
                  <a:lnTo>
                    <a:pt x="59" y="5"/>
                  </a:lnTo>
                  <a:lnTo>
                    <a:pt x="64" y="0"/>
                  </a:lnTo>
                  <a:lnTo>
                    <a:pt x="73" y="0"/>
                  </a:lnTo>
                  <a:lnTo>
                    <a:pt x="81" y="4"/>
                  </a:lnTo>
                  <a:lnTo>
                    <a:pt x="87" y="9"/>
                  </a:lnTo>
                  <a:lnTo>
                    <a:pt x="92"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a:off x="1639" y="2753"/>
              <a:ext cx="17" cy="12"/>
            </a:xfrm>
            <a:custGeom>
              <a:avLst/>
              <a:gdLst/>
              <a:ahLst/>
              <a:cxnLst/>
              <a:rect l="l" t="t" r="r" b="b"/>
              <a:pathLst>
                <a:path w="17" h="12" extrusionOk="0">
                  <a:moveTo>
                    <a:pt x="17" y="6"/>
                  </a:moveTo>
                  <a:lnTo>
                    <a:pt x="13" y="8"/>
                  </a:lnTo>
                  <a:lnTo>
                    <a:pt x="8" y="10"/>
                  </a:lnTo>
                  <a:lnTo>
                    <a:pt x="4" y="11"/>
                  </a:lnTo>
                  <a:lnTo>
                    <a:pt x="0" y="12"/>
                  </a:lnTo>
                  <a:lnTo>
                    <a:pt x="2" y="0"/>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1918" y="2780"/>
              <a:ext cx="40" cy="70"/>
            </a:xfrm>
            <a:custGeom>
              <a:avLst/>
              <a:gdLst/>
              <a:ahLst/>
              <a:cxnLst/>
              <a:rect l="l" t="t" r="r" b="b"/>
              <a:pathLst>
                <a:path w="40" h="70" extrusionOk="0">
                  <a:moveTo>
                    <a:pt x="40" y="9"/>
                  </a:moveTo>
                  <a:lnTo>
                    <a:pt x="40" y="12"/>
                  </a:lnTo>
                  <a:lnTo>
                    <a:pt x="39" y="14"/>
                  </a:lnTo>
                  <a:lnTo>
                    <a:pt x="37" y="16"/>
                  </a:lnTo>
                  <a:lnTo>
                    <a:pt x="34" y="17"/>
                  </a:lnTo>
                  <a:lnTo>
                    <a:pt x="22" y="13"/>
                  </a:lnTo>
                  <a:lnTo>
                    <a:pt x="19" y="19"/>
                  </a:lnTo>
                  <a:lnTo>
                    <a:pt x="17" y="27"/>
                  </a:lnTo>
                  <a:lnTo>
                    <a:pt x="15" y="35"/>
                  </a:lnTo>
                  <a:lnTo>
                    <a:pt x="14" y="41"/>
                  </a:lnTo>
                  <a:lnTo>
                    <a:pt x="21" y="43"/>
                  </a:lnTo>
                  <a:lnTo>
                    <a:pt x="28" y="44"/>
                  </a:lnTo>
                  <a:lnTo>
                    <a:pt x="31" y="47"/>
                  </a:lnTo>
                  <a:lnTo>
                    <a:pt x="29" y="53"/>
                  </a:lnTo>
                  <a:lnTo>
                    <a:pt x="25" y="60"/>
                  </a:lnTo>
                  <a:lnTo>
                    <a:pt x="18" y="66"/>
                  </a:lnTo>
                  <a:lnTo>
                    <a:pt x="10" y="70"/>
                  </a:lnTo>
                  <a:lnTo>
                    <a:pt x="4" y="70"/>
                  </a:lnTo>
                  <a:lnTo>
                    <a:pt x="1" y="59"/>
                  </a:lnTo>
                  <a:lnTo>
                    <a:pt x="1" y="46"/>
                  </a:lnTo>
                  <a:lnTo>
                    <a:pt x="1" y="34"/>
                  </a:lnTo>
                  <a:lnTo>
                    <a:pt x="0" y="23"/>
                  </a:lnTo>
                  <a:lnTo>
                    <a:pt x="2" y="16"/>
                  </a:lnTo>
                  <a:lnTo>
                    <a:pt x="6" y="10"/>
                  </a:lnTo>
                  <a:lnTo>
                    <a:pt x="12" y="3"/>
                  </a:lnTo>
                  <a:lnTo>
                    <a:pt x="18" y="0"/>
                  </a:lnTo>
                  <a:lnTo>
                    <a:pt x="25" y="0"/>
                  </a:lnTo>
                  <a:lnTo>
                    <a:pt x="30" y="1"/>
                  </a:lnTo>
                  <a:lnTo>
                    <a:pt x="35" y="4"/>
                  </a:lnTo>
                  <a:lnTo>
                    <a:pt x="40" y="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p:nvPr/>
          </p:nvSpPr>
          <p:spPr>
            <a:xfrm>
              <a:off x="881" y="2794"/>
              <a:ext cx="32" cy="26"/>
            </a:xfrm>
            <a:custGeom>
              <a:avLst/>
              <a:gdLst/>
              <a:ahLst/>
              <a:cxnLst/>
              <a:rect l="l" t="t" r="r" b="b"/>
              <a:pathLst>
                <a:path w="32" h="26" extrusionOk="0">
                  <a:moveTo>
                    <a:pt x="32" y="6"/>
                  </a:moveTo>
                  <a:lnTo>
                    <a:pt x="31" y="10"/>
                  </a:lnTo>
                  <a:lnTo>
                    <a:pt x="31" y="15"/>
                  </a:lnTo>
                  <a:lnTo>
                    <a:pt x="30" y="20"/>
                  </a:lnTo>
                  <a:lnTo>
                    <a:pt x="26" y="21"/>
                  </a:lnTo>
                  <a:lnTo>
                    <a:pt x="18" y="14"/>
                  </a:lnTo>
                  <a:lnTo>
                    <a:pt x="15" y="18"/>
                  </a:lnTo>
                  <a:lnTo>
                    <a:pt x="10" y="22"/>
                  </a:lnTo>
                  <a:lnTo>
                    <a:pt x="6" y="25"/>
                  </a:lnTo>
                  <a:lnTo>
                    <a:pt x="1" y="26"/>
                  </a:lnTo>
                  <a:lnTo>
                    <a:pt x="0" y="21"/>
                  </a:lnTo>
                  <a:lnTo>
                    <a:pt x="1" y="17"/>
                  </a:lnTo>
                  <a:lnTo>
                    <a:pt x="4" y="12"/>
                  </a:lnTo>
                  <a:lnTo>
                    <a:pt x="6" y="8"/>
                  </a:lnTo>
                  <a:lnTo>
                    <a:pt x="12" y="3"/>
                  </a:lnTo>
                  <a:lnTo>
                    <a:pt x="19" y="0"/>
                  </a:lnTo>
                  <a:lnTo>
                    <a:pt x="27" y="1"/>
                  </a:lnTo>
                  <a:lnTo>
                    <a:pt x="32" y="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6"/>
            <p:cNvSpPr/>
            <p:nvPr/>
          </p:nvSpPr>
          <p:spPr>
            <a:xfrm>
              <a:off x="1644" y="2803"/>
              <a:ext cx="38" cy="156"/>
            </a:xfrm>
            <a:custGeom>
              <a:avLst/>
              <a:gdLst/>
              <a:ahLst/>
              <a:cxnLst/>
              <a:rect l="l" t="t" r="r" b="b"/>
              <a:pathLst>
                <a:path w="38" h="156" extrusionOk="0">
                  <a:moveTo>
                    <a:pt x="28" y="5"/>
                  </a:moveTo>
                  <a:lnTo>
                    <a:pt x="28" y="18"/>
                  </a:lnTo>
                  <a:lnTo>
                    <a:pt x="25" y="32"/>
                  </a:lnTo>
                  <a:lnTo>
                    <a:pt x="22" y="45"/>
                  </a:lnTo>
                  <a:lnTo>
                    <a:pt x="21" y="59"/>
                  </a:lnTo>
                  <a:lnTo>
                    <a:pt x="22" y="82"/>
                  </a:lnTo>
                  <a:lnTo>
                    <a:pt x="25" y="106"/>
                  </a:lnTo>
                  <a:lnTo>
                    <a:pt x="31" y="128"/>
                  </a:lnTo>
                  <a:lnTo>
                    <a:pt x="38" y="150"/>
                  </a:lnTo>
                  <a:lnTo>
                    <a:pt x="37" y="152"/>
                  </a:lnTo>
                  <a:lnTo>
                    <a:pt x="35" y="155"/>
                  </a:lnTo>
                  <a:lnTo>
                    <a:pt x="33" y="156"/>
                  </a:lnTo>
                  <a:lnTo>
                    <a:pt x="30" y="154"/>
                  </a:lnTo>
                  <a:lnTo>
                    <a:pt x="20" y="137"/>
                  </a:lnTo>
                  <a:lnTo>
                    <a:pt x="11" y="119"/>
                  </a:lnTo>
                  <a:lnTo>
                    <a:pt x="6" y="100"/>
                  </a:lnTo>
                  <a:lnTo>
                    <a:pt x="1" y="79"/>
                  </a:lnTo>
                  <a:lnTo>
                    <a:pt x="0" y="60"/>
                  </a:lnTo>
                  <a:lnTo>
                    <a:pt x="2" y="40"/>
                  </a:lnTo>
                  <a:lnTo>
                    <a:pt x="8" y="22"/>
                  </a:lnTo>
                  <a:lnTo>
                    <a:pt x="16" y="3"/>
                  </a:lnTo>
                  <a:lnTo>
                    <a:pt x="19" y="0"/>
                  </a:lnTo>
                  <a:lnTo>
                    <a:pt x="23" y="0"/>
                  </a:lnTo>
                  <a:lnTo>
                    <a:pt x="26" y="1"/>
                  </a:lnTo>
                  <a:lnTo>
                    <a:pt x="28" y="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6"/>
            <p:cNvSpPr/>
            <p:nvPr/>
          </p:nvSpPr>
          <p:spPr>
            <a:xfrm>
              <a:off x="884" y="2826"/>
              <a:ext cx="43" cy="27"/>
            </a:xfrm>
            <a:custGeom>
              <a:avLst/>
              <a:gdLst/>
              <a:ahLst/>
              <a:cxnLst/>
              <a:rect l="l" t="t" r="r" b="b"/>
              <a:pathLst>
                <a:path w="43" h="27" extrusionOk="0">
                  <a:moveTo>
                    <a:pt x="43" y="1"/>
                  </a:moveTo>
                  <a:lnTo>
                    <a:pt x="43" y="7"/>
                  </a:lnTo>
                  <a:lnTo>
                    <a:pt x="41" y="12"/>
                  </a:lnTo>
                  <a:lnTo>
                    <a:pt x="38" y="17"/>
                  </a:lnTo>
                  <a:lnTo>
                    <a:pt x="36" y="23"/>
                  </a:lnTo>
                  <a:lnTo>
                    <a:pt x="33" y="25"/>
                  </a:lnTo>
                  <a:lnTo>
                    <a:pt x="28" y="27"/>
                  </a:lnTo>
                  <a:lnTo>
                    <a:pt x="24" y="27"/>
                  </a:lnTo>
                  <a:lnTo>
                    <a:pt x="19" y="27"/>
                  </a:lnTo>
                  <a:lnTo>
                    <a:pt x="15" y="27"/>
                  </a:lnTo>
                  <a:lnTo>
                    <a:pt x="11" y="27"/>
                  </a:lnTo>
                  <a:lnTo>
                    <a:pt x="6" y="26"/>
                  </a:lnTo>
                  <a:lnTo>
                    <a:pt x="2" y="25"/>
                  </a:lnTo>
                  <a:lnTo>
                    <a:pt x="0" y="22"/>
                  </a:lnTo>
                  <a:lnTo>
                    <a:pt x="2" y="18"/>
                  </a:lnTo>
                  <a:lnTo>
                    <a:pt x="4" y="15"/>
                  </a:lnTo>
                  <a:lnTo>
                    <a:pt x="5" y="12"/>
                  </a:lnTo>
                  <a:lnTo>
                    <a:pt x="11" y="12"/>
                  </a:lnTo>
                  <a:lnTo>
                    <a:pt x="15" y="11"/>
                  </a:lnTo>
                  <a:lnTo>
                    <a:pt x="19" y="9"/>
                  </a:lnTo>
                  <a:lnTo>
                    <a:pt x="24" y="5"/>
                  </a:lnTo>
                  <a:lnTo>
                    <a:pt x="28" y="3"/>
                  </a:lnTo>
                  <a:lnTo>
                    <a:pt x="33" y="1"/>
                  </a:lnTo>
                  <a:lnTo>
                    <a:pt x="38" y="0"/>
                  </a:lnTo>
                  <a:lnTo>
                    <a:pt x="43" y="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6"/>
            <p:cNvSpPr/>
            <p:nvPr/>
          </p:nvSpPr>
          <p:spPr>
            <a:xfrm>
              <a:off x="919" y="2833"/>
              <a:ext cx="184" cy="173"/>
            </a:xfrm>
            <a:custGeom>
              <a:avLst/>
              <a:gdLst/>
              <a:ahLst/>
              <a:cxnLst/>
              <a:rect l="l" t="t" r="r" b="b"/>
              <a:pathLst>
                <a:path w="184" h="173" extrusionOk="0">
                  <a:moveTo>
                    <a:pt x="179" y="11"/>
                  </a:moveTo>
                  <a:lnTo>
                    <a:pt x="184" y="23"/>
                  </a:lnTo>
                  <a:lnTo>
                    <a:pt x="180" y="35"/>
                  </a:lnTo>
                  <a:lnTo>
                    <a:pt x="177" y="46"/>
                  </a:lnTo>
                  <a:lnTo>
                    <a:pt x="183" y="58"/>
                  </a:lnTo>
                  <a:lnTo>
                    <a:pt x="183" y="66"/>
                  </a:lnTo>
                  <a:lnTo>
                    <a:pt x="183" y="75"/>
                  </a:lnTo>
                  <a:lnTo>
                    <a:pt x="180" y="81"/>
                  </a:lnTo>
                  <a:lnTo>
                    <a:pt x="176" y="88"/>
                  </a:lnTo>
                  <a:lnTo>
                    <a:pt x="171" y="91"/>
                  </a:lnTo>
                  <a:lnTo>
                    <a:pt x="164" y="92"/>
                  </a:lnTo>
                  <a:lnTo>
                    <a:pt x="158" y="91"/>
                  </a:lnTo>
                  <a:lnTo>
                    <a:pt x="152" y="88"/>
                  </a:lnTo>
                  <a:lnTo>
                    <a:pt x="146" y="84"/>
                  </a:lnTo>
                  <a:lnTo>
                    <a:pt x="140" y="88"/>
                  </a:lnTo>
                  <a:lnTo>
                    <a:pt x="134" y="93"/>
                  </a:lnTo>
                  <a:lnTo>
                    <a:pt x="127" y="94"/>
                  </a:lnTo>
                  <a:lnTo>
                    <a:pt x="116" y="97"/>
                  </a:lnTo>
                  <a:lnTo>
                    <a:pt x="104" y="102"/>
                  </a:lnTo>
                  <a:lnTo>
                    <a:pt x="94" y="108"/>
                  </a:lnTo>
                  <a:lnTo>
                    <a:pt x="85" y="116"/>
                  </a:lnTo>
                  <a:lnTo>
                    <a:pt x="76" y="125"/>
                  </a:lnTo>
                  <a:lnTo>
                    <a:pt x="67" y="134"/>
                  </a:lnTo>
                  <a:lnTo>
                    <a:pt x="62" y="145"/>
                  </a:lnTo>
                  <a:lnTo>
                    <a:pt x="56" y="156"/>
                  </a:lnTo>
                  <a:lnTo>
                    <a:pt x="56" y="162"/>
                  </a:lnTo>
                  <a:lnTo>
                    <a:pt x="55" y="166"/>
                  </a:lnTo>
                  <a:lnTo>
                    <a:pt x="53" y="169"/>
                  </a:lnTo>
                  <a:lnTo>
                    <a:pt x="50" y="173"/>
                  </a:lnTo>
                  <a:lnTo>
                    <a:pt x="45" y="173"/>
                  </a:lnTo>
                  <a:lnTo>
                    <a:pt x="44" y="158"/>
                  </a:lnTo>
                  <a:lnTo>
                    <a:pt x="44" y="144"/>
                  </a:lnTo>
                  <a:lnTo>
                    <a:pt x="48" y="131"/>
                  </a:lnTo>
                  <a:lnTo>
                    <a:pt x="56" y="120"/>
                  </a:lnTo>
                  <a:lnTo>
                    <a:pt x="65" y="108"/>
                  </a:lnTo>
                  <a:lnTo>
                    <a:pt x="75" y="101"/>
                  </a:lnTo>
                  <a:lnTo>
                    <a:pt x="85" y="96"/>
                  </a:lnTo>
                  <a:lnTo>
                    <a:pt x="97" y="93"/>
                  </a:lnTo>
                  <a:lnTo>
                    <a:pt x="108" y="90"/>
                  </a:lnTo>
                  <a:lnTo>
                    <a:pt x="118" y="87"/>
                  </a:lnTo>
                  <a:lnTo>
                    <a:pt x="129" y="81"/>
                  </a:lnTo>
                  <a:lnTo>
                    <a:pt x="138" y="72"/>
                  </a:lnTo>
                  <a:lnTo>
                    <a:pt x="143" y="70"/>
                  </a:lnTo>
                  <a:lnTo>
                    <a:pt x="149" y="72"/>
                  </a:lnTo>
                  <a:lnTo>
                    <a:pt x="153" y="76"/>
                  </a:lnTo>
                  <a:lnTo>
                    <a:pt x="159" y="79"/>
                  </a:lnTo>
                  <a:lnTo>
                    <a:pt x="164" y="76"/>
                  </a:lnTo>
                  <a:lnTo>
                    <a:pt x="169" y="70"/>
                  </a:lnTo>
                  <a:lnTo>
                    <a:pt x="171" y="65"/>
                  </a:lnTo>
                  <a:lnTo>
                    <a:pt x="171" y="58"/>
                  </a:lnTo>
                  <a:lnTo>
                    <a:pt x="165" y="57"/>
                  </a:lnTo>
                  <a:lnTo>
                    <a:pt x="160" y="60"/>
                  </a:lnTo>
                  <a:lnTo>
                    <a:pt x="155" y="61"/>
                  </a:lnTo>
                  <a:lnTo>
                    <a:pt x="152" y="56"/>
                  </a:lnTo>
                  <a:lnTo>
                    <a:pt x="150" y="49"/>
                  </a:lnTo>
                  <a:lnTo>
                    <a:pt x="151" y="43"/>
                  </a:lnTo>
                  <a:lnTo>
                    <a:pt x="157" y="36"/>
                  </a:lnTo>
                  <a:lnTo>
                    <a:pt x="162" y="30"/>
                  </a:lnTo>
                  <a:lnTo>
                    <a:pt x="166" y="24"/>
                  </a:lnTo>
                  <a:lnTo>
                    <a:pt x="169" y="20"/>
                  </a:lnTo>
                  <a:lnTo>
                    <a:pt x="165" y="18"/>
                  </a:lnTo>
                  <a:lnTo>
                    <a:pt x="155" y="17"/>
                  </a:lnTo>
                  <a:lnTo>
                    <a:pt x="148" y="24"/>
                  </a:lnTo>
                  <a:lnTo>
                    <a:pt x="142" y="34"/>
                  </a:lnTo>
                  <a:lnTo>
                    <a:pt x="136" y="41"/>
                  </a:lnTo>
                  <a:lnTo>
                    <a:pt x="126" y="37"/>
                  </a:lnTo>
                  <a:lnTo>
                    <a:pt x="123" y="18"/>
                  </a:lnTo>
                  <a:lnTo>
                    <a:pt x="116" y="27"/>
                  </a:lnTo>
                  <a:lnTo>
                    <a:pt x="114" y="36"/>
                  </a:lnTo>
                  <a:lnTo>
                    <a:pt x="110" y="45"/>
                  </a:lnTo>
                  <a:lnTo>
                    <a:pt x="101" y="52"/>
                  </a:lnTo>
                  <a:lnTo>
                    <a:pt x="27" y="102"/>
                  </a:lnTo>
                  <a:lnTo>
                    <a:pt x="19" y="102"/>
                  </a:lnTo>
                  <a:lnTo>
                    <a:pt x="13" y="98"/>
                  </a:lnTo>
                  <a:lnTo>
                    <a:pt x="8" y="94"/>
                  </a:lnTo>
                  <a:lnTo>
                    <a:pt x="5" y="88"/>
                  </a:lnTo>
                  <a:lnTo>
                    <a:pt x="2" y="81"/>
                  </a:lnTo>
                  <a:lnTo>
                    <a:pt x="0" y="75"/>
                  </a:lnTo>
                  <a:lnTo>
                    <a:pt x="0" y="68"/>
                  </a:lnTo>
                  <a:lnTo>
                    <a:pt x="1" y="61"/>
                  </a:lnTo>
                  <a:lnTo>
                    <a:pt x="6" y="65"/>
                  </a:lnTo>
                  <a:lnTo>
                    <a:pt x="11" y="71"/>
                  </a:lnTo>
                  <a:lnTo>
                    <a:pt x="16" y="78"/>
                  </a:lnTo>
                  <a:lnTo>
                    <a:pt x="23" y="82"/>
                  </a:lnTo>
                  <a:lnTo>
                    <a:pt x="36" y="77"/>
                  </a:lnTo>
                  <a:lnTo>
                    <a:pt x="49" y="71"/>
                  </a:lnTo>
                  <a:lnTo>
                    <a:pt x="62" y="65"/>
                  </a:lnTo>
                  <a:lnTo>
                    <a:pt x="76" y="57"/>
                  </a:lnTo>
                  <a:lnTo>
                    <a:pt x="88" y="48"/>
                  </a:lnTo>
                  <a:lnTo>
                    <a:pt x="98" y="39"/>
                  </a:lnTo>
                  <a:lnTo>
                    <a:pt x="105" y="27"/>
                  </a:lnTo>
                  <a:lnTo>
                    <a:pt x="110" y="11"/>
                  </a:lnTo>
                  <a:lnTo>
                    <a:pt x="115" y="7"/>
                  </a:lnTo>
                  <a:lnTo>
                    <a:pt x="122" y="6"/>
                  </a:lnTo>
                  <a:lnTo>
                    <a:pt x="127" y="6"/>
                  </a:lnTo>
                  <a:lnTo>
                    <a:pt x="133" y="7"/>
                  </a:lnTo>
                  <a:lnTo>
                    <a:pt x="139" y="8"/>
                  </a:lnTo>
                  <a:lnTo>
                    <a:pt x="145" y="8"/>
                  </a:lnTo>
                  <a:lnTo>
                    <a:pt x="150" y="6"/>
                  </a:lnTo>
                  <a:lnTo>
                    <a:pt x="155" y="0"/>
                  </a:lnTo>
                  <a:lnTo>
                    <a:pt x="163" y="0"/>
                  </a:lnTo>
                  <a:lnTo>
                    <a:pt x="170" y="2"/>
                  </a:lnTo>
                  <a:lnTo>
                    <a:pt x="176" y="5"/>
                  </a:lnTo>
                  <a:lnTo>
                    <a:pt x="179"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6"/>
            <p:cNvSpPr/>
            <p:nvPr/>
          </p:nvSpPr>
          <p:spPr>
            <a:xfrm>
              <a:off x="834" y="2906"/>
              <a:ext cx="76" cy="165"/>
            </a:xfrm>
            <a:custGeom>
              <a:avLst/>
              <a:gdLst/>
              <a:ahLst/>
              <a:cxnLst/>
              <a:rect l="l" t="t" r="r" b="b"/>
              <a:pathLst>
                <a:path w="76" h="165" extrusionOk="0">
                  <a:moveTo>
                    <a:pt x="74" y="21"/>
                  </a:moveTo>
                  <a:lnTo>
                    <a:pt x="76" y="33"/>
                  </a:lnTo>
                  <a:lnTo>
                    <a:pt x="74" y="43"/>
                  </a:lnTo>
                  <a:lnTo>
                    <a:pt x="68" y="52"/>
                  </a:lnTo>
                  <a:lnTo>
                    <a:pt x="62" y="59"/>
                  </a:lnTo>
                  <a:lnTo>
                    <a:pt x="53" y="67"/>
                  </a:lnTo>
                  <a:lnTo>
                    <a:pt x="45" y="75"/>
                  </a:lnTo>
                  <a:lnTo>
                    <a:pt x="38" y="82"/>
                  </a:lnTo>
                  <a:lnTo>
                    <a:pt x="31" y="91"/>
                  </a:lnTo>
                  <a:lnTo>
                    <a:pt x="24" y="107"/>
                  </a:lnTo>
                  <a:lnTo>
                    <a:pt x="17" y="126"/>
                  </a:lnTo>
                  <a:lnTo>
                    <a:pt x="13" y="144"/>
                  </a:lnTo>
                  <a:lnTo>
                    <a:pt x="14" y="164"/>
                  </a:lnTo>
                  <a:lnTo>
                    <a:pt x="8" y="165"/>
                  </a:lnTo>
                  <a:lnTo>
                    <a:pt x="6" y="161"/>
                  </a:lnTo>
                  <a:lnTo>
                    <a:pt x="3" y="156"/>
                  </a:lnTo>
                  <a:lnTo>
                    <a:pt x="1" y="151"/>
                  </a:lnTo>
                  <a:lnTo>
                    <a:pt x="0" y="133"/>
                  </a:lnTo>
                  <a:lnTo>
                    <a:pt x="0" y="116"/>
                  </a:lnTo>
                  <a:lnTo>
                    <a:pt x="2" y="101"/>
                  </a:lnTo>
                  <a:lnTo>
                    <a:pt x="6" y="85"/>
                  </a:lnTo>
                  <a:lnTo>
                    <a:pt x="13" y="72"/>
                  </a:lnTo>
                  <a:lnTo>
                    <a:pt x="20" y="60"/>
                  </a:lnTo>
                  <a:lnTo>
                    <a:pt x="31" y="49"/>
                  </a:lnTo>
                  <a:lnTo>
                    <a:pt x="43" y="40"/>
                  </a:lnTo>
                  <a:lnTo>
                    <a:pt x="49" y="30"/>
                  </a:lnTo>
                  <a:lnTo>
                    <a:pt x="48" y="17"/>
                  </a:lnTo>
                  <a:lnTo>
                    <a:pt x="50" y="6"/>
                  </a:lnTo>
                  <a:lnTo>
                    <a:pt x="62" y="0"/>
                  </a:lnTo>
                  <a:lnTo>
                    <a:pt x="74" y="2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6"/>
            <p:cNvSpPr/>
            <p:nvPr/>
          </p:nvSpPr>
          <p:spPr>
            <a:xfrm>
              <a:off x="887" y="3024"/>
              <a:ext cx="150" cy="112"/>
            </a:xfrm>
            <a:custGeom>
              <a:avLst/>
              <a:gdLst/>
              <a:ahLst/>
              <a:cxnLst/>
              <a:rect l="l" t="t" r="r" b="b"/>
              <a:pathLst>
                <a:path w="150" h="112" extrusionOk="0">
                  <a:moveTo>
                    <a:pt x="149" y="35"/>
                  </a:moveTo>
                  <a:lnTo>
                    <a:pt x="131" y="46"/>
                  </a:lnTo>
                  <a:lnTo>
                    <a:pt x="113" y="56"/>
                  </a:lnTo>
                  <a:lnTo>
                    <a:pt x="95" y="67"/>
                  </a:lnTo>
                  <a:lnTo>
                    <a:pt x="76" y="75"/>
                  </a:lnTo>
                  <a:lnTo>
                    <a:pt x="59" y="85"/>
                  </a:lnTo>
                  <a:lnTo>
                    <a:pt x="40" y="94"/>
                  </a:lnTo>
                  <a:lnTo>
                    <a:pt x="22" y="104"/>
                  </a:lnTo>
                  <a:lnTo>
                    <a:pt x="3" y="112"/>
                  </a:lnTo>
                  <a:lnTo>
                    <a:pt x="0" y="109"/>
                  </a:lnTo>
                  <a:lnTo>
                    <a:pt x="2" y="95"/>
                  </a:lnTo>
                  <a:lnTo>
                    <a:pt x="3" y="81"/>
                  </a:lnTo>
                  <a:lnTo>
                    <a:pt x="6" y="68"/>
                  </a:lnTo>
                  <a:lnTo>
                    <a:pt x="12" y="56"/>
                  </a:lnTo>
                  <a:lnTo>
                    <a:pt x="26" y="47"/>
                  </a:lnTo>
                  <a:lnTo>
                    <a:pt x="43" y="39"/>
                  </a:lnTo>
                  <a:lnTo>
                    <a:pt x="58" y="33"/>
                  </a:lnTo>
                  <a:lnTo>
                    <a:pt x="74" y="26"/>
                  </a:lnTo>
                  <a:lnTo>
                    <a:pt x="89" y="21"/>
                  </a:lnTo>
                  <a:lnTo>
                    <a:pt x="106" y="15"/>
                  </a:lnTo>
                  <a:lnTo>
                    <a:pt x="121" y="8"/>
                  </a:lnTo>
                  <a:lnTo>
                    <a:pt x="135" y="0"/>
                  </a:lnTo>
                  <a:lnTo>
                    <a:pt x="144" y="2"/>
                  </a:lnTo>
                  <a:lnTo>
                    <a:pt x="148" y="13"/>
                  </a:lnTo>
                  <a:lnTo>
                    <a:pt x="150" y="26"/>
                  </a:lnTo>
                  <a:lnTo>
                    <a:pt x="149" y="3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6"/>
            <p:cNvSpPr/>
            <p:nvPr/>
          </p:nvSpPr>
          <p:spPr>
            <a:xfrm>
              <a:off x="906" y="3039"/>
              <a:ext cx="116" cy="76"/>
            </a:xfrm>
            <a:custGeom>
              <a:avLst/>
              <a:gdLst/>
              <a:ahLst/>
              <a:cxnLst/>
              <a:rect l="l" t="t" r="r" b="b"/>
              <a:pathLst>
                <a:path w="116" h="76" extrusionOk="0">
                  <a:moveTo>
                    <a:pt x="115" y="0"/>
                  </a:moveTo>
                  <a:lnTo>
                    <a:pt x="116" y="13"/>
                  </a:lnTo>
                  <a:lnTo>
                    <a:pt x="0" y="76"/>
                  </a:lnTo>
                  <a:lnTo>
                    <a:pt x="0" y="71"/>
                  </a:lnTo>
                  <a:lnTo>
                    <a:pt x="1" y="61"/>
                  </a:lnTo>
                  <a:lnTo>
                    <a:pt x="3" y="52"/>
                  </a:lnTo>
                  <a:lnTo>
                    <a:pt x="9" y="45"/>
                  </a:lnTo>
                  <a:lnTo>
                    <a:pt x="115" y="0"/>
                  </a:lnTo>
                  <a:close/>
                </a:path>
              </a:pathLst>
            </a:custGeom>
            <a:solidFill>
              <a:srgbClr val="FF7C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6"/>
            <p:cNvSpPr/>
            <p:nvPr/>
          </p:nvSpPr>
          <p:spPr>
            <a:xfrm>
              <a:off x="873" y="3091"/>
              <a:ext cx="189" cy="138"/>
            </a:xfrm>
            <a:custGeom>
              <a:avLst/>
              <a:gdLst/>
              <a:ahLst/>
              <a:cxnLst/>
              <a:rect l="l" t="t" r="r" b="b"/>
              <a:pathLst>
                <a:path w="189" h="138" extrusionOk="0">
                  <a:moveTo>
                    <a:pt x="189" y="19"/>
                  </a:moveTo>
                  <a:lnTo>
                    <a:pt x="189" y="31"/>
                  </a:lnTo>
                  <a:lnTo>
                    <a:pt x="186" y="40"/>
                  </a:lnTo>
                  <a:lnTo>
                    <a:pt x="182" y="45"/>
                  </a:lnTo>
                  <a:lnTo>
                    <a:pt x="175" y="51"/>
                  </a:lnTo>
                  <a:lnTo>
                    <a:pt x="168" y="54"/>
                  </a:lnTo>
                  <a:lnTo>
                    <a:pt x="158" y="57"/>
                  </a:lnTo>
                  <a:lnTo>
                    <a:pt x="148" y="62"/>
                  </a:lnTo>
                  <a:lnTo>
                    <a:pt x="138" y="67"/>
                  </a:lnTo>
                  <a:lnTo>
                    <a:pt x="123" y="76"/>
                  </a:lnTo>
                  <a:lnTo>
                    <a:pt x="107" y="85"/>
                  </a:lnTo>
                  <a:lnTo>
                    <a:pt x="91" y="94"/>
                  </a:lnTo>
                  <a:lnTo>
                    <a:pt x="76" y="103"/>
                  </a:lnTo>
                  <a:lnTo>
                    <a:pt x="61" y="113"/>
                  </a:lnTo>
                  <a:lnTo>
                    <a:pt x="45" y="122"/>
                  </a:lnTo>
                  <a:lnTo>
                    <a:pt x="29" y="130"/>
                  </a:lnTo>
                  <a:lnTo>
                    <a:pt x="13" y="138"/>
                  </a:lnTo>
                  <a:lnTo>
                    <a:pt x="8" y="134"/>
                  </a:lnTo>
                  <a:lnTo>
                    <a:pt x="4" y="126"/>
                  </a:lnTo>
                  <a:lnTo>
                    <a:pt x="1" y="115"/>
                  </a:lnTo>
                  <a:lnTo>
                    <a:pt x="0" y="103"/>
                  </a:lnTo>
                  <a:lnTo>
                    <a:pt x="2" y="91"/>
                  </a:lnTo>
                  <a:lnTo>
                    <a:pt x="5" y="81"/>
                  </a:lnTo>
                  <a:lnTo>
                    <a:pt x="12" y="74"/>
                  </a:lnTo>
                  <a:lnTo>
                    <a:pt x="23" y="70"/>
                  </a:lnTo>
                  <a:lnTo>
                    <a:pt x="42" y="64"/>
                  </a:lnTo>
                  <a:lnTo>
                    <a:pt x="62" y="55"/>
                  </a:lnTo>
                  <a:lnTo>
                    <a:pt x="82" y="46"/>
                  </a:lnTo>
                  <a:lnTo>
                    <a:pt x="100" y="38"/>
                  </a:lnTo>
                  <a:lnTo>
                    <a:pt x="119" y="28"/>
                  </a:lnTo>
                  <a:lnTo>
                    <a:pt x="137" y="18"/>
                  </a:lnTo>
                  <a:lnTo>
                    <a:pt x="157" y="8"/>
                  </a:lnTo>
                  <a:lnTo>
                    <a:pt x="175" y="0"/>
                  </a:lnTo>
                  <a:lnTo>
                    <a:pt x="182" y="2"/>
                  </a:lnTo>
                  <a:lnTo>
                    <a:pt x="186" y="6"/>
                  </a:lnTo>
                  <a:lnTo>
                    <a:pt x="188" y="13"/>
                  </a:lnTo>
                  <a:lnTo>
                    <a:pt x="189"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6"/>
            <p:cNvSpPr/>
            <p:nvPr/>
          </p:nvSpPr>
          <p:spPr>
            <a:xfrm>
              <a:off x="887" y="3103"/>
              <a:ext cx="161" cy="106"/>
            </a:xfrm>
            <a:custGeom>
              <a:avLst/>
              <a:gdLst/>
              <a:ahLst/>
              <a:cxnLst/>
              <a:rect l="l" t="t" r="r" b="b"/>
              <a:pathLst>
                <a:path w="161" h="106" extrusionOk="0">
                  <a:moveTo>
                    <a:pt x="161" y="18"/>
                  </a:moveTo>
                  <a:lnTo>
                    <a:pt x="144" y="29"/>
                  </a:lnTo>
                  <a:lnTo>
                    <a:pt x="125" y="40"/>
                  </a:lnTo>
                  <a:lnTo>
                    <a:pt x="107" y="51"/>
                  </a:lnTo>
                  <a:lnTo>
                    <a:pt x="87" y="62"/>
                  </a:lnTo>
                  <a:lnTo>
                    <a:pt x="67" y="73"/>
                  </a:lnTo>
                  <a:lnTo>
                    <a:pt x="46" y="84"/>
                  </a:lnTo>
                  <a:lnTo>
                    <a:pt x="24" y="94"/>
                  </a:lnTo>
                  <a:lnTo>
                    <a:pt x="2" y="106"/>
                  </a:lnTo>
                  <a:lnTo>
                    <a:pt x="0" y="77"/>
                  </a:lnTo>
                  <a:lnTo>
                    <a:pt x="21" y="68"/>
                  </a:lnTo>
                  <a:lnTo>
                    <a:pt x="40" y="60"/>
                  </a:lnTo>
                  <a:lnTo>
                    <a:pt x="61" y="51"/>
                  </a:lnTo>
                  <a:lnTo>
                    <a:pt x="82" y="41"/>
                  </a:lnTo>
                  <a:lnTo>
                    <a:pt x="101" y="31"/>
                  </a:lnTo>
                  <a:lnTo>
                    <a:pt x="121" y="21"/>
                  </a:lnTo>
                  <a:lnTo>
                    <a:pt x="141" y="10"/>
                  </a:lnTo>
                  <a:lnTo>
                    <a:pt x="160" y="0"/>
                  </a:lnTo>
                  <a:lnTo>
                    <a:pt x="161" y="18"/>
                  </a:lnTo>
                  <a:close/>
                </a:path>
              </a:pathLst>
            </a:custGeom>
            <a:solidFill>
              <a:srgbClr val="FF7C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6"/>
            <p:cNvSpPr/>
            <p:nvPr/>
          </p:nvSpPr>
          <p:spPr>
            <a:xfrm>
              <a:off x="700" y="3436"/>
              <a:ext cx="696" cy="541"/>
            </a:xfrm>
            <a:custGeom>
              <a:avLst/>
              <a:gdLst/>
              <a:ahLst/>
              <a:cxnLst/>
              <a:rect l="l" t="t" r="r" b="b"/>
              <a:pathLst>
                <a:path w="696" h="541" extrusionOk="0">
                  <a:moveTo>
                    <a:pt x="696" y="33"/>
                  </a:moveTo>
                  <a:lnTo>
                    <a:pt x="672" y="35"/>
                  </a:lnTo>
                  <a:lnTo>
                    <a:pt x="649" y="39"/>
                  </a:lnTo>
                  <a:lnTo>
                    <a:pt x="627" y="44"/>
                  </a:lnTo>
                  <a:lnTo>
                    <a:pt x="605" y="49"/>
                  </a:lnTo>
                  <a:lnTo>
                    <a:pt x="585" y="56"/>
                  </a:lnTo>
                  <a:lnTo>
                    <a:pt x="564" y="62"/>
                  </a:lnTo>
                  <a:lnTo>
                    <a:pt x="545" y="70"/>
                  </a:lnTo>
                  <a:lnTo>
                    <a:pt x="527" y="76"/>
                  </a:lnTo>
                  <a:lnTo>
                    <a:pt x="516" y="86"/>
                  </a:lnTo>
                  <a:lnTo>
                    <a:pt x="505" y="96"/>
                  </a:lnTo>
                  <a:lnTo>
                    <a:pt x="494" y="105"/>
                  </a:lnTo>
                  <a:lnTo>
                    <a:pt x="484" y="115"/>
                  </a:lnTo>
                  <a:lnTo>
                    <a:pt x="476" y="125"/>
                  </a:lnTo>
                  <a:lnTo>
                    <a:pt x="468" y="135"/>
                  </a:lnTo>
                  <a:lnTo>
                    <a:pt x="460" y="147"/>
                  </a:lnTo>
                  <a:lnTo>
                    <a:pt x="455" y="159"/>
                  </a:lnTo>
                  <a:lnTo>
                    <a:pt x="456" y="168"/>
                  </a:lnTo>
                  <a:lnTo>
                    <a:pt x="459" y="177"/>
                  </a:lnTo>
                  <a:lnTo>
                    <a:pt x="465" y="184"/>
                  </a:lnTo>
                  <a:lnTo>
                    <a:pt x="472" y="191"/>
                  </a:lnTo>
                  <a:lnTo>
                    <a:pt x="491" y="190"/>
                  </a:lnTo>
                  <a:lnTo>
                    <a:pt x="507" y="185"/>
                  </a:lnTo>
                  <a:lnTo>
                    <a:pt x="524" y="178"/>
                  </a:lnTo>
                  <a:lnTo>
                    <a:pt x="540" y="170"/>
                  </a:lnTo>
                  <a:lnTo>
                    <a:pt x="555" y="161"/>
                  </a:lnTo>
                  <a:lnTo>
                    <a:pt x="572" y="155"/>
                  </a:lnTo>
                  <a:lnTo>
                    <a:pt x="589" y="152"/>
                  </a:lnTo>
                  <a:lnTo>
                    <a:pt x="608" y="153"/>
                  </a:lnTo>
                  <a:lnTo>
                    <a:pt x="648" y="154"/>
                  </a:lnTo>
                  <a:lnTo>
                    <a:pt x="637" y="164"/>
                  </a:lnTo>
                  <a:lnTo>
                    <a:pt x="624" y="170"/>
                  </a:lnTo>
                  <a:lnTo>
                    <a:pt x="610" y="173"/>
                  </a:lnTo>
                  <a:lnTo>
                    <a:pt x="596" y="176"/>
                  </a:lnTo>
                  <a:lnTo>
                    <a:pt x="581" y="178"/>
                  </a:lnTo>
                  <a:lnTo>
                    <a:pt x="567" y="180"/>
                  </a:lnTo>
                  <a:lnTo>
                    <a:pt x="553" y="185"/>
                  </a:lnTo>
                  <a:lnTo>
                    <a:pt x="541" y="193"/>
                  </a:lnTo>
                  <a:lnTo>
                    <a:pt x="532" y="193"/>
                  </a:lnTo>
                  <a:lnTo>
                    <a:pt x="525" y="193"/>
                  </a:lnTo>
                  <a:lnTo>
                    <a:pt x="516" y="193"/>
                  </a:lnTo>
                  <a:lnTo>
                    <a:pt x="507" y="194"/>
                  </a:lnTo>
                  <a:lnTo>
                    <a:pt x="499" y="194"/>
                  </a:lnTo>
                  <a:lnTo>
                    <a:pt x="491" y="196"/>
                  </a:lnTo>
                  <a:lnTo>
                    <a:pt x="483" y="198"/>
                  </a:lnTo>
                  <a:lnTo>
                    <a:pt x="476" y="202"/>
                  </a:lnTo>
                  <a:lnTo>
                    <a:pt x="465" y="213"/>
                  </a:lnTo>
                  <a:lnTo>
                    <a:pt x="454" y="222"/>
                  </a:lnTo>
                  <a:lnTo>
                    <a:pt x="443" y="231"/>
                  </a:lnTo>
                  <a:lnTo>
                    <a:pt x="431" y="240"/>
                  </a:lnTo>
                  <a:lnTo>
                    <a:pt x="420" y="249"/>
                  </a:lnTo>
                  <a:lnTo>
                    <a:pt x="409" y="257"/>
                  </a:lnTo>
                  <a:lnTo>
                    <a:pt x="399" y="267"/>
                  </a:lnTo>
                  <a:lnTo>
                    <a:pt x="390" y="277"/>
                  </a:lnTo>
                  <a:lnTo>
                    <a:pt x="389" y="286"/>
                  </a:lnTo>
                  <a:lnTo>
                    <a:pt x="371" y="280"/>
                  </a:lnTo>
                  <a:lnTo>
                    <a:pt x="458" y="184"/>
                  </a:lnTo>
                  <a:lnTo>
                    <a:pt x="456" y="180"/>
                  </a:lnTo>
                  <a:lnTo>
                    <a:pt x="453" y="177"/>
                  </a:lnTo>
                  <a:lnTo>
                    <a:pt x="450" y="177"/>
                  </a:lnTo>
                  <a:lnTo>
                    <a:pt x="444" y="177"/>
                  </a:lnTo>
                  <a:lnTo>
                    <a:pt x="439" y="177"/>
                  </a:lnTo>
                  <a:lnTo>
                    <a:pt x="434" y="177"/>
                  </a:lnTo>
                  <a:lnTo>
                    <a:pt x="429" y="174"/>
                  </a:lnTo>
                  <a:lnTo>
                    <a:pt x="425" y="171"/>
                  </a:lnTo>
                  <a:lnTo>
                    <a:pt x="419" y="171"/>
                  </a:lnTo>
                  <a:lnTo>
                    <a:pt x="502" y="86"/>
                  </a:lnTo>
                  <a:lnTo>
                    <a:pt x="495" y="80"/>
                  </a:lnTo>
                  <a:lnTo>
                    <a:pt x="403" y="166"/>
                  </a:lnTo>
                  <a:lnTo>
                    <a:pt x="399" y="166"/>
                  </a:lnTo>
                  <a:lnTo>
                    <a:pt x="397" y="165"/>
                  </a:lnTo>
                  <a:lnTo>
                    <a:pt x="394" y="165"/>
                  </a:lnTo>
                  <a:lnTo>
                    <a:pt x="392" y="168"/>
                  </a:lnTo>
                  <a:lnTo>
                    <a:pt x="395" y="174"/>
                  </a:lnTo>
                  <a:lnTo>
                    <a:pt x="357" y="210"/>
                  </a:lnTo>
                  <a:lnTo>
                    <a:pt x="353" y="211"/>
                  </a:lnTo>
                  <a:lnTo>
                    <a:pt x="349" y="209"/>
                  </a:lnTo>
                  <a:lnTo>
                    <a:pt x="346" y="209"/>
                  </a:lnTo>
                  <a:lnTo>
                    <a:pt x="343" y="213"/>
                  </a:lnTo>
                  <a:lnTo>
                    <a:pt x="348" y="218"/>
                  </a:lnTo>
                  <a:lnTo>
                    <a:pt x="342" y="222"/>
                  </a:lnTo>
                  <a:lnTo>
                    <a:pt x="335" y="230"/>
                  </a:lnTo>
                  <a:lnTo>
                    <a:pt x="329" y="238"/>
                  </a:lnTo>
                  <a:lnTo>
                    <a:pt x="322" y="245"/>
                  </a:lnTo>
                  <a:lnTo>
                    <a:pt x="315" y="252"/>
                  </a:lnTo>
                  <a:lnTo>
                    <a:pt x="307" y="256"/>
                  </a:lnTo>
                  <a:lnTo>
                    <a:pt x="298" y="257"/>
                  </a:lnTo>
                  <a:lnTo>
                    <a:pt x="289" y="254"/>
                  </a:lnTo>
                  <a:lnTo>
                    <a:pt x="287" y="254"/>
                  </a:lnTo>
                  <a:lnTo>
                    <a:pt x="285" y="255"/>
                  </a:lnTo>
                  <a:lnTo>
                    <a:pt x="283" y="256"/>
                  </a:lnTo>
                  <a:lnTo>
                    <a:pt x="281" y="257"/>
                  </a:lnTo>
                  <a:lnTo>
                    <a:pt x="297" y="266"/>
                  </a:lnTo>
                  <a:lnTo>
                    <a:pt x="289" y="273"/>
                  </a:lnTo>
                  <a:lnTo>
                    <a:pt x="282" y="281"/>
                  </a:lnTo>
                  <a:lnTo>
                    <a:pt x="274" y="291"/>
                  </a:lnTo>
                  <a:lnTo>
                    <a:pt x="266" y="300"/>
                  </a:lnTo>
                  <a:lnTo>
                    <a:pt x="257" y="307"/>
                  </a:lnTo>
                  <a:lnTo>
                    <a:pt x="247" y="312"/>
                  </a:lnTo>
                  <a:lnTo>
                    <a:pt x="236" y="313"/>
                  </a:lnTo>
                  <a:lnTo>
                    <a:pt x="224" y="307"/>
                  </a:lnTo>
                  <a:lnTo>
                    <a:pt x="223" y="307"/>
                  </a:lnTo>
                  <a:lnTo>
                    <a:pt x="222" y="308"/>
                  </a:lnTo>
                  <a:lnTo>
                    <a:pt x="221" y="308"/>
                  </a:lnTo>
                  <a:lnTo>
                    <a:pt x="220" y="310"/>
                  </a:lnTo>
                  <a:lnTo>
                    <a:pt x="221" y="315"/>
                  </a:lnTo>
                  <a:lnTo>
                    <a:pt x="225" y="317"/>
                  </a:lnTo>
                  <a:lnTo>
                    <a:pt x="232" y="319"/>
                  </a:lnTo>
                  <a:lnTo>
                    <a:pt x="236" y="322"/>
                  </a:lnTo>
                  <a:lnTo>
                    <a:pt x="239" y="322"/>
                  </a:lnTo>
                  <a:lnTo>
                    <a:pt x="233" y="330"/>
                  </a:lnTo>
                  <a:lnTo>
                    <a:pt x="224" y="339"/>
                  </a:lnTo>
                  <a:lnTo>
                    <a:pt x="215" y="348"/>
                  </a:lnTo>
                  <a:lnTo>
                    <a:pt x="210" y="358"/>
                  </a:lnTo>
                  <a:lnTo>
                    <a:pt x="213" y="361"/>
                  </a:lnTo>
                  <a:lnTo>
                    <a:pt x="251" y="327"/>
                  </a:lnTo>
                  <a:lnTo>
                    <a:pt x="293" y="339"/>
                  </a:lnTo>
                  <a:lnTo>
                    <a:pt x="289" y="343"/>
                  </a:lnTo>
                  <a:lnTo>
                    <a:pt x="284" y="350"/>
                  </a:lnTo>
                  <a:lnTo>
                    <a:pt x="280" y="356"/>
                  </a:lnTo>
                  <a:lnTo>
                    <a:pt x="274" y="362"/>
                  </a:lnTo>
                  <a:lnTo>
                    <a:pt x="268" y="368"/>
                  </a:lnTo>
                  <a:lnTo>
                    <a:pt x="261" y="373"/>
                  </a:lnTo>
                  <a:lnTo>
                    <a:pt x="255" y="375"/>
                  </a:lnTo>
                  <a:lnTo>
                    <a:pt x="248" y="375"/>
                  </a:lnTo>
                  <a:lnTo>
                    <a:pt x="235" y="372"/>
                  </a:lnTo>
                  <a:lnTo>
                    <a:pt x="223" y="367"/>
                  </a:lnTo>
                  <a:lnTo>
                    <a:pt x="211" y="363"/>
                  </a:lnTo>
                  <a:lnTo>
                    <a:pt x="198" y="360"/>
                  </a:lnTo>
                  <a:lnTo>
                    <a:pt x="186" y="355"/>
                  </a:lnTo>
                  <a:lnTo>
                    <a:pt x="174" y="352"/>
                  </a:lnTo>
                  <a:lnTo>
                    <a:pt x="161" y="350"/>
                  </a:lnTo>
                  <a:lnTo>
                    <a:pt x="148" y="348"/>
                  </a:lnTo>
                  <a:lnTo>
                    <a:pt x="150" y="356"/>
                  </a:lnTo>
                  <a:lnTo>
                    <a:pt x="460" y="452"/>
                  </a:lnTo>
                  <a:lnTo>
                    <a:pt x="475" y="456"/>
                  </a:lnTo>
                  <a:lnTo>
                    <a:pt x="481" y="447"/>
                  </a:lnTo>
                  <a:lnTo>
                    <a:pt x="488" y="438"/>
                  </a:lnTo>
                  <a:lnTo>
                    <a:pt x="495" y="429"/>
                  </a:lnTo>
                  <a:lnTo>
                    <a:pt x="503" y="420"/>
                  </a:lnTo>
                  <a:lnTo>
                    <a:pt x="510" y="410"/>
                  </a:lnTo>
                  <a:lnTo>
                    <a:pt x="516" y="400"/>
                  </a:lnTo>
                  <a:lnTo>
                    <a:pt x="521" y="390"/>
                  </a:lnTo>
                  <a:lnTo>
                    <a:pt x="527" y="380"/>
                  </a:lnTo>
                  <a:lnTo>
                    <a:pt x="525" y="378"/>
                  </a:lnTo>
                  <a:lnTo>
                    <a:pt x="523" y="377"/>
                  </a:lnTo>
                  <a:lnTo>
                    <a:pt x="519" y="377"/>
                  </a:lnTo>
                  <a:lnTo>
                    <a:pt x="516" y="377"/>
                  </a:lnTo>
                  <a:lnTo>
                    <a:pt x="469" y="441"/>
                  </a:lnTo>
                  <a:lnTo>
                    <a:pt x="464" y="440"/>
                  </a:lnTo>
                  <a:lnTo>
                    <a:pt x="457" y="439"/>
                  </a:lnTo>
                  <a:lnTo>
                    <a:pt x="452" y="437"/>
                  </a:lnTo>
                  <a:lnTo>
                    <a:pt x="446" y="435"/>
                  </a:lnTo>
                  <a:lnTo>
                    <a:pt x="440" y="433"/>
                  </a:lnTo>
                  <a:lnTo>
                    <a:pt x="434" y="431"/>
                  </a:lnTo>
                  <a:lnTo>
                    <a:pt x="428" y="429"/>
                  </a:lnTo>
                  <a:lnTo>
                    <a:pt x="422" y="427"/>
                  </a:lnTo>
                  <a:lnTo>
                    <a:pt x="428" y="423"/>
                  </a:lnTo>
                  <a:lnTo>
                    <a:pt x="433" y="416"/>
                  </a:lnTo>
                  <a:lnTo>
                    <a:pt x="438" y="409"/>
                  </a:lnTo>
                  <a:lnTo>
                    <a:pt x="443" y="401"/>
                  </a:lnTo>
                  <a:lnTo>
                    <a:pt x="449" y="395"/>
                  </a:lnTo>
                  <a:lnTo>
                    <a:pt x="455" y="390"/>
                  </a:lnTo>
                  <a:lnTo>
                    <a:pt x="463" y="389"/>
                  </a:lnTo>
                  <a:lnTo>
                    <a:pt x="471" y="392"/>
                  </a:lnTo>
                  <a:lnTo>
                    <a:pt x="487" y="389"/>
                  </a:lnTo>
                  <a:lnTo>
                    <a:pt x="502" y="384"/>
                  </a:lnTo>
                  <a:lnTo>
                    <a:pt x="517" y="376"/>
                  </a:lnTo>
                  <a:lnTo>
                    <a:pt x="531" y="370"/>
                  </a:lnTo>
                  <a:lnTo>
                    <a:pt x="547" y="364"/>
                  </a:lnTo>
                  <a:lnTo>
                    <a:pt x="563" y="361"/>
                  </a:lnTo>
                  <a:lnTo>
                    <a:pt x="579" y="362"/>
                  </a:lnTo>
                  <a:lnTo>
                    <a:pt x="597" y="366"/>
                  </a:lnTo>
                  <a:lnTo>
                    <a:pt x="598" y="367"/>
                  </a:lnTo>
                  <a:lnTo>
                    <a:pt x="600" y="368"/>
                  </a:lnTo>
                  <a:lnTo>
                    <a:pt x="603" y="370"/>
                  </a:lnTo>
                  <a:lnTo>
                    <a:pt x="608" y="371"/>
                  </a:lnTo>
                  <a:lnTo>
                    <a:pt x="487" y="541"/>
                  </a:lnTo>
                  <a:lnTo>
                    <a:pt x="4" y="476"/>
                  </a:lnTo>
                  <a:lnTo>
                    <a:pt x="0" y="450"/>
                  </a:lnTo>
                  <a:lnTo>
                    <a:pt x="0" y="424"/>
                  </a:lnTo>
                  <a:lnTo>
                    <a:pt x="2" y="397"/>
                  </a:lnTo>
                  <a:lnTo>
                    <a:pt x="7" y="372"/>
                  </a:lnTo>
                  <a:lnTo>
                    <a:pt x="478" y="14"/>
                  </a:lnTo>
                  <a:lnTo>
                    <a:pt x="488" y="9"/>
                  </a:lnTo>
                  <a:lnTo>
                    <a:pt x="498" y="4"/>
                  </a:lnTo>
                  <a:lnTo>
                    <a:pt x="507" y="2"/>
                  </a:lnTo>
                  <a:lnTo>
                    <a:pt x="516" y="1"/>
                  </a:lnTo>
                  <a:lnTo>
                    <a:pt x="526" y="0"/>
                  </a:lnTo>
                  <a:lnTo>
                    <a:pt x="536" y="1"/>
                  </a:lnTo>
                  <a:lnTo>
                    <a:pt x="547" y="3"/>
                  </a:lnTo>
                  <a:lnTo>
                    <a:pt x="557" y="6"/>
                  </a:lnTo>
                  <a:lnTo>
                    <a:pt x="696" y="33"/>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6"/>
            <p:cNvSpPr/>
            <p:nvPr/>
          </p:nvSpPr>
          <p:spPr>
            <a:xfrm>
              <a:off x="848" y="3469"/>
              <a:ext cx="354" cy="309"/>
            </a:xfrm>
            <a:custGeom>
              <a:avLst/>
              <a:gdLst/>
              <a:ahLst/>
              <a:cxnLst/>
              <a:rect l="l" t="t" r="r" b="b"/>
              <a:pathLst>
                <a:path w="354" h="309" extrusionOk="0">
                  <a:moveTo>
                    <a:pt x="354" y="3"/>
                  </a:moveTo>
                  <a:lnTo>
                    <a:pt x="354" y="6"/>
                  </a:lnTo>
                  <a:lnTo>
                    <a:pt x="76" y="249"/>
                  </a:lnTo>
                  <a:lnTo>
                    <a:pt x="66" y="257"/>
                  </a:lnTo>
                  <a:lnTo>
                    <a:pt x="58" y="265"/>
                  </a:lnTo>
                  <a:lnTo>
                    <a:pt x="48" y="272"/>
                  </a:lnTo>
                  <a:lnTo>
                    <a:pt x="39" y="280"/>
                  </a:lnTo>
                  <a:lnTo>
                    <a:pt x="30" y="287"/>
                  </a:lnTo>
                  <a:lnTo>
                    <a:pt x="22" y="295"/>
                  </a:lnTo>
                  <a:lnTo>
                    <a:pt x="12" y="303"/>
                  </a:lnTo>
                  <a:lnTo>
                    <a:pt x="3" y="309"/>
                  </a:lnTo>
                  <a:lnTo>
                    <a:pt x="0" y="306"/>
                  </a:lnTo>
                  <a:lnTo>
                    <a:pt x="1" y="303"/>
                  </a:lnTo>
                  <a:lnTo>
                    <a:pt x="3" y="299"/>
                  </a:lnTo>
                  <a:lnTo>
                    <a:pt x="4" y="296"/>
                  </a:lnTo>
                  <a:lnTo>
                    <a:pt x="344" y="0"/>
                  </a:lnTo>
                  <a:lnTo>
                    <a:pt x="346" y="0"/>
                  </a:lnTo>
                  <a:lnTo>
                    <a:pt x="350" y="0"/>
                  </a:lnTo>
                  <a:lnTo>
                    <a:pt x="352" y="1"/>
                  </a:lnTo>
                  <a:lnTo>
                    <a:pt x="354" y="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6"/>
            <p:cNvSpPr/>
            <p:nvPr/>
          </p:nvSpPr>
          <p:spPr>
            <a:xfrm>
              <a:off x="1440" y="3610"/>
              <a:ext cx="58" cy="68"/>
            </a:xfrm>
            <a:custGeom>
              <a:avLst/>
              <a:gdLst/>
              <a:ahLst/>
              <a:cxnLst/>
              <a:rect l="l" t="t" r="r" b="b"/>
              <a:pathLst>
                <a:path w="58" h="68" extrusionOk="0">
                  <a:moveTo>
                    <a:pt x="24" y="0"/>
                  </a:moveTo>
                  <a:lnTo>
                    <a:pt x="56" y="19"/>
                  </a:lnTo>
                  <a:lnTo>
                    <a:pt x="56" y="32"/>
                  </a:lnTo>
                  <a:lnTo>
                    <a:pt x="56" y="44"/>
                  </a:lnTo>
                  <a:lnTo>
                    <a:pt x="56" y="56"/>
                  </a:lnTo>
                  <a:lnTo>
                    <a:pt x="58" y="68"/>
                  </a:lnTo>
                  <a:lnTo>
                    <a:pt x="52" y="65"/>
                  </a:lnTo>
                  <a:lnTo>
                    <a:pt x="45" y="61"/>
                  </a:lnTo>
                  <a:lnTo>
                    <a:pt x="37" y="57"/>
                  </a:lnTo>
                  <a:lnTo>
                    <a:pt x="31" y="53"/>
                  </a:lnTo>
                  <a:lnTo>
                    <a:pt x="23" y="48"/>
                  </a:lnTo>
                  <a:lnTo>
                    <a:pt x="16" y="44"/>
                  </a:lnTo>
                  <a:lnTo>
                    <a:pt x="8" y="40"/>
                  </a:lnTo>
                  <a:lnTo>
                    <a:pt x="0" y="36"/>
                  </a:lnTo>
                  <a:lnTo>
                    <a:pt x="24" y="0"/>
                  </a:lnTo>
                  <a:close/>
                </a:path>
              </a:pathLst>
            </a:custGeom>
            <a:solidFill>
              <a:srgbClr val="D196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6"/>
            <p:cNvSpPr/>
            <p:nvPr/>
          </p:nvSpPr>
          <p:spPr>
            <a:xfrm>
              <a:off x="1071" y="3615"/>
              <a:ext cx="64" cy="46"/>
            </a:xfrm>
            <a:custGeom>
              <a:avLst/>
              <a:gdLst/>
              <a:ahLst/>
              <a:cxnLst/>
              <a:rect l="l" t="t" r="r" b="b"/>
              <a:pathLst>
                <a:path w="64" h="46" extrusionOk="0">
                  <a:moveTo>
                    <a:pt x="64" y="14"/>
                  </a:moveTo>
                  <a:lnTo>
                    <a:pt x="34" y="46"/>
                  </a:lnTo>
                  <a:lnTo>
                    <a:pt x="0" y="36"/>
                  </a:lnTo>
                  <a:lnTo>
                    <a:pt x="8" y="30"/>
                  </a:lnTo>
                  <a:lnTo>
                    <a:pt x="15" y="23"/>
                  </a:lnTo>
                  <a:lnTo>
                    <a:pt x="22" y="15"/>
                  </a:lnTo>
                  <a:lnTo>
                    <a:pt x="30" y="7"/>
                  </a:lnTo>
                  <a:lnTo>
                    <a:pt x="37" y="2"/>
                  </a:lnTo>
                  <a:lnTo>
                    <a:pt x="45" y="0"/>
                  </a:lnTo>
                  <a:lnTo>
                    <a:pt x="55" y="2"/>
                  </a:lnTo>
                  <a:lnTo>
                    <a:pt x="64" y="10"/>
                  </a:lnTo>
                  <a:lnTo>
                    <a:pt x="64" y="14"/>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6"/>
            <p:cNvSpPr/>
            <p:nvPr/>
          </p:nvSpPr>
          <p:spPr>
            <a:xfrm>
              <a:off x="1413" y="3616"/>
              <a:ext cx="20" cy="21"/>
            </a:xfrm>
            <a:custGeom>
              <a:avLst/>
              <a:gdLst/>
              <a:ahLst/>
              <a:cxnLst/>
              <a:rect l="l" t="t" r="r" b="b"/>
              <a:pathLst>
                <a:path w="20" h="21" extrusionOk="0">
                  <a:moveTo>
                    <a:pt x="6" y="21"/>
                  </a:moveTo>
                  <a:lnTo>
                    <a:pt x="0" y="15"/>
                  </a:lnTo>
                  <a:lnTo>
                    <a:pt x="3" y="11"/>
                  </a:lnTo>
                  <a:lnTo>
                    <a:pt x="9" y="6"/>
                  </a:lnTo>
                  <a:lnTo>
                    <a:pt x="14" y="2"/>
                  </a:lnTo>
                  <a:lnTo>
                    <a:pt x="20" y="0"/>
                  </a:lnTo>
                  <a:lnTo>
                    <a:pt x="6" y="21"/>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65" name="Google Shape;165;p6"/>
            <p:cNvGrpSpPr/>
            <p:nvPr/>
          </p:nvGrpSpPr>
          <p:grpSpPr>
            <a:xfrm>
              <a:off x="1118" y="2400"/>
              <a:ext cx="1258" cy="1777"/>
              <a:chOff x="1116" y="2406"/>
              <a:chExt cx="1258" cy="1777"/>
            </a:xfrm>
          </p:grpSpPr>
          <p:sp>
            <p:nvSpPr>
              <p:cNvPr id="166" name="Google Shape;166;p6"/>
              <p:cNvSpPr/>
              <p:nvPr/>
            </p:nvSpPr>
            <p:spPr>
              <a:xfrm>
                <a:off x="1337" y="3739"/>
                <a:ext cx="782" cy="377"/>
              </a:xfrm>
              <a:custGeom>
                <a:avLst/>
                <a:gdLst/>
                <a:ahLst/>
                <a:cxnLst/>
                <a:rect l="l" t="t" r="r" b="b"/>
                <a:pathLst>
                  <a:path w="782" h="377" extrusionOk="0">
                    <a:moveTo>
                      <a:pt x="191" y="102"/>
                    </a:moveTo>
                    <a:lnTo>
                      <a:pt x="0" y="377"/>
                    </a:lnTo>
                    <a:lnTo>
                      <a:pt x="760" y="377"/>
                    </a:lnTo>
                    <a:lnTo>
                      <a:pt x="782" y="0"/>
                    </a:lnTo>
                    <a:lnTo>
                      <a:pt x="191" y="102"/>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6"/>
              <p:cNvSpPr/>
              <p:nvPr/>
            </p:nvSpPr>
            <p:spPr>
              <a:xfrm>
                <a:off x="1530" y="2406"/>
                <a:ext cx="628" cy="582"/>
              </a:xfrm>
              <a:custGeom>
                <a:avLst/>
                <a:gdLst/>
                <a:ahLst/>
                <a:cxnLst/>
                <a:rect l="l" t="t" r="r" b="b"/>
                <a:pathLst>
                  <a:path w="628" h="582" extrusionOk="0">
                    <a:moveTo>
                      <a:pt x="284" y="34"/>
                    </a:moveTo>
                    <a:lnTo>
                      <a:pt x="288" y="32"/>
                    </a:lnTo>
                    <a:lnTo>
                      <a:pt x="293" y="29"/>
                    </a:lnTo>
                    <a:lnTo>
                      <a:pt x="297" y="25"/>
                    </a:lnTo>
                    <a:lnTo>
                      <a:pt x="303" y="22"/>
                    </a:lnTo>
                    <a:lnTo>
                      <a:pt x="308" y="20"/>
                    </a:lnTo>
                    <a:lnTo>
                      <a:pt x="315" y="17"/>
                    </a:lnTo>
                    <a:lnTo>
                      <a:pt x="322" y="13"/>
                    </a:lnTo>
                    <a:lnTo>
                      <a:pt x="330" y="11"/>
                    </a:lnTo>
                    <a:lnTo>
                      <a:pt x="345" y="7"/>
                    </a:lnTo>
                    <a:lnTo>
                      <a:pt x="361" y="3"/>
                    </a:lnTo>
                    <a:lnTo>
                      <a:pt x="377" y="2"/>
                    </a:lnTo>
                    <a:lnTo>
                      <a:pt x="393" y="2"/>
                    </a:lnTo>
                    <a:lnTo>
                      <a:pt x="408" y="5"/>
                    </a:lnTo>
                    <a:lnTo>
                      <a:pt x="423" y="9"/>
                    </a:lnTo>
                    <a:lnTo>
                      <a:pt x="439" y="14"/>
                    </a:lnTo>
                    <a:lnTo>
                      <a:pt x="453" y="23"/>
                    </a:lnTo>
                    <a:lnTo>
                      <a:pt x="476" y="36"/>
                    </a:lnTo>
                    <a:lnTo>
                      <a:pt x="499" y="51"/>
                    </a:lnTo>
                    <a:lnTo>
                      <a:pt x="523" y="68"/>
                    </a:lnTo>
                    <a:lnTo>
                      <a:pt x="544" y="86"/>
                    </a:lnTo>
                    <a:lnTo>
                      <a:pt x="564" y="106"/>
                    </a:lnTo>
                    <a:lnTo>
                      <a:pt x="583" y="127"/>
                    </a:lnTo>
                    <a:lnTo>
                      <a:pt x="596" y="151"/>
                    </a:lnTo>
                    <a:lnTo>
                      <a:pt x="605" y="176"/>
                    </a:lnTo>
                    <a:lnTo>
                      <a:pt x="617" y="221"/>
                    </a:lnTo>
                    <a:lnTo>
                      <a:pt x="625" y="269"/>
                    </a:lnTo>
                    <a:lnTo>
                      <a:pt x="628" y="318"/>
                    </a:lnTo>
                    <a:lnTo>
                      <a:pt x="626" y="365"/>
                    </a:lnTo>
                    <a:lnTo>
                      <a:pt x="616" y="412"/>
                    </a:lnTo>
                    <a:lnTo>
                      <a:pt x="600" y="456"/>
                    </a:lnTo>
                    <a:lnTo>
                      <a:pt x="574" y="495"/>
                    </a:lnTo>
                    <a:lnTo>
                      <a:pt x="539" y="530"/>
                    </a:lnTo>
                    <a:lnTo>
                      <a:pt x="530" y="536"/>
                    </a:lnTo>
                    <a:lnTo>
                      <a:pt x="522" y="542"/>
                    </a:lnTo>
                    <a:lnTo>
                      <a:pt x="513" y="547"/>
                    </a:lnTo>
                    <a:lnTo>
                      <a:pt x="505" y="553"/>
                    </a:lnTo>
                    <a:lnTo>
                      <a:pt x="496" y="559"/>
                    </a:lnTo>
                    <a:lnTo>
                      <a:pt x="489" y="566"/>
                    </a:lnTo>
                    <a:lnTo>
                      <a:pt x="481" y="573"/>
                    </a:lnTo>
                    <a:lnTo>
                      <a:pt x="475" y="582"/>
                    </a:lnTo>
                    <a:lnTo>
                      <a:pt x="474" y="549"/>
                    </a:lnTo>
                    <a:lnTo>
                      <a:pt x="470" y="518"/>
                    </a:lnTo>
                    <a:lnTo>
                      <a:pt x="466" y="485"/>
                    </a:lnTo>
                    <a:lnTo>
                      <a:pt x="458" y="454"/>
                    </a:lnTo>
                    <a:lnTo>
                      <a:pt x="470" y="434"/>
                    </a:lnTo>
                    <a:lnTo>
                      <a:pt x="479" y="412"/>
                    </a:lnTo>
                    <a:lnTo>
                      <a:pt x="481" y="388"/>
                    </a:lnTo>
                    <a:lnTo>
                      <a:pt x="478" y="364"/>
                    </a:lnTo>
                    <a:lnTo>
                      <a:pt x="475" y="359"/>
                    </a:lnTo>
                    <a:lnTo>
                      <a:pt x="471" y="354"/>
                    </a:lnTo>
                    <a:lnTo>
                      <a:pt x="467" y="349"/>
                    </a:lnTo>
                    <a:lnTo>
                      <a:pt x="462" y="345"/>
                    </a:lnTo>
                    <a:lnTo>
                      <a:pt x="457" y="341"/>
                    </a:lnTo>
                    <a:lnTo>
                      <a:pt x="452" y="337"/>
                    </a:lnTo>
                    <a:lnTo>
                      <a:pt x="446" y="334"/>
                    </a:lnTo>
                    <a:lnTo>
                      <a:pt x="441" y="332"/>
                    </a:lnTo>
                    <a:lnTo>
                      <a:pt x="398" y="329"/>
                    </a:lnTo>
                    <a:lnTo>
                      <a:pt x="383" y="313"/>
                    </a:lnTo>
                    <a:lnTo>
                      <a:pt x="367" y="296"/>
                    </a:lnTo>
                    <a:lnTo>
                      <a:pt x="352" y="278"/>
                    </a:lnTo>
                    <a:lnTo>
                      <a:pt x="336" y="261"/>
                    </a:lnTo>
                    <a:lnTo>
                      <a:pt x="322" y="242"/>
                    </a:lnTo>
                    <a:lnTo>
                      <a:pt x="310" y="224"/>
                    </a:lnTo>
                    <a:lnTo>
                      <a:pt x="300" y="204"/>
                    </a:lnTo>
                    <a:lnTo>
                      <a:pt x="293" y="183"/>
                    </a:lnTo>
                    <a:lnTo>
                      <a:pt x="288" y="171"/>
                    </a:lnTo>
                    <a:lnTo>
                      <a:pt x="285" y="159"/>
                    </a:lnTo>
                    <a:lnTo>
                      <a:pt x="282" y="147"/>
                    </a:lnTo>
                    <a:lnTo>
                      <a:pt x="276" y="136"/>
                    </a:lnTo>
                    <a:lnTo>
                      <a:pt x="267" y="144"/>
                    </a:lnTo>
                    <a:lnTo>
                      <a:pt x="259" y="154"/>
                    </a:lnTo>
                    <a:lnTo>
                      <a:pt x="252" y="166"/>
                    </a:lnTo>
                    <a:lnTo>
                      <a:pt x="246" y="177"/>
                    </a:lnTo>
                    <a:lnTo>
                      <a:pt x="240" y="226"/>
                    </a:lnTo>
                    <a:lnTo>
                      <a:pt x="225" y="227"/>
                    </a:lnTo>
                    <a:lnTo>
                      <a:pt x="209" y="226"/>
                    </a:lnTo>
                    <a:lnTo>
                      <a:pt x="193" y="224"/>
                    </a:lnTo>
                    <a:lnTo>
                      <a:pt x="176" y="221"/>
                    </a:lnTo>
                    <a:lnTo>
                      <a:pt x="160" y="219"/>
                    </a:lnTo>
                    <a:lnTo>
                      <a:pt x="144" y="217"/>
                    </a:lnTo>
                    <a:lnTo>
                      <a:pt x="127" y="216"/>
                    </a:lnTo>
                    <a:lnTo>
                      <a:pt x="111" y="217"/>
                    </a:lnTo>
                    <a:lnTo>
                      <a:pt x="104" y="193"/>
                    </a:lnTo>
                    <a:lnTo>
                      <a:pt x="107" y="168"/>
                    </a:lnTo>
                    <a:lnTo>
                      <a:pt x="113" y="144"/>
                    </a:lnTo>
                    <a:lnTo>
                      <a:pt x="122" y="122"/>
                    </a:lnTo>
                    <a:lnTo>
                      <a:pt x="120" y="120"/>
                    </a:lnTo>
                    <a:lnTo>
                      <a:pt x="117" y="119"/>
                    </a:lnTo>
                    <a:lnTo>
                      <a:pt x="115" y="119"/>
                    </a:lnTo>
                    <a:lnTo>
                      <a:pt x="113" y="119"/>
                    </a:lnTo>
                    <a:lnTo>
                      <a:pt x="104" y="129"/>
                    </a:lnTo>
                    <a:lnTo>
                      <a:pt x="97" y="139"/>
                    </a:lnTo>
                    <a:lnTo>
                      <a:pt x="89" y="150"/>
                    </a:lnTo>
                    <a:lnTo>
                      <a:pt x="81" y="159"/>
                    </a:lnTo>
                    <a:lnTo>
                      <a:pt x="74" y="170"/>
                    </a:lnTo>
                    <a:lnTo>
                      <a:pt x="66" y="181"/>
                    </a:lnTo>
                    <a:lnTo>
                      <a:pt x="60" y="192"/>
                    </a:lnTo>
                    <a:lnTo>
                      <a:pt x="52" y="203"/>
                    </a:lnTo>
                    <a:lnTo>
                      <a:pt x="43" y="203"/>
                    </a:lnTo>
                    <a:lnTo>
                      <a:pt x="37" y="197"/>
                    </a:lnTo>
                    <a:lnTo>
                      <a:pt x="30" y="193"/>
                    </a:lnTo>
                    <a:lnTo>
                      <a:pt x="22" y="194"/>
                    </a:lnTo>
                    <a:lnTo>
                      <a:pt x="10" y="184"/>
                    </a:lnTo>
                    <a:lnTo>
                      <a:pt x="3" y="171"/>
                    </a:lnTo>
                    <a:lnTo>
                      <a:pt x="0" y="157"/>
                    </a:lnTo>
                    <a:lnTo>
                      <a:pt x="1" y="142"/>
                    </a:lnTo>
                    <a:lnTo>
                      <a:pt x="5" y="119"/>
                    </a:lnTo>
                    <a:lnTo>
                      <a:pt x="15" y="97"/>
                    </a:lnTo>
                    <a:lnTo>
                      <a:pt x="29" y="78"/>
                    </a:lnTo>
                    <a:lnTo>
                      <a:pt x="47" y="60"/>
                    </a:lnTo>
                    <a:lnTo>
                      <a:pt x="66" y="44"/>
                    </a:lnTo>
                    <a:lnTo>
                      <a:pt x="86" y="31"/>
                    </a:lnTo>
                    <a:lnTo>
                      <a:pt x="107" y="19"/>
                    </a:lnTo>
                    <a:lnTo>
                      <a:pt x="127" y="10"/>
                    </a:lnTo>
                    <a:lnTo>
                      <a:pt x="140" y="6"/>
                    </a:lnTo>
                    <a:lnTo>
                      <a:pt x="154" y="2"/>
                    </a:lnTo>
                    <a:lnTo>
                      <a:pt x="170" y="1"/>
                    </a:lnTo>
                    <a:lnTo>
                      <a:pt x="185" y="0"/>
                    </a:lnTo>
                    <a:lnTo>
                      <a:pt x="200" y="0"/>
                    </a:lnTo>
                    <a:lnTo>
                      <a:pt x="217" y="1"/>
                    </a:lnTo>
                    <a:lnTo>
                      <a:pt x="232" y="2"/>
                    </a:lnTo>
                    <a:lnTo>
                      <a:pt x="246" y="5"/>
                    </a:lnTo>
                    <a:lnTo>
                      <a:pt x="251" y="8"/>
                    </a:lnTo>
                    <a:lnTo>
                      <a:pt x="257" y="10"/>
                    </a:lnTo>
                    <a:lnTo>
                      <a:pt x="261" y="13"/>
                    </a:lnTo>
                    <a:lnTo>
                      <a:pt x="267" y="18"/>
                    </a:lnTo>
                    <a:lnTo>
                      <a:pt x="271" y="21"/>
                    </a:lnTo>
                    <a:lnTo>
                      <a:pt x="276" y="25"/>
                    </a:lnTo>
                    <a:lnTo>
                      <a:pt x="280" y="30"/>
                    </a:lnTo>
                    <a:lnTo>
                      <a:pt x="284" y="3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6"/>
              <p:cNvSpPr/>
              <p:nvPr/>
            </p:nvSpPr>
            <p:spPr>
              <a:xfrm>
                <a:off x="2133" y="2562"/>
                <a:ext cx="241" cy="494"/>
              </a:xfrm>
              <a:custGeom>
                <a:avLst/>
                <a:gdLst/>
                <a:ahLst/>
                <a:cxnLst/>
                <a:rect l="l" t="t" r="r" b="b"/>
                <a:pathLst>
                  <a:path w="241" h="494" extrusionOk="0">
                    <a:moveTo>
                      <a:pt x="231" y="44"/>
                    </a:moveTo>
                    <a:lnTo>
                      <a:pt x="238" y="72"/>
                    </a:lnTo>
                    <a:lnTo>
                      <a:pt x="241" y="101"/>
                    </a:lnTo>
                    <a:lnTo>
                      <a:pt x="239" y="130"/>
                    </a:lnTo>
                    <a:lnTo>
                      <a:pt x="233" y="158"/>
                    </a:lnTo>
                    <a:lnTo>
                      <a:pt x="226" y="185"/>
                    </a:lnTo>
                    <a:lnTo>
                      <a:pt x="215" y="213"/>
                    </a:lnTo>
                    <a:lnTo>
                      <a:pt x="203" y="238"/>
                    </a:lnTo>
                    <a:lnTo>
                      <a:pt x="189" y="262"/>
                    </a:lnTo>
                    <a:lnTo>
                      <a:pt x="186" y="276"/>
                    </a:lnTo>
                    <a:lnTo>
                      <a:pt x="184" y="289"/>
                    </a:lnTo>
                    <a:lnTo>
                      <a:pt x="184" y="303"/>
                    </a:lnTo>
                    <a:lnTo>
                      <a:pt x="189" y="317"/>
                    </a:lnTo>
                    <a:lnTo>
                      <a:pt x="181" y="313"/>
                    </a:lnTo>
                    <a:lnTo>
                      <a:pt x="174" y="301"/>
                    </a:lnTo>
                    <a:lnTo>
                      <a:pt x="168" y="288"/>
                    </a:lnTo>
                    <a:lnTo>
                      <a:pt x="165" y="280"/>
                    </a:lnTo>
                    <a:lnTo>
                      <a:pt x="161" y="281"/>
                    </a:lnTo>
                    <a:lnTo>
                      <a:pt x="158" y="283"/>
                    </a:lnTo>
                    <a:lnTo>
                      <a:pt x="156" y="288"/>
                    </a:lnTo>
                    <a:lnTo>
                      <a:pt x="155" y="291"/>
                    </a:lnTo>
                    <a:lnTo>
                      <a:pt x="154" y="307"/>
                    </a:lnTo>
                    <a:lnTo>
                      <a:pt x="153" y="324"/>
                    </a:lnTo>
                    <a:lnTo>
                      <a:pt x="154" y="341"/>
                    </a:lnTo>
                    <a:lnTo>
                      <a:pt x="157" y="358"/>
                    </a:lnTo>
                    <a:lnTo>
                      <a:pt x="163" y="374"/>
                    </a:lnTo>
                    <a:lnTo>
                      <a:pt x="170" y="388"/>
                    </a:lnTo>
                    <a:lnTo>
                      <a:pt x="181" y="401"/>
                    </a:lnTo>
                    <a:lnTo>
                      <a:pt x="195" y="412"/>
                    </a:lnTo>
                    <a:lnTo>
                      <a:pt x="203" y="414"/>
                    </a:lnTo>
                    <a:lnTo>
                      <a:pt x="212" y="413"/>
                    </a:lnTo>
                    <a:lnTo>
                      <a:pt x="219" y="410"/>
                    </a:lnTo>
                    <a:lnTo>
                      <a:pt x="227" y="408"/>
                    </a:lnTo>
                    <a:lnTo>
                      <a:pt x="226" y="417"/>
                    </a:lnTo>
                    <a:lnTo>
                      <a:pt x="224" y="426"/>
                    </a:lnTo>
                    <a:lnTo>
                      <a:pt x="219" y="435"/>
                    </a:lnTo>
                    <a:lnTo>
                      <a:pt x="215" y="444"/>
                    </a:lnTo>
                    <a:lnTo>
                      <a:pt x="209" y="451"/>
                    </a:lnTo>
                    <a:lnTo>
                      <a:pt x="203" y="459"/>
                    </a:lnTo>
                    <a:lnTo>
                      <a:pt x="196" y="466"/>
                    </a:lnTo>
                    <a:lnTo>
                      <a:pt x="189" y="473"/>
                    </a:lnTo>
                    <a:lnTo>
                      <a:pt x="179" y="478"/>
                    </a:lnTo>
                    <a:lnTo>
                      <a:pt x="169" y="484"/>
                    </a:lnTo>
                    <a:lnTo>
                      <a:pt x="158" y="488"/>
                    </a:lnTo>
                    <a:lnTo>
                      <a:pt x="146" y="492"/>
                    </a:lnTo>
                    <a:lnTo>
                      <a:pt x="135" y="494"/>
                    </a:lnTo>
                    <a:lnTo>
                      <a:pt x="123" y="494"/>
                    </a:lnTo>
                    <a:lnTo>
                      <a:pt x="111" y="493"/>
                    </a:lnTo>
                    <a:lnTo>
                      <a:pt x="99" y="490"/>
                    </a:lnTo>
                    <a:lnTo>
                      <a:pt x="87" y="486"/>
                    </a:lnTo>
                    <a:lnTo>
                      <a:pt x="75" y="481"/>
                    </a:lnTo>
                    <a:lnTo>
                      <a:pt x="64" y="474"/>
                    </a:lnTo>
                    <a:lnTo>
                      <a:pt x="54" y="466"/>
                    </a:lnTo>
                    <a:lnTo>
                      <a:pt x="43" y="459"/>
                    </a:lnTo>
                    <a:lnTo>
                      <a:pt x="33" y="450"/>
                    </a:lnTo>
                    <a:lnTo>
                      <a:pt x="23" y="440"/>
                    </a:lnTo>
                    <a:lnTo>
                      <a:pt x="14" y="429"/>
                    </a:lnTo>
                    <a:lnTo>
                      <a:pt x="8" y="409"/>
                    </a:lnTo>
                    <a:lnTo>
                      <a:pt x="2" y="386"/>
                    </a:lnTo>
                    <a:lnTo>
                      <a:pt x="0" y="364"/>
                    </a:lnTo>
                    <a:lnTo>
                      <a:pt x="2" y="341"/>
                    </a:lnTo>
                    <a:lnTo>
                      <a:pt x="13" y="328"/>
                    </a:lnTo>
                    <a:lnTo>
                      <a:pt x="22" y="314"/>
                    </a:lnTo>
                    <a:lnTo>
                      <a:pt x="29" y="299"/>
                    </a:lnTo>
                    <a:lnTo>
                      <a:pt x="35" y="283"/>
                    </a:lnTo>
                    <a:lnTo>
                      <a:pt x="39" y="268"/>
                    </a:lnTo>
                    <a:lnTo>
                      <a:pt x="43" y="252"/>
                    </a:lnTo>
                    <a:lnTo>
                      <a:pt x="46" y="235"/>
                    </a:lnTo>
                    <a:lnTo>
                      <a:pt x="48" y="218"/>
                    </a:lnTo>
                    <a:lnTo>
                      <a:pt x="68" y="207"/>
                    </a:lnTo>
                    <a:lnTo>
                      <a:pt x="83" y="192"/>
                    </a:lnTo>
                    <a:lnTo>
                      <a:pt x="94" y="174"/>
                    </a:lnTo>
                    <a:lnTo>
                      <a:pt x="102" y="155"/>
                    </a:lnTo>
                    <a:lnTo>
                      <a:pt x="106" y="133"/>
                    </a:lnTo>
                    <a:lnTo>
                      <a:pt x="108" y="111"/>
                    </a:lnTo>
                    <a:lnTo>
                      <a:pt x="108" y="88"/>
                    </a:lnTo>
                    <a:lnTo>
                      <a:pt x="108" y="67"/>
                    </a:lnTo>
                    <a:lnTo>
                      <a:pt x="107" y="59"/>
                    </a:lnTo>
                    <a:lnTo>
                      <a:pt x="104" y="51"/>
                    </a:lnTo>
                    <a:lnTo>
                      <a:pt x="99" y="44"/>
                    </a:lnTo>
                    <a:lnTo>
                      <a:pt x="95" y="36"/>
                    </a:lnTo>
                    <a:lnTo>
                      <a:pt x="93" y="28"/>
                    </a:lnTo>
                    <a:lnTo>
                      <a:pt x="93" y="22"/>
                    </a:lnTo>
                    <a:lnTo>
                      <a:pt x="97" y="16"/>
                    </a:lnTo>
                    <a:lnTo>
                      <a:pt x="108" y="11"/>
                    </a:lnTo>
                    <a:lnTo>
                      <a:pt x="124" y="4"/>
                    </a:lnTo>
                    <a:lnTo>
                      <a:pt x="141" y="0"/>
                    </a:lnTo>
                    <a:lnTo>
                      <a:pt x="157" y="0"/>
                    </a:lnTo>
                    <a:lnTo>
                      <a:pt x="173" y="2"/>
                    </a:lnTo>
                    <a:lnTo>
                      <a:pt x="189" y="8"/>
                    </a:lnTo>
                    <a:lnTo>
                      <a:pt x="204" y="16"/>
                    </a:lnTo>
                    <a:lnTo>
                      <a:pt x="218" y="28"/>
                    </a:lnTo>
                    <a:lnTo>
                      <a:pt x="231" y="4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6"/>
              <p:cNvSpPr/>
              <p:nvPr/>
            </p:nvSpPr>
            <p:spPr>
              <a:xfrm>
                <a:off x="2179" y="2600"/>
                <a:ext cx="39" cy="147"/>
              </a:xfrm>
              <a:custGeom>
                <a:avLst/>
                <a:gdLst/>
                <a:ahLst/>
                <a:cxnLst/>
                <a:rect l="l" t="t" r="r" b="b"/>
                <a:pathLst>
                  <a:path w="39" h="147" extrusionOk="0">
                    <a:moveTo>
                      <a:pt x="37" y="21"/>
                    </a:moveTo>
                    <a:lnTo>
                      <a:pt x="39" y="37"/>
                    </a:lnTo>
                    <a:lnTo>
                      <a:pt x="39" y="54"/>
                    </a:lnTo>
                    <a:lnTo>
                      <a:pt x="37" y="71"/>
                    </a:lnTo>
                    <a:lnTo>
                      <a:pt x="35" y="87"/>
                    </a:lnTo>
                    <a:lnTo>
                      <a:pt x="29" y="104"/>
                    </a:lnTo>
                    <a:lnTo>
                      <a:pt x="24" y="119"/>
                    </a:lnTo>
                    <a:lnTo>
                      <a:pt x="16" y="134"/>
                    </a:lnTo>
                    <a:lnTo>
                      <a:pt x="6" y="147"/>
                    </a:lnTo>
                    <a:lnTo>
                      <a:pt x="10" y="117"/>
                    </a:lnTo>
                    <a:lnTo>
                      <a:pt x="10" y="83"/>
                    </a:lnTo>
                    <a:lnTo>
                      <a:pt x="8" y="49"/>
                    </a:lnTo>
                    <a:lnTo>
                      <a:pt x="4" y="18"/>
                    </a:lnTo>
                    <a:lnTo>
                      <a:pt x="0" y="9"/>
                    </a:lnTo>
                    <a:lnTo>
                      <a:pt x="3" y="6"/>
                    </a:lnTo>
                    <a:lnTo>
                      <a:pt x="8" y="3"/>
                    </a:lnTo>
                    <a:lnTo>
                      <a:pt x="13" y="2"/>
                    </a:lnTo>
                    <a:lnTo>
                      <a:pt x="17" y="0"/>
                    </a:lnTo>
                    <a:lnTo>
                      <a:pt x="25" y="2"/>
                    </a:lnTo>
                    <a:lnTo>
                      <a:pt x="30" y="7"/>
                    </a:lnTo>
                    <a:lnTo>
                      <a:pt x="34" y="14"/>
                    </a:lnTo>
                    <a:lnTo>
                      <a:pt x="37" y="21"/>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a:off x="1540" y="2608"/>
                <a:ext cx="448" cy="563"/>
              </a:xfrm>
              <a:custGeom>
                <a:avLst/>
                <a:gdLst/>
                <a:ahLst/>
                <a:cxnLst/>
                <a:rect l="l" t="t" r="r" b="b"/>
                <a:pathLst>
                  <a:path w="448" h="563" extrusionOk="0">
                    <a:moveTo>
                      <a:pt x="79" y="34"/>
                    </a:moveTo>
                    <a:lnTo>
                      <a:pt x="83" y="37"/>
                    </a:lnTo>
                    <a:lnTo>
                      <a:pt x="89" y="39"/>
                    </a:lnTo>
                    <a:lnTo>
                      <a:pt x="94" y="39"/>
                    </a:lnTo>
                    <a:lnTo>
                      <a:pt x="100" y="39"/>
                    </a:lnTo>
                    <a:lnTo>
                      <a:pt x="106" y="39"/>
                    </a:lnTo>
                    <a:lnTo>
                      <a:pt x="113" y="39"/>
                    </a:lnTo>
                    <a:lnTo>
                      <a:pt x="118" y="40"/>
                    </a:lnTo>
                    <a:lnTo>
                      <a:pt x="124" y="41"/>
                    </a:lnTo>
                    <a:lnTo>
                      <a:pt x="248" y="51"/>
                    </a:lnTo>
                    <a:lnTo>
                      <a:pt x="257" y="41"/>
                    </a:lnTo>
                    <a:lnTo>
                      <a:pt x="261" y="28"/>
                    </a:lnTo>
                    <a:lnTo>
                      <a:pt x="263" y="15"/>
                    </a:lnTo>
                    <a:lnTo>
                      <a:pt x="265" y="1"/>
                    </a:lnTo>
                    <a:lnTo>
                      <a:pt x="275" y="24"/>
                    </a:lnTo>
                    <a:lnTo>
                      <a:pt x="290" y="50"/>
                    </a:lnTo>
                    <a:lnTo>
                      <a:pt x="308" y="77"/>
                    </a:lnTo>
                    <a:lnTo>
                      <a:pt x="326" y="104"/>
                    </a:lnTo>
                    <a:lnTo>
                      <a:pt x="344" y="130"/>
                    </a:lnTo>
                    <a:lnTo>
                      <a:pt x="359" y="150"/>
                    </a:lnTo>
                    <a:lnTo>
                      <a:pt x="371" y="163"/>
                    </a:lnTo>
                    <a:lnTo>
                      <a:pt x="375" y="169"/>
                    </a:lnTo>
                    <a:lnTo>
                      <a:pt x="382" y="164"/>
                    </a:lnTo>
                    <a:lnTo>
                      <a:pt x="388" y="160"/>
                    </a:lnTo>
                    <a:lnTo>
                      <a:pt x="395" y="157"/>
                    </a:lnTo>
                    <a:lnTo>
                      <a:pt x="401" y="153"/>
                    </a:lnTo>
                    <a:lnTo>
                      <a:pt x="408" y="152"/>
                    </a:lnTo>
                    <a:lnTo>
                      <a:pt x="415" y="152"/>
                    </a:lnTo>
                    <a:lnTo>
                      <a:pt x="420" y="153"/>
                    </a:lnTo>
                    <a:lnTo>
                      <a:pt x="424" y="157"/>
                    </a:lnTo>
                    <a:lnTo>
                      <a:pt x="429" y="161"/>
                    </a:lnTo>
                    <a:lnTo>
                      <a:pt x="432" y="165"/>
                    </a:lnTo>
                    <a:lnTo>
                      <a:pt x="434" y="171"/>
                    </a:lnTo>
                    <a:lnTo>
                      <a:pt x="436" y="176"/>
                    </a:lnTo>
                    <a:lnTo>
                      <a:pt x="437" y="193"/>
                    </a:lnTo>
                    <a:lnTo>
                      <a:pt x="439" y="210"/>
                    </a:lnTo>
                    <a:lnTo>
                      <a:pt x="436" y="227"/>
                    </a:lnTo>
                    <a:lnTo>
                      <a:pt x="429" y="241"/>
                    </a:lnTo>
                    <a:lnTo>
                      <a:pt x="422" y="246"/>
                    </a:lnTo>
                    <a:lnTo>
                      <a:pt x="416" y="250"/>
                    </a:lnTo>
                    <a:lnTo>
                      <a:pt x="409" y="255"/>
                    </a:lnTo>
                    <a:lnTo>
                      <a:pt x="401" y="259"/>
                    </a:lnTo>
                    <a:lnTo>
                      <a:pt x="395" y="261"/>
                    </a:lnTo>
                    <a:lnTo>
                      <a:pt x="387" y="262"/>
                    </a:lnTo>
                    <a:lnTo>
                      <a:pt x="379" y="262"/>
                    </a:lnTo>
                    <a:lnTo>
                      <a:pt x="371" y="259"/>
                    </a:lnTo>
                    <a:lnTo>
                      <a:pt x="369" y="261"/>
                    </a:lnTo>
                    <a:lnTo>
                      <a:pt x="367" y="264"/>
                    </a:lnTo>
                    <a:lnTo>
                      <a:pt x="366" y="266"/>
                    </a:lnTo>
                    <a:lnTo>
                      <a:pt x="366" y="269"/>
                    </a:lnTo>
                    <a:lnTo>
                      <a:pt x="374" y="277"/>
                    </a:lnTo>
                    <a:lnTo>
                      <a:pt x="383" y="280"/>
                    </a:lnTo>
                    <a:lnTo>
                      <a:pt x="392" y="281"/>
                    </a:lnTo>
                    <a:lnTo>
                      <a:pt x="399" y="280"/>
                    </a:lnTo>
                    <a:lnTo>
                      <a:pt x="406" y="277"/>
                    </a:lnTo>
                    <a:lnTo>
                      <a:pt x="411" y="274"/>
                    </a:lnTo>
                    <a:lnTo>
                      <a:pt x="415" y="272"/>
                    </a:lnTo>
                    <a:lnTo>
                      <a:pt x="416" y="271"/>
                    </a:lnTo>
                    <a:lnTo>
                      <a:pt x="421" y="290"/>
                    </a:lnTo>
                    <a:lnTo>
                      <a:pt x="424" y="309"/>
                    </a:lnTo>
                    <a:lnTo>
                      <a:pt x="427" y="329"/>
                    </a:lnTo>
                    <a:lnTo>
                      <a:pt x="429" y="350"/>
                    </a:lnTo>
                    <a:lnTo>
                      <a:pt x="432" y="369"/>
                    </a:lnTo>
                    <a:lnTo>
                      <a:pt x="435" y="390"/>
                    </a:lnTo>
                    <a:lnTo>
                      <a:pt x="441" y="409"/>
                    </a:lnTo>
                    <a:lnTo>
                      <a:pt x="448" y="427"/>
                    </a:lnTo>
                    <a:lnTo>
                      <a:pt x="442" y="532"/>
                    </a:lnTo>
                    <a:lnTo>
                      <a:pt x="430" y="533"/>
                    </a:lnTo>
                    <a:lnTo>
                      <a:pt x="418" y="533"/>
                    </a:lnTo>
                    <a:lnTo>
                      <a:pt x="406" y="534"/>
                    </a:lnTo>
                    <a:lnTo>
                      <a:pt x="394" y="535"/>
                    </a:lnTo>
                    <a:lnTo>
                      <a:pt x="382" y="537"/>
                    </a:lnTo>
                    <a:lnTo>
                      <a:pt x="371" y="538"/>
                    </a:lnTo>
                    <a:lnTo>
                      <a:pt x="359" y="540"/>
                    </a:lnTo>
                    <a:lnTo>
                      <a:pt x="347" y="541"/>
                    </a:lnTo>
                    <a:lnTo>
                      <a:pt x="336" y="544"/>
                    </a:lnTo>
                    <a:lnTo>
                      <a:pt x="324" y="546"/>
                    </a:lnTo>
                    <a:lnTo>
                      <a:pt x="312" y="548"/>
                    </a:lnTo>
                    <a:lnTo>
                      <a:pt x="301" y="551"/>
                    </a:lnTo>
                    <a:lnTo>
                      <a:pt x="290" y="553"/>
                    </a:lnTo>
                    <a:lnTo>
                      <a:pt x="278" y="557"/>
                    </a:lnTo>
                    <a:lnTo>
                      <a:pt x="268" y="560"/>
                    </a:lnTo>
                    <a:lnTo>
                      <a:pt x="257" y="563"/>
                    </a:lnTo>
                    <a:lnTo>
                      <a:pt x="253" y="550"/>
                    </a:lnTo>
                    <a:lnTo>
                      <a:pt x="252" y="536"/>
                    </a:lnTo>
                    <a:lnTo>
                      <a:pt x="251" y="522"/>
                    </a:lnTo>
                    <a:lnTo>
                      <a:pt x="249" y="508"/>
                    </a:lnTo>
                    <a:lnTo>
                      <a:pt x="247" y="494"/>
                    </a:lnTo>
                    <a:lnTo>
                      <a:pt x="241" y="482"/>
                    </a:lnTo>
                    <a:lnTo>
                      <a:pt x="234" y="471"/>
                    </a:lnTo>
                    <a:lnTo>
                      <a:pt x="222" y="462"/>
                    </a:lnTo>
                    <a:lnTo>
                      <a:pt x="202" y="462"/>
                    </a:lnTo>
                    <a:lnTo>
                      <a:pt x="181" y="465"/>
                    </a:lnTo>
                    <a:lnTo>
                      <a:pt x="161" y="468"/>
                    </a:lnTo>
                    <a:lnTo>
                      <a:pt x="140" y="471"/>
                    </a:lnTo>
                    <a:lnTo>
                      <a:pt x="120" y="472"/>
                    </a:lnTo>
                    <a:lnTo>
                      <a:pt x="102" y="468"/>
                    </a:lnTo>
                    <a:lnTo>
                      <a:pt x="83" y="461"/>
                    </a:lnTo>
                    <a:lnTo>
                      <a:pt x="68" y="448"/>
                    </a:lnTo>
                    <a:lnTo>
                      <a:pt x="67" y="436"/>
                    </a:lnTo>
                    <a:lnTo>
                      <a:pt x="68" y="425"/>
                    </a:lnTo>
                    <a:lnTo>
                      <a:pt x="71" y="413"/>
                    </a:lnTo>
                    <a:lnTo>
                      <a:pt x="75" y="402"/>
                    </a:lnTo>
                    <a:lnTo>
                      <a:pt x="77" y="392"/>
                    </a:lnTo>
                    <a:lnTo>
                      <a:pt x="76" y="381"/>
                    </a:lnTo>
                    <a:lnTo>
                      <a:pt x="70" y="371"/>
                    </a:lnTo>
                    <a:lnTo>
                      <a:pt x="59" y="363"/>
                    </a:lnTo>
                    <a:lnTo>
                      <a:pt x="65" y="358"/>
                    </a:lnTo>
                    <a:lnTo>
                      <a:pt x="71" y="355"/>
                    </a:lnTo>
                    <a:lnTo>
                      <a:pt x="77" y="351"/>
                    </a:lnTo>
                    <a:lnTo>
                      <a:pt x="83" y="345"/>
                    </a:lnTo>
                    <a:lnTo>
                      <a:pt x="89" y="341"/>
                    </a:lnTo>
                    <a:lnTo>
                      <a:pt x="93" y="335"/>
                    </a:lnTo>
                    <a:lnTo>
                      <a:pt x="97" y="329"/>
                    </a:lnTo>
                    <a:lnTo>
                      <a:pt x="99" y="323"/>
                    </a:lnTo>
                    <a:lnTo>
                      <a:pt x="93" y="318"/>
                    </a:lnTo>
                    <a:lnTo>
                      <a:pt x="86" y="315"/>
                    </a:lnTo>
                    <a:lnTo>
                      <a:pt x="78" y="312"/>
                    </a:lnTo>
                    <a:lnTo>
                      <a:pt x="70" y="310"/>
                    </a:lnTo>
                    <a:lnTo>
                      <a:pt x="63" y="308"/>
                    </a:lnTo>
                    <a:lnTo>
                      <a:pt x="55" y="306"/>
                    </a:lnTo>
                    <a:lnTo>
                      <a:pt x="47" y="303"/>
                    </a:lnTo>
                    <a:lnTo>
                      <a:pt x="41" y="298"/>
                    </a:lnTo>
                    <a:lnTo>
                      <a:pt x="39" y="286"/>
                    </a:lnTo>
                    <a:lnTo>
                      <a:pt x="39" y="273"/>
                    </a:lnTo>
                    <a:lnTo>
                      <a:pt x="36" y="261"/>
                    </a:lnTo>
                    <a:lnTo>
                      <a:pt x="24" y="254"/>
                    </a:lnTo>
                    <a:lnTo>
                      <a:pt x="17" y="250"/>
                    </a:lnTo>
                    <a:lnTo>
                      <a:pt x="10" y="246"/>
                    </a:lnTo>
                    <a:lnTo>
                      <a:pt x="4" y="242"/>
                    </a:lnTo>
                    <a:lnTo>
                      <a:pt x="0" y="235"/>
                    </a:lnTo>
                    <a:lnTo>
                      <a:pt x="4" y="230"/>
                    </a:lnTo>
                    <a:lnTo>
                      <a:pt x="9" y="223"/>
                    </a:lnTo>
                    <a:lnTo>
                      <a:pt x="14" y="218"/>
                    </a:lnTo>
                    <a:lnTo>
                      <a:pt x="19" y="211"/>
                    </a:lnTo>
                    <a:lnTo>
                      <a:pt x="24" y="206"/>
                    </a:lnTo>
                    <a:lnTo>
                      <a:pt x="29" y="199"/>
                    </a:lnTo>
                    <a:lnTo>
                      <a:pt x="33" y="194"/>
                    </a:lnTo>
                    <a:lnTo>
                      <a:pt x="39" y="188"/>
                    </a:lnTo>
                    <a:lnTo>
                      <a:pt x="43" y="180"/>
                    </a:lnTo>
                    <a:lnTo>
                      <a:pt x="47" y="172"/>
                    </a:lnTo>
                    <a:lnTo>
                      <a:pt x="53" y="164"/>
                    </a:lnTo>
                    <a:lnTo>
                      <a:pt x="57" y="157"/>
                    </a:lnTo>
                    <a:lnTo>
                      <a:pt x="59" y="149"/>
                    </a:lnTo>
                    <a:lnTo>
                      <a:pt x="62" y="142"/>
                    </a:lnTo>
                    <a:lnTo>
                      <a:pt x="61" y="133"/>
                    </a:lnTo>
                    <a:lnTo>
                      <a:pt x="56" y="124"/>
                    </a:lnTo>
                    <a:lnTo>
                      <a:pt x="51" y="111"/>
                    </a:lnTo>
                    <a:lnTo>
                      <a:pt x="47" y="98"/>
                    </a:lnTo>
                    <a:lnTo>
                      <a:pt x="43" y="85"/>
                    </a:lnTo>
                    <a:lnTo>
                      <a:pt x="38" y="72"/>
                    </a:lnTo>
                    <a:lnTo>
                      <a:pt x="37" y="62"/>
                    </a:lnTo>
                    <a:lnTo>
                      <a:pt x="34" y="51"/>
                    </a:lnTo>
                    <a:lnTo>
                      <a:pt x="34" y="40"/>
                    </a:lnTo>
                    <a:lnTo>
                      <a:pt x="38" y="30"/>
                    </a:lnTo>
                    <a:lnTo>
                      <a:pt x="46" y="31"/>
                    </a:lnTo>
                    <a:lnTo>
                      <a:pt x="55" y="27"/>
                    </a:lnTo>
                    <a:lnTo>
                      <a:pt x="62" y="19"/>
                    </a:lnTo>
                    <a:lnTo>
                      <a:pt x="68" y="12"/>
                    </a:lnTo>
                    <a:lnTo>
                      <a:pt x="74" y="0"/>
                    </a:lnTo>
                    <a:lnTo>
                      <a:pt x="74" y="9"/>
                    </a:lnTo>
                    <a:lnTo>
                      <a:pt x="75" y="17"/>
                    </a:lnTo>
                    <a:lnTo>
                      <a:pt x="76" y="26"/>
                    </a:lnTo>
                    <a:lnTo>
                      <a:pt x="79" y="34"/>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6"/>
              <p:cNvSpPr/>
              <p:nvPr/>
            </p:nvSpPr>
            <p:spPr>
              <a:xfrm>
                <a:off x="1590" y="2663"/>
                <a:ext cx="79" cy="43"/>
              </a:xfrm>
              <a:custGeom>
                <a:avLst/>
                <a:gdLst/>
                <a:ahLst/>
                <a:cxnLst/>
                <a:rect l="l" t="t" r="r" b="b"/>
                <a:pathLst>
                  <a:path w="79" h="43" extrusionOk="0">
                    <a:moveTo>
                      <a:pt x="77" y="32"/>
                    </a:moveTo>
                    <a:lnTo>
                      <a:pt x="79" y="35"/>
                    </a:lnTo>
                    <a:lnTo>
                      <a:pt x="79" y="39"/>
                    </a:lnTo>
                    <a:lnTo>
                      <a:pt x="77" y="42"/>
                    </a:lnTo>
                    <a:lnTo>
                      <a:pt x="74" y="43"/>
                    </a:lnTo>
                    <a:lnTo>
                      <a:pt x="65" y="36"/>
                    </a:lnTo>
                    <a:lnTo>
                      <a:pt x="55" y="32"/>
                    </a:lnTo>
                    <a:lnTo>
                      <a:pt x="47" y="29"/>
                    </a:lnTo>
                    <a:lnTo>
                      <a:pt x="38" y="27"/>
                    </a:lnTo>
                    <a:lnTo>
                      <a:pt x="29" y="25"/>
                    </a:lnTo>
                    <a:lnTo>
                      <a:pt x="19" y="24"/>
                    </a:lnTo>
                    <a:lnTo>
                      <a:pt x="11" y="23"/>
                    </a:lnTo>
                    <a:lnTo>
                      <a:pt x="1" y="22"/>
                    </a:lnTo>
                    <a:lnTo>
                      <a:pt x="1" y="16"/>
                    </a:lnTo>
                    <a:lnTo>
                      <a:pt x="0" y="8"/>
                    </a:lnTo>
                    <a:lnTo>
                      <a:pt x="0" y="3"/>
                    </a:lnTo>
                    <a:lnTo>
                      <a:pt x="8" y="0"/>
                    </a:lnTo>
                    <a:lnTo>
                      <a:pt x="18" y="1"/>
                    </a:lnTo>
                    <a:lnTo>
                      <a:pt x="27" y="4"/>
                    </a:lnTo>
                    <a:lnTo>
                      <a:pt x="36" y="8"/>
                    </a:lnTo>
                    <a:lnTo>
                      <a:pt x="44" y="12"/>
                    </a:lnTo>
                    <a:lnTo>
                      <a:pt x="52" y="17"/>
                    </a:lnTo>
                    <a:lnTo>
                      <a:pt x="61" y="22"/>
                    </a:lnTo>
                    <a:lnTo>
                      <a:pt x="68" y="28"/>
                    </a:lnTo>
                    <a:lnTo>
                      <a:pt x="77"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1597" y="2710"/>
                <a:ext cx="89" cy="69"/>
              </a:xfrm>
              <a:custGeom>
                <a:avLst/>
                <a:gdLst/>
                <a:ahLst/>
                <a:cxnLst/>
                <a:rect l="l" t="t" r="r" b="b"/>
                <a:pathLst>
                  <a:path w="89" h="69" extrusionOk="0">
                    <a:moveTo>
                      <a:pt x="40" y="17"/>
                    </a:moveTo>
                    <a:lnTo>
                      <a:pt x="45" y="23"/>
                    </a:lnTo>
                    <a:lnTo>
                      <a:pt x="51" y="30"/>
                    </a:lnTo>
                    <a:lnTo>
                      <a:pt x="59" y="36"/>
                    </a:lnTo>
                    <a:lnTo>
                      <a:pt x="67" y="40"/>
                    </a:lnTo>
                    <a:lnTo>
                      <a:pt x="73" y="41"/>
                    </a:lnTo>
                    <a:lnTo>
                      <a:pt x="79" y="43"/>
                    </a:lnTo>
                    <a:lnTo>
                      <a:pt x="83" y="46"/>
                    </a:lnTo>
                    <a:lnTo>
                      <a:pt x="89" y="49"/>
                    </a:lnTo>
                    <a:lnTo>
                      <a:pt x="89" y="57"/>
                    </a:lnTo>
                    <a:lnTo>
                      <a:pt x="84" y="59"/>
                    </a:lnTo>
                    <a:lnTo>
                      <a:pt x="78" y="61"/>
                    </a:lnTo>
                    <a:lnTo>
                      <a:pt x="72" y="63"/>
                    </a:lnTo>
                    <a:lnTo>
                      <a:pt x="67" y="65"/>
                    </a:lnTo>
                    <a:lnTo>
                      <a:pt x="60" y="65"/>
                    </a:lnTo>
                    <a:lnTo>
                      <a:pt x="54" y="66"/>
                    </a:lnTo>
                    <a:lnTo>
                      <a:pt x="48" y="66"/>
                    </a:lnTo>
                    <a:lnTo>
                      <a:pt x="42" y="67"/>
                    </a:lnTo>
                    <a:lnTo>
                      <a:pt x="35" y="68"/>
                    </a:lnTo>
                    <a:lnTo>
                      <a:pt x="29" y="68"/>
                    </a:lnTo>
                    <a:lnTo>
                      <a:pt x="23" y="69"/>
                    </a:lnTo>
                    <a:lnTo>
                      <a:pt x="22" y="62"/>
                    </a:lnTo>
                    <a:lnTo>
                      <a:pt x="22" y="55"/>
                    </a:lnTo>
                    <a:lnTo>
                      <a:pt x="21" y="47"/>
                    </a:lnTo>
                    <a:lnTo>
                      <a:pt x="19" y="41"/>
                    </a:lnTo>
                    <a:lnTo>
                      <a:pt x="20" y="34"/>
                    </a:lnTo>
                    <a:lnTo>
                      <a:pt x="19" y="29"/>
                    </a:lnTo>
                    <a:lnTo>
                      <a:pt x="16" y="24"/>
                    </a:lnTo>
                    <a:lnTo>
                      <a:pt x="11" y="20"/>
                    </a:lnTo>
                    <a:lnTo>
                      <a:pt x="7" y="16"/>
                    </a:lnTo>
                    <a:lnTo>
                      <a:pt x="2" y="11"/>
                    </a:lnTo>
                    <a:lnTo>
                      <a:pt x="0" y="6"/>
                    </a:lnTo>
                    <a:lnTo>
                      <a:pt x="1" y="0"/>
                    </a:lnTo>
                    <a:lnTo>
                      <a:pt x="7" y="0"/>
                    </a:lnTo>
                    <a:lnTo>
                      <a:pt x="12" y="2"/>
                    </a:lnTo>
                    <a:lnTo>
                      <a:pt x="17" y="4"/>
                    </a:lnTo>
                    <a:lnTo>
                      <a:pt x="21" y="7"/>
                    </a:lnTo>
                    <a:lnTo>
                      <a:pt x="25" y="9"/>
                    </a:lnTo>
                    <a:lnTo>
                      <a:pt x="30" y="12"/>
                    </a:lnTo>
                    <a:lnTo>
                      <a:pt x="35" y="14"/>
                    </a:lnTo>
                    <a:lnTo>
                      <a:pt x="40"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3" name="Google Shape;173;p6"/>
              <p:cNvSpPr/>
              <p:nvPr/>
            </p:nvSpPr>
            <p:spPr>
              <a:xfrm>
                <a:off x="1538" y="3171"/>
                <a:ext cx="589" cy="592"/>
              </a:xfrm>
              <a:custGeom>
                <a:avLst/>
                <a:gdLst/>
                <a:ahLst/>
                <a:cxnLst/>
                <a:rect l="l" t="t" r="r" b="b"/>
                <a:pathLst>
                  <a:path w="589" h="592" extrusionOk="0">
                    <a:moveTo>
                      <a:pt x="506" y="54"/>
                    </a:moveTo>
                    <a:lnTo>
                      <a:pt x="524" y="79"/>
                    </a:lnTo>
                    <a:lnTo>
                      <a:pt x="541" y="104"/>
                    </a:lnTo>
                    <a:lnTo>
                      <a:pt x="556" y="130"/>
                    </a:lnTo>
                    <a:lnTo>
                      <a:pt x="568" y="157"/>
                    </a:lnTo>
                    <a:lnTo>
                      <a:pt x="578" y="184"/>
                    </a:lnTo>
                    <a:lnTo>
                      <a:pt x="585" y="214"/>
                    </a:lnTo>
                    <a:lnTo>
                      <a:pt x="589" y="244"/>
                    </a:lnTo>
                    <a:lnTo>
                      <a:pt x="589" y="277"/>
                    </a:lnTo>
                    <a:lnTo>
                      <a:pt x="556" y="315"/>
                    </a:lnTo>
                    <a:lnTo>
                      <a:pt x="553" y="277"/>
                    </a:lnTo>
                    <a:lnTo>
                      <a:pt x="548" y="238"/>
                    </a:lnTo>
                    <a:lnTo>
                      <a:pt x="542" y="201"/>
                    </a:lnTo>
                    <a:lnTo>
                      <a:pt x="531" y="164"/>
                    </a:lnTo>
                    <a:lnTo>
                      <a:pt x="517" y="130"/>
                    </a:lnTo>
                    <a:lnTo>
                      <a:pt x="497" y="101"/>
                    </a:lnTo>
                    <a:lnTo>
                      <a:pt x="471" y="75"/>
                    </a:lnTo>
                    <a:lnTo>
                      <a:pt x="437" y="56"/>
                    </a:lnTo>
                    <a:lnTo>
                      <a:pt x="421" y="59"/>
                    </a:lnTo>
                    <a:lnTo>
                      <a:pt x="405" y="62"/>
                    </a:lnTo>
                    <a:lnTo>
                      <a:pt x="388" y="68"/>
                    </a:lnTo>
                    <a:lnTo>
                      <a:pt x="373" y="73"/>
                    </a:lnTo>
                    <a:lnTo>
                      <a:pt x="358" y="81"/>
                    </a:lnTo>
                    <a:lnTo>
                      <a:pt x="342" y="89"/>
                    </a:lnTo>
                    <a:lnTo>
                      <a:pt x="327" y="98"/>
                    </a:lnTo>
                    <a:lnTo>
                      <a:pt x="314" y="107"/>
                    </a:lnTo>
                    <a:lnTo>
                      <a:pt x="300" y="118"/>
                    </a:lnTo>
                    <a:lnTo>
                      <a:pt x="287" y="130"/>
                    </a:lnTo>
                    <a:lnTo>
                      <a:pt x="275" y="142"/>
                    </a:lnTo>
                    <a:lnTo>
                      <a:pt x="263" y="155"/>
                    </a:lnTo>
                    <a:lnTo>
                      <a:pt x="252" y="168"/>
                    </a:lnTo>
                    <a:lnTo>
                      <a:pt x="242" y="182"/>
                    </a:lnTo>
                    <a:lnTo>
                      <a:pt x="234" y="196"/>
                    </a:lnTo>
                    <a:lnTo>
                      <a:pt x="226" y="212"/>
                    </a:lnTo>
                    <a:lnTo>
                      <a:pt x="214" y="247"/>
                    </a:lnTo>
                    <a:lnTo>
                      <a:pt x="209" y="283"/>
                    </a:lnTo>
                    <a:lnTo>
                      <a:pt x="206" y="320"/>
                    </a:lnTo>
                    <a:lnTo>
                      <a:pt x="207" y="358"/>
                    </a:lnTo>
                    <a:lnTo>
                      <a:pt x="210" y="396"/>
                    </a:lnTo>
                    <a:lnTo>
                      <a:pt x="211" y="435"/>
                    </a:lnTo>
                    <a:lnTo>
                      <a:pt x="210" y="473"/>
                    </a:lnTo>
                    <a:lnTo>
                      <a:pt x="205" y="510"/>
                    </a:lnTo>
                    <a:lnTo>
                      <a:pt x="207" y="527"/>
                    </a:lnTo>
                    <a:lnTo>
                      <a:pt x="213" y="543"/>
                    </a:lnTo>
                    <a:lnTo>
                      <a:pt x="219" y="557"/>
                    </a:lnTo>
                    <a:lnTo>
                      <a:pt x="229" y="570"/>
                    </a:lnTo>
                    <a:lnTo>
                      <a:pt x="236" y="570"/>
                    </a:lnTo>
                    <a:lnTo>
                      <a:pt x="242" y="568"/>
                    </a:lnTo>
                    <a:lnTo>
                      <a:pt x="248" y="567"/>
                    </a:lnTo>
                    <a:lnTo>
                      <a:pt x="254" y="566"/>
                    </a:lnTo>
                    <a:lnTo>
                      <a:pt x="254" y="572"/>
                    </a:lnTo>
                    <a:lnTo>
                      <a:pt x="253" y="579"/>
                    </a:lnTo>
                    <a:lnTo>
                      <a:pt x="251" y="585"/>
                    </a:lnTo>
                    <a:lnTo>
                      <a:pt x="248" y="592"/>
                    </a:lnTo>
                    <a:lnTo>
                      <a:pt x="182" y="568"/>
                    </a:lnTo>
                    <a:lnTo>
                      <a:pt x="3" y="524"/>
                    </a:lnTo>
                    <a:lnTo>
                      <a:pt x="0" y="483"/>
                    </a:lnTo>
                    <a:lnTo>
                      <a:pt x="2" y="444"/>
                    </a:lnTo>
                    <a:lnTo>
                      <a:pt x="7" y="406"/>
                    </a:lnTo>
                    <a:lnTo>
                      <a:pt x="15" y="369"/>
                    </a:lnTo>
                    <a:lnTo>
                      <a:pt x="26" y="332"/>
                    </a:lnTo>
                    <a:lnTo>
                      <a:pt x="38" y="297"/>
                    </a:lnTo>
                    <a:lnTo>
                      <a:pt x="51" y="262"/>
                    </a:lnTo>
                    <a:lnTo>
                      <a:pt x="65" y="227"/>
                    </a:lnTo>
                    <a:lnTo>
                      <a:pt x="76" y="212"/>
                    </a:lnTo>
                    <a:lnTo>
                      <a:pt x="87" y="195"/>
                    </a:lnTo>
                    <a:lnTo>
                      <a:pt x="97" y="179"/>
                    </a:lnTo>
                    <a:lnTo>
                      <a:pt x="109" y="163"/>
                    </a:lnTo>
                    <a:lnTo>
                      <a:pt x="121" y="147"/>
                    </a:lnTo>
                    <a:lnTo>
                      <a:pt x="133" y="131"/>
                    </a:lnTo>
                    <a:lnTo>
                      <a:pt x="146" y="116"/>
                    </a:lnTo>
                    <a:lnTo>
                      <a:pt x="161" y="101"/>
                    </a:lnTo>
                    <a:lnTo>
                      <a:pt x="174" y="86"/>
                    </a:lnTo>
                    <a:lnTo>
                      <a:pt x="189" y="73"/>
                    </a:lnTo>
                    <a:lnTo>
                      <a:pt x="204" y="61"/>
                    </a:lnTo>
                    <a:lnTo>
                      <a:pt x="220" y="50"/>
                    </a:lnTo>
                    <a:lnTo>
                      <a:pt x="237" y="41"/>
                    </a:lnTo>
                    <a:lnTo>
                      <a:pt x="254" y="32"/>
                    </a:lnTo>
                    <a:lnTo>
                      <a:pt x="273" y="25"/>
                    </a:lnTo>
                    <a:lnTo>
                      <a:pt x="291" y="21"/>
                    </a:lnTo>
                    <a:lnTo>
                      <a:pt x="312" y="17"/>
                    </a:lnTo>
                    <a:lnTo>
                      <a:pt x="332" y="12"/>
                    </a:lnTo>
                    <a:lnTo>
                      <a:pt x="352" y="8"/>
                    </a:lnTo>
                    <a:lnTo>
                      <a:pt x="373" y="5"/>
                    </a:lnTo>
                    <a:lnTo>
                      <a:pt x="394" y="2"/>
                    </a:lnTo>
                    <a:lnTo>
                      <a:pt x="415" y="0"/>
                    </a:lnTo>
                    <a:lnTo>
                      <a:pt x="438" y="0"/>
                    </a:lnTo>
                    <a:lnTo>
                      <a:pt x="461" y="0"/>
                    </a:lnTo>
                    <a:lnTo>
                      <a:pt x="506" y="54"/>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p6"/>
              <p:cNvSpPr/>
              <p:nvPr/>
            </p:nvSpPr>
            <p:spPr>
              <a:xfrm>
                <a:off x="1768" y="3257"/>
                <a:ext cx="324" cy="539"/>
              </a:xfrm>
              <a:custGeom>
                <a:avLst/>
                <a:gdLst/>
                <a:ahLst/>
                <a:cxnLst/>
                <a:rect l="l" t="t" r="r" b="b"/>
                <a:pathLst>
                  <a:path w="324" h="539" extrusionOk="0">
                    <a:moveTo>
                      <a:pt x="257" y="40"/>
                    </a:moveTo>
                    <a:lnTo>
                      <a:pt x="266" y="55"/>
                    </a:lnTo>
                    <a:lnTo>
                      <a:pt x="273" y="70"/>
                    </a:lnTo>
                    <a:lnTo>
                      <a:pt x="280" y="85"/>
                    </a:lnTo>
                    <a:lnTo>
                      <a:pt x="286" y="101"/>
                    </a:lnTo>
                    <a:lnTo>
                      <a:pt x="290" y="117"/>
                    </a:lnTo>
                    <a:lnTo>
                      <a:pt x="292" y="133"/>
                    </a:lnTo>
                    <a:lnTo>
                      <a:pt x="294" y="151"/>
                    </a:lnTo>
                    <a:lnTo>
                      <a:pt x="294" y="168"/>
                    </a:lnTo>
                    <a:lnTo>
                      <a:pt x="312" y="363"/>
                    </a:lnTo>
                    <a:lnTo>
                      <a:pt x="324" y="486"/>
                    </a:lnTo>
                    <a:lnTo>
                      <a:pt x="318" y="493"/>
                    </a:lnTo>
                    <a:lnTo>
                      <a:pt x="313" y="499"/>
                    </a:lnTo>
                    <a:lnTo>
                      <a:pt x="306" y="506"/>
                    </a:lnTo>
                    <a:lnTo>
                      <a:pt x="300" y="511"/>
                    </a:lnTo>
                    <a:lnTo>
                      <a:pt x="293" y="518"/>
                    </a:lnTo>
                    <a:lnTo>
                      <a:pt x="287" y="525"/>
                    </a:lnTo>
                    <a:lnTo>
                      <a:pt x="281" y="531"/>
                    </a:lnTo>
                    <a:lnTo>
                      <a:pt x="277" y="539"/>
                    </a:lnTo>
                    <a:lnTo>
                      <a:pt x="263" y="534"/>
                    </a:lnTo>
                    <a:lnTo>
                      <a:pt x="249" y="532"/>
                    </a:lnTo>
                    <a:lnTo>
                      <a:pt x="233" y="531"/>
                    </a:lnTo>
                    <a:lnTo>
                      <a:pt x="218" y="530"/>
                    </a:lnTo>
                    <a:lnTo>
                      <a:pt x="203" y="529"/>
                    </a:lnTo>
                    <a:lnTo>
                      <a:pt x="189" y="527"/>
                    </a:lnTo>
                    <a:lnTo>
                      <a:pt x="175" y="521"/>
                    </a:lnTo>
                    <a:lnTo>
                      <a:pt x="163" y="515"/>
                    </a:lnTo>
                    <a:lnTo>
                      <a:pt x="144" y="506"/>
                    </a:lnTo>
                    <a:lnTo>
                      <a:pt x="126" y="495"/>
                    </a:lnTo>
                    <a:lnTo>
                      <a:pt x="107" y="484"/>
                    </a:lnTo>
                    <a:lnTo>
                      <a:pt x="89" y="473"/>
                    </a:lnTo>
                    <a:lnTo>
                      <a:pt x="70" y="465"/>
                    </a:lnTo>
                    <a:lnTo>
                      <a:pt x="50" y="458"/>
                    </a:lnTo>
                    <a:lnTo>
                      <a:pt x="30" y="456"/>
                    </a:lnTo>
                    <a:lnTo>
                      <a:pt x="7" y="457"/>
                    </a:lnTo>
                    <a:lnTo>
                      <a:pt x="1" y="441"/>
                    </a:lnTo>
                    <a:lnTo>
                      <a:pt x="0" y="421"/>
                    </a:lnTo>
                    <a:lnTo>
                      <a:pt x="1" y="401"/>
                    </a:lnTo>
                    <a:lnTo>
                      <a:pt x="2" y="383"/>
                    </a:lnTo>
                    <a:lnTo>
                      <a:pt x="9" y="307"/>
                    </a:lnTo>
                    <a:lnTo>
                      <a:pt x="5" y="176"/>
                    </a:lnTo>
                    <a:lnTo>
                      <a:pt x="8" y="158"/>
                    </a:lnTo>
                    <a:lnTo>
                      <a:pt x="14" y="141"/>
                    </a:lnTo>
                    <a:lnTo>
                      <a:pt x="22" y="125"/>
                    </a:lnTo>
                    <a:lnTo>
                      <a:pt x="32" y="109"/>
                    </a:lnTo>
                    <a:lnTo>
                      <a:pt x="43" y="94"/>
                    </a:lnTo>
                    <a:lnTo>
                      <a:pt x="56" y="80"/>
                    </a:lnTo>
                    <a:lnTo>
                      <a:pt x="69" y="67"/>
                    </a:lnTo>
                    <a:lnTo>
                      <a:pt x="84" y="55"/>
                    </a:lnTo>
                    <a:lnTo>
                      <a:pt x="98" y="44"/>
                    </a:lnTo>
                    <a:lnTo>
                      <a:pt x="114" y="33"/>
                    </a:lnTo>
                    <a:lnTo>
                      <a:pt x="129" y="24"/>
                    </a:lnTo>
                    <a:lnTo>
                      <a:pt x="144" y="17"/>
                    </a:lnTo>
                    <a:lnTo>
                      <a:pt x="159" y="11"/>
                    </a:lnTo>
                    <a:lnTo>
                      <a:pt x="173" y="6"/>
                    </a:lnTo>
                    <a:lnTo>
                      <a:pt x="187" y="3"/>
                    </a:lnTo>
                    <a:lnTo>
                      <a:pt x="199" y="0"/>
                    </a:lnTo>
                    <a:lnTo>
                      <a:pt x="207" y="3"/>
                    </a:lnTo>
                    <a:lnTo>
                      <a:pt x="215" y="5"/>
                    </a:lnTo>
                    <a:lnTo>
                      <a:pt x="224" y="8"/>
                    </a:lnTo>
                    <a:lnTo>
                      <a:pt x="232" y="11"/>
                    </a:lnTo>
                    <a:lnTo>
                      <a:pt x="240" y="17"/>
                    </a:lnTo>
                    <a:lnTo>
                      <a:pt x="246" y="23"/>
                    </a:lnTo>
                    <a:lnTo>
                      <a:pt x="253" y="30"/>
                    </a:lnTo>
                    <a:lnTo>
                      <a:pt x="257" y="40"/>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6"/>
              <p:cNvSpPr/>
              <p:nvPr/>
            </p:nvSpPr>
            <p:spPr>
              <a:xfrm>
                <a:off x="2006" y="3482"/>
                <a:ext cx="223" cy="701"/>
              </a:xfrm>
              <a:custGeom>
                <a:avLst/>
                <a:gdLst/>
                <a:ahLst/>
                <a:cxnLst/>
                <a:rect l="l" t="t" r="r" b="b"/>
                <a:pathLst>
                  <a:path w="223" h="701" extrusionOk="0">
                    <a:moveTo>
                      <a:pt x="223" y="17"/>
                    </a:moveTo>
                    <a:lnTo>
                      <a:pt x="223" y="26"/>
                    </a:lnTo>
                    <a:lnTo>
                      <a:pt x="173" y="169"/>
                    </a:lnTo>
                    <a:lnTo>
                      <a:pt x="149" y="277"/>
                    </a:lnTo>
                    <a:lnTo>
                      <a:pt x="132" y="475"/>
                    </a:lnTo>
                    <a:lnTo>
                      <a:pt x="133" y="507"/>
                    </a:lnTo>
                    <a:lnTo>
                      <a:pt x="135" y="577"/>
                    </a:lnTo>
                    <a:lnTo>
                      <a:pt x="137" y="652"/>
                    </a:lnTo>
                    <a:lnTo>
                      <a:pt x="138" y="691"/>
                    </a:lnTo>
                    <a:lnTo>
                      <a:pt x="124" y="695"/>
                    </a:lnTo>
                    <a:lnTo>
                      <a:pt x="108" y="698"/>
                    </a:lnTo>
                    <a:lnTo>
                      <a:pt x="90" y="701"/>
                    </a:lnTo>
                    <a:lnTo>
                      <a:pt x="72" y="701"/>
                    </a:lnTo>
                    <a:lnTo>
                      <a:pt x="53" y="698"/>
                    </a:lnTo>
                    <a:lnTo>
                      <a:pt x="36" y="694"/>
                    </a:lnTo>
                    <a:lnTo>
                      <a:pt x="20" y="685"/>
                    </a:lnTo>
                    <a:lnTo>
                      <a:pt x="8" y="672"/>
                    </a:lnTo>
                    <a:lnTo>
                      <a:pt x="0" y="591"/>
                    </a:lnTo>
                    <a:lnTo>
                      <a:pt x="2" y="466"/>
                    </a:lnTo>
                    <a:lnTo>
                      <a:pt x="6" y="434"/>
                    </a:lnTo>
                    <a:lnTo>
                      <a:pt x="8" y="401"/>
                    </a:lnTo>
                    <a:lnTo>
                      <a:pt x="14" y="368"/>
                    </a:lnTo>
                    <a:lnTo>
                      <a:pt x="22" y="338"/>
                    </a:lnTo>
                    <a:lnTo>
                      <a:pt x="26" y="339"/>
                    </a:lnTo>
                    <a:lnTo>
                      <a:pt x="31" y="340"/>
                    </a:lnTo>
                    <a:lnTo>
                      <a:pt x="36" y="342"/>
                    </a:lnTo>
                    <a:lnTo>
                      <a:pt x="40" y="343"/>
                    </a:lnTo>
                    <a:lnTo>
                      <a:pt x="46" y="344"/>
                    </a:lnTo>
                    <a:lnTo>
                      <a:pt x="50" y="345"/>
                    </a:lnTo>
                    <a:lnTo>
                      <a:pt x="54" y="345"/>
                    </a:lnTo>
                    <a:lnTo>
                      <a:pt x="59" y="345"/>
                    </a:lnTo>
                    <a:lnTo>
                      <a:pt x="64" y="340"/>
                    </a:lnTo>
                    <a:lnTo>
                      <a:pt x="67" y="333"/>
                    </a:lnTo>
                    <a:lnTo>
                      <a:pt x="71" y="326"/>
                    </a:lnTo>
                    <a:lnTo>
                      <a:pt x="74" y="319"/>
                    </a:lnTo>
                    <a:lnTo>
                      <a:pt x="76" y="313"/>
                    </a:lnTo>
                    <a:lnTo>
                      <a:pt x="79" y="306"/>
                    </a:lnTo>
                    <a:lnTo>
                      <a:pt x="85" y="301"/>
                    </a:lnTo>
                    <a:lnTo>
                      <a:pt x="91" y="296"/>
                    </a:lnTo>
                    <a:lnTo>
                      <a:pt x="101" y="285"/>
                    </a:lnTo>
                    <a:lnTo>
                      <a:pt x="108" y="272"/>
                    </a:lnTo>
                    <a:lnTo>
                      <a:pt x="111" y="258"/>
                    </a:lnTo>
                    <a:lnTo>
                      <a:pt x="113" y="244"/>
                    </a:lnTo>
                    <a:lnTo>
                      <a:pt x="112" y="230"/>
                    </a:lnTo>
                    <a:lnTo>
                      <a:pt x="112" y="215"/>
                    </a:lnTo>
                    <a:lnTo>
                      <a:pt x="111" y="199"/>
                    </a:lnTo>
                    <a:lnTo>
                      <a:pt x="111" y="184"/>
                    </a:lnTo>
                    <a:lnTo>
                      <a:pt x="109" y="161"/>
                    </a:lnTo>
                    <a:lnTo>
                      <a:pt x="103" y="137"/>
                    </a:lnTo>
                    <a:lnTo>
                      <a:pt x="99" y="111"/>
                    </a:lnTo>
                    <a:lnTo>
                      <a:pt x="97" y="85"/>
                    </a:lnTo>
                    <a:lnTo>
                      <a:pt x="97" y="61"/>
                    </a:lnTo>
                    <a:lnTo>
                      <a:pt x="102" y="38"/>
                    </a:lnTo>
                    <a:lnTo>
                      <a:pt x="115" y="18"/>
                    </a:lnTo>
                    <a:lnTo>
                      <a:pt x="137" y="2"/>
                    </a:lnTo>
                    <a:lnTo>
                      <a:pt x="139" y="2"/>
                    </a:lnTo>
                    <a:lnTo>
                      <a:pt x="146" y="1"/>
                    </a:lnTo>
                    <a:lnTo>
                      <a:pt x="156" y="0"/>
                    </a:lnTo>
                    <a:lnTo>
                      <a:pt x="168" y="0"/>
                    </a:lnTo>
                    <a:lnTo>
                      <a:pt x="181" y="1"/>
                    </a:lnTo>
                    <a:lnTo>
                      <a:pt x="196" y="3"/>
                    </a:lnTo>
                    <a:lnTo>
                      <a:pt x="210" y="9"/>
                    </a:lnTo>
                    <a:lnTo>
                      <a:pt x="223" y="17"/>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 name="Google Shape;176;p6"/>
              <p:cNvSpPr/>
              <p:nvPr/>
            </p:nvSpPr>
            <p:spPr>
              <a:xfrm>
                <a:off x="1181" y="3488"/>
                <a:ext cx="337" cy="132"/>
              </a:xfrm>
              <a:custGeom>
                <a:avLst/>
                <a:gdLst/>
                <a:ahLst/>
                <a:cxnLst/>
                <a:rect l="l" t="t" r="r" b="b"/>
                <a:pathLst>
                  <a:path w="337" h="132" extrusionOk="0">
                    <a:moveTo>
                      <a:pt x="337" y="40"/>
                    </a:moveTo>
                    <a:lnTo>
                      <a:pt x="319" y="114"/>
                    </a:lnTo>
                    <a:lnTo>
                      <a:pt x="314" y="105"/>
                    </a:lnTo>
                    <a:lnTo>
                      <a:pt x="306" y="101"/>
                    </a:lnTo>
                    <a:lnTo>
                      <a:pt x="298" y="100"/>
                    </a:lnTo>
                    <a:lnTo>
                      <a:pt x="288" y="100"/>
                    </a:lnTo>
                    <a:lnTo>
                      <a:pt x="277" y="102"/>
                    </a:lnTo>
                    <a:lnTo>
                      <a:pt x="266" y="103"/>
                    </a:lnTo>
                    <a:lnTo>
                      <a:pt x="255" y="105"/>
                    </a:lnTo>
                    <a:lnTo>
                      <a:pt x="245" y="105"/>
                    </a:lnTo>
                    <a:lnTo>
                      <a:pt x="240" y="107"/>
                    </a:lnTo>
                    <a:lnTo>
                      <a:pt x="234" y="110"/>
                    </a:lnTo>
                    <a:lnTo>
                      <a:pt x="230" y="113"/>
                    </a:lnTo>
                    <a:lnTo>
                      <a:pt x="225" y="117"/>
                    </a:lnTo>
                    <a:lnTo>
                      <a:pt x="220" y="120"/>
                    </a:lnTo>
                    <a:lnTo>
                      <a:pt x="216" y="125"/>
                    </a:lnTo>
                    <a:lnTo>
                      <a:pt x="212" y="128"/>
                    </a:lnTo>
                    <a:lnTo>
                      <a:pt x="207" y="132"/>
                    </a:lnTo>
                    <a:lnTo>
                      <a:pt x="170" y="122"/>
                    </a:lnTo>
                    <a:lnTo>
                      <a:pt x="176" y="117"/>
                    </a:lnTo>
                    <a:lnTo>
                      <a:pt x="182" y="114"/>
                    </a:lnTo>
                    <a:lnTo>
                      <a:pt x="189" y="110"/>
                    </a:lnTo>
                    <a:lnTo>
                      <a:pt x="195" y="107"/>
                    </a:lnTo>
                    <a:lnTo>
                      <a:pt x="202" y="104"/>
                    </a:lnTo>
                    <a:lnTo>
                      <a:pt x="207" y="100"/>
                    </a:lnTo>
                    <a:lnTo>
                      <a:pt x="212" y="95"/>
                    </a:lnTo>
                    <a:lnTo>
                      <a:pt x="214" y="88"/>
                    </a:lnTo>
                    <a:lnTo>
                      <a:pt x="200" y="84"/>
                    </a:lnTo>
                    <a:lnTo>
                      <a:pt x="186" y="82"/>
                    </a:lnTo>
                    <a:lnTo>
                      <a:pt x="173" y="81"/>
                    </a:lnTo>
                    <a:lnTo>
                      <a:pt x="159" y="80"/>
                    </a:lnTo>
                    <a:lnTo>
                      <a:pt x="146" y="80"/>
                    </a:lnTo>
                    <a:lnTo>
                      <a:pt x="132" y="81"/>
                    </a:lnTo>
                    <a:lnTo>
                      <a:pt x="118" y="80"/>
                    </a:lnTo>
                    <a:lnTo>
                      <a:pt x="103" y="80"/>
                    </a:lnTo>
                    <a:lnTo>
                      <a:pt x="91" y="80"/>
                    </a:lnTo>
                    <a:lnTo>
                      <a:pt x="80" y="84"/>
                    </a:lnTo>
                    <a:lnTo>
                      <a:pt x="69" y="91"/>
                    </a:lnTo>
                    <a:lnTo>
                      <a:pt x="59" y="98"/>
                    </a:lnTo>
                    <a:lnTo>
                      <a:pt x="48" y="106"/>
                    </a:lnTo>
                    <a:lnTo>
                      <a:pt x="37" y="113"/>
                    </a:lnTo>
                    <a:lnTo>
                      <a:pt x="25" y="118"/>
                    </a:lnTo>
                    <a:lnTo>
                      <a:pt x="12" y="120"/>
                    </a:lnTo>
                    <a:lnTo>
                      <a:pt x="7" y="120"/>
                    </a:lnTo>
                    <a:lnTo>
                      <a:pt x="5" y="118"/>
                    </a:lnTo>
                    <a:lnTo>
                      <a:pt x="2" y="117"/>
                    </a:lnTo>
                    <a:lnTo>
                      <a:pt x="0" y="114"/>
                    </a:lnTo>
                    <a:lnTo>
                      <a:pt x="5" y="104"/>
                    </a:lnTo>
                    <a:lnTo>
                      <a:pt x="12" y="97"/>
                    </a:lnTo>
                    <a:lnTo>
                      <a:pt x="20" y="92"/>
                    </a:lnTo>
                    <a:lnTo>
                      <a:pt x="30" y="88"/>
                    </a:lnTo>
                    <a:lnTo>
                      <a:pt x="39" y="84"/>
                    </a:lnTo>
                    <a:lnTo>
                      <a:pt x="48" y="80"/>
                    </a:lnTo>
                    <a:lnTo>
                      <a:pt x="57" y="73"/>
                    </a:lnTo>
                    <a:lnTo>
                      <a:pt x="64" y="66"/>
                    </a:lnTo>
                    <a:lnTo>
                      <a:pt x="66" y="64"/>
                    </a:lnTo>
                    <a:lnTo>
                      <a:pt x="67" y="61"/>
                    </a:lnTo>
                    <a:lnTo>
                      <a:pt x="68" y="59"/>
                    </a:lnTo>
                    <a:lnTo>
                      <a:pt x="68" y="57"/>
                    </a:lnTo>
                    <a:lnTo>
                      <a:pt x="62" y="57"/>
                    </a:lnTo>
                    <a:lnTo>
                      <a:pt x="56" y="59"/>
                    </a:lnTo>
                    <a:lnTo>
                      <a:pt x="50" y="63"/>
                    </a:lnTo>
                    <a:lnTo>
                      <a:pt x="44" y="67"/>
                    </a:lnTo>
                    <a:lnTo>
                      <a:pt x="38" y="71"/>
                    </a:lnTo>
                    <a:lnTo>
                      <a:pt x="33" y="73"/>
                    </a:lnTo>
                    <a:lnTo>
                      <a:pt x="27" y="74"/>
                    </a:lnTo>
                    <a:lnTo>
                      <a:pt x="24" y="71"/>
                    </a:lnTo>
                    <a:lnTo>
                      <a:pt x="34" y="60"/>
                    </a:lnTo>
                    <a:lnTo>
                      <a:pt x="44" y="52"/>
                    </a:lnTo>
                    <a:lnTo>
                      <a:pt x="56" y="44"/>
                    </a:lnTo>
                    <a:lnTo>
                      <a:pt x="68" y="39"/>
                    </a:lnTo>
                    <a:lnTo>
                      <a:pt x="81" y="34"/>
                    </a:lnTo>
                    <a:lnTo>
                      <a:pt x="94" y="31"/>
                    </a:lnTo>
                    <a:lnTo>
                      <a:pt x="107" y="30"/>
                    </a:lnTo>
                    <a:lnTo>
                      <a:pt x="121" y="31"/>
                    </a:lnTo>
                    <a:lnTo>
                      <a:pt x="124" y="30"/>
                    </a:lnTo>
                    <a:lnTo>
                      <a:pt x="128" y="29"/>
                    </a:lnTo>
                    <a:lnTo>
                      <a:pt x="131" y="27"/>
                    </a:lnTo>
                    <a:lnTo>
                      <a:pt x="133" y="24"/>
                    </a:lnTo>
                    <a:lnTo>
                      <a:pt x="131" y="20"/>
                    </a:lnTo>
                    <a:lnTo>
                      <a:pt x="132" y="15"/>
                    </a:lnTo>
                    <a:lnTo>
                      <a:pt x="135" y="11"/>
                    </a:lnTo>
                    <a:lnTo>
                      <a:pt x="141" y="9"/>
                    </a:lnTo>
                    <a:lnTo>
                      <a:pt x="158" y="10"/>
                    </a:lnTo>
                    <a:lnTo>
                      <a:pt x="177" y="9"/>
                    </a:lnTo>
                    <a:lnTo>
                      <a:pt x="194" y="7"/>
                    </a:lnTo>
                    <a:lnTo>
                      <a:pt x="213" y="4"/>
                    </a:lnTo>
                    <a:lnTo>
                      <a:pt x="230" y="1"/>
                    </a:lnTo>
                    <a:lnTo>
                      <a:pt x="247" y="0"/>
                    </a:lnTo>
                    <a:lnTo>
                      <a:pt x="264" y="1"/>
                    </a:lnTo>
                    <a:lnTo>
                      <a:pt x="281" y="7"/>
                    </a:lnTo>
                    <a:lnTo>
                      <a:pt x="337" y="40"/>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 name="Google Shape;177;p6"/>
              <p:cNvSpPr/>
              <p:nvPr/>
            </p:nvSpPr>
            <p:spPr>
              <a:xfrm>
                <a:off x="1116" y="3631"/>
                <a:ext cx="886" cy="353"/>
              </a:xfrm>
              <a:custGeom>
                <a:avLst/>
                <a:gdLst/>
                <a:ahLst/>
                <a:cxnLst/>
                <a:rect l="l" t="t" r="r" b="b"/>
                <a:pathLst>
                  <a:path w="886" h="353" extrusionOk="0">
                    <a:moveTo>
                      <a:pt x="319" y="36"/>
                    </a:moveTo>
                    <a:lnTo>
                      <a:pt x="329" y="44"/>
                    </a:lnTo>
                    <a:lnTo>
                      <a:pt x="340" y="50"/>
                    </a:lnTo>
                    <a:lnTo>
                      <a:pt x="349" y="56"/>
                    </a:lnTo>
                    <a:lnTo>
                      <a:pt x="360" y="62"/>
                    </a:lnTo>
                    <a:lnTo>
                      <a:pt x="370" y="68"/>
                    </a:lnTo>
                    <a:lnTo>
                      <a:pt x="380" y="74"/>
                    </a:lnTo>
                    <a:lnTo>
                      <a:pt x="391" y="80"/>
                    </a:lnTo>
                    <a:lnTo>
                      <a:pt x="401" y="85"/>
                    </a:lnTo>
                    <a:lnTo>
                      <a:pt x="538" y="118"/>
                    </a:lnTo>
                    <a:lnTo>
                      <a:pt x="559" y="124"/>
                    </a:lnTo>
                    <a:lnTo>
                      <a:pt x="579" y="130"/>
                    </a:lnTo>
                    <a:lnTo>
                      <a:pt x="600" y="135"/>
                    </a:lnTo>
                    <a:lnTo>
                      <a:pt x="621" y="142"/>
                    </a:lnTo>
                    <a:lnTo>
                      <a:pt x="640" y="151"/>
                    </a:lnTo>
                    <a:lnTo>
                      <a:pt x="658" y="161"/>
                    </a:lnTo>
                    <a:lnTo>
                      <a:pt x="673" y="177"/>
                    </a:lnTo>
                    <a:lnTo>
                      <a:pt x="686" y="197"/>
                    </a:lnTo>
                    <a:lnTo>
                      <a:pt x="693" y="209"/>
                    </a:lnTo>
                    <a:lnTo>
                      <a:pt x="698" y="222"/>
                    </a:lnTo>
                    <a:lnTo>
                      <a:pt x="706" y="233"/>
                    </a:lnTo>
                    <a:lnTo>
                      <a:pt x="717" y="242"/>
                    </a:lnTo>
                    <a:lnTo>
                      <a:pt x="722" y="234"/>
                    </a:lnTo>
                    <a:lnTo>
                      <a:pt x="720" y="226"/>
                    </a:lnTo>
                    <a:lnTo>
                      <a:pt x="713" y="218"/>
                    </a:lnTo>
                    <a:lnTo>
                      <a:pt x="710" y="209"/>
                    </a:lnTo>
                    <a:lnTo>
                      <a:pt x="703" y="187"/>
                    </a:lnTo>
                    <a:lnTo>
                      <a:pt x="698" y="163"/>
                    </a:lnTo>
                    <a:lnTo>
                      <a:pt x="698" y="139"/>
                    </a:lnTo>
                    <a:lnTo>
                      <a:pt x="705" y="115"/>
                    </a:lnTo>
                    <a:lnTo>
                      <a:pt x="710" y="115"/>
                    </a:lnTo>
                    <a:lnTo>
                      <a:pt x="721" y="120"/>
                    </a:lnTo>
                    <a:lnTo>
                      <a:pt x="732" y="127"/>
                    </a:lnTo>
                    <a:lnTo>
                      <a:pt x="743" y="133"/>
                    </a:lnTo>
                    <a:lnTo>
                      <a:pt x="753" y="140"/>
                    </a:lnTo>
                    <a:lnTo>
                      <a:pt x="763" y="147"/>
                    </a:lnTo>
                    <a:lnTo>
                      <a:pt x="774" y="154"/>
                    </a:lnTo>
                    <a:lnTo>
                      <a:pt x="785" y="160"/>
                    </a:lnTo>
                    <a:lnTo>
                      <a:pt x="796" y="166"/>
                    </a:lnTo>
                    <a:lnTo>
                      <a:pt x="807" y="172"/>
                    </a:lnTo>
                    <a:lnTo>
                      <a:pt x="818" y="178"/>
                    </a:lnTo>
                    <a:lnTo>
                      <a:pt x="829" y="182"/>
                    </a:lnTo>
                    <a:lnTo>
                      <a:pt x="840" y="187"/>
                    </a:lnTo>
                    <a:lnTo>
                      <a:pt x="852" y="190"/>
                    </a:lnTo>
                    <a:lnTo>
                      <a:pt x="863" y="192"/>
                    </a:lnTo>
                    <a:lnTo>
                      <a:pt x="875" y="194"/>
                    </a:lnTo>
                    <a:lnTo>
                      <a:pt x="886" y="194"/>
                    </a:lnTo>
                    <a:lnTo>
                      <a:pt x="880" y="210"/>
                    </a:lnTo>
                    <a:lnTo>
                      <a:pt x="876" y="228"/>
                    </a:lnTo>
                    <a:lnTo>
                      <a:pt x="871" y="245"/>
                    </a:lnTo>
                    <a:lnTo>
                      <a:pt x="868" y="263"/>
                    </a:lnTo>
                    <a:lnTo>
                      <a:pt x="864" y="280"/>
                    </a:lnTo>
                    <a:lnTo>
                      <a:pt x="859" y="298"/>
                    </a:lnTo>
                    <a:lnTo>
                      <a:pt x="854" y="314"/>
                    </a:lnTo>
                    <a:lnTo>
                      <a:pt x="846" y="330"/>
                    </a:lnTo>
                    <a:lnTo>
                      <a:pt x="831" y="340"/>
                    </a:lnTo>
                    <a:lnTo>
                      <a:pt x="816" y="348"/>
                    </a:lnTo>
                    <a:lnTo>
                      <a:pt x="798" y="351"/>
                    </a:lnTo>
                    <a:lnTo>
                      <a:pt x="781" y="353"/>
                    </a:lnTo>
                    <a:lnTo>
                      <a:pt x="761" y="353"/>
                    </a:lnTo>
                    <a:lnTo>
                      <a:pt x="742" y="352"/>
                    </a:lnTo>
                    <a:lnTo>
                      <a:pt x="720" y="350"/>
                    </a:lnTo>
                    <a:lnTo>
                      <a:pt x="698" y="347"/>
                    </a:lnTo>
                    <a:lnTo>
                      <a:pt x="676" y="341"/>
                    </a:lnTo>
                    <a:lnTo>
                      <a:pt x="656" y="336"/>
                    </a:lnTo>
                    <a:lnTo>
                      <a:pt x="635" y="328"/>
                    </a:lnTo>
                    <a:lnTo>
                      <a:pt x="614" y="321"/>
                    </a:lnTo>
                    <a:lnTo>
                      <a:pt x="593" y="312"/>
                    </a:lnTo>
                    <a:lnTo>
                      <a:pt x="574" y="302"/>
                    </a:lnTo>
                    <a:lnTo>
                      <a:pt x="554" y="291"/>
                    </a:lnTo>
                    <a:lnTo>
                      <a:pt x="536" y="280"/>
                    </a:lnTo>
                    <a:lnTo>
                      <a:pt x="516" y="269"/>
                    </a:lnTo>
                    <a:lnTo>
                      <a:pt x="498" y="256"/>
                    </a:lnTo>
                    <a:lnTo>
                      <a:pt x="480" y="244"/>
                    </a:lnTo>
                    <a:lnTo>
                      <a:pt x="462" y="230"/>
                    </a:lnTo>
                    <a:lnTo>
                      <a:pt x="443" y="217"/>
                    </a:lnTo>
                    <a:lnTo>
                      <a:pt x="426" y="203"/>
                    </a:lnTo>
                    <a:lnTo>
                      <a:pt x="408" y="189"/>
                    </a:lnTo>
                    <a:lnTo>
                      <a:pt x="391" y="173"/>
                    </a:lnTo>
                    <a:lnTo>
                      <a:pt x="381" y="168"/>
                    </a:lnTo>
                    <a:lnTo>
                      <a:pt x="372" y="164"/>
                    </a:lnTo>
                    <a:lnTo>
                      <a:pt x="363" y="159"/>
                    </a:lnTo>
                    <a:lnTo>
                      <a:pt x="353" y="156"/>
                    </a:lnTo>
                    <a:lnTo>
                      <a:pt x="343" y="152"/>
                    </a:lnTo>
                    <a:lnTo>
                      <a:pt x="333" y="148"/>
                    </a:lnTo>
                    <a:lnTo>
                      <a:pt x="324" y="145"/>
                    </a:lnTo>
                    <a:lnTo>
                      <a:pt x="315" y="141"/>
                    </a:lnTo>
                    <a:lnTo>
                      <a:pt x="300" y="146"/>
                    </a:lnTo>
                    <a:lnTo>
                      <a:pt x="285" y="151"/>
                    </a:lnTo>
                    <a:lnTo>
                      <a:pt x="269" y="153"/>
                    </a:lnTo>
                    <a:lnTo>
                      <a:pt x="251" y="154"/>
                    </a:lnTo>
                    <a:lnTo>
                      <a:pt x="233" y="154"/>
                    </a:lnTo>
                    <a:lnTo>
                      <a:pt x="216" y="153"/>
                    </a:lnTo>
                    <a:lnTo>
                      <a:pt x="197" y="151"/>
                    </a:lnTo>
                    <a:lnTo>
                      <a:pt x="181" y="147"/>
                    </a:lnTo>
                    <a:lnTo>
                      <a:pt x="163" y="145"/>
                    </a:lnTo>
                    <a:lnTo>
                      <a:pt x="147" y="145"/>
                    </a:lnTo>
                    <a:lnTo>
                      <a:pt x="132" y="147"/>
                    </a:lnTo>
                    <a:lnTo>
                      <a:pt x="120" y="149"/>
                    </a:lnTo>
                    <a:lnTo>
                      <a:pt x="109" y="154"/>
                    </a:lnTo>
                    <a:lnTo>
                      <a:pt x="99" y="158"/>
                    </a:lnTo>
                    <a:lnTo>
                      <a:pt x="92" y="163"/>
                    </a:lnTo>
                    <a:lnTo>
                      <a:pt x="88" y="166"/>
                    </a:lnTo>
                    <a:lnTo>
                      <a:pt x="82" y="170"/>
                    </a:lnTo>
                    <a:lnTo>
                      <a:pt x="75" y="173"/>
                    </a:lnTo>
                    <a:lnTo>
                      <a:pt x="68" y="175"/>
                    </a:lnTo>
                    <a:lnTo>
                      <a:pt x="63" y="175"/>
                    </a:lnTo>
                    <a:lnTo>
                      <a:pt x="59" y="173"/>
                    </a:lnTo>
                    <a:lnTo>
                      <a:pt x="54" y="172"/>
                    </a:lnTo>
                    <a:lnTo>
                      <a:pt x="52" y="171"/>
                    </a:lnTo>
                    <a:lnTo>
                      <a:pt x="51" y="171"/>
                    </a:lnTo>
                    <a:lnTo>
                      <a:pt x="55" y="159"/>
                    </a:lnTo>
                    <a:lnTo>
                      <a:pt x="63" y="149"/>
                    </a:lnTo>
                    <a:lnTo>
                      <a:pt x="73" y="142"/>
                    </a:lnTo>
                    <a:lnTo>
                      <a:pt x="85" y="134"/>
                    </a:lnTo>
                    <a:lnTo>
                      <a:pt x="98" y="128"/>
                    </a:lnTo>
                    <a:lnTo>
                      <a:pt x="110" y="122"/>
                    </a:lnTo>
                    <a:lnTo>
                      <a:pt x="122" y="116"/>
                    </a:lnTo>
                    <a:lnTo>
                      <a:pt x="132" y="109"/>
                    </a:lnTo>
                    <a:lnTo>
                      <a:pt x="133" y="104"/>
                    </a:lnTo>
                    <a:lnTo>
                      <a:pt x="134" y="99"/>
                    </a:lnTo>
                    <a:lnTo>
                      <a:pt x="134" y="94"/>
                    </a:lnTo>
                    <a:lnTo>
                      <a:pt x="129" y="91"/>
                    </a:lnTo>
                    <a:lnTo>
                      <a:pt x="121" y="97"/>
                    </a:lnTo>
                    <a:lnTo>
                      <a:pt x="112" y="103"/>
                    </a:lnTo>
                    <a:lnTo>
                      <a:pt x="102" y="107"/>
                    </a:lnTo>
                    <a:lnTo>
                      <a:pt x="92" y="111"/>
                    </a:lnTo>
                    <a:lnTo>
                      <a:pt x="82" y="115"/>
                    </a:lnTo>
                    <a:lnTo>
                      <a:pt x="71" y="117"/>
                    </a:lnTo>
                    <a:lnTo>
                      <a:pt x="60" y="117"/>
                    </a:lnTo>
                    <a:lnTo>
                      <a:pt x="49" y="116"/>
                    </a:lnTo>
                    <a:lnTo>
                      <a:pt x="48" y="111"/>
                    </a:lnTo>
                    <a:lnTo>
                      <a:pt x="47" y="105"/>
                    </a:lnTo>
                    <a:lnTo>
                      <a:pt x="44" y="100"/>
                    </a:lnTo>
                    <a:lnTo>
                      <a:pt x="42" y="97"/>
                    </a:lnTo>
                    <a:lnTo>
                      <a:pt x="39" y="97"/>
                    </a:lnTo>
                    <a:lnTo>
                      <a:pt x="37" y="98"/>
                    </a:lnTo>
                    <a:lnTo>
                      <a:pt x="35" y="102"/>
                    </a:lnTo>
                    <a:lnTo>
                      <a:pt x="34" y="105"/>
                    </a:lnTo>
                    <a:lnTo>
                      <a:pt x="37" y="110"/>
                    </a:lnTo>
                    <a:lnTo>
                      <a:pt x="37" y="116"/>
                    </a:lnTo>
                    <a:lnTo>
                      <a:pt x="35" y="121"/>
                    </a:lnTo>
                    <a:lnTo>
                      <a:pt x="31" y="125"/>
                    </a:lnTo>
                    <a:lnTo>
                      <a:pt x="28" y="129"/>
                    </a:lnTo>
                    <a:lnTo>
                      <a:pt x="24" y="133"/>
                    </a:lnTo>
                    <a:lnTo>
                      <a:pt x="18" y="135"/>
                    </a:lnTo>
                    <a:lnTo>
                      <a:pt x="15" y="134"/>
                    </a:lnTo>
                    <a:lnTo>
                      <a:pt x="13" y="125"/>
                    </a:lnTo>
                    <a:lnTo>
                      <a:pt x="14" y="117"/>
                    </a:lnTo>
                    <a:lnTo>
                      <a:pt x="17" y="108"/>
                    </a:lnTo>
                    <a:lnTo>
                      <a:pt x="23" y="100"/>
                    </a:lnTo>
                    <a:lnTo>
                      <a:pt x="29" y="93"/>
                    </a:lnTo>
                    <a:lnTo>
                      <a:pt x="36" y="85"/>
                    </a:lnTo>
                    <a:lnTo>
                      <a:pt x="43" y="79"/>
                    </a:lnTo>
                    <a:lnTo>
                      <a:pt x="50" y="71"/>
                    </a:lnTo>
                    <a:lnTo>
                      <a:pt x="59" y="70"/>
                    </a:lnTo>
                    <a:lnTo>
                      <a:pt x="68" y="70"/>
                    </a:lnTo>
                    <a:lnTo>
                      <a:pt x="77" y="69"/>
                    </a:lnTo>
                    <a:lnTo>
                      <a:pt x="86" y="69"/>
                    </a:lnTo>
                    <a:lnTo>
                      <a:pt x="95" y="68"/>
                    </a:lnTo>
                    <a:lnTo>
                      <a:pt x="104" y="67"/>
                    </a:lnTo>
                    <a:lnTo>
                      <a:pt x="113" y="66"/>
                    </a:lnTo>
                    <a:lnTo>
                      <a:pt x="123" y="64"/>
                    </a:lnTo>
                    <a:lnTo>
                      <a:pt x="125" y="62"/>
                    </a:lnTo>
                    <a:lnTo>
                      <a:pt x="127" y="59"/>
                    </a:lnTo>
                    <a:lnTo>
                      <a:pt x="127" y="56"/>
                    </a:lnTo>
                    <a:lnTo>
                      <a:pt x="127" y="52"/>
                    </a:lnTo>
                    <a:lnTo>
                      <a:pt x="124" y="49"/>
                    </a:lnTo>
                    <a:lnTo>
                      <a:pt x="114" y="50"/>
                    </a:lnTo>
                    <a:lnTo>
                      <a:pt x="104" y="50"/>
                    </a:lnTo>
                    <a:lnTo>
                      <a:pt x="95" y="50"/>
                    </a:lnTo>
                    <a:lnTo>
                      <a:pt x="86" y="49"/>
                    </a:lnTo>
                    <a:lnTo>
                      <a:pt x="76" y="48"/>
                    </a:lnTo>
                    <a:lnTo>
                      <a:pt x="66" y="47"/>
                    </a:lnTo>
                    <a:lnTo>
                      <a:pt x="58" y="46"/>
                    </a:lnTo>
                    <a:lnTo>
                      <a:pt x="48" y="45"/>
                    </a:lnTo>
                    <a:lnTo>
                      <a:pt x="42" y="51"/>
                    </a:lnTo>
                    <a:lnTo>
                      <a:pt x="38" y="57"/>
                    </a:lnTo>
                    <a:lnTo>
                      <a:pt x="33" y="63"/>
                    </a:lnTo>
                    <a:lnTo>
                      <a:pt x="28" y="69"/>
                    </a:lnTo>
                    <a:lnTo>
                      <a:pt x="24" y="75"/>
                    </a:lnTo>
                    <a:lnTo>
                      <a:pt x="19" y="81"/>
                    </a:lnTo>
                    <a:lnTo>
                      <a:pt x="15" y="87"/>
                    </a:lnTo>
                    <a:lnTo>
                      <a:pt x="11" y="94"/>
                    </a:lnTo>
                    <a:lnTo>
                      <a:pt x="7" y="96"/>
                    </a:lnTo>
                    <a:lnTo>
                      <a:pt x="5" y="95"/>
                    </a:lnTo>
                    <a:lnTo>
                      <a:pt x="2" y="93"/>
                    </a:lnTo>
                    <a:lnTo>
                      <a:pt x="0" y="92"/>
                    </a:lnTo>
                    <a:lnTo>
                      <a:pt x="5" y="84"/>
                    </a:lnTo>
                    <a:lnTo>
                      <a:pt x="12" y="75"/>
                    </a:lnTo>
                    <a:lnTo>
                      <a:pt x="18" y="67"/>
                    </a:lnTo>
                    <a:lnTo>
                      <a:pt x="26" y="58"/>
                    </a:lnTo>
                    <a:lnTo>
                      <a:pt x="33" y="49"/>
                    </a:lnTo>
                    <a:lnTo>
                      <a:pt x="40" y="40"/>
                    </a:lnTo>
                    <a:lnTo>
                      <a:pt x="48" y="33"/>
                    </a:lnTo>
                    <a:lnTo>
                      <a:pt x="55" y="26"/>
                    </a:lnTo>
                    <a:lnTo>
                      <a:pt x="67" y="21"/>
                    </a:lnTo>
                    <a:lnTo>
                      <a:pt x="82" y="19"/>
                    </a:lnTo>
                    <a:lnTo>
                      <a:pt x="95" y="19"/>
                    </a:lnTo>
                    <a:lnTo>
                      <a:pt x="110" y="20"/>
                    </a:lnTo>
                    <a:lnTo>
                      <a:pt x="124" y="21"/>
                    </a:lnTo>
                    <a:lnTo>
                      <a:pt x="137" y="21"/>
                    </a:lnTo>
                    <a:lnTo>
                      <a:pt x="151" y="20"/>
                    </a:lnTo>
                    <a:lnTo>
                      <a:pt x="163" y="15"/>
                    </a:lnTo>
                    <a:lnTo>
                      <a:pt x="165" y="10"/>
                    </a:lnTo>
                    <a:lnTo>
                      <a:pt x="169" y="6"/>
                    </a:lnTo>
                    <a:lnTo>
                      <a:pt x="173" y="2"/>
                    </a:lnTo>
                    <a:lnTo>
                      <a:pt x="180" y="0"/>
                    </a:lnTo>
                    <a:lnTo>
                      <a:pt x="198" y="2"/>
                    </a:lnTo>
                    <a:lnTo>
                      <a:pt x="217" y="5"/>
                    </a:lnTo>
                    <a:lnTo>
                      <a:pt x="234" y="9"/>
                    </a:lnTo>
                    <a:lnTo>
                      <a:pt x="253" y="13"/>
                    </a:lnTo>
                    <a:lnTo>
                      <a:pt x="269" y="18"/>
                    </a:lnTo>
                    <a:lnTo>
                      <a:pt x="286" y="23"/>
                    </a:lnTo>
                    <a:lnTo>
                      <a:pt x="303" y="30"/>
                    </a:lnTo>
                    <a:lnTo>
                      <a:pt x="319" y="36"/>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8" name="Google Shape;178;p6"/>
            <p:cNvSpPr/>
            <p:nvPr/>
          </p:nvSpPr>
          <p:spPr>
            <a:xfrm>
              <a:off x="1020" y="3658"/>
              <a:ext cx="73" cy="53"/>
            </a:xfrm>
            <a:custGeom>
              <a:avLst/>
              <a:gdLst/>
              <a:ahLst/>
              <a:cxnLst/>
              <a:rect l="l" t="t" r="r" b="b"/>
              <a:pathLst>
                <a:path w="73" h="53" extrusionOk="0">
                  <a:moveTo>
                    <a:pt x="37" y="53"/>
                  </a:moveTo>
                  <a:lnTo>
                    <a:pt x="33" y="52"/>
                  </a:lnTo>
                  <a:lnTo>
                    <a:pt x="28" y="51"/>
                  </a:lnTo>
                  <a:lnTo>
                    <a:pt x="23" y="49"/>
                  </a:lnTo>
                  <a:lnTo>
                    <a:pt x="18" y="47"/>
                  </a:lnTo>
                  <a:lnTo>
                    <a:pt x="14" y="46"/>
                  </a:lnTo>
                  <a:lnTo>
                    <a:pt x="9" y="44"/>
                  </a:lnTo>
                  <a:lnTo>
                    <a:pt x="4" y="43"/>
                  </a:lnTo>
                  <a:lnTo>
                    <a:pt x="0" y="41"/>
                  </a:lnTo>
                  <a:lnTo>
                    <a:pt x="42" y="0"/>
                  </a:lnTo>
                  <a:lnTo>
                    <a:pt x="73" y="13"/>
                  </a:lnTo>
                  <a:lnTo>
                    <a:pt x="37" y="53"/>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9" name="Google Shape;179;p6"/>
            <p:cNvSpPr/>
            <p:nvPr/>
          </p:nvSpPr>
          <p:spPr>
            <a:xfrm>
              <a:off x="963" y="3707"/>
              <a:ext cx="83" cy="58"/>
            </a:xfrm>
            <a:custGeom>
              <a:avLst/>
              <a:gdLst/>
              <a:ahLst/>
              <a:cxnLst/>
              <a:rect l="l" t="t" r="r" b="b"/>
              <a:pathLst>
                <a:path w="83" h="58" extrusionOk="0">
                  <a:moveTo>
                    <a:pt x="43" y="58"/>
                  </a:moveTo>
                  <a:lnTo>
                    <a:pt x="37" y="57"/>
                  </a:lnTo>
                  <a:lnTo>
                    <a:pt x="32" y="55"/>
                  </a:lnTo>
                  <a:lnTo>
                    <a:pt x="26" y="54"/>
                  </a:lnTo>
                  <a:lnTo>
                    <a:pt x="21" y="53"/>
                  </a:lnTo>
                  <a:lnTo>
                    <a:pt x="16" y="51"/>
                  </a:lnTo>
                  <a:lnTo>
                    <a:pt x="11" y="49"/>
                  </a:lnTo>
                  <a:lnTo>
                    <a:pt x="6" y="48"/>
                  </a:lnTo>
                  <a:lnTo>
                    <a:pt x="0" y="47"/>
                  </a:lnTo>
                  <a:lnTo>
                    <a:pt x="47" y="0"/>
                  </a:lnTo>
                  <a:lnTo>
                    <a:pt x="83" y="15"/>
                  </a:lnTo>
                  <a:lnTo>
                    <a:pt x="43" y="5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 name="Google Shape;180;p6"/>
            <p:cNvSpPr/>
            <p:nvPr/>
          </p:nvSpPr>
          <p:spPr>
            <a:xfrm>
              <a:off x="1019" y="3724"/>
              <a:ext cx="156" cy="83"/>
            </a:xfrm>
            <a:custGeom>
              <a:avLst/>
              <a:gdLst/>
              <a:ahLst/>
              <a:cxnLst/>
              <a:rect l="l" t="t" r="r" b="b"/>
              <a:pathLst>
                <a:path w="156" h="83" extrusionOk="0">
                  <a:moveTo>
                    <a:pt x="92" y="24"/>
                  </a:moveTo>
                  <a:lnTo>
                    <a:pt x="90" y="31"/>
                  </a:lnTo>
                  <a:lnTo>
                    <a:pt x="90" y="40"/>
                  </a:lnTo>
                  <a:lnTo>
                    <a:pt x="92" y="48"/>
                  </a:lnTo>
                  <a:lnTo>
                    <a:pt x="95" y="56"/>
                  </a:lnTo>
                  <a:lnTo>
                    <a:pt x="100" y="60"/>
                  </a:lnTo>
                  <a:lnTo>
                    <a:pt x="108" y="63"/>
                  </a:lnTo>
                  <a:lnTo>
                    <a:pt x="115" y="63"/>
                  </a:lnTo>
                  <a:lnTo>
                    <a:pt x="122" y="60"/>
                  </a:lnTo>
                  <a:lnTo>
                    <a:pt x="126" y="56"/>
                  </a:lnTo>
                  <a:lnTo>
                    <a:pt x="130" y="53"/>
                  </a:lnTo>
                  <a:lnTo>
                    <a:pt x="134" y="51"/>
                  </a:lnTo>
                  <a:lnTo>
                    <a:pt x="137" y="48"/>
                  </a:lnTo>
                  <a:lnTo>
                    <a:pt x="141" y="47"/>
                  </a:lnTo>
                  <a:lnTo>
                    <a:pt x="146" y="44"/>
                  </a:lnTo>
                  <a:lnTo>
                    <a:pt x="150" y="44"/>
                  </a:lnTo>
                  <a:lnTo>
                    <a:pt x="156" y="46"/>
                  </a:lnTo>
                  <a:lnTo>
                    <a:pt x="146" y="53"/>
                  </a:lnTo>
                  <a:lnTo>
                    <a:pt x="136" y="61"/>
                  </a:lnTo>
                  <a:lnTo>
                    <a:pt x="128" y="71"/>
                  </a:lnTo>
                  <a:lnTo>
                    <a:pt x="124" y="82"/>
                  </a:lnTo>
                  <a:lnTo>
                    <a:pt x="119" y="83"/>
                  </a:lnTo>
                  <a:lnTo>
                    <a:pt x="112" y="80"/>
                  </a:lnTo>
                  <a:lnTo>
                    <a:pt x="106" y="78"/>
                  </a:lnTo>
                  <a:lnTo>
                    <a:pt x="99" y="77"/>
                  </a:lnTo>
                  <a:lnTo>
                    <a:pt x="100" y="74"/>
                  </a:lnTo>
                  <a:lnTo>
                    <a:pt x="102" y="71"/>
                  </a:lnTo>
                  <a:lnTo>
                    <a:pt x="102" y="67"/>
                  </a:lnTo>
                  <a:lnTo>
                    <a:pt x="101" y="64"/>
                  </a:lnTo>
                  <a:lnTo>
                    <a:pt x="99" y="63"/>
                  </a:lnTo>
                  <a:lnTo>
                    <a:pt x="98" y="62"/>
                  </a:lnTo>
                  <a:lnTo>
                    <a:pt x="96" y="61"/>
                  </a:lnTo>
                  <a:lnTo>
                    <a:pt x="92" y="61"/>
                  </a:lnTo>
                  <a:lnTo>
                    <a:pt x="89" y="66"/>
                  </a:lnTo>
                  <a:lnTo>
                    <a:pt x="85" y="70"/>
                  </a:lnTo>
                  <a:lnTo>
                    <a:pt x="79" y="70"/>
                  </a:lnTo>
                  <a:lnTo>
                    <a:pt x="74" y="68"/>
                  </a:lnTo>
                  <a:lnTo>
                    <a:pt x="67" y="67"/>
                  </a:lnTo>
                  <a:lnTo>
                    <a:pt x="61" y="64"/>
                  </a:lnTo>
                  <a:lnTo>
                    <a:pt x="55" y="62"/>
                  </a:lnTo>
                  <a:lnTo>
                    <a:pt x="50" y="61"/>
                  </a:lnTo>
                  <a:lnTo>
                    <a:pt x="55" y="54"/>
                  </a:lnTo>
                  <a:lnTo>
                    <a:pt x="63" y="47"/>
                  </a:lnTo>
                  <a:lnTo>
                    <a:pt x="67" y="40"/>
                  </a:lnTo>
                  <a:lnTo>
                    <a:pt x="62" y="32"/>
                  </a:lnTo>
                  <a:lnTo>
                    <a:pt x="54" y="36"/>
                  </a:lnTo>
                  <a:lnTo>
                    <a:pt x="49" y="42"/>
                  </a:lnTo>
                  <a:lnTo>
                    <a:pt x="43" y="49"/>
                  </a:lnTo>
                  <a:lnTo>
                    <a:pt x="38" y="56"/>
                  </a:lnTo>
                  <a:lnTo>
                    <a:pt x="0" y="46"/>
                  </a:lnTo>
                  <a:lnTo>
                    <a:pt x="9" y="39"/>
                  </a:lnTo>
                  <a:lnTo>
                    <a:pt x="15" y="30"/>
                  </a:lnTo>
                  <a:lnTo>
                    <a:pt x="23" y="20"/>
                  </a:lnTo>
                  <a:lnTo>
                    <a:pt x="30" y="11"/>
                  </a:lnTo>
                  <a:lnTo>
                    <a:pt x="38" y="3"/>
                  </a:lnTo>
                  <a:lnTo>
                    <a:pt x="47" y="0"/>
                  </a:lnTo>
                  <a:lnTo>
                    <a:pt x="57" y="2"/>
                  </a:lnTo>
                  <a:lnTo>
                    <a:pt x="67" y="12"/>
                  </a:lnTo>
                  <a:lnTo>
                    <a:pt x="73" y="16"/>
                  </a:lnTo>
                  <a:lnTo>
                    <a:pt x="79" y="19"/>
                  </a:lnTo>
                  <a:lnTo>
                    <a:pt x="86" y="23"/>
                  </a:lnTo>
                  <a:lnTo>
                    <a:pt x="92" y="24"/>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6"/>
            <p:cNvSpPr/>
            <p:nvPr/>
          </p:nvSpPr>
          <p:spPr>
            <a:xfrm>
              <a:off x="973" y="3780"/>
              <a:ext cx="73" cy="51"/>
            </a:xfrm>
            <a:custGeom>
              <a:avLst/>
              <a:gdLst/>
              <a:ahLst/>
              <a:cxnLst/>
              <a:rect l="l" t="t" r="r" b="b"/>
              <a:pathLst>
                <a:path w="73" h="51" extrusionOk="0">
                  <a:moveTo>
                    <a:pt x="73" y="12"/>
                  </a:moveTo>
                  <a:lnTo>
                    <a:pt x="44" y="51"/>
                  </a:lnTo>
                  <a:lnTo>
                    <a:pt x="0" y="39"/>
                  </a:lnTo>
                  <a:lnTo>
                    <a:pt x="35" y="0"/>
                  </a:lnTo>
                  <a:lnTo>
                    <a:pt x="40" y="2"/>
                  </a:lnTo>
                  <a:lnTo>
                    <a:pt x="45" y="3"/>
                  </a:lnTo>
                  <a:lnTo>
                    <a:pt x="50" y="4"/>
                  </a:lnTo>
                  <a:lnTo>
                    <a:pt x="55" y="5"/>
                  </a:lnTo>
                  <a:lnTo>
                    <a:pt x="60" y="7"/>
                  </a:lnTo>
                  <a:lnTo>
                    <a:pt x="64" y="8"/>
                  </a:lnTo>
                  <a:lnTo>
                    <a:pt x="69" y="10"/>
                  </a:lnTo>
                  <a:lnTo>
                    <a:pt x="73" y="12"/>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6"/>
            <p:cNvSpPr/>
            <p:nvPr/>
          </p:nvSpPr>
          <p:spPr>
            <a:xfrm>
              <a:off x="1025" y="3796"/>
              <a:ext cx="113" cy="64"/>
            </a:xfrm>
            <a:custGeom>
              <a:avLst/>
              <a:gdLst/>
              <a:ahLst/>
              <a:cxnLst/>
              <a:rect l="l" t="t" r="r" b="b"/>
              <a:pathLst>
                <a:path w="113" h="64" extrusionOk="0">
                  <a:moveTo>
                    <a:pt x="68" y="10"/>
                  </a:moveTo>
                  <a:lnTo>
                    <a:pt x="46" y="47"/>
                  </a:lnTo>
                  <a:lnTo>
                    <a:pt x="48" y="50"/>
                  </a:lnTo>
                  <a:lnTo>
                    <a:pt x="51" y="49"/>
                  </a:lnTo>
                  <a:lnTo>
                    <a:pt x="54" y="48"/>
                  </a:lnTo>
                  <a:lnTo>
                    <a:pt x="56" y="47"/>
                  </a:lnTo>
                  <a:lnTo>
                    <a:pt x="82" y="15"/>
                  </a:lnTo>
                  <a:lnTo>
                    <a:pt x="113" y="26"/>
                  </a:lnTo>
                  <a:lnTo>
                    <a:pt x="89" y="64"/>
                  </a:lnTo>
                  <a:lnTo>
                    <a:pt x="0" y="38"/>
                  </a:lnTo>
                  <a:lnTo>
                    <a:pt x="35" y="0"/>
                  </a:lnTo>
                  <a:lnTo>
                    <a:pt x="40" y="1"/>
                  </a:lnTo>
                  <a:lnTo>
                    <a:pt x="44" y="3"/>
                  </a:lnTo>
                  <a:lnTo>
                    <a:pt x="47" y="4"/>
                  </a:lnTo>
                  <a:lnTo>
                    <a:pt x="52" y="5"/>
                  </a:lnTo>
                  <a:lnTo>
                    <a:pt x="56" y="7"/>
                  </a:lnTo>
                  <a:lnTo>
                    <a:pt x="60" y="8"/>
                  </a:lnTo>
                  <a:lnTo>
                    <a:pt x="64" y="8"/>
                  </a:lnTo>
                  <a:lnTo>
                    <a:pt x="68" y="10"/>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6"/>
            <p:cNvSpPr/>
            <p:nvPr/>
          </p:nvSpPr>
          <p:spPr>
            <a:xfrm>
              <a:off x="727" y="3808"/>
              <a:ext cx="451" cy="158"/>
            </a:xfrm>
            <a:custGeom>
              <a:avLst/>
              <a:gdLst/>
              <a:ahLst/>
              <a:cxnLst/>
              <a:rect l="l" t="t" r="r" b="b"/>
              <a:pathLst>
                <a:path w="451" h="158" extrusionOk="0">
                  <a:moveTo>
                    <a:pt x="398" y="109"/>
                  </a:moveTo>
                  <a:lnTo>
                    <a:pt x="406" y="112"/>
                  </a:lnTo>
                  <a:lnTo>
                    <a:pt x="415" y="115"/>
                  </a:lnTo>
                  <a:lnTo>
                    <a:pt x="425" y="117"/>
                  </a:lnTo>
                  <a:lnTo>
                    <a:pt x="433" y="122"/>
                  </a:lnTo>
                  <a:lnTo>
                    <a:pt x="441" y="126"/>
                  </a:lnTo>
                  <a:lnTo>
                    <a:pt x="448" y="133"/>
                  </a:lnTo>
                  <a:lnTo>
                    <a:pt x="451" y="141"/>
                  </a:lnTo>
                  <a:lnTo>
                    <a:pt x="451" y="153"/>
                  </a:lnTo>
                  <a:lnTo>
                    <a:pt x="445" y="157"/>
                  </a:lnTo>
                  <a:lnTo>
                    <a:pt x="440" y="158"/>
                  </a:lnTo>
                  <a:lnTo>
                    <a:pt x="433" y="158"/>
                  </a:lnTo>
                  <a:lnTo>
                    <a:pt x="428" y="156"/>
                  </a:lnTo>
                  <a:lnTo>
                    <a:pt x="426" y="149"/>
                  </a:lnTo>
                  <a:lnTo>
                    <a:pt x="423" y="141"/>
                  </a:lnTo>
                  <a:lnTo>
                    <a:pt x="418" y="136"/>
                  </a:lnTo>
                  <a:lnTo>
                    <a:pt x="413" y="132"/>
                  </a:lnTo>
                  <a:lnTo>
                    <a:pt x="79" y="38"/>
                  </a:lnTo>
                  <a:lnTo>
                    <a:pt x="70" y="35"/>
                  </a:lnTo>
                  <a:lnTo>
                    <a:pt x="60" y="32"/>
                  </a:lnTo>
                  <a:lnTo>
                    <a:pt x="49" y="30"/>
                  </a:lnTo>
                  <a:lnTo>
                    <a:pt x="39" y="27"/>
                  </a:lnTo>
                  <a:lnTo>
                    <a:pt x="28" y="25"/>
                  </a:lnTo>
                  <a:lnTo>
                    <a:pt x="18" y="21"/>
                  </a:lnTo>
                  <a:lnTo>
                    <a:pt x="9" y="18"/>
                  </a:lnTo>
                  <a:lnTo>
                    <a:pt x="0" y="14"/>
                  </a:lnTo>
                  <a:lnTo>
                    <a:pt x="0" y="11"/>
                  </a:lnTo>
                  <a:lnTo>
                    <a:pt x="3" y="8"/>
                  </a:lnTo>
                  <a:lnTo>
                    <a:pt x="3" y="6"/>
                  </a:lnTo>
                  <a:lnTo>
                    <a:pt x="3" y="3"/>
                  </a:lnTo>
                  <a:lnTo>
                    <a:pt x="3" y="0"/>
                  </a:lnTo>
                  <a:lnTo>
                    <a:pt x="147" y="36"/>
                  </a:lnTo>
                  <a:lnTo>
                    <a:pt x="398" y="10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84" name="Google Shape;184;p6"/>
          <p:cNvGrpSpPr/>
          <p:nvPr/>
        </p:nvGrpSpPr>
        <p:grpSpPr>
          <a:xfrm>
            <a:off x="3435351" y="2366964"/>
            <a:ext cx="6715124" cy="4262437"/>
            <a:chOff x="1205" y="1491"/>
            <a:chExt cx="4231" cy="2685"/>
          </a:xfrm>
        </p:grpSpPr>
        <p:grpSp>
          <p:nvGrpSpPr>
            <p:cNvPr id="185" name="Google Shape;185;p6"/>
            <p:cNvGrpSpPr/>
            <p:nvPr/>
          </p:nvGrpSpPr>
          <p:grpSpPr>
            <a:xfrm>
              <a:off x="1204" y="1849"/>
              <a:ext cx="4231" cy="2328"/>
              <a:chOff x="1206" y="1849"/>
              <a:chExt cx="4231" cy="2328"/>
            </a:xfrm>
          </p:grpSpPr>
          <p:grpSp>
            <p:nvGrpSpPr>
              <p:cNvPr id="186" name="Google Shape;186;p6"/>
              <p:cNvGrpSpPr/>
              <p:nvPr/>
            </p:nvGrpSpPr>
            <p:grpSpPr>
              <a:xfrm>
                <a:off x="1515" y="2072"/>
                <a:ext cx="3921" cy="2104"/>
                <a:chOff x="1515" y="2072"/>
                <a:chExt cx="3921" cy="2104"/>
              </a:xfrm>
            </p:grpSpPr>
            <p:grpSp>
              <p:nvGrpSpPr>
                <p:cNvPr id="187" name="Google Shape;187;p6"/>
                <p:cNvGrpSpPr/>
                <p:nvPr/>
              </p:nvGrpSpPr>
              <p:grpSpPr>
                <a:xfrm>
                  <a:off x="4178" y="2399"/>
                  <a:ext cx="1258" cy="1777"/>
                  <a:chOff x="1116" y="2406"/>
                  <a:chExt cx="1258" cy="1777"/>
                </a:xfrm>
              </p:grpSpPr>
              <p:sp>
                <p:nvSpPr>
                  <p:cNvPr id="188" name="Google Shape;188;p6"/>
                  <p:cNvSpPr/>
                  <p:nvPr/>
                </p:nvSpPr>
                <p:spPr>
                  <a:xfrm>
                    <a:off x="1337" y="3739"/>
                    <a:ext cx="782" cy="377"/>
                  </a:xfrm>
                  <a:custGeom>
                    <a:avLst/>
                    <a:gdLst/>
                    <a:ahLst/>
                    <a:cxnLst/>
                    <a:rect l="l" t="t" r="r" b="b"/>
                    <a:pathLst>
                      <a:path w="782" h="377" extrusionOk="0">
                        <a:moveTo>
                          <a:pt x="191" y="102"/>
                        </a:moveTo>
                        <a:lnTo>
                          <a:pt x="0" y="377"/>
                        </a:lnTo>
                        <a:lnTo>
                          <a:pt x="760" y="377"/>
                        </a:lnTo>
                        <a:lnTo>
                          <a:pt x="782" y="0"/>
                        </a:lnTo>
                        <a:lnTo>
                          <a:pt x="191" y="102"/>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9" name="Google Shape;189;p6"/>
                  <p:cNvSpPr/>
                  <p:nvPr/>
                </p:nvSpPr>
                <p:spPr>
                  <a:xfrm>
                    <a:off x="1530" y="2406"/>
                    <a:ext cx="628" cy="582"/>
                  </a:xfrm>
                  <a:custGeom>
                    <a:avLst/>
                    <a:gdLst/>
                    <a:ahLst/>
                    <a:cxnLst/>
                    <a:rect l="l" t="t" r="r" b="b"/>
                    <a:pathLst>
                      <a:path w="628" h="582" extrusionOk="0">
                        <a:moveTo>
                          <a:pt x="284" y="34"/>
                        </a:moveTo>
                        <a:lnTo>
                          <a:pt x="288" y="32"/>
                        </a:lnTo>
                        <a:lnTo>
                          <a:pt x="293" y="29"/>
                        </a:lnTo>
                        <a:lnTo>
                          <a:pt x="297" y="25"/>
                        </a:lnTo>
                        <a:lnTo>
                          <a:pt x="303" y="22"/>
                        </a:lnTo>
                        <a:lnTo>
                          <a:pt x="308" y="20"/>
                        </a:lnTo>
                        <a:lnTo>
                          <a:pt x="315" y="17"/>
                        </a:lnTo>
                        <a:lnTo>
                          <a:pt x="322" y="13"/>
                        </a:lnTo>
                        <a:lnTo>
                          <a:pt x="330" y="11"/>
                        </a:lnTo>
                        <a:lnTo>
                          <a:pt x="345" y="7"/>
                        </a:lnTo>
                        <a:lnTo>
                          <a:pt x="361" y="3"/>
                        </a:lnTo>
                        <a:lnTo>
                          <a:pt x="377" y="2"/>
                        </a:lnTo>
                        <a:lnTo>
                          <a:pt x="393" y="2"/>
                        </a:lnTo>
                        <a:lnTo>
                          <a:pt x="408" y="5"/>
                        </a:lnTo>
                        <a:lnTo>
                          <a:pt x="423" y="9"/>
                        </a:lnTo>
                        <a:lnTo>
                          <a:pt x="439" y="14"/>
                        </a:lnTo>
                        <a:lnTo>
                          <a:pt x="453" y="23"/>
                        </a:lnTo>
                        <a:lnTo>
                          <a:pt x="476" y="36"/>
                        </a:lnTo>
                        <a:lnTo>
                          <a:pt x="499" y="51"/>
                        </a:lnTo>
                        <a:lnTo>
                          <a:pt x="523" y="68"/>
                        </a:lnTo>
                        <a:lnTo>
                          <a:pt x="544" y="86"/>
                        </a:lnTo>
                        <a:lnTo>
                          <a:pt x="564" y="106"/>
                        </a:lnTo>
                        <a:lnTo>
                          <a:pt x="583" y="127"/>
                        </a:lnTo>
                        <a:lnTo>
                          <a:pt x="596" y="151"/>
                        </a:lnTo>
                        <a:lnTo>
                          <a:pt x="605" y="176"/>
                        </a:lnTo>
                        <a:lnTo>
                          <a:pt x="617" y="221"/>
                        </a:lnTo>
                        <a:lnTo>
                          <a:pt x="625" y="269"/>
                        </a:lnTo>
                        <a:lnTo>
                          <a:pt x="628" y="318"/>
                        </a:lnTo>
                        <a:lnTo>
                          <a:pt x="626" y="365"/>
                        </a:lnTo>
                        <a:lnTo>
                          <a:pt x="616" y="412"/>
                        </a:lnTo>
                        <a:lnTo>
                          <a:pt x="600" y="456"/>
                        </a:lnTo>
                        <a:lnTo>
                          <a:pt x="574" y="495"/>
                        </a:lnTo>
                        <a:lnTo>
                          <a:pt x="539" y="530"/>
                        </a:lnTo>
                        <a:lnTo>
                          <a:pt x="530" y="536"/>
                        </a:lnTo>
                        <a:lnTo>
                          <a:pt x="522" y="542"/>
                        </a:lnTo>
                        <a:lnTo>
                          <a:pt x="513" y="547"/>
                        </a:lnTo>
                        <a:lnTo>
                          <a:pt x="505" y="553"/>
                        </a:lnTo>
                        <a:lnTo>
                          <a:pt x="496" y="559"/>
                        </a:lnTo>
                        <a:lnTo>
                          <a:pt x="489" y="566"/>
                        </a:lnTo>
                        <a:lnTo>
                          <a:pt x="481" y="573"/>
                        </a:lnTo>
                        <a:lnTo>
                          <a:pt x="475" y="582"/>
                        </a:lnTo>
                        <a:lnTo>
                          <a:pt x="474" y="549"/>
                        </a:lnTo>
                        <a:lnTo>
                          <a:pt x="470" y="518"/>
                        </a:lnTo>
                        <a:lnTo>
                          <a:pt x="466" y="485"/>
                        </a:lnTo>
                        <a:lnTo>
                          <a:pt x="458" y="454"/>
                        </a:lnTo>
                        <a:lnTo>
                          <a:pt x="470" y="434"/>
                        </a:lnTo>
                        <a:lnTo>
                          <a:pt x="479" y="412"/>
                        </a:lnTo>
                        <a:lnTo>
                          <a:pt x="481" y="388"/>
                        </a:lnTo>
                        <a:lnTo>
                          <a:pt x="478" y="364"/>
                        </a:lnTo>
                        <a:lnTo>
                          <a:pt x="475" y="359"/>
                        </a:lnTo>
                        <a:lnTo>
                          <a:pt x="471" y="354"/>
                        </a:lnTo>
                        <a:lnTo>
                          <a:pt x="467" y="349"/>
                        </a:lnTo>
                        <a:lnTo>
                          <a:pt x="462" y="345"/>
                        </a:lnTo>
                        <a:lnTo>
                          <a:pt x="457" y="341"/>
                        </a:lnTo>
                        <a:lnTo>
                          <a:pt x="452" y="337"/>
                        </a:lnTo>
                        <a:lnTo>
                          <a:pt x="446" y="334"/>
                        </a:lnTo>
                        <a:lnTo>
                          <a:pt x="441" y="332"/>
                        </a:lnTo>
                        <a:lnTo>
                          <a:pt x="398" y="329"/>
                        </a:lnTo>
                        <a:lnTo>
                          <a:pt x="383" y="313"/>
                        </a:lnTo>
                        <a:lnTo>
                          <a:pt x="367" y="296"/>
                        </a:lnTo>
                        <a:lnTo>
                          <a:pt x="352" y="278"/>
                        </a:lnTo>
                        <a:lnTo>
                          <a:pt x="336" y="261"/>
                        </a:lnTo>
                        <a:lnTo>
                          <a:pt x="322" y="242"/>
                        </a:lnTo>
                        <a:lnTo>
                          <a:pt x="310" y="224"/>
                        </a:lnTo>
                        <a:lnTo>
                          <a:pt x="300" y="204"/>
                        </a:lnTo>
                        <a:lnTo>
                          <a:pt x="293" y="183"/>
                        </a:lnTo>
                        <a:lnTo>
                          <a:pt x="288" y="171"/>
                        </a:lnTo>
                        <a:lnTo>
                          <a:pt x="285" y="159"/>
                        </a:lnTo>
                        <a:lnTo>
                          <a:pt x="282" y="147"/>
                        </a:lnTo>
                        <a:lnTo>
                          <a:pt x="276" y="136"/>
                        </a:lnTo>
                        <a:lnTo>
                          <a:pt x="267" y="144"/>
                        </a:lnTo>
                        <a:lnTo>
                          <a:pt x="259" y="154"/>
                        </a:lnTo>
                        <a:lnTo>
                          <a:pt x="252" y="166"/>
                        </a:lnTo>
                        <a:lnTo>
                          <a:pt x="246" y="177"/>
                        </a:lnTo>
                        <a:lnTo>
                          <a:pt x="240" y="226"/>
                        </a:lnTo>
                        <a:lnTo>
                          <a:pt x="225" y="227"/>
                        </a:lnTo>
                        <a:lnTo>
                          <a:pt x="209" y="226"/>
                        </a:lnTo>
                        <a:lnTo>
                          <a:pt x="193" y="224"/>
                        </a:lnTo>
                        <a:lnTo>
                          <a:pt x="176" y="221"/>
                        </a:lnTo>
                        <a:lnTo>
                          <a:pt x="160" y="219"/>
                        </a:lnTo>
                        <a:lnTo>
                          <a:pt x="144" y="217"/>
                        </a:lnTo>
                        <a:lnTo>
                          <a:pt x="127" y="216"/>
                        </a:lnTo>
                        <a:lnTo>
                          <a:pt x="111" y="217"/>
                        </a:lnTo>
                        <a:lnTo>
                          <a:pt x="104" y="193"/>
                        </a:lnTo>
                        <a:lnTo>
                          <a:pt x="107" y="168"/>
                        </a:lnTo>
                        <a:lnTo>
                          <a:pt x="113" y="144"/>
                        </a:lnTo>
                        <a:lnTo>
                          <a:pt x="122" y="122"/>
                        </a:lnTo>
                        <a:lnTo>
                          <a:pt x="120" y="120"/>
                        </a:lnTo>
                        <a:lnTo>
                          <a:pt x="117" y="119"/>
                        </a:lnTo>
                        <a:lnTo>
                          <a:pt x="115" y="119"/>
                        </a:lnTo>
                        <a:lnTo>
                          <a:pt x="113" y="119"/>
                        </a:lnTo>
                        <a:lnTo>
                          <a:pt x="104" y="129"/>
                        </a:lnTo>
                        <a:lnTo>
                          <a:pt x="97" y="139"/>
                        </a:lnTo>
                        <a:lnTo>
                          <a:pt x="89" y="150"/>
                        </a:lnTo>
                        <a:lnTo>
                          <a:pt x="81" y="159"/>
                        </a:lnTo>
                        <a:lnTo>
                          <a:pt x="74" y="170"/>
                        </a:lnTo>
                        <a:lnTo>
                          <a:pt x="66" y="181"/>
                        </a:lnTo>
                        <a:lnTo>
                          <a:pt x="60" y="192"/>
                        </a:lnTo>
                        <a:lnTo>
                          <a:pt x="52" y="203"/>
                        </a:lnTo>
                        <a:lnTo>
                          <a:pt x="43" y="203"/>
                        </a:lnTo>
                        <a:lnTo>
                          <a:pt x="37" y="197"/>
                        </a:lnTo>
                        <a:lnTo>
                          <a:pt x="30" y="193"/>
                        </a:lnTo>
                        <a:lnTo>
                          <a:pt x="22" y="194"/>
                        </a:lnTo>
                        <a:lnTo>
                          <a:pt x="10" y="184"/>
                        </a:lnTo>
                        <a:lnTo>
                          <a:pt x="3" y="171"/>
                        </a:lnTo>
                        <a:lnTo>
                          <a:pt x="0" y="157"/>
                        </a:lnTo>
                        <a:lnTo>
                          <a:pt x="1" y="142"/>
                        </a:lnTo>
                        <a:lnTo>
                          <a:pt x="5" y="119"/>
                        </a:lnTo>
                        <a:lnTo>
                          <a:pt x="15" y="97"/>
                        </a:lnTo>
                        <a:lnTo>
                          <a:pt x="29" y="78"/>
                        </a:lnTo>
                        <a:lnTo>
                          <a:pt x="47" y="60"/>
                        </a:lnTo>
                        <a:lnTo>
                          <a:pt x="66" y="44"/>
                        </a:lnTo>
                        <a:lnTo>
                          <a:pt x="86" y="31"/>
                        </a:lnTo>
                        <a:lnTo>
                          <a:pt x="107" y="19"/>
                        </a:lnTo>
                        <a:lnTo>
                          <a:pt x="127" y="10"/>
                        </a:lnTo>
                        <a:lnTo>
                          <a:pt x="140" y="6"/>
                        </a:lnTo>
                        <a:lnTo>
                          <a:pt x="154" y="2"/>
                        </a:lnTo>
                        <a:lnTo>
                          <a:pt x="170" y="1"/>
                        </a:lnTo>
                        <a:lnTo>
                          <a:pt x="185" y="0"/>
                        </a:lnTo>
                        <a:lnTo>
                          <a:pt x="200" y="0"/>
                        </a:lnTo>
                        <a:lnTo>
                          <a:pt x="217" y="1"/>
                        </a:lnTo>
                        <a:lnTo>
                          <a:pt x="232" y="2"/>
                        </a:lnTo>
                        <a:lnTo>
                          <a:pt x="246" y="5"/>
                        </a:lnTo>
                        <a:lnTo>
                          <a:pt x="251" y="8"/>
                        </a:lnTo>
                        <a:lnTo>
                          <a:pt x="257" y="10"/>
                        </a:lnTo>
                        <a:lnTo>
                          <a:pt x="261" y="13"/>
                        </a:lnTo>
                        <a:lnTo>
                          <a:pt x="267" y="18"/>
                        </a:lnTo>
                        <a:lnTo>
                          <a:pt x="271" y="21"/>
                        </a:lnTo>
                        <a:lnTo>
                          <a:pt x="276" y="25"/>
                        </a:lnTo>
                        <a:lnTo>
                          <a:pt x="280" y="30"/>
                        </a:lnTo>
                        <a:lnTo>
                          <a:pt x="284" y="3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0" name="Google Shape;190;p6"/>
                  <p:cNvSpPr/>
                  <p:nvPr/>
                </p:nvSpPr>
                <p:spPr>
                  <a:xfrm>
                    <a:off x="2133" y="2562"/>
                    <a:ext cx="241" cy="494"/>
                  </a:xfrm>
                  <a:custGeom>
                    <a:avLst/>
                    <a:gdLst/>
                    <a:ahLst/>
                    <a:cxnLst/>
                    <a:rect l="l" t="t" r="r" b="b"/>
                    <a:pathLst>
                      <a:path w="241" h="494" extrusionOk="0">
                        <a:moveTo>
                          <a:pt x="231" y="44"/>
                        </a:moveTo>
                        <a:lnTo>
                          <a:pt x="238" y="72"/>
                        </a:lnTo>
                        <a:lnTo>
                          <a:pt x="241" y="101"/>
                        </a:lnTo>
                        <a:lnTo>
                          <a:pt x="239" y="130"/>
                        </a:lnTo>
                        <a:lnTo>
                          <a:pt x="233" y="158"/>
                        </a:lnTo>
                        <a:lnTo>
                          <a:pt x="226" y="185"/>
                        </a:lnTo>
                        <a:lnTo>
                          <a:pt x="215" y="213"/>
                        </a:lnTo>
                        <a:lnTo>
                          <a:pt x="203" y="238"/>
                        </a:lnTo>
                        <a:lnTo>
                          <a:pt x="189" y="262"/>
                        </a:lnTo>
                        <a:lnTo>
                          <a:pt x="186" y="276"/>
                        </a:lnTo>
                        <a:lnTo>
                          <a:pt x="184" y="289"/>
                        </a:lnTo>
                        <a:lnTo>
                          <a:pt x="184" y="303"/>
                        </a:lnTo>
                        <a:lnTo>
                          <a:pt x="189" y="317"/>
                        </a:lnTo>
                        <a:lnTo>
                          <a:pt x="181" y="313"/>
                        </a:lnTo>
                        <a:lnTo>
                          <a:pt x="174" y="301"/>
                        </a:lnTo>
                        <a:lnTo>
                          <a:pt x="168" y="288"/>
                        </a:lnTo>
                        <a:lnTo>
                          <a:pt x="165" y="280"/>
                        </a:lnTo>
                        <a:lnTo>
                          <a:pt x="161" y="281"/>
                        </a:lnTo>
                        <a:lnTo>
                          <a:pt x="158" y="283"/>
                        </a:lnTo>
                        <a:lnTo>
                          <a:pt x="156" y="288"/>
                        </a:lnTo>
                        <a:lnTo>
                          <a:pt x="155" y="291"/>
                        </a:lnTo>
                        <a:lnTo>
                          <a:pt x="154" y="307"/>
                        </a:lnTo>
                        <a:lnTo>
                          <a:pt x="153" y="324"/>
                        </a:lnTo>
                        <a:lnTo>
                          <a:pt x="154" y="341"/>
                        </a:lnTo>
                        <a:lnTo>
                          <a:pt x="157" y="358"/>
                        </a:lnTo>
                        <a:lnTo>
                          <a:pt x="163" y="374"/>
                        </a:lnTo>
                        <a:lnTo>
                          <a:pt x="170" y="388"/>
                        </a:lnTo>
                        <a:lnTo>
                          <a:pt x="181" y="401"/>
                        </a:lnTo>
                        <a:lnTo>
                          <a:pt x="195" y="412"/>
                        </a:lnTo>
                        <a:lnTo>
                          <a:pt x="203" y="414"/>
                        </a:lnTo>
                        <a:lnTo>
                          <a:pt x="212" y="413"/>
                        </a:lnTo>
                        <a:lnTo>
                          <a:pt x="219" y="410"/>
                        </a:lnTo>
                        <a:lnTo>
                          <a:pt x="227" y="408"/>
                        </a:lnTo>
                        <a:lnTo>
                          <a:pt x="226" y="417"/>
                        </a:lnTo>
                        <a:lnTo>
                          <a:pt x="224" y="426"/>
                        </a:lnTo>
                        <a:lnTo>
                          <a:pt x="219" y="435"/>
                        </a:lnTo>
                        <a:lnTo>
                          <a:pt x="215" y="444"/>
                        </a:lnTo>
                        <a:lnTo>
                          <a:pt x="209" y="451"/>
                        </a:lnTo>
                        <a:lnTo>
                          <a:pt x="203" y="459"/>
                        </a:lnTo>
                        <a:lnTo>
                          <a:pt x="196" y="466"/>
                        </a:lnTo>
                        <a:lnTo>
                          <a:pt x="189" y="473"/>
                        </a:lnTo>
                        <a:lnTo>
                          <a:pt x="179" y="478"/>
                        </a:lnTo>
                        <a:lnTo>
                          <a:pt x="169" y="484"/>
                        </a:lnTo>
                        <a:lnTo>
                          <a:pt x="158" y="488"/>
                        </a:lnTo>
                        <a:lnTo>
                          <a:pt x="146" y="492"/>
                        </a:lnTo>
                        <a:lnTo>
                          <a:pt x="135" y="494"/>
                        </a:lnTo>
                        <a:lnTo>
                          <a:pt x="123" y="494"/>
                        </a:lnTo>
                        <a:lnTo>
                          <a:pt x="111" y="493"/>
                        </a:lnTo>
                        <a:lnTo>
                          <a:pt x="99" y="490"/>
                        </a:lnTo>
                        <a:lnTo>
                          <a:pt x="87" y="486"/>
                        </a:lnTo>
                        <a:lnTo>
                          <a:pt x="75" y="481"/>
                        </a:lnTo>
                        <a:lnTo>
                          <a:pt x="64" y="474"/>
                        </a:lnTo>
                        <a:lnTo>
                          <a:pt x="54" y="466"/>
                        </a:lnTo>
                        <a:lnTo>
                          <a:pt x="43" y="459"/>
                        </a:lnTo>
                        <a:lnTo>
                          <a:pt x="33" y="450"/>
                        </a:lnTo>
                        <a:lnTo>
                          <a:pt x="23" y="440"/>
                        </a:lnTo>
                        <a:lnTo>
                          <a:pt x="14" y="429"/>
                        </a:lnTo>
                        <a:lnTo>
                          <a:pt x="8" y="409"/>
                        </a:lnTo>
                        <a:lnTo>
                          <a:pt x="2" y="386"/>
                        </a:lnTo>
                        <a:lnTo>
                          <a:pt x="0" y="364"/>
                        </a:lnTo>
                        <a:lnTo>
                          <a:pt x="2" y="341"/>
                        </a:lnTo>
                        <a:lnTo>
                          <a:pt x="13" y="328"/>
                        </a:lnTo>
                        <a:lnTo>
                          <a:pt x="22" y="314"/>
                        </a:lnTo>
                        <a:lnTo>
                          <a:pt x="29" y="299"/>
                        </a:lnTo>
                        <a:lnTo>
                          <a:pt x="35" y="283"/>
                        </a:lnTo>
                        <a:lnTo>
                          <a:pt x="39" y="268"/>
                        </a:lnTo>
                        <a:lnTo>
                          <a:pt x="43" y="252"/>
                        </a:lnTo>
                        <a:lnTo>
                          <a:pt x="46" y="235"/>
                        </a:lnTo>
                        <a:lnTo>
                          <a:pt x="48" y="218"/>
                        </a:lnTo>
                        <a:lnTo>
                          <a:pt x="68" y="207"/>
                        </a:lnTo>
                        <a:lnTo>
                          <a:pt x="83" y="192"/>
                        </a:lnTo>
                        <a:lnTo>
                          <a:pt x="94" y="174"/>
                        </a:lnTo>
                        <a:lnTo>
                          <a:pt x="102" y="155"/>
                        </a:lnTo>
                        <a:lnTo>
                          <a:pt x="106" y="133"/>
                        </a:lnTo>
                        <a:lnTo>
                          <a:pt x="108" y="111"/>
                        </a:lnTo>
                        <a:lnTo>
                          <a:pt x="108" y="88"/>
                        </a:lnTo>
                        <a:lnTo>
                          <a:pt x="108" y="67"/>
                        </a:lnTo>
                        <a:lnTo>
                          <a:pt x="107" y="59"/>
                        </a:lnTo>
                        <a:lnTo>
                          <a:pt x="104" y="51"/>
                        </a:lnTo>
                        <a:lnTo>
                          <a:pt x="99" y="44"/>
                        </a:lnTo>
                        <a:lnTo>
                          <a:pt x="95" y="36"/>
                        </a:lnTo>
                        <a:lnTo>
                          <a:pt x="93" y="28"/>
                        </a:lnTo>
                        <a:lnTo>
                          <a:pt x="93" y="22"/>
                        </a:lnTo>
                        <a:lnTo>
                          <a:pt x="97" y="16"/>
                        </a:lnTo>
                        <a:lnTo>
                          <a:pt x="108" y="11"/>
                        </a:lnTo>
                        <a:lnTo>
                          <a:pt x="124" y="4"/>
                        </a:lnTo>
                        <a:lnTo>
                          <a:pt x="141" y="0"/>
                        </a:lnTo>
                        <a:lnTo>
                          <a:pt x="157" y="0"/>
                        </a:lnTo>
                        <a:lnTo>
                          <a:pt x="173" y="2"/>
                        </a:lnTo>
                        <a:lnTo>
                          <a:pt x="189" y="8"/>
                        </a:lnTo>
                        <a:lnTo>
                          <a:pt x="204" y="16"/>
                        </a:lnTo>
                        <a:lnTo>
                          <a:pt x="218" y="28"/>
                        </a:lnTo>
                        <a:lnTo>
                          <a:pt x="231" y="44"/>
                        </a:lnTo>
                        <a:close/>
                      </a:path>
                    </a:pathLst>
                  </a:custGeom>
                  <a:solidFill>
                    <a:srgbClr val="FFFF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6"/>
                  <p:cNvSpPr/>
                  <p:nvPr/>
                </p:nvSpPr>
                <p:spPr>
                  <a:xfrm>
                    <a:off x="2179" y="2600"/>
                    <a:ext cx="39" cy="147"/>
                  </a:xfrm>
                  <a:custGeom>
                    <a:avLst/>
                    <a:gdLst/>
                    <a:ahLst/>
                    <a:cxnLst/>
                    <a:rect l="l" t="t" r="r" b="b"/>
                    <a:pathLst>
                      <a:path w="39" h="147" extrusionOk="0">
                        <a:moveTo>
                          <a:pt x="37" y="21"/>
                        </a:moveTo>
                        <a:lnTo>
                          <a:pt x="39" y="37"/>
                        </a:lnTo>
                        <a:lnTo>
                          <a:pt x="39" y="54"/>
                        </a:lnTo>
                        <a:lnTo>
                          <a:pt x="37" y="71"/>
                        </a:lnTo>
                        <a:lnTo>
                          <a:pt x="35" y="87"/>
                        </a:lnTo>
                        <a:lnTo>
                          <a:pt x="29" y="104"/>
                        </a:lnTo>
                        <a:lnTo>
                          <a:pt x="24" y="119"/>
                        </a:lnTo>
                        <a:lnTo>
                          <a:pt x="16" y="134"/>
                        </a:lnTo>
                        <a:lnTo>
                          <a:pt x="6" y="147"/>
                        </a:lnTo>
                        <a:lnTo>
                          <a:pt x="10" y="117"/>
                        </a:lnTo>
                        <a:lnTo>
                          <a:pt x="10" y="83"/>
                        </a:lnTo>
                        <a:lnTo>
                          <a:pt x="8" y="49"/>
                        </a:lnTo>
                        <a:lnTo>
                          <a:pt x="4" y="18"/>
                        </a:lnTo>
                        <a:lnTo>
                          <a:pt x="0" y="9"/>
                        </a:lnTo>
                        <a:lnTo>
                          <a:pt x="3" y="6"/>
                        </a:lnTo>
                        <a:lnTo>
                          <a:pt x="8" y="3"/>
                        </a:lnTo>
                        <a:lnTo>
                          <a:pt x="13" y="2"/>
                        </a:lnTo>
                        <a:lnTo>
                          <a:pt x="17" y="0"/>
                        </a:lnTo>
                        <a:lnTo>
                          <a:pt x="25" y="2"/>
                        </a:lnTo>
                        <a:lnTo>
                          <a:pt x="30" y="7"/>
                        </a:lnTo>
                        <a:lnTo>
                          <a:pt x="34" y="14"/>
                        </a:lnTo>
                        <a:lnTo>
                          <a:pt x="37" y="21"/>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6"/>
                  <p:cNvSpPr/>
                  <p:nvPr/>
                </p:nvSpPr>
                <p:spPr>
                  <a:xfrm>
                    <a:off x="1540" y="2608"/>
                    <a:ext cx="448" cy="563"/>
                  </a:xfrm>
                  <a:custGeom>
                    <a:avLst/>
                    <a:gdLst/>
                    <a:ahLst/>
                    <a:cxnLst/>
                    <a:rect l="l" t="t" r="r" b="b"/>
                    <a:pathLst>
                      <a:path w="448" h="563" extrusionOk="0">
                        <a:moveTo>
                          <a:pt x="79" y="34"/>
                        </a:moveTo>
                        <a:lnTo>
                          <a:pt x="83" y="37"/>
                        </a:lnTo>
                        <a:lnTo>
                          <a:pt x="89" y="39"/>
                        </a:lnTo>
                        <a:lnTo>
                          <a:pt x="94" y="39"/>
                        </a:lnTo>
                        <a:lnTo>
                          <a:pt x="100" y="39"/>
                        </a:lnTo>
                        <a:lnTo>
                          <a:pt x="106" y="39"/>
                        </a:lnTo>
                        <a:lnTo>
                          <a:pt x="113" y="39"/>
                        </a:lnTo>
                        <a:lnTo>
                          <a:pt x="118" y="40"/>
                        </a:lnTo>
                        <a:lnTo>
                          <a:pt x="124" y="41"/>
                        </a:lnTo>
                        <a:lnTo>
                          <a:pt x="248" y="51"/>
                        </a:lnTo>
                        <a:lnTo>
                          <a:pt x="257" y="41"/>
                        </a:lnTo>
                        <a:lnTo>
                          <a:pt x="261" y="28"/>
                        </a:lnTo>
                        <a:lnTo>
                          <a:pt x="263" y="15"/>
                        </a:lnTo>
                        <a:lnTo>
                          <a:pt x="265" y="1"/>
                        </a:lnTo>
                        <a:lnTo>
                          <a:pt x="275" y="24"/>
                        </a:lnTo>
                        <a:lnTo>
                          <a:pt x="290" y="50"/>
                        </a:lnTo>
                        <a:lnTo>
                          <a:pt x="308" y="77"/>
                        </a:lnTo>
                        <a:lnTo>
                          <a:pt x="326" y="104"/>
                        </a:lnTo>
                        <a:lnTo>
                          <a:pt x="344" y="130"/>
                        </a:lnTo>
                        <a:lnTo>
                          <a:pt x="359" y="150"/>
                        </a:lnTo>
                        <a:lnTo>
                          <a:pt x="371" y="163"/>
                        </a:lnTo>
                        <a:lnTo>
                          <a:pt x="375" y="169"/>
                        </a:lnTo>
                        <a:lnTo>
                          <a:pt x="382" y="164"/>
                        </a:lnTo>
                        <a:lnTo>
                          <a:pt x="388" y="160"/>
                        </a:lnTo>
                        <a:lnTo>
                          <a:pt x="395" y="157"/>
                        </a:lnTo>
                        <a:lnTo>
                          <a:pt x="401" y="153"/>
                        </a:lnTo>
                        <a:lnTo>
                          <a:pt x="408" y="152"/>
                        </a:lnTo>
                        <a:lnTo>
                          <a:pt x="415" y="152"/>
                        </a:lnTo>
                        <a:lnTo>
                          <a:pt x="420" y="153"/>
                        </a:lnTo>
                        <a:lnTo>
                          <a:pt x="424" y="157"/>
                        </a:lnTo>
                        <a:lnTo>
                          <a:pt x="429" y="161"/>
                        </a:lnTo>
                        <a:lnTo>
                          <a:pt x="432" y="165"/>
                        </a:lnTo>
                        <a:lnTo>
                          <a:pt x="434" y="171"/>
                        </a:lnTo>
                        <a:lnTo>
                          <a:pt x="436" y="176"/>
                        </a:lnTo>
                        <a:lnTo>
                          <a:pt x="437" y="193"/>
                        </a:lnTo>
                        <a:lnTo>
                          <a:pt x="439" y="210"/>
                        </a:lnTo>
                        <a:lnTo>
                          <a:pt x="436" y="227"/>
                        </a:lnTo>
                        <a:lnTo>
                          <a:pt x="429" y="241"/>
                        </a:lnTo>
                        <a:lnTo>
                          <a:pt x="422" y="246"/>
                        </a:lnTo>
                        <a:lnTo>
                          <a:pt x="416" y="250"/>
                        </a:lnTo>
                        <a:lnTo>
                          <a:pt x="409" y="255"/>
                        </a:lnTo>
                        <a:lnTo>
                          <a:pt x="401" y="259"/>
                        </a:lnTo>
                        <a:lnTo>
                          <a:pt x="395" y="261"/>
                        </a:lnTo>
                        <a:lnTo>
                          <a:pt x="387" y="262"/>
                        </a:lnTo>
                        <a:lnTo>
                          <a:pt x="379" y="262"/>
                        </a:lnTo>
                        <a:lnTo>
                          <a:pt x="371" y="259"/>
                        </a:lnTo>
                        <a:lnTo>
                          <a:pt x="369" y="261"/>
                        </a:lnTo>
                        <a:lnTo>
                          <a:pt x="367" y="264"/>
                        </a:lnTo>
                        <a:lnTo>
                          <a:pt x="366" y="266"/>
                        </a:lnTo>
                        <a:lnTo>
                          <a:pt x="366" y="269"/>
                        </a:lnTo>
                        <a:lnTo>
                          <a:pt x="374" y="277"/>
                        </a:lnTo>
                        <a:lnTo>
                          <a:pt x="383" y="280"/>
                        </a:lnTo>
                        <a:lnTo>
                          <a:pt x="392" y="281"/>
                        </a:lnTo>
                        <a:lnTo>
                          <a:pt x="399" y="280"/>
                        </a:lnTo>
                        <a:lnTo>
                          <a:pt x="406" y="277"/>
                        </a:lnTo>
                        <a:lnTo>
                          <a:pt x="411" y="274"/>
                        </a:lnTo>
                        <a:lnTo>
                          <a:pt x="415" y="272"/>
                        </a:lnTo>
                        <a:lnTo>
                          <a:pt x="416" y="271"/>
                        </a:lnTo>
                        <a:lnTo>
                          <a:pt x="421" y="290"/>
                        </a:lnTo>
                        <a:lnTo>
                          <a:pt x="424" y="309"/>
                        </a:lnTo>
                        <a:lnTo>
                          <a:pt x="427" y="329"/>
                        </a:lnTo>
                        <a:lnTo>
                          <a:pt x="429" y="350"/>
                        </a:lnTo>
                        <a:lnTo>
                          <a:pt x="432" y="369"/>
                        </a:lnTo>
                        <a:lnTo>
                          <a:pt x="435" y="390"/>
                        </a:lnTo>
                        <a:lnTo>
                          <a:pt x="441" y="409"/>
                        </a:lnTo>
                        <a:lnTo>
                          <a:pt x="448" y="427"/>
                        </a:lnTo>
                        <a:lnTo>
                          <a:pt x="442" y="532"/>
                        </a:lnTo>
                        <a:lnTo>
                          <a:pt x="430" y="533"/>
                        </a:lnTo>
                        <a:lnTo>
                          <a:pt x="418" y="533"/>
                        </a:lnTo>
                        <a:lnTo>
                          <a:pt x="406" y="534"/>
                        </a:lnTo>
                        <a:lnTo>
                          <a:pt x="394" y="535"/>
                        </a:lnTo>
                        <a:lnTo>
                          <a:pt x="382" y="537"/>
                        </a:lnTo>
                        <a:lnTo>
                          <a:pt x="371" y="538"/>
                        </a:lnTo>
                        <a:lnTo>
                          <a:pt x="359" y="540"/>
                        </a:lnTo>
                        <a:lnTo>
                          <a:pt x="347" y="541"/>
                        </a:lnTo>
                        <a:lnTo>
                          <a:pt x="336" y="544"/>
                        </a:lnTo>
                        <a:lnTo>
                          <a:pt x="324" y="546"/>
                        </a:lnTo>
                        <a:lnTo>
                          <a:pt x="312" y="548"/>
                        </a:lnTo>
                        <a:lnTo>
                          <a:pt x="301" y="551"/>
                        </a:lnTo>
                        <a:lnTo>
                          <a:pt x="290" y="553"/>
                        </a:lnTo>
                        <a:lnTo>
                          <a:pt x="278" y="557"/>
                        </a:lnTo>
                        <a:lnTo>
                          <a:pt x="268" y="560"/>
                        </a:lnTo>
                        <a:lnTo>
                          <a:pt x="257" y="563"/>
                        </a:lnTo>
                        <a:lnTo>
                          <a:pt x="253" y="550"/>
                        </a:lnTo>
                        <a:lnTo>
                          <a:pt x="252" y="536"/>
                        </a:lnTo>
                        <a:lnTo>
                          <a:pt x="251" y="522"/>
                        </a:lnTo>
                        <a:lnTo>
                          <a:pt x="249" y="508"/>
                        </a:lnTo>
                        <a:lnTo>
                          <a:pt x="247" y="494"/>
                        </a:lnTo>
                        <a:lnTo>
                          <a:pt x="241" y="482"/>
                        </a:lnTo>
                        <a:lnTo>
                          <a:pt x="234" y="471"/>
                        </a:lnTo>
                        <a:lnTo>
                          <a:pt x="222" y="462"/>
                        </a:lnTo>
                        <a:lnTo>
                          <a:pt x="202" y="462"/>
                        </a:lnTo>
                        <a:lnTo>
                          <a:pt x="181" y="465"/>
                        </a:lnTo>
                        <a:lnTo>
                          <a:pt x="161" y="468"/>
                        </a:lnTo>
                        <a:lnTo>
                          <a:pt x="140" y="471"/>
                        </a:lnTo>
                        <a:lnTo>
                          <a:pt x="120" y="472"/>
                        </a:lnTo>
                        <a:lnTo>
                          <a:pt x="102" y="468"/>
                        </a:lnTo>
                        <a:lnTo>
                          <a:pt x="83" y="461"/>
                        </a:lnTo>
                        <a:lnTo>
                          <a:pt x="68" y="448"/>
                        </a:lnTo>
                        <a:lnTo>
                          <a:pt x="67" y="436"/>
                        </a:lnTo>
                        <a:lnTo>
                          <a:pt x="68" y="425"/>
                        </a:lnTo>
                        <a:lnTo>
                          <a:pt x="71" y="413"/>
                        </a:lnTo>
                        <a:lnTo>
                          <a:pt x="75" y="402"/>
                        </a:lnTo>
                        <a:lnTo>
                          <a:pt x="77" y="392"/>
                        </a:lnTo>
                        <a:lnTo>
                          <a:pt x="76" y="381"/>
                        </a:lnTo>
                        <a:lnTo>
                          <a:pt x="70" y="371"/>
                        </a:lnTo>
                        <a:lnTo>
                          <a:pt x="59" y="363"/>
                        </a:lnTo>
                        <a:lnTo>
                          <a:pt x="65" y="358"/>
                        </a:lnTo>
                        <a:lnTo>
                          <a:pt x="71" y="355"/>
                        </a:lnTo>
                        <a:lnTo>
                          <a:pt x="77" y="351"/>
                        </a:lnTo>
                        <a:lnTo>
                          <a:pt x="83" y="345"/>
                        </a:lnTo>
                        <a:lnTo>
                          <a:pt x="89" y="341"/>
                        </a:lnTo>
                        <a:lnTo>
                          <a:pt x="93" y="335"/>
                        </a:lnTo>
                        <a:lnTo>
                          <a:pt x="97" y="329"/>
                        </a:lnTo>
                        <a:lnTo>
                          <a:pt x="99" y="323"/>
                        </a:lnTo>
                        <a:lnTo>
                          <a:pt x="93" y="318"/>
                        </a:lnTo>
                        <a:lnTo>
                          <a:pt x="86" y="315"/>
                        </a:lnTo>
                        <a:lnTo>
                          <a:pt x="78" y="312"/>
                        </a:lnTo>
                        <a:lnTo>
                          <a:pt x="70" y="310"/>
                        </a:lnTo>
                        <a:lnTo>
                          <a:pt x="63" y="308"/>
                        </a:lnTo>
                        <a:lnTo>
                          <a:pt x="55" y="306"/>
                        </a:lnTo>
                        <a:lnTo>
                          <a:pt x="47" y="303"/>
                        </a:lnTo>
                        <a:lnTo>
                          <a:pt x="41" y="298"/>
                        </a:lnTo>
                        <a:lnTo>
                          <a:pt x="39" y="286"/>
                        </a:lnTo>
                        <a:lnTo>
                          <a:pt x="39" y="273"/>
                        </a:lnTo>
                        <a:lnTo>
                          <a:pt x="36" y="261"/>
                        </a:lnTo>
                        <a:lnTo>
                          <a:pt x="24" y="254"/>
                        </a:lnTo>
                        <a:lnTo>
                          <a:pt x="17" y="250"/>
                        </a:lnTo>
                        <a:lnTo>
                          <a:pt x="10" y="246"/>
                        </a:lnTo>
                        <a:lnTo>
                          <a:pt x="4" y="242"/>
                        </a:lnTo>
                        <a:lnTo>
                          <a:pt x="0" y="235"/>
                        </a:lnTo>
                        <a:lnTo>
                          <a:pt x="4" y="230"/>
                        </a:lnTo>
                        <a:lnTo>
                          <a:pt x="9" y="223"/>
                        </a:lnTo>
                        <a:lnTo>
                          <a:pt x="14" y="218"/>
                        </a:lnTo>
                        <a:lnTo>
                          <a:pt x="19" y="211"/>
                        </a:lnTo>
                        <a:lnTo>
                          <a:pt x="24" y="206"/>
                        </a:lnTo>
                        <a:lnTo>
                          <a:pt x="29" y="199"/>
                        </a:lnTo>
                        <a:lnTo>
                          <a:pt x="33" y="194"/>
                        </a:lnTo>
                        <a:lnTo>
                          <a:pt x="39" y="188"/>
                        </a:lnTo>
                        <a:lnTo>
                          <a:pt x="43" y="180"/>
                        </a:lnTo>
                        <a:lnTo>
                          <a:pt x="47" y="172"/>
                        </a:lnTo>
                        <a:lnTo>
                          <a:pt x="53" y="164"/>
                        </a:lnTo>
                        <a:lnTo>
                          <a:pt x="57" y="157"/>
                        </a:lnTo>
                        <a:lnTo>
                          <a:pt x="59" y="149"/>
                        </a:lnTo>
                        <a:lnTo>
                          <a:pt x="62" y="142"/>
                        </a:lnTo>
                        <a:lnTo>
                          <a:pt x="61" y="133"/>
                        </a:lnTo>
                        <a:lnTo>
                          <a:pt x="56" y="124"/>
                        </a:lnTo>
                        <a:lnTo>
                          <a:pt x="51" y="111"/>
                        </a:lnTo>
                        <a:lnTo>
                          <a:pt x="47" y="98"/>
                        </a:lnTo>
                        <a:lnTo>
                          <a:pt x="43" y="85"/>
                        </a:lnTo>
                        <a:lnTo>
                          <a:pt x="38" y="72"/>
                        </a:lnTo>
                        <a:lnTo>
                          <a:pt x="37" y="62"/>
                        </a:lnTo>
                        <a:lnTo>
                          <a:pt x="34" y="51"/>
                        </a:lnTo>
                        <a:lnTo>
                          <a:pt x="34" y="40"/>
                        </a:lnTo>
                        <a:lnTo>
                          <a:pt x="38" y="30"/>
                        </a:lnTo>
                        <a:lnTo>
                          <a:pt x="46" y="31"/>
                        </a:lnTo>
                        <a:lnTo>
                          <a:pt x="55" y="27"/>
                        </a:lnTo>
                        <a:lnTo>
                          <a:pt x="62" y="19"/>
                        </a:lnTo>
                        <a:lnTo>
                          <a:pt x="68" y="12"/>
                        </a:lnTo>
                        <a:lnTo>
                          <a:pt x="74" y="0"/>
                        </a:lnTo>
                        <a:lnTo>
                          <a:pt x="74" y="9"/>
                        </a:lnTo>
                        <a:lnTo>
                          <a:pt x="75" y="17"/>
                        </a:lnTo>
                        <a:lnTo>
                          <a:pt x="76" y="26"/>
                        </a:lnTo>
                        <a:lnTo>
                          <a:pt x="79" y="34"/>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p6"/>
                  <p:cNvSpPr/>
                  <p:nvPr/>
                </p:nvSpPr>
                <p:spPr>
                  <a:xfrm>
                    <a:off x="1590" y="2663"/>
                    <a:ext cx="79" cy="43"/>
                  </a:xfrm>
                  <a:custGeom>
                    <a:avLst/>
                    <a:gdLst/>
                    <a:ahLst/>
                    <a:cxnLst/>
                    <a:rect l="l" t="t" r="r" b="b"/>
                    <a:pathLst>
                      <a:path w="79" h="43" extrusionOk="0">
                        <a:moveTo>
                          <a:pt x="77" y="32"/>
                        </a:moveTo>
                        <a:lnTo>
                          <a:pt x="79" y="35"/>
                        </a:lnTo>
                        <a:lnTo>
                          <a:pt x="79" y="39"/>
                        </a:lnTo>
                        <a:lnTo>
                          <a:pt x="77" y="42"/>
                        </a:lnTo>
                        <a:lnTo>
                          <a:pt x="74" y="43"/>
                        </a:lnTo>
                        <a:lnTo>
                          <a:pt x="65" y="36"/>
                        </a:lnTo>
                        <a:lnTo>
                          <a:pt x="55" y="32"/>
                        </a:lnTo>
                        <a:lnTo>
                          <a:pt x="47" y="29"/>
                        </a:lnTo>
                        <a:lnTo>
                          <a:pt x="38" y="27"/>
                        </a:lnTo>
                        <a:lnTo>
                          <a:pt x="29" y="25"/>
                        </a:lnTo>
                        <a:lnTo>
                          <a:pt x="19" y="24"/>
                        </a:lnTo>
                        <a:lnTo>
                          <a:pt x="11" y="23"/>
                        </a:lnTo>
                        <a:lnTo>
                          <a:pt x="1" y="22"/>
                        </a:lnTo>
                        <a:lnTo>
                          <a:pt x="1" y="16"/>
                        </a:lnTo>
                        <a:lnTo>
                          <a:pt x="0" y="8"/>
                        </a:lnTo>
                        <a:lnTo>
                          <a:pt x="0" y="3"/>
                        </a:lnTo>
                        <a:lnTo>
                          <a:pt x="8" y="0"/>
                        </a:lnTo>
                        <a:lnTo>
                          <a:pt x="18" y="1"/>
                        </a:lnTo>
                        <a:lnTo>
                          <a:pt x="27" y="4"/>
                        </a:lnTo>
                        <a:lnTo>
                          <a:pt x="36" y="8"/>
                        </a:lnTo>
                        <a:lnTo>
                          <a:pt x="44" y="12"/>
                        </a:lnTo>
                        <a:lnTo>
                          <a:pt x="52" y="17"/>
                        </a:lnTo>
                        <a:lnTo>
                          <a:pt x="61" y="22"/>
                        </a:lnTo>
                        <a:lnTo>
                          <a:pt x="68" y="28"/>
                        </a:lnTo>
                        <a:lnTo>
                          <a:pt x="77"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4" name="Google Shape;194;p6"/>
                  <p:cNvSpPr/>
                  <p:nvPr/>
                </p:nvSpPr>
                <p:spPr>
                  <a:xfrm>
                    <a:off x="1597" y="2710"/>
                    <a:ext cx="89" cy="69"/>
                  </a:xfrm>
                  <a:custGeom>
                    <a:avLst/>
                    <a:gdLst/>
                    <a:ahLst/>
                    <a:cxnLst/>
                    <a:rect l="l" t="t" r="r" b="b"/>
                    <a:pathLst>
                      <a:path w="89" h="69" extrusionOk="0">
                        <a:moveTo>
                          <a:pt x="40" y="17"/>
                        </a:moveTo>
                        <a:lnTo>
                          <a:pt x="45" y="23"/>
                        </a:lnTo>
                        <a:lnTo>
                          <a:pt x="51" y="30"/>
                        </a:lnTo>
                        <a:lnTo>
                          <a:pt x="59" y="36"/>
                        </a:lnTo>
                        <a:lnTo>
                          <a:pt x="67" y="40"/>
                        </a:lnTo>
                        <a:lnTo>
                          <a:pt x="73" y="41"/>
                        </a:lnTo>
                        <a:lnTo>
                          <a:pt x="79" y="43"/>
                        </a:lnTo>
                        <a:lnTo>
                          <a:pt x="83" y="46"/>
                        </a:lnTo>
                        <a:lnTo>
                          <a:pt x="89" y="49"/>
                        </a:lnTo>
                        <a:lnTo>
                          <a:pt x="89" y="57"/>
                        </a:lnTo>
                        <a:lnTo>
                          <a:pt x="84" y="59"/>
                        </a:lnTo>
                        <a:lnTo>
                          <a:pt x="78" y="61"/>
                        </a:lnTo>
                        <a:lnTo>
                          <a:pt x="72" y="63"/>
                        </a:lnTo>
                        <a:lnTo>
                          <a:pt x="67" y="65"/>
                        </a:lnTo>
                        <a:lnTo>
                          <a:pt x="60" y="65"/>
                        </a:lnTo>
                        <a:lnTo>
                          <a:pt x="54" y="66"/>
                        </a:lnTo>
                        <a:lnTo>
                          <a:pt x="48" y="66"/>
                        </a:lnTo>
                        <a:lnTo>
                          <a:pt x="42" y="67"/>
                        </a:lnTo>
                        <a:lnTo>
                          <a:pt x="35" y="68"/>
                        </a:lnTo>
                        <a:lnTo>
                          <a:pt x="29" y="68"/>
                        </a:lnTo>
                        <a:lnTo>
                          <a:pt x="23" y="69"/>
                        </a:lnTo>
                        <a:lnTo>
                          <a:pt x="22" y="62"/>
                        </a:lnTo>
                        <a:lnTo>
                          <a:pt x="22" y="55"/>
                        </a:lnTo>
                        <a:lnTo>
                          <a:pt x="21" y="47"/>
                        </a:lnTo>
                        <a:lnTo>
                          <a:pt x="19" y="41"/>
                        </a:lnTo>
                        <a:lnTo>
                          <a:pt x="20" y="34"/>
                        </a:lnTo>
                        <a:lnTo>
                          <a:pt x="19" y="29"/>
                        </a:lnTo>
                        <a:lnTo>
                          <a:pt x="16" y="24"/>
                        </a:lnTo>
                        <a:lnTo>
                          <a:pt x="11" y="20"/>
                        </a:lnTo>
                        <a:lnTo>
                          <a:pt x="7" y="16"/>
                        </a:lnTo>
                        <a:lnTo>
                          <a:pt x="2" y="11"/>
                        </a:lnTo>
                        <a:lnTo>
                          <a:pt x="0" y="6"/>
                        </a:lnTo>
                        <a:lnTo>
                          <a:pt x="1" y="0"/>
                        </a:lnTo>
                        <a:lnTo>
                          <a:pt x="7" y="0"/>
                        </a:lnTo>
                        <a:lnTo>
                          <a:pt x="12" y="2"/>
                        </a:lnTo>
                        <a:lnTo>
                          <a:pt x="17" y="4"/>
                        </a:lnTo>
                        <a:lnTo>
                          <a:pt x="21" y="7"/>
                        </a:lnTo>
                        <a:lnTo>
                          <a:pt x="25" y="9"/>
                        </a:lnTo>
                        <a:lnTo>
                          <a:pt x="30" y="12"/>
                        </a:lnTo>
                        <a:lnTo>
                          <a:pt x="35" y="14"/>
                        </a:lnTo>
                        <a:lnTo>
                          <a:pt x="40"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p6"/>
                  <p:cNvSpPr/>
                  <p:nvPr/>
                </p:nvSpPr>
                <p:spPr>
                  <a:xfrm>
                    <a:off x="1538" y="3171"/>
                    <a:ext cx="589" cy="592"/>
                  </a:xfrm>
                  <a:custGeom>
                    <a:avLst/>
                    <a:gdLst/>
                    <a:ahLst/>
                    <a:cxnLst/>
                    <a:rect l="l" t="t" r="r" b="b"/>
                    <a:pathLst>
                      <a:path w="589" h="592" extrusionOk="0">
                        <a:moveTo>
                          <a:pt x="506" y="54"/>
                        </a:moveTo>
                        <a:lnTo>
                          <a:pt x="524" y="79"/>
                        </a:lnTo>
                        <a:lnTo>
                          <a:pt x="541" y="104"/>
                        </a:lnTo>
                        <a:lnTo>
                          <a:pt x="556" y="130"/>
                        </a:lnTo>
                        <a:lnTo>
                          <a:pt x="568" y="157"/>
                        </a:lnTo>
                        <a:lnTo>
                          <a:pt x="578" y="184"/>
                        </a:lnTo>
                        <a:lnTo>
                          <a:pt x="585" y="214"/>
                        </a:lnTo>
                        <a:lnTo>
                          <a:pt x="589" y="244"/>
                        </a:lnTo>
                        <a:lnTo>
                          <a:pt x="589" y="277"/>
                        </a:lnTo>
                        <a:lnTo>
                          <a:pt x="556" y="315"/>
                        </a:lnTo>
                        <a:lnTo>
                          <a:pt x="553" y="277"/>
                        </a:lnTo>
                        <a:lnTo>
                          <a:pt x="548" y="238"/>
                        </a:lnTo>
                        <a:lnTo>
                          <a:pt x="542" y="201"/>
                        </a:lnTo>
                        <a:lnTo>
                          <a:pt x="531" y="164"/>
                        </a:lnTo>
                        <a:lnTo>
                          <a:pt x="517" y="130"/>
                        </a:lnTo>
                        <a:lnTo>
                          <a:pt x="497" y="101"/>
                        </a:lnTo>
                        <a:lnTo>
                          <a:pt x="471" y="75"/>
                        </a:lnTo>
                        <a:lnTo>
                          <a:pt x="437" y="56"/>
                        </a:lnTo>
                        <a:lnTo>
                          <a:pt x="421" y="59"/>
                        </a:lnTo>
                        <a:lnTo>
                          <a:pt x="405" y="62"/>
                        </a:lnTo>
                        <a:lnTo>
                          <a:pt x="388" y="68"/>
                        </a:lnTo>
                        <a:lnTo>
                          <a:pt x="373" y="73"/>
                        </a:lnTo>
                        <a:lnTo>
                          <a:pt x="358" y="81"/>
                        </a:lnTo>
                        <a:lnTo>
                          <a:pt x="342" y="89"/>
                        </a:lnTo>
                        <a:lnTo>
                          <a:pt x="327" y="98"/>
                        </a:lnTo>
                        <a:lnTo>
                          <a:pt x="314" y="107"/>
                        </a:lnTo>
                        <a:lnTo>
                          <a:pt x="300" y="118"/>
                        </a:lnTo>
                        <a:lnTo>
                          <a:pt x="287" y="130"/>
                        </a:lnTo>
                        <a:lnTo>
                          <a:pt x="275" y="142"/>
                        </a:lnTo>
                        <a:lnTo>
                          <a:pt x="263" y="155"/>
                        </a:lnTo>
                        <a:lnTo>
                          <a:pt x="252" y="168"/>
                        </a:lnTo>
                        <a:lnTo>
                          <a:pt x="242" y="182"/>
                        </a:lnTo>
                        <a:lnTo>
                          <a:pt x="234" y="196"/>
                        </a:lnTo>
                        <a:lnTo>
                          <a:pt x="226" y="212"/>
                        </a:lnTo>
                        <a:lnTo>
                          <a:pt x="214" y="247"/>
                        </a:lnTo>
                        <a:lnTo>
                          <a:pt x="209" y="283"/>
                        </a:lnTo>
                        <a:lnTo>
                          <a:pt x="206" y="320"/>
                        </a:lnTo>
                        <a:lnTo>
                          <a:pt x="207" y="358"/>
                        </a:lnTo>
                        <a:lnTo>
                          <a:pt x="210" y="396"/>
                        </a:lnTo>
                        <a:lnTo>
                          <a:pt x="211" y="435"/>
                        </a:lnTo>
                        <a:lnTo>
                          <a:pt x="210" y="473"/>
                        </a:lnTo>
                        <a:lnTo>
                          <a:pt x="205" y="510"/>
                        </a:lnTo>
                        <a:lnTo>
                          <a:pt x="207" y="527"/>
                        </a:lnTo>
                        <a:lnTo>
                          <a:pt x="213" y="543"/>
                        </a:lnTo>
                        <a:lnTo>
                          <a:pt x="219" y="557"/>
                        </a:lnTo>
                        <a:lnTo>
                          <a:pt x="229" y="570"/>
                        </a:lnTo>
                        <a:lnTo>
                          <a:pt x="236" y="570"/>
                        </a:lnTo>
                        <a:lnTo>
                          <a:pt x="242" y="568"/>
                        </a:lnTo>
                        <a:lnTo>
                          <a:pt x="248" y="567"/>
                        </a:lnTo>
                        <a:lnTo>
                          <a:pt x="254" y="566"/>
                        </a:lnTo>
                        <a:lnTo>
                          <a:pt x="254" y="572"/>
                        </a:lnTo>
                        <a:lnTo>
                          <a:pt x="253" y="579"/>
                        </a:lnTo>
                        <a:lnTo>
                          <a:pt x="251" y="585"/>
                        </a:lnTo>
                        <a:lnTo>
                          <a:pt x="248" y="592"/>
                        </a:lnTo>
                        <a:lnTo>
                          <a:pt x="182" y="568"/>
                        </a:lnTo>
                        <a:lnTo>
                          <a:pt x="3" y="524"/>
                        </a:lnTo>
                        <a:lnTo>
                          <a:pt x="0" y="483"/>
                        </a:lnTo>
                        <a:lnTo>
                          <a:pt x="2" y="444"/>
                        </a:lnTo>
                        <a:lnTo>
                          <a:pt x="7" y="406"/>
                        </a:lnTo>
                        <a:lnTo>
                          <a:pt x="15" y="369"/>
                        </a:lnTo>
                        <a:lnTo>
                          <a:pt x="26" y="332"/>
                        </a:lnTo>
                        <a:lnTo>
                          <a:pt x="38" y="297"/>
                        </a:lnTo>
                        <a:lnTo>
                          <a:pt x="51" y="262"/>
                        </a:lnTo>
                        <a:lnTo>
                          <a:pt x="65" y="227"/>
                        </a:lnTo>
                        <a:lnTo>
                          <a:pt x="76" y="212"/>
                        </a:lnTo>
                        <a:lnTo>
                          <a:pt x="87" y="195"/>
                        </a:lnTo>
                        <a:lnTo>
                          <a:pt x="97" y="179"/>
                        </a:lnTo>
                        <a:lnTo>
                          <a:pt x="109" y="163"/>
                        </a:lnTo>
                        <a:lnTo>
                          <a:pt x="121" y="147"/>
                        </a:lnTo>
                        <a:lnTo>
                          <a:pt x="133" y="131"/>
                        </a:lnTo>
                        <a:lnTo>
                          <a:pt x="146" y="116"/>
                        </a:lnTo>
                        <a:lnTo>
                          <a:pt x="161" y="101"/>
                        </a:lnTo>
                        <a:lnTo>
                          <a:pt x="174" y="86"/>
                        </a:lnTo>
                        <a:lnTo>
                          <a:pt x="189" y="73"/>
                        </a:lnTo>
                        <a:lnTo>
                          <a:pt x="204" y="61"/>
                        </a:lnTo>
                        <a:lnTo>
                          <a:pt x="220" y="50"/>
                        </a:lnTo>
                        <a:lnTo>
                          <a:pt x="237" y="41"/>
                        </a:lnTo>
                        <a:lnTo>
                          <a:pt x="254" y="32"/>
                        </a:lnTo>
                        <a:lnTo>
                          <a:pt x="273" y="25"/>
                        </a:lnTo>
                        <a:lnTo>
                          <a:pt x="291" y="21"/>
                        </a:lnTo>
                        <a:lnTo>
                          <a:pt x="312" y="17"/>
                        </a:lnTo>
                        <a:lnTo>
                          <a:pt x="332" y="12"/>
                        </a:lnTo>
                        <a:lnTo>
                          <a:pt x="352" y="8"/>
                        </a:lnTo>
                        <a:lnTo>
                          <a:pt x="373" y="5"/>
                        </a:lnTo>
                        <a:lnTo>
                          <a:pt x="394" y="2"/>
                        </a:lnTo>
                        <a:lnTo>
                          <a:pt x="415" y="0"/>
                        </a:lnTo>
                        <a:lnTo>
                          <a:pt x="438" y="0"/>
                        </a:lnTo>
                        <a:lnTo>
                          <a:pt x="461" y="0"/>
                        </a:lnTo>
                        <a:lnTo>
                          <a:pt x="506" y="54"/>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6"/>
                  <p:cNvSpPr/>
                  <p:nvPr/>
                </p:nvSpPr>
                <p:spPr>
                  <a:xfrm>
                    <a:off x="1768" y="3257"/>
                    <a:ext cx="324" cy="539"/>
                  </a:xfrm>
                  <a:custGeom>
                    <a:avLst/>
                    <a:gdLst/>
                    <a:ahLst/>
                    <a:cxnLst/>
                    <a:rect l="l" t="t" r="r" b="b"/>
                    <a:pathLst>
                      <a:path w="324" h="539" extrusionOk="0">
                        <a:moveTo>
                          <a:pt x="257" y="40"/>
                        </a:moveTo>
                        <a:lnTo>
                          <a:pt x="266" y="55"/>
                        </a:lnTo>
                        <a:lnTo>
                          <a:pt x="273" y="70"/>
                        </a:lnTo>
                        <a:lnTo>
                          <a:pt x="280" y="85"/>
                        </a:lnTo>
                        <a:lnTo>
                          <a:pt x="286" y="101"/>
                        </a:lnTo>
                        <a:lnTo>
                          <a:pt x="290" y="117"/>
                        </a:lnTo>
                        <a:lnTo>
                          <a:pt x="292" y="133"/>
                        </a:lnTo>
                        <a:lnTo>
                          <a:pt x="294" y="151"/>
                        </a:lnTo>
                        <a:lnTo>
                          <a:pt x="294" y="168"/>
                        </a:lnTo>
                        <a:lnTo>
                          <a:pt x="312" y="363"/>
                        </a:lnTo>
                        <a:lnTo>
                          <a:pt x="324" y="486"/>
                        </a:lnTo>
                        <a:lnTo>
                          <a:pt x="318" y="493"/>
                        </a:lnTo>
                        <a:lnTo>
                          <a:pt x="313" y="499"/>
                        </a:lnTo>
                        <a:lnTo>
                          <a:pt x="306" y="506"/>
                        </a:lnTo>
                        <a:lnTo>
                          <a:pt x="300" y="511"/>
                        </a:lnTo>
                        <a:lnTo>
                          <a:pt x="293" y="518"/>
                        </a:lnTo>
                        <a:lnTo>
                          <a:pt x="287" y="525"/>
                        </a:lnTo>
                        <a:lnTo>
                          <a:pt x="281" y="531"/>
                        </a:lnTo>
                        <a:lnTo>
                          <a:pt x="277" y="539"/>
                        </a:lnTo>
                        <a:lnTo>
                          <a:pt x="263" y="534"/>
                        </a:lnTo>
                        <a:lnTo>
                          <a:pt x="249" y="532"/>
                        </a:lnTo>
                        <a:lnTo>
                          <a:pt x="233" y="531"/>
                        </a:lnTo>
                        <a:lnTo>
                          <a:pt x="218" y="530"/>
                        </a:lnTo>
                        <a:lnTo>
                          <a:pt x="203" y="529"/>
                        </a:lnTo>
                        <a:lnTo>
                          <a:pt x="189" y="527"/>
                        </a:lnTo>
                        <a:lnTo>
                          <a:pt x="175" y="521"/>
                        </a:lnTo>
                        <a:lnTo>
                          <a:pt x="163" y="515"/>
                        </a:lnTo>
                        <a:lnTo>
                          <a:pt x="144" y="506"/>
                        </a:lnTo>
                        <a:lnTo>
                          <a:pt x="126" y="495"/>
                        </a:lnTo>
                        <a:lnTo>
                          <a:pt x="107" y="484"/>
                        </a:lnTo>
                        <a:lnTo>
                          <a:pt x="89" y="473"/>
                        </a:lnTo>
                        <a:lnTo>
                          <a:pt x="70" y="465"/>
                        </a:lnTo>
                        <a:lnTo>
                          <a:pt x="50" y="458"/>
                        </a:lnTo>
                        <a:lnTo>
                          <a:pt x="30" y="456"/>
                        </a:lnTo>
                        <a:lnTo>
                          <a:pt x="7" y="457"/>
                        </a:lnTo>
                        <a:lnTo>
                          <a:pt x="1" y="441"/>
                        </a:lnTo>
                        <a:lnTo>
                          <a:pt x="0" y="421"/>
                        </a:lnTo>
                        <a:lnTo>
                          <a:pt x="1" y="401"/>
                        </a:lnTo>
                        <a:lnTo>
                          <a:pt x="2" y="383"/>
                        </a:lnTo>
                        <a:lnTo>
                          <a:pt x="9" y="307"/>
                        </a:lnTo>
                        <a:lnTo>
                          <a:pt x="5" y="176"/>
                        </a:lnTo>
                        <a:lnTo>
                          <a:pt x="8" y="158"/>
                        </a:lnTo>
                        <a:lnTo>
                          <a:pt x="14" y="141"/>
                        </a:lnTo>
                        <a:lnTo>
                          <a:pt x="22" y="125"/>
                        </a:lnTo>
                        <a:lnTo>
                          <a:pt x="32" y="109"/>
                        </a:lnTo>
                        <a:lnTo>
                          <a:pt x="43" y="94"/>
                        </a:lnTo>
                        <a:lnTo>
                          <a:pt x="56" y="80"/>
                        </a:lnTo>
                        <a:lnTo>
                          <a:pt x="69" y="67"/>
                        </a:lnTo>
                        <a:lnTo>
                          <a:pt x="84" y="55"/>
                        </a:lnTo>
                        <a:lnTo>
                          <a:pt x="98" y="44"/>
                        </a:lnTo>
                        <a:lnTo>
                          <a:pt x="114" y="33"/>
                        </a:lnTo>
                        <a:lnTo>
                          <a:pt x="129" y="24"/>
                        </a:lnTo>
                        <a:lnTo>
                          <a:pt x="144" y="17"/>
                        </a:lnTo>
                        <a:lnTo>
                          <a:pt x="159" y="11"/>
                        </a:lnTo>
                        <a:lnTo>
                          <a:pt x="173" y="6"/>
                        </a:lnTo>
                        <a:lnTo>
                          <a:pt x="187" y="3"/>
                        </a:lnTo>
                        <a:lnTo>
                          <a:pt x="199" y="0"/>
                        </a:lnTo>
                        <a:lnTo>
                          <a:pt x="207" y="3"/>
                        </a:lnTo>
                        <a:lnTo>
                          <a:pt x="215" y="5"/>
                        </a:lnTo>
                        <a:lnTo>
                          <a:pt x="224" y="8"/>
                        </a:lnTo>
                        <a:lnTo>
                          <a:pt x="232" y="11"/>
                        </a:lnTo>
                        <a:lnTo>
                          <a:pt x="240" y="17"/>
                        </a:lnTo>
                        <a:lnTo>
                          <a:pt x="246" y="23"/>
                        </a:lnTo>
                        <a:lnTo>
                          <a:pt x="253" y="30"/>
                        </a:lnTo>
                        <a:lnTo>
                          <a:pt x="257" y="40"/>
                        </a:lnTo>
                        <a:close/>
                      </a:path>
                    </a:pathLst>
                  </a:custGeom>
                  <a:solidFill>
                    <a:srgbClr val="BF0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6"/>
                  <p:cNvSpPr/>
                  <p:nvPr/>
                </p:nvSpPr>
                <p:spPr>
                  <a:xfrm>
                    <a:off x="2006" y="3482"/>
                    <a:ext cx="223" cy="701"/>
                  </a:xfrm>
                  <a:custGeom>
                    <a:avLst/>
                    <a:gdLst/>
                    <a:ahLst/>
                    <a:cxnLst/>
                    <a:rect l="l" t="t" r="r" b="b"/>
                    <a:pathLst>
                      <a:path w="223" h="701" extrusionOk="0">
                        <a:moveTo>
                          <a:pt x="223" y="17"/>
                        </a:moveTo>
                        <a:lnTo>
                          <a:pt x="223" y="26"/>
                        </a:lnTo>
                        <a:lnTo>
                          <a:pt x="173" y="169"/>
                        </a:lnTo>
                        <a:lnTo>
                          <a:pt x="149" y="277"/>
                        </a:lnTo>
                        <a:lnTo>
                          <a:pt x="132" y="475"/>
                        </a:lnTo>
                        <a:lnTo>
                          <a:pt x="133" y="507"/>
                        </a:lnTo>
                        <a:lnTo>
                          <a:pt x="135" y="577"/>
                        </a:lnTo>
                        <a:lnTo>
                          <a:pt x="137" y="652"/>
                        </a:lnTo>
                        <a:lnTo>
                          <a:pt x="138" y="691"/>
                        </a:lnTo>
                        <a:lnTo>
                          <a:pt x="124" y="695"/>
                        </a:lnTo>
                        <a:lnTo>
                          <a:pt x="108" y="698"/>
                        </a:lnTo>
                        <a:lnTo>
                          <a:pt x="90" y="701"/>
                        </a:lnTo>
                        <a:lnTo>
                          <a:pt x="72" y="701"/>
                        </a:lnTo>
                        <a:lnTo>
                          <a:pt x="53" y="698"/>
                        </a:lnTo>
                        <a:lnTo>
                          <a:pt x="36" y="694"/>
                        </a:lnTo>
                        <a:lnTo>
                          <a:pt x="20" y="685"/>
                        </a:lnTo>
                        <a:lnTo>
                          <a:pt x="8" y="672"/>
                        </a:lnTo>
                        <a:lnTo>
                          <a:pt x="0" y="591"/>
                        </a:lnTo>
                        <a:lnTo>
                          <a:pt x="2" y="466"/>
                        </a:lnTo>
                        <a:lnTo>
                          <a:pt x="6" y="434"/>
                        </a:lnTo>
                        <a:lnTo>
                          <a:pt x="8" y="401"/>
                        </a:lnTo>
                        <a:lnTo>
                          <a:pt x="14" y="368"/>
                        </a:lnTo>
                        <a:lnTo>
                          <a:pt x="22" y="338"/>
                        </a:lnTo>
                        <a:lnTo>
                          <a:pt x="26" y="339"/>
                        </a:lnTo>
                        <a:lnTo>
                          <a:pt x="31" y="340"/>
                        </a:lnTo>
                        <a:lnTo>
                          <a:pt x="36" y="342"/>
                        </a:lnTo>
                        <a:lnTo>
                          <a:pt x="40" y="343"/>
                        </a:lnTo>
                        <a:lnTo>
                          <a:pt x="46" y="344"/>
                        </a:lnTo>
                        <a:lnTo>
                          <a:pt x="50" y="345"/>
                        </a:lnTo>
                        <a:lnTo>
                          <a:pt x="54" y="345"/>
                        </a:lnTo>
                        <a:lnTo>
                          <a:pt x="59" y="345"/>
                        </a:lnTo>
                        <a:lnTo>
                          <a:pt x="64" y="340"/>
                        </a:lnTo>
                        <a:lnTo>
                          <a:pt x="67" y="333"/>
                        </a:lnTo>
                        <a:lnTo>
                          <a:pt x="71" y="326"/>
                        </a:lnTo>
                        <a:lnTo>
                          <a:pt x="74" y="319"/>
                        </a:lnTo>
                        <a:lnTo>
                          <a:pt x="76" y="313"/>
                        </a:lnTo>
                        <a:lnTo>
                          <a:pt x="79" y="306"/>
                        </a:lnTo>
                        <a:lnTo>
                          <a:pt x="85" y="301"/>
                        </a:lnTo>
                        <a:lnTo>
                          <a:pt x="91" y="296"/>
                        </a:lnTo>
                        <a:lnTo>
                          <a:pt x="101" y="285"/>
                        </a:lnTo>
                        <a:lnTo>
                          <a:pt x="108" y="272"/>
                        </a:lnTo>
                        <a:lnTo>
                          <a:pt x="111" y="258"/>
                        </a:lnTo>
                        <a:lnTo>
                          <a:pt x="113" y="244"/>
                        </a:lnTo>
                        <a:lnTo>
                          <a:pt x="112" y="230"/>
                        </a:lnTo>
                        <a:lnTo>
                          <a:pt x="112" y="215"/>
                        </a:lnTo>
                        <a:lnTo>
                          <a:pt x="111" y="199"/>
                        </a:lnTo>
                        <a:lnTo>
                          <a:pt x="111" y="184"/>
                        </a:lnTo>
                        <a:lnTo>
                          <a:pt x="109" y="161"/>
                        </a:lnTo>
                        <a:lnTo>
                          <a:pt x="103" y="137"/>
                        </a:lnTo>
                        <a:lnTo>
                          <a:pt x="99" y="111"/>
                        </a:lnTo>
                        <a:lnTo>
                          <a:pt x="97" y="85"/>
                        </a:lnTo>
                        <a:lnTo>
                          <a:pt x="97" y="61"/>
                        </a:lnTo>
                        <a:lnTo>
                          <a:pt x="102" y="38"/>
                        </a:lnTo>
                        <a:lnTo>
                          <a:pt x="115" y="18"/>
                        </a:lnTo>
                        <a:lnTo>
                          <a:pt x="137" y="2"/>
                        </a:lnTo>
                        <a:lnTo>
                          <a:pt x="139" y="2"/>
                        </a:lnTo>
                        <a:lnTo>
                          <a:pt x="146" y="1"/>
                        </a:lnTo>
                        <a:lnTo>
                          <a:pt x="156" y="0"/>
                        </a:lnTo>
                        <a:lnTo>
                          <a:pt x="168" y="0"/>
                        </a:lnTo>
                        <a:lnTo>
                          <a:pt x="181" y="1"/>
                        </a:lnTo>
                        <a:lnTo>
                          <a:pt x="196" y="3"/>
                        </a:lnTo>
                        <a:lnTo>
                          <a:pt x="210" y="9"/>
                        </a:lnTo>
                        <a:lnTo>
                          <a:pt x="223" y="17"/>
                        </a:lnTo>
                        <a:close/>
                      </a:path>
                    </a:pathLst>
                  </a:custGeom>
                  <a:solidFill>
                    <a:srgbClr val="00D8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6"/>
                  <p:cNvSpPr/>
                  <p:nvPr/>
                </p:nvSpPr>
                <p:spPr>
                  <a:xfrm>
                    <a:off x="1181" y="3488"/>
                    <a:ext cx="337" cy="132"/>
                  </a:xfrm>
                  <a:custGeom>
                    <a:avLst/>
                    <a:gdLst/>
                    <a:ahLst/>
                    <a:cxnLst/>
                    <a:rect l="l" t="t" r="r" b="b"/>
                    <a:pathLst>
                      <a:path w="337" h="132" extrusionOk="0">
                        <a:moveTo>
                          <a:pt x="337" y="40"/>
                        </a:moveTo>
                        <a:lnTo>
                          <a:pt x="319" y="114"/>
                        </a:lnTo>
                        <a:lnTo>
                          <a:pt x="314" y="105"/>
                        </a:lnTo>
                        <a:lnTo>
                          <a:pt x="306" y="101"/>
                        </a:lnTo>
                        <a:lnTo>
                          <a:pt x="298" y="100"/>
                        </a:lnTo>
                        <a:lnTo>
                          <a:pt x="288" y="100"/>
                        </a:lnTo>
                        <a:lnTo>
                          <a:pt x="277" y="102"/>
                        </a:lnTo>
                        <a:lnTo>
                          <a:pt x="266" y="103"/>
                        </a:lnTo>
                        <a:lnTo>
                          <a:pt x="255" y="105"/>
                        </a:lnTo>
                        <a:lnTo>
                          <a:pt x="245" y="105"/>
                        </a:lnTo>
                        <a:lnTo>
                          <a:pt x="240" y="107"/>
                        </a:lnTo>
                        <a:lnTo>
                          <a:pt x="234" y="110"/>
                        </a:lnTo>
                        <a:lnTo>
                          <a:pt x="230" y="113"/>
                        </a:lnTo>
                        <a:lnTo>
                          <a:pt x="225" y="117"/>
                        </a:lnTo>
                        <a:lnTo>
                          <a:pt x="220" y="120"/>
                        </a:lnTo>
                        <a:lnTo>
                          <a:pt x="216" y="125"/>
                        </a:lnTo>
                        <a:lnTo>
                          <a:pt x="212" y="128"/>
                        </a:lnTo>
                        <a:lnTo>
                          <a:pt x="207" y="132"/>
                        </a:lnTo>
                        <a:lnTo>
                          <a:pt x="170" y="122"/>
                        </a:lnTo>
                        <a:lnTo>
                          <a:pt x="176" y="117"/>
                        </a:lnTo>
                        <a:lnTo>
                          <a:pt x="182" y="114"/>
                        </a:lnTo>
                        <a:lnTo>
                          <a:pt x="189" y="110"/>
                        </a:lnTo>
                        <a:lnTo>
                          <a:pt x="195" y="107"/>
                        </a:lnTo>
                        <a:lnTo>
                          <a:pt x="202" y="104"/>
                        </a:lnTo>
                        <a:lnTo>
                          <a:pt x="207" y="100"/>
                        </a:lnTo>
                        <a:lnTo>
                          <a:pt x="212" y="95"/>
                        </a:lnTo>
                        <a:lnTo>
                          <a:pt x="214" y="88"/>
                        </a:lnTo>
                        <a:lnTo>
                          <a:pt x="200" y="84"/>
                        </a:lnTo>
                        <a:lnTo>
                          <a:pt x="186" y="82"/>
                        </a:lnTo>
                        <a:lnTo>
                          <a:pt x="173" y="81"/>
                        </a:lnTo>
                        <a:lnTo>
                          <a:pt x="159" y="80"/>
                        </a:lnTo>
                        <a:lnTo>
                          <a:pt x="146" y="80"/>
                        </a:lnTo>
                        <a:lnTo>
                          <a:pt x="132" y="81"/>
                        </a:lnTo>
                        <a:lnTo>
                          <a:pt x="118" y="80"/>
                        </a:lnTo>
                        <a:lnTo>
                          <a:pt x="103" y="80"/>
                        </a:lnTo>
                        <a:lnTo>
                          <a:pt x="91" y="80"/>
                        </a:lnTo>
                        <a:lnTo>
                          <a:pt x="80" y="84"/>
                        </a:lnTo>
                        <a:lnTo>
                          <a:pt x="69" y="91"/>
                        </a:lnTo>
                        <a:lnTo>
                          <a:pt x="59" y="98"/>
                        </a:lnTo>
                        <a:lnTo>
                          <a:pt x="48" y="106"/>
                        </a:lnTo>
                        <a:lnTo>
                          <a:pt x="37" y="113"/>
                        </a:lnTo>
                        <a:lnTo>
                          <a:pt x="25" y="118"/>
                        </a:lnTo>
                        <a:lnTo>
                          <a:pt x="12" y="120"/>
                        </a:lnTo>
                        <a:lnTo>
                          <a:pt x="7" y="120"/>
                        </a:lnTo>
                        <a:lnTo>
                          <a:pt x="5" y="118"/>
                        </a:lnTo>
                        <a:lnTo>
                          <a:pt x="2" y="117"/>
                        </a:lnTo>
                        <a:lnTo>
                          <a:pt x="0" y="114"/>
                        </a:lnTo>
                        <a:lnTo>
                          <a:pt x="5" y="104"/>
                        </a:lnTo>
                        <a:lnTo>
                          <a:pt x="12" y="97"/>
                        </a:lnTo>
                        <a:lnTo>
                          <a:pt x="20" y="92"/>
                        </a:lnTo>
                        <a:lnTo>
                          <a:pt x="30" y="88"/>
                        </a:lnTo>
                        <a:lnTo>
                          <a:pt x="39" y="84"/>
                        </a:lnTo>
                        <a:lnTo>
                          <a:pt x="48" y="80"/>
                        </a:lnTo>
                        <a:lnTo>
                          <a:pt x="57" y="73"/>
                        </a:lnTo>
                        <a:lnTo>
                          <a:pt x="64" y="66"/>
                        </a:lnTo>
                        <a:lnTo>
                          <a:pt x="66" y="64"/>
                        </a:lnTo>
                        <a:lnTo>
                          <a:pt x="67" y="61"/>
                        </a:lnTo>
                        <a:lnTo>
                          <a:pt x="68" y="59"/>
                        </a:lnTo>
                        <a:lnTo>
                          <a:pt x="68" y="57"/>
                        </a:lnTo>
                        <a:lnTo>
                          <a:pt x="62" y="57"/>
                        </a:lnTo>
                        <a:lnTo>
                          <a:pt x="56" y="59"/>
                        </a:lnTo>
                        <a:lnTo>
                          <a:pt x="50" y="63"/>
                        </a:lnTo>
                        <a:lnTo>
                          <a:pt x="44" y="67"/>
                        </a:lnTo>
                        <a:lnTo>
                          <a:pt x="38" y="71"/>
                        </a:lnTo>
                        <a:lnTo>
                          <a:pt x="33" y="73"/>
                        </a:lnTo>
                        <a:lnTo>
                          <a:pt x="27" y="74"/>
                        </a:lnTo>
                        <a:lnTo>
                          <a:pt x="24" y="71"/>
                        </a:lnTo>
                        <a:lnTo>
                          <a:pt x="34" y="60"/>
                        </a:lnTo>
                        <a:lnTo>
                          <a:pt x="44" y="52"/>
                        </a:lnTo>
                        <a:lnTo>
                          <a:pt x="56" y="44"/>
                        </a:lnTo>
                        <a:lnTo>
                          <a:pt x="68" y="39"/>
                        </a:lnTo>
                        <a:lnTo>
                          <a:pt x="81" y="34"/>
                        </a:lnTo>
                        <a:lnTo>
                          <a:pt x="94" y="31"/>
                        </a:lnTo>
                        <a:lnTo>
                          <a:pt x="107" y="30"/>
                        </a:lnTo>
                        <a:lnTo>
                          <a:pt x="121" y="31"/>
                        </a:lnTo>
                        <a:lnTo>
                          <a:pt x="124" y="30"/>
                        </a:lnTo>
                        <a:lnTo>
                          <a:pt x="128" y="29"/>
                        </a:lnTo>
                        <a:lnTo>
                          <a:pt x="131" y="27"/>
                        </a:lnTo>
                        <a:lnTo>
                          <a:pt x="133" y="24"/>
                        </a:lnTo>
                        <a:lnTo>
                          <a:pt x="131" y="20"/>
                        </a:lnTo>
                        <a:lnTo>
                          <a:pt x="132" y="15"/>
                        </a:lnTo>
                        <a:lnTo>
                          <a:pt x="135" y="11"/>
                        </a:lnTo>
                        <a:lnTo>
                          <a:pt x="141" y="9"/>
                        </a:lnTo>
                        <a:lnTo>
                          <a:pt x="158" y="10"/>
                        </a:lnTo>
                        <a:lnTo>
                          <a:pt x="177" y="9"/>
                        </a:lnTo>
                        <a:lnTo>
                          <a:pt x="194" y="7"/>
                        </a:lnTo>
                        <a:lnTo>
                          <a:pt x="213" y="4"/>
                        </a:lnTo>
                        <a:lnTo>
                          <a:pt x="230" y="1"/>
                        </a:lnTo>
                        <a:lnTo>
                          <a:pt x="247" y="0"/>
                        </a:lnTo>
                        <a:lnTo>
                          <a:pt x="264" y="1"/>
                        </a:lnTo>
                        <a:lnTo>
                          <a:pt x="281" y="7"/>
                        </a:lnTo>
                        <a:lnTo>
                          <a:pt x="337" y="40"/>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6"/>
                  <p:cNvSpPr/>
                  <p:nvPr/>
                </p:nvSpPr>
                <p:spPr>
                  <a:xfrm>
                    <a:off x="1116" y="3631"/>
                    <a:ext cx="886" cy="353"/>
                  </a:xfrm>
                  <a:custGeom>
                    <a:avLst/>
                    <a:gdLst/>
                    <a:ahLst/>
                    <a:cxnLst/>
                    <a:rect l="l" t="t" r="r" b="b"/>
                    <a:pathLst>
                      <a:path w="886" h="353" extrusionOk="0">
                        <a:moveTo>
                          <a:pt x="319" y="36"/>
                        </a:moveTo>
                        <a:lnTo>
                          <a:pt x="329" y="44"/>
                        </a:lnTo>
                        <a:lnTo>
                          <a:pt x="340" y="50"/>
                        </a:lnTo>
                        <a:lnTo>
                          <a:pt x="349" y="56"/>
                        </a:lnTo>
                        <a:lnTo>
                          <a:pt x="360" y="62"/>
                        </a:lnTo>
                        <a:lnTo>
                          <a:pt x="370" y="68"/>
                        </a:lnTo>
                        <a:lnTo>
                          <a:pt x="380" y="74"/>
                        </a:lnTo>
                        <a:lnTo>
                          <a:pt x="391" y="80"/>
                        </a:lnTo>
                        <a:lnTo>
                          <a:pt x="401" y="85"/>
                        </a:lnTo>
                        <a:lnTo>
                          <a:pt x="538" y="118"/>
                        </a:lnTo>
                        <a:lnTo>
                          <a:pt x="559" y="124"/>
                        </a:lnTo>
                        <a:lnTo>
                          <a:pt x="579" y="130"/>
                        </a:lnTo>
                        <a:lnTo>
                          <a:pt x="600" y="135"/>
                        </a:lnTo>
                        <a:lnTo>
                          <a:pt x="621" y="142"/>
                        </a:lnTo>
                        <a:lnTo>
                          <a:pt x="640" y="151"/>
                        </a:lnTo>
                        <a:lnTo>
                          <a:pt x="658" y="161"/>
                        </a:lnTo>
                        <a:lnTo>
                          <a:pt x="673" y="177"/>
                        </a:lnTo>
                        <a:lnTo>
                          <a:pt x="686" y="197"/>
                        </a:lnTo>
                        <a:lnTo>
                          <a:pt x="693" y="209"/>
                        </a:lnTo>
                        <a:lnTo>
                          <a:pt x="698" y="222"/>
                        </a:lnTo>
                        <a:lnTo>
                          <a:pt x="706" y="233"/>
                        </a:lnTo>
                        <a:lnTo>
                          <a:pt x="717" y="242"/>
                        </a:lnTo>
                        <a:lnTo>
                          <a:pt x="722" y="234"/>
                        </a:lnTo>
                        <a:lnTo>
                          <a:pt x="720" y="226"/>
                        </a:lnTo>
                        <a:lnTo>
                          <a:pt x="713" y="218"/>
                        </a:lnTo>
                        <a:lnTo>
                          <a:pt x="710" y="209"/>
                        </a:lnTo>
                        <a:lnTo>
                          <a:pt x="703" y="187"/>
                        </a:lnTo>
                        <a:lnTo>
                          <a:pt x="698" y="163"/>
                        </a:lnTo>
                        <a:lnTo>
                          <a:pt x="698" y="139"/>
                        </a:lnTo>
                        <a:lnTo>
                          <a:pt x="705" y="115"/>
                        </a:lnTo>
                        <a:lnTo>
                          <a:pt x="710" y="115"/>
                        </a:lnTo>
                        <a:lnTo>
                          <a:pt x="721" y="120"/>
                        </a:lnTo>
                        <a:lnTo>
                          <a:pt x="732" y="127"/>
                        </a:lnTo>
                        <a:lnTo>
                          <a:pt x="743" y="133"/>
                        </a:lnTo>
                        <a:lnTo>
                          <a:pt x="753" y="140"/>
                        </a:lnTo>
                        <a:lnTo>
                          <a:pt x="763" y="147"/>
                        </a:lnTo>
                        <a:lnTo>
                          <a:pt x="774" y="154"/>
                        </a:lnTo>
                        <a:lnTo>
                          <a:pt x="785" y="160"/>
                        </a:lnTo>
                        <a:lnTo>
                          <a:pt x="796" y="166"/>
                        </a:lnTo>
                        <a:lnTo>
                          <a:pt x="807" y="172"/>
                        </a:lnTo>
                        <a:lnTo>
                          <a:pt x="818" y="178"/>
                        </a:lnTo>
                        <a:lnTo>
                          <a:pt x="829" y="182"/>
                        </a:lnTo>
                        <a:lnTo>
                          <a:pt x="840" y="187"/>
                        </a:lnTo>
                        <a:lnTo>
                          <a:pt x="852" y="190"/>
                        </a:lnTo>
                        <a:lnTo>
                          <a:pt x="863" y="192"/>
                        </a:lnTo>
                        <a:lnTo>
                          <a:pt x="875" y="194"/>
                        </a:lnTo>
                        <a:lnTo>
                          <a:pt x="886" y="194"/>
                        </a:lnTo>
                        <a:lnTo>
                          <a:pt x="880" y="210"/>
                        </a:lnTo>
                        <a:lnTo>
                          <a:pt x="876" y="228"/>
                        </a:lnTo>
                        <a:lnTo>
                          <a:pt x="871" y="245"/>
                        </a:lnTo>
                        <a:lnTo>
                          <a:pt x="868" y="263"/>
                        </a:lnTo>
                        <a:lnTo>
                          <a:pt x="864" y="280"/>
                        </a:lnTo>
                        <a:lnTo>
                          <a:pt x="859" y="298"/>
                        </a:lnTo>
                        <a:lnTo>
                          <a:pt x="854" y="314"/>
                        </a:lnTo>
                        <a:lnTo>
                          <a:pt x="846" y="330"/>
                        </a:lnTo>
                        <a:lnTo>
                          <a:pt x="831" y="340"/>
                        </a:lnTo>
                        <a:lnTo>
                          <a:pt x="816" y="348"/>
                        </a:lnTo>
                        <a:lnTo>
                          <a:pt x="798" y="351"/>
                        </a:lnTo>
                        <a:lnTo>
                          <a:pt x="781" y="353"/>
                        </a:lnTo>
                        <a:lnTo>
                          <a:pt x="761" y="353"/>
                        </a:lnTo>
                        <a:lnTo>
                          <a:pt x="742" y="352"/>
                        </a:lnTo>
                        <a:lnTo>
                          <a:pt x="720" y="350"/>
                        </a:lnTo>
                        <a:lnTo>
                          <a:pt x="698" y="347"/>
                        </a:lnTo>
                        <a:lnTo>
                          <a:pt x="676" y="341"/>
                        </a:lnTo>
                        <a:lnTo>
                          <a:pt x="656" y="336"/>
                        </a:lnTo>
                        <a:lnTo>
                          <a:pt x="635" y="328"/>
                        </a:lnTo>
                        <a:lnTo>
                          <a:pt x="614" y="321"/>
                        </a:lnTo>
                        <a:lnTo>
                          <a:pt x="593" y="312"/>
                        </a:lnTo>
                        <a:lnTo>
                          <a:pt x="574" y="302"/>
                        </a:lnTo>
                        <a:lnTo>
                          <a:pt x="554" y="291"/>
                        </a:lnTo>
                        <a:lnTo>
                          <a:pt x="536" y="280"/>
                        </a:lnTo>
                        <a:lnTo>
                          <a:pt x="516" y="269"/>
                        </a:lnTo>
                        <a:lnTo>
                          <a:pt x="498" y="256"/>
                        </a:lnTo>
                        <a:lnTo>
                          <a:pt x="480" y="244"/>
                        </a:lnTo>
                        <a:lnTo>
                          <a:pt x="462" y="230"/>
                        </a:lnTo>
                        <a:lnTo>
                          <a:pt x="443" y="217"/>
                        </a:lnTo>
                        <a:lnTo>
                          <a:pt x="426" y="203"/>
                        </a:lnTo>
                        <a:lnTo>
                          <a:pt x="408" y="189"/>
                        </a:lnTo>
                        <a:lnTo>
                          <a:pt x="391" y="173"/>
                        </a:lnTo>
                        <a:lnTo>
                          <a:pt x="381" y="168"/>
                        </a:lnTo>
                        <a:lnTo>
                          <a:pt x="372" y="164"/>
                        </a:lnTo>
                        <a:lnTo>
                          <a:pt x="363" y="159"/>
                        </a:lnTo>
                        <a:lnTo>
                          <a:pt x="353" y="156"/>
                        </a:lnTo>
                        <a:lnTo>
                          <a:pt x="343" y="152"/>
                        </a:lnTo>
                        <a:lnTo>
                          <a:pt x="333" y="148"/>
                        </a:lnTo>
                        <a:lnTo>
                          <a:pt x="324" y="145"/>
                        </a:lnTo>
                        <a:lnTo>
                          <a:pt x="315" y="141"/>
                        </a:lnTo>
                        <a:lnTo>
                          <a:pt x="300" y="146"/>
                        </a:lnTo>
                        <a:lnTo>
                          <a:pt x="285" y="151"/>
                        </a:lnTo>
                        <a:lnTo>
                          <a:pt x="269" y="153"/>
                        </a:lnTo>
                        <a:lnTo>
                          <a:pt x="251" y="154"/>
                        </a:lnTo>
                        <a:lnTo>
                          <a:pt x="233" y="154"/>
                        </a:lnTo>
                        <a:lnTo>
                          <a:pt x="216" y="153"/>
                        </a:lnTo>
                        <a:lnTo>
                          <a:pt x="197" y="151"/>
                        </a:lnTo>
                        <a:lnTo>
                          <a:pt x="181" y="147"/>
                        </a:lnTo>
                        <a:lnTo>
                          <a:pt x="163" y="145"/>
                        </a:lnTo>
                        <a:lnTo>
                          <a:pt x="147" y="145"/>
                        </a:lnTo>
                        <a:lnTo>
                          <a:pt x="132" y="147"/>
                        </a:lnTo>
                        <a:lnTo>
                          <a:pt x="120" y="149"/>
                        </a:lnTo>
                        <a:lnTo>
                          <a:pt x="109" y="154"/>
                        </a:lnTo>
                        <a:lnTo>
                          <a:pt x="99" y="158"/>
                        </a:lnTo>
                        <a:lnTo>
                          <a:pt x="92" y="163"/>
                        </a:lnTo>
                        <a:lnTo>
                          <a:pt x="88" y="166"/>
                        </a:lnTo>
                        <a:lnTo>
                          <a:pt x="82" y="170"/>
                        </a:lnTo>
                        <a:lnTo>
                          <a:pt x="75" y="173"/>
                        </a:lnTo>
                        <a:lnTo>
                          <a:pt x="68" y="175"/>
                        </a:lnTo>
                        <a:lnTo>
                          <a:pt x="63" y="175"/>
                        </a:lnTo>
                        <a:lnTo>
                          <a:pt x="59" y="173"/>
                        </a:lnTo>
                        <a:lnTo>
                          <a:pt x="54" y="172"/>
                        </a:lnTo>
                        <a:lnTo>
                          <a:pt x="52" y="171"/>
                        </a:lnTo>
                        <a:lnTo>
                          <a:pt x="51" y="171"/>
                        </a:lnTo>
                        <a:lnTo>
                          <a:pt x="55" y="159"/>
                        </a:lnTo>
                        <a:lnTo>
                          <a:pt x="63" y="149"/>
                        </a:lnTo>
                        <a:lnTo>
                          <a:pt x="73" y="142"/>
                        </a:lnTo>
                        <a:lnTo>
                          <a:pt x="85" y="134"/>
                        </a:lnTo>
                        <a:lnTo>
                          <a:pt x="98" y="128"/>
                        </a:lnTo>
                        <a:lnTo>
                          <a:pt x="110" y="122"/>
                        </a:lnTo>
                        <a:lnTo>
                          <a:pt x="122" y="116"/>
                        </a:lnTo>
                        <a:lnTo>
                          <a:pt x="132" y="109"/>
                        </a:lnTo>
                        <a:lnTo>
                          <a:pt x="133" y="104"/>
                        </a:lnTo>
                        <a:lnTo>
                          <a:pt x="134" y="99"/>
                        </a:lnTo>
                        <a:lnTo>
                          <a:pt x="134" y="94"/>
                        </a:lnTo>
                        <a:lnTo>
                          <a:pt x="129" y="91"/>
                        </a:lnTo>
                        <a:lnTo>
                          <a:pt x="121" y="97"/>
                        </a:lnTo>
                        <a:lnTo>
                          <a:pt x="112" y="103"/>
                        </a:lnTo>
                        <a:lnTo>
                          <a:pt x="102" y="107"/>
                        </a:lnTo>
                        <a:lnTo>
                          <a:pt x="92" y="111"/>
                        </a:lnTo>
                        <a:lnTo>
                          <a:pt x="82" y="115"/>
                        </a:lnTo>
                        <a:lnTo>
                          <a:pt x="71" y="117"/>
                        </a:lnTo>
                        <a:lnTo>
                          <a:pt x="60" y="117"/>
                        </a:lnTo>
                        <a:lnTo>
                          <a:pt x="49" y="116"/>
                        </a:lnTo>
                        <a:lnTo>
                          <a:pt x="48" y="111"/>
                        </a:lnTo>
                        <a:lnTo>
                          <a:pt x="47" y="105"/>
                        </a:lnTo>
                        <a:lnTo>
                          <a:pt x="44" y="100"/>
                        </a:lnTo>
                        <a:lnTo>
                          <a:pt x="42" y="97"/>
                        </a:lnTo>
                        <a:lnTo>
                          <a:pt x="39" y="97"/>
                        </a:lnTo>
                        <a:lnTo>
                          <a:pt x="37" y="98"/>
                        </a:lnTo>
                        <a:lnTo>
                          <a:pt x="35" y="102"/>
                        </a:lnTo>
                        <a:lnTo>
                          <a:pt x="34" y="105"/>
                        </a:lnTo>
                        <a:lnTo>
                          <a:pt x="37" y="110"/>
                        </a:lnTo>
                        <a:lnTo>
                          <a:pt x="37" y="116"/>
                        </a:lnTo>
                        <a:lnTo>
                          <a:pt x="35" y="121"/>
                        </a:lnTo>
                        <a:lnTo>
                          <a:pt x="31" y="125"/>
                        </a:lnTo>
                        <a:lnTo>
                          <a:pt x="28" y="129"/>
                        </a:lnTo>
                        <a:lnTo>
                          <a:pt x="24" y="133"/>
                        </a:lnTo>
                        <a:lnTo>
                          <a:pt x="18" y="135"/>
                        </a:lnTo>
                        <a:lnTo>
                          <a:pt x="15" y="134"/>
                        </a:lnTo>
                        <a:lnTo>
                          <a:pt x="13" y="125"/>
                        </a:lnTo>
                        <a:lnTo>
                          <a:pt x="14" y="117"/>
                        </a:lnTo>
                        <a:lnTo>
                          <a:pt x="17" y="108"/>
                        </a:lnTo>
                        <a:lnTo>
                          <a:pt x="23" y="100"/>
                        </a:lnTo>
                        <a:lnTo>
                          <a:pt x="29" y="93"/>
                        </a:lnTo>
                        <a:lnTo>
                          <a:pt x="36" y="85"/>
                        </a:lnTo>
                        <a:lnTo>
                          <a:pt x="43" y="79"/>
                        </a:lnTo>
                        <a:lnTo>
                          <a:pt x="50" y="71"/>
                        </a:lnTo>
                        <a:lnTo>
                          <a:pt x="59" y="70"/>
                        </a:lnTo>
                        <a:lnTo>
                          <a:pt x="68" y="70"/>
                        </a:lnTo>
                        <a:lnTo>
                          <a:pt x="77" y="69"/>
                        </a:lnTo>
                        <a:lnTo>
                          <a:pt x="86" y="69"/>
                        </a:lnTo>
                        <a:lnTo>
                          <a:pt x="95" y="68"/>
                        </a:lnTo>
                        <a:lnTo>
                          <a:pt x="104" y="67"/>
                        </a:lnTo>
                        <a:lnTo>
                          <a:pt x="113" y="66"/>
                        </a:lnTo>
                        <a:lnTo>
                          <a:pt x="123" y="64"/>
                        </a:lnTo>
                        <a:lnTo>
                          <a:pt x="125" y="62"/>
                        </a:lnTo>
                        <a:lnTo>
                          <a:pt x="127" y="59"/>
                        </a:lnTo>
                        <a:lnTo>
                          <a:pt x="127" y="56"/>
                        </a:lnTo>
                        <a:lnTo>
                          <a:pt x="127" y="52"/>
                        </a:lnTo>
                        <a:lnTo>
                          <a:pt x="124" y="49"/>
                        </a:lnTo>
                        <a:lnTo>
                          <a:pt x="114" y="50"/>
                        </a:lnTo>
                        <a:lnTo>
                          <a:pt x="104" y="50"/>
                        </a:lnTo>
                        <a:lnTo>
                          <a:pt x="95" y="50"/>
                        </a:lnTo>
                        <a:lnTo>
                          <a:pt x="86" y="49"/>
                        </a:lnTo>
                        <a:lnTo>
                          <a:pt x="76" y="48"/>
                        </a:lnTo>
                        <a:lnTo>
                          <a:pt x="66" y="47"/>
                        </a:lnTo>
                        <a:lnTo>
                          <a:pt x="58" y="46"/>
                        </a:lnTo>
                        <a:lnTo>
                          <a:pt x="48" y="45"/>
                        </a:lnTo>
                        <a:lnTo>
                          <a:pt x="42" y="51"/>
                        </a:lnTo>
                        <a:lnTo>
                          <a:pt x="38" y="57"/>
                        </a:lnTo>
                        <a:lnTo>
                          <a:pt x="33" y="63"/>
                        </a:lnTo>
                        <a:lnTo>
                          <a:pt x="28" y="69"/>
                        </a:lnTo>
                        <a:lnTo>
                          <a:pt x="24" y="75"/>
                        </a:lnTo>
                        <a:lnTo>
                          <a:pt x="19" y="81"/>
                        </a:lnTo>
                        <a:lnTo>
                          <a:pt x="15" y="87"/>
                        </a:lnTo>
                        <a:lnTo>
                          <a:pt x="11" y="94"/>
                        </a:lnTo>
                        <a:lnTo>
                          <a:pt x="7" y="96"/>
                        </a:lnTo>
                        <a:lnTo>
                          <a:pt x="5" y="95"/>
                        </a:lnTo>
                        <a:lnTo>
                          <a:pt x="2" y="93"/>
                        </a:lnTo>
                        <a:lnTo>
                          <a:pt x="0" y="92"/>
                        </a:lnTo>
                        <a:lnTo>
                          <a:pt x="5" y="84"/>
                        </a:lnTo>
                        <a:lnTo>
                          <a:pt x="12" y="75"/>
                        </a:lnTo>
                        <a:lnTo>
                          <a:pt x="18" y="67"/>
                        </a:lnTo>
                        <a:lnTo>
                          <a:pt x="26" y="58"/>
                        </a:lnTo>
                        <a:lnTo>
                          <a:pt x="33" y="49"/>
                        </a:lnTo>
                        <a:lnTo>
                          <a:pt x="40" y="40"/>
                        </a:lnTo>
                        <a:lnTo>
                          <a:pt x="48" y="33"/>
                        </a:lnTo>
                        <a:lnTo>
                          <a:pt x="55" y="26"/>
                        </a:lnTo>
                        <a:lnTo>
                          <a:pt x="67" y="21"/>
                        </a:lnTo>
                        <a:lnTo>
                          <a:pt x="82" y="19"/>
                        </a:lnTo>
                        <a:lnTo>
                          <a:pt x="95" y="19"/>
                        </a:lnTo>
                        <a:lnTo>
                          <a:pt x="110" y="20"/>
                        </a:lnTo>
                        <a:lnTo>
                          <a:pt x="124" y="21"/>
                        </a:lnTo>
                        <a:lnTo>
                          <a:pt x="137" y="21"/>
                        </a:lnTo>
                        <a:lnTo>
                          <a:pt x="151" y="20"/>
                        </a:lnTo>
                        <a:lnTo>
                          <a:pt x="163" y="15"/>
                        </a:lnTo>
                        <a:lnTo>
                          <a:pt x="165" y="10"/>
                        </a:lnTo>
                        <a:lnTo>
                          <a:pt x="169" y="6"/>
                        </a:lnTo>
                        <a:lnTo>
                          <a:pt x="173" y="2"/>
                        </a:lnTo>
                        <a:lnTo>
                          <a:pt x="180" y="0"/>
                        </a:lnTo>
                        <a:lnTo>
                          <a:pt x="198" y="2"/>
                        </a:lnTo>
                        <a:lnTo>
                          <a:pt x="217" y="5"/>
                        </a:lnTo>
                        <a:lnTo>
                          <a:pt x="234" y="9"/>
                        </a:lnTo>
                        <a:lnTo>
                          <a:pt x="253" y="13"/>
                        </a:lnTo>
                        <a:lnTo>
                          <a:pt x="269" y="18"/>
                        </a:lnTo>
                        <a:lnTo>
                          <a:pt x="286" y="23"/>
                        </a:lnTo>
                        <a:lnTo>
                          <a:pt x="303" y="30"/>
                        </a:lnTo>
                        <a:lnTo>
                          <a:pt x="319" y="36"/>
                        </a:lnTo>
                        <a:close/>
                      </a:path>
                    </a:pathLst>
                  </a:custGeom>
                  <a:solidFill>
                    <a:srgbClr val="E2BF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0" name="Google Shape;200;p6"/>
                <p:cNvSpPr/>
                <p:nvPr/>
              </p:nvSpPr>
              <p:spPr>
                <a:xfrm>
                  <a:off x="1515" y="2072"/>
                  <a:ext cx="3915" cy="20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201" name="Google Shape;201;p6"/>
              <p:cNvSpPr/>
              <p:nvPr/>
            </p:nvSpPr>
            <p:spPr>
              <a:xfrm rot="5400000">
                <a:off x="2800" y="254"/>
                <a:ext cx="412" cy="3601"/>
              </a:xfrm>
              <a:prstGeom prst="leftBrace">
                <a:avLst>
                  <a:gd name="adj1" fmla="val 72836"/>
                  <a:gd name="adj2" fmla="val 50000"/>
                </a:avLst>
              </a:prstGeom>
              <a:no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202" name="Google Shape;202;p6"/>
            <p:cNvSpPr txBox="1"/>
            <p:nvPr/>
          </p:nvSpPr>
          <p:spPr>
            <a:xfrm>
              <a:off x="2729" y="1491"/>
              <a:ext cx="557"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AU" sz="3200" b="1" i="0" u="none" strike="noStrike" cap="none">
                  <a:solidFill>
                    <a:srgbClr val="FFFF00"/>
                  </a:solidFill>
                  <a:latin typeface="Arial"/>
                  <a:ea typeface="Arial"/>
                  <a:cs typeface="Arial"/>
                  <a:sym typeface="Arial"/>
                </a:rPr>
                <a:t>2 m</a:t>
              </a:r>
              <a:endParaRPr sz="1400" b="0" i="0" u="none" strike="noStrike" cap="none">
                <a:solidFill>
                  <a:srgbClr val="000000"/>
                </a:solidFill>
                <a:latin typeface="Arial"/>
                <a:ea typeface="Arial"/>
                <a:cs typeface="Arial"/>
                <a:sym typeface="Arial"/>
              </a:endParaRPr>
            </a:p>
          </p:txBody>
        </p:sp>
      </p:grpSp>
      <p:sp>
        <p:nvSpPr>
          <p:cNvPr id="203" name="Google Shape;203;p6"/>
          <p:cNvSpPr txBox="1"/>
          <p:nvPr/>
        </p:nvSpPr>
        <p:spPr>
          <a:xfrm>
            <a:off x="1524000" y="155966"/>
            <a:ext cx="9144000" cy="699569"/>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1. Big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par>
                          <p:cTn id="11" fill="hold">
                            <p:stCondLst>
                              <p:cond delay="1"/>
                            </p:stCondLst>
                            <p:childTnLst>
                              <p:par>
                                <p:cTn id="12" presetID="10" presetClass="entr" presetSubtype="0" fill="hold" nodeType="afterEffect">
                                  <p:stCondLst>
                                    <p:cond delay="0"/>
                                  </p:stCondLst>
                                  <p:childTnLst>
                                    <p:set>
                                      <p:cBhvr>
                                        <p:cTn id="13" dur="1" fill="hold">
                                          <p:stCondLst>
                                            <p:cond delay="0"/>
                                          </p:stCondLst>
                                        </p:cTn>
                                        <p:tgtEl>
                                          <p:spTgt spid="184"/>
                                        </p:tgtEl>
                                        <p:attrNameLst>
                                          <p:attrName>style.visibility</p:attrName>
                                        </p:attrNameLst>
                                      </p:cBhvr>
                                      <p:to>
                                        <p:strVal val="visible"/>
                                      </p:to>
                                    </p:set>
                                    <p:animEffect transition="in" filter="fade">
                                      <p:cBhvr>
                                        <p:cTn id="14"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a:spLocks noGrp="1"/>
          </p:cNvSpPr>
          <p:nvPr>
            <p:ph type="title"/>
          </p:nvPr>
        </p:nvSpPr>
        <p:spPr>
          <a:xfrm>
            <a:off x="838200" y="251455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AU" sz="6000" b="1"/>
              <a:t>2. Make it clear.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838200" y="164765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Capitalisation</a:t>
            </a:r>
            <a:endParaRPr/>
          </a:p>
        </p:txBody>
      </p:sp>
      <p:sp>
        <p:nvSpPr>
          <p:cNvPr id="214" name="Google Shape;214;p8"/>
          <p:cNvSpPr txBox="1">
            <a:spLocks noGrp="1"/>
          </p:cNvSpPr>
          <p:nvPr>
            <p:ph type="body" idx="1"/>
          </p:nvPr>
        </p:nvSpPr>
        <p:spPr>
          <a:xfrm>
            <a:off x="838200" y="3305484"/>
            <a:ext cx="10515600" cy="35525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AU"/>
              <a:t>ALL CAPITAL LETTERS ARE DIFFICULT TO READ.</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AU"/>
              <a:t>Upper and lower case letters are easier.</a:t>
            </a:r>
            <a:endParaRPr/>
          </a:p>
          <a:p>
            <a:pPr marL="228600" lvl="0" indent="-50800" algn="l" rtl="0">
              <a:lnSpc>
                <a:spcPct val="90000"/>
              </a:lnSpc>
              <a:spcBef>
                <a:spcPts val="1000"/>
              </a:spcBef>
              <a:spcAft>
                <a:spcPts val="0"/>
              </a:spcAft>
              <a:buClr>
                <a:schemeClr val="dk1"/>
              </a:buClr>
              <a:buSzPts val="2800"/>
              <a:buNone/>
            </a:pPr>
            <a:endParaRPr/>
          </a:p>
        </p:txBody>
      </p:sp>
      <p:sp>
        <p:nvSpPr>
          <p:cNvPr id="215" name="Google Shape;215;p8"/>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9"/>
          <p:cNvSpPr/>
          <p:nvPr/>
        </p:nvSpPr>
        <p:spPr>
          <a:xfrm>
            <a:off x="7597775" y="3741689"/>
            <a:ext cx="441325" cy="508000"/>
          </a:xfrm>
          <a:prstGeom prst="ellipse">
            <a:avLst/>
          </a:prstGeom>
          <a:solidFill>
            <a:schemeClr val="folHlink"/>
          </a:solidFill>
          <a:ln w="12700" cap="flat"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1" name="Google Shape;221;p9"/>
          <p:cNvSpPr/>
          <p:nvPr/>
        </p:nvSpPr>
        <p:spPr>
          <a:xfrm>
            <a:off x="7107237" y="3117948"/>
            <a:ext cx="415925" cy="479425"/>
          </a:xfrm>
          <a:prstGeom prst="ellipse">
            <a:avLst/>
          </a:prstGeom>
          <a:solidFill>
            <a:schemeClr val="folHlink"/>
          </a:solidFill>
          <a:ln w="12700" cap="flat"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2" name="Google Shape;222;p9"/>
          <p:cNvSpPr/>
          <p:nvPr/>
        </p:nvSpPr>
        <p:spPr>
          <a:xfrm>
            <a:off x="3025775" y="3589337"/>
            <a:ext cx="403225" cy="433388"/>
          </a:xfrm>
          <a:prstGeom prst="ellipse">
            <a:avLst/>
          </a:prstGeom>
          <a:solidFill>
            <a:schemeClr val="folHlink"/>
          </a:solidFill>
          <a:ln w="12700" cap="flat"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3" name="Google Shape;223;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Calibri"/>
              <a:buNone/>
            </a:pPr>
            <a:endParaRPr/>
          </a:p>
          <a:p>
            <a:pPr marL="228600" lvl="0" indent="-228600" algn="l" rtl="0">
              <a:lnSpc>
                <a:spcPct val="90000"/>
              </a:lnSpc>
              <a:spcBef>
                <a:spcPts val="1000"/>
              </a:spcBef>
              <a:spcAft>
                <a:spcPts val="0"/>
              </a:spcAft>
              <a:buClr>
                <a:schemeClr val="dk1"/>
              </a:buClr>
              <a:buSzPts val="2800"/>
              <a:buFont typeface="Calibri"/>
              <a:buNone/>
            </a:pPr>
            <a:endParaRPr/>
          </a:p>
          <a:p>
            <a:pPr marL="228600" lvl="0" indent="-228600" algn="l" rtl="0">
              <a:lnSpc>
                <a:spcPct val="90000"/>
              </a:lnSpc>
              <a:spcBef>
                <a:spcPts val="1000"/>
              </a:spcBef>
              <a:spcAft>
                <a:spcPts val="0"/>
              </a:spcAft>
              <a:buClr>
                <a:schemeClr val="dk1"/>
              </a:buClr>
              <a:buSzPts val="2800"/>
              <a:buFont typeface="Calibri"/>
              <a:buNone/>
            </a:pPr>
            <a:r>
              <a:rPr lang="en-AU"/>
              <a:t>Sanserif	</a:t>
            </a:r>
            <a:r>
              <a:rPr lang="en-AU" sz="9600" b="1"/>
              <a:t>Z</a:t>
            </a:r>
            <a:endParaRPr/>
          </a:p>
        </p:txBody>
      </p:sp>
      <p:sp>
        <p:nvSpPr>
          <p:cNvPr id="224" name="Google Shape;224;p9"/>
          <p:cNvSpPr txBox="1">
            <a:spLocks noGrp="1"/>
          </p:cNvSpPr>
          <p:nvPr>
            <p:ph type="body" idx="2"/>
          </p:nvPr>
        </p:nvSpPr>
        <p:spPr>
          <a:xfrm>
            <a:off x="6134100" y="2019300"/>
            <a:ext cx="381000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Calibri"/>
              <a:buNone/>
            </a:pPr>
            <a:endParaRPr/>
          </a:p>
          <a:p>
            <a:pPr marL="228600" lvl="0" indent="-228600" algn="l" rtl="0">
              <a:lnSpc>
                <a:spcPct val="90000"/>
              </a:lnSpc>
              <a:spcBef>
                <a:spcPts val="1000"/>
              </a:spcBef>
              <a:spcAft>
                <a:spcPts val="0"/>
              </a:spcAft>
              <a:buClr>
                <a:schemeClr val="dk1"/>
              </a:buClr>
              <a:buSzPts val="2800"/>
              <a:buFont typeface="Calibri"/>
              <a:buNone/>
            </a:pPr>
            <a:endParaRPr/>
          </a:p>
          <a:p>
            <a:pPr marL="228600" lvl="0" indent="-228600" algn="l" rtl="0">
              <a:lnSpc>
                <a:spcPct val="90000"/>
              </a:lnSpc>
              <a:spcBef>
                <a:spcPts val="1000"/>
              </a:spcBef>
              <a:spcAft>
                <a:spcPts val="0"/>
              </a:spcAft>
              <a:buClr>
                <a:schemeClr val="dk1"/>
              </a:buClr>
              <a:buSzPts val="2800"/>
              <a:buFont typeface="Calibri"/>
              <a:buNone/>
            </a:pPr>
            <a:r>
              <a:rPr lang="en-AU"/>
              <a:t>	Serif	</a:t>
            </a:r>
            <a:r>
              <a:rPr lang="en-AU" sz="9600" b="1">
                <a:latin typeface="Merriweather"/>
                <a:ea typeface="Merriweather"/>
                <a:cs typeface="Merriweather"/>
                <a:sym typeface="Merriweather"/>
              </a:rPr>
              <a:t>Z</a:t>
            </a:r>
            <a:endParaRPr/>
          </a:p>
        </p:txBody>
      </p:sp>
      <p:sp>
        <p:nvSpPr>
          <p:cNvPr id="225" name="Google Shape;225;p9"/>
          <p:cNvSpPr txBox="1">
            <a:spLocks noGrp="1"/>
          </p:cNvSpPr>
          <p:nvPr>
            <p:ph type="title"/>
          </p:nvPr>
        </p:nvSpPr>
        <p:spPr>
          <a:xfrm>
            <a:off x="648195" y="120015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AU" b="1"/>
              <a:t>Fonts</a:t>
            </a:r>
            <a:endParaRPr/>
          </a:p>
        </p:txBody>
      </p:sp>
      <p:sp>
        <p:nvSpPr>
          <p:cNvPr id="226" name="Google Shape;226;p9"/>
          <p:cNvSpPr txBox="1"/>
          <p:nvPr/>
        </p:nvSpPr>
        <p:spPr>
          <a:xfrm>
            <a:off x="6469063" y="4570413"/>
            <a:ext cx="3859212" cy="914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AU" sz="5400" b="1" i="0" u="none" strike="noStrike" cap="none">
                <a:solidFill>
                  <a:srgbClr val="FFFF00"/>
                </a:solidFill>
                <a:latin typeface="Arial"/>
                <a:ea typeface="Arial"/>
                <a:cs typeface="Arial"/>
                <a:sym typeface="Arial"/>
              </a:rPr>
              <a:t>busy</a:t>
            </a:r>
            <a:endParaRPr sz="1400" b="0" i="0" u="none" strike="noStrike" cap="none">
              <a:solidFill>
                <a:srgbClr val="000000"/>
              </a:solidFill>
              <a:latin typeface="Arial"/>
              <a:ea typeface="Arial"/>
              <a:cs typeface="Arial"/>
              <a:sym typeface="Arial"/>
            </a:endParaRPr>
          </a:p>
        </p:txBody>
      </p:sp>
      <p:sp>
        <p:nvSpPr>
          <p:cNvPr id="227" name="Google Shape;227;p9"/>
          <p:cNvSpPr txBox="1"/>
          <p:nvPr/>
        </p:nvSpPr>
        <p:spPr>
          <a:xfrm>
            <a:off x="3543301" y="4551363"/>
            <a:ext cx="1935163" cy="914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AU" sz="5400" b="1" i="0" u="none" strike="noStrike" cap="none">
                <a:solidFill>
                  <a:srgbClr val="FFFF00"/>
                </a:solidFill>
                <a:latin typeface="Arial"/>
                <a:ea typeface="Arial"/>
                <a:cs typeface="Arial"/>
                <a:sym typeface="Arial"/>
              </a:rPr>
              <a:t>clear</a:t>
            </a:r>
            <a:endParaRPr sz="1400" b="0" i="0" u="none" strike="noStrike" cap="none">
              <a:solidFill>
                <a:srgbClr val="000000"/>
              </a:solidFill>
              <a:latin typeface="Arial"/>
              <a:ea typeface="Arial"/>
              <a:cs typeface="Arial"/>
              <a:sym typeface="Arial"/>
            </a:endParaRPr>
          </a:p>
        </p:txBody>
      </p:sp>
      <p:sp>
        <p:nvSpPr>
          <p:cNvPr id="228" name="Google Shape;228;p9"/>
          <p:cNvSpPr txBox="1"/>
          <p:nvPr/>
        </p:nvSpPr>
        <p:spPr>
          <a:xfrm>
            <a:off x="1524000" y="260868"/>
            <a:ext cx="9144000" cy="1116984"/>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r>
              <a:rPr lang="en-AU" sz="4400" b="1" i="0" u="none" strike="noStrike" cap="none">
                <a:solidFill>
                  <a:schemeClr val="dk1"/>
                </a:solidFill>
                <a:latin typeface="Calibri"/>
                <a:ea typeface="Calibri"/>
                <a:cs typeface="Calibri"/>
                <a:sym typeface="Calibri"/>
              </a:rPr>
              <a:t>2. Clear (cont’d)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p:tgtEl>
                                          <p:spTgt spid="222"/>
                                        </p:tgtEl>
                                        <p:attrNameLst>
                                          <p:attrName>ppt_w</p:attrName>
                                        </p:attrNameLst>
                                      </p:cBhvr>
                                      <p:tavLst>
                                        <p:tav tm="0">
                                          <p:val>
                                            <p:strVal val="0"/>
                                          </p:val>
                                        </p:tav>
                                        <p:tav tm="100000">
                                          <p:val>
                                            <p:strVal val="#ppt_w"/>
                                          </p:val>
                                        </p:tav>
                                      </p:tavLst>
                                    </p:anim>
                                    <p:anim calcmode="lin" valueType="num">
                                      <p:cBhvr additive="base">
                                        <p:cTn id="8" dur="500"/>
                                        <p:tgtEl>
                                          <p:spTgt spid="222"/>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21"/>
                                        </p:tgtEl>
                                        <p:attrNameLst>
                                          <p:attrName>style.visibility</p:attrName>
                                        </p:attrNameLst>
                                      </p:cBhvr>
                                      <p:to>
                                        <p:strVal val="visible"/>
                                      </p:to>
                                    </p:set>
                                    <p:anim calcmode="lin" valueType="num">
                                      <p:cBhvr additive="base">
                                        <p:cTn id="12" dur="500"/>
                                        <p:tgtEl>
                                          <p:spTgt spid="221"/>
                                        </p:tgtEl>
                                        <p:attrNameLst>
                                          <p:attrName>ppt_w</p:attrName>
                                        </p:attrNameLst>
                                      </p:cBhvr>
                                      <p:tavLst>
                                        <p:tav tm="0">
                                          <p:val>
                                            <p:strVal val="0"/>
                                          </p:val>
                                        </p:tav>
                                        <p:tav tm="100000">
                                          <p:val>
                                            <p:strVal val="#ppt_w"/>
                                          </p:val>
                                        </p:tav>
                                      </p:tavLst>
                                    </p:anim>
                                    <p:anim calcmode="lin" valueType="num">
                                      <p:cBhvr additive="base">
                                        <p:cTn id="13" dur="500"/>
                                        <p:tgtEl>
                                          <p:spTgt spid="221"/>
                                        </p:tgtEl>
                                        <p:attrNameLst>
                                          <p:attrName>ppt_h</p:attrName>
                                        </p:attrNameLst>
                                      </p:cBhvr>
                                      <p:tavLst>
                                        <p:tav tm="0">
                                          <p:val>
                                            <p:str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220"/>
                                        </p:tgtEl>
                                        <p:attrNameLst>
                                          <p:attrName>style.visibility</p:attrName>
                                        </p:attrNameLst>
                                      </p:cBhvr>
                                      <p:to>
                                        <p:strVal val="visible"/>
                                      </p:to>
                                    </p:set>
                                    <p:anim calcmode="lin" valueType="num">
                                      <p:cBhvr additive="base">
                                        <p:cTn id="17" dur="500"/>
                                        <p:tgtEl>
                                          <p:spTgt spid="220"/>
                                        </p:tgtEl>
                                        <p:attrNameLst>
                                          <p:attrName>ppt_w</p:attrName>
                                        </p:attrNameLst>
                                      </p:cBhvr>
                                      <p:tavLst>
                                        <p:tav tm="0">
                                          <p:val>
                                            <p:strVal val="0"/>
                                          </p:val>
                                        </p:tav>
                                        <p:tav tm="100000">
                                          <p:val>
                                            <p:strVal val="#ppt_w"/>
                                          </p:val>
                                        </p:tav>
                                      </p:tavLst>
                                    </p:anim>
                                    <p:anim calcmode="lin" valueType="num">
                                      <p:cBhvr additive="base">
                                        <p:cTn id="18" dur="500"/>
                                        <p:tgtEl>
                                          <p:spTgt spid="220"/>
                                        </p:tgtEl>
                                        <p:attrNameLst>
                                          <p:attrName>ppt_h</p:attrName>
                                        </p:attrNameLst>
                                      </p:cBhvr>
                                      <p:tavLst>
                                        <p:tav tm="0">
                                          <p:val>
                                            <p:str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227"/>
                                        </p:tgtEl>
                                        <p:attrNameLst>
                                          <p:attrName>style.visibility</p:attrName>
                                        </p:attrNameLst>
                                      </p:cBhvr>
                                      <p:to>
                                        <p:strVal val="visible"/>
                                      </p:to>
                                    </p:set>
                                    <p:anim calcmode="lin" valueType="num">
                                      <p:cBhvr additive="base">
                                        <p:cTn id="22" dur="500"/>
                                        <p:tgtEl>
                                          <p:spTgt spid="227"/>
                                        </p:tgtEl>
                                        <p:attrNameLst>
                                          <p:attrName>ppt_w</p:attrName>
                                        </p:attrNameLst>
                                      </p:cBhvr>
                                      <p:tavLst>
                                        <p:tav tm="0">
                                          <p:val>
                                            <p:strVal val="0"/>
                                          </p:val>
                                        </p:tav>
                                        <p:tav tm="100000">
                                          <p:val>
                                            <p:strVal val="#ppt_w"/>
                                          </p:val>
                                        </p:tav>
                                      </p:tavLst>
                                    </p:anim>
                                    <p:anim calcmode="lin" valueType="num">
                                      <p:cBhvr additive="base">
                                        <p:cTn id="23" dur="500"/>
                                        <p:tgtEl>
                                          <p:spTgt spid="227"/>
                                        </p:tgtEl>
                                        <p:attrNameLst>
                                          <p:attrName>ppt_h</p:attrName>
                                        </p:attrNameLst>
                                      </p:cBhvr>
                                      <p:tavLst>
                                        <p:tav tm="0">
                                          <p:val>
                                            <p:str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226"/>
                                        </p:tgtEl>
                                        <p:attrNameLst>
                                          <p:attrName>style.visibility</p:attrName>
                                        </p:attrNameLst>
                                      </p:cBhvr>
                                      <p:to>
                                        <p:strVal val="visible"/>
                                      </p:to>
                                    </p:set>
                                    <p:anim calcmode="lin" valueType="num">
                                      <p:cBhvr additive="base">
                                        <p:cTn id="27" dur="500"/>
                                        <p:tgtEl>
                                          <p:spTgt spid="226"/>
                                        </p:tgtEl>
                                        <p:attrNameLst>
                                          <p:attrName>ppt_w</p:attrName>
                                        </p:attrNameLst>
                                      </p:cBhvr>
                                      <p:tavLst>
                                        <p:tav tm="0">
                                          <p:val>
                                            <p:strVal val="0"/>
                                          </p:val>
                                        </p:tav>
                                        <p:tav tm="100000">
                                          <p:val>
                                            <p:strVal val="#ppt_w"/>
                                          </p:val>
                                        </p:tav>
                                      </p:tavLst>
                                    </p:anim>
                                    <p:anim calcmode="lin" valueType="num">
                                      <p:cBhvr additive="base">
                                        <p:cTn id="28" dur="500"/>
                                        <p:tgtEl>
                                          <p:spTgt spid="2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2076</Words>
  <Application>Microsoft Office PowerPoint</Application>
  <PresentationFormat>Widescreen</PresentationFormat>
  <Paragraphs>455</Paragraphs>
  <Slides>59</Slides>
  <Notes>59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2" baseType="lpstr">
      <vt:lpstr>Calibri</vt:lpstr>
      <vt:lpstr>Nunito</vt:lpstr>
      <vt:lpstr>Arial</vt:lpstr>
      <vt:lpstr>Alegreya Sans SC</vt:lpstr>
      <vt:lpstr>Maven Pro</vt:lpstr>
      <vt:lpstr>Times</vt:lpstr>
      <vt:lpstr>Merriweather</vt:lpstr>
      <vt:lpstr>Arial Black</vt:lpstr>
      <vt:lpstr>Noto Sans Symbols</vt:lpstr>
      <vt:lpstr>Lora</vt:lpstr>
      <vt:lpstr>Office Theme</vt:lpstr>
      <vt:lpstr>Microsoft Graph Chart</vt:lpstr>
      <vt:lpstr>MS_ClipArt_Gallery.2</vt:lpstr>
      <vt:lpstr>Some points for script writing</vt:lpstr>
      <vt:lpstr>Designing   Effective PowerPoint Presentations</vt:lpstr>
      <vt:lpstr>Preview</vt:lpstr>
      <vt:lpstr>1. Make it big.</vt:lpstr>
      <vt:lpstr>Text</vt:lpstr>
      <vt:lpstr>How to Estimate</vt:lpstr>
      <vt:lpstr>2. Make it clear.</vt:lpstr>
      <vt:lpstr>Capitalisation</vt:lpstr>
      <vt:lpstr>Fonts</vt:lpstr>
      <vt:lpstr>Fonts</vt:lpstr>
      <vt:lpstr>Numbers</vt:lpstr>
      <vt:lpstr>Numbers</vt:lpstr>
      <vt:lpstr>Bullets</vt:lpstr>
      <vt:lpstr>Colors</vt:lpstr>
      <vt:lpstr>Contrast</vt:lpstr>
      <vt:lpstr>Contrast</vt:lpstr>
      <vt:lpstr>Complement</vt:lpstr>
      <vt:lpstr>Complement</vt:lpstr>
      <vt:lpstr>Size</vt:lpstr>
      <vt:lpstr>3. Keep it simple.</vt:lpstr>
      <vt:lpstr>Text</vt:lpstr>
      <vt:lpstr>Text</vt:lpstr>
      <vt:lpstr>Text</vt:lpstr>
      <vt:lpstr>Table</vt:lpstr>
      <vt:lpstr>in millions</vt:lpstr>
      <vt:lpstr>PowerPoint Presentation</vt:lpstr>
      <vt:lpstr>PowerPoint Presentation</vt:lpstr>
      <vt:lpstr>PowerPoint Presentation</vt:lpstr>
      <vt:lpstr>Sound</vt:lpstr>
      <vt:lpstr>Transition</vt:lpstr>
      <vt:lpstr>Animation</vt:lpstr>
      <vt:lpstr>Animation</vt:lpstr>
      <vt:lpstr>4. Be consistent.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Be progressive.</vt:lpstr>
      <vt:lpstr>Understanding Technology</vt:lpstr>
      <vt:lpstr>Understanding Technology</vt:lpstr>
      <vt:lpstr>PowerPoint Presentation</vt:lpstr>
      <vt:lpstr>Some more words</vt:lpstr>
      <vt:lpstr>PowerPoint Presentation</vt:lpstr>
      <vt:lpstr>PowerPoint Presentation</vt:lpstr>
      <vt:lpstr>PowerPoint Presentation</vt:lpstr>
      <vt:lpstr>Preview </vt:lpstr>
      <vt:lpstr>1. The changing battle  </vt:lpstr>
      <vt:lpstr>2. Impacts of Covid waves  </vt:lpstr>
      <vt:lpstr>2. Impacts of Covid waves (cont)  </vt:lpstr>
      <vt:lpstr>2. Impacts of Covid waves (cont)  </vt:lpstr>
      <vt:lpstr>3. Adaptation to life with Covid</vt:lpstr>
      <vt:lpstr>PowerPoint Presentation</vt:lpstr>
      <vt:lpstr>References  </vt:lpstr>
      <vt:lpstr>Q&amp;A</vt:lpstr>
      <vt:lpstr> </vt:lpstr>
      <vt:lpstr>Assignment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points for script writing</dc:title>
  <dc:creator>ADMIN</dc:creator>
  <cp:lastModifiedBy>GD 12</cp:lastModifiedBy>
  <cp:revision>1</cp:revision>
  <dcterms:created xsi:type="dcterms:W3CDTF">2020-03-23T10:01:43Z</dcterms:created>
  <dcterms:modified xsi:type="dcterms:W3CDTF">2022-10-08T01:14:50Z</dcterms:modified>
</cp:coreProperties>
</file>