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x="6858000" cy="9144000"/>
  <p:embeddedFontLst>
    <p:embeddedFont>
      <p:font typeface="Corbel"/>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6" roundtripDataSignature="AMtx7mgKBVghoZxFceHRzlSZruDYMuOB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Corbel-regular.fntdata"/><Relationship Id="rId21" Type="http://schemas.openxmlformats.org/officeDocument/2006/relationships/slide" Target="slides/slide16.xml"/><Relationship Id="rId24" Type="http://schemas.openxmlformats.org/officeDocument/2006/relationships/font" Target="fonts/Corbel-italic.fntdata"/><Relationship Id="rId23" Type="http://schemas.openxmlformats.org/officeDocument/2006/relationships/font" Target="fonts/Corbel-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Corbel-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en-US"/>
              <a:t>Group registration  </a:t>
            </a:r>
            <a:endParaRPr/>
          </a:p>
          <a:p>
            <a:pPr indent="0" lvl="0" marL="0" marR="0" rtl="0" algn="l">
              <a:lnSpc>
                <a:spcPct val="100000"/>
              </a:lnSpc>
              <a:spcBef>
                <a:spcPts val="360"/>
              </a:spcBef>
              <a:spcAft>
                <a:spcPts val="0"/>
              </a:spcAft>
              <a:buClr>
                <a:schemeClr val="dk1"/>
              </a:buClr>
              <a:buSzPts val="1200"/>
              <a:buFont typeface="Calibri"/>
              <a:buNone/>
            </a:pPr>
            <a:r>
              <a:rPr b="1" lang="en-US"/>
              <a:t>Group 5:</a:t>
            </a:r>
            <a:endParaRPr/>
          </a:p>
          <a:p>
            <a:pPr indent="0" lvl="0" marL="0" rtl="0" algn="l">
              <a:spcBef>
                <a:spcPts val="0"/>
              </a:spcBef>
              <a:spcAft>
                <a:spcPts val="0"/>
              </a:spcAft>
              <a:buNone/>
            </a:pPr>
            <a:r>
              <a:rPr lang="en-US"/>
              <a:t>https://docs.google.com/spreadsheets/d/1x5yxzGbt1xpl18vgd8Tg7iNpZSXe4orN/edit?usp=sharing&amp;ouid=110083330470346403343&amp;rtpof=true&amp;sd=true</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US"/>
              <a:t>Group 7:</a:t>
            </a:r>
            <a:endParaRPr/>
          </a:p>
          <a:p>
            <a:pPr indent="0" lvl="0" marL="0" rtl="0" algn="l">
              <a:spcBef>
                <a:spcPts val="0"/>
              </a:spcBef>
              <a:spcAft>
                <a:spcPts val="0"/>
              </a:spcAft>
              <a:buNone/>
            </a:pPr>
            <a:r>
              <a:rPr lang="en-US"/>
              <a:t>https://docs.google.com/spreadsheets/d/1xW5khb3Ss6WjON-sLA-hYieAOqf6Dauy/edit?usp=sharing&amp;ouid=110083330470346403343&amp;rtpof=true&amp;sd=true</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US"/>
              <a:t>Group 8:</a:t>
            </a:r>
            <a:endParaRPr/>
          </a:p>
          <a:p>
            <a:pPr indent="0" lvl="0" marL="0" rtl="0" algn="l">
              <a:spcBef>
                <a:spcPts val="0"/>
              </a:spcBef>
              <a:spcAft>
                <a:spcPts val="0"/>
              </a:spcAft>
              <a:buNone/>
            </a:pPr>
            <a:r>
              <a:rPr lang="en-US"/>
              <a:t>https://docs.google.com/spreadsheets/d/1NZiATSBC2gfxX7x9VfmpTHp8d2MGOupC/edit?usp=sharing&amp;ouid=110083330470346403343&amp;rtpof=true&amp;sd=true </a:t>
            </a:r>
            <a:endParaRPr/>
          </a:p>
          <a:p>
            <a:pPr indent="0" lvl="0" marL="0" rtl="0" algn="l">
              <a:spcBef>
                <a:spcPts val="0"/>
              </a:spcBef>
              <a:spcAft>
                <a:spcPts val="0"/>
              </a:spcAft>
              <a:buNone/>
            </a:pPr>
            <a:r>
              <a:t/>
            </a:r>
            <a:endParaRPr/>
          </a:p>
        </p:txBody>
      </p:sp>
      <p:sp>
        <p:nvSpPr>
          <p:cNvPr id="257" name="Google Shape;257;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5" name="Shape 15"/>
        <p:cNvGrpSpPr/>
        <p:nvPr/>
      </p:nvGrpSpPr>
      <p:grpSpPr>
        <a:xfrm>
          <a:off x="0" y="0"/>
          <a:ext cx="0" cy="0"/>
          <a:chOff x="0" y="0"/>
          <a:chExt cx="0" cy="0"/>
        </a:xfrm>
      </p:grpSpPr>
      <p:sp>
        <p:nvSpPr>
          <p:cNvPr id="16" name="Google Shape;16;p18"/>
          <p:cNvSpPr/>
          <p:nvPr/>
        </p:nvSpPr>
        <p:spPr>
          <a:xfrm>
            <a:off x="0" y="0"/>
            <a:ext cx="365125" cy="685482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 name="Google Shape;17;p18"/>
          <p:cNvSpPr/>
          <p:nvPr/>
        </p:nvSpPr>
        <p:spPr>
          <a:xfrm>
            <a:off x="309563" y="681038"/>
            <a:ext cx="46037"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 name="Google Shape;18;p18"/>
          <p:cNvSpPr/>
          <p:nvPr/>
        </p:nvSpPr>
        <p:spPr>
          <a:xfrm>
            <a:off x="268288" y="681038"/>
            <a:ext cx="28575"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 name="Google Shape;19;p18"/>
          <p:cNvSpPr/>
          <p:nvPr/>
        </p:nvSpPr>
        <p:spPr>
          <a:xfrm>
            <a:off x="249238" y="681038"/>
            <a:ext cx="9525"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 name="Google Shape;20;p18"/>
          <p:cNvSpPr/>
          <p:nvPr/>
        </p:nvSpPr>
        <p:spPr>
          <a:xfrm>
            <a:off x="222250" y="681038"/>
            <a:ext cx="7938"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 name="Google Shape;21;p18"/>
          <p:cNvSpPr/>
          <p:nvPr/>
        </p:nvSpPr>
        <p:spPr>
          <a:xfrm>
            <a:off x="255588" y="5046663"/>
            <a:ext cx="73025" cy="169227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 name="Google Shape;22;p18"/>
          <p:cNvSpPr/>
          <p:nvPr/>
        </p:nvSpPr>
        <p:spPr>
          <a:xfrm>
            <a:off x="255588" y="4797425"/>
            <a:ext cx="73025" cy="2286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 name="Google Shape;23;p18"/>
          <p:cNvSpPr/>
          <p:nvPr/>
        </p:nvSpPr>
        <p:spPr>
          <a:xfrm>
            <a:off x="255588" y="4637088"/>
            <a:ext cx="73025" cy="138112"/>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 name="Google Shape;24;p18"/>
          <p:cNvSpPr/>
          <p:nvPr/>
        </p:nvSpPr>
        <p:spPr>
          <a:xfrm>
            <a:off x="255588" y="4541838"/>
            <a:ext cx="73025" cy="7461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5" name="Google Shape;25;p18"/>
          <p:cNvSpPr txBox="1"/>
          <p:nvPr>
            <p:ph type="ctrTitle"/>
          </p:nvPr>
        </p:nvSpPr>
        <p:spPr>
          <a:xfrm>
            <a:off x="914400" y="4343400"/>
            <a:ext cx="7772400" cy="1975104"/>
          </a:xfrm>
          <a:prstGeom prst="rect">
            <a:avLst/>
          </a:prstGeom>
          <a:noFill/>
          <a:ln>
            <a:noFill/>
          </a:ln>
        </p:spPr>
        <p:txBody>
          <a:bodyPr anchorCtr="0" anchor="t" bIns="45700" lIns="91425" spcFirstLastPara="1" rIns="91425" wrap="square" tIns="45700">
            <a:noAutofit/>
          </a:bodyPr>
          <a:lstStyle>
            <a:lvl1pPr lvl="0" marR="9144"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8"/>
          <p:cNvSpPr txBox="1"/>
          <p:nvPr>
            <p:ph idx="1" type="subTitle"/>
          </p:nvPr>
        </p:nvSpPr>
        <p:spPr>
          <a:xfrm>
            <a:off x="914400" y="2834640"/>
            <a:ext cx="7772400" cy="1508760"/>
          </a:xfrm>
          <a:prstGeom prst="rect">
            <a:avLst/>
          </a:prstGeom>
          <a:noFill/>
          <a:ln>
            <a:noFill/>
          </a:ln>
        </p:spPr>
        <p:txBody>
          <a:bodyPr anchorCtr="0" anchor="b" bIns="45700" lIns="100575" spcFirstLastPara="1" rIns="91425" wrap="square" tIns="45700">
            <a:noAutofit/>
          </a:bodyPr>
          <a:lstStyle>
            <a:lvl1pPr lvl="0" algn="l">
              <a:spcBef>
                <a:spcPts val="0"/>
              </a:spcBef>
              <a:spcAft>
                <a:spcPts val="0"/>
              </a:spcAft>
              <a:buSzPts val="1900"/>
              <a:buNone/>
              <a:defRPr sz="2000">
                <a:solidFill>
                  <a:schemeClr val="lt1"/>
                </a:solidFill>
              </a:defRPr>
            </a:lvl1pPr>
            <a:lvl2pPr lvl="1" algn="ctr">
              <a:spcBef>
                <a:spcPts val="360"/>
              </a:spcBef>
              <a:spcAft>
                <a:spcPts val="0"/>
              </a:spcAft>
              <a:buSzPts val="1620"/>
              <a:buNone/>
              <a:defRPr/>
            </a:lvl2pPr>
            <a:lvl3pPr lvl="2" algn="ctr">
              <a:spcBef>
                <a:spcPts val="360"/>
              </a:spcBef>
              <a:spcAft>
                <a:spcPts val="0"/>
              </a:spcAft>
              <a:buSzPts val="1800"/>
              <a:buNone/>
              <a:defRPr/>
            </a:lvl3pPr>
            <a:lvl4pPr lvl="3" algn="ctr">
              <a:spcBef>
                <a:spcPts val="360"/>
              </a:spcBef>
              <a:spcAft>
                <a:spcPts val="0"/>
              </a:spcAft>
              <a:buSzPts val="1800"/>
              <a:buNone/>
              <a:defRPr/>
            </a:lvl4pPr>
            <a:lvl5pPr lvl="4" algn="ctr">
              <a:spcBef>
                <a:spcPts val="360"/>
              </a:spcBef>
              <a:spcAft>
                <a:spcPts val="0"/>
              </a:spcAft>
              <a:buSzPts val="180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7" name="Google Shape;27;p18"/>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8"/>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spcAft>
                <a:spcPts val="0"/>
              </a:spcAft>
              <a:buNone/>
              <a:defRPr b="0" i="0" sz="1200" u="none" cap="none" strike="noStrike">
                <a:solidFill>
                  <a:schemeClr val="lt2"/>
                </a:solidFill>
                <a:latin typeface="Arial"/>
                <a:ea typeface="Arial"/>
                <a:cs typeface="Arial"/>
                <a:sym typeface="Arial"/>
              </a:defRPr>
            </a:lvl1pPr>
            <a:lvl2pPr indent="0" lvl="1" marL="0" algn="l">
              <a:spcBef>
                <a:spcPts val="0"/>
              </a:spcBef>
              <a:spcAft>
                <a:spcPts val="0"/>
              </a:spcAft>
              <a:buNone/>
              <a:defRPr b="0" i="0" sz="1200" u="none" cap="none" strike="noStrike">
                <a:solidFill>
                  <a:schemeClr val="lt2"/>
                </a:solidFill>
                <a:latin typeface="Arial"/>
                <a:ea typeface="Arial"/>
                <a:cs typeface="Arial"/>
                <a:sym typeface="Arial"/>
              </a:defRPr>
            </a:lvl2pPr>
            <a:lvl3pPr indent="0" lvl="2" marL="0" algn="l">
              <a:spcBef>
                <a:spcPts val="0"/>
              </a:spcBef>
              <a:spcAft>
                <a:spcPts val="0"/>
              </a:spcAft>
              <a:buNone/>
              <a:defRPr b="0" i="0" sz="1200" u="none" cap="none" strike="noStrike">
                <a:solidFill>
                  <a:schemeClr val="lt2"/>
                </a:solidFill>
                <a:latin typeface="Arial"/>
                <a:ea typeface="Arial"/>
                <a:cs typeface="Arial"/>
                <a:sym typeface="Arial"/>
              </a:defRPr>
            </a:lvl3pPr>
            <a:lvl4pPr indent="0" lvl="3" marL="0" algn="l">
              <a:spcBef>
                <a:spcPts val="0"/>
              </a:spcBef>
              <a:spcAft>
                <a:spcPts val="0"/>
              </a:spcAft>
              <a:buNone/>
              <a:defRPr b="0" i="0" sz="1200" u="none" cap="none" strike="noStrike">
                <a:solidFill>
                  <a:schemeClr val="lt2"/>
                </a:solidFill>
                <a:latin typeface="Arial"/>
                <a:ea typeface="Arial"/>
                <a:cs typeface="Arial"/>
                <a:sym typeface="Arial"/>
              </a:defRPr>
            </a:lvl4pPr>
            <a:lvl5pPr indent="0" lvl="4" marL="0" algn="l">
              <a:spcBef>
                <a:spcPts val="0"/>
              </a:spcBef>
              <a:spcAft>
                <a:spcPts val="0"/>
              </a:spcAft>
              <a:buNone/>
              <a:defRPr b="0" i="0" sz="1200" u="none" cap="none" strike="noStrike">
                <a:solidFill>
                  <a:schemeClr val="lt2"/>
                </a:solidFill>
                <a:latin typeface="Arial"/>
                <a:ea typeface="Arial"/>
                <a:cs typeface="Arial"/>
                <a:sym typeface="Arial"/>
              </a:defRPr>
            </a:lvl5pPr>
            <a:lvl6pPr indent="0" lvl="5" marL="0" algn="l">
              <a:spcBef>
                <a:spcPts val="0"/>
              </a:spcBef>
              <a:spcAft>
                <a:spcPts val="0"/>
              </a:spcAft>
              <a:buNone/>
              <a:defRPr b="0" i="0" sz="1200" u="none" cap="none" strike="noStrike">
                <a:solidFill>
                  <a:schemeClr val="lt2"/>
                </a:solidFill>
                <a:latin typeface="Arial"/>
                <a:ea typeface="Arial"/>
                <a:cs typeface="Arial"/>
                <a:sym typeface="Arial"/>
              </a:defRPr>
            </a:lvl6pPr>
            <a:lvl7pPr indent="0" lvl="6" marL="0" algn="l">
              <a:spcBef>
                <a:spcPts val="0"/>
              </a:spcBef>
              <a:spcAft>
                <a:spcPts val="0"/>
              </a:spcAft>
              <a:buNone/>
              <a:defRPr b="0" i="0" sz="1200" u="none" cap="none" strike="noStrike">
                <a:solidFill>
                  <a:schemeClr val="lt2"/>
                </a:solidFill>
                <a:latin typeface="Arial"/>
                <a:ea typeface="Arial"/>
                <a:cs typeface="Arial"/>
                <a:sym typeface="Arial"/>
              </a:defRPr>
            </a:lvl7pPr>
            <a:lvl8pPr indent="0" lvl="7" marL="0" algn="l">
              <a:spcBef>
                <a:spcPts val="0"/>
              </a:spcBef>
              <a:spcAft>
                <a:spcPts val="0"/>
              </a:spcAft>
              <a:buNone/>
              <a:defRPr b="0" i="0" sz="1200" u="none" cap="none" strike="noStrike">
                <a:solidFill>
                  <a:schemeClr val="lt2"/>
                </a:solidFill>
                <a:latin typeface="Arial"/>
                <a:ea typeface="Arial"/>
                <a:cs typeface="Arial"/>
                <a:sym typeface="Arial"/>
              </a:defRPr>
            </a:lvl8pPr>
            <a:lvl9pPr indent="0" lvl="8" marL="0" algn="l">
              <a:spcBef>
                <a:spcPts val="0"/>
              </a:spcBef>
              <a:spcAft>
                <a:spcPts val="0"/>
              </a:spcAft>
              <a:buNone/>
              <a:defRPr b="0" i="0" sz="1200" u="none" cap="none" strike="noStrike">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30" name="Shape 30"/>
        <p:cNvGrpSpPr/>
        <p:nvPr/>
      </p:nvGrpSpPr>
      <p:grpSpPr>
        <a:xfrm>
          <a:off x="0" y="0"/>
          <a:ext cx="0" cy="0"/>
          <a:chOff x="0" y="0"/>
          <a:chExt cx="0" cy="0"/>
        </a:xfrm>
      </p:grpSpPr>
      <p:sp>
        <p:nvSpPr>
          <p:cNvPr id="31" name="Google Shape;31;p19"/>
          <p:cNvSpPr txBox="1"/>
          <p:nvPr>
            <p:ph type="title"/>
          </p:nvPr>
        </p:nvSpPr>
        <p:spPr>
          <a:xfrm>
            <a:off x="914400" y="512763"/>
            <a:ext cx="77724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9"/>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Autofit/>
          </a:bodyPr>
          <a:lstStyle>
            <a:lvl1pPr indent="-337185" lvl="0" marL="457200" algn="l">
              <a:spcBef>
                <a:spcPts val="700"/>
              </a:spcBef>
              <a:spcAft>
                <a:spcPts val="0"/>
              </a:spcAft>
              <a:buSzPts val="1710"/>
              <a:buChar char="▪"/>
              <a:defRPr/>
            </a:lvl1pPr>
            <a:lvl2pPr indent="-331469" lvl="1" marL="914400" algn="l">
              <a:spcBef>
                <a:spcPts val="360"/>
              </a:spcBef>
              <a:spcAft>
                <a:spcPts val="0"/>
              </a:spcAft>
              <a:buSzPts val="162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3" name="Google Shape;33;p19"/>
          <p:cNvSpPr txBox="1"/>
          <p:nvPr>
            <p:ph idx="10" type="dt"/>
          </p:nvPr>
        </p:nvSpPr>
        <p:spPr>
          <a:xfrm>
            <a:off x="6477000" y="55563"/>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9"/>
          <p:cNvSpPr txBox="1"/>
          <p:nvPr>
            <p:ph idx="11" type="ftr"/>
          </p:nvPr>
        </p:nvSpPr>
        <p:spPr>
          <a:xfrm>
            <a:off x="914400" y="55563"/>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9"/>
          <p:cNvSpPr txBox="1"/>
          <p:nvPr>
            <p:ph idx="12" type="sldNum"/>
          </p:nvPr>
        </p:nvSpPr>
        <p:spPr>
          <a:xfrm>
            <a:off x="8610600" y="55563"/>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spcAft>
                <a:spcPts val="0"/>
              </a:spcAft>
              <a:buNone/>
              <a:defRPr b="0" i="0" sz="1200" u="none" cap="none" strike="noStrike">
                <a:solidFill>
                  <a:schemeClr val="lt2"/>
                </a:solidFill>
                <a:latin typeface="Arial"/>
                <a:ea typeface="Arial"/>
                <a:cs typeface="Arial"/>
                <a:sym typeface="Arial"/>
              </a:defRPr>
            </a:lvl1pPr>
            <a:lvl2pPr indent="0" lvl="1" marL="0" algn="l">
              <a:spcBef>
                <a:spcPts val="0"/>
              </a:spcBef>
              <a:spcAft>
                <a:spcPts val="0"/>
              </a:spcAft>
              <a:buNone/>
              <a:defRPr b="0" i="0" sz="1200" u="none" cap="none" strike="noStrike">
                <a:solidFill>
                  <a:schemeClr val="lt2"/>
                </a:solidFill>
                <a:latin typeface="Arial"/>
                <a:ea typeface="Arial"/>
                <a:cs typeface="Arial"/>
                <a:sym typeface="Arial"/>
              </a:defRPr>
            </a:lvl2pPr>
            <a:lvl3pPr indent="0" lvl="2" marL="0" algn="l">
              <a:spcBef>
                <a:spcPts val="0"/>
              </a:spcBef>
              <a:spcAft>
                <a:spcPts val="0"/>
              </a:spcAft>
              <a:buNone/>
              <a:defRPr b="0" i="0" sz="1200" u="none" cap="none" strike="noStrike">
                <a:solidFill>
                  <a:schemeClr val="lt2"/>
                </a:solidFill>
                <a:latin typeface="Arial"/>
                <a:ea typeface="Arial"/>
                <a:cs typeface="Arial"/>
                <a:sym typeface="Arial"/>
              </a:defRPr>
            </a:lvl3pPr>
            <a:lvl4pPr indent="0" lvl="3" marL="0" algn="l">
              <a:spcBef>
                <a:spcPts val="0"/>
              </a:spcBef>
              <a:spcAft>
                <a:spcPts val="0"/>
              </a:spcAft>
              <a:buNone/>
              <a:defRPr b="0" i="0" sz="1200" u="none" cap="none" strike="noStrike">
                <a:solidFill>
                  <a:schemeClr val="lt2"/>
                </a:solidFill>
                <a:latin typeface="Arial"/>
                <a:ea typeface="Arial"/>
                <a:cs typeface="Arial"/>
                <a:sym typeface="Arial"/>
              </a:defRPr>
            </a:lvl4pPr>
            <a:lvl5pPr indent="0" lvl="4" marL="0" algn="l">
              <a:spcBef>
                <a:spcPts val="0"/>
              </a:spcBef>
              <a:spcAft>
                <a:spcPts val="0"/>
              </a:spcAft>
              <a:buNone/>
              <a:defRPr b="0" i="0" sz="1200" u="none" cap="none" strike="noStrike">
                <a:solidFill>
                  <a:schemeClr val="lt2"/>
                </a:solidFill>
                <a:latin typeface="Arial"/>
                <a:ea typeface="Arial"/>
                <a:cs typeface="Arial"/>
                <a:sym typeface="Arial"/>
              </a:defRPr>
            </a:lvl5pPr>
            <a:lvl6pPr indent="0" lvl="5" marL="0" algn="l">
              <a:spcBef>
                <a:spcPts val="0"/>
              </a:spcBef>
              <a:spcAft>
                <a:spcPts val="0"/>
              </a:spcAft>
              <a:buNone/>
              <a:defRPr b="0" i="0" sz="1200" u="none" cap="none" strike="noStrike">
                <a:solidFill>
                  <a:schemeClr val="lt2"/>
                </a:solidFill>
                <a:latin typeface="Arial"/>
                <a:ea typeface="Arial"/>
                <a:cs typeface="Arial"/>
                <a:sym typeface="Arial"/>
              </a:defRPr>
            </a:lvl6pPr>
            <a:lvl7pPr indent="0" lvl="6" marL="0" algn="l">
              <a:spcBef>
                <a:spcPts val="0"/>
              </a:spcBef>
              <a:spcAft>
                <a:spcPts val="0"/>
              </a:spcAft>
              <a:buNone/>
              <a:defRPr b="0" i="0" sz="1200" u="none" cap="none" strike="noStrike">
                <a:solidFill>
                  <a:schemeClr val="lt2"/>
                </a:solidFill>
                <a:latin typeface="Arial"/>
                <a:ea typeface="Arial"/>
                <a:cs typeface="Arial"/>
                <a:sym typeface="Arial"/>
              </a:defRPr>
            </a:lvl7pPr>
            <a:lvl8pPr indent="0" lvl="7" marL="0" algn="l">
              <a:spcBef>
                <a:spcPts val="0"/>
              </a:spcBef>
              <a:spcAft>
                <a:spcPts val="0"/>
              </a:spcAft>
              <a:buNone/>
              <a:defRPr b="0" i="0" sz="1200" u="none" cap="none" strike="noStrike">
                <a:solidFill>
                  <a:schemeClr val="lt2"/>
                </a:solidFill>
                <a:latin typeface="Arial"/>
                <a:ea typeface="Arial"/>
                <a:cs typeface="Arial"/>
                <a:sym typeface="Arial"/>
              </a:defRPr>
            </a:lvl8pPr>
            <a:lvl9pPr indent="0" lvl="8" marL="0" algn="l">
              <a:spcBef>
                <a:spcPts val="0"/>
              </a:spcBef>
              <a:spcAft>
                <a:spcPts val="0"/>
              </a:spcAft>
              <a:buNone/>
              <a:defRPr b="0" i="0" sz="1200" u="none" cap="none" strike="noStrike">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6" name="Shape 36"/>
        <p:cNvGrpSpPr/>
        <p:nvPr/>
      </p:nvGrpSpPr>
      <p:grpSpPr>
        <a:xfrm>
          <a:off x="0" y="0"/>
          <a:ext cx="0" cy="0"/>
          <a:chOff x="0" y="0"/>
          <a:chExt cx="0" cy="0"/>
        </a:xfrm>
      </p:grpSpPr>
      <p:sp>
        <p:nvSpPr>
          <p:cNvPr id="37" name="Google Shape;37;p20"/>
          <p:cNvSpPr/>
          <p:nvPr/>
        </p:nvSpPr>
        <p:spPr>
          <a:xfrm>
            <a:off x="0" y="0"/>
            <a:ext cx="365125" cy="685482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 name="Google Shape;38;p20"/>
          <p:cNvSpPr/>
          <p:nvPr/>
        </p:nvSpPr>
        <p:spPr>
          <a:xfrm>
            <a:off x="255588" y="5046663"/>
            <a:ext cx="73025" cy="169227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 name="Google Shape;39;p20"/>
          <p:cNvSpPr/>
          <p:nvPr/>
        </p:nvSpPr>
        <p:spPr>
          <a:xfrm>
            <a:off x="255588" y="4797425"/>
            <a:ext cx="73025" cy="2286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 name="Google Shape;40;p20"/>
          <p:cNvSpPr/>
          <p:nvPr/>
        </p:nvSpPr>
        <p:spPr>
          <a:xfrm>
            <a:off x="255588" y="4637088"/>
            <a:ext cx="73025" cy="138112"/>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 name="Google Shape;41;p20"/>
          <p:cNvSpPr/>
          <p:nvPr/>
        </p:nvSpPr>
        <p:spPr>
          <a:xfrm>
            <a:off x="255588" y="4541838"/>
            <a:ext cx="73025" cy="7461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 name="Google Shape;42;p20"/>
          <p:cNvSpPr/>
          <p:nvPr/>
        </p:nvSpPr>
        <p:spPr>
          <a:xfrm>
            <a:off x="309563" y="681038"/>
            <a:ext cx="46037"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 name="Google Shape;43;p20"/>
          <p:cNvSpPr/>
          <p:nvPr/>
        </p:nvSpPr>
        <p:spPr>
          <a:xfrm>
            <a:off x="268288" y="681038"/>
            <a:ext cx="28575"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 name="Google Shape;44;p20"/>
          <p:cNvSpPr/>
          <p:nvPr/>
        </p:nvSpPr>
        <p:spPr>
          <a:xfrm>
            <a:off x="249238" y="681038"/>
            <a:ext cx="9525"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 name="Google Shape;45;p20"/>
          <p:cNvSpPr/>
          <p:nvPr/>
        </p:nvSpPr>
        <p:spPr>
          <a:xfrm>
            <a:off x="222250" y="681038"/>
            <a:ext cx="7938"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 name="Google Shape;46;p20"/>
          <p:cNvSpPr/>
          <p:nvPr/>
        </p:nvSpPr>
        <p:spPr>
          <a:xfrm>
            <a:off x="4829175" y="1073150"/>
            <a:ext cx="4321175" cy="5791200"/>
          </a:xfrm>
          <a:custGeom>
            <a:rect b="b" l="l" r="r" t="t"/>
            <a:pathLst>
              <a:path extrusionOk="0" h="3648" w="2736">
                <a:moveTo>
                  <a:pt x="0" y="3648"/>
                </a:moveTo>
                <a:lnTo>
                  <a:pt x="720" y="2016"/>
                </a:lnTo>
                <a:lnTo>
                  <a:pt x="2736" y="672"/>
                </a:lnTo>
                <a:lnTo>
                  <a:pt x="2736" y="720"/>
                </a:lnTo>
                <a:lnTo>
                  <a:pt x="744" y="2038"/>
                </a:lnTo>
                <a:lnTo>
                  <a:pt x="48" y="3648"/>
                </a:lnTo>
                <a:lnTo>
                  <a:pt x="0" y="3648"/>
                </a:lnTo>
                <a:close/>
              </a:path>
            </a:pathLst>
          </a:custGeom>
          <a:noFill/>
          <a:ln cap="flat" cmpd="sng" w="9525">
            <a:solidFill>
              <a:schemeClr val="accent2">
                <a:alpha val="52549"/>
              </a:scheme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47" name="Google Shape;47;p20"/>
          <p:cNvSpPr/>
          <p:nvPr/>
        </p:nvSpPr>
        <p:spPr>
          <a:xfrm>
            <a:off x="374650" y="0"/>
            <a:ext cx="5513388" cy="6615113"/>
          </a:xfrm>
          <a:custGeom>
            <a:rect b="b" l="l" r="r" t="t"/>
            <a:pathLst>
              <a:path extrusionOk="0" h="4128" w="3504">
                <a:moveTo>
                  <a:pt x="0" y="4080"/>
                </a:moveTo>
                <a:lnTo>
                  <a:pt x="0" y="4128"/>
                </a:lnTo>
                <a:lnTo>
                  <a:pt x="3504" y="2640"/>
                </a:lnTo>
                <a:lnTo>
                  <a:pt x="2880" y="0"/>
                </a:lnTo>
                <a:lnTo>
                  <a:pt x="2832" y="0"/>
                </a:lnTo>
                <a:lnTo>
                  <a:pt x="3465" y="2619"/>
                </a:lnTo>
                <a:lnTo>
                  <a:pt x="0" y="4080"/>
                </a:lnTo>
                <a:close/>
              </a:path>
            </a:pathLst>
          </a:custGeom>
          <a:noFill/>
          <a:ln cap="flat" cmpd="sng" w="9525">
            <a:solidFill>
              <a:schemeClr val="accent2">
                <a:alpha val="52549"/>
              </a:scheme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48" name="Google Shape;48;p20"/>
          <p:cNvSpPr/>
          <p:nvPr/>
        </p:nvSpPr>
        <p:spPr>
          <a:xfrm rot="5236414">
            <a:off x="4461669" y="1483519"/>
            <a:ext cx="4114800" cy="1189038"/>
          </a:xfrm>
          <a:custGeom>
            <a:rect b="b" l="l" r="r" t="t"/>
            <a:pathLst>
              <a:path extrusionOk="0" h="1344" w="3552">
                <a:moveTo>
                  <a:pt x="0" y="0"/>
                </a:moveTo>
                <a:lnTo>
                  <a:pt x="3552" y="1344"/>
                </a:lnTo>
                <a:lnTo>
                  <a:pt x="0" y="48"/>
                </a:lnTo>
                <a:lnTo>
                  <a:pt x="0" y="0"/>
                </a:lnTo>
                <a:close/>
              </a:path>
            </a:pathLst>
          </a:custGeom>
          <a:solidFill>
            <a:srgbClr val="2D56A0">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49" name="Google Shape;49;p20"/>
          <p:cNvSpPr/>
          <p:nvPr/>
        </p:nvSpPr>
        <p:spPr>
          <a:xfrm>
            <a:off x="5943600" y="0"/>
            <a:ext cx="2743200" cy="4267200"/>
          </a:xfrm>
          <a:custGeom>
            <a:rect b="b" l="l" r="r" t="t"/>
            <a:pathLst>
              <a:path extrusionOk="0" h="2688" w="1728">
                <a:moveTo>
                  <a:pt x="1104" y="0"/>
                </a:moveTo>
                <a:lnTo>
                  <a:pt x="1728" y="0"/>
                </a:lnTo>
                <a:lnTo>
                  <a:pt x="0" y="2688"/>
                </a:lnTo>
                <a:lnTo>
                  <a:pt x="1104" y="0"/>
                </a:lnTo>
                <a:close/>
              </a:path>
            </a:pathLst>
          </a:custGeom>
          <a:solidFill>
            <a:srgbClr val="2655A7">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0" name="Google Shape;50;p20"/>
          <p:cNvSpPr/>
          <p:nvPr/>
        </p:nvSpPr>
        <p:spPr>
          <a:xfrm>
            <a:off x="5943600" y="4267200"/>
            <a:ext cx="3200400" cy="1143000"/>
          </a:xfrm>
          <a:custGeom>
            <a:rect b="b" l="l" r="r" t="t"/>
            <a:pathLst>
              <a:path extrusionOk="0" h="720" w="2016">
                <a:moveTo>
                  <a:pt x="0" y="0"/>
                </a:moveTo>
                <a:lnTo>
                  <a:pt x="2016" y="240"/>
                </a:lnTo>
                <a:lnTo>
                  <a:pt x="2016" y="720"/>
                </a:lnTo>
                <a:lnTo>
                  <a:pt x="0" y="0"/>
                </a:lnTo>
                <a:close/>
              </a:path>
            </a:pathLst>
          </a:custGeom>
          <a:solidFill>
            <a:srgbClr val="2655A7">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1" name="Google Shape;51;p20"/>
          <p:cNvSpPr/>
          <p:nvPr/>
        </p:nvSpPr>
        <p:spPr>
          <a:xfrm>
            <a:off x="5943600" y="0"/>
            <a:ext cx="1371600" cy="4267200"/>
          </a:xfrm>
          <a:custGeom>
            <a:rect b="b" l="l" r="r" t="t"/>
            <a:pathLst>
              <a:path extrusionOk="0" h="2688" w="864">
                <a:moveTo>
                  <a:pt x="864" y="0"/>
                </a:moveTo>
                <a:lnTo>
                  <a:pt x="0" y="2688"/>
                </a:lnTo>
                <a:lnTo>
                  <a:pt x="768" y="0"/>
                </a:lnTo>
                <a:lnTo>
                  <a:pt x="864" y="0"/>
                </a:lnTo>
                <a:close/>
              </a:path>
            </a:pathLst>
          </a:custGeom>
          <a:solidFill>
            <a:srgbClr val="2655A7">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2" name="Google Shape;52;p20"/>
          <p:cNvSpPr/>
          <p:nvPr/>
        </p:nvSpPr>
        <p:spPr>
          <a:xfrm>
            <a:off x="5948363" y="4246563"/>
            <a:ext cx="2090737" cy="2611437"/>
          </a:xfrm>
          <a:custGeom>
            <a:rect b="b" l="l" r="r" t="t"/>
            <a:pathLst>
              <a:path extrusionOk="0" h="1645" w="1317">
                <a:moveTo>
                  <a:pt x="1071" y="1645"/>
                </a:moveTo>
                <a:lnTo>
                  <a:pt x="1317" y="1645"/>
                </a:lnTo>
                <a:lnTo>
                  <a:pt x="0" y="0"/>
                </a:lnTo>
                <a:lnTo>
                  <a:pt x="1071" y="1645"/>
                </a:lnTo>
                <a:close/>
              </a:path>
            </a:pathLst>
          </a:custGeom>
          <a:solidFill>
            <a:srgbClr val="2655A7">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3" name="Google Shape;53;p20"/>
          <p:cNvSpPr/>
          <p:nvPr/>
        </p:nvSpPr>
        <p:spPr>
          <a:xfrm>
            <a:off x="5943600" y="4267200"/>
            <a:ext cx="1600200" cy="2590800"/>
          </a:xfrm>
          <a:custGeom>
            <a:rect b="b" l="l" r="r" t="t"/>
            <a:pathLst>
              <a:path extrusionOk="0" h="1632" w="1008">
                <a:moveTo>
                  <a:pt x="1008" y="1632"/>
                </a:moveTo>
                <a:lnTo>
                  <a:pt x="0" y="0"/>
                </a:lnTo>
                <a:lnTo>
                  <a:pt x="960" y="1632"/>
                </a:lnTo>
                <a:lnTo>
                  <a:pt x="1008" y="1632"/>
                </a:lnTo>
                <a:close/>
              </a:path>
            </a:pathLst>
          </a:custGeom>
          <a:solidFill>
            <a:srgbClr val="2655A7">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4" name="Google Shape;54;p20"/>
          <p:cNvSpPr/>
          <p:nvPr/>
        </p:nvSpPr>
        <p:spPr>
          <a:xfrm>
            <a:off x="5943600" y="1371600"/>
            <a:ext cx="3200400" cy="2895600"/>
          </a:xfrm>
          <a:custGeom>
            <a:rect b="b" l="l" r="r" t="t"/>
            <a:pathLst>
              <a:path extrusionOk="0" h="1824" w="2016">
                <a:moveTo>
                  <a:pt x="2016" y="0"/>
                </a:moveTo>
                <a:lnTo>
                  <a:pt x="2016" y="144"/>
                </a:lnTo>
                <a:lnTo>
                  <a:pt x="0" y="1824"/>
                </a:lnTo>
                <a:lnTo>
                  <a:pt x="2016" y="0"/>
                </a:lnTo>
                <a:close/>
              </a:path>
            </a:pathLst>
          </a:custGeom>
          <a:solidFill>
            <a:srgbClr val="2655A7">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5" name="Google Shape;55;p20"/>
          <p:cNvSpPr/>
          <p:nvPr/>
        </p:nvSpPr>
        <p:spPr>
          <a:xfrm>
            <a:off x="5943600" y="1752600"/>
            <a:ext cx="3200400" cy="2514600"/>
          </a:xfrm>
          <a:custGeom>
            <a:rect b="b" l="l" r="r" t="t"/>
            <a:pathLst>
              <a:path extrusionOk="0" h="1584" w="2016">
                <a:moveTo>
                  <a:pt x="2016" y="0"/>
                </a:moveTo>
                <a:lnTo>
                  <a:pt x="0" y="1584"/>
                </a:lnTo>
                <a:lnTo>
                  <a:pt x="2016" y="48"/>
                </a:lnTo>
                <a:lnTo>
                  <a:pt x="2016" y="0"/>
                </a:lnTo>
                <a:close/>
              </a:path>
            </a:pathLst>
          </a:custGeom>
          <a:solidFill>
            <a:srgbClr val="2655A7">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6" name="Google Shape;56;p20"/>
          <p:cNvSpPr/>
          <p:nvPr/>
        </p:nvSpPr>
        <p:spPr>
          <a:xfrm>
            <a:off x="990600" y="4267200"/>
            <a:ext cx="4953000" cy="2590800"/>
          </a:xfrm>
          <a:custGeom>
            <a:rect b="b" l="l" r="r" t="t"/>
            <a:pathLst>
              <a:path extrusionOk="0" h="1632" w="3120">
                <a:moveTo>
                  <a:pt x="0" y="1632"/>
                </a:moveTo>
                <a:lnTo>
                  <a:pt x="3120" y="0"/>
                </a:lnTo>
                <a:lnTo>
                  <a:pt x="1056" y="1632"/>
                </a:lnTo>
                <a:lnTo>
                  <a:pt x="0" y="1632"/>
                </a:lnTo>
                <a:close/>
              </a:path>
            </a:pathLst>
          </a:custGeom>
          <a:solidFill>
            <a:srgbClr val="2655A7">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7" name="Google Shape;57;p20"/>
          <p:cNvSpPr/>
          <p:nvPr/>
        </p:nvSpPr>
        <p:spPr>
          <a:xfrm>
            <a:off x="533400" y="4267200"/>
            <a:ext cx="5334000" cy="2590800"/>
          </a:xfrm>
          <a:custGeom>
            <a:rect b="b" l="l" r="r" t="t"/>
            <a:pathLst>
              <a:path extrusionOk="0" h="1632" w="3360">
                <a:moveTo>
                  <a:pt x="0" y="1632"/>
                </a:moveTo>
                <a:lnTo>
                  <a:pt x="3360" y="0"/>
                </a:lnTo>
                <a:lnTo>
                  <a:pt x="144" y="1632"/>
                </a:lnTo>
                <a:lnTo>
                  <a:pt x="0" y="1632"/>
                </a:lnTo>
                <a:close/>
              </a:path>
            </a:pathLst>
          </a:custGeom>
          <a:solidFill>
            <a:srgbClr val="2655A7">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8" name="Google Shape;58;p20"/>
          <p:cNvSpPr/>
          <p:nvPr/>
        </p:nvSpPr>
        <p:spPr>
          <a:xfrm>
            <a:off x="366713" y="2438400"/>
            <a:ext cx="5638800" cy="1828800"/>
          </a:xfrm>
          <a:custGeom>
            <a:rect b="b" l="l" r="r" t="t"/>
            <a:pathLst>
              <a:path extrusionOk="0" h="1152" w="3552">
                <a:moveTo>
                  <a:pt x="0" y="0"/>
                </a:moveTo>
                <a:lnTo>
                  <a:pt x="3504" y="1152"/>
                </a:lnTo>
                <a:lnTo>
                  <a:pt x="0" y="384"/>
                </a:lnTo>
                <a:lnTo>
                  <a:pt x="0" y="0"/>
                </a:lnTo>
                <a:close/>
              </a:path>
            </a:pathLst>
          </a:custGeom>
          <a:solidFill>
            <a:srgbClr val="2655A7">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9" name="Google Shape;59;p20"/>
          <p:cNvSpPr/>
          <p:nvPr/>
        </p:nvSpPr>
        <p:spPr>
          <a:xfrm>
            <a:off x="366713" y="2133600"/>
            <a:ext cx="5638800" cy="2133600"/>
          </a:xfrm>
          <a:custGeom>
            <a:rect b="b" l="l" r="r" t="t"/>
            <a:pathLst>
              <a:path extrusionOk="0" h="1344" w="3552">
                <a:moveTo>
                  <a:pt x="0" y="0"/>
                </a:moveTo>
                <a:lnTo>
                  <a:pt x="3552" y="1344"/>
                </a:lnTo>
                <a:lnTo>
                  <a:pt x="0" y="48"/>
                </a:lnTo>
                <a:lnTo>
                  <a:pt x="0" y="0"/>
                </a:lnTo>
                <a:close/>
              </a:path>
            </a:pathLst>
          </a:custGeom>
          <a:solidFill>
            <a:srgbClr val="2655A7">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60" name="Google Shape;60;p20"/>
          <p:cNvSpPr/>
          <p:nvPr/>
        </p:nvSpPr>
        <p:spPr>
          <a:xfrm>
            <a:off x="4572000" y="4267200"/>
            <a:ext cx="1371600" cy="2590800"/>
          </a:xfrm>
          <a:custGeom>
            <a:rect b="b" l="l" r="r" t="t"/>
            <a:pathLst>
              <a:path extrusionOk="0" h="1632" w="864">
                <a:moveTo>
                  <a:pt x="0" y="1632"/>
                </a:moveTo>
                <a:lnTo>
                  <a:pt x="96" y="1632"/>
                </a:lnTo>
                <a:lnTo>
                  <a:pt x="864" y="0"/>
                </a:lnTo>
                <a:lnTo>
                  <a:pt x="0" y="1632"/>
                </a:lnTo>
                <a:close/>
              </a:path>
            </a:pathLst>
          </a:custGeom>
          <a:solidFill>
            <a:srgbClr val="2D56A0">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61" name="Google Shape;61;p20"/>
          <p:cNvSpPr/>
          <p:nvPr/>
        </p:nvSpPr>
        <p:spPr>
          <a:xfrm>
            <a:off x="363538" y="401638"/>
            <a:ext cx="8504237" cy="887412"/>
          </a:xfrm>
          <a:prstGeom prst="rect">
            <a:avLst/>
          </a:prstGeom>
          <a:solidFill>
            <a:srgbClr val="2D56A0">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2" name="Google Shape;62;p20"/>
          <p:cNvSpPr/>
          <p:nvPr/>
        </p:nvSpPr>
        <p:spPr>
          <a:xfrm flipH="1">
            <a:off x="371475" y="681038"/>
            <a:ext cx="26988"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3" name="Google Shape;63;p20"/>
          <p:cNvSpPr/>
          <p:nvPr/>
        </p:nvSpPr>
        <p:spPr>
          <a:xfrm flipH="1">
            <a:off x="411163" y="681038"/>
            <a:ext cx="26987"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4" name="Google Shape;64;p20"/>
          <p:cNvSpPr/>
          <p:nvPr/>
        </p:nvSpPr>
        <p:spPr>
          <a:xfrm flipH="1">
            <a:off x="447675" y="681038"/>
            <a:ext cx="9525"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5" name="Google Shape;65;p20"/>
          <p:cNvSpPr/>
          <p:nvPr/>
        </p:nvSpPr>
        <p:spPr>
          <a:xfrm flipH="1">
            <a:off x="476250" y="681038"/>
            <a:ext cx="9525"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6" name="Google Shape;66;p20"/>
          <p:cNvSpPr/>
          <p:nvPr/>
        </p:nvSpPr>
        <p:spPr>
          <a:xfrm>
            <a:off x="500063" y="681038"/>
            <a:ext cx="36512"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7" name="Google Shape;67;p20"/>
          <p:cNvSpPr txBox="1"/>
          <p:nvPr>
            <p:ph idx="1" type="body"/>
          </p:nvPr>
        </p:nvSpPr>
        <p:spPr>
          <a:xfrm>
            <a:off x="706902" y="1351672"/>
            <a:ext cx="5718048" cy="977486"/>
          </a:xfrm>
          <a:prstGeom prst="rect">
            <a:avLst/>
          </a:prstGeom>
          <a:noFill/>
          <a:ln>
            <a:noFill/>
          </a:ln>
        </p:spPr>
        <p:txBody>
          <a:bodyPr anchorCtr="0" anchor="t" bIns="0" lIns="82275" spcFirstLastPara="1" rIns="91425" wrap="square" tIns="45700">
            <a:noAutofit/>
          </a:bodyPr>
          <a:lstStyle>
            <a:lvl1pPr indent="-228600" lvl="0" marL="457200" algn="l">
              <a:spcBef>
                <a:spcPts val="700"/>
              </a:spcBef>
              <a:spcAft>
                <a:spcPts val="0"/>
              </a:spcAft>
              <a:buSzPts val="1900"/>
              <a:buNone/>
              <a:defRPr sz="2000">
                <a:solidFill>
                  <a:schemeClr val="lt1"/>
                </a:solidFill>
              </a:defRPr>
            </a:lvl1pPr>
            <a:lvl2pPr indent="-228600" lvl="1" marL="914400" algn="l">
              <a:spcBef>
                <a:spcPts val="360"/>
              </a:spcBef>
              <a:spcAft>
                <a:spcPts val="0"/>
              </a:spcAft>
              <a:buSzPts val="1620"/>
              <a:buNone/>
              <a:defRPr sz="1800">
                <a:solidFill>
                  <a:schemeClr val="lt1"/>
                </a:solidFill>
              </a:defRPr>
            </a:lvl2pPr>
            <a:lvl3pPr indent="-228600" lvl="2" marL="1371600" algn="l">
              <a:spcBef>
                <a:spcPts val="320"/>
              </a:spcBef>
              <a:spcAft>
                <a:spcPts val="0"/>
              </a:spcAft>
              <a:buSzPts val="1600"/>
              <a:buNone/>
              <a:defRPr sz="1600">
                <a:solidFill>
                  <a:schemeClr val="lt1"/>
                </a:solidFill>
              </a:defRPr>
            </a:lvl3pPr>
            <a:lvl4pPr indent="-228600" lvl="3" marL="1828800" algn="l">
              <a:spcBef>
                <a:spcPts val="280"/>
              </a:spcBef>
              <a:spcAft>
                <a:spcPts val="0"/>
              </a:spcAft>
              <a:buSzPts val="1400"/>
              <a:buNone/>
              <a:defRPr sz="1400">
                <a:solidFill>
                  <a:schemeClr val="lt1"/>
                </a:solidFill>
              </a:defRPr>
            </a:lvl4pPr>
            <a:lvl5pPr indent="-228600" lvl="4" marL="2286000" algn="l">
              <a:spcBef>
                <a:spcPts val="280"/>
              </a:spcBef>
              <a:spcAft>
                <a:spcPts val="0"/>
              </a:spcAft>
              <a:buSzPts val="1400"/>
              <a:buNone/>
              <a:defRPr sz="1400">
                <a:solidFill>
                  <a:schemeClr val="lt1"/>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8" name="Google Shape;68;p20"/>
          <p:cNvSpPr txBox="1"/>
          <p:nvPr>
            <p:ph type="title"/>
          </p:nvPr>
        </p:nvSpPr>
        <p:spPr>
          <a:xfrm>
            <a:off x="706902" y="512064"/>
            <a:ext cx="8156448" cy="777240"/>
          </a:xfrm>
          <a:prstGeom prst="rect">
            <a:avLst/>
          </a:prstGeom>
          <a:noFill/>
          <a:ln>
            <a:noFill/>
          </a:ln>
        </p:spPr>
        <p:txBody>
          <a:bodyPr anchorCtr="0" anchor="t" bIns="45700" lIns="91425" spcFirstLastPara="1" rIns="91425" wrap="square" tIns="64000">
            <a:noAutofit/>
          </a:bodyPr>
          <a:lstStyle>
            <a:lvl1pPr lvl="0" algn="l">
              <a:spcBef>
                <a:spcPts val="0"/>
              </a:spcBef>
              <a:spcAft>
                <a:spcPts val="0"/>
              </a:spcAft>
              <a:buClr>
                <a:srgbClr val="F4F1DA"/>
              </a:buClr>
              <a:buSzPts val="3800"/>
              <a:buFont typeface="Arial"/>
              <a:buNone/>
              <a:defRPr b="0" sz="3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0"/>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0"/>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0"/>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spcAft>
                <a:spcPts val="0"/>
              </a:spcAft>
              <a:buNone/>
              <a:defRPr sz="1200">
                <a:solidFill>
                  <a:schemeClr val="lt2"/>
                </a:solidFill>
                <a:latin typeface="Arial"/>
                <a:ea typeface="Arial"/>
                <a:cs typeface="Arial"/>
                <a:sym typeface="Arial"/>
              </a:defRPr>
            </a:lvl1pPr>
            <a:lvl2pPr indent="0" lvl="1" marL="0" algn="l">
              <a:spcBef>
                <a:spcPts val="0"/>
              </a:spcBef>
              <a:spcAft>
                <a:spcPts val="0"/>
              </a:spcAft>
              <a:buNone/>
              <a:defRPr sz="1200">
                <a:solidFill>
                  <a:schemeClr val="lt2"/>
                </a:solidFill>
                <a:latin typeface="Arial"/>
                <a:ea typeface="Arial"/>
                <a:cs typeface="Arial"/>
                <a:sym typeface="Arial"/>
              </a:defRPr>
            </a:lvl2pPr>
            <a:lvl3pPr indent="0" lvl="2" marL="0" algn="l">
              <a:spcBef>
                <a:spcPts val="0"/>
              </a:spcBef>
              <a:spcAft>
                <a:spcPts val="0"/>
              </a:spcAft>
              <a:buNone/>
              <a:defRPr sz="1200">
                <a:solidFill>
                  <a:schemeClr val="lt2"/>
                </a:solidFill>
                <a:latin typeface="Arial"/>
                <a:ea typeface="Arial"/>
                <a:cs typeface="Arial"/>
                <a:sym typeface="Arial"/>
              </a:defRPr>
            </a:lvl3pPr>
            <a:lvl4pPr indent="0" lvl="3" marL="0" algn="l">
              <a:spcBef>
                <a:spcPts val="0"/>
              </a:spcBef>
              <a:spcAft>
                <a:spcPts val="0"/>
              </a:spcAft>
              <a:buNone/>
              <a:defRPr sz="1200">
                <a:solidFill>
                  <a:schemeClr val="lt2"/>
                </a:solidFill>
                <a:latin typeface="Arial"/>
                <a:ea typeface="Arial"/>
                <a:cs typeface="Arial"/>
                <a:sym typeface="Arial"/>
              </a:defRPr>
            </a:lvl4pPr>
            <a:lvl5pPr indent="0" lvl="4" marL="0" algn="l">
              <a:spcBef>
                <a:spcPts val="0"/>
              </a:spcBef>
              <a:spcAft>
                <a:spcPts val="0"/>
              </a:spcAft>
              <a:buNone/>
              <a:defRPr sz="1200">
                <a:solidFill>
                  <a:schemeClr val="lt2"/>
                </a:solidFill>
                <a:latin typeface="Arial"/>
                <a:ea typeface="Arial"/>
                <a:cs typeface="Arial"/>
                <a:sym typeface="Arial"/>
              </a:defRPr>
            </a:lvl5pPr>
            <a:lvl6pPr indent="0" lvl="5" marL="0" algn="l">
              <a:spcBef>
                <a:spcPts val="0"/>
              </a:spcBef>
              <a:spcAft>
                <a:spcPts val="0"/>
              </a:spcAft>
              <a:buNone/>
              <a:defRPr sz="1200">
                <a:solidFill>
                  <a:schemeClr val="lt2"/>
                </a:solidFill>
                <a:latin typeface="Arial"/>
                <a:ea typeface="Arial"/>
                <a:cs typeface="Arial"/>
                <a:sym typeface="Arial"/>
              </a:defRPr>
            </a:lvl6pPr>
            <a:lvl7pPr indent="0" lvl="6" marL="0" algn="l">
              <a:spcBef>
                <a:spcPts val="0"/>
              </a:spcBef>
              <a:spcAft>
                <a:spcPts val="0"/>
              </a:spcAft>
              <a:buNone/>
              <a:defRPr sz="1200">
                <a:solidFill>
                  <a:schemeClr val="lt2"/>
                </a:solidFill>
                <a:latin typeface="Arial"/>
                <a:ea typeface="Arial"/>
                <a:cs typeface="Arial"/>
                <a:sym typeface="Arial"/>
              </a:defRPr>
            </a:lvl7pPr>
            <a:lvl8pPr indent="0" lvl="7" marL="0" algn="l">
              <a:spcBef>
                <a:spcPts val="0"/>
              </a:spcBef>
              <a:spcAft>
                <a:spcPts val="0"/>
              </a:spcAft>
              <a:buNone/>
              <a:defRPr sz="1200">
                <a:solidFill>
                  <a:schemeClr val="lt2"/>
                </a:solidFill>
                <a:latin typeface="Arial"/>
                <a:ea typeface="Arial"/>
                <a:cs typeface="Arial"/>
                <a:sym typeface="Arial"/>
              </a:defRPr>
            </a:lvl8pPr>
            <a:lvl9pPr indent="0" lvl="8" marL="0" algn="l">
              <a:spcBef>
                <a:spcPts val="0"/>
              </a:spcBef>
              <a:spcAft>
                <a:spcPts val="0"/>
              </a:spcAft>
              <a:buNone/>
              <a:defRPr sz="1200">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72" name="Shape 72"/>
        <p:cNvGrpSpPr/>
        <p:nvPr/>
      </p:nvGrpSpPr>
      <p:grpSpPr>
        <a:xfrm>
          <a:off x="0" y="0"/>
          <a:ext cx="0" cy="0"/>
          <a:chOff x="0" y="0"/>
          <a:chExt cx="0" cy="0"/>
        </a:xfrm>
      </p:grpSpPr>
      <p:sp>
        <p:nvSpPr>
          <p:cNvPr id="73" name="Google Shape;73;p21"/>
          <p:cNvSpPr txBox="1"/>
          <p:nvPr>
            <p:ph type="title"/>
          </p:nvPr>
        </p:nvSpPr>
        <p:spPr>
          <a:xfrm>
            <a:off x="457200" y="512064"/>
            <a:ext cx="82296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1"/>
          <p:cNvSpPr txBox="1"/>
          <p:nvPr>
            <p:ph idx="1" type="body"/>
          </p:nvPr>
        </p:nvSpPr>
        <p:spPr>
          <a:xfrm>
            <a:off x="464344" y="1770501"/>
            <a:ext cx="4038600" cy="4525963"/>
          </a:xfrm>
          <a:prstGeom prst="rect">
            <a:avLst/>
          </a:prstGeom>
          <a:noFill/>
          <a:ln>
            <a:noFill/>
          </a:ln>
        </p:spPr>
        <p:txBody>
          <a:bodyPr anchorCtr="0" anchor="t" bIns="45700" lIns="91425" spcFirstLastPara="1" rIns="91425" wrap="square" tIns="45700">
            <a:noAutofit/>
          </a:bodyPr>
          <a:lstStyle>
            <a:lvl1pPr indent="-397510" lvl="0" marL="457200" algn="l">
              <a:spcBef>
                <a:spcPts val="700"/>
              </a:spcBef>
              <a:spcAft>
                <a:spcPts val="0"/>
              </a:spcAft>
              <a:buSzPts val="2660"/>
              <a:buChar char="▪"/>
              <a:defRPr sz="2800"/>
            </a:lvl1pPr>
            <a:lvl2pPr indent="-365760" lvl="1" marL="914400" algn="l">
              <a:spcBef>
                <a:spcPts val="480"/>
              </a:spcBef>
              <a:spcAft>
                <a:spcPts val="0"/>
              </a:spcAft>
              <a:buSzPts val="216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5" name="Google Shape;75;p21"/>
          <p:cNvSpPr txBox="1"/>
          <p:nvPr>
            <p:ph idx="2" type="body"/>
          </p:nvPr>
        </p:nvSpPr>
        <p:spPr>
          <a:xfrm>
            <a:off x="4655344" y="1770501"/>
            <a:ext cx="4038600" cy="4525963"/>
          </a:xfrm>
          <a:prstGeom prst="rect">
            <a:avLst/>
          </a:prstGeom>
          <a:noFill/>
          <a:ln>
            <a:noFill/>
          </a:ln>
        </p:spPr>
        <p:txBody>
          <a:bodyPr anchorCtr="0" anchor="t" bIns="45700" lIns="91425" spcFirstLastPara="1" rIns="91425" wrap="square" tIns="45700">
            <a:noAutofit/>
          </a:bodyPr>
          <a:lstStyle>
            <a:lvl1pPr indent="-397510" lvl="0" marL="457200" algn="l">
              <a:spcBef>
                <a:spcPts val="700"/>
              </a:spcBef>
              <a:spcAft>
                <a:spcPts val="0"/>
              </a:spcAft>
              <a:buSzPts val="2660"/>
              <a:buChar char="▪"/>
              <a:defRPr sz="2800"/>
            </a:lvl1pPr>
            <a:lvl2pPr indent="-365760" lvl="1" marL="914400" algn="l">
              <a:spcBef>
                <a:spcPts val="480"/>
              </a:spcBef>
              <a:spcAft>
                <a:spcPts val="0"/>
              </a:spcAft>
              <a:buSzPts val="216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6" name="Google Shape;76;p21"/>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1"/>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spcAft>
                <a:spcPts val="0"/>
              </a:spcAft>
              <a:buNone/>
              <a:defRPr sz="1200">
                <a:solidFill>
                  <a:schemeClr val="lt2"/>
                </a:solidFill>
                <a:latin typeface="Arial"/>
                <a:ea typeface="Arial"/>
                <a:cs typeface="Arial"/>
                <a:sym typeface="Arial"/>
              </a:defRPr>
            </a:lvl1pPr>
            <a:lvl2pPr indent="0" lvl="1" marL="0" algn="l">
              <a:spcBef>
                <a:spcPts val="0"/>
              </a:spcBef>
              <a:spcAft>
                <a:spcPts val="0"/>
              </a:spcAft>
              <a:buNone/>
              <a:defRPr sz="1200">
                <a:solidFill>
                  <a:schemeClr val="lt2"/>
                </a:solidFill>
                <a:latin typeface="Arial"/>
                <a:ea typeface="Arial"/>
                <a:cs typeface="Arial"/>
                <a:sym typeface="Arial"/>
              </a:defRPr>
            </a:lvl2pPr>
            <a:lvl3pPr indent="0" lvl="2" marL="0" algn="l">
              <a:spcBef>
                <a:spcPts val="0"/>
              </a:spcBef>
              <a:spcAft>
                <a:spcPts val="0"/>
              </a:spcAft>
              <a:buNone/>
              <a:defRPr sz="1200">
                <a:solidFill>
                  <a:schemeClr val="lt2"/>
                </a:solidFill>
                <a:latin typeface="Arial"/>
                <a:ea typeface="Arial"/>
                <a:cs typeface="Arial"/>
                <a:sym typeface="Arial"/>
              </a:defRPr>
            </a:lvl3pPr>
            <a:lvl4pPr indent="0" lvl="3" marL="0" algn="l">
              <a:spcBef>
                <a:spcPts val="0"/>
              </a:spcBef>
              <a:spcAft>
                <a:spcPts val="0"/>
              </a:spcAft>
              <a:buNone/>
              <a:defRPr sz="1200">
                <a:solidFill>
                  <a:schemeClr val="lt2"/>
                </a:solidFill>
                <a:latin typeface="Arial"/>
                <a:ea typeface="Arial"/>
                <a:cs typeface="Arial"/>
                <a:sym typeface="Arial"/>
              </a:defRPr>
            </a:lvl4pPr>
            <a:lvl5pPr indent="0" lvl="4" marL="0" algn="l">
              <a:spcBef>
                <a:spcPts val="0"/>
              </a:spcBef>
              <a:spcAft>
                <a:spcPts val="0"/>
              </a:spcAft>
              <a:buNone/>
              <a:defRPr sz="1200">
                <a:solidFill>
                  <a:schemeClr val="lt2"/>
                </a:solidFill>
                <a:latin typeface="Arial"/>
                <a:ea typeface="Arial"/>
                <a:cs typeface="Arial"/>
                <a:sym typeface="Arial"/>
              </a:defRPr>
            </a:lvl5pPr>
            <a:lvl6pPr indent="0" lvl="5" marL="0" algn="l">
              <a:spcBef>
                <a:spcPts val="0"/>
              </a:spcBef>
              <a:spcAft>
                <a:spcPts val="0"/>
              </a:spcAft>
              <a:buNone/>
              <a:defRPr sz="1200">
                <a:solidFill>
                  <a:schemeClr val="lt2"/>
                </a:solidFill>
                <a:latin typeface="Arial"/>
                <a:ea typeface="Arial"/>
                <a:cs typeface="Arial"/>
                <a:sym typeface="Arial"/>
              </a:defRPr>
            </a:lvl6pPr>
            <a:lvl7pPr indent="0" lvl="6" marL="0" algn="l">
              <a:spcBef>
                <a:spcPts val="0"/>
              </a:spcBef>
              <a:spcAft>
                <a:spcPts val="0"/>
              </a:spcAft>
              <a:buNone/>
              <a:defRPr sz="1200">
                <a:solidFill>
                  <a:schemeClr val="lt2"/>
                </a:solidFill>
                <a:latin typeface="Arial"/>
                <a:ea typeface="Arial"/>
                <a:cs typeface="Arial"/>
                <a:sym typeface="Arial"/>
              </a:defRPr>
            </a:lvl7pPr>
            <a:lvl8pPr indent="0" lvl="7" marL="0" algn="l">
              <a:spcBef>
                <a:spcPts val="0"/>
              </a:spcBef>
              <a:spcAft>
                <a:spcPts val="0"/>
              </a:spcAft>
              <a:buNone/>
              <a:defRPr sz="1200">
                <a:solidFill>
                  <a:schemeClr val="lt2"/>
                </a:solidFill>
                <a:latin typeface="Arial"/>
                <a:ea typeface="Arial"/>
                <a:cs typeface="Arial"/>
                <a:sym typeface="Arial"/>
              </a:defRPr>
            </a:lvl8pPr>
            <a:lvl9pPr indent="0" lvl="8" marL="0" algn="l">
              <a:spcBef>
                <a:spcPts val="0"/>
              </a:spcBef>
              <a:spcAft>
                <a:spcPts val="0"/>
              </a:spcAft>
              <a:buNone/>
              <a:defRPr sz="1200">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79" name="Shape 79"/>
        <p:cNvGrpSpPr/>
        <p:nvPr/>
      </p:nvGrpSpPr>
      <p:grpSpPr>
        <a:xfrm>
          <a:off x="0" y="0"/>
          <a:ext cx="0" cy="0"/>
          <a:chOff x="0" y="0"/>
          <a:chExt cx="0" cy="0"/>
        </a:xfrm>
      </p:grpSpPr>
      <p:sp>
        <p:nvSpPr>
          <p:cNvPr id="80" name="Google Shape;80;p22"/>
          <p:cNvSpPr/>
          <p:nvPr/>
        </p:nvSpPr>
        <p:spPr>
          <a:xfrm>
            <a:off x="0" y="401638"/>
            <a:ext cx="8867775" cy="887412"/>
          </a:xfrm>
          <a:prstGeom prst="rect">
            <a:avLst/>
          </a:prstGeom>
          <a:solidFill>
            <a:srgbClr val="2D56A0">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1" name="Google Shape;81;p22"/>
          <p:cNvSpPr/>
          <p:nvPr/>
        </p:nvSpPr>
        <p:spPr>
          <a:xfrm>
            <a:off x="87313" y="681038"/>
            <a:ext cx="46037" cy="36512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2" name="Google Shape;82;p22"/>
          <p:cNvSpPr/>
          <p:nvPr/>
        </p:nvSpPr>
        <p:spPr>
          <a:xfrm>
            <a:off x="47625" y="681038"/>
            <a:ext cx="26988" cy="36512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3" name="Google Shape;83;p22"/>
          <p:cNvSpPr/>
          <p:nvPr/>
        </p:nvSpPr>
        <p:spPr>
          <a:xfrm>
            <a:off x="28575" y="681038"/>
            <a:ext cx="9525" cy="36512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4" name="Google Shape;84;p22"/>
          <p:cNvSpPr/>
          <p:nvPr/>
        </p:nvSpPr>
        <p:spPr>
          <a:xfrm>
            <a:off x="0" y="681038"/>
            <a:ext cx="9525" cy="36512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5" name="Google Shape;85;p22"/>
          <p:cNvSpPr/>
          <p:nvPr/>
        </p:nvSpPr>
        <p:spPr>
          <a:xfrm flipH="1">
            <a:off x="149225" y="681038"/>
            <a:ext cx="28575" cy="36512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6" name="Google Shape;86;p22"/>
          <p:cNvSpPr/>
          <p:nvPr/>
        </p:nvSpPr>
        <p:spPr>
          <a:xfrm flipH="1">
            <a:off x="188913" y="681038"/>
            <a:ext cx="28575" cy="36512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7" name="Google Shape;87;p22"/>
          <p:cNvSpPr/>
          <p:nvPr/>
        </p:nvSpPr>
        <p:spPr>
          <a:xfrm flipH="1">
            <a:off x="227013" y="681038"/>
            <a:ext cx="9525" cy="36512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8" name="Google Shape;88;p22"/>
          <p:cNvSpPr/>
          <p:nvPr/>
        </p:nvSpPr>
        <p:spPr>
          <a:xfrm flipH="1">
            <a:off x="255588" y="681038"/>
            <a:ext cx="7937" cy="36512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9" name="Google Shape;89;p22"/>
          <p:cNvSpPr/>
          <p:nvPr/>
        </p:nvSpPr>
        <p:spPr>
          <a:xfrm>
            <a:off x="279400" y="681038"/>
            <a:ext cx="36513" cy="36512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0" name="Google Shape;90;p22"/>
          <p:cNvSpPr txBox="1"/>
          <p:nvPr>
            <p:ph type="title"/>
          </p:nvPr>
        </p:nvSpPr>
        <p:spPr>
          <a:xfrm>
            <a:off x="504824" y="512064"/>
            <a:ext cx="77724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2"/>
          <p:cNvSpPr txBox="1"/>
          <p:nvPr>
            <p:ph idx="1" type="body"/>
          </p:nvPr>
        </p:nvSpPr>
        <p:spPr>
          <a:xfrm>
            <a:off x="457200" y="1809750"/>
            <a:ext cx="4040188" cy="639762"/>
          </a:xfrm>
          <a:prstGeom prst="rect">
            <a:avLst/>
          </a:prstGeom>
          <a:noFill/>
          <a:ln>
            <a:noFill/>
          </a:ln>
        </p:spPr>
        <p:txBody>
          <a:bodyPr anchorCtr="0" anchor="ctr" bIns="45700" lIns="91425" spcFirstLastPara="1" rIns="91425" wrap="square" tIns="45700">
            <a:noAutofit/>
          </a:bodyPr>
          <a:lstStyle>
            <a:lvl1pPr indent="-228600" lvl="0" marL="457200" algn="l">
              <a:spcBef>
                <a:spcPts val="700"/>
              </a:spcBef>
              <a:spcAft>
                <a:spcPts val="0"/>
              </a:spcAft>
              <a:buSzPts val="2280"/>
              <a:buNone/>
              <a:defRPr b="1" sz="2400">
                <a:solidFill>
                  <a:schemeClr val="accent2"/>
                </a:solidFill>
              </a:defRPr>
            </a:lvl1pPr>
            <a:lvl2pPr indent="-228600" lvl="1" marL="914400" algn="l">
              <a:spcBef>
                <a:spcPts val="400"/>
              </a:spcBef>
              <a:spcAft>
                <a:spcPts val="0"/>
              </a:spcAft>
              <a:buSzPts val="18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2" name="Google Shape;92;p22"/>
          <p:cNvSpPr txBox="1"/>
          <p:nvPr>
            <p:ph idx="2" type="body"/>
          </p:nvPr>
        </p:nvSpPr>
        <p:spPr>
          <a:xfrm>
            <a:off x="4645025" y="1809750"/>
            <a:ext cx="4041775" cy="639762"/>
          </a:xfrm>
          <a:prstGeom prst="rect">
            <a:avLst/>
          </a:prstGeom>
          <a:noFill/>
          <a:ln>
            <a:noFill/>
          </a:ln>
        </p:spPr>
        <p:txBody>
          <a:bodyPr anchorCtr="0" anchor="ctr" bIns="45700" lIns="91425" spcFirstLastPara="1" rIns="91425" wrap="square" tIns="45700">
            <a:noAutofit/>
          </a:bodyPr>
          <a:lstStyle>
            <a:lvl1pPr indent="-228600" lvl="0" marL="457200" algn="l">
              <a:spcBef>
                <a:spcPts val="700"/>
              </a:spcBef>
              <a:spcAft>
                <a:spcPts val="0"/>
              </a:spcAft>
              <a:buSzPts val="2280"/>
              <a:buNone/>
              <a:defRPr b="1" sz="2400">
                <a:solidFill>
                  <a:schemeClr val="accent2"/>
                </a:solidFill>
              </a:defRPr>
            </a:lvl1pPr>
            <a:lvl2pPr indent="-228600" lvl="1" marL="914400" algn="l">
              <a:spcBef>
                <a:spcPts val="400"/>
              </a:spcBef>
              <a:spcAft>
                <a:spcPts val="0"/>
              </a:spcAft>
              <a:buSzPts val="18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3" name="Google Shape;93;p22"/>
          <p:cNvSpPr txBox="1"/>
          <p:nvPr>
            <p:ph idx="3" type="body"/>
          </p:nvPr>
        </p:nvSpPr>
        <p:spPr>
          <a:xfrm>
            <a:off x="457200" y="2459037"/>
            <a:ext cx="4040188" cy="3959352"/>
          </a:xfrm>
          <a:prstGeom prst="rect">
            <a:avLst/>
          </a:prstGeom>
          <a:noFill/>
          <a:ln>
            <a:noFill/>
          </a:ln>
        </p:spPr>
        <p:txBody>
          <a:bodyPr anchorCtr="0" anchor="t" bIns="45700" lIns="91425" spcFirstLastPara="1" rIns="91425" wrap="square" tIns="45700">
            <a:noAutofit/>
          </a:bodyPr>
          <a:lstStyle>
            <a:lvl1pPr indent="-373380" lvl="0" marL="457200" algn="l">
              <a:spcBef>
                <a:spcPts val="700"/>
              </a:spcBef>
              <a:spcAft>
                <a:spcPts val="0"/>
              </a:spcAft>
              <a:buSzPts val="2280"/>
              <a:buChar char="▪"/>
              <a:defRPr sz="2400"/>
            </a:lvl1pPr>
            <a:lvl2pPr indent="-342900" lvl="1" marL="914400" algn="l">
              <a:spcBef>
                <a:spcPts val="400"/>
              </a:spcBef>
              <a:spcAft>
                <a:spcPts val="0"/>
              </a:spcAft>
              <a:buSzPts val="18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4" name="Google Shape;94;p22"/>
          <p:cNvSpPr txBox="1"/>
          <p:nvPr>
            <p:ph idx="4" type="body"/>
          </p:nvPr>
        </p:nvSpPr>
        <p:spPr>
          <a:xfrm>
            <a:off x="4645025" y="2459037"/>
            <a:ext cx="4041775" cy="3959352"/>
          </a:xfrm>
          <a:prstGeom prst="rect">
            <a:avLst/>
          </a:prstGeom>
          <a:noFill/>
          <a:ln>
            <a:noFill/>
          </a:ln>
        </p:spPr>
        <p:txBody>
          <a:bodyPr anchorCtr="0" anchor="t" bIns="45700" lIns="91425" spcFirstLastPara="1" rIns="91425" wrap="square" tIns="45700">
            <a:noAutofit/>
          </a:bodyPr>
          <a:lstStyle>
            <a:lvl1pPr indent="-373380" lvl="0" marL="457200" algn="l">
              <a:spcBef>
                <a:spcPts val="700"/>
              </a:spcBef>
              <a:spcAft>
                <a:spcPts val="0"/>
              </a:spcAft>
              <a:buSzPts val="2280"/>
              <a:buChar char="▪"/>
              <a:defRPr sz="2400"/>
            </a:lvl1pPr>
            <a:lvl2pPr indent="-342900" lvl="1" marL="914400" algn="l">
              <a:spcBef>
                <a:spcPts val="400"/>
              </a:spcBef>
              <a:spcAft>
                <a:spcPts val="0"/>
              </a:spcAft>
              <a:buSzPts val="18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5" name="Google Shape;95;p22"/>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2"/>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2"/>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spcAft>
                <a:spcPts val="0"/>
              </a:spcAft>
              <a:buNone/>
              <a:defRPr sz="1200">
                <a:solidFill>
                  <a:schemeClr val="lt2"/>
                </a:solidFill>
                <a:latin typeface="Arial"/>
                <a:ea typeface="Arial"/>
                <a:cs typeface="Arial"/>
                <a:sym typeface="Arial"/>
              </a:defRPr>
            </a:lvl1pPr>
            <a:lvl2pPr indent="0" lvl="1" marL="0" algn="l">
              <a:spcBef>
                <a:spcPts val="0"/>
              </a:spcBef>
              <a:spcAft>
                <a:spcPts val="0"/>
              </a:spcAft>
              <a:buNone/>
              <a:defRPr sz="1200">
                <a:solidFill>
                  <a:schemeClr val="lt2"/>
                </a:solidFill>
                <a:latin typeface="Arial"/>
                <a:ea typeface="Arial"/>
                <a:cs typeface="Arial"/>
                <a:sym typeface="Arial"/>
              </a:defRPr>
            </a:lvl2pPr>
            <a:lvl3pPr indent="0" lvl="2" marL="0" algn="l">
              <a:spcBef>
                <a:spcPts val="0"/>
              </a:spcBef>
              <a:spcAft>
                <a:spcPts val="0"/>
              </a:spcAft>
              <a:buNone/>
              <a:defRPr sz="1200">
                <a:solidFill>
                  <a:schemeClr val="lt2"/>
                </a:solidFill>
                <a:latin typeface="Arial"/>
                <a:ea typeface="Arial"/>
                <a:cs typeface="Arial"/>
                <a:sym typeface="Arial"/>
              </a:defRPr>
            </a:lvl3pPr>
            <a:lvl4pPr indent="0" lvl="3" marL="0" algn="l">
              <a:spcBef>
                <a:spcPts val="0"/>
              </a:spcBef>
              <a:spcAft>
                <a:spcPts val="0"/>
              </a:spcAft>
              <a:buNone/>
              <a:defRPr sz="1200">
                <a:solidFill>
                  <a:schemeClr val="lt2"/>
                </a:solidFill>
                <a:latin typeface="Arial"/>
                <a:ea typeface="Arial"/>
                <a:cs typeface="Arial"/>
                <a:sym typeface="Arial"/>
              </a:defRPr>
            </a:lvl4pPr>
            <a:lvl5pPr indent="0" lvl="4" marL="0" algn="l">
              <a:spcBef>
                <a:spcPts val="0"/>
              </a:spcBef>
              <a:spcAft>
                <a:spcPts val="0"/>
              </a:spcAft>
              <a:buNone/>
              <a:defRPr sz="1200">
                <a:solidFill>
                  <a:schemeClr val="lt2"/>
                </a:solidFill>
                <a:latin typeface="Arial"/>
                <a:ea typeface="Arial"/>
                <a:cs typeface="Arial"/>
                <a:sym typeface="Arial"/>
              </a:defRPr>
            </a:lvl5pPr>
            <a:lvl6pPr indent="0" lvl="5" marL="0" algn="l">
              <a:spcBef>
                <a:spcPts val="0"/>
              </a:spcBef>
              <a:spcAft>
                <a:spcPts val="0"/>
              </a:spcAft>
              <a:buNone/>
              <a:defRPr sz="1200">
                <a:solidFill>
                  <a:schemeClr val="lt2"/>
                </a:solidFill>
                <a:latin typeface="Arial"/>
                <a:ea typeface="Arial"/>
                <a:cs typeface="Arial"/>
                <a:sym typeface="Arial"/>
              </a:defRPr>
            </a:lvl6pPr>
            <a:lvl7pPr indent="0" lvl="6" marL="0" algn="l">
              <a:spcBef>
                <a:spcPts val="0"/>
              </a:spcBef>
              <a:spcAft>
                <a:spcPts val="0"/>
              </a:spcAft>
              <a:buNone/>
              <a:defRPr sz="1200">
                <a:solidFill>
                  <a:schemeClr val="lt2"/>
                </a:solidFill>
                <a:latin typeface="Arial"/>
                <a:ea typeface="Arial"/>
                <a:cs typeface="Arial"/>
                <a:sym typeface="Arial"/>
              </a:defRPr>
            </a:lvl7pPr>
            <a:lvl8pPr indent="0" lvl="7" marL="0" algn="l">
              <a:spcBef>
                <a:spcPts val="0"/>
              </a:spcBef>
              <a:spcAft>
                <a:spcPts val="0"/>
              </a:spcAft>
              <a:buNone/>
              <a:defRPr sz="1200">
                <a:solidFill>
                  <a:schemeClr val="lt2"/>
                </a:solidFill>
                <a:latin typeface="Arial"/>
                <a:ea typeface="Arial"/>
                <a:cs typeface="Arial"/>
                <a:sym typeface="Arial"/>
              </a:defRPr>
            </a:lvl8pPr>
            <a:lvl9pPr indent="0" lvl="8" marL="0" algn="l">
              <a:spcBef>
                <a:spcPts val="0"/>
              </a:spcBef>
              <a:spcAft>
                <a:spcPts val="0"/>
              </a:spcAft>
              <a:buNone/>
              <a:defRPr sz="1200">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8" name="Shape 98"/>
        <p:cNvGrpSpPr/>
        <p:nvPr/>
      </p:nvGrpSpPr>
      <p:grpSpPr>
        <a:xfrm>
          <a:off x="0" y="0"/>
          <a:ext cx="0" cy="0"/>
          <a:chOff x="0" y="0"/>
          <a:chExt cx="0" cy="0"/>
        </a:xfrm>
      </p:grpSpPr>
      <p:sp>
        <p:nvSpPr>
          <p:cNvPr id="99" name="Google Shape;99;p23"/>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3"/>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3"/>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spcAft>
                <a:spcPts val="0"/>
              </a:spcAft>
              <a:buNone/>
              <a:defRPr sz="1200">
                <a:solidFill>
                  <a:schemeClr val="lt2"/>
                </a:solidFill>
                <a:latin typeface="Arial"/>
                <a:ea typeface="Arial"/>
                <a:cs typeface="Arial"/>
                <a:sym typeface="Arial"/>
              </a:defRPr>
            </a:lvl1pPr>
            <a:lvl2pPr indent="0" lvl="1" marL="0" algn="l">
              <a:spcBef>
                <a:spcPts val="0"/>
              </a:spcBef>
              <a:spcAft>
                <a:spcPts val="0"/>
              </a:spcAft>
              <a:buNone/>
              <a:defRPr sz="1200">
                <a:solidFill>
                  <a:schemeClr val="lt2"/>
                </a:solidFill>
                <a:latin typeface="Arial"/>
                <a:ea typeface="Arial"/>
                <a:cs typeface="Arial"/>
                <a:sym typeface="Arial"/>
              </a:defRPr>
            </a:lvl2pPr>
            <a:lvl3pPr indent="0" lvl="2" marL="0" algn="l">
              <a:spcBef>
                <a:spcPts val="0"/>
              </a:spcBef>
              <a:spcAft>
                <a:spcPts val="0"/>
              </a:spcAft>
              <a:buNone/>
              <a:defRPr sz="1200">
                <a:solidFill>
                  <a:schemeClr val="lt2"/>
                </a:solidFill>
                <a:latin typeface="Arial"/>
                <a:ea typeface="Arial"/>
                <a:cs typeface="Arial"/>
                <a:sym typeface="Arial"/>
              </a:defRPr>
            </a:lvl3pPr>
            <a:lvl4pPr indent="0" lvl="3" marL="0" algn="l">
              <a:spcBef>
                <a:spcPts val="0"/>
              </a:spcBef>
              <a:spcAft>
                <a:spcPts val="0"/>
              </a:spcAft>
              <a:buNone/>
              <a:defRPr sz="1200">
                <a:solidFill>
                  <a:schemeClr val="lt2"/>
                </a:solidFill>
                <a:latin typeface="Arial"/>
                <a:ea typeface="Arial"/>
                <a:cs typeface="Arial"/>
                <a:sym typeface="Arial"/>
              </a:defRPr>
            </a:lvl4pPr>
            <a:lvl5pPr indent="0" lvl="4" marL="0" algn="l">
              <a:spcBef>
                <a:spcPts val="0"/>
              </a:spcBef>
              <a:spcAft>
                <a:spcPts val="0"/>
              </a:spcAft>
              <a:buNone/>
              <a:defRPr sz="1200">
                <a:solidFill>
                  <a:schemeClr val="lt2"/>
                </a:solidFill>
                <a:latin typeface="Arial"/>
                <a:ea typeface="Arial"/>
                <a:cs typeface="Arial"/>
                <a:sym typeface="Arial"/>
              </a:defRPr>
            </a:lvl5pPr>
            <a:lvl6pPr indent="0" lvl="5" marL="0" algn="l">
              <a:spcBef>
                <a:spcPts val="0"/>
              </a:spcBef>
              <a:spcAft>
                <a:spcPts val="0"/>
              </a:spcAft>
              <a:buNone/>
              <a:defRPr sz="1200">
                <a:solidFill>
                  <a:schemeClr val="lt2"/>
                </a:solidFill>
                <a:latin typeface="Arial"/>
                <a:ea typeface="Arial"/>
                <a:cs typeface="Arial"/>
                <a:sym typeface="Arial"/>
              </a:defRPr>
            </a:lvl6pPr>
            <a:lvl7pPr indent="0" lvl="6" marL="0" algn="l">
              <a:spcBef>
                <a:spcPts val="0"/>
              </a:spcBef>
              <a:spcAft>
                <a:spcPts val="0"/>
              </a:spcAft>
              <a:buNone/>
              <a:defRPr sz="1200">
                <a:solidFill>
                  <a:schemeClr val="lt2"/>
                </a:solidFill>
                <a:latin typeface="Arial"/>
                <a:ea typeface="Arial"/>
                <a:cs typeface="Arial"/>
                <a:sym typeface="Arial"/>
              </a:defRPr>
            </a:lvl7pPr>
            <a:lvl8pPr indent="0" lvl="7" marL="0" algn="l">
              <a:spcBef>
                <a:spcPts val="0"/>
              </a:spcBef>
              <a:spcAft>
                <a:spcPts val="0"/>
              </a:spcAft>
              <a:buNone/>
              <a:defRPr sz="1200">
                <a:solidFill>
                  <a:schemeClr val="lt2"/>
                </a:solidFill>
                <a:latin typeface="Arial"/>
                <a:ea typeface="Arial"/>
                <a:cs typeface="Arial"/>
                <a:sym typeface="Arial"/>
              </a:defRPr>
            </a:lvl8pPr>
            <a:lvl9pPr indent="0" lvl="8" marL="0" algn="l">
              <a:spcBef>
                <a:spcPts val="0"/>
              </a:spcBef>
              <a:spcAft>
                <a:spcPts val="0"/>
              </a:spcAft>
              <a:buNone/>
              <a:defRPr sz="1200">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02" name="Shape 102"/>
        <p:cNvGrpSpPr/>
        <p:nvPr/>
      </p:nvGrpSpPr>
      <p:grpSpPr>
        <a:xfrm>
          <a:off x="0" y="0"/>
          <a:ext cx="0" cy="0"/>
          <a:chOff x="0" y="0"/>
          <a:chExt cx="0" cy="0"/>
        </a:xfrm>
      </p:grpSpPr>
      <p:sp>
        <p:nvSpPr>
          <p:cNvPr id="103" name="Google Shape;103;p24"/>
          <p:cNvSpPr/>
          <p:nvPr/>
        </p:nvSpPr>
        <p:spPr>
          <a:xfrm>
            <a:off x="0" y="0"/>
            <a:ext cx="365125" cy="685482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4" name="Google Shape;104;p24"/>
          <p:cNvSpPr/>
          <p:nvPr/>
        </p:nvSpPr>
        <p:spPr>
          <a:xfrm>
            <a:off x="255588" y="5046663"/>
            <a:ext cx="73025" cy="169227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5" name="Google Shape;105;p24"/>
          <p:cNvSpPr/>
          <p:nvPr/>
        </p:nvSpPr>
        <p:spPr>
          <a:xfrm>
            <a:off x="255588" y="4797425"/>
            <a:ext cx="73025" cy="2286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6" name="Google Shape;106;p24"/>
          <p:cNvSpPr/>
          <p:nvPr/>
        </p:nvSpPr>
        <p:spPr>
          <a:xfrm>
            <a:off x="255588" y="4637088"/>
            <a:ext cx="73025" cy="138112"/>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7" name="Google Shape;107;p24"/>
          <p:cNvSpPr/>
          <p:nvPr/>
        </p:nvSpPr>
        <p:spPr>
          <a:xfrm>
            <a:off x="255588" y="4541838"/>
            <a:ext cx="73025" cy="7461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8" name="Google Shape;108;p24"/>
          <p:cNvSpPr/>
          <p:nvPr/>
        </p:nvSpPr>
        <p:spPr>
          <a:xfrm>
            <a:off x="309563" y="681038"/>
            <a:ext cx="46037"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9" name="Google Shape;109;p24"/>
          <p:cNvSpPr/>
          <p:nvPr/>
        </p:nvSpPr>
        <p:spPr>
          <a:xfrm>
            <a:off x="268288" y="681038"/>
            <a:ext cx="28575"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0" name="Google Shape;110;p24"/>
          <p:cNvSpPr/>
          <p:nvPr/>
        </p:nvSpPr>
        <p:spPr>
          <a:xfrm>
            <a:off x="249238" y="681038"/>
            <a:ext cx="9525"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1" name="Google Shape;111;p24"/>
          <p:cNvSpPr/>
          <p:nvPr/>
        </p:nvSpPr>
        <p:spPr>
          <a:xfrm>
            <a:off x="222250" y="681038"/>
            <a:ext cx="7938"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2" name="Google Shape;112;p24"/>
          <p:cNvSpPr/>
          <p:nvPr/>
        </p:nvSpPr>
        <p:spPr>
          <a:xfrm>
            <a:off x="368300" y="0"/>
            <a:ext cx="8777288" cy="1878013"/>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13" name="Google Shape;113;p24"/>
          <p:cNvCxnSpPr/>
          <p:nvPr/>
        </p:nvCxnSpPr>
        <p:spPr>
          <a:xfrm>
            <a:off x="363538" y="1884363"/>
            <a:ext cx="8782050" cy="0"/>
          </a:xfrm>
          <a:prstGeom prst="straightConnector1">
            <a:avLst/>
          </a:prstGeom>
          <a:noFill/>
          <a:ln cap="flat" cmpd="sng" w="19050">
            <a:solidFill>
              <a:srgbClr val="FFFFFF"/>
            </a:solidFill>
            <a:prstDash val="solid"/>
            <a:miter lim="800000"/>
            <a:headEnd len="sm" w="sm" type="none"/>
            <a:tailEnd len="sm" w="sm" type="none"/>
          </a:ln>
        </p:spPr>
      </p:cxnSp>
      <p:grpSp>
        <p:nvGrpSpPr>
          <p:cNvPr id="114" name="Google Shape;114;p24"/>
          <p:cNvGrpSpPr/>
          <p:nvPr/>
        </p:nvGrpSpPr>
        <p:grpSpPr>
          <a:xfrm rot="5400000">
            <a:off x="8519319" y="1215232"/>
            <a:ext cx="131762" cy="136525"/>
            <a:chOff x="6668088" y="1288079"/>
            <a:chExt cx="161840" cy="166270"/>
          </a:xfrm>
        </p:grpSpPr>
        <p:cxnSp>
          <p:nvCxnSpPr>
            <p:cNvPr id="115" name="Google Shape;115;p24"/>
            <p:cNvCxnSpPr/>
            <p:nvPr/>
          </p:nvCxnSpPr>
          <p:spPr>
            <a:xfrm rot="-5400000">
              <a:off x="6663593" y="1292574"/>
              <a:ext cx="88935" cy="79945"/>
            </a:xfrm>
            <a:prstGeom prst="straightConnector1">
              <a:avLst/>
            </a:prstGeom>
            <a:noFill/>
            <a:ln cap="rnd" cmpd="sng" w="25400">
              <a:solidFill>
                <a:srgbClr val="FFFFFF"/>
              </a:solidFill>
              <a:prstDash val="solid"/>
              <a:round/>
              <a:headEnd len="sm" w="sm" type="none"/>
              <a:tailEnd len="sm" w="sm" type="none"/>
            </a:ln>
          </p:spPr>
        </p:cxnSp>
        <p:cxnSp>
          <p:nvCxnSpPr>
            <p:cNvPr id="116" name="Google Shape;116;p24"/>
            <p:cNvCxnSpPr/>
            <p:nvPr/>
          </p:nvCxnSpPr>
          <p:spPr>
            <a:xfrm rot="-5400000">
              <a:off x="6685198" y="1391515"/>
              <a:ext cx="125668" cy="0"/>
            </a:xfrm>
            <a:prstGeom prst="straightConnector1">
              <a:avLst/>
            </a:prstGeom>
            <a:noFill/>
            <a:ln cap="rnd" cmpd="sng" w="25400">
              <a:solidFill>
                <a:srgbClr val="FFFFFF"/>
              </a:solidFill>
              <a:prstDash val="solid"/>
              <a:round/>
              <a:headEnd len="sm" w="sm" type="none"/>
              <a:tailEnd len="sm" w="sm" type="none"/>
            </a:ln>
          </p:spPr>
        </p:cxnSp>
        <p:cxnSp>
          <p:nvCxnSpPr>
            <p:cNvPr id="117" name="Google Shape;117;p24"/>
            <p:cNvCxnSpPr/>
            <p:nvPr/>
          </p:nvCxnSpPr>
          <p:spPr>
            <a:xfrm flipH="1" rot="5400000">
              <a:off x="6744513" y="1291599"/>
              <a:ext cx="88935" cy="81895"/>
            </a:xfrm>
            <a:prstGeom prst="straightConnector1">
              <a:avLst/>
            </a:prstGeom>
            <a:noFill/>
            <a:ln cap="rnd" cmpd="sng" w="25400">
              <a:solidFill>
                <a:srgbClr val="FFFFFF"/>
              </a:solidFill>
              <a:prstDash val="solid"/>
              <a:round/>
              <a:headEnd len="sm" w="sm" type="none"/>
              <a:tailEnd len="sm" w="sm" type="none"/>
            </a:ln>
          </p:spPr>
        </p:cxnSp>
      </p:grpSp>
      <p:grpSp>
        <p:nvGrpSpPr>
          <p:cNvPr id="118" name="Google Shape;118;p24"/>
          <p:cNvGrpSpPr/>
          <p:nvPr/>
        </p:nvGrpSpPr>
        <p:grpSpPr>
          <a:xfrm rot="5400000">
            <a:off x="8671719" y="1367632"/>
            <a:ext cx="131762" cy="136525"/>
            <a:chOff x="6668088" y="1288079"/>
            <a:chExt cx="161840" cy="166270"/>
          </a:xfrm>
        </p:grpSpPr>
        <p:cxnSp>
          <p:nvCxnSpPr>
            <p:cNvPr id="119" name="Google Shape;119;p24"/>
            <p:cNvCxnSpPr/>
            <p:nvPr/>
          </p:nvCxnSpPr>
          <p:spPr>
            <a:xfrm rot="-5400000">
              <a:off x="6663593" y="1292574"/>
              <a:ext cx="88935" cy="79945"/>
            </a:xfrm>
            <a:prstGeom prst="straightConnector1">
              <a:avLst/>
            </a:prstGeom>
            <a:noFill/>
            <a:ln cap="rnd" cmpd="sng" w="25400">
              <a:solidFill>
                <a:srgbClr val="FFFFFF"/>
              </a:solidFill>
              <a:prstDash val="solid"/>
              <a:round/>
              <a:headEnd len="sm" w="sm" type="none"/>
              <a:tailEnd len="sm" w="sm" type="none"/>
            </a:ln>
          </p:spPr>
        </p:cxnSp>
        <p:cxnSp>
          <p:nvCxnSpPr>
            <p:cNvPr id="120" name="Google Shape;120;p24"/>
            <p:cNvCxnSpPr/>
            <p:nvPr/>
          </p:nvCxnSpPr>
          <p:spPr>
            <a:xfrm rot="-5400000">
              <a:off x="6685198" y="1391515"/>
              <a:ext cx="125668" cy="0"/>
            </a:xfrm>
            <a:prstGeom prst="straightConnector1">
              <a:avLst/>
            </a:prstGeom>
            <a:noFill/>
            <a:ln cap="rnd" cmpd="sng" w="25400">
              <a:solidFill>
                <a:srgbClr val="FFFFFF"/>
              </a:solidFill>
              <a:prstDash val="solid"/>
              <a:round/>
              <a:headEnd len="sm" w="sm" type="none"/>
              <a:tailEnd len="sm" w="sm" type="none"/>
            </a:ln>
          </p:spPr>
        </p:cxnSp>
        <p:cxnSp>
          <p:nvCxnSpPr>
            <p:cNvPr id="121" name="Google Shape;121;p24"/>
            <p:cNvCxnSpPr/>
            <p:nvPr/>
          </p:nvCxnSpPr>
          <p:spPr>
            <a:xfrm flipH="1" rot="5400000">
              <a:off x="6744513" y="1291599"/>
              <a:ext cx="88935" cy="81895"/>
            </a:xfrm>
            <a:prstGeom prst="straightConnector1">
              <a:avLst/>
            </a:prstGeom>
            <a:noFill/>
            <a:ln cap="rnd" cmpd="sng" w="25400">
              <a:solidFill>
                <a:srgbClr val="FFFFFF"/>
              </a:solidFill>
              <a:prstDash val="solid"/>
              <a:round/>
              <a:headEnd len="sm" w="sm" type="none"/>
              <a:tailEnd len="sm" w="sm" type="none"/>
            </a:ln>
          </p:spPr>
        </p:cxnSp>
      </p:grpSp>
      <p:grpSp>
        <p:nvGrpSpPr>
          <p:cNvPr id="122" name="Google Shape;122;p24"/>
          <p:cNvGrpSpPr/>
          <p:nvPr/>
        </p:nvGrpSpPr>
        <p:grpSpPr>
          <a:xfrm rot="5400000">
            <a:off x="8324056" y="1470819"/>
            <a:ext cx="131763" cy="136524"/>
            <a:chOff x="6668087" y="1288080"/>
            <a:chExt cx="161840" cy="166267"/>
          </a:xfrm>
        </p:grpSpPr>
        <p:cxnSp>
          <p:nvCxnSpPr>
            <p:cNvPr id="123" name="Google Shape;123;p24"/>
            <p:cNvCxnSpPr/>
            <p:nvPr/>
          </p:nvCxnSpPr>
          <p:spPr>
            <a:xfrm rot="-5400000">
              <a:off x="6663592" y="1292574"/>
              <a:ext cx="88934" cy="79945"/>
            </a:xfrm>
            <a:prstGeom prst="straightConnector1">
              <a:avLst/>
            </a:prstGeom>
            <a:noFill/>
            <a:ln cap="rnd" cmpd="sng" w="25400">
              <a:solidFill>
                <a:srgbClr val="FFFFFF"/>
              </a:solidFill>
              <a:prstDash val="solid"/>
              <a:round/>
              <a:headEnd len="sm" w="sm" type="none"/>
              <a:tailEnd len="sm" w="sm" type="none"/>
            </a:ln>
          </p:spPr>
        </p:cxnSp>
        <p:cxnSp>
          <p:nvCxnSpPr>
            <p:cNvPr id="124" name="Google Shape;124;p24"/>
            <p:cNvCxnSpPr/>
            <p:nvPr/>
          </p:nvCxnSpPr>
          <p:spPr>
            <a:xfrm rot="-5400000">
              <a:off x="6685198" y="1391513"/>
              <a:ext cx="125668" cy="0"/>
            </a:xfrm>
            <a:prstGeom prst="straightConnector1">
              <a:avLst/>
            </a:prstGeom>
            <a:noFill/>
            <a:ln cap="rnd" cmpd="sng" w="25400">
              <a:solidFill>
                <a:srgbClr val="FFFFFF"/>
              </a:solidFill>
              <a:prstDash val="solid"/>
              <a:round/>
              <a:headEnd len="sm" w="sm" type="none"/>
              <a:tailEnd len="sm" w="sm" type="none"/>
            </a:ln>
          </p:spPr>
        </p:cxnSp>
        <p:cxnSp>
          <p:nvCxnSpPr>
            <p:cNvPr id="125" name="Google Shape;125;p24"/>
            <p:cNvCxnSpPr/>
            <p:nvPr/>
          </p:nvCxnSpPr>
          <p:spPr>
            <a:xfrm flipH="1" rot="5400000">
              <a:off x="6744512" y="1291599"/>
              <a:ext cx="88934" cy="81895"/>
            </a:xfrm>
            <a:prstGeom prst="straightConnector1">
              <a:avLst/>
            </a:prstGeom>
            <a:noFill/>
            <a:ln cap="rnd" cmpd="sng" w="25400">
              <a:solidFill>
                <a:srgbClr val="FFFFFF"/>
              </a:solidFill>
              <a:prstDash val="solid"/>
              <a:round/>
              <a:headEnd len="sm" w="sm" type="none"/>
              <a:tailEnd len="sm" w="sm" type="none"/>
            </a:ln>
          </p:spPr>
        </p:cxnSp>
      </p:grpSp>
      <p:sp>
        <p:nvSpPr>
          <p:cNvPr id="126" name="Google Shape;126;p24"/>
          <p:cNvSpPr txBox="1"/>
          <p:nvPr>
            <p:ph type="title"/>
          </p:nvPr>
        </p:nvSpPr>
        <p:spPr>
          <a:xfrm>
            <a:off x="914400" y="441251"/>
            <a:ext cx="6858000" cy="701749"/>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4F1DA"/>
              </a:buClr>
              <a:buSzPts val="2100"/>
              <a:buFont typeface="Arial"/>
              <a:buNone/>
              <a:defRPr b="0" sz="2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4"/>
          <p:cNvSpPr/>
          <p:nvPr>
            <p:ph idx="2" type="pic"/>
          </p:nvPr>
        </p:nvSpPr>
        <p:spPr>
          <a:xfrm>
            <a:off x="368032" y="1893781"/>
            <a:ext cx="8778240" cy="4960144"/>
          </a:xfrm>
          <a:prstGeom prst="rect">
            <a:avLst/>
          </a:prstGeom>
          <a:solidFill>
            <a:schemeClr val="dk2"/>
          </a:solidFill>
          <a:ln>
            <a:noFill/>
          </a:ln>
        </p:spPr>
      </p:sp>
      <p:sp>
        <p:nvSpPr>
          <p:cNvPr id="128" name="Google Shape;128;p24"/>
          <p:cNvSpPr txBox="1"/>
          <p:nvPr>
            <p:ph idx="1" type="body"/>
          </p:nvPr>
        </p:nvSpPr>
        <p:spPr>
          <a:xfrm>
            <a:off x="914400" y="1150144"/>
            <a:ext cx="6858000" cy="685800"/>
          </a:xfrm>
          <a:prstGeom prst="rect">
            <a:avLst/>
          </a:prstGeom>
          <a:noFill/>
          <a:ln>
            <a:noFill/>
          </a:ln>
        </p:spPr>
        <p:txBody>
          <a:bodyPr anchorCtr="0" anchor="t" bIns="45700" lIns="91425" spcFirstLastPara="1" rIns="91425" wrap="square" tIns="45700">
            <a:noAutofit/>
          </a:bodyPr>
          <a:lstStyle>
            <a:lvl1pPr indent="-228600" lvl="0" marL="457200" algn="l">
              <a:spcBef>
                <a:spcPts val="0"/>
              </a:spcBef>
              <a:spcAft>
                <a:spcPts val="0"/>
              </a:spcAft>
              <a:buSzPts val="1330"/>
              <a:buNone/>
              <a:defRPr sz="1400">
                <a:solidFill>
                  <a:srgbClr val="FFFFFF"/>
                </a:solidFill>
              </a:defRPr>
            </a:lvl1pPr>
            <a:lvl2pPr indent="-297180" lvl="1" marL="914400" algn="l">
              <a:spcBef>
                <a:spcPts val="240"/>
              </a:spcBef>
              <a:spcAft>
                <a:spcPts val="0"/>
              </a:spcAft>
              <a:buSzPts val="1080"/>
              <a:buChar char="🢭"/>
              <a:defRPr sz="1200"/>
            </a:lvl2pPr>
            <a:lvl3pPr indent="-292100" lvl="2" marL="1371600" algn="l">
              <a:spcBef>
                <a:spcPts val="200"/>
              </a:spcBef>
              <a:spcAft>
                <a:spcPts val="0"/>
              </a:spcAft>
              <a:buSzPts val="1000"/>
              <a:buChar char="■"/>
              <a:defRPr sz="1000"/>
            </a:lvl3pPr>
            <a:lvl4pPr indent="-285750" lvl="3" marL="1828800" algn="l">
              <a:spcBef>
                <a:spcPts val="180"/>
              </a:spcBef>
              <a:spcAft>
                <a:spcPts val="0"/>
              </a:spcAft>
              <a:buSzPts val="900"/>
              <a:buChar char="🢝"/>
              <a:defRPr sz="900"/>
            </a:lvl4pPr>
            <a:lvl5pPr indent="-285750" lvl="4" marL="2286000" algn="l">
              <a:spcBef>
                <a:spcPts val="180"/>
              </a:spcBef>
              <a:spcAft>
                <a:spcPts val="0"/>
              </a:spcAft>
              <a:buSzPts val="900"/>
              <a:buChar char="●"/>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9" name="Google Shape;129;p24"/>
          <p:cNvSpPr txBox="1"/>
          <p:nvPr>
            <p:ph idx="10" type="dt"/>
          </p:nvPr>
        </p:nvSpPr>
        <p:spPr>
          <a:xfrm>
            <a:off x="6477000" y="55563"/>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4"/>
          <p:cNvSpPr txBox="1"/>
          <p:nvPr>
            <p:ph idx="11" type="ftr"/>
          </p:nvPr>
        </p:nvSpPr>
        <p:spPr>
          <a:xfrm>
            <a:off x="914400" y="55563"/>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4"/>
          <p:cNvSpPr txBox="1"/>
          <p:nvPr>
            <p:ph idx="12" type="sldNum"/>
          </p:nvPr>
        </p:nvSpPr>
        <p:spPr>
          <a:xfrm>
            <a:off x="8610600" y="55563"/>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spcAft>
                <a:spcPts val="0"/>
              </a:spcAft>
              <a:buNone/>
              <a:defRPr sz="1200">
                <a:solidFill>
                  <a:schemeClr val="lt2"/>
                </a:solidFill>
                <a:latin typeface="Arial"/>
                <a:ea typeface="Arial"/>
                <a:cs typeface="Arial"/>
                <a:sym typeface="Arial"/>
              </a:defRPr>
            </a:lvl1pPr>
            <a:lvl2pPr indent="0" lvl="1" marL="0" algn="l">
              <a:spcBef>
                <a:spcPts val="0"/>
              </a:spcBef>
              <a:spcAft>
                <a:spcPts val="0"/>
              </a:spcAft>
              <a:buNone/>
              <a:defRPr sz="1200">
                <a:solidFill>
                  <a:schemeClr val="lt2"/>
                </a:solidFill>
                <a:latin typeface="Arial"/>
                <a:ea typeface="Arial"/>
                <a:cs typeface="Arial"/>
                <a:sym typeface="Arial"/>
              </a:defRPr>
            </a:lvl2pPr>
            <a:lvl3pPr indent="0" lvl="2" marL="0" algn="l">
              <a:spcBef>
                <a:spcPts val="0"/>
              </a:spcBef>
              <a:spcAft>
                <a:spcPts val="0"/>
              </a:spcAft>
              <a:buNone/>
              <a:defRPr sz="1200">
                <a:solidFill>
                  <a:schemeClr val="lt2"/>
                </a:solidFill>
                <a:latin typeface="Arial"/>
                <a:ea typeface="Arial"/>
                <a:cs typeface="Arial"/>
                <a:sym typeface="Arial"/>
              </a:defRPr>
            </a:lvl3pPr>
            <a:lvl4pPr indent="0" lvl="3" marL="0" algn="l">
              <a:spcBef>
                <a:spcPts val="0"/>
              </a:spcBef>
              <a:spcAft>
                <a:spcPts val="0"/>
              </a:spcAft>
              <a:buNone/>
              <a:defRPr sz="1200">
                <a:solidFill>
                  <a:schemeClr val="lt2"/>
                </a:solidFill>
                <a:latin typeface="Arial"/>
                <a:ea typeface="Arial"/>
                <a:cs typeface="Arial"/>
                <a:sym typeface="Arial"/>
              </a:defRPr>
            </a:lvl4pPr>
            <a:lvl5pPr indent="0" lvl="4" marL="0" algn="l">
              <a:spcBef>
                <a:spcPts val="0"/>
              </a:spcBef>
              <a:spcAft>
                <a:spcPts val="0"/>
              </a:spcAft>
              <a:buNone/>
              <a:defRPr sz="1200">
                <a:solidFill>
                  <a:schemeClr val="lt2"/>
                </a:solidFill>
                <a:latin typeface="Arial"/>
                <a:ea typeface="Arial"/>
                <a:cs typeface="Arial"/>
                <a:sym typeface="Arial"/>
              </a:defRPr>
            </a:lvl5pPr>
            <a:lvl6pPr indent="0" lvl="5" marL="0" algn="l">
              <a:spcBef>
                <a:spcPts val="0"/>
              </a:spcBef>
              <a:spcAft>
                <a:spcPts val="0"/>
              </a:spcAft>
              <a:buNone/>
              <a:defRPr sz="1200">
                <a:solidFill>
                  <a:schemeClr val="lt2"/>
                </a:solidFill>
                <a:latin typeface="Arial"/>
                <a:ea typeface="Arial"/>
                <a:cs typeface="Arial"/>
                <a:sym typeface="Arial"/>
              </a:defRPr>
            </a:lvl6pPr>
            <a:lvl7pPr indent="0" lvl="6" marL="0" algn="l">
              <a:spcBef>
                <a:spcPts val="0"/>
              </a:spcBef>
              <a:spcAft>
                <a:spcPts val="0"/>
              </a:spcAft>
              <a:buNone/>
              <a:defRPr sz="1200">
                <a:solidFill>
                  <a:schemeClr val="lt2"/>
                </a:solidFill>
                <a:latin typeface="Arial"/>
                <a:ea typeface="Arial"/>
                <a:cs typeface="Arial"/>
                <a:sym typeface="Arial"/>
              </a:defRPr>
            </a:lvl7pPr>
            <a:lvl8pPr indent="0" lvl="7" marL="0" algn="l">
              <a:spcBef>
                <a:spcPts val="0"/>
              </a:spcBef>
              <a:spcAft>
                <a:spcPts val="0"/>
              </a:spcAft>
              <a:buNone/>
              <a:defRPr sz="1200">
                <a:solidFill>
                  <a:schemeClr val="lt2"/>
                </a:solidFill>
                <a:latin typeface="Arial"/>
                <a:ea typeface="Arial"/>
                <a:cs typeface="Arial"/>
                <a:sym typeface="Arial"/>
              </a:defRPr>
            </a:lvl8pPr>
            <a:lvl9pPr indent="0" lvl="8" marL="0" algn="l">
              <a:spcBef>
                <a:spcPts val="0"/>
              </a:spcBef>
              <a:spcAft>
                <a:spcPts val="0"/>
              </a:spcAft>
              <a:buNone/>
              <a:defRPr sz="1200">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914400" y="512763"/>
            <a:ext cx="7772400" cy="914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4000" u="none" cap="none" strike="noStrike">
                <a:solidFill>
                  <a:srgbClr val="F4F1DA"/>
                </a:solidFill>
                <a:latin typeface="Arial"/>
                <a:ea typeface="Arial"/>
                <a:cs typeface="Arial"/>
                <a:sym typeface="Arial"/>
              </a:defRPr>
            </a:lvl1pPr>
            <a:lvl2pPr lvl="1" marR="0" rtl="0" algn="l">
              <a:spcBef>
                <a:spcPts val="0"/>
              </a:spcBef>
              <a:spcAft>
                <a:spcPts val="0"/>
              </a:spcAft>
              <a:buSzPts val="1400"/>
              <a:buNone/>
              <a:defRPr b="0" i="0" sz="4000" u="none" cap="none" strike="noStrike">
                <a:solidFill>
                  <a:srgbClr val="F4F1DA"/>
                </a:solidFill>
                <a:latin typeface="Arial"/>
                <a:ea typeface="Arial"/>
                <a:cs typeface="Arial"/>
                <a:sym typeface="Arial"/>
              </a:defRPr>
            </a:lvl2pPr>
            <a:lvl3pPr lvl="2" marR="0" rtl="0" algn="l">
              <a:spcBef>
                <a:spcPts val="0"/>
              </a:spcBef>
              <a:spcAft>
                <a:spcPts val="0"/>
              </a:spcAft>
              <a:buSzPts val="1400"/>
              <a:buNone/>
              <a:defRPr b="0" i="0" sz="4000" u="none" cap="none" strike="noStrike">
                <a:solidFill>
                  <a:srgbClr val="F4F1DA"/>
                </a:solidFill>
                <a:latin typeface="Arial"/>
                <a:ea typeface="Arial"/>
                <a:cs typeface="Arial"/>
                <a:sym typeface="Arial"/>
              </a:defRPr>
            </a:lvl3pPr>
            <a:lvl4pPr lvl="3" marR="0" rtl="0" algn="l">
              <a:spcBef>
                <a:spcPts val="0"/>
              </a:spcBef>
              <a:spcAft>
                <a:spcPts val="0"/>
              </a:spcAft>
              <a:buSzPts val="1400"/>
              <a:buNone/>
              <a:defRPr b="0" i="0" sz="4000" u="none" cap="none" strike="noStrike">
                <a:solidFill>
                  <a:srgbClr val="F4F1DA"/>
                </a:solidFill>
                <a:latin typeface="Arial"/>
                <a:ea typeface="Arial"/>
                <a:cs typeface="Arial"/>
                <a:sym typeface="Arial"/>
              </a:defRPr>
            </a:lvl4pPr>
            <a:lvl5pPr lvl="4" marR="0" rtl="0" algn="l">
              <a:spcBef>
                <a:spcPts val="0"/>
              </a:spcBef>
              <a:spcAft>
                <a:spcPts val="0"/>
              </a:spcAft>
              <a:buSzPts val="1400"/>
              <a:buNone/>
              <a:defRPr b="0" i="0" sz="4000" u="none" cap="none" strike="noStrike">
                <a:solidFill>
                  <a:srgbClr val="F4F1DA"/>
                </a:solidFill>
                <a:latin typeface="Arial"/>
                <a:ea typeface="Arial"/>
                <a:cs typeface="Arial"/>
                <a:sym typeface="Arial"/>
              </a:defRPr>
            </a:lvl5pPr>
            <a:lvl6pPr lvl="5" marR="0" rtl="0" algn="l">
              <a:spcBef>
                <a:spcPts val="0"/>
              </a:spcBef>
              <a:spcAft>
                <a:spcPts val="0"/>
              </a:spcAft>
              <a:buSzPts val="1400"/>
              <a:buNone/>
              <a:defRPr b="0" i="0" sz="4000" u="none" cap="none" strike="noStrike">
                <a:solidFill>
                  <a:srgbClr val="F4F1DA"/>
                </a:solidFill>
                <a:latin typeface="Consolas"/>
                <a:ea typeface="Consolas"/>
                <a:cs typeface="Consolas"/>
                <a:sym typeface="Consolas"/>
              </a:defRPr>
            </a:lvl6pPr>
            <a:lvl7pPr lvl="6" marR="0" rtl="0" algn="l">
              <a:spcBef>
                <a:spcPts val="0"/>
              </a:spcBef>
              <a:spcAft>
                <a:spcPts val="0"/>
              </a:spcAft>
              <a:buSzPts val="1400"/>
              <a:buNone/>
              <a:defRPr b="0" i="0" sz="4000" u="none" cap="none" strike="noStrike">
                <a:solidFill>
                  <a:srgbClr val="F4F1DA"/>
                </a:solidFill>
                <a:latin typeface="Consolas"/>
                <a:ea typeface="Consolas"/>
                <a:cs typeface="Consolas"/>
                <a:sym typeface="Consolas"/>
              </a:defRPr>
            </a:lvl7pPr>
            <a:lvl8pPr lvl="7" marR="0" rtl="0" algn="l">
              <a:spcBef>
                <a:spcPts val="0"/>
              </a:spcBef>
              <a:spcAft>
                <a:spcPts val="0"/>
              </a:spcAft>
              <a:buSzPts val="1400"/>
              <a:buNone/>
              <a:defRPr b="0" i="0" sz="4000" u="none" cap="none" strike="noStrike">
                <a:solidFill>
                  <a:srgbClr val="F4F1DA"/>
                </a:solidFill>
                <a:latin typeface="Consolas"/>
                <a:ea typeface="Consolas"/>
                <a:cs typeface="Consolas"/>
                <a:sym typeface="Consolas"/>
              </a:defRPr>
            </a:lvl8pPr>
            <a:lvl9pPr lvl="8" marR="0" rtl="0" algn="l">
              <a:spcBef>
                <a:spcPts val="0"/>
              </a:spcBef>
              <a:spcAft>
                <a:spcPts val="0"/>
              </a:spcAft>
              <a:buSzPts val="1400"/>
              <a:buNone/>
              <a:defRPr b="0" i="0" sz="4000" u="none" cap="none" strike="noStrike">
                <a:solidFill>
                  <a:srgbClr val="F4F1DA"/>
                </a:solidFill>
                <a:latin typeface="Consolas"/>
                <a:ea typeface="Consolas"/>
                <a:cs typeface="Consolas"/>
                <a:sym typeface="Consolas"/>
              </a:defRPr>
            </a:lvl9pPr>
          </a:lstStyle>
          <a:p/>
        </p:txBody>
      </p:sp>
      <p:sp>
        <p:nvSpPr>
          <p:cNvPr id="11" name="Google Shape;11;p17"/>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Autofit/>
          </a:bodyPr>
          <a:lstStyle>
            <a:lvl1pPr indent="-409575" lvl="0" marL="457200" marR="0" rtl="0" algn="l">
              <a:spcBef>
                <a:spcPts val="700"/>
              </a:spcBef>
              <a:spcAft>
                <a:spcPts val="0"/>
              </a:spcAft>
              <a:buClr>
                <a:schemeClr val="lt2"/>
              </a:buClr>
              <a:buSzPts val="2850"/>
              <a:buFont typeface="Noto Sans Symbols"/>
              <a:buChar char="▪"/>
              <a:defRPr b="0" i="0" sz="3000" u="none" cap="none" strike="noStrike">
                <a:solidFill>
                  <a:schemeClr val="lt1"/>
                </a:solidFill>
                <a:latin typeface="Arial"/>
                <a:ea typeface="Arial"/>
                <a:cs typeface="Arial"/>
                <a:sym typeface="Arial"/>
              </a:defRPr>
            </a:lvl1pPr>
            <a:lvl2pPr indent="-377190" lvl="1" marL="914400" marR="0" rtl="0" algn="l">
              <a:spcBef>
                <a:spcPts val="520"/>
              </a:spcBef>
              <a:spcAft>
                <a:spcPts val="0"/>
              </a:spcAft>
              <a:buClr>
                <a:schemeClr val="accent2"/>
              </a:buClr>
              <a:buSzPts val="2340"/>
              <a:buFont typeface="Noto Sans Symbols"/>
              <a:buChar char="🢭"/>
              <a:defRPr b="0" i="0" sz="26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accent2"/>
              </a:buClr>
              <a:buSzPts val="2400"/>
              <a:buFont typeface="Noto Sans Symbols"/>
              <a:buChar char="■"/>
              <a:defRPr b="0" i="0" sz="2400" u="none" cap="none" strike="noStrike">
                <a:solidFill>
                  <a:schemeClr val="lt1"/>
                </a:solidFill>
                <a:latin typeface="Arial"/>
                <a:ea typeface="Arial"/>
                <a:cs typeface="Arial"/>
                <a:sym typeface="Arial"/>
              </a:defRPr>
            </a:lvl3pPr>
            <a:lvl4pPr indent="-368300" lvl="3" marL="1828800" marR="0" rtl="0" algn="l">
              <a:spcBef>
                <a:spcPts val="440"/>
              </a:spcBef>
              <a:spcAft>
                <a:spcPts val="0"/>
              </a:spcAft>
              <a:buClr>
                <a:srgbClr val="9BBB59"/>
              </a:buClr>
              <a:buSzPts val="2200"/>
              <a:buFont typeface="Noto Sans Symbols"/>
              <a:buChar char="🢝"/>
              <a:defRPr b="0" i="0" sz="22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rgbClr val="9BBB59"/>
              </a:buClr>
              <a:buSzPts val="2000"/>
              <a:buFont typeface="Noto Sans Symbols"/>
              <a:buChar char="●"/>
              <a:defRPr b="0" i="0" sz="2000" u="none" cap="none" strike="noStrike">
                <a:solidFill>
                  <a:schemeClr val="lt1"/>
                </a:solidFill>
                <a:latin typeface="Arial"/>
                <a:ea typeface="Arial"/>
                <a:cs typeface="Arial"/>
                <a:sym typeface="Arial"/>
              </a:defRPr>
            </a:lvl5pPr>
            <a:lvl6pPr indent="-342900" lvl="5" marL="2743200"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Arial"/>
                <a:ea typeface="Arial"/>
                <a:cs typeface="Arial"/>
                <a:sym typeface="Arial"/>
              </a:defRPr>
            </a:lvl6pPr>
            <a:lvl7pPr indent="-330200" lvl="6" marL="32004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Arial"/>
                <a:ea typeface="Arial"/>
                <a:cs typeface="Arial"/>
                <a:sym typeface="Arial"/>
              </a:defRPr>
            </a:lvl7pPr>
            <a:lvl8pPr indent="-330200" lvl="7" marL="36576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Arial"/>
                <a:ea typeface="Arial"/>
                <a:cs typeface="Arial"/>
                <a:sym typeface="Arial"/>
              </a:defRPr>
            </a:lvl8pPr>
            <a:lvl9pPr indent="-330200" lvl="8" marL="41148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Arial"/>
                <a:ea typeface="Arial"/>
                <a:cs typeface="Arial"/>
                <a:sym typeface="Arial"/>
              </a:defRPr>
            </a:lvl9pPr>
          </a:lstStyle>
          <a:p/>
        </p:txBody>
      </p:sp>
      <p:sp>
        <p:nvSpPr>
          <p:cNvPr id="12" name="Google Shape;12;p17"/>
          <p:cNvSpPr txBox="1"/>
          <p:nvPr>
            <p:ph idx="10" type="dt"/>
          </p:nvPr>
        </p:nvSpPr>
        <p:spPr>
          <a:xfrm>
            <a:off x="6477000" y="55563"/>
            <a:ext cx="2133600" cy="3651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3" name="Google Shape;13;p17"/>
          <p:cNvSpPr txBox="1"/>
          <p:nvPr>
            <p:ph idx="11" type="ftr"/>
          </p:nvPr>
        </p:nvSpPr>
        <p:spPr>
          <a:xfrm>
            <a:off x="914400" y="55563"/>
            <a:ext cx="5562600"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lt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4" name="Google Shape;14;p17"/>
          <p:cNvSpPr txBox="1"/>
          <p:nvPr>
            <p:ph idx="12" type="sldNum"/>
          </p:nvPr>
        </p:nvSpPr>
        <p:spPr>
          <a:xfrm>
            <a:off x="8610600" y="55563"/>
            <a:ext cx="457200" cy="365125"/>
          </a:xfrm>
          <a:prstGeom prst="rect">
            <a:avLst/>
          </a:prstGeom>
          <a:noFill/>
          <a:ln>
            <a:noFill/>
          </a:ln>
        </p:spPr>
        <p:txBody>
          <a:bodyPr anchorCtr="0" anchor="b" bIns="45700" lIns="91425" spcFirstLastPara="1" rIns="91425" wrap="square" tIns="45700">
            <a:noAutofit/>
          </a:bodyPr>
          <a:lstStyle>
            <a:lvl1pPr indent="0" lvl="0" marL="0" marR="0" rtl="0" algn="l">
              <a:spcBef>
                <a:spcPts val="0"/>
              </a:spcBef>
              <a:spcAft>
                <a:spcPts val="0"/>
              </a:spcAft>
              <a:buNone/>
              <a:defRPr b="0" i="0" sz="1200" u="none" cap="none" strike="noStrike">
                <a:solidFill>
                  <a:schemeClr val="lt2"/>
                </a:solidFill>
                <a:latin typeface="Arial"/>
                <a:ea typeface="Arial"/>
                <a:cs typeface="Arial"/>
                <a:sym typeface="Arial"/>
              </a:defRPr>
            </a:lvl1pPr>
            <a:lvl2pPr indent="0" lvl="1" marL="0" marR="0" rtl="0" algn="l">
              <a:spcBef>
                <a:spcPts val="0"/>
              </a:spcBef>
              <a:spcAft>
                <a:spcPts val="0"/>
              </a:spcAft>
              <a:buNone/>
              <a:defRPr b="0" i="0" sz="1200" u="none" cap="none" strike="noStrike">
                <a:solidFill>
                  <a:schemeClr val="lt2"/>
                </a:solidFill>
                <a:latin typeface="Arial"/>
                <a:ea typeface="Arial"/>
                <a:cs typeface="Arial"/>
                <a:sym typeface="Arial"/>
              </a:defRPr>
            </a:lvl2pPr>
            <a:lvl3pPr indent="0" lvl="2" marL="0" marR="0" rtl="0" algn="l">
              <a:spcBef>
                <a:spcPts val="0"/>
              </a:spcBef>
              <a:spcAft>
                <a:spcPts val="0"/>
              </a:spcAft>
              <a:buNone/>
              <a:defRPr b="0" i="0" sz="1200" u="none" cap="none" strike="noStrike">
                <a:solidFill>
                  <a:schemeClr val="lt2"/>
                </a:solidFill>
                <a:latin typeface="Arial"/>
                <a:ea typeface="Arial"/>
                <a:cs typeface="Arial"/>
                <a:sym typeface="Arial"/>
              </a:defRPr>
            </a:lvl3pPr>
            <a:lvl4pPr indent="0" lvl="3" marL="0" marR="0" rtl="0" algn="l">
              <a:spcBef>
                <a:spcPts val="0"/>
              </a:spcBef>
              <a:spcAft>
                <a:spcPts val="0"/>
              </a:spcAft>
              <a:buNone/>
              <a:defRPr b="0" i="0" sz="1200" u="none" cap="none" strike="noStrike">
                <a:solidFill>
                  <a:schemeClr val="lt2"/>
                </a:solidFill>
                <a:latin typeface="Arial"/>
                <a:ea typeface="Arial"/>
                <a:cs typeface="Arial"/>
                <a:sym typeface="Arial"/>
              </a:defRPr>
            </a:lvl4pPr>
            <a:lvl5pPr indent="0" lvl="4" marL="0" marR="0" rtl="0" algn="l">
              <a:spcBef>
                <a:spcPts val="0"/>
              </a:spcBef>
              <a:spcAft>
                <a:spcPts val="0"/>
              </a:spcAft>
              <a:buNone/>
              <a:defRPr b="0" i="0" sz="1200" u="none" cap="none" strike="noStrike">
                <a:solidFill>
                  <a:schemeClr val="lt2"/>
                </a:solidFill>
                <a:latin typeface="Arial"/>
                <a:ea typeface="Arial"/>
                <a:cs typeface="Arial"/>
                <a:sym typeface="Arial"/>
              </a:defRPr>
            </a:lvl5pPr>
            <a:lvl6pPr indent="0" lvl="5" marL="0" marR="0" rtl="0" algn="l">
              <a:spcBef>
                <a:spcPts val="0"/>
              </a:spcBef>
              <a:spcAft>
                <a:spcPts val="0"/>
              </a:spcAft>
              <a:buNone/>
              <a:defRPr b="0" i="0" sz="1200" u="none" cap="none" strike="noStrike">
                <a:solidFill>
                  <a:schemeClr val="lt2"/>
                </a:solidFill>
                <a:latin typeface="Arial"/>
                <a:ea typeface="Arial"/>
                <a:cs typeface="Arial"/>
                <a:sym typeface="Arial"/>
              </a:defRPr>
            </a:lvl6pPr>
            <a:lvl7pPr indent="0" lvl="6" marL="0" marR="0" rtl="0" algn="l">
              <a:spcBef>
                <a:spcPts val="0"/>
              </a:spcBef>
              <a:spcAft>
                <a:spcPts val="0"/>
              </a:spcAft>
              <a:buNone/>
              <a:defRPr b="0" i="0" sz="1200" u="none" cap="none" strike="noStrike">
                <a:solidFill>
                  <a:schemeClr val="lt2"/>
                </a:solidFill>
                <a:latin typeface="Arial"/>
                <a:ea typeface="Arial"/>
                <a:cs typeface="Arial"/>
                <a:sym typeface="Arial"/>
              </a:defRPr>
            </a:lvl7pPr>
            <a:lvl8pPr indent="0" lvl="7" marL="0" marR="0" rtl="0" algn="l">
              <a:spcBef>
                <a:spcPts val="0"/>
              </a:spcBef>
              <a:spcAft>
                <a:spcPts val="0"/>
              </a:spcAft>
              <a:buNone/>
              <a:defRPr b="0" i="0" sz="1200" u="none" cap="none" strike="noStrike">
                <a:solidFill>
                  <a:schemeClr val="lt2"/>
                </a:solidFill>
                <a:latin typeface="Arial"/>
                <a:ea typeface="Arial"/>
                <a:cs typeface="Arial"/>
                <a:sym typeface="Arial"/>
              </a:defRPr>
            </a:lvl8pPr>
            <a:lvl9pPr indent="0" lvl="8" marL="0" marR="0" rtl="0" algn="l">
              <a:spcBef>
                <a:spcPts val="0"/>
              </a:spcBef>
              <a:spcAft>
                <a:spcPts val="0"/>
              </a:spcAft>
              <a:buNone/>
              <a:defRPr b="0" i="0" sz="1200" u="none" cap="none" strike="noStrike">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www.healthcarecommunication.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5" name="Shape 135"/>
        <p:cNvGrpSpPr/>
        <p:nvPr/>
      </p:nvGrpSpPr>
      <p:grpSpPr>
        <a:xfrm>
          <a:off x="0" y="0"/>
          <a:ext cx="0" cy="0"/>
          <a:chOff x="0" y="0"/>
          <a:chExt cx="0" cy="0"/>
        </a:xfrm>
      </p:grpSpPr>
      <p:sp>
        <p:nvSpPr>
          <p:cNvPr id="136" name="Google Shape;136;p1"/>
          <p:cNvSpPr txBox="1"/>
          <p:nvPr>
            <p:ph type="ctrTitle"/>
          </p:nvPr>
        </p:nvSpPr>
        <p:spPr>
          <a:xfrm>
            <a:off x="914400" y="3581400"/>
            <a:ext cx="7772400" cy="1447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6000">
                <a:solidFill>
                  <a:schemeClr val="lt1"/>
                </a:solidFill>
                <a:latin typeface="Arial"/>
                <a:ea typeface="Arial"/>
                <a:cs typeface="Arial"/>
                <a:sym typeface="Arial"/>
              </a:rPr>
              <a:t>ANY QUESTIONS?</a:t>
            </a:r>
            <a:endParaRPr/>
          </a:p>
        </p:txBody>
      </p:sp>
      <p:sp>
        <p:nvSpPr>
          <p:cNvPr id="137" name="Google Shape;137;p1"/>
          <p:cNvSpPr txBox="1"/>
          <p:nvPr/>
        </p:nvSpPr>
        <p:spPr>
          <a:xfrm>
            <a:off x="1828800" y="1765177"/>
            <a:ext cx="5486400"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6000" u="none" cap="none" strike="noStrike">
                <a:solidFill>
                  <a:schemeClr val="lt1"/>
                </a:solidFill>
                <a:latin typeface="Arial"/>
                <a:ea typeface="Arial"/>
                <a:cs typeface="Arial"/>
                <a:sym typeface="Arial"/>
              </a:rPr>
              <a:t>Lesson 11</a:t>
            </a:r>
            <a:endParaRPr b="1" i="0" sz="18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2" name="Shape 222"/>
        <p:cNvGrpSpPr/>
        <p:nvPr/>
      </p:nvGrpSpPr>
      <p:grpSpPr>
        <a:xfrm>
          <a:off x="0" y="0"/>
          <a:ext cx="0" cy="0"/>
          <a:chOff x="0" y="0"/>
          <a:chExt cx="0" cy="0"/>
        </a:xfrm>
      </p:grpSpPr>
      <p:sp>
        <p:nvSpPr>
          <p:cNvPr id="223" name="Google Shape;223;p10"/>
          <p:cNvSpPr/>
          <p:nvPr/>
        </p:nvSpPr>
        <p:spPr>
          <a:xfrm>
            <a:off x="457200" y="381000"/>
            <a:ext cx="8686800" cy="762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400" u="none" cap="none" strike="noStrike">
                <a:solidFill>
                  <a:srgbClr val="FFFF00"/>
                </a:solidFill>
                <a:latin typeface="Corbel"/>
                <a:ea typeface="Corbel"/>
                <a:cs typeface="Corbel"/>
                <a:sym typeface="Corbel"/>
              </a:rPr>
              <a:t>B. DEALING  WITH  QUESTIONS</a:t>
            </a:r>
            <a:endParaRPr/>
          </a:p>
        </p:txBody>
      </p:sp>
      <p:sp>
        <p:nvSpPr>
          <p:cNvPr id="224" name="Google Shape;224;p10"/>
          <p:cNvSpPr/>
          <p:nvPr/>
        </p:nvSpPr>
        <p:spPr>
          <a:xfrm>
            <a:off x="457200" y="1371600"/>
            <a:ext cx="8686800" cy="1066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u="none" cap="none" strike="noStrike">
                <a:solidFill>
                  <a:schemeClr val="lt1"/>
                </a:solidFill>
                <a:latin typeface="Corbel"/>
                <a:ea typeface="Corbel"/>
                <a:cs typeface="Corbel"/>
                <a:sym typeface="Corbel"/>
              </a:rPr>
              <a:t>3. Wrap up the answer</a:t>
            </a:r>
            <a:endParaRPr/>
          </a:p>
          <a:p>
            <a:pPr indent="0" lvl="0" marL="0" marR="0" rtl="0" algn="l">
              <a:spcBef>
                <a:spcPts val="0"/>
              </a:spcBef>
              <a:spcAft>
                <a:spcPts val="0"/>
              </a:spcAft>
              <a:buClr>
                <a:schemeClr val="lt1"/>
              </a:buClr>
              <a:buSzPts val="3200"/>
              <a:buFont typeface="Arial"/>
              <a:buNone/>
            </a:pPr>
            <a:r>
              <a:t/>
            </a:r>
            <a:endParaRPr b="1" i="0" sz="3200" u="none" cap="none" strike="noStrike">
              <a:solidFill>
                <a:schemeClr val="lt1"/>
              </a:solidFill>
              <a:latin typeface="Corbel"/>
              <a:ea typeface="Corbel"/>
              <a:cs typeface="Corbel"/>
              <a:sym typeface="Corbel"/>
            </a:endParaRPr>
          </a:p>
        </p:txBody>
      </p:sp>
      <p:sp>
        <p:nvSpPr>
          <p:cNvPr id="225" name="Google Shape;225;p10"/>
          <p:cNvSpPr/>
          <p:nvPr/>
        </p:nvSpPr>
        <p:spPr>
          <a:xfrm>
            <a:off x="460159" y="2743200"/>
            <a:ext cx="8686800" cy="954088"/>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Clr>
                <a:srgbClr val="FABF8E"/>
              </a:buClr>
              <a:buSzPts val="2800"/>
              <a:buFont typeface="Corbel"/>
              <a:buChar char="-"/>
            </a:pPr>
            <a:r>
              <a:rPr b="1" i="0" lang="en-US" sz="2800" u="none" cap="none" strike="noStrike">
                <a:solidFill>
                  <a:srgbClr val="FABF8E"/>
                </a:solidFill>
                <a:latin typeface="Corbel"/>
                <a:ea typeface="Corbel"/>
                <a:cs typeface="Corbel"/>
                <a:sym typeface="Corbel"/>
              </a:rPr>
              <a:t>Well, … does that answer your question?</a:t>
            </a:r>
            <a:endParaRPr/>
          </a:p>
          <a:p>
            <a:pPr indent="-336550" lvl="0" marL="514350" marR="0" rtl="0" algn="l">
              <a:spcBef>
                <a:spcPts val="0"/>
              </a:spcBef>
              <a:spcAft>
                <a:spcPts val="0"/>
              </a:spcAft>
              <a:buClr>
                <a:schemeClr val="lt1"/>
              </a:buClr>
              <a:buSzPts val="2800"/>
              <a:buFont typeface="Arial"/>
              <a:buNone/>
            </a:pPr>
            <a:r>
              <a:t/>
            </a:r>
            <a:endParaRPr b="1" i="1" sz="2800" u="none" cap="none" strike="noStrike">
              <a:solidFill>
                <a:srgbClr val="FABF8E"/>
              </a:solidFill>
              <a:latin typeface="Corbel"/>
              <a:ea typeface="Corbel"/>
              <a:cs typeface="Corbel"/>
              <a:sym typeface="Corbel"/>
            </a:endParaRPr>
          </a:p>
        </p:txBody>
      </p:sp>
      <p:sp>
        <p:nvSpPr>
          <p:cNvPr id="226" name="Google Shape;226;p10"/>
          <p:cNvSpPr/>
          <p:nvPr/>
        </p:nvSpPr>
        <p:spPr>
          <a:xfrm>
            <a:off x="533400" y="3810000"/>
            <a:ext cx="8686800" cy="1384300"/>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Clr>
                <a:srgbClr val="FABF8E"/>
              </a:buClr>
              <a:buSzPts val="2800"/>
              <a:buFont typeface="Corbel"/>
              <a:buChar char="-"/>
            </a:pPr>
            <a:r>
              <a:rPr b="1" i="0" lang="en-US" sz="2800" u="none" cap="none" strike="noStrike">
                <a:solidFill>
                  <a:srgbClr val="FABF8E"/>
                </a:solidFill>
                <a:latin typeface="Corbel"/>
                <a:ea typeface="Corbel"/>
                <a:cs typeface="Corbel"/>
                <a:sym typeface="Corbel"/>
              </a:rPr>
              <a:t>I hope that answers your question.</a:t>
            </a:r>
            <a:endParaRPr/>
          </a:p>
          <a:p>
            <a:pPr indent="-336550" lvl="0" marL="514350" marR="0" rtl="0" algn="l">
              <a:spcBef>
                <a:spcPts val="0"/>
              </a:spcBef>
              <a:spcAft>
                <a:spcPts val="0"/>
              </a:spcAft>
              <a:buClr>
                <a:schemeClr val="lt1"/>
              </a:buClr>
              <a:buSzPts val="2800"/>
              <a:buFont typeface="Arial"/>
              <a:buNone/>
            </a:pPr>
            <a:r>
              <a:t/>
            </a:r>
            <a:endParaRPr b="1" i="0" sz="2800" u="none" cap="none" strike="noStrike">
              <a:solidFill>
                <a:srgbClr val="FABF8E"/>
              </a:solidFill>
              <a:latin typeface="Corbel"/>
              <a:ea typeface="Corbel"/>
              <a:cs typeface="Corbel"/>
              <a:sym typeface="Corbel"/>
            </a:endParaRPr>
          </a:p>
          <a:p>
            <a:pPr indent="-336550" lvl="0" marL="514350" marR="0" rtl="0" algn="l">
              <a:spcBef>
                <a:spcPts val="0"/>
              </a:spcBef>
              <a:spcAft>
                <a:spcPts val="0"/>
              </a:spcAft>
              <a:buClr>
                <a:schemeClr val="lt1"/>
              </a:buClr>
              <a:buSzPts val="2800"/>
              <a:buFont typeface="Arial"/>
              <a:buNone/>
            </a:pPr>
            <a:r>
              <a:t/>
            </a:r>
            <a:endParaRPr b="1" i="1" sz="2800" u="none" cap="none" strike="noStrike">
              <a:solidFill>
                <a:srgbClr val="FABF8E"/>
              </a:solidFill>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5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500"/>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0" name="Shape 230"/>
        <p:cNvGrpSpPr/>
        <p:nvPr/>
      </p:nvGrpSpPr>
      <p:grpSpPr>
        <a:xfrm>
          <a:off x="0" y="0"/>
          <a:ext cx="0" cy="0"/>
          <a:chOff x="0" y="0"/>
          <a:chExt cx="0" cy="0"/>
        </a:xfrm>
      </p:grpSpPr>
      <p:sp>
        <p:nvSpPr>
          <p:cNvPr id="231" name="Google Shape;231;p11"/>
          <p:cNvSpPr txBox="1"/>
          <p:nvPr>
            <p:ph idx="4294967295" type="title"/>
          </p:nvPr>
        </p:nvSpPr>
        <p:spPr>
          <a:xfrm>
            <a:off x="914400" y="381000"/>
            <a:ext cx="7772400" cy="914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latin typeface="Consolas"/>
                <a:ea typeface="Consolas"/>
                <a:cs typeface="Consolas"/>
                <a:sym typeface="Consolas"/>
              </a:rPr>
              <a:t>PRACTICE</a:t>
            </a:r>
            <a:endParaRPr/>
          </a:p>
        </p:txBody>
      </p:sp>
      <p:pic>
        <p:nvPicPr>
          <p:cNvPr id="232" name="Google Shape;232;p11"/>
          <p:cNvPicPr preferRelativeResize="0"/>
          <p:nvPr/>
        </p:nvPicPr>
        <p:blipFill rotWithShape="1">
          <a:blip r:embed="rId3">
            <a:alphaModFix/>
          </a:blip>
          <a:srcRect b="0" l="0" r="0" t="0"/>
          <a:stretch/>
        </p:blipFill>
        <p:spPr>
          <a:xfrm>
            <a:off x="3379489" y="2561174"/>
            <a:ext cx="2385022" cy="2509092"/>
          </a:xfrm>
          <a:prstGeom prst="rect">
            <a:avLst/>
          </a:prstGeom>
          <a:noFill/>
          <a:ln>
            <a:noFill/>
          </a:ln>
        </p:spPr>
      </p:pic>
      <p:sp>
        <p:nvSpPr>
          <p:cNvPr id="233" name="Google Shape;233;p11"/>
          <p:cNvSpPr txBox="1"/>
          <p:nvPr/>
        </p:nvSpPr>
        <p:spPr>
          <a:xfrm>
            <a:off x="1600200" y="1470347"/>
            <a:ext cx="6400800" cy="914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rgbClr val="F4F1DA"/>
                </a:solidFill>
                <a:latin typeface="Arial"/>
                <a:ea typeface="Arial"/>
                <a:cs typeface="Arial"/>
                <a:sym typeface="Arial"/>
              </a:rPr>
              <a:t>Share Your Love - Save Their Lives </a:t>
            </a:r>
            <a:endParaRPr/>
          </a:p>
        </p:txBody>
      </p:sp>
      <p:sp>
        <p:nvSpPr>
          <p:cNvPr id="234" name="Google Shape;234;p11"/>
          <p:cNvSpPr txBox="1"/>
          <p:nvPr/>
        </p:nvSpPr>
        <p:spPr>
          <a:xfrm>
            <a:off x="914400" y="5312431"/>
            <a:ext cx="7772400" cy="142032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000" u="none" cap="none" strike="noStrike">
                <a:solidFill>
                  <a:schemeClr val="lt1"/>
                </a:solidFill>
                <a:latin typeface="Arial"/>
                <a:ea typeface="Arial"/>
                <a:cs typeface="Arial"/>
                <a:sym typeface="Arial"/>
              </a:rPr>
              <a:t>Deliver one Point of your choice. </a:t>
            </a:r>
            <a:endParaRPr b="0" i="0" sz="2000" u="none" cap="none" strike="noStrike">
              <a:solidFill>
                <a:schemeClr val="lt1"/>
              </a:solidFill>
              <a:latin typeface="Arial"/>
              <a:ea typeface="Arial"/>
              <a:cs typeface="Arial"/>
              <a:sym typeface="Arial"/>
            </a:endParaRPr>
          </a:p>
          <a:p>
            <a:pPr indent="0" lvl="0" marL="0" marR="0" rtl="0" algn="l">
              <a:lnSpc>
                <a:spcPct val="150000"/>
              </a:lnSpc>
              <a:spcBef>
                <a:spcPts val="0"/>
              </a:spcBef>
              <a:spcAft>
                <a:spcPts val="0"/>
              </a:spcAft>
              <a:buNone/>
            </a:pPr>
            <a:r>
              <a:rPr b="0" i="0" lang="en-US" sz="2000" u="none" cap="none" strike="noStrike">
                <a:solidFill>
                  <a:schemeClr val="lt1"/>
                </a:solidFill>
                <a:latin typeface="Arial"/>
                <a:ea typeface="Arial"/>
                <a:cs typeface="Arial"/>
                <a:sym typeface="Arial"/>
              </a:rPr>
              <a:t>If there is no interruption, please assume you have reached the end of the talk and begin the Q &amp; A session.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2"/>
          <p:cNvSpPr txBox="1"/>
          <p:nvPr>
            <p:ph idx="1" type="body"/>
          </p:nvPr>
        </p:nvSpPr>
        <p:spPr>
          <a:xfrm>
            <a:off x="114670" y="673098"/>
            <a:ext cx="8991600" cy="6096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520"/>
              <a:buFont typeface="Arial"/>
              <a:buNone/>
            </a:pPr>
            <a:r>
              <a:rPr i="1" lang="en-US" sz="1600"/>
              <a:t>Transition:</a:t>
            </a:r>
            <a:endParaRPr/>
          </a:p>
          <a:p>
            <a:pPr indent="0" lvl="0" marL="0" rtl="0" algn="l">
              <a:spcBef>
                <a:spcPts val="700"/>
              </a:spcBef>
              <a:spcAft>
                <a:spcPts val="0"/>
              </a:spcAft>
              <a:buSzPts val="1520"/>
              <a:buFont typeface="Arial"/>
              <a:buNone/>
            </a:pPr>
            <a:r>
              <a:rPr lang="en-US" sz="1600"/>
              <a:t>First of all, there’s sad news that “blood shortage is becoming a </a:t>
            </a:r>
            <a:r>
              <a:rPr i="1" lang="en-US" sz="1600"/>
              <a:t>trend</a:t>
            </a:r>
            <a:r>
              <a:rPr lang="en-US" sz="1600"/>
              <a:t> in Vietnam”. </a:t>
            </a:r>
            <a:endParaRPr/>
          </a:p>
          <a:p>
            <a:pPr indent="0" lvl="0" marL="0" rtl="0" algn="l">
              <a:spcBef>
                <a:spcPts val="700"/>
              </a:spcBef>
              <a:spcAft>
                <a:spcPts val="0"/>
              </a:spcAft>
              <a:buSzPts val="1520"/>
              <a:buFont typeface="Arial"/>
              <a:buNone/>
            </a:pPr>
            <a:r>
              <a:rPr lang="en-US" sz="1600"/>
              <a:t>According to WHO, each year our country needs roughly about 1.6 million units of blood for treatments. However, just about 30% of this need is currently met. If you happen to think that 30% is not a small number, I just want you to think of some scenarios.  </a:t>
            </a:r>
            <a:endParaRPr/>
          </a:p>
          <a:p>
            <a:pPr indent="0" lvl="0" marL="0" rtl="0" algn="l">
              <a:spcBef>
                <a:spcPts val="700"/>
              </a:spcBef>
              <a:spcAft>
                <a:spcPts val="0"/>
              </a:spcAft>
              <a:buSzPts val="1520"/>
              <a:buFont typeface="Arial"/>
              <a:buNone/>
            </a:pPr>
            <a:r>
              <a:rPr lang="en-US" sz="1600"/>
              <a:t>	- If you were in the </a:t>
            </a:r>
            <a:r>
              <a:rPr b="1" lang="en-US" sz="1600" u="sng"/>
              <a:t>70%</a:t>
            </a:r>
            <a:r>
              <a:rPr lang="en-US" sz="1600"/>
              <a:t> group, what would you do?</a:t>
            </a:r>
            <a:endParaRPr/>
          </a:p>
          <a:p>
            <a:pPr indent="0" lvl="0" marL="0" rtl="0" algn="l">
              <a:spcBef>
                <a:spcPts val="700"/>
              </a:spcBef>
              <a:spcAft>
                <a:spcPts val="0"/>
              </a:spcAft>
              <a:buSzPts val="1520"/>
              <a:buFont typeface="Arial"/>
              <a:buNone/>
            </a:pPr>
            <a:r>
              <a:rPr lang="en-US" sz="1600"/>
              <a:t>	- If you were at the dead-end road, what would you do? </a:t>
            </a:r>
            <a:endParaRPr/>
          </a:p>
          <a:p>
            <a:pPr indent="0" lvl="0" marL="0" rtl="0" algn="l">
              <a:spcBef>
                <a:spcPts val="700"/>
              </a:spcBef>
              <a:spcAft>
                <a:spcPts val="0"/>
              </a:spcAft>
              <a:buSzPts val="1520"/>
              <a:buFont typeface="Arial"/>
              <a:buNone/>
            </a:pPr>
            <a:r>
              <a:rPr lang="en-US" sz="1600"/>
              <a:t>Of course, seizing anything as your last resort is a must, simply because you have no other choices. Therefore, it comes naturally that in these cases, the patients must depend on unreliable sources of blood. </a:t>
            </a:r>
            <a:endParaRPr/>
          </a:p>
          <a:p>
            <a:pPr indent="0" lvl="0" marL="0" rtl="0" algn="l">
              <a:spcBef>
                <a:spcPts val="700"/>
              </a:spcBef>
              <a:spcAft>
                <a:spcPts val="0"/>
              </a:spcAft>
              <a:buSzPts val="1520"/>
              <a:buFont typeface="Arial"/>
              <a:buNone/>
            </a:pPr>
            <a:r>
              <a:rPr lang="en-US" sz="1600"/>
              <a:t>However, the bad news is </a:t>
            </a:r>
            <a:r>
              <a:rPr i="1" lang="en-US" sz="1600"/>
              <a:t>unreliable</a:t>
            </a:r>
            <a:r>
              <a:rPr lang="en-US" sz="1600"/>
              <a:t> usually comes along with </a:t>
            </a:r>
            <a:r>
              <a:rPr i="1" lang="en-US" sz="1600"/>
              <a:t>illegal</a:t>
            </a:r>
            <a:r>
              <a:rPr lang="en-US" sz="1600"/>
              <a:t>. What’s more, </a:t>
            </a:r>
            <a:r>
              <a:rPr b="1" i="1" lang="en-US" sz="1600" u="sng"/>
              <a:t>illegal</a:t>
            </a:r>
            <a:r>
              <a:rPr b="1" lang="en-US" sz="1600" u="sng"/>
              <a:t> and </a:t>
            </a:r>
            <a:r>
              <a:rPr b="1" i="1" lang="en-US" sz="1600" u="sng"/>
              <a:t>low quality</a:t>
            </a:r>
            <a:r>
              <a:rPr lang="en-US" sz="1600"/>
              <a:t> are different two words but just on the same side of one </a:t>
            </a:r>
            <a:r>
              <a:rPr i="1" lang="en-US" sz="1600"/>
              <a:t>muddy road</a:t>
            </a:r>
            <a:r>
              <a:rPr lang="en-US" sz="1600"/>
              <a:t>. </a:t>
            </a:r>
            <a:endParaRPr/>
          </a:p>
          <a:p>
            <a:pPr indent="0" lvl="0" marL="0" rtl="0" algn="l">
              <a:spcBef>
                <a:spcPts val="700"/>
              </a:spcBef>
              <a:spcAft>
                <a:spcPts val="0"/>
              </a:spcAft>
              <a:buSzPts val="1520"/>
              <a:buFont typeface="Arial"/>
              <a:buNone/>
            </a:pPr>
            <a:r>
              <a:rPr lang="en-US" sz="1600"/>
              <a:t>Consequently, in this case, it just makes the matter worse. </a:t>
            </a:r>
            <a:endParaRPr/>
          </a:p>
          <a:p>
            <a:pPr indent="0" lvl="0" marL="0" rtl="0" algn="l">
              <a:spcBef>
                <a:spcPts val="700"/>
              </a:spcBef>
              <a:spcAft>
                <a:spcPts val="0"/>
              </a:spcAft>
              <a:buSzPts val="1520"/>
              <a:buFont typeface="Arial"/>
              <a:buNone/>
            </a:pPr>
            <a:r>
              <a:rPr lang="en-US" sz="1600"/>
              <a:t>To prevent this kind of tragedy from recurring, we must stand up to face it. We must act immediately to reverse this </a:t>
            </a:r>
            <a:r>
              <a:rPr i="1" lang="en-US" sz="1600"/>
              <a:t>trend</a:t>
            </a:r>
            <a:r>
              <a:rPr lang="en-US" sz="1600"/>
              <a:t>. We must find the “healthy blood” to cure this “disease”. And finally, we must deliver this “good guy” quickly to the needy.  </a:t>
            </a:r>
            <a:endParaRPr/>
          </a:p>
          <a:p>
            <a:pPr indent="0" lvl="0" marL="0" rtl="0" algn="l">
              <a:spcBef>
                <a:spcPts val="700"/>
              </a:spcBef>
              <a:spcAft>
                <a:spcPts val="0"/>
              </a:spcAft>
              <a:buSzPts val="1520"/>
              <a:buFont typeface="Arial"/>
              <a:buNone/>
            </a:pPr>
            <a:r>
              <a:rPr lang="en-US" sz="1600"/>
              <a:t>Luckily, we don’t need to search far and wide for this “good guy” since he stays inside you, inside me, inside all of us. And all you need to do is open your heart and share your blood. </a:t>
            </a:r>
            <a:endParaRPr sz="1100"/>
          </a:p>
          <a:p>
            <a:pPr indent="0" lvl="0" marL="0" rtl="0" algn="l">
              <a:spcBef>
                <a:spcPts val="700"/>
              </a:spcBef>
              <a:spcAft>
                <a:spcPts val="0"/>
              </a:spcAft>
              <a:buSzPts val="2280"/>
              <a:buNone/>
            </a:pPr>
            <a:r>
              <a:rPr lang="en-US" sz="2400"/>
              <a:t>		</a:t>
            </a:r>
            <a:endParaRPr/>
          </a:p>
        </p:txBody>
      </p:sp>
      <p:sp>
        <p:nvSpPr>
          <p:cNvPr id="241" name="Google Shape;241;p12"/>
          <p:cNvSpPr txBox="1"/>
          <p:nvPr/>
        </p:nvSpPr>
        <p:spPr>
          <a:xfrm>
            <a:off x="3810000" y="56351"/>
            <a:ext cx="12192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lt1"/>
                </a:solidFill>
                <a:latin typeface="Arial"/>
                <a:ea typeface="Arial"/>
                <a:cs typeface="Arial"/>
                <a:sym typeface="Arial"/>
              </a:rPr>
              <a:t>Point 1</a:t>
            </a:r>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3"/>
          <p:cNvSpPr txBox="1"/>
          <p:nvPr>
            <p:ph idx="1" type="body"/>
          </p:nvPr>
        </p:nvSpPr>
        <p:spPr>
          <a:xfrm>
            <a:off x="0" y="829322"/>
            <a:ext cx="8991600" cy="60198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1520"/>
              <a:buFont typeface="Arial"/>
              <a:buNone/>
            </a:pPr>
            <a:r>
              <a:rPr b="1" i="1" lang="en-US" sz="1600"/>
              <a:t>Transition: Now that you’ve realized the importance of blood donation. I’ll move on to talk about what you have to prepare for this special day to make it fulfilling. </a:t>
            </a:r>
            <a:endParaRPr sz="1600"/>
          </a:p>
          <a:p>
            <a:pPr indent="0" lvl="0" marL="0" rtl="0" algn="l">
              <a:lnSpc>
                <a:spcPct val="120000"/>
              </a:lnSpc>
              <a:spcBef>
                <a:spcPts val="700"/>
              </a:spcBef>
              <a:spcAft>
                <a:spcPts val="0"/>
              </a:spcAft>
              <a:buSzPts val="1520"/>
              <a:buFont typeface="Arial"/>
              <a:buNone/>
            </a:pPr>
            <a:r>
              <a:rPr i="1" lang="en-US" sz="1600"/>
              <a:t>First of all</a:t>
            </a:r>
            <a:r>
              <a:rPr lang="en-US" sz="1600"/>
              <a:t>, keep yourself not only mentally but also physically healthy. In the night before the donation day, you have to go to bed early because it can help you manage the serotonin – a chemical produced in the human brain to control the feelings. In addition, taking any alcohol or stimulants right before the big day is the strictest prohibition. You may have already known how terrible it is if one person receives that bad blood. Therefore, please, be very careful with that. Please keep yourself strong to have  the high quality blood in you and in others.  </a:t>
            </a:r>
            <a:endParaRPr/>
          </a:p>
          <a:p>
            <a:pPr indent="0" lvl="0" marL="0" rtl="0" algn="l">
              <a:lnSpc>
                <a:spcPct val="120000"/>
              </a:lnSpc>
              <a:spcBef>
                <a:spcPts val="700"/>
              </a:spcBef>
              <a:spcAft>
                <a:spcPts val="0"/>
              </a:spcAft>
              <a:buSzPts val="1520"/>
              <a:buFont typeface="Arial"/>
              <a:buNone/>
            </a:pPr>
            <a:r>
              <a:rPr i="1" lang="en-US" sz="1600"/>
              <a:t>Second</a:t>
            </a:r>
            <a:r>
              <a:rPr lang="en-US" sz="1600"/>
              <a:t>, on the big day, remember to wear comfortable clothes with short sleeves or sleeves that can be rolled up to your elbow. Loose costumes will help doctors take out your blood more easily. And don't worry about anything. Our volunteer staffers will take good care of you and we will help you check your health. After completing the procedure, you can start donating your blood. The amount of blood taken depends on your health condition. A cup of sweet tea may balance your blood and get you back to normal after the blood take-out. </a:t>
            </a:r>
            <a:endParaRPr/>
          </a:p>
          <a:p>
            <a:pPr indent="0" lvl="0" marL="0" rtl="0" algn="l">
              <a:lnSpc>
                <a:spcPct val="120000"/>
              </a:lnSpc>
              <a:spcBef>
                <a:spcPts val="700"/>
              </a:spcBef>
              <a:spcAft>
                <a:spcPts val="0"/>
              </a:spcAft>
              <a:buSzPts val="1520"/>
              <a:buFont typeface="Arial"/>
              <a:buNone/>
            </a:pPr>
            <a:r>
              <a:rPr i="1" lang="en-US" sz="1600"/>
              <a:t>Finally</a:t>
            </a:r>
            <a:r>
              <a:rPr lang="en-US" sz="1600"/>
              <a:t>, several days after the donation, you need to balance your meals with various types of food: meat, milk, eggs or anything that contains more proteins to ensure the body gets enough nutrients and produces blood to make up for the donated blood. Furthermore, iron plays a vital role in the blood reproducing process in your body, so eating more iron rich food can help you gain new blood quickly after donation.</a:t>
            </a:r>
            <a:endParaRPr/>
          </a:p>
        </p:txBody>
      </p:sp>
      <p:sp>
        <p:nvSpPr>
          <p:cNvPr id="247" name="Google Shape;247;p13"/>
          <p:cNvSpPr txBox="1"/>
          <p:nvPr/>
        </p:nvSpPr>
        <p:spPr>
          <a:xfrm>
            <a:off x="3810000" y="56351"/>
            <a:ext cx="12192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Point 2</a:t>
            </a:r>
            <a:endParaRP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4"/>
          <p:cNvSpPr txBox="1"/>
          <p:nvPr>
            <p:ph idx="1" type="body"/>
          </p:nvPr>
        </p:nvSpPr>
        <p:spPr>
          <a:xfrm>
            <a:off x="152400" y="762000"/>
            <a:ext cx="8991600" cy="56388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1520"/>
              <a:buFont typeface="Arial"/>
              <a:buNone/>
            </a:pPr>
            <a:r>
              <a:rPr i="1" lang="en-US" sz="1600"/>
              <a:t>Transition:</a:t>
            </a:r>
            <a:r>
              <a:rPr lang="en-US" sz="1600"/>
              <a:t> Benefits for your community and yourself</a:t>
            </a:r>
            <a:endParaRPr i="1" sz="1600"/>
          </a:p>
          <a:p>
            <a:pPr indent="0" lvl="0" marL="0" rtl="0" algn="l">
              <a:lnSpc>
                <a:spcPct val="120000"/>
              </a:lnSpc>
              <a:spcBef>
                <a:spcPts val="700"/>
              </a:spcBef>
              <a:spcAft>
                <a:spcPts val="0"/>
              </a:spcAft>
              <a:buSzPts val="1520"/>
              <a:buFont typeface="Arial"/>
              <a:buNone/>
            </a:pPr>
            <a:r>
              <a:rPr i="1" lang="en-US" sz="1600"/>
              <a:t>The most important gain</a:t>
            </a:r>
            <a:r>
              <a:rPr lang="en-US" sz="1600"/>
              <a:t> that needs to be mentioned first thing first is that you will have a sense of satisfaction when you can help your fellow men to live their lives. In fact, this is the biggest reward because after all, we all live in a society and we need to have social responsibility, right? Well, would it surprise you if I told you that each and every one of you could save 18 lives every year? Well, this statement is very true according to the website </a:t>
            </a:r>
            <a:r>
              <a:rPr lang="en-US" sz="1600" u="sng">
                <a:solidFill>
                  <a:schemeClr val="hlink"/>
                </a:solidFill>
                <a:hlinkClick r:id="rId3"/>
              </a:rPr>
              <a:t>www.healthcarecommunication.com</a:t>
            </a:r>
            <a:r>
              <a:rPr lang="en-US" sz="1600"/>
              <a:t>. It’s not a boast if we call you a great hero!</a:t>
            </a:r>
            <a:endParaRPr/>
          </a:p>
          <a:p>
            <a:pPr indent="0" lvl="0" marL="0" rtl="0" algn="l">
              <a:lnSpc>
                <a:spcPct val="120000"/>
              </a:lnSpc>
              <a:spcBef>
                <a:spcPts val="700"/>
              </a:spcBef>
              <a:spcAft>
                <a:spcPts val="0"/>
              </a:spcAft>
              <a:buSzPts val="1520"/>
              <a:buFont typeface="Arial"/>
              <a:buNone/>
            </a:pPr>
            <a:r>
              <a:rPr i="1" lang="en-US" sz="1600"/>
              <a:t>In addition</a:t>
            </a:r>
            <a:r>
              <a:rPr lang="en-US" sz="1600"/>
              <a:t>, did you know that you can reduce your risk of heart disease and save a life at the same time? That’s right! According to studies published in the American Journal of Epidemiology, blood donors are 88% less likely to suffer a heart attack and 33% less likely to suffer any type of cardiovascular event. Why is that? One explanation is that iron has a significant impact on atherosclerosis, or hardening of the arteries. When you give blood, you are removing 225 to 250 milligrams of iron from your system, thus cutting your risk of heart disease.</a:t>
            </a:r>
            <a:endParaRPr/>
          </a:p>
          <a:p>
            <a:pPr indent="0" lvl="0" marL="0" rtl="0" algn="l">
              <a:lnSpc>
                <a:spcPct val="120000"/>
              </a:lnSpc>
              <a:spcBef>
                <a:spcPts val="700"/>
              </a:spcBef>
              <a:spcAft>
                <a:spcPts val="0"/>
              </a:spcAft>
              <a:buSzPts val="1520"/>
              <a:buFont typeface="Arial"/>
              <a:buNone/>
            </a:pPr>
            <a:r>
              <a:rPr i="1" lang="en-US" sz="1600"/>
              <a:t>Another benefit</a:t>
            </a:r>
            <a:r>
              <a:rPr lang="en-US" sz="1600"/>
              <a:t> that you can gain is you can replenish, or refresh your blood. After donating, the human body replaces the blood volume within 48 hours of donation, and all of the red blood cells lost during donation are completely replaced within four to eight weeks. This process can help your body stay healthy and work more efficiently and productively.</a:t>
            </a:r>
            <a:endParaRPr/>
          </a:p>
          <a:p>
            <a:pPr indent="0" lvl="0" marL="0" rtl="0" algn="l">
              <a:lnSpc>
                <a:spcPct val="120000"/>
              </a:lnSpc>
              <a:spcBef>
                <a:spcPts val="700"/>
              </a:spcBef>
              <a:spcAft>
                <a:spcPts val="0"/>
              </a:spcAft>
              <a:buSzPts val="1710"/>
              <a:buFont typeface="Arial"/>
              <a:buNone/>
            </a:pPr>
            <a:r>
              <a:t/>
            </a:r>
            <a:endParaRPr sz="1800"/>
          </a:p>
        </p:txBody>
      </p:sp>
      <p:sp>
        <p:nvSpPr>
          <p:cNvPr id="253" name="Google Shape;253;p14"/>
          <p:cNvSpPr txBox="1"/>
          <p:nvPr/>
        </p:nvSpPr>
        <p:spPr>
          <a:xfrm>
            <a:off x="3810000" y="56351"/>
            <a:ext cx="12192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Point 3</a:t>
            </a:r>
            <a:endParaRPr/>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8" name="Shape 258"/>
        <p:cNvGrpSpPr/>
        <p:nvPr/>
      </p:nvGrpSpPr>
      <p:grpSpPr>
        <a:xfrm>
          <a:off x="0" y="0"/>
          <a:ext cx="0" cy="0"/>
          <a:chOff x="0" y="0"/>
          <a:chExt cx="0" cy="0"/>
        </a:xfrm>
      </p:grpSpPr>
      <p:sp>
        <p:nvSpPr>
          <p:cNvPr id="259" name="Google Shape;259;p15"/>
          <p:cNvSpPr txBox="1"/>
          <p:nvPr/>
        </p:nvSpPr>
        <p:spPr>
          <a:xfrm>
            <a:off x="156300" y="1217350"/>
            <a:ext cx="8610600" cy="4229700"/>
          </a:xfrm>
          <a:prstGeom prst="rect">
            <a:avLst/>
          </a:prstGeom>
          <a:noFill/>
          <a:ln>
            <a:noFill/>
          </a:ln>
        </p:spPr>
        <p:txBody>
          <a:bodyPr anchorCtr="0" anchor="t" bIns="45700" lIns="91425" spcFirstLastPara="1" rIns="91425" wrap="square" tIns="45700">
            <a:spAutoFit/>
          </a:bodyPr>
          <a:lstStyle/>
          <a:p>
            <a:pPr indent="-171450" lvl="0" marL="171450" marR="0" rtl="0" algn="just">
              <a:lnSpc>
                <a:spcPct val="150000"/>
              </a:lnSpc>
              <a:spcBef>
                <a:spcPts val="0"/>
              </a:spcBef>
              <a:spcAft>
                <a:spcPts val="0"/>
              </a:spcAft>
              <a:buNone/>
            </a:pPr>
            <a:r>
              <a:rPr lang="en-US" sz="1800">
                <a:solidFill>
                  <a:schemeClr val="lt1"/>
                </a:solidFill>
                <a:latin typeface="Arial"/>
                <a:ea typeface="Arial"/>
                <a:cs typeface="Arial"/>
                <a:sym typeface="Arial"/>
              </a:rPr>
              <a:t>	Task: One 6-8 minute presentation with </a:t>
            </a:r>
            <a:r>
              <a:rPr b="1" lang="en-US" sz="1800">
                <a:solidFill>
                  <a:schemeClr val="lt1"/>
                </a:solidFill>
                <a:latin typeface="Arial"/>
                <a:ea typeface="Arial"/>
                <a:cs typeface="Arial"/>
                <a:sym typeface="Arial"/>
              </a:rPr>
              <a:t>visual aids</a:t>
            </a:r>
            <a:r>
              <a:rPr lang="en-US" sz="1800">
                <a:solidFill>
                  <a:schemeClr val="lt1"/>
                </a:solidFill>
                <a:latin typeface="Arial"/>
                <a:ea typeface="Arial"/>
                <a:cs typeface="Arial"/>
                <a:sym typeface="Arial"/>
              </a:rPr>
              <a:t> on </a:t>
            </a:r>
            <a:endParaRPr/>
          </a:p>
          <a:p>
            <a:pPr indent="-171450" lvl="0" marL="171450" marR="0" rtl="0" algn="just">
              <a:lnSpc>
                <a:spcPct val="130000"/>
              </a:lnSpc>
              <a:spcBef>
                <a:spcPts val="1200"/>
              </a:spcBef>
              <a:spcAft>
                <a:spcPts val="0"/>
              </a:spcAft>
              <a:buNone/>
            </a:pPr>
            <a:r>
              <a:rPr b="1" lang="en-US" sz="1800">
                <a:solidFill>
                  <a:schemeClr val="lt1"/>
                </a:solidFill>
                <a:latin typeface="Arial"/>
                <a:ea typeface="Arial"/>
                <a:cs typeface="Arial"/>
                <a:sym typeface="Arial"/>
              </a:rPr>
              <a:t>	</a:t>
            </a:r>
            <a:r>
              <a:rPr lang="en-US" sz="1800">
                <a:solidFill>
                  <a:schemeClr val="lt1"/>
                </a:solidFill>
                <a:latin typeface="Arial"/>
                <a:ea typeface="Arial"/>
                <a:cs typeface="Arial"/>
                <a:sym typeface="Arial"/>
              </a:rPr>
              <a:t>Topic: </a:t>
            </a:r>
            <a:r>
              <a:rPr b="1" lang="en-US" sz="1800">
                <a:solidFill>
                  <a:schemeClr val="lt1"/>
                </a:solidFill>
              </a:rPr>
              <a:t>A course or a skill-building project which is fun or entertaining for college students</a:t>
            </a:r>
            <a:endParaRPr/>
          </a:p>
          <a:p>
            <a:pPr indent="-171450" lvl="0" marL="171450" marR="0" rtl="0" algn="just">
              <a:lnSpc>
                <a:spcPct val="130000"/>
              </a:lnSpc>
              <a:spcBef>
                <a:spcPts val="1200"/>
              </a:spcBef>
              <a:spcAft>
                <a:spcPts val="0"/>
              </a:spcAft>
              <a:buNone/>
            </a:pPr>
            <a:r>
              <a:rPr lang="en-US" sz="1800">
                <a:solidFill>
                  <a:schemeClr val="lt1"/>
                </a:solidFill>
                <a:latin typeface="Arial"/>
                <a:ea typeface="Arial"/>
                <a:cs typeface="Arial"/>
                <a:sym typeface="Arial"/>
              </a:rPr>
              <a:t>	</a:t>
            </a:r>
            <a:r>
              <a:rPr lang="en-US" sz="1800">
                <a:solidFill>
                  <a:schemeClr val="lt1"/>
                </a:solidFill>
              </a:rPr>
              <a:t> </a:t>
            </a:r>
            <a:r>
              <a:rPr lang="en-US" sz="1800">
                <a:solidFill>
                  <a:schemeClr val="lt1"/>
                </a:solidFill>
                <a:latin typeface="Arial"/>
                <a:ea typeface="Arial"/>
                <a:cs typeface="Arial"/>
                <a:sym typeface="Arial"/>
              </a:rPr>
              <a:t>The objective of the presentation is (1) </a:t>
            </a:r>
            <a:r>
              <a:rPr b="1" lang="en-US" sz="1800">
                <a:solidFill>
                  <a:schemeClr val="lt1"/>
                </a:solidFill>
                <a:latin typeface="Arial"/>
                <a:ea typeface="Arial"/>
                <a:cs typeface="Arial"/>
                <a:sym typeface="Arial"/>
              </a:rPr>
              <a:t>to </a:t>
            </a:r>
            <a:r>
              <a:rPr b="1" lang="en-US" sz="1800">
                <a:solidFill>
                  <a:schemeClr val="lt1"/>
                </a:solidFill>
              </a:rPr>
              <a:t>motivate your peer students to learn with fun</a:t>
            </a:r>
            <a:endParaRPr/>
          </a:p>
          <a:p>
            <a:pPr indent="-171450" lvl="0" marL="171450" marR="0" rtl="0" algn="just">
              <a:lnSpc>
                <a:spcPct val="130000"/>
              </a:lnSpc>
              <a:spcBef>
                <a:spcPts val="1200"/>
              </a:spcBef>
              <a:spcAft>
                <a:spcPts val="0"/>
              </a:spcAft>
              <a:buNone/>
            </a:pPr>
            <a:r>
              <a:rPr lang="en-US" sz="1800">
                <a:solidFill>
                  <a:schemeClr val="lt1"/>
                </a:solidFill>
                <a:latin typeface="Arial"/>
                <a:ea typeface="Arial"/>
                <a:cs typeface="Arial"/>
                <a:sym typeface="Arial"/>
              </a:rPr>
              <a:t>	</a:t>
            </a:r>
            <a:endParaRPr sz="1800">
              <a:solidFill>
                <a:schemeClr val="lt1"/>
              </a:solidFill>
              <a:latin typeface="Arial"/>
              <a:ea typeface="Arial"/>
              <a:cs typeface="Arial"/>
              <a:sym typeface="Arial"/>
            </a:endParaRPr>
          </a:p>
          <a:p>
            <a:pPr indent="0" lvl="0" marL="0" marR="0" rtl="0" algn="just">
              <a:lnSpc>
                <a:spcPct val="130000"/>
              </a:lnSpc>
              <a:spcBef>
                <a:spcPts val="1200"/>
              </a:spcBef>
              <a:spcAft>
                <a:spcPts val="0"/>
              </a:spcAft>
              <a:buNone/>
            </a:pPr>
            <a:r>
              <a:rPr lang="en-US" sz="1800">
                <a:solidFill>
                  <a:schemeClr val="lt1"/>
                </a:solidFill>
                <a:latin typeface="Arial"/>
                <a:ea typeface="Arial"/>
                <a:cs typeface="Arial"/>
                <a:sym typeface="Arial"/>
              </a:rPr>
              <a:t>	Organization: 	1) Problem/Need </a:t>
            </a:r>
            <a:endParaRPr/>
          </a:p>
          <a:p>
            <a:pPr indent="0" lvl="0" marL="0" marR="0" rtl="0" algn="just">
              <a:lnSpc>
                <a:spcPct val="130000"/>
              </a:lnSpc>
              <a:spcBef>
                <a:spcPts val="1200"/>
              </a:spcBef>
              <a:spcAft>
                <a:spcPts val="0"/>
              </a:spcAft>
              <a:buNone/>
            </a:pPr>
            <a:r>
              <a:rPr lang="en-US" sz="1800">
                <a:solidFill>
                  <a:schemeClr val="lt1"/>
                </a:solidFill>
                <a:latin typeface="Arial"/>
                <a:ea typeface="Arial"/>
                <a:cs typeface="Arial"/>
                <a:sym typeface="Arial"/>
              </a:rPr>
              <a:t>					2) Proposed action</a:t>
            </a:r>
            <a:endParaRPr/>
          </a:p>
          <a:p>
            <a:pPr indent="0" lvl="0" marL="0" marR="0" rtl="0" algn="just">
              <a:lnSpc>
                <a:spcPct val="130000"/>
              </a:lnSpc>
              <a:spcBef>
                <a:spcPts val="1200"/>
              </a:spcBef>
              <a:spcAft>
                <a:spcPts val="0"/>
              </a:spcAft>
              <a:buNone/>
            </a:pPr>
            <a:r>
              <a:rPr lang="en-US" sz="1800">
                <a:solidFill>
                  <a:schemeClr val="lt1"/>
                </a:solidFill>
                <a:latin typeface="Arial"/>
                <a:ea typeface="Arial"/>
                <a:cs typeface="Arial"/>
                <a:sym typeface="Arial"/>
              </a:rPr>
              <a:t>					3) Impacts/Benefits</a:t>
            </a:r>
            <a:endParaRPr sz="1800">
              <a:solidFill>
                <a:schemeClr val="lt1"/>
              </a:solidFill>
              <a:latin typeface="Arial"/>
              <a:ea typeface="Arial"/>
              <a:cs typeface="Arial"/>
              <a:sym typeface="Arial"/>
            </a:endParaRPr>
          </a:p>
        </p:txBody>
      </p:sp>
      <p:sp>
        <p:nvSpPr>
          <p:cNvPr id="260" name="Google Shape;260;p15"/>
          <p:cNvSpPr txBox="1"/>
          <p:nvPr/>
        </p:nvSpPr>
        <p:spPr>
          <a:xfrm>
            <a:off x="838200" y="76200"/>
            <a:ext cx="712470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lt1"/>
                </a:solidFill>
                <a:latin typeface="Arial"/>
                <a:ea typeface="Arial"/>
                <a:cs typeface="Arial"/>
                <a:sym typeface="Arial"/>
              </a:rPr>
              <a:t>FINAL ASSIGNMENT – </a:t>
            </a:r>
            <a:r>
              <a:rPr b="1" lang="en-US" sz="2800">
                <a:solidFill>
                  <a:schemeClr val="lt1"/>
                </a:solidFill>
              </a:rPr>
              <a:t>PAIR WORK </a:t>
            </a:r>
            <a:endParaRPr b="1"/>
          </a:p>
        </p:txBody>
      </p:sp>
      <p:sp>
        <p:nvSpPr>
          <p:cNvPr id="261" name="Google Shape;261;p15"/>
          <p:cNvSpPr txBox="1"/>
          <p:nvPr/>
        </p:nvSpPr>
        <p:spPr>
          <a:xfrm>
            <a:off x="292750" y="5763098"/>
            <a:ext cx="86712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Notes: 	- Script MUST indicate writing techniques</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	       - Slides should include authentic pictures with sources, not cartoons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6" name="Shape 266"/>
        <p:cNvGrpSpPr/>
        <p:nvPr/>
      </p:nvGrpSpPr>
      <p:grpSpPr>
        <a:xfrm>
          <a:off x="0" y="0"/>
          <a:ext cx="0" cy="0"/>
          <a:chOff x="0" y="0"/>
          <a:chExt cx="0" cy="0"/>
        </a:xfrm>
      </p:grpSpPr>
      <p:sp>
        <p:nvSpPr>
          <p:cNvPr id="267" name="Google Shape;267;p16"/>
          <p:cNvSpPr txBox="1"/>
          <p:nvPr>
            <p:ph type="title"/>
          </p:nvPr>
        </p:nvSpPr>
        <p:spPr>
          <a:xfrm>
            <a:off x="493776" y="237431"/>
            <a:ext cx="8156448" cy="777240"/>
          </a:xfrm>
          <a:prstGeom prst="rect">
            <a:avLst/>
          </a:prstGeom>
          <a:noFill/>
          <a:ln>
            <a:noFill/>
          </a:ln>
        </p:spPr>
        <p:txBody>
          <a:bodyPr anchorCtr="0" anchor="t" bIns="45700" lIns="91425" spcFirstLastPara="1" rIns="91425" wrap="square" tIns="64000">
            <a:noAutofit/>
          </a:bodyPr>
          <a:lstStyle/>
          <a:p>
            <a:pPr indent="0" lvl="0" marL="0" rtl="0" algn="ctr">
              <a:spcBef>
                <a:spcPts val="0"/>
              </a:spcBef>
              <a:spcAft>
                <a:spcPts val="0"/>
              </a:spcAft>
              <a:buClr>
                <a:srgbClr val="F4F1DA"/>
              </a:buClr>
              <a:buSzPts val="2400"/>
              <a:buFont typeface="Arial"/>
              <a:buNone/>
            </a:pPr>
            <a:r>
              <a:rPr lang="en-US" sz="2400"/>
              <a:t>Link to submit  scripts + slides</a:t>
            </a:r>
            <a:endParaRPr/>
          </a:p>
        </p:txBody>
      </p:sp>
      <p:sp>
        <p:nvSpPr>
          <p:cNvPr id="268" name="Google Shape;268;p16"/>
          <p:cNvSpPr txBox="1"/>
          <p:nvPr/>
        </p:nvSpPr>
        <p:spPr>
          <a:xfrm>
            <a:off x="581487" y="1047222"/>
            <a:ext cx="8229600" cy="9390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800">
                <a:solidFill>
                  <a:schemeClr val="lt1"/>
                </a:solidFill>
                <a:latin typeface="Arial"/>
                <a:ea typeface="Arial"/>
                <a:cs typeface="Arial"/>
                <a:sym typeface="Arial"/>
              </a:rPr>
              <a:t>Presentation time: Week 14 (</a:t>
            </a:r>
            <a:r>
              <a:rPr b="1" lang="en-US" sz="1800">
                <a:solidFill>
                  <a:schemeClr val="lt1"/>
                </a:solidFill>
              </a:rPr>
              <a:t>Jan 3</a:t>
            </a:r>
            <a:r>
              <a:rPr b="1" lang="en-US" sz="1800">
                <a:solidFill>
                  <a:schemeClr val="lt1"/>
                </a:solidFill>
                <a:latin typeface="Arial"/>
                <a:ea typeface="Arial"/>
                <a:cs typeface="Arial"/>
                <a:sym typeface="Arial"/>
              </a:rPr>
              <a:t>) + Week 15 (</a:t>
            </a:r>
            <a:r>
              <a:rPr b="1" lang="en-US" sz="1800">
                <a:solidFill>
                  <a:schemeClr val="lt1"/>
                </a:solidFill>
              </a:rPr>
              <a:t>Jan 7</a:t>
            </a:r>
            <a:r>
              <a:rPr b="1" lang="en-US" sz="1800">
                <a:solidFill>
                  <a:schemeClr val="lt1"/>
                </a:solidFill>
                <a:latin typeface="Arial"/>
                <a:ea typeface="Arial"/>
                <a:cs typeface="Arial"/>
                <a:sym typeface="Arial"/>
              </a:rPr>
              <a:t>)</a:t>
            </a:r>
            <a:endParaRPr/>
          </a:p>
          <a:p>
            <a:pPr indent="0" lvl="0" marL="0" marR="0" rtl="0" algn="l">
              <a:lnSpc>
                <a:spcPct val="150000"/>
              </a:lnSpc>
              <a:spcBef>
                <a:spcPts val="1200"/>
              </a:spcBef>
              <a:spcAft>
                <a:spcPts val="0"/>
              </a:spcAft>
              <a:buNone/>
            </a:pPr>
            <a:r>
              <a:rPr b="1" lang="en-US" sz="1800">
                <a:solidFill>
                  <a:schemeClr val="lt1"/>
                </a:solidFill>
                <a:latin typeface="Arial"/>
                <a:ea typeface="Arial"/>
                <a:cs typeface="Arial"/>
                <a:sym typeface="Arial"/>
              </a:rPr>
              <a:t>Script + slides submitted before </a:t>
            </a:r>
            <a:r>
              <a:rPr b="1" lang="en-US" sz="1800">
                <a:solidFill>
                  <a:schemeClr val="lt1"/>
                </a:solidFill>
              </a:rPr>
              <a:t>Jan 3</a:t>
            </a:r>
            <a:endParaRPr/>
          </a:p>
        </p:txBody>
      </p:sp>
      <p:sp>
        <p:nvSpPr>
          <p:cNvPr id="269" name="Google Shape;269;p16"/>
          <p:cNvSpPr txBox="1"/>
          <p:nvPr/>
        </p:nvSpPr>
        <p:spPr>
          <a:xfrm>
            <a:off x="581475" y="2345800"/>
            <a:ext cx="7852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highlight>
                  <a:schemeClr val="lt1"/>
                </a:highlight>
              </a:rPr>
              <a:t>https://drive.google.com/drive/folders/1HqXIY95yAUeScOUFBB72KaBrlvouKfly?usp=sharing</a:t>
            </a:r>
            <a:endParaRPr>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1" name="Shape 141"/>
        <p:cNvGrpSpPr/>
        <p:nvPr/>
      </p:nvGrpSpPr>
      <p:grpSpPr>
        <a:xfrm>
          <a:off x="0" y="0"/>
          <a:ext cx="0" cy="0"/>
          <a:chOff x="0" y="0"/>
          <a:chExt cx="0" cy="0"/>
        </a:xfrm>
      </p:grpSpPr>
      <p:sp>
        <p:nvSpPr>
          <p:cNvPr id="142" name="Google Shape;142;p2"/>
          <p:cNvSpPr txBox="1"/>
          <p:nvPr>
            <p:ph idx="4294967295" type="title"/>
          </p:nvPr>
        </p:nvSpPr>
        <p:spPr>
          <a:xfrm>
            <a:off x="762000" y="2895600"/>
            <a:ext cx="7772400" cy="914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sz="3600">
                <a:latin typeface="Arial"/>
                <a:ea typeface="Arial"/>
                <a:cs typeface="Arial"/>
                <a:sym typeface="Arial"/>
              </a:rPr>
              <a:t>How many scenarios for Q &amp; 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6" name="Shape 146"/>
        <p:cNvGrpSpPr/>
        <p:nvPr/>
      </p:nvGrpSpPr>
      <p:grpSpPr>
        <a:xfrm>
          <a:off x="0" y="0"/>
          <a:ext cx="0" cy="0"/>
          <a:chOff x="0" y="0"/>
          <a:chExt cx="0" cy="0"/>
        </a:xfrm>
      </p:grpSpPr>
      <p:grpSp>
        <p:nvGrpSpPr>
          <p:cNvPr id="147" name="Google Shape;147;p3"/>
          <p:cNvGrpSpPr/>
          <p:nvPr/>
        </p:nvGrpSpPr>
        <p:grpSpPr>
          <a:xfrm>
            <a:off x="2245404" y="1601472"/>
            <a:ext cx="4881791" cy="2740655"/>
            <a:chOff x="1788204" y="1272"/>
            <a:chExt cx="4881791" cy="2740655"/>
          </a:xfrm>
        </p:grpSpPr>
        <p:sp>
          <p:nvSpPr>
            <p:cNvPr id="148" name="Google Shape;148;p3"/>
            <p:cNvSpPr/>
            <p:nvPr/>
          </p:nvSpPr>
          <p:spPr>
            <a:xfrm>
              <a:off x="4229099" y="1728456"/>
              <a:ext cx="1727183" cy="299759"/>
            </a:xfrm>
            <a:custGeom>
              <a:rect b="b" l="l" r="r" t="t"/>
              <a:pathLst>
                <a:path extrusionOk="0" h="120000" w="120000">
                  <a:moveTo>
                    <a:pt x="0" y="0"/>
                  </a:moveTo>
                  <a:lnTo>
                    <a:pt x="0" y="60000"/>
                  </a:lnTo>
                  <a:lnTo>
                    <a:pt x="120000" y="60000"/>
                  </a:lnTo>
                  <a:lnTo>
                    <a:pt x="120000" y="120000"/>
                  </a:lnTo>
                </a:path>
              </a:pathLst>
            </a:custGeom>
            <a:noFill/>
            <a:ln cap="flat" cmpd="sng" w="19050">
              <a:solidFill>
                <a:srgbClr val="4674AA"/>
              </a:solidFill>
              <a:prstDash val="solid"/>
              <a:round/>
              <a:headEnd len="sm" w="sm" type="none"/>
              <a:tailEnd len="sm" w="sm" type="none"/>
            </a:ln>
          </p:spPr>
        </p:sp>
        <p:sp>
          <p:nvSpPr>
            <p:cNvPr id="149" name="Google Shape;149;p3"/>
            <p:cNvSpPr/>
            <p:nvPr/>
          </p:nvSpPr>
          <p:spPr>
            <a:xfrm>
              <a:off x="4183379" y="1728456"/>
              <a:ext cx="91440" cy="299759"/>
            </a:xfrm>
            <a:custGeom>
              <a:rect b="b" l="l" r="r" t="t"/>
              <a:pathLst>
                <a:path extrusionOk="0" h="120000" w="120000">
                  <a:moveTo>
                    <a:pt x="60000" y="0"/>
                  </a:moveTo>
                  <a:lnTo>
                    <a:pt x="60000" y="120000"/>
                  </a:lnTo>
                </a:path>
              </a:pathLst>
            </a:custGeom>
            <a:noFill/>
            <a:ln cap="flat" cmpd="sng" w="19050">
              <a:solidFill>
                <a:srgbClr val="4674AA"/>
              </a:solidFill>
              <a:prstDash val="solid"/>
              <a:round/>
              <a:headEnd len="sm" w="sm" type="none"/>
              <a:tailEnd len="sm" w="sm" type="none"/>
            </a:ln>
          </p:spPr>
        </p:sp>
        <p:sp>
          <p:nvSpPr>
            <p:cNvPr id="150" name="Google Shape;150;p3"/>
            <p:cNvSpPr/>
            <p:nvPr/>
          </p:nvSpPr>
          <p:spPr>
            <a:xfrm>
              <a:off x="2501916" y="1728456"/>
              <a:ext cx="1727183" cy="299759"/>
            </a:xfrm>
            <a:custGeom>
              <a:rect b="b" l="l" r="r" t="t"/>
              <a:pathLst>
                <a:path extrusionOk="0" h="120000" w="120000">
                  <a:moveTo>
                    <a:pt x="120000" y="0"/>
                  </a:moveTo>
                  <a:lnTo>
                    <a:pt x="120000" y="60000"/>
                  </a:lnTo>
                  <a:lnTo>
                    <a:pt x="0" y="60000"/>
                  </a:lnTo>
                  <a:lnTo>
                    <a:pt x="0" y="120000"/>
                  </a:lnTo>
                </a:path>
              </a:pathLst>
            </a:custGeom>
            <a:noFill/>
            <a:ln cap="flat" cmpd="sng" w="19050">
              <a:solidFill>
                <a:srgbClr val="4674AA"/>
              </a:solidFill>
              <a:prstDash val="solid"/>
              <a:round/>
              <a:headEnd len="sm" w="sm" type="none"/>
              <a:tailEnd len="sm" w="sm" type="none"/>
            </a:ln>
          </p:spPr>
        </p:sp>
        <p:sp>
          <p:nvSpPr>
            <p:cNvPr id="151" name="Google Shape;151;p3"/>
            <p:cNvSpPr/>
            <p:nvPr/>
          </p:nvSpPr>
          <p:spPr>
            <a:xfrm>
              <a:off x="3365508" y="714984"/>
              <a:ext cx="863591" cy="299759"/>
            </a:xfrm>
            <a:custGeom>
              <a:rect b="b" l="l" r="r" t="t"/>
              <a:pathLst>
                <a:path extrusionOk="0" h="120000" w="120000">
                  <a:moveTo>
                    <a:pt x="0" y="0"/>
                  </a:moveTo>
                  <a:lnTo>
                    <a:pt x="0" y="60000"/>
                  </a:lnTo>
                  <a:lnTo>
                    <a:pt x="120000" y="60000"/>
                  </a:lnTo>
                  <a:lnTo>
                    <a:pt x="120000" y="120000"/>
                  </a:lnTo>
                </a:path>
              </a:pathLst>
            </a:custGeom>
            <a:noFill/>
            <a:ln cap="flat" cmpd="sng" w="19050">
              <a:solidFill>
                <a:srgbClr val="3B6495"/>
              </a:solidFill>
              <a:prstDash val="solid"/>
              <a:round/>
              <a:headEnd len="sm" w="sm" type="none"/>
              <a:tailEnd len="sm" w="sm" type="none"/>
            </a:ln>
          </p:spPr>
        </p:sp>
        <p:sp>
          <p:nvSpPr>
            <p:cNvPr id="152" name="Google Shape;152;p3"/>
            <p:cNvSpPr/>
            <p:nvPr/>
          </p:nvSpPr>
          <p:spPr>
            <a:xfrm>
              <a:off x="2501916" y="714984"/>
              <a:ext cx="863591" cy="299759"/>
            </a:xfrm>
            <a:custGeom>
              <a:rect b="b" l="l" r="r" t="t"/>
              <a:pathLst>
                <a:path extrusionOk="0" h="120000" w="120000">
                  <a:moveTo>
                    <a:pt x="120000" y="0"/>
                  </a:moveTo>
                  <a:lnTo>
                    <a:pt x="120000" y="60000"/>
                  </a:lnTo>
                  <a:lnTo>
                    <a:pt x="0" y="60000"/>
                  </a:lnTo>
                  <a:lnTo>
                    <a:pt x="0" y="120000"/>
                  </a:lnTo>
                </a:path>
              </a:pathLst>
            </a:custGeom>
            <a:noFill/>
            <a:ln cap="flat" cmpd="sng" w="19050">
              <a:solidFill>
                <a:srgbClr val="3B6495"/>
              </a:solidFill>
              <a:prstDash val="solid"/>
              <a:round/>
              <a:headEnd len="sm" w="sm" type="none"/>
              <a:tailEnd len="sm" w="sm" type="none"/>
            </a:ln>
          </p:spPr>
        </p:sp>
        <p:sp>
          <p:nvSpPr>
            <p:cNvPr id="153" name="Google Shape;153;p3"/>
            <p:cNvSpPr/>
            <p:nvPr/>
          </p:nvSpPr>
          <p:spPr>
            <a:xfrm>
              <a:off x="2651795" y="1272"/>
              <a:ext cx="1427424" cy="713712"/>
            </a:xfrm>
            <a:prstGeom prst="rect">
              <a:avLst/>
            </a:pr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txBox="1"/>
            <p:nvPr/>
          </p:nvSpPr>
          <p:spPr>
            <a:xfrm>
              <a:off x="2651795" y="1272"/>
              <a:ext cx="1427424" cy="713712"/>
            </a:xfrm>
            <a:prstGeom prst="rect">
              <a:avLst/>
            </a:prstGeom>
            <a:noFill/>
            <a:ln>
              <a:noFill/>
            </a:ln>
          </p:spPr>
          <p:txBody>
            <a:bodyPr anchorCtr="0" anchor="ctr" bIns="12700" lIns="12700" spcFirstLastPara="1" rIns="12700" wrap="square" tIns="12700">
              <a:noAutofit/>
            </a:bodyPr>
            <a:lstStyle/>
            <a:p>
              <a:pPr indent="0" lvl="0" marL="0" marR="0" rtl="0" algn="ctr">
                <a:lnSpc>
                  <a:spcPct val="100000"/>
                </a:lnSpc>
                <a:spcBef>
                  <a:spcPts val="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Q &amp; A </a:t>
              </a:r>
              <a:endParaRPr/>
            </a:p>
          </p:txBody>
        </p:sp>
        <p:sp>
          <p:nvSpPr>
            <p:cNvPr id="155" name="Google Shape;155;p3"/>
            <p:cNvSpPr/>
            <p:nvPr/>
          </p:nvSpPr>
          <p:spPr>
            <a:xfrm>
              <a:off x="1788204" y="1014743"/>
              <a:ext cx="1427424" cy="713712"/>
            </a:xfrm>
            <a:prstGeom prst="rect">
              <a:avLst/>
            </a:pr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txBox="1"/>
            <p:nvPr/>
          </p:nvSpPr>
          <p:spPr>
            <a:xfrm>
              <a:off x="1788204" y="1014743"/>
              <a:ext cx="1427424" cy="713712"/>
            </a:xfrm>
            <a:prstGeom prst="rect">
              <a:avLst/>
            </a:prstGeom>
            <a:noFill/>
            <a:ln>
              <a:noFill/>
            </a:ln>
          </p:spPr>
          <p:txBody>
            <a:bodyPr anchorCtr="0" anchor="ctr" bIns="12700" lIns="12700" spcFirstLastPara="1" rIns="12700" wrap="square" tIns="12700">
              <a:noAutofit/>
            </a:bodyPr>
            <a:lstStyle/>
            <a:p>
              <a:pPr indent="0" lvl="0" marL="0" marR="0" rtl="0" algn="ctr">
                <a:lnSpc>
                  <a:spcPct val="100000"/>
                </a:lnSpc>
                <a:spcBef>
                  <a:spcPts val="0"/>
                </a:spcBef>
                <a:spcAft>
                  <a:spcPts val="0"/>
                </a:spcAft>
                <a:buClr>
                  <a:schemeClr val="lt1"/>
                </a:buClr>
                <a:buSzPts val="2000"/>
                <a:buFont typeface="Arial"/>
                <a:buNone/>
              </a:pPr>
              <a:r>
                <a:rPr b="0" i="0" lang="en-US" sz="2000" u="none" cap="none" strike="noStrike">
                  <a:solidFill>
                    <a:schemeClr val="lt1"/>
                  </a:solidFill>
                  <a:latin typeface="Arial"/>
                  <a:ea typeface="Arial"/>
                  <a:cs typeface="Arial"/>
                  <a:sym typeface="Arial"/>
                </a:rPr>
                <a:t>Deal w/ interruptions</a:t>
              </a:r>
              <a:endParaRPr/>
            </a:p>
          </p:txBody>
        </p:sp>
        <p:sp>
          <p:nvSpPr>
            <p:cNvPr id="157" name="Google Shape;157;p3"/>
            <p:cNvSpPr/>
            <p:nvPr/>
          </p:nvSpPr>
          <p:spPr>
            <a:xfrm>
              <a:off x="3515387" y="1014743"/>
              <a:ext cx="1427424" cy="713712"/>
            </a:xfrm>
            <a:prstGeom prst="rect">
              <a:avLst/>
            </a:pr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txBox="1"/>
            <p:nvPr/>
          </p:nvSpPr>
          <p:spPr>
            <a:xfrm>
              <a:off x="3515387" y="1014743"/>
              <a:ext cx="1427424" cy="713712"/>
            </a:xfrm>
            <a:prstGeom prst="rect">
              <a:avLst/>
            </a:prstGeom>
            <a:noFill/>
            <a:ln>
              <a:noFill/>
            </a:ln>
          </p:spPr>
          <p:txBody>
            <a:bodyPr anchorCtr="0" anchor="ctr" bIns="12700" lIns="12700" spcFirstLastPara="1" rIns="12700" wrap="square" tIns="12700">
              <a:noAutofit/>
            </a:bodyPr>
            <a:lstStyle/>
            <a:p>
              <a:pPr indent="0" lvl="0" marL="0" marR="0" rtl="0" algn="ctr">
                <a:lnSpc>
                  <a:spcPct val="100000"/>
                </a:lnSpc>
                <a:spcBef>
                  <a:spcPts val="0"/>
                </a:spcBef>
                <a:spcAft>
                  <a:spcPts val="0"/>
                </a:spcAft>
                <a:buClr>
                  <a:schemeClr val="lt1"/>
                </a:buClr>
                <a:buSzPts val="2000"/>
                <a:buFont typeface="Arial"/>
                <a:buNone/>
              </a:pPr>
              <a:r>
                <a:rPr b="0" i="0" lang="en-US" sz="2000" u="none" cap="none" strike="noStrike">
                  <a:solidFill>
                    <a:schemeClr val="lt1"/>
                  </a:solidFill>
                  <a:latin typeface="Arial"/>
                  <a:ea typeface="Arial"/>
                  <a:cs typeface="Arial"/>
                  <a:sym typeface="Arial"/>
                </a:rPr>
                <a:t>Deal w/ questions</a:t>
              </a:r>
              <a:endParaRPr/>
            </a:p>
          </p:txBody>
        </p:sp>
        <p:sp>
          <p:nvSpPr>
            <p:cNvPr id="159" name="Google Shape;159;p3"/>
            <p:cNvSpPr/>
            <p:nvPr/>
          </p:nvSpPr>
          <p:spPr>
            <a:xfrm>
              <a:off x="1788204" y="2028215"/>
              <a:ext cx="1427424" cy="713712"/>
            </a:xfrm>
            <a:prstGeom prst="rect">
              <a:avLst/>
            </a:pr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txBox="1"/>
            <p:nvPr/>
          </p:nvSpPr>
          <p:spPr>
            <a:xfrm>
              <a:off x="1788204" y="2028215"/>
              <a:ext cx="1427424" cy="713712"/>
            </a:xfrm>
            <a:prstGeom prst="rect">
              <a:avLst/>
            </a:prstGeom>
            <a:noFill/>
            <a:ln>
              <a:noFill/>
            </a:ln>
          </p:spPr>
          <p:txBody>
            <a:bodyPr anchorCtr="0" anchor="ctr" bIns="12700" lIns="12700" spcFirstLastPara="1" rIns="12700" wrap="square" tIns="12700">
              <a:noAutofit/>
            </a:bodyPr>
            <a:lstStyle/>
            <a:p>
              <a:pPr indent="0" lvl="0" marL="0" marR="0" rtl="0" algn="ctr">
                <a:lnSpc>
                  <a:spcPct val="100000"/>
                </a:lnSpc>
                <a:spcBef>
                  <a:spcPts val="0"/>
                </a:spcBef>
                <a:spcAft>
                  <a:spcPts val="0"/>
                </a:spcAft>
                <a:buClr>
                  <a:schemeClr val="lt1"/>
                </a:buClr>
                <a:buSzPts val="2000"/>
                <a:buFont typeface="Arial"/>
                <a:buNone/>
              </a:pPr>
              <a:r>
                <a:rPr b="0" i="0" lang="en-US" sz="2000" u="none" cap="none" strike="noStrike">
                  <a:solidFill>
                    <a:schemeClr val="lt1"/>
                  </a:solidFill>
                  <a:latin typeface="Arial"/>
                  <a:ea typeface="Arial"/>
                  <a:cs typeface="Arial"/>
                  <a:sym typeface="Arial"/>
                </a:rPr>
                <a:t>Don’t understand</a:t>
              </a:r>
              <a:endParaRPr/>
            </a:p>
          </p:txBody>
        </p:sp>
        <p:sp>
          <p:nvSpPr>
            <p:cNvPr id="161" name="Google Shape;161;p3"/>
            <p:cNvSpPr/>
            <p:nvPr/>
          </p:nvSpPr>
          <p:spPr>
            <a:xfrm>
              <a:off x="3515387" y="2028215"/>
              <a:ext cx="1427424" cy="713712"/>
            </a:xfrm>
            <a:prstGeom prst="rect">
              <a:avLst/>
            </a:pr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txBox="1"/>
            <p:nvPr/>
          </p:nvSpPr>
          <p:spPr>
            <a:xfrm>
              <a:off x="3515387" y="2028215"/>
              <a:ext cx="1427424" cy="713712"/>
            </a:xfrm>
            <a:prstGeom prst="rect">
              <a:avLst/>
            </a:prstGeom>
            <a:noFill/>
            <a:ln>
              <a:noFill/>
            </a:ln>
          </p:spPr>
          <p:txBody>
            <a:bodyPr anchorCtr="0" anchor="ctr" bIns="12700" lIns="12700" spcFirstLastPara="1" rIns="12700" wrap="square" tIns="12700">
              <a:noAutofit/>
            </a:bodyPr>
            <a:lstStyle/>
            <a:p>
              <a:pPr indent="0" lvl="0" marL="0" marR="0" rtl="0" algn="ctr">
                <a:lnSpc>
                  <a:spcPct val="100000"/>
                </a:lnSpc>
                <a:spcBef>
                  <a:spcPts val="0"/>
                </a:spcBef>
                <a:spcAft>
                  <a:spcPts val="0"/>
                </a:spcAft>
                <a:buClr>
                  <a:schemeClr val="lt1"/>
                </a:buClr>
                <a:buSzPts val="2000"/>
                <a:buFont typeface="Arial"/>
                <a:buNone/>
              </a:pPr>
              <a:r>
                <a:rPr b="0" i="0" lang="en-US" sz="2000" u="none" cap="none" strike="noStrike">
                  <a:solidFill>
                    <a:schemeClr val="lt1"/>
                  </a:solidFill>
                  <a:latin typeface="Arial"/>
                  <a:ea typeface="Arial"/>
                  <a:cs typeface="Arial"/>
                  <a:sym typeface="Arial"/>
                </a:rPr>
                <a:t>Don’t answer</a:t>
              </a:r>
              <a:endParaRPr/>
            </a:p>
          </p:txBody>
        </p:sp>
        <p:sp>
          <p:nvSpPr>
            <p:cNvPr id="163" name="Google Shape;163;p3"/>
            <p:cNvSpPr/>
            <p:nvPr/>
          </p:nvSpPr>
          <p:spPr>
            <a:xfrm>
              <a:off x="5242571" y="2028215"/>
              <a:ext cx="1427424" cy="713712"/>
            </a:xfrm>
            <a:prstGeom prst="rect">
              <a:avLst/>
            </a:pr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txBox="1"/>
            <p:nvPr/>
          </p:nvSpPr>
          <p:spPr>
            <a:xfrm>
              <a:off x="5242571" y="2028215"/>
              <a:ext cx="1427424" cy="713712"/>
            </a:xfrm>
            <a:prstGeom prst="rect">
              <a:avLst/>
            </a:prstGeom>
            <a:noFill/>
            <a:ln>
              <a:noFill/>
            </a:ln>
          </p:spPr>
          <p:txBody>
            <a:bodyPr anchorCtr="0" anchor="ctr" bIns="12700" lIns="12700" spcFirstLastPara="1" rIns="12700" wrap="square" tIns="12700">
              <a:noAutofit/>
            </a:bodyPr>
            <a:lstStyle/>
            <a:p>
              <a:pPr indent="0" lvl="0" marL="0" marR="0" rtl="0" algn="ctr">
                <a:lnSpc>
                  <a:spcPct val="100000"/>
                </a:lnSpc>
                <a:spcBef>
                  <a:spcPts val="0"/>
                </a:spcBef>
                <a:spcAft>
                  <a:spcPts val="0"/>
                </a:spcAft>
                <a:buClr>
                  <a:schemeClr val="lt1"/>
                </a:buClr>
                <a:buSzPts val="2000"/>
                <a:buFont typeface="Arial"/>
                <a:buNone/>
              </a:pPr>
              <a:r>
                <a:rPr b="0" i="0" lang="en-US" sz="2000" u="none" cap="none" strike="noStrike">
                  <a:solidFill>
                    <a:schemeClr val="lt1"/>
                  </a:solidFill>
                  <a:latin typeface="Arial"/>
                  <a:ea typeface="Arial"/>
                  <a:cs typeface="Arial"/>
                  <a:sym typeface="Arial"/>
                </a:rPr>
                <a:t>Wrap up the answer</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8" name="Shape 168"/>
        <p:cNvGrpSpPr/>
        <p:nvPr/>
      </p:nvGrpSpPr>
      <p:grpSpPr>
        <a:xfrm>
          <a:off x="0" y="0"/>
          <a:ext cx="0" cy="0"/>
          <a:chOff x="0" y="0"/>
          <a:chExt cx="0" cy="0"/>
        </a:xfrm>
      </p:grpSpPr>
      <p:sp>
        <p:nvSpPr>
          <p:cNvPr id="169" name="Google Shape;169;p4"/>
          <p:cNvSpPr txBox="1"/>
          <p:nvPr>
            <p:ph idx="4294967295" type="body"/>
          </p:nvPr>
        </p:nvSpPr>
        <p:spPr>
          <a:xfrm>
            <a:off x="457200" y="1784350"/>
            <a:ext cx="8534400" cy="4572000"/>
          </a:xfrm>
          <a:prstGeom prst="rect">
            <a:avLst/>
          </a:prstGeom>
          <a:noFill/>
          <a:ln>
            <a:noFill/>
          </a:ln>
        </p:spPr>
        <p:txBody>
          <a:bodyPr anchorCtr="0" anchor="t" bIns="45700" lIns="91425" spcFirstLastPara="1" rIns="91425" wrap="square" tIns="45700">
            <a:noAutofit/>
          </a:bodyPr>
          <a:lstStyle/>
          <a:p>
            <a:pPr indent="-342899" lvl="0" marL="411163" rtl="0" algn="just">
              <a:spcBef>
                <a:spcPts val="0"/>
              </a:spcBef>
              <a:spcAft>
                <a:spcPts val="0"/>
              </a:spcAft>
              <a:buSzPts val="3420"/>
              <a:buChar char="▪"/>
            </a:pPr>
            <a:r>
              <a:rPr lang="en-US" sz="3600">
                <a:latin typeface="Corbel"/>
                <a:ea typeface="Corbel"/>
                <a:cs typeface="Corbel"/>
                <a:sym typeface="Corbel"/>
              </a:rPr>
              <a:t>If you don’t mind, I’ll deal with this question later in my presentation.</a:t>
            </a:r>
            <a:endParaRPr/>
          </a:p>
          <a:p>
            <a:pPr indent="-342899" lvl="0" marL="411163" rtl="0" algn="just">
              <a:spcBef>
                <a:spcPts val="700"/>
              </a:spcBef>
              <a:spcAft>
                <a:spcPts val="0"/>
              </a:spcAft>
              <a:buSzPts val="3420"/>
              <a:buChar char="▪"/>
            </a:pPr>
            <a:r>
              <a:rPr lang="en-US" sz="3600">
                <a:latin typeface="Corbel"/>
                <a:ea typeface="Corbel"/>
                <a:cs typeface="Corbel"/>
                <a:sym typeface="Corbel"/>
              </a:rPr>
              <a:t>Can/Could we get back to that a bit later?</a:t>
            </a:r>
            <a:endParaRPr/>
          </a:p>
          <a:p>
            <a:pPr indent="-342899" lvl="0" marL="411163" rtl="0" algn="just">
              <a:spcBef>
                <a:spcPts val="700"/>
              </a:spcBef>
              <a:spcAft>
                <a:spcPts val="0"/>
              </a:spcAft>
              <a:buSzPts val="3420"/>
              <a:buChar char="▪"/>
            </a:pPr>
            <a:r>
              <a:rPr lang="en-US" sz="3600">
                <a:latin typeface="Corbel"/>
                <a:ea typeface="Corbel"/>
                <a:cs typeface="Corbel"/>
                <a:sym typeface="Corbel"/>
              </a:rPr>
              <a:t>Would you mind waiting with your questions until the question and answer session at the end?</a:t>
            </a:r>
            <a:endParaRPr/>
          </a:p>
          <a:p>
            <a:pPr indent="-342899" lvl="0" marL="411163" rtl="0" algn="just">
              <a:spcBef>
                <a:spcPts val="700"/>
              </a:spcBef>
              <a:spcAft>
                <a:spcPts val="0"/>
              </a:spcAft>
              <a:buSzPts val="3420"/>
              <a:buFont typeface="Noto Sans Symbols"/>
              <a:buNone/>
            </a:pPr>
            <a:r>
              <a:t/>
            </a:r>
            <a:endParaRPr sz="3600">
              <a:latin typeface="Corbel"/>
              <a:ea typeface="Corbel"/>
              <a:cs typeface="Corbel"/>
              <a:sym typeface="Corbel"/>
            </a:endParaRPr>
          </a:p>
          <a:p>
            <a:pPr indent="-342899" lvl="0" marL="411163" rtl="0" algn="just">
              <a:spcBef>
                <a:spcPts val="700"/>
              </a:spcBef>
              <a:spcAft>
                <a:spcPts val="0"/>
              </a:spcAft>
              <a:buSzPts val="3420"/>
              <a:buFont typeface="Noto Sans Symbols"/>
              <a:buNone/>
            </a:pPr>
            <a:r>
              <a:t/>
            </a:r>
            <a:endParaRPr sz="3600">
              <a:latin typeface="Corbel"/>
              <a:ea typeface="Corbel"/>
              <a:cs typeface="Corbel"/>
              <a:sym typeface="Corbel"/>
            </a:endParaRPr>
          </a:p>
          <a:p>
            <a:pPr indent="-342899" lvl="0" marL="411163" rtl="0" algn="just">
              <a:spcBef>
                <a:spcPts val="700"/>
              </a:spcBef>
              <a:spcAft>
                <a:spcPts val="0"/>
              </a:spcAft>
              <a:buSzPts val="3420"/>
              <a:buFont typeface="Noto Sans Symbols"/>
              <a:buNone/>
            </a:pPr>
            <a:r>
              <a:t/>
            </a:r>
            <a:endParaRPr sz="3600">
              <a:latin typeface="Corbel"/>
              <a:ea typeface="Corbel"/>
              <a:cs typeface="Corbel"/>
              <a:sym typeface="Corbel"/>
            </a:endParaRPr>
          </a:p>
          <a:p>
            <a:pPr indent="-125729" lvl="0" marL="411163" rtl="0" algn="just">
              <a:spcBef>
                <a:spcPts val="700"/>
              </a:spcBef>
              <a:spcAft>
                <a:spcPts val="0"/>
              </a:spcAft>
              <a:buSzPts val="3420"/>
              <a:buNone/>
            </a:pPr>
            <a:r>
              <a:t/>
            </a:r>
            <a:endParaRPr sz="3600">
              <a:latin typeface="Corbel"/>
              <a:ea typeface="Corbel"/>
              <a:cs typeface="Corbel"/>
              <a:sym typeface="Corbel"/>
            </a:endParaRPr>
          </a:p>
        </p:txBody>
      </p:sp>
      <p:sp>
        <p:nvSpPr>
          <p:cNvPr id="170" name="Google Shape;170;p4"/>
          <p:cNvSpPr txBox="1"/>
          <p:nvPr>
            <p:ph idx="4294967295" type="title"/>
          </p:nvPr>
        </p:nvSpPr>
        <p:spPr>
          <a:xfrm>
            <a:off x="762000" y="304800"/>
            <a:ext cx="7772400" cy="914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sz="3600">
                <a:solidFill>
                  <a:srgbClr val="FFC000"/>
                </a:solidFill>
                <a:latin typeface="Consolas"/>
                <a:ea typeface="Consolas"/>
                <a:cs typeface="Consolas"/>
                <a:sym typeface="Consolas"/>
              </a:rPr>
              <a:t>A. DEALING WITH INTERRUPTIONS/ POSTPONING ANSWERS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4" name="Shape 174"/>
        <p:cNvGrpSpPr/>
        <p:nvPr/>
      </p:nvGrpSpPr>
      <p:grpSpPr>
        <a:xfrm>
          <a:off x="0" y="0"/>
          <a:ext cx="0" cy="0"/>
          <a:chOff x="0" y="0"/>
          <a:chExt cx="0" cy="0"/>
        </a:xfrm>
      </p:grpSpPr>
      <p:sp>
        <p:nvSpPr>
          <p:cNvPr id="175" name="Google Shape;175;p5"/>
          <p:cNvSpPr/>
          <p:nvPr/>
        </p:nvSpPr>
        <p:spPr>
          <a:xfrm>
            <a:off x="457200" y="381000"/>
            <a:ext cx="8686800" cy="762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400" u="none" cap="none" strike="noStrike">
                <a:solidFill>
                  <a:srgbClr val="FFFF00"/>
                </a:solidFill>
                <a:latin typeface="Corbel"/>
                <a:ea typeface="Corbel"/>
                <a:cs typeface="Corbel"/>
                <a:sym typeface="Corbel"/>
              </a:rPr>
              <a:t>B. DEALING  WITH  QUESTIONS</a:t>
            </a:r>
            <a:endParaRPr/>
          </a:p>
        </p:txBody>
      </p:sp>
      <p:sp>
        <p:nvSpPr>
          <p:cNvPr id="176" name="Google Shape;176;p5"/>
          <p:cNvSpPr/>
          <p:nvPr/>
        </p:nvSpPr>
        <p:spPr>
          <a:xfrm>
            <a:off x="457200" y="1371600"/>
            <a:ext cx="8686800" cy="1570038"/>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Clr>
                <a:schemeClr val="lt1"/>
              </a:buClr>
              <a:buSzPts val="3200"/>
              <a:buFont typeface="Corbel"/>
              <a:buAutoNum type="arabicPeriod"/>
            </a:pPr>
            <a:r>
              <a:rPr b="1" i="0" lang="en-US" sz="3200" u="none" cap="none" strike="noStrike">
                <a:solidFill>
                  <a:schemeClr val="lt1"/>
                </a:solidFill>
                <a:latin typeface="Corbel"/>
                <a:ea typeface="Corbel"/>
                <a:cs typeface="Corbel"/>
                <a:sym typeface="Corbel"/>
              </a:rPr>
              <a:t>DON’T UNDERSTAND the question 🡪 repetition/ clarification</a:t>
            </a:r>
            <a:endParaRPr/>
          </a:p>
          <a:p>
            <a:pPr indent="-514350" lvl="0" marL="514350" marR="0" rtl="0" algn="l">
              <a:spcBef>
                <a:spcPts val="0"/>
              </a:spcBef>
              <a:spcAft>
                <a:spcPts val="0"/>
              </a:spcAft>
              <a:buNone/>
            </a:pPr>
            <a:r>
              <a:t/>
            </a:r>
            <a:endParaRPr b="1" i="0" sz="3200" u="none" cap="none" strike="noStrike">
              <a:solidFill>
                <a:schemeClr val="lt1"/>
              </a:solidFill>
              <a:latin typeface="Corbel"/>
              <a:ea typeface="Corbel"/>
              <a:cs typeface="Corbel"/>
              <a:sym typeface="Corbel"/>
            </a:endParaRPr>
          </a:p>
        </p:txBody>
      </p:sp>
      <p:sp>
        <p:nvSpPr>
          <p:cNvPr id="177" name="Google Shape;177;p5"/>
          <p:cNvSpPr/>
          <p:nvPr/>
        </p:nvSpPr>
        <p:spPr>
          <a:xfrm>
            <a:off x="457200" y="2474913"/>
            <a:ext cx="8686800" cy="523875"/>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Clr>
                <a:srgbClr val="D99593"/>
              </a:buClr>
              <a:buSzPts val="2800"/>
              <a:buFont typeface="Corbel"/>
              <a:buChar char="-"/>
            </a:pPr>
            <a:r>
              <a:rPr b="1" i="0" lang="en-US" sz="2800" u="none" cap="none" strike="noStrike">
                <a:solidFill>
                  <a:srgbClr val="D99593"/>
                </a:solidFill>
                <a:latin typeface="Corbel"/>
                <a:ea typeface="Corbel"/>
                <a:cs typeface="Corbel"/>
                <a:sym typeface="Corbel"/>
              </a:rPr>
              <a:t>I’m sorry. Could you repeat your question, please?</a:t>
            </a:r>
            <a:endParaRPr/>
          </a:p>
        </p:txBody>
      </p:sp>
      <p:sp>
        <p:nvSpPr>
          <p:cNvPr id="178" name="Google Shape;178;p5"/>
          <p:cNvSpPr/>
          <p:nvPr/>
        </p:nvSpPr>
        <p:spPr>
          <a:xfrm>
            <a:off x="457200" y="3200400"/>
            <a:ext cx="8686800" cy="519113"/>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Clr>
                <a:srgbClr val="D99593"/>
              </a:buClr>
              <a:buSzPts val="2800"/>
              <a:buFont typeface="Corbel"/>
              <a:buChar char="-"/>
            </a:pPr>
            <a:r>
              <a:rPr b="1" i="0" lang="en-US" sz="2800" u="none" cap="none" strike="noStrike">
                <a:solidFill>
                  <a:srgbClr val="D99593"/>
                </a:solidFill>
                <a:latin typeface="Corbel"/>
                <a:ea typeface="Corbel"/>
                <a:cs typeface="Corbel"/>
                <a:sym typeface="Corbel"/>
              </a:rPr>
              <a:t>I’m afraid I didn’t quite catch that.</a:t>
            </a:r>
            <a:endParaRPr/>
          </a:p>
        </p:txBody>
      </p:sp>
      <p:sp>
        <p:nvSpPr>
          <p:cNvPr id="179" name="Google Shape;179;p5"/>
          <p:cNvSpPr/>
          <p:nvPr/>
        </p:nvSpPr>
        <p:spPr>
          <a:xfrm>
            <a:off x="457200" y="3810000"/>
            <a:ext cx="8686800" cy="523875"/>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Clr>
                <a:srgbClr val="D99593"/>
              </a:buClr>
              <a:buSzPts val="2800"/>
              <a:buFont typeface="Corbel"/>
              <a:buChar char="-"/>
            </a:pPr>
            <a:r>
              <a:rPr b="1" i="0" lang="en-US" sz="2800" u="none" cap="none" strike="noStrike">
                <a:solidFill>
                  <a:srgbClr val="D99593"/>
                </a:solidFill>
                <a:latin typeface="Corbel"/>
                <a:ea typeface="Corbel"/>
                <a:cs typeface="Corbel"/>
                <a:sym typeface="Corbel"/>
              </a:rPr>
              <a:t>I’m afraid I don’t quite understand your question.</a:t>
            </a:r>
            <a:endParaRPr/>
          </a:p>
        </p:txBody>
      </p:sp>
      <p:sp>
        <p:nvSpPr>
          <p:cNvPr id="180" name="Google Shape;180;p5"/>
          <p:cNvSpPr/>
          <p:nvPr/>
        </p:nvSpPr>
        <p:spPr>
          <a:xfrm>
            <a:off x="457200" y="4495800"/>
            <a:ext cx="8686800" cy="519113"/>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Clr>
                <a:srgbClr val="D99694"/>
              </a:buClr>
              <a:buSzPts val="2800"/>
              <a:buFont typeface="Corbel"/>
              <a:buChar char="-"/>
            </a:pPr>
            <a:r>
              <a:rPr b="1" i="0" lang="en-US" sz="2800" u="none" cap="none" strike="noStrike">
                <a:solidFill>
                  <a:srgbClr val="D99694"/>
                </a:solidFill>
                <a:latin typeface="Corbel"/>
                <a:ea typeface="Corbel"/>
                <a:cs typeface="Corbel"/>
                <a:sym typeface="Corbel"/>
              </a:rPr>
              <a:t>I’m sorry. I didn’t know what you mean?</a:t>
            </a:r>
            <a:endParaRPr/>
          </a:p>
        </p:txBody>
      </p:sp>
      <p:sp>
        <p:nvSpPr>
          <p:cNvPr id="181" name="Google Shape;181;p5"/>
          <p:cNvSpPr/>
          <p:nvPr/>
        </p:nvSpPr>
        <p:spPr>
          <a:xfrm>
            <a:off x="457200" y="5181600"/>
            <a:ext cx="8686800" cy="523875"/>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Clr>
                <a:srgbClr val="D99593"/>
              </a:buClr>
              <a:buSzPts val="2800"/>
              <a:buFont typeface="Corbel"/>
              <a:buChar char="-"/>
            </a:pPr>
            <a:r>
              <a:rPr b="1" i="0" lang="en-US" sz="2800" u="none" cap="none" strike="noStrike">
                <a:solidFill>
                  <a:srgbClr val="D99593"/>
                </a:solidFill>
                <a:latin typeface="Corbel"/>
                <a:ea typeface="Corbel"/>
                <a:cs typeface="Corbel"/>
                <a:sym typeface="Corbel"/>
              </a:rPr>
              <a:t>I’m afraid.. Sorry.. Could you be a bit more specific?</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5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5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5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5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500"/>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5" name="Shape 185"/>
        <p:cNvGrpSpPr/>
        <p:nvPr/>
      </p:nvGrpSpPr>
      <p:grpSpPr>
        <a:xfrm>
          <a:off x="0" y="0"/>
          <a:ext cx="0" cy="0"/>
          <a:chOff x="0" y="0"/>
          <a:chExt cx="0" cy="0"/>
        </a:xfrm>
      </p:grpSpPr>
      <p:sp>
        <p:nvSpPr>
          <p:cNvPr id="186" name="Google Shape;186;p6"/>
          <p:cNvSpPr/>
          <p:nvPr/>
        </p:nvSpPr>
        <p:spPr>
          <a:xfrm>
            <a:off x="457200" y="381000"/>
            <a:ext cx="8686800" cy="762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400" u="none" cap="none" strike="noStrike">
                <a:solidFill>
                  <a:srgbClr val="FFFF00"/>
                </a:solidFill>
                <a:latin typeface="Corbel"/>
                <a:ea typeface="Corbel"/>
                <a:cs typeface="Corbel"/>
                <a:sym typeface="Corbel"/>
              </a:rPr>
              <a:t>B. DEALING  WITH  QUESTIONS</a:t>
            </a:r>
            <a:endParaRPr/>
          </a:p>
        </p:txBody>
      </p:sp>
      <p:sp>
        <p:nvSpPr>
          <p:cNvPr id="187" name="Google Shape;187;p6"/>
          <p:cNvSpPr/>
          <p:nvPr/>
        </p:nvSpPr>
        <p:spPr>
          <a:xfrm>
            <a:off x="457200" y="1371600"/>
            <a:ext cx="8686800" cy="1570038"/>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Clr>
                <a:schemeClr val="lt1"/>
              </a:buClr>
              <a:buSzPts val="3200"/>
              <a:buFont typeface="Corbel"/>
              <a:buAutoNum type="arabicPeriod"/>
            </a:pPr>
            <a:r>
              <a:rPr b="1" i="0" lang="en-US" sz="3200" u="none" cap="none" strike="noStrike">
                <a:solidFill>
                  <a:schemeClr val="lt1"/>
                </a:solidFill>
                <a:latin typeface="Corbel"/>
                <a:ea typeface="Corbel"/>
                <a:cs typeface="Corbel"/>
                <a:sym typeface="Corbel"/>
              </a:rPr>
              <a:t>DON’T UNDERSTAND the question 🡪 repetition/ clarification</a:t>
            </a:r>
            <a:endParaRPr/>
          </a:p>
          <a:p>
            <a:pPr indent="-514350" lvl="0" marL="514350" marR="0" rtl="0" algn="l">
              <a:spcBef>
                <a:spcPts val="0"/>
              </a:spcBef>
              <a:spcAft>
                <a:spcPts val="0"/>
              </a:spcAft>
              <a:buNone/>
            </a:pPr>
            <a:r>
              <a:t/>
            </a:r>
            <a:endParaRPr b="1" i="0" sz="3200" u="none" cap="none" strike="noStrike">
              <a:solidFill>
                <a:schemeClr val="lt1"/>
              </a:solidFill>
              <a:latin typeface="Corbel"/>
              <a:ea typeface="Corbel"/>
              <a:cs typeface="Corbel"/>
              <a:sym typeface="Corbel"/>
            </a:endParaRPr>
          </a:p>
        </p:txBody>
      </p:sp>
      <p:sp>
        <p:nvSpPr>
          <p:cNvPr id="188" name="Google Shape;188;p6"/>
          <p:cNvSpPr/>
          <p:nvPr/>
        </p:nvSpPr>
        <p:spPr>
          <a:xfrm>
            <a:off x="457200" y="2743200"/>
            <a:ext cx="8686800" cy="523875"/>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Clr>
                <a:srgbClr val="C2D59B"/>
              </a:buClr>
              <a:buSzPts val="2800"/>
              <a:buFont typeface="Corbel"/>
              <a:buChar char="-"/>
            </a:pPr>
            <a:r>
              <a:rPr b="1" i="0" lang="en-US" sz="2800" u="none" cap="none" strike="noStrike">
                <a:solidFill>
                  <a:srgbClr val="C2D59B"/>
                </a:solidFill>
                <a:latin typeface="Corbel"/>
                <a:ea typeface="Corbel"/>
                <a:cs typeface="Corbel"/>
                <a:sym typeface="Corbel"/>
              </a:rPr>
              <a:t>So, what you are asking is:…</a:t>
            </a:r>
            <a:endParaRPr/>
          </a:p>
        </p:txBody>
      </p:sp>
      <p:sp>
        <p:nvSpPr>
          <p:cNvPr id="189" name="Google Shape;189;p6"/>
          <p:cNvSpPr/>
          <p:nvPr/>
        </p:nvSpPr>
        <p:spPr>
          <a:xfrm>
            <a:off x="457200" y="3429000"/>
            <a:ext cx="8686800" cy="523875"/>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Clr>
                <a:srgbClr val="C2D59B"/>
              </a:buClr>
              <a:buSzPts val="2800"/>
              <a:buFont typeface="Corbel"/>
              <a:buChar char="-"/>
            </a:pPr>
            <a:r>
              <a:rPr b="1" i="0" lang="en-US" sz="2800" u="none" cap="none" strike="noStrike">
                <a:solidFill>
                  <a:srgbClr val="C2D59B"/>
                </a:solidFill>
                <a:latin typeface="Corbel"/>
                <a:ea typeface="Corbel"/>
                <a:cs typeface="Corbel"/>
                <a:sym typeface="Corbel"/>
              </a:rPr>
              <a:t>If I understand you correctly, you want to know…</a:t>
            </a:r>
            <a:endParaRPr/>
          </a:p>
        </p:txBody>
      </p:sp>
      <p:sp>
        <p:nvSpPr>
          <p:cNvPr id="190" name="Google Shape;190;p6"/>
          <p:cNvSpPr/>
          <p:nvPr/>
        </p:nvSpPr>
        <p:spPr>
          <a:xfrm>
            <a:off x="457200" y="4114800"/>
            <a:ext cx="8686800" cy="954088"/>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Clr>
                <a:srgbClr val="C2D59B"/>
              </a:buClr>
              <a:buSzPts val="2800"/>
              <a:buFont typeface="Corbel"/>
              <a:buChar char="-"/>
            </a:pPr>
            <a:r>
              <a:rPr b="1" i="0" lang="en-US" sz="2800" u="none" cap="none" strike="noStrike">
                <a:solidFill>
                  <a:srgbClr val="C2D59B"/>
                </a:solidFill>
                <a:latin typeface="Corbel"/>
                <a:ea typeface="Corbel"/>
                <a:cs typeface="Corbel"/>
                <a:sym typeface="Corbel"/>
              </a:rPr>
              <a:t>Ok, let me just repeat your question so everybody can hear it.</a:t>
            </a:r>
            <a:endParaRPr/>
          </a:p>
        </p:txBody>
      </p:sp>
      <p:sp>
        <p:nvSpPr>
          <p:cNvPr id="191" name="Google Shape;191;p6"/>
          <p:cNvSpPr/>
          <p:nvPr/>
        </p:nvSpPr>
        <p:spPr>
          <a:xfrm>
            <a:off x="457200" y="5105400"/>
            <a:ext cx="8686800" cy="523875"/>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Clr>
                <a:srgbClr val="C2D59B"/>
              </a:buClr>
              <a:buSzPts val="2800"/>
              <a:buFont typeface="Corbel"/>
              <a:buChar char="-"/>
            </a:pPr>
            <a:r>
              <a:rPr b="1" i="0" lang="en-US" sz="2800" u="none" cap="none" strike="noStrike">
                <a:solidFill>
                  <a:srgbClr val="C2D59B"/>
                </a:solidFill>
                <a:latin typeface="Corbel"/>
                <a:ea typeface="Corbel"/>
                <a:cs typeface="Corbel"/>
                <a:sym typeface="Corbel"/>
              </a:rPr>
              <a:t>If I could just rephrase your question…   </a:t>
            </a:r>
            <a:endParaRPr/>
          </a:p>
        </p:txBody>
      </p:sp>
      <p:sp>
        <p:nvSpPr>
          <p:cNvPr id="192" name="Google Shape;192;p6"/>
          <p:cNvSpPr/>
          <p:nvPr/>
        </p:nvSpPr>
        <p:spPr>
          <a:xfrm>
            <a:off x="457200" y="5903913"/>
            <a:ext cx="8686800" cy="523875"/>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Clr>
                <a:srgbClr val="C2D59B"/>
              </a:buClr>
              <a:buSzPts val="2800"/>
              <a:buFont typeface="Corbel"/>
              <a:buChar char="-"/>
            </a:pPr>
            <a:r>
              <a:rPr b="1" i="0" lang="en-US" sz="2800" u="none" cap="none" strike="noStrike">
                <a:solidFill>
                  <a:srgbClr val="C2D59B"/>
                </a:solidFill>
                <a:latin typeface="Corbel"/>
                <a:ea typeface="Corbel"/>
                <a:cs typeface="Corbel"/>
                <a:sym typeface="Corbel"/>
              </a:rPr>
              <a:t>So, you mean…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5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5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5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6" name="Shape 196"/>
        <p:cNvGrpSpPr/>
        <p:nvPr/>
      </p:nvGrpSpPr>
      <p:grpSpPr>
        <a:xfrm>
          <a:off x="0" y="0"/>
          <a:ext cx="0" cy="0"/>
          <a:chOff x="0" y="0"/>
          <a:chExt cx="0" cy="0"/>
        </a:xfrm>
      </p:grpSpPr>
      <p:sp>
        <p:nvSpPr>
          <p:cNvPr id="197" name="Google Shape;197;p7"/>
          <p:cNvSpPr/>
          <p:nvPr/>
        </p:nvSpPr>
        <p:spPr>
          <a:xfrm>
            <a:off x="457200" y="381000"/>
            <a:ext cx="8686800" cy="762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400" u="none" cap="none" strike="noStrike">
                <a:solidFill>
                  <a:srgbClr val="FFFF00"/>
                </a:solidFill>
                <a:latin typeface="Corbel"/>
                <a:ea typeface="Corbel"/>
                <a:cs typeface="Corbel"/>
                <a:sym typeface="Corbel"/>
              </a:rPr>
              <a:t>B. DEALING  WITH  QUESTIONS</a:t>
            </a:r>
            <a:endParaRPr/>
          </a:p>
        </p:txBody>
      </p:sp>
      <p:sp>
        <p:nvSpPr>
          <p:cNvPr id="198" name="Google Shape;198;p7"/>
          <p:cNvSpPr/>
          <p:nvPr/>
        </p:nvSpPr>
        <p:spPr>
          <a:xfrm>
            <a:off x="457200" y="1295400"/>
            <a:ext cx="8686800" cy="15700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u="none" cap="none" strike="noStrike">
                <a:solidFill>
                  <a:schemeClr val="lt1"/>
                </a:solidFill>
                <a:latin typeface="Corbel"/>
                <a:ea typeface="Corbel"/>
                <a:cs typeface="Corbel"/>
                <a:sym typeface="Corbel"/>
              </a:rPr>
              <a:t>2. DON’T ANSWER </a:t>
            </a:r>
            <a:endParaRPr/>
          </a:p>
          <a:p>
            <a:pPr indent="0" lvl="0" marL="0" marR="0" rtl="0" algn="l">
              <a:spcBef>
                <a:spcPts val="0"/>
              </a:spcBef>
              <a:spcAft>
                <a:spcPts val="0"/>
              </a:spcAft>
              <a:buNone/>
            </a:pPr>
            <a:r>
              <a:rPr b="1" i="0" lang="en-US" sz="3200" u="none" cap="none" strike="noStrike">
                <a:solidFill>
                  <a:schemeClr val="lt1"/>
                </a:solidFill>
                <a:latin typeface="Corbel"/>
                <a:ea typeface="Corbel"/>
                <a:cs typeface="Corbel"/>
                <a:sym typeface="Corbel"/>
              </a:rPr>
              <a:t>Admitting that you don’t know the answer to the question</a:t>
            </a:r>
            <a:endParaRPr/>
          </a:p>
        </p:txBody>
      </p:sp>
      <p:sp>
        <p:nvSpPr>
          <p:cNvPr id="199" name="Google Shape;199;p7"/>
          <p:cNvSpPr/>
          <p:nvPr/>
        </p:nvSpPr>
        <p:spPr>
          <a:xfrm>
            <a:off x="457200" y="3048000"/>
            <a:ext cx="8686800" cy="954088"/>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Clr>
                <a:srgbClr val="FABF8E"/>
              </a:buClr>
              <a:buSzPts val="2800"/>
              <a:buFont typeface="Corbel"/>
              <a:buChar char="-"/>
            </a:pPr>
            <a:r>
              <a:rPr b="1" i="0" lang="en-US" sz="2800" u="none" cap="none" strike="noStrike">
                <a:solidFill>
                  <a:srgbClr val="FABF8E"/>
                </a:solidFill>
                <a:latin typeface="Corbel"/>
                <a:ea typeface="Corbel"/>
                <a:cs typeface="Corbel"/>
                <a:sym typeface="Corbel"/>
              </a:rPr>
              <a:t>I’m sorry. That’s  not my field.</a:t>
            </a:r>
            <a:endParaRPr/>
          </a:p>
          <a:p>
            <a:pPr indent="-336550" lvl="0" marL="514350" marR="0" rtl="0" algn="l">
              <a:spcBef>
                <a:spcPts val="0"/>
              </a:spcBef>
              <a:spcAft>
                <a:spcPts val="0"/>
              </a:spcAft>
              <a:buClr>
                <a:schemeClr val="lt1"/>
              </a:buClr>
              <a:buSzPts val="2800"/>
              <a:buFont typeface="Arial"/>
              <a:buNone/>
            </a:pPr>
            <a:r>
              <a:t/>
            </a:r>
            <a:endParaRPr b="1" i="1" sz="2800" u="none" cap="none" strike="noStrike">
              <a:solidFill>
                <a:srgbClr val="FABF8E"/>
              </a:solidFill>
              <a:latin typeface="Corbel"/>
              <a:ea typeface="Corbel"/>
              <a:cs typeface="Corbel"/>
              <a:sym typeface="Corbel"/>
            </a:endParaRPr>
          </a:p>
        </p:txBody>
      </p:sp>
      <p:sp>
        <p:nvSpPr>
          <p:cNvPr id="200" name="Google Shape;200;p7"/>
          <p:cNvSpPr/>
          <p:nvPr/>
        </p:nvSpPr>
        <p:spPr>
          <a:xfrm>
            <a:off x="457200" y="3770313"/>
            <a:ext cx="8686800" cy="1384300"/>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Clr>
                <a:srgbClr val="FABF8E"/>
              </a:buClr>
              <a:buSzPts val="2800"/>
              <a:buFont typeface="Corbel"/>
              <a:buChar char="-"/>
            </a:pPr>
            <a:r>
              <a:rPr b="1" i="0" lang="en-US" sz="2800" u="none" cap="none" strike="noStrike">
                <a:solidFill>
                  <a:srgbClr val="FABF8E"/>
                </a:solidFill>
                <a:latin typeface="Corbel"/>
                <a:ea typeface="Corbel"/>
                <a:cs typeface="Corbel"/>
                <a:sym typeface="Corbel"/>
              </a:rPr>
              <a:t>I’m afraid I don’t know the answer to your question, but I’ll try to find out the answer for you.</a:t>
            </a:r>
            <a:endParaRPr/>
          </a:p>
          <a:p>
            <a:pPr indent="-336550" lvl="0" marL="514350" marR="0" rtl="0" algn="l">
              <a:spcBef>
                <a:spcPts val="0"/>
              </a:spcBef>
              <a:spcAft>
                <a:spcPts val="0"/>
              </a:spcAft>
              <a:buClr>
                <a:schemeClr val="lt1"/>
              </a:buClr>
              <a:buSzPts val="2800"/>
              <a:buFont typeface="Arial"/>
              <a:buNone/>
            </a:pPr>
            <a:r>
              <a:t/>
            </a:r>
            <a:endParaRPr b="1" i="1" sz="2800" u="none" cap="none" strike="noStrike">
              <a:solidFill>
                <a:srgbClr val="FABF8E"/>
              </a:solidFill>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5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5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4" name="Shape 204"/>
        <p:cNvGrpSpPr/>
        <p:nvPr/>
      </p:nvGrpSpPr>
      <p:grpSpPr>
        <a:xfrm>
          <a:off x="0" y="0"/>
          <a:ext cx="0" cy="0"/>
          <a:chOff x="0" y="0"/>
          <a:chExt cx="0" cy="0"/>
        </a:xfrm>
      </p:grpSpPr>
      <p:sp>
        <p:nvSpPr>
          <p:cNvPr id="205" name="Google Shape;205;p8"/>
          <p:cNvSpPr/>
          <p:nvPr/>
        </p:nvSpPr>
        <p:spPr>
          <a:xfrm>
            <a:off x="457200" y="0"/>
            <a:ext cx="8686800" cy="762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400" u="none" cap="none" strike="noStrike">
                <a:solidFill>
                  <a:srgbClr val="FFFF00"/>
                </a:solidFill>
                <a:latin typeface="Corbel"/>
                <a:ea typeface="Corbel"/>
                <a:cs typeface="Corbel"/>
                <a:sym typeface="Corbel"/>
              </a:rPr>
              <a:t>B. DEALING  WITH  QUESTIONS</a:t>
            </a:r>
            <a:endParaRPr/>
          </a:p>
        </p:txBody>
      </p:sp>
      <p:sp>
        <p:nvSpPr>
          <p:cNvPr id="206" name="Google Shape;206;p8"/>
          <p:cNvSpPr/>
          <p:nvPr/>
        </p:nvSpPr>
        <p:spPr>
          <a:xfrm>
            <a:off x="457200" y="762000"/>
            <a:ext cx="8686800" cy="15700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u="none" cap="none" strike="noStrike">
                <a:solidFill>
                  <a:schemeClr val="lt1"/>
                </a:solidFill>
                <a:latin typeface="Corbel"/>
                <a:ea typeface="Corbel"/>
                <a:cs typeface="Corbel"/>
                <a:sym typeface="Corbel"/>
              </a:rPr>
              <a:t>2. DON’T ANSWER </a:t>
            </a:r>
            <a:endParaRPr/>
          </a:p>
          <a:p>
            <a:pPr indent="0" lvl="0" marL="0" marR="0" rtl="0" algn="l">
              <a:spcBef>
                <a:spcPts val="0"/>
              </a:spcBef>
              <a:spcAft>
                <a:spcPts val="0"/>
              </a:spcAft>
              <a:buNone/>
            </a:pPr>
            <a:r>
              <a:rPr b="1" i="0" lang="en-US" sz="3200" u="none" cap="none" strike="noStrike">
                <a:solidFill>
                  <a:schemeClr val="lt1"/>
                </a:solidFill>
                <a:latin typeface="Corbel"/>
                <a:ea typeface="Corbel"/>
                <a:cs typeface="Corbel"/>
                <a:sym typeface="Corbel"/>
              </a:rPr>
              <a:t>Give a reason for not answering the question right away in a smart way</a:t>
            </a:r>
            <a:endParaRPr/>
          </a:p>
        </p:txBody>
      </p:sp>
      <p:sp>
        <p:nvSpPr>
          <p:cNvPr id="207" name="Google Shape;207;p8"/>
          <p:cNvSpPr/>
          <p:nvPr/>
        </p:nvSpPr>
        <p:spPr>
          <a:xfrm>
            <a:off x="228600" y="2819400"/>
            <a:ext cx="89154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cap="none" strike="noStrike">
                <a:solidFill>
                  <a:srgbClr val="FAC090"/>
                </a:solidFill>
                <a:latin typeface="Corbel"/>
                <a:ea typeface="Corbel"/>
                <a:cs typeface="Corbel"/>
                <a:sym typeface="Corbel"/>
              </a:rPr>
              <a:t>  - If you don’t mind, I’d prefer not to discuss that today.</a:t>
            </a:r>
            <a:endParaRPr/>
          </a:p>
        </p:txBody>
      </p:sp>
      <p:sp>
        <p:nvSpPr>
          <p:cNvPr id="208" name="Google Shape;208;p8"/>
          <p:cNvSpPr/>
          <p:nvPr/>
        </p:nvSpPr>
        <p:spPr>
          <a:xfrm>
            <a:off x="76200" y="3657600"/>
            <a:ext cx="90678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cap="none" strike="noStrike">
                <a:solidFill>
                  <a:srgbClr val="FABF8E"/>
                </a:solidFill>
                <a:latin typeface="Corbel"/>
                <a:ea typeface="Corbel"/>
                <a:cs typeface="Corbel"/>
                <a:sym typeface="Corbel"/>
              </a:rPr>
              <a:t>    - I’m afraid that’s not really what we’re here to discuss today.</a:t>
            </a:r>
            <a:endParaRPr/>
          </a:p>
        </p:txBody>
      </p:sp>
      <p:sp>
        <p:nvSpPr>
          <p:cNvPr id="209" name="Google Shape;209;p8"/>
          <p:cNvSpPr/>
          <p:nvPr/>
        </p:nvSpPr>
        <p:spPr>
          <a:xfrm>
            <a:off x="228600" y="4724400"/>
            <a:ext cx="8915400" cy="9540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cap="none" strike="noStrike">
                <a:solidFill>
                  <a:srgbClr val="FABF8E"/>
                </a:solidFill>
                <a:latin typeface="Corbel"/>
                <a:ea typeface="Corbel"/>
                <a:cs typeface="Corbel"/>
                <a:sym typeface="Corbel"/>
              </a:rPr>
              <a:t> - That’s a great question. However, I would like to answer this question at some other time/ later 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5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3" name="Shape 213"/>
        <p:cNvGrpSpPr/>
        <p:nvPr/>
      </p:nvGrpSpPr>
      <p:grpSpPr>
        <a:xfrm>
          <a:off x="0" y="0"/>
          <a:ext cx="0" cy="0"/>
          <a:chOff x="0" y="0"/>
          <a:chExt cx="0" cy="0"/>
        </a:xfrm>
      </p:grpSpPr>
      <p:sp>
        <p:nvSpPr>
          <p:cNvPr id="214" name="Google Shape;214;p9"/>
          <p:cNvSpPr/>
          <p:nvPr/>
        </p:nvSpPr>
        <p:spPr>
          <a:xfrm>
            <a:off x="457200" y="381000"/>
            <a:ext cx="8686800" cy="762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400" u="none" cap="none" strike="noStrike">
                <a:solidFill>
                  <a:srgbClr val="FFFF00"/>
                </a:solidFill>
                <a:latin typeface="Corbel"/>
                <a:ea typeface="Corbel"/>
                <a:cs typeface="Corbel"/>
                <a:sym typeface="Corbel"/>
              </a:rPr>
              <a:t>B. DEALING  WITH  QUESTIONS</a:t>
            </a:r>
            <a:endParaRPr/>
          </a:p>
        </p:txBody>
      </p:sp>
      <p:sp>
        <p:nvSpPr>
          <p:cNvPr id="215" name="Google Shape;215;p9"/>
          <p:cNvSpPr/>
          <p:nvPr/>
        </p:nvSpPr>
        <p:spPr>
          <a:xfrm>
            <a:off x="457200" y="1219200"/>
            <a:ext cx="8686800" cy="15700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u="none" cap="none" strike="noStrike">
                <a:solidFill>
                  <a:schemeClr val="lt1"/>
                </a:solidFill>
                <a:latin typeface="Corbel"/>
                <a:ea typeface="Corbel"/>
                <a:cs typeface="Corbel"/>
                <a:sym typeface="Corbel"/>
              </a:rPr>
              <a:t>2. DON’T ANSWER </a:t>
            </a:r>
            <a:endParaRPr/>
          </a:p>
          <a:p>
            <a:pPr indent="0" lvl="0" marL="0" marR="0" rtl="0" algn="l">
              <a:spcBef>
                <a:spcPts val="0"/>
              </a:spcBef>
              <a:spcAft>
                <a:spcPts val="0"/>
              </a:spcAft>
              <a:buNone/>
            </a:pPr>
            <a:r>
              <a:rPr b="1" i="0" lang="en-US" sz="3200" u="none" cap="none" strike="noStrike">
                <a:solidFill>
                  <a:schemeClr val="lt1"/>
                </a:solidFill>
                <a:latin typeface="Corbel"/>
                <a:ea typeface="Corbel"/>
                <a:cs typeface="Corbel"/>
                <a:sym typeface="Corbel"/>
              </a:rPr>
              <a:t>Hand the question over to someone else (if applicable) politely</a:t>
            </a:r>
            <a:endParaRPr/>
          </a:p>
        </p:txBody>
      </p:sp>
      <p:sp>
        <p:nvSpPr>
          <p:cNvPr id="216" name="Google Shape;216;p9"/>
          <p:cNvSpPr/>
          <p:nvPr/>
        </p:nvSpPr>
        <p:spPr>
          <a:xfrm>
            <a:off x="457200" y="3084513"/>
            <a:ext cx="8686800" cy="954087"/>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Clr>
                <a:srgbClr val="FABF8E"/>
              </a:buClr>
              <a:buSzPts val="2800"/>
              <a:buFont typeface="Corbel"/>
              <a:buChar char="-"/>
            </a:pPr>
            <a:r>
              <a:rPr b="1" i="0" lang="en-US" sz="2800" u="none" cap="none" strike="noStrike">
                <a:solidFill>
                  <a:srgbClr val="FABF8E"/>
                </a:solidFill>
                <a:latin typeface="Corbel"/>
                <a:ea typeface="Corbel"/>
                <a:cs typeface="Corbel"/>
                <a:sym typeface="Corbel"/>
              </a:rPr>
              <a:t>I’m sorry. That’s  not my field. But I hope my teammate, Peter Bott,  could answer your question.</a:t>
            </a:r>
            <a:endParaRPr/>
          </a:p>
        </p:txBody>
      </p:sp>
      <p:sp>
        <p:nvSpPr>
          <p:cNvPr id="217" name="Google Shape;217;p9"/>
          <p:cNvSpPr/>
          <p:nvPr/>
        </p:nvSpPr>
        <p:spPr>
          <a:xfrm>
            <a:off x="457200" y="4379913"/>
            <a:ext cx="8686800" cy="523875"/>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Clr>
                <a:srgbClr val="FABF8E"/>
              </a:buClr>
              <a:buSzPts val="2800"/>
              <a:buFont typeface="Corbel"/>
              <a:buChar char="-"/>
            </a:pPr>
            <a:r>
              <a:rPr b="1" i="0" lang="en-US" sz="2800" u="none" cap="none" strike="noStrike">
                <a:solidFill>
                  <a:srgbClr val="FABF8E"/>
                </a:solidFill>
                <a:latin typeface="Corbel"/>
                <a:ea typeface="Corbel"/>
                <a:cs typeface="Corbel"/>
                <a:sym typeface="Corbel"/>
              </a:rPr>
              <a:t>I would like to hand this question over to Peter Bott.</a:t>
            </a:r>
            <a:endParaRPr/>
          </a:p>
        </p:txBody>
      </p:sp>
      <p:sp>
        <p:nvSpPr>
          <p:cNvPr id="218" name="Google Shape;218;p9"/>
          <p:cNvSpPr/>
          <p:nvPr/>
        </p:nvSpPr>
        <p:spPr>
          <a:xfrm>
            <a:off x="457200" y="5446713"/>
            <a:ext cx="8686800" cy="946150"/>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Clr>
                <a:srgbClr val="FAC090"/>
              </a:buClr>
              <a:buSzPts val="2800"/>
              <a:buFont typeface="Corbel"/>
              <a:buChar char="-"/>
            </a:pPr>
            <a:r>
              <a:rPr b="1" i="0" lang="en-US" sz="2800" u="none" cap="none" strike="noStrike">
                <a:solidFill>
                  <a:srgbClr val="FAC090"/>
                </a:solidFill>
                <a:latin typeface="Corbel"/>
                <a:ea typeface="Corbel"/>
                <a:cs typeface="Corbel"/>
                <a:sym typeface="Corbel"/>
              </a:rPr>
              <a:t>I’m afraid that I’m not in a position to answer that. Perhaps Peter Bott could help.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500"/>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5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500"/>
                                        <p:tgtEl>
                                          <p:spTgt spid="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7_Metro">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Phuong Nguyen</dc:creator>
</cp:coreProperties>
</file>