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embeddedFontLst>
    <p:embeddedFont>
      <p:font typeface="Tahoma" panose="020B0604030504040204" pitchFamily="3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q2dRyhd8LazjmGYMhWAuug5y1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DD8DC7-5004-4FFF-8161-B2CEF9C5CE17}">
  <a:tblStyle styleId="{A6DD8DC7-5004-4FFF-8161-B2CEF9C5CE1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3ED"/>
          </a:solidFill>
        </a:fill>
      </a:tcStyle>
    </a:wholeTbl>
    <a:band1H>
      <a:tcTxStyle/>
      <a:tcStyle>
        <a:tcBdr/>
        <a:fill>
          <a:solidFill>
            <a:srgbClr val="D5E7D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5E7D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56" name="Google Shape;35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11:notes"/>
          <p:cNvSpPr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1:notes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367" name="Google Shape;367;p11:notes"/>
          <p:cNvSpPr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1:notes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1:notes"/>
          <p:cNvSpPr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1:notes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371" name="Google Shape;371;p11:notes"/>
          <p:cNvSpPr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1:notes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1:notes"/>
          <p:cNvSpPr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1:notes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375" name="Google Shape;375;p11:notes"/>
          <p:cNvSpPr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1:notes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1:notes"/>
          <p:cNvSpPr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1:notes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379" name="Google Shape;379;p11:notes"/>
          <p:cNvSpPr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1:notes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7" name="Google Shape;3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1" name="Google Shape;42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Presentations are by people and for people. Without tangible </a:t>
            </a:r>
            <a:r>
              <a:rPr lang="en-US" b="1"/>
              <a:t>humanity</a:t>
            </a:r>
            <a:r>
              <a:rPr lang="en-US"/>
              <a:t> in your presentation the audience won’t care about the message. In fact, without humanity, they can’t care.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i="1"/>
              <a:t>Next Slide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0" name="Google Shape;43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Background: </a:t>
            </a:r>
            <a:r>
              <a:rPr lang="en-US" sz="1200"/>
              <a:t>Consider age, gender, race, religion, language… of audience.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9" name="Google Shape;43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</a:t>
            </a:r>
            <a:r>
              <a:rPr lang="en-US" sz="1200"/>
              <a:t>Find out what they need, not what you think they need.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8" name="Google Shape;44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Knowledge level: </a:t>
            </a:r>
            <a:r>
              <a:rPr lang="en-US" sz="1200"/>
              <a:t>Whether or not to use technical language, abbreviations, etc.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6" name="Google Shape;45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Attitude: </a:t>
            </a:r>
            <a:r>
              <a:rPr lang="en-US" sz="1200"/>
              <a:t>Are they negative or positive about the topic? Or mixed? 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8" name="Google Shape;2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3" name="Google Shape;46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Environment: </a:t>
            </a:r>
            <a:r>
              <a:rPr lang="en-US" sz="1200"/>
              <a:t>Check if conditions (physical and psychological) affect your audience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5" name="Google Shape;5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2" name="Google Shape;52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39" name="Google Shape;53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7" name="Google Shape;54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8" name="Google Shape;54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names 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6" name="Google Shape;56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7" name="Google Shape;56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7" name="Google Shape;2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7" name="Google Shape;3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4" name="Google Shape;3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8" name="Google Shape;34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3"/>
          <p:cNvGrpSpPr/>
          <p:nvPr/>
        </p:nvGrpSpPr>
        <p:grpSpPr>
          <a:xfrm>
            <a:off x="533400" y="0"/>
            <a:ext cx="8699268" cy="6858000"/>
            <a:chOff x="336" y="0"/>
            <a:chExt cx="5480" cy="4320"/>
          </a:xfrm>
        </p:grpSpPr>
        <p:grpSp>
          <p:nvGrpSpPr>
            <p:cNvPr id="107" name="Google Shape;107;p33"/>
            <p:cNvGrpSpPr/>
            <p:nvPr/>
          </p:nvGrpSpPr>
          <p:grpSpPr>
            <a:xfrm>
              <a:off x="5040" y="1793"/>
              <a:ext cx="711" cy="2327"/>
              <a:chOff x="5040" y="1793"/>
              <a:chExt cx="711" cy="2327"/>
            </a:xfrm>
          </p:grpSpPr>
          <p:grpSp>
            <p:nvGrpSpPr>
              <p:cNvPr id="108" name="Google Shape;108;p33"/>
              <p:cNvGrpSpPr/>
              <p:nvPr/>
            </p:nvGrpSpPr>
            <p:grpSpPr>
              <a:xfrm>
                <a:off x="5040" y="1793"/>
                <a:ext cx="702" cy="1801"/>
                <a:chOff x="1868" y="516"/>
                <a:chExt cx="1476" cy="3784"/>
              </a:xfrm>
            </p:grpSpPr>
            <p:sp>
              <p:nvSpPr>
                <p:cNvPr id="109" name="Google Shape;109;p33"/>
                <p:cNvSpPr/>
                <p:nvPr/>
              </p:nvSpPr>
              <p:spPr>
                <a:xfrm>
                  <a:off x="1868" y="516"/>
                  <a:ext cx="1476" cy="1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" h="1908" extrusionOk="0">
                      <a:moveTo>
                        <a:pt x="972" y="1908"/>
                      </a:moveTo>
                      <a:lnTo>
                        <a:pt x="896" y="1804"/>
                      </a:lnTo>
                      <a:lnTo>
                        <a:pt x="808" y="1728"/>
                      </a:lnTo>
                      <a:lnTo>
                        <a:pt x="752" y="1648"/>
                      </a:lnTo>
                      <a:lnTo>
                        <a:pt x="716" y="1560"/>
                      </a:lnTo>
                      <a:lnTo>
                        <a:pt x="664" y="1388"/>
                      </a:lnTo>
                      <a:lnTo>
                        <a:pt x="604" y="1228"/>
                      </a:lnTo>
                      <a:lnTo>
                        <a:pt x="548" y="1108"/>
                      </a:lnTo>
                      <a:lnTo>
                        <a:pt x="484" y="1008"/>
                      </a:lnTo>
                      <a:lnTo>
                        <a:pt x="412" y="960"/>
                      </a:lnTo>
                      <a:lnTo>
                        <a:pt x="424" y="916"/>
                      </a:lnTo>
                      <a:lnTo>
                        <a:pt x="312" y="916"/>
                      </a:lnTo>
                      <a:lnTo>
                        <a:pt x="180" y="892"/>
                      </a:lnTo>
                      <a:lnTo>
                        <a:pt x="52" y="864"/>
                      </a:lnTo>
                      <a:lnTo>
                        <a:pt x="68" y="828"/>
                      </a:lnTo>
                      <a:lnTo>
                        <a:pt x="44" y="820"/>
                      </a:lnTo>
                      <a:lnTo>
                        <a:pt x="84" y="796"/>
                      </a:lnTo>
                      <a:lnTo>
                        <a:pt x="28" y="752"/>
                      </a:lnTo>
                      <a:lnTo>
                        <a:pt x="68" y="728"/>
                      </a:lnTo>
                      <a:lnTo>
                        <a:pt x="40" y="704"/>
                      </a:lnTo>
                      <a:lnTo>
                        <a:pt x="44" y="660"/>
                      </a:lnTo>
                      <a:lnTo>
                        <a:pt x="0" y="676"/>
                      </a:lnTo>
                      <a:lnTo>
                        <a:pt x="12" y="632"/>
                      </a:lnTo>
                      <a:lnTo>
                        <a:pt x="40" y="616"/>
                      </a:lnTo>
                      <a:lnTo>
                        <a:pt x="16" y="592"/>
                      </a:lnTo>
                      <a:lnTo>
                        <a:pt x="60" y="572"/>
                      </a:lnTo>
                      <a:lnTo>
                        <a:pt x="44" y="532"/>
                      </a:lnTo>
                      <a:lnTo>
                        <a:pt x="84" y="520"/>
                      </a:lnTo>
                      <a:lnTo>
                        <a:pt x="60" y="472"/>
                      </a:lnTo>
                      <a:lnTo>
                        <a:pt x="88" y="464"/>
                      </a:lnTo>
                      <a:lnTo>
                        <a:pt x="92" y="396"/>
                      </a:lnTo>
                      <a:lnTo>
                        <a:pt x="132" y="408"/>
                      </a:lnTo>
                      <a:lnTo>
                        <a:pt x="136" y="348"/>
                      </a:lnTo>
                      <a:lnTo>
                        <a:pt x="192" y="332"/>
                      </a:lnTo>
                      <a:lnTo>
                        <a:pt x="208" y="276"/>
                      </a:lnTo>
                      <a:lnTo>
                        <a:pt x="240" y="288"/>
                      </a:lnTo>
                      <a:lnTo>
                        <a:pt x="272" y="232"/>
                      </a:lnTo>
                      <a:lnTo>
                        <a:pt x="316" y="256"/>
                      </a:lnTo>
                      <a:lnTo>
                        <a:pt x="332" y="220"/>
                      </a:lnTo>
                      <a:lnTo>
                        <a:pt x="396" y="252"/>
                      </a:lnTo>
                      <a:lnTo>
                        <a:pt x="476" y="228"/>
                      </a:lnTo>
                      <a:lnTo>
                        <a:pt x="524" y="264"/>
                      </a:lnTo>
                      <a:lnTo>
                        <a:pt x="548" y="216"/>
                      </a:lnTo>
                      <a:lnTo>
                        <a:pt x="580" y="260"/>
                      </a:lnTo>
                      <a:lnTo>
                        <a:pt x="592" y="228"/>
                      </a:lnTo>
                      <a:lnTo>
                        <a:pt x="640" y="252"/>
                      </a:lnTo>
                      <a:lnTo>
                        <a:pt x="624" y="192"/>
                      </a:lnTo>
                      <a:lnTo>
                        <a:pt x="680" y="208"/>
                      </a:lnTo>
                      <a:lnTo>
                        <a:pt x="672" y="60"/>
                      </a:lnTo>
                      <a:lnTo>
                        <a:pt x="708" y="88"/>
                      </a:lnTo>
                      <a:lnTo>
                        <a:pt x="724" y="40"/>
                      </a:lnTo>
                      <a:lnTo>
                        <a:pt x="756" y="64"/>
                      </a:lnTo>
                      <a:lnTo>
                        <a:pt x="788" y="28"/>
                      </a:lnTo>
                      <a:lnTo>
                        <a:pt x="820" y="52"/>
                      </a:lnTo>
                      <a:lnTo>
                        <a:pt x="856" y="12"/>
                      </a:lnTo>
                      <a:lnTo>
                        <a:pt x="912" y="40"/>
                      </a:lnTo>
                      <a:lnTo>
                        <a:pt x="928" y="8"/>
                      </a:lnTo>
                      <a:lnTo>
                        <a:pt x="952" y="32"/>
                      </a:lnTo>
                      <a:lnTo>
                        <a:pt x="972" y="0"/>
                      </a:lnTo>
                      <a:lnTo>
                        <a:pt x="988" y="56"/>
                      </a:lnTo>
                      <a:lnTo>
                        <a:pt x="1008" y="76"/>
                      </a:lnTo>
                      <a:lnTo>
                        <a:pt x="1016" y="52"/>
                      </a:lnTo>
                      <a:lnTo>
                        <a:pt x="1056" y="96"/>
                      </a:lnTo>
                      <a:lnTo>
                        <a:pt x="1100" y="80"/>
                      </a:lnTo>
                      <a:lnTo>
                        <a:pt x="1100" y="124"/>
                      </a:lnTo>
                      <a:lnTo>
                        <a:pt x="1148" y="112"/>
                      </a:lnTo>
                      <a:lnTo>
                        <a:pt x="1164" y="152"/>
                      </a:lnTo>
                      <a:lnTo>
                        <a:pt x="1200" y="140"/>
                      </a:lnTo>
                      <a:lnTo>
                        <a:pt x="1220" y="208"/>
                      </a:lnTo>
                      <a:lnTo>
                        <a:pt x="1260" y="188"/>
                      </a:lnTo>
                      <a:lnTo>
                        <a:pt x="1296" y="236"/>
                      </a:lnTo>
                      <a:lnTo>
                        <a:pt x="1336" y="220"/>
                      </a:lnTo>
                      <a:lnTo>
                        <a:pt x="1336" y="288"/>
                      </a:lnTo>
                      <a:lnTo>
                        <a:pt x="1372" y="332"/>
                      </a:lnTo>
                      <a:lnTo>
                        <a:pt x="1404" y="316"/>
                      </a:lnTo>
                      <a:lnTo>
                        <a:pt x="1400" y="380"/>
                      </a:lnTo>
                      <a:lnTo>
                        <a:pt x="1432" y="424"/>
                      </a:lnTo>
                      <a:lnTo>
                        <a:pt x="1464" y="444"/>
                      </a:lnTo>
                      <a:lnTo>
                        <a:pt x="1408" y="504"/>
                      </a:lnTo>
                      <a:lnTo>
                        <a:pt x="1464" y="524"/>
                      </a:lnTo>
                      <a:lnTo>
                        <a:pt x="1436" y="556"/>
                      </a:lnTo>
                      <a:lnTo>
                        <a:pt x="1476" y="556"/>
                      </a:lnTo>
                      <a:lnTo>
                        <a:pt x="1460" y="632"/>
                      </a:lnTo>
                      <a:lnTo>
                        <a:pt x="1408" y="696"/>
                      </a:lnTo>
                      <a:lnTo>
                        <a:pt x="1352" y="760"/>
                      </a:lnTo>
                      <a:lnTo>
                        <a:pt x="1312" y="856"/>
                      </a:lnTo>
                      <a:lnTo>
                        <a:pt x="1280" y="904"/>
                      </a:lnTo>
                      <a:lnTo>
                        <a:pt x="1244" y="916"/>
                      </a:lnTo>
                      <a:lnTo>
                        <a:pt x="1156" y="908"/>
                      </a:lnTo>
                      <a:lnTo>
                        <a:pt x="1064" y="908"/>
                      </a:lnTo>
                      <a:lnTo>
                        <a:pt x="1004" y="948"/>
                      </a:lnTo>
                      <a:lnTo>
                        <a:pt x="1032" y="1096"/>
                      </a:lnTo>
                      <a:lnTo>
                        <a:pt x="1068" y="1280"/>
                      </a:lnTo>
                      <a:lnTo>
                        <a:pt x="1092" y="1428"/>
                      </a:lnTo>
                      <a:lnTo>
                        <a:pt x="1080" y="1532"/>
                      </a:lnTo>
                      <a:lnTo>
                        <a:pt x="1056" y="1640"/>
                      </a:lnTo>
                      <a:lnTo>
                        <a:pt x="1016" y="1736"/>
                      </a:lnTo>
                      <a:lnTo>
                        <a:pt x="1028" y="1848"/>
                      </a:lnTo>
                      <a:lnTo>
                        <a:pt x="972" y="1908"/>
                      </a:lnTo>
                      <a:close/>
                    </a:path>
                  </a:pathLst>
                </a:cu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Google Shape;110;p33"/>
                <p:cNvSpPr/>
                <p:nvPr/>
              </p:nvSpPr>
              <p:spPr>
                <a:xfrm>
                  <a:off x="2537" y="2172"/>
                  <a:ext cx="639" cy="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2128" extrusionOk="0">
                      <a:moveTo>
                        <a:pt x="192" y="44"/>
                      </a:moveTo>
                      <a:lnTo>
                        <a:pt x="264" y="244"/>
                      </a:lnTo>
                      <a:lnTo>
                        <a:pt x="320" y="504"/>
                      </a:lnTo>
                      <a:lnTo>
                        <a:pt x="336" y="604"/>
                      </a:lnTo>
                      <a:lnTo>
                        <a:pt x="208" y="484"/>
                      </a:lnTo>
                      <a:lnTo>
                        <a:pt x="156" y="364"/>
                      </a:lnTo>
                      <a:lnTo>
                        <a:pt x="136" y="296"/>
                      </a:lnTo>
                      <a:lnTo>
                        <a:pt x="136" y="168"/>
                      </a:lnTo>
                      <a:lnTo>
                        <a:pt x="116" y="248"/>
                      </a:lnTo>
                      <a:lnTo>
                        <a:pt x="108" y="344"/>
                      </a:lnTo>
                      <a:lnTo>
                        <a:pt x="136" y="424"/>
                      </a:lnTo>
                      <a:lnTo>
                        <a:pt x="172" y="492"/>
                      </a:lnTo>
                      <a:lnTo>
                        <a:pt x="232" y="576"/>
                      </a:lnTo>
                      <a:lnTo>
                        <a:pt x="288" y="668"/>
                      </a:lnTo>
                      <a:lnTo>
                        <a:pt x="348" y="880"/>
                      </a:lnTo>
                      <a:lnTo>
                        <a:pt x="380" y="952"/>
                      </a:lnTo>
                      <a:lnTo>
                        <a:pt x="376" y="1324"/>
                      </a:lnTo>
                      <a:lnTo>
                        <a:pt x="376" y="1616"/>
                      </a:lnTo>
                      <a:lnTo>
                        <a:pt x="360" y="1776"/>
                      </a:lnTo>
                      <a:lnTo>
                        <a:pt x="364" y="1848"/>
                      </a:lnTo>
                      <a:lnTo>
                        <a:pt x="376" y="1972"/>
                      </a:lnTo>
                      <a:lnTo>
                        <a:pt x="352" y="1984"/>
                      </a:lnTo>
                      <a:lnTo>
                        <a:pt x="312" y="1904"/>
                      </a:lnTo>
                      <a:lnTo>
                        <a:pt x="240" y="1804"/>
                      </a:lnTo>
                      <a:lnTo>
                        <a:pt x="128" y="1688"/>
                      </a:lnTo>
                      <a:lnTo>
                        <a:pt x="48" y="1592"/>
                      </a:lnTo>
                      <a:lnTo>
                        <a:pt x="16" y="1476"/>
                      </a:lnTo>
                      <a:lnTo>
                        <a:pt x="4" y="1412"/>
                      </a:lnTo>
                      <a:lnTo>
                        <a:pt x="0" y="1524"/>
                      </a:lnTo>
                      <a:lnTo>
                        <a:pt x="48" y="1648"/>
                      </a:lnTo>
                      <a:lnTo>
                        <a:pt x="132" y="1748"/>
                      </a:lnTo>
                      <a:lnTo>
                        <a:pt x="216" y="1876"/>
                      </a:lnTo>
                      <a:lnTo>
                        <a:pt x="256" y="1984"/>
                      </a:lnTo>
                      <a:lnTo>
                        <a:pt x="244" y="2072"/>
                      </a:lnTo>
                      <a:lnTo>
                        <a:pt x="280" y="2128"/>
                      </a:lnTo>
                      <a:lnTo>
                        <a:pt x="344" y="2124"/>
                      </a:lnTo>
                      <a:lnTo>
                        <a:pt x="388" y="2072"/>
                      </a:lnTo>
                      <a:lnTo>
                        <a:pt x="408" y="2116"/>
                      </a:lnTo>
                      <a:lnTo>
                        <a:pt x="452" y="2080"/>
                      </a:lnTo>
                      <a:lnTo>
                        <a:pt x="488" y="2020"/>
                      </a:lnTo>
                      <a:lnTo>
                        <a:pt x="460" y="1928"/>
                      </a:lnTo>
                      <a:lnTo>
                        <a:pt x="488" y="1796"/>
                      </a:lnTo>
                      <a:lnTo>
                        <a:pt x="524" y="1640"/>
                      </a:lnTo>
                      <a:lnTo>
                        <a:pt x="540" y="1480"/>
                      </a:lnTo>
                      <a:lnTo>
                        <a:pt x="520" y="1384"/>
                      </a:lnTo>
                      <a:lnTo>
                        <a:pt x="472" y="1304"/>
                      </a:lnTo>
                      <a:lnTo>
                        <a:pt x="508" y="1440"/>
                      </a:lnTo>
                      <a:lnTo>
                        <a:pt x="504" y="1564"/>
                      </a:lnTo>
                      <a:lnTo>
                        <a:pt x="472" y="1688"/>
                      </a:lnTo>
                      <a:lnTo>
                        <a:pt x="444" y="1836"/>
                      </a:lnTo>
                      <a:lnTo>
                        <a:pt x="440" y="1692"/>
                      </a:lnTo>
                      <a:lnTo>
                        <a:pt x="452" y="1424"/>
                      </a:lnTo>
                      <a:lnTo>
                        <a:pt x="448" y="1076"/>
                      </a:lnTo>
                      <a:lnTo>
                        <a:pt x="448" y="964"/>
                      </a:lnTo>
                      <a:lnTo>
                        <a:pt x="488" y="880"/>
                      </a:lnTo>
                      <a:lnTo>
                        <a:pt x="500" y="852"/>
                      </a:lnTo>
                      <a:lnTo>
                        <a:pt x="488" y="776"/>
                      </a:lnTo>
                      <a:lnTo>
                        <a:pt x="504" y="680"/>
                      </a:lnTo>
                      <a:lnTo>
                        <a:pt x="540" y="596"/>
                      </a:lnTo>
                      <a:lnTo>
                        <a:pt x="588" y="512"/>
                      </a:lnTo>
                      <a:lnTo>
                        <a:pt x="620" y="436"/>
                      </a:lnTo>
                      <a:lnTo>
                        <a:pt x="640" y="364"/>
                      </a:lnTo>
                      <a:lnTo>
                        <a:pt x="616" y="272"/>
                      </a:lnTo>
                      <a:lnTo>
                        <a:pt x="604" y="220"/>
                      </a:lnTo>
                      <a:lnTo>
                        <a:pt x="616" y="328"/>
                      </a:lnTo>
                      <a:lnTo>
                        <a:pt x="600" y="428"/>
                      </a:lnTo>
                      <a:lnTo>
                        <a:pt x="540" y="520"/>
                      </a:lnTo>
                      <a:lnTo>
                        <a:pt x="484" y="632"/>
                      </a:lnTo>
                      <a:lnTo>
                        <a:pt x="468" y="580"/>
                      </a:lnTo>
                      <a:lnTo>
                        <a:pt x="448" y="536"/>
                      </a:lnTo>
                      <a:lnTo>
                        <a:pt x="464" y="608"/>
                      </a:lnTo>
                      <a:lnTo>
                        <a:pt x="440" y="704"/>
                      </a:lnTo>
                      <a:lnTo>
                        <a:pt x="404" y="488"/>
                      </a:lnTo>
                      <a:lnTo>
                        <a:pt x="372" y="304"/>
                      </a:lnTo>
                      <a:lnTo>
                        <a:pt x="356" y="152"/>
                      </a:lnTo>
                      <a:lnTo>
                        <a:pt x="368" y="0"/>
                      </a:lnTo>
                      <a:lnTo>
                        <a:pt x="292" y="160"/>
                      </a:lnTo>
                      <a:lnTo>
                        <a:pt x="192" y="44"/>
                      </a:lnTo>
                      <a:close/>
                    </a:path>
                  </a:pathLst>
                </a:cu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1" name="Google Shape;111;p33"/>
              <p:cNvSpPr/>
              <p:nvPr/>
            </p:nvSpPr>
            <p:spPr>
              <a:xfrm>
                <a:off x="5294" y="2876"/>
                <a:ext cx="196" cy="668"/>
              </a:xfrm>
              <a:custGeom>
                <a:avLst/>
                <a:gdLst/>
                <a:ahLst/>
                <a:cxnLst/>
                <a:rect l="l" t="t" r="r" b="b"/>
                <a:pathLst>
                  <a:path w="600" h="2036" extrusionOk="0">
                    <a:moveTo>
                      <a:pt x="520" y="2012"/>
                    </a:moveTo>
                    <a:lnTo>
                      <a:pt x="448" y="1764"/>
                    </a:lnTo>
                    <a:lnTo>
                      <a:pt x="384" y="1484"/>
                    </a:lnTo>
                    <a:lnTo>
                      <a:pt x="320" y="1304"/>
                    </a:lnTo>
                    <a:lnTo>
                      <a:pt x="264" y="1204"/>
                    </a:lnTo>
                    <a:lnTo>
                      <a:pt x="172" y="1156"/>
                    </a:lnTo>
                    <a:lnTo>
                      <a:pt x="128" y="1104"/>
                    </a:lnTo>
                    <a:lnTo>
                      <a:pt x="92" y="1036"/>
                    </a:lnTo>
                    <a:lnTo>
                      <a:pt x="68" y="980"/>
                    </a:lnTo>
                    <a:lnTo>
                      <a:pt x="64" y="924"/>
                    </a:lnTo>
                    <a:lnTo>
                      <a:pt x="52" y="836"/>
                    </a:lnTo>
                    <a:lnTo>
                      <a:pt x="36" y="708"/>
                    </a:lnTo>
                    <a:lnTo>
                      <a:pt x="16" y="592"/>
                    </a:lnTo>
                    <a:lnTo>
                      <a:pt x="0" y="520"/>
                    </a:lnTo>
                    <a:lnTo>
                      <a:pt x="4" y="356"/>
                    </a:lnTo>
                    <a:lnTo>
                      <a:pt x="8" y="260"/>
                    </a:lnTo>
                    <a:lnTo>
                      <a:pt x="36" y="168"/>
                    </a:lnTo>
                    <a:lnTo>
                      <a:pt x="72" y="92"/>
                    </a:lnTo>
                    <a:lnTo>
                      <a:pt x="108" y="48"/>
                    </a:lnTo>
                    <a:lnTo>
                      <a:pt x="176" y="12"/>
                    </a:lnTo>
                    <a:lnTo>
                      <a:pt x="256" y="0"/>
                    </a:lnTo>
                    <a:lnTo>
                      <a:pt x="308" y="8"/>
                    </a:lnTo>
                    <a:lnTo>
                      <a:pt x="368" y="40"/>
                    </a:lnTo>
                    <a:lnTo>
                      <a:pt x="420" y="108"/>
                    </a:lnTo>
                    <a:lnTo>
                      <a:pt x="476" y="212"/>
                    </a:lnTo>
                    <a:lnTo>
                      <a:pt x="488" y="292"/>
                    </a:lnTo>
                    <a:lnTo>
                      <a:pt x="520" y="436"/>
                    </a:lnTo>
                    <a:lnTo>
                      <a:pt x="544" y="576"/>
                    </a:lnTo>
                    <a:lnTo>
                      <a:pt x="556" y="736"/>
                    </a:lnTo>
                    <a:lnTo>
                      <a:pt x="576" y="788"/>
                    </a:lnTo>
                    <a:lnTo>
                      <a:pt x="596" y="836"/>
                    </a:lnTo>
                    <a:lnTo>
                      <a:pt x="596" y="948"/>
                    </a:lnTo>
                    <a:lnTo>
                      <a:pt x="552" y="1072"/>
                    </a:lnTo>
                    <a:lnTo>
                      <a:pt x="488" y="1160"/>
                    </a:lnTo>
                    <a:lnTo>
                      <a:pt x="464" y="1276"/>
                    </a:lnTo>
                    <a:lnTo>
                      <a:pt x="484" y="1408"/>
                    </a:lnTo>
                    <a:lnTo>
                      <a:pt x="512" y="1600"/>
                    </a:lnTo>
                    <a:lnTo>
                      <a:pt x="556" y="1796"/>
                    </a:lnTo>
                    <a:lnTo>
                      <a:pt x="600" y="2036"/>
                    </a:lnTo>
                    <a:lnTo>
                      <a:pt x="520" y="2012"/>
                    </a:lnTo>
                    <a:close/>
                  </a:path>
                </a:pathLst>
              </a:cu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33"/>
              <p:cNvSpPr/>
              <p:nvPr/>
            </p:nvSpPr>
            <p:spPr>
              <a:xfrm>
                <a:off x="5112" y="3409"/>
                <a:ext cx="639" cy="711"/>
              </a:xfrm>
              <a:custGeom>
                <a:avLst/>
                <a:gdLst/>
                <a:ahLst/>
                <a:cxnLst/>
                <a:rect l="l" t="t" r="r" b="b"/>
                <a:pathLst>
                  <a:path w="639" h="711" extrusionOk="0">
                    <a:moveTo>
                      <a:pt x="393" y="52"/>
                    </a:moveTo>
                    <a:lnTo>
                      <a:pt x="406" y="5"/>
                    </a:lnTo>
                    <a:lnTo>
                      <a:pt x="418" y="26"/>
                    </a:lnTo>
                    <a:lnTo>
                      <a:pt x="429" y="62"/>
                    </a:lnTo>
                    <a:lnTo>
                      <a:pt x="433" y="92"/>
                    </a:lnTo>
                    <a:lnTo>
                      <a:pt x="459" y="96"/>
                    </a:lnTo>
                    <a:lnTo>
                      <a:pt x="454" y="119"/>
                    </a:lnTo>
                    <a:lnTo>
                      <a:pt x="448" y="140"/>
                    </a:lnTo>
                    <a:lnTo>
                      <a:pt x="461" y="122"/>
                    </a:lnTo>
                    <a:lnTo>
                      <a:pt x="479" y="118"/>
                    </a:lnTo>
                    <a:lnTo>
                      <a:pt x="475" y="135"/>
                    </a:lnTo>
                    <a:lnTo>
                      <a:pt x="489" y="126"/>
                    </a:lnTo>
                    <a:lnTo>
                      <a:pt x="488" y="140"/>
                    </a:lnTo>
                    <a:lnTo>
                      <a:pt x="498" y="130"/>
                    </a:lnTo>
                    <a:lnTo>
                      <a:pt x="504" y="139"/>
                    </a:lnTo>
                    <a:lnTo>
                      <a:pt x="518" y="143"/>
                    </a:lnTo>
                    <a:lnTo>
                      <a:pt x="509" y="159"/>
                    </a:lnTo>
                    <a:lnTo>
                      <a:pt x="523" y="161"/>
                    </a:lnTo>
                    <a:lnTo>
                      <a:pt x="523" y="176"/>
                    </a:lnTo>
                    <a:lnTo>
                      <a:pt x="537" y="175"/>
                    </a:lnTo>
                    <a:lnTo>
                      <a:pt x="536" y="185"/>
                    </a:lnTo>
                    <a:lnTo>
                      <a:pt x="558" y="184"/>
                    </a:lnTo>
                    <a:lnTo>
                      <a:pt x="571" y="192"/>
                    </a:lnTo>
                    <a:lnTo>
                      <a:pt x="562" y="211"/>
                    </a:lnTo>
                    <a:lnTo>
                      <a:pt x="582" y="203"/>
                    </a:lnTo>
                    <a:lnTo>
                      <a:pt x="573" y="222"/>
                    </a:lnTo>
                    <a:lnTo>
                      <a:pt x="583" y="227"/>
                    </a:lnTo>
                    <a:lnTo>
                      <a:pt x="583" y="247"/>
                    </a:lnTo>
                    <a:lnTo>
                      <a:pt x="597" y="247"/>
                    </a:lnTo>
                    <a:lnTo>
                      <a:pt x="587" y="269"/>
                    </a:lnTo>
                    <a:lnTo>
                      <a:pt x="591" y="287"/>
                    </a:lnTo>
                    <a:lnTo>
                      <a:pt x="580" y="306"/>
                    </a:lnTo>
                    <a:lnTo>
                      <a:pt x="592" y="307"/>
                    </a:lnTo>
                    <a:lnTo>
                      <a:pt x="580" y="320"/>
                    </a:lnTo>
                    <a:lnTo>
                      <a:pt x="597" y="333"/>
                    </a:lnTo>
                    <a:lnTo>
                      <a:pt x="587" y="345"/>
                    </a:lnTo>
                    <a:lnTo>
                      <a:pt x="600" y="349"/>
                    </a:lnTo>
                    <a:lnTo>
                      <a:pt x="591" y="353"/>
                    </a:lnTo>
                    <a:lnTo>
                      <a:pt x="606" y="362"/>
                    </a:lnTo>
                    <a:lnTo>
                      <a:pt x="599" y="369"/>
                    </a:lnTo>
                    <a:lnTo>
                      <a:pt x="604" y="377"/>
                    </a:lnTo>
                    <a:lnTo>
                      <a:pt x="618" y="380"/>
                    </a:lnTo>
                    <a:lnTo>
                      <a:pt x="623" y="401"/>
                    </a:lnTo>
                    <a:lnTo>
                      <a:pt x="606" y="404"/>
                    </a:lnTo>
                    <a:lnTo>
                      <a:pt x="626" y="422"/>
                    </a:lnTo>
                    <a:lnTo>
                      <a:pt x="617" y="430"/>
                    </a:lnTo>
                    <a:lnTo>
                      <a:pt x="632" y="443"/>
                    </a:lnTo>
                    <a:lnTo>
                      <a:pt x="626" y="457"/>
                    </a:lnTo>
                    <a:lnTo>
                      <a:pt x="639" y="467"/>
                    </a:lnTo>
                    <a:lnTo>
                      <a:pt x="627" y="491"/>
                    </a:lnTo>
                    <a:lnTo>
                      <a:pt x="631" y="504"/>
                    </a:lnTo>
                    <a:lnTo>
                      <a:pt x="614" y="510"/>
                    </a:lnTo>
                    <a:lnTo>
                      <a:pt x="610" y="527"/>
                    </a:lnTo>
                    <a:lnTo>
                      <a:pt x="593" y="534"/>
                    </a:lnTo>
                    <a:lnTo>
                      <a:pt x="583" y="563"/>
                    </a:lnTo>
                    <a:lnTo>
                      <a:pt x="565" y="560"/>
                    </a:lnTo>
                    <a:lnTo>
                      <a:pt x="560" y="576"/>
                    </a:lnTo>
                    <a:lnTo>
                      <a:pt x="543" y="573"/>
                    </a:lnTo>
                    <a:lnTo>
                      <a:pt x="540" y="581"/>
                    </a:lnTo>
                    <a:lnTo>
                      <a:pt x="526" y="588"/>
                    </a:lnTo>
                    <a:lnTo>
                      <a:pt x="511" y="605"/>
                    </a:lnTo>
                    <a:lnTo>
                      <a:pt x="510" y="617"/>
                    </a:lnTo>
                    <a:lnTo>
                      <a:pt x="497" y="626"/>
                    </a:lnTo>
                    <a:lnTo>
                      <a:pt x="496" y="642"/>
                    </a:lnTo>
                    <a:lnTo>
                      <a:pt x="478" y="638"/>
                    </a:lnTo>
                    <a:lnTo>
                      <a:pt x="485" y="651"/>
                    </a:lnTo>
                    <a:lnTo>
                      <a:pt x="474" y="649"/>
                    </a:lnTo>
                    <a:lnTo>
                      <a:pt x="465" y="670"/>
                    </a:lnTo>
                    <a:lnTo>
                      <a:pt x="446" y="655"/>
                    </a:lnTo>
                    <a:lnTo>
                      <a:pt x="452" y="670"/>
                    </a:lnTo>
                    <a:lnTo>
                      <a:pt x="441" y="685"/>
                    </a:lnTo>
                    <a:lnTo>
                      <a:pt x="427" y="678"/>
                    </a:lnTo>
                    <a:lnTo>
                      <a:pt x="412" y="698"/>
                    </a:lnTo>
                    <a:lnTo>
                      <a:pt x="396" y="689"/>
                    </a:lnTo>
                    <a:lnTo>
                      <a:pt x="399" y="701"/>
                    </a:lnTo>
                    <a:lnTo>
                      <a:pt x="393" y="711"/>
                    </a:lnTo>
                    <a:lnTo>
                      <a:pt x="2" y="176"/>
                    </a:lnTo>
                    <a:lnTo>
                      <a:pt x="0" y="154"/>
                    </a:lnTo>
                    <a:lnTo>
                      <a:pt x="11" y="163"/>
                    </a:lnTo>
                    <a:lnTo>
                      <a:pt x="7" y="148"/>
                    </a:lnTo>
                    <a:lnTo>
                      <a:pt x="27" y="150"/>
                    </a:lnTo>
                    <a:lnTo>
                      <a:pt x="21" y="136"/>
                    </a:lnTo>
                    <a:lnTo>
                      <a:pt x="41" y="144"/>
                    </a:lnTo>
                    <a:lnTo>
                      <a:pt x="30" y="125"/>
                    </a:lnTo>
                    <a:lnTo>
                      <a:pt x="39" y="113"/>
                    </a:lnTo>
                    <a:lnTo>
                      <a:pt x="50" y="125"/>
                    </a:lnTo>
                    <a:lnTo>
                      <a:pt x="62" y="110"/>
                    </a:lnTo>
                    <a:lnTo>
                      <a:pt x="95" y="106"/>
                    </a:lnTo>
                    <a:lnTo>
                      <a:pt x="93" y="97"/>
                    </a:lnTo>
                    <a:lnTo>
                      <a:pt x="106" y="105"/>
                    </a:lnTo>
                    <a:lnTo>
                      <a:pt x="113" y="97"/>
                    </a:lnTo>
                    <a:lnTo>
                      <a:pt x="134" y="102"/>
                    </a:lnTo>
                    <a:lnTo>
                      <a:pt x="169" y="102"/>
                    </a:lnTo>
                    <a:lnTo>
                      <a:pt x="173" y="94"/>
                    </a:lnTo>
                    <a:lnTo>
                      <a:pt x="192" y="108"/>
                    </a:lnTo>
                    <a:lnTo>
                      <a:pt x="208" y="100"/>
                    </a:lnTo>
                    <a:lnTo>
                      <a:pt x="218" y="113"/>
                    </a:lnTo>
                    <a:lnTo>
                      <a:pt x="225" y="108"/>
                    </a:lnTo>
                    <a:lnTo>
                      <a:pt x="228" y="118"/>
                    </a:lnTo>
                    <a:lnTo>
                      <a:pt x="260" y="129"/>
                    </a:lnTo>
                    <a:lnTo>
                      <a:pt x="278" y="142"/>
                    </a:lnTo>
                    <a:lnTo>
                      <a:pt x="287" y="140"/>
                    </a:lnTo>
                    <a:lnTo>
                      <a:pt x="285" y="151"/>
                    </a:lnTo>
                    <a:lnTo>
                      <a:pt x="299" y="144"/>
                    </a:lnTo>
                    <a:lnTo>
                      <a:pt x="304" y="152"/>
                    </a:lnTo>
                    <a:lnTo>
                      <a:pt x="321" y="148"/>
                    </a:lnTo>
                    <a:lnTo>
                      <a:pt x="320" y="159"/>
                    </a:lnTo>
                    <a:lnTo>
                      <a:pt x="334" y="160"/>
                    </a:lnTo>
                    <a:lnTo>
                      <a:pt x="332" y="168"/>
                    </a:lnTo>
                    <a:lnTo>
                      <a:pt x="341" y="169"/>
                    </a:lnTo>
                    <a:lnTo>
                      <a:pt x="334" y="176"/>
                    </a:lnTo>
                    <a:lnTo>
                      <a:pt x="343" y="180"/>
                    </a:lnTo>
                    <a:lnTo>
                      <a:pt x="351" y="172"/>
                    </a:lnTo>
                    <a:lnTo>
                      <a:pt x="382" y="161"/>
                    </a:lnTo>
                    <a:lnTo>
                      <a:pt x="377" y="147"/>
                    </a:lnTo>
                    <a:lnTo>
                      <a:pt x="354" y="140"/>
                    </a:lnTo>
                    <a:lnTo>
                      <a:pt x="368" y="129"/>
                    </a:lnTo>
                    <a:lnTo>
                      <a:pt x="354" y="108"/>
                    </a:lnTo>
                    <a:lnTo>
                      <a:pt x="351" y="98"/>
                    </a:lnTo>
                    <a:lnTo>
                      <a:pt x="355" y="71"/>
                    </a:lnTo>
                    <a:lnTo>
                      <a:pt x="366" y="77"/>
                    </a:lnTo>
                    <a:lnTo>
                      <a:pt x="359" y="59"/>
                    </a:lnTo>
                    <a:lnTo>
                      <a:pt x="364" y="35"/>
                    </a:lnTo>
                    <a:lnTo>
                      <a:pt x="373" y="0"/>
                    </a:lnTo>
                    <a:lnTo>
                      <a:pt x="393" y="52"/>
                    </a:lnTo>
                    <a:close/>
                  </a:path>
                </a:pathLst>
              </a:cu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" name="Google Shape;113;p33"/>
            <p:cNvGrpSpPr/>
            <p:nvPr/>
          </p:nvGrpSpPr>
          <p:grpSpPr>
            <a:xfrm>
              <a:off x="4888" y="1806"/>
              <a:ext cx="927" cy="2404"/>
              <a:chOff x="4752" y="1502"/>
              <a:chExt cx="927" cy="2404"/>
            </a:xfrm>
          </p:grpSpPr>
          <p:grpSp>
            <p:nvGrpSpPr>
              <p:cNvPr id="114" name="Google Shape;114;p33"/>
              <p:cNvGrpSpPr/>
              <p:nvPr/>
            </p:nvGrpSpPr>
            <p:grpSpPr>
              <a:xfrm>
                <a:off x="5040" y="2641"/>
                <a:ext cx="286" cy="1049"/>
                <a:chOff x="2924" y="1557"/>
                <a:chExt cx="695" cy="2322"/>
              </a:xfrm>
            </p:grpSpPr>
            <p:sp>
              <p:nvSpPr>
                <p:cNvPr id="115" name="Google Shape;115;p33"/>
                <p:cNvSpPr/>
                <p:nvPr/>
              </p:nvSpPr>
              <p:spPr>
                <a:xfrm>
                  <a:off x="3330" y="3215"/>
                  <a:ext cx="289" cy="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664" extrusionOk="0">
                      <a:moveTo>
                        <a:pt x="146" y="25"/>
                      </a:moveTo>
                      <a:cubicBezTo>
                        <a:pt x="160" y="50"/>
                        <a:pt x="159" y="107"/>
                        <a:pt x="170" y="161"/>
                      </a:cubicBezTo>
                      <a:cubicBezTo>
                        <a:pt x="181" y="215"/>
                        <a:pt x="196" y="288"/>
                        <a:pt x="210" y="349"/>
                      </a:cubicBezTo>
                      <a:cubicBezTo>
                        <a:pt x="224" y="410"/>
                        <a:pt x="243" y="481"/>
                        <a:pt x="254" y="529"/>
                      </a:cubicBezTo>
                      <a:cubicBezTo>
                        <a:pt x="265" y="577"/>
                        <a:pt x="289" y="620"/>
                        <a:pt x="278" y="637"/>
                      </a:cubicBezTo>
                      <a:cubicBezTo>
                        <a:pt x="267" y="654"/>
                        <a:pt x="211" y="664"/>
                        <a:pt x="186" y="633"/>
                      </a:cubicBezTo>
                      <a:cubicBezTo>
                        <a:pt x="161" y="602"/>
                        <a:pt x="141" y="504"/>
                        <a:pt x="126" y="449"/>
                      </a:cubicBezTo>
                      <a:cubicBezTo>
                        <a:pt x="111" y="394"/>
                        <a:pt x="111" y="356"/>
                        <a:pt x="98" y="305"/>
                      </a:cubicBezTo>
                      <a:cubicBezTo>
                        <a:pt x="85" y="254"/>
                        <a:pt x="65" y="186"/>
                        <a:pt x="50" y="145"/>
                      </a:cubicBezTo>
                      <a:cubicBezTo>
                        <a:pt x="35" y="104"/>
                        <a:pt x="0" y="80"/>
                        <a:pt x="6" y="57"/>
                      </a:cubicBezTo>
                      <a:cubicBezTo>
                        <a:pt x="12" y="34"/>
                        <a:pt x="63" y="13"/>
                        <a:pt x="86" y="9"/>
                      </a:cubicBezTo>
                      <a:cubicBezTo>
                        <a:pt x="109" y="5"/>
                        <a:pt x="132" y="0"/>
                        <a:pt x="146" y="25"/>
                      </a:cubicBezTo>
                      <a:close/>
                    </a:path>
                  </a:pathLst>
                </a:custGeom>
                <a:solidFill>
                  <a:srgbClr val="596B6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" name="Google Shape;116;p33"/>
                <p:cNvSpPr/>
                <p:nvPr/>
              </p:nvSpPr>
              <p:spPr>
                <a:xfrm>
                  <a:off x="2924" y="1557"/>
                  <a:ext cx="486" cy="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724" extrusionOk="0">
                      <a:moveTo>
                        <a:pt x="76" y="691"/>
                      </a:moveTo>
                      <a:cubicBezTo>
                        <a:pt x="45" y="658"/>
                        <a:pt x="44" y="563"/>
                        <a:pt x="32" y="515"/>
                      </a:cubicBezTo>
                      <a:cubicBezTo>
                        <a:pt x="20" y="467"/>
                        <a:pt x="8" y="444"/>
                        <a:pt x="4" y="399"/>
                      </a:cubicBezTo>
                      <a:cubicBezTo>
                        <a:pt x="0" y="354"/>
                        <a:pt x="5" y="286"/>
                        <a:pt x="8" y="243"/>
                      </a:cubicBezTo>
                      <a:cubicBezTo>
                        <a:pt x="11" y="200"/>
                        <a:pt x="9" y="172"/>
                        <a:pt x="20" y="139"/>
                      </a:cubicBezTo>
                      <a:cubicBezTo>
                        <a:pt x="31" y="106"/>
                        <a:pt x="55" y="67"/>
                        <a:pt x="72" y="47"/>
                      </a:cubicBezTo>
                      <a:cubicBezTo>
                        <a:pt x="89" y="27"/>
                        <a:pt x="101" y="26"/>
                        <a:pt x="124" y="19"/>
                      </a:cubicBezTo>
                      <a:cubicBezTo>
                        <a:pt x="147" y="12"/>
                        <a:pt x="188" y="8"/>
                        <a:pt x="212" y="7"/>
                      </a:cubicBezTo>
                      <a:cubicBezTo>
                        <a:pt x="236" y="6"/>
                        <a:pt x="248" y="0"/>
                        <a:pt x="268" y="11"/>
                      </a:cubicBezTo>
                      <a:cubicBezTo>
                        <a:pt x="288" y="22"/>
                        <a:pt x="310" y="42"/>
                        <a:pt x="332" y="71"/>
                      </a:cubicBezTo>
                      <a:cubicBezTo>
                        <a:pt x="354" y="100"/>
                        <a:pt x="387" y="153"/>
                        <a:pt x="400" y="183"/>
                      </a:cubicBezTo>
                      <a:cubicBezTo>
                        <a:pt x="413" y="213"/>
                        <a:pt x="405" y="215"/>
                        <a:pt x="412" y="251"/>
                      </a:cubicBezTo>
                      <a:cubicBezTo>
                        <a:pt x="419" y="287"/>
                        <a:pt x="437" y="350"/>
                        <a:pt x="444" y="399"/>
                      </a:cubicBezTo>
                      <a:cubicBezTo>
                        <a:pt x="451" y="448"/>
                        <a:pt x="453" y="510"/>
                        <a:pt x="456" y="547"/>
                      </a:cubicBezTo>
                      <a:cubicBezTo>
                        <a:pt x="459" y="584"/>
                        <a:pt x="486" y="594"/>
                        <a:pt x="464" y="619"/>
                      </a:cubicBezTo>
                      <a:cubicBezTo>
                        <a:pt x="442" y="644"/>
                        <a:pt x="365" y="679"/>
                        <a:pt x="324" y="695"/>
                      </a:cubicBezTo>
                      <a:cubicBezTo>
                        <a:pt x="283" y="711"/>
                        <a:pt x="259" y="714"/>
                        <a:pt x="220" y="715"/>
                      </a:cubicBezTo>
                      <a:cubicBezTo>
                        <a:pt x="181" y="716"/>
                        <a:pt x="107" y="724"/>
                        <a:pt x="76" y="69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96B66"/>
                    </a:gs>
                    <a:gs pos="50000">
                      <a:srgbClr val="A1BD7F"/>
                    </a:gs>
                    <a:gs pos="100000">
                      <a:srgbClr val="596B6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117;p33"/>
                <p:cNvSpPr/>
                <p:nvPr/>
              </p:nvSpPr>
              <p:spPr>
                <a:xfrm>
                  <a:off x="2975" y="2130"/>
                  <a:ext cx="450" cy="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" h="348" extrusionOk="0">
                      <a:moveTo>
                        <a:pt x="233" y="345"/>
                      </a:moveTo>
                      <a:cubicBezTo>
                        <a:pt x="206" y="342"/>
                        <a:pt x="174" y="320"/>
                        <a:pt x="145" y="305"/>
                      </a:cubicBezTo>
                      <a:cubicBezTo>
                        <a:pt x="116" y="290"/>
                        <a:pt x="82" y="274"/>
                        <a:pt x="61" y="253"/>
                      </a:cubicBezTo>
                      <a:cubicBezTo>
                        <a:pt x="40" y="232"/>
                        <a:pt x="27" y="202"/>
                        <a:pt x="17" y="181"/>
                      </a:cubicBezTo>
                      <a:cubicBezTo>
                        <a:pt x="7" y="160"/>
                        <a:pt x="2" y="144"/>
                        <a:pt x="1" y="125"/>
                      </a:cubicBezTo>
                      <a:cubicBezTo>
                        <a:pt x="0" y="106"/>
                        <a:pt x="4" y="74"/>
                        <a:pt x="9" y="69"/>
                      </a:cubicBezTo>
                      <a:cubicBezTo>
                        <a:pt x="14" y="64"/>
                        <a:pt x="15" y="92"/>
                        <a:pt x="29" y="97"/>
                      </a:cubicBezTo>
                      <a:cubicBezTo>
                        <a:pt x="43" y="102"/>
                        <a:pt x="73" y="100"/>
                        <a:pt x="93" y="101"/>
                      </a:cubicBezTo>
                      <a:cubicBezTo>
                        <a:pt x="113" y="102"/>
                        <a:pt x="126" y="98"/>
                        <a:pt x="149" y="101"/>
                      </a:cubicBezTo>
                      <a:cubicBezTo>
                        <a:pt x="172" y="104"/>
                        <a:pt x="209" y="124"/>
                        <a:pt x="229" y="121"/>
                      </a:cubicBezTo>
                      <a:cubicBezTo>
                        <a:pt x="249" y="118"/>
                        <a:pt x="251" y="96"/>
                        <a:pt x="269" y="85"/>
                      </a:cubicBezTo>
                      <a:cubicBezTo>
                        <a:pt x="287" y="74"/>
                        <a:pt x="316" y="66"/>
                        <a:pt x="337" y="57"/>
                      </a:cubicBezTo>
                      <a:cubicBezTo>
                        <a:pt x="358" y="48"/>
                        <a:pt x="384" y="42"/>
                        <a:pt x="397" y="33"/>
                      </a:cubicBezTo>
                      <a:cubicBezTo>
                        <a:pt x="410" y="24"/>
                        <a:pt x="410" y="0"/>
                        <a:pt x="417" y="1"/>
                      </a:cubicBezTo>
                      <a:cubicBezTo>
                        <a:pt x="424" y="2"/>
                        <a:pt x="436" y="22"/>
                        <a:pt x="441" y="41"/>
                      </a:cubicBezTo>
                      <a:cubicBezTo>
                        <a:pt x="446" y="60"/>
                        <a:pt x="449" y="90"/>
                        <a:pt x="445" y="117"/>
                      </a:cubicBezTo>
                      <a:cubicBezTo>
                        <a:pt x="441" y="144"/>
                        <a:pt x="430" y="180"/>
                        <a:pt x="417" y="205"/>
                      </a:cubicBezTo>
                      <a:cubicBezTo>
                        <a:pt x="404" y="230"/>
                        <a:pt x="388" y="249"/>
                        <a:pt x="369" y="269"/>
                      </a:cubicBezTo>
                      <a:cubicBezTo>
                        <a:pt x="350" y="289"/>
                        <a:pt x="328" y="314"/>
                        <a:pt x="305" y="325"/>
                      </a:cubicBezTo>
                      <a:cubicBezTo>
                        <a:pt x="282" y="336"/>
                        <a:pt x="260" y="348"/>
                        <a:pt x="233" y="34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96B66"/>
                    </a:gs>
                    <a:gs pos="50000">
                      <a:srgbClr val="A1BD7F"/>
                    </a:gs>
                    <a:gs pos="100000">
                      <a:srgbClr val="596B6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" name="Google Shape;118;p33"/>
                <p:cNvSpPr/>
                <p:nvPr/>
              </p:nvSpPr>
              <p:spPr>
                <a:xfrm>
                  <a:off x="3152" y="2400"/>
                  <a:ext cx="265" cy="6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626" extrusionOk="0">
                      <a:moveTo>
                        <a:pt x="179" y="611"/>
                      </a:moveTo>
                      <a:cubicBezTo>
                        <a:pt x="168" y="598"/>
                        <a:pt x="150" y="567"/>
                        <a:pt x="143" y="547"/>
                      </a:cubicBezTo>
                      <a:cubicBezTo>
                        <a:pt x="136" y="527"/>
                        <a:pt x="146" y="533"/>
                        <a:pt x="139" y="491"/>
                      </a:cubicBezTo>
                      <a:cubicBezTo>
                        <a:pt x="132" y="449"/>
                        <a:pt x="115" y="353"/>
                        <a:pt x="99" y="295"/>
                      </a:cubicBezTo>
                      <a:cubicBezTo>
                        <a:pt x="83" y="237"/>
                        <a:pt x="59" y="178"/>
                        <a:pt x="43" y="139"/>
                      </a:cubicBezTo>
                      <a:cubicBezTo>
                        <a:pt x="27" y="100"/>
                        <a:pt x="6" y="79"/>
                        <a:pt x="3" y="59"/>
                      </a:cubicBezTo>
                      <a:cubicBezTo>
                        <a:pt x="0" y="39"/>
                        <a:pt x="3" y="28"/>
                        <a:pt x="27" y="19"/>
                      </a:cubicBezTo>
                      <a:cubicBezTo>
                        <a:pt x="51" y="10"/>
                        <a:pt x="125" y="0"/>
                        <a:pt x="147" y="7"/>
                      </a:cubicBezTo>
                      <a:cubicBezTo>
                        <a:pt x="169" y="14"/>
                        <a:pt x="155" y="36"/>
                        <a:pt x="159" y="63"/>
                      </a:cubicBezTo>
                      <a:cubicBezTo>
                        <a:pt x="163" y="90"/>
                        <a:pt x="164" y="120"/>
                        <a:pt x="171" y="171"/>
                      </a:cubicBezTo>
                      <a:cubicBezTo>
                        <a:pt x="178" y="222"/>
                        <a:pt x="192" y="314"/>
                        <a:pt x="203" y="371"/>
                      </a:cubicBezTo>
                      <a:cubicBezTo>
                        <a:pt x="214" y="428"/>
                        <a:pt x="230" y="474"/>
                        <a:pt x="239" y="511"/>
                      </a:cubicBezTo>
                      <a:cubicBezTo>
                        <a:pt x="248" y="548"/>
                        <a:pt x="264" y="572"/>
                        <a:pt x="259" y="591"/>
                      </a:cubicBezTo>
                      <a:cubicBezTo>
                        <a:pt x="254" y="610"/>
                        <a:pt x="222" y="620"/>
                        <a:pt x="207" y="623"/>
                      </a:cubicBezTo>
                      <a:cubicBezTo>
                        <a:pt x="192" y="626"/>
                        <a:pt x="190" y="624"/>
                        <a:pt x="179" y="61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96B66"/>
                    </a:gs>
                    <a:gs pos="100000">
                      <a:srgbClr val="82A66D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Google Shape;119;p33"/>
                <p:cNvSpPr/>
                <p:nvPr/>
              </p:nvSpPr>
              <p:spPr>
                <a:xfrm>
                  <a:off x="3143" y="2248"/>
                  <a:ext cx="190" cy="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261" extrusionOk="0">
                      <a:moveTo>
                        <a:pt x="29" y="245"/>
                      </a:moveTo>
                      <a:cubicBezTo>
                        <a:pt x="14" y="231"/>
                        <a:pt x="0" y="201"/>
                        <a:pt x="1" y="177"/>
                      </a:cubicBezTo>
                      <a:cubicBezTo>
                        <a:pt x="2" y="153"/>
                        <a:pt x="21" y="126"/>
                        <a:pt x="33" y="101"/>
                      </a:cubicBezTo>
                      <a:cubicBezTo>
                        <a:pt x="45" y="76"/>
                        <a:pt x="60" y="41"/>
                        <a:pt x="73" y="25"/>
                      </a:cubicBezTo>
                      <a:cubicBezTo>
                        <a:pt x="86" y="9"/>
                        <a:pt x="94" y="0"/>
                        <a:pt x="109" y="5"/>
                      </a:cubicBezTo>
                      <a:cubicBezTo>
                        <a:pt x="124" y="10"/>
                        <a:pt x="148" y="34"/>
                        <a:pt x="161" y="57"/>
                      </a:cubicBezTo>
                      <a:cubicBezTo>
                        <a:pt x="174" y="80"/>
                        <a:pt x="188" y="111"/>
                        <a:pt x="189" y="141"/>
                      </a:cubicBezTo>
                      <a:cubicBezTo>
                        <a:pt x="190" y="171"/>
                        <a:pt x="186" y="217"/>
                        <a:pt x="169" y="237"/>
                      </a:cubicBezTo>
                      <a:cubicBezTo>
                        <a:pt x="152" y="257"/>
                        <a:pt x="112" y="261"/>
                        <a:pt x="89" y="261"/>
                      </a:cubicBezTo>
                      <a:cubicBezTo>
                        <a:pt x="66" y="261"/>
                        <a:pt x="44" y="259"/>
                        <a:pt x="29" y="24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2A66D"/>
                    </a:gs>
                    <a:gs pos="100000">
                      <a:srgbClr val="596B6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" name="Google Shape;120;p33"/>
                <p:cNvSpPr/>
                <p:nvPr/>
              </p:nvSpPr>
              <p:spPr>
                <a:xfrm>
                  <a:off x="3011" y="1559"/>
                  <a:ext cx="241" cy="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" h="255" extrusionOk="0">
                      <a:moveTo>
                        <a:pt x="189" y="241"/>
                      </a:moveTo>
                      <a:cubicBezTo>
                        <a:pt x="186" y="234"/>
                        <a:pt x="214" y="230"/>
                        <a:pt x="213" y="213"/>
                      </a:cubicBezTo>
                      <a:cubicBezTo>
                        <a:pt x="212" y="196"/>
                        <a:pt x="194" y="165"/>
                        <a:pt x="181" y="141"/>
                      </a:cubicBezTo>
                      <a:cubicBezTo>
                        <a:pt x="168" y="117"/>
                        <a:pt x="153" y="89"/>
                        <a:pt x="137" y="69"/>
                      </a:cubicBezTo>
                      <a:cubicBezTo>
                        <a:pt x="121" y="49"/>
                        <a:pt x="103" y="26"/>
                        <a:pt x="85" y="21"/>
                      </a:cubicBezTo>
                      <a:cubicBezTo>
                        <a:pt x="67" y="16"/>
                        <a:pt x="43" y="34"/>
                        <a:pt x="29" y="37"/>
                      </a:cubicBezTo>
                      <a:cubicBezTo>
                        <a:pt x="15" y="40"/>
                        <a:pt x="2" y="44"/>
                        <a:pt x="1" y="41"/>
                      </a:cubicBezTo>
                      <a:cubicBezTo>
                        <a:pt x="0" y="38"/>
                        <a:pt x="9" y="27"/>
                        <a:pt x="21" y="21"/>
                      </a:cubicBezTo>
                      <a:cubicBezTo>
                        <a:pt x="33" y="15"/>
                        <a:pt x="54" y="8"/>
                        <a:pt x="73" y="5"/>
                      </a:cubicBezTo>
                      <a:cubicBezTo>
                        <a:pt x="92" y="2"/>
                        <a:pt x="120" y="0"/>
                        <a:pt x="137" y="1"/>
                      </a:cubicBezTo>
                      <a:cubicBezTo>
                        <a:pt x="154" y="2"/>
                        <a:pt x="175" y="6"/>
                        <a:pt x="173" y="9"/>
                      </a:cubicBezTo>
                      <a:cubicBezTo>
                        <a:pt x="171" y="12"/>
                        <a:pt x="126" y="4"/>
                        <a:pt x="125" y="17"/>
                      </a:cubicBezTo>
                      <a:cubicBezTo>
                        <a:pt x="124" y="30"/>
                        <a:pt x="151" y="62"/>
                        <a:pt x="165" y="85"/>
                      </a:cubicBezTo>
                      <a:cubicBezTo>
                        <a:pt x="179" y="108"/>
                        <a:pt x="197" y="129"/>
                        <a:pt x="209" y="153"/>
                      </a:cubicBezTo>
                      <a:cubicBezTo>
                        <a:pt x="221" y="177"/>
                        <a:pt x="234" y="212"/>
                        <a:pt x="237" y="229"/>
                      </a:cubicBezTo>
                      <a:cubicBezTo>
                        <a:pt x="240" y="246"/>
                        <a:pt x="237" y="251"/>
                        <a:pt x="229" y="253"/>
                      </a:cubicBezTo>
                      <a:cubicBezTo>
                        <a:pt x="221" y="255"/>
                        <a:pt x="192" y="248"/>
                        <a:pt x="189" y="2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C4DB"/>
                    </a:gs>
                    <a:gs pos="100000">
                      <a:srgbClr val="A1BD7F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Google Shape;121;p33"/>
                <p:cNvSpPr/>
                <p:nvPr/>
              </p:nvSpPr>
              <p:spPr>
                <a:xfrm>
                  <a:off x="3242" y="2967"/>
                  <a:ext cx="284" cy="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341" extrusionOk="0">
                      <a:moveTo>
                        <a:pt x="38" y="0"/>
                      </a:moveTo>
                      <a:cubicBezTo>
                        <a:pt x="32" y="2"/>
                        <a:pt x="27" y="4"/>
                        <a:pt x="22" y="20"/>
                      </a:cubicBezTo>
                      <a:cubicBezTo>
                        <a:pt x="17" y="36"/>
                        <a:pt x="0" y="71"/>
                        <a:pt x="6" y="96"/>
                      </a:cubicBezTo>
                      <a:cubicBezTo>
                        <a:pt x="12" y="121"/>
                        <a:pt x="44" y="142"/>
                        <a:pt x="58" y="168"/>
                      </a:cubicBezTo>
                      <a:cubicBezTo>
                        <a:pt x="72" y="194"/>
                        <a:pt x="84" y="227"/>
                        <a:pt x="90" y="252"/>
                      </a:cubicBezTo>
                      <a:cubicBezTo>
                        <a:pt x="96" y="277"/>
                        <a:pt x="84" y="305"/>
                        <a:pt x="94" y="320"/>
                      </a:cubicBezTo>
                      <a:cubicBezTo>
                        <a:pt x="104" y="335"/>
                        <a:pt x="133" y="339"/>
                        <a:pt x="150" y="340"/>
                      </a:cubicBezTo>
                      <a:cubicBezTo>
                        <a:pt x="167" y="341"/>
                        <a:pt x="177" y="332"/>
                        <a:pt x="194" y="324"/>
                      </a:cubicBezTo>
                      <a:cubicBezTo>
                        <a:pt x="211" y="316"/>
                        <a:pt x="245" y="304"/>
                        <a:pt x="254" y="292"/>
                      </a:cubicBezTo>
                      <a:cubicBezTo>
                        <a:pt x="263" y="280"/>
                        <a:pt x="253" y="267"/>
                        <a:pt x="250" y="252"/>
                      </a:cubicBezTo>
                      <a:cubicBezTo>
                        <a:pt x="247" y="237"/>
                        <a:pt x="235" y="222"/>
                        <a:pt x="238" y="204"/>
                      </a:cubicBezTo>
                      <a:cubicBezTo>
                        <a:pt x="241" y="186"/>
                        <a:pt x="259" y="159"/>
                        <a:pt x="266" y="144"/>
                      </a:cubicBezTo>
                      <a:cubicBezTo>
                        <a:pt x="273" y="129"/>
                        <a:pt x="285" y="120"/>
                        <a:pt x="278" y="112"/>
                      </a:cubicBezTo>
                      <a:cubicBezTo>
                        <a:pt x="271" y="104"/>
                        <a:pt x="251" y="102"/>
                        <a:pt x="226" y="96"/>
                      </a:cubicBezTo>
                      <a:cubicBezTo>
                        <a:pt x="201" y="90"/>
                        <a:pt x="160" y="89"/>
                        <a:pt x="126" y="76"/>
                      </a:cubicBezTo>
                      <a:cubicBezTo>
                        <a:pt x="92" y="63"/>
                        <a:pt x="37" y="33"/>
                        <a:pt x="22" y="20"/>
                      </a:cubicBezTo>
                    </a:path>
                  </a:pathLst>
                </a:custGeom>
                <a:solidFill>
                  <a:srgbClr val="71896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" name="Google Shape;122;p33"/>
                <p:cNvSpPr/>
                <p:nvPr/>
              </p:nvSpPr>
              <p:spPr>
                <a:xfrm>
                  <a:off x="3272" y="2836"/>
                  <a:ext cx="192" cy="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306" extrusionOk="0">
                      <a:moveTo>
                        <a:pt x="109" y="143"/>
                      </a:moveTo>
                      <a:cubicBezTo>
                        <a:pt x="124" y="142"/>
                        <a:pt x="132" y="128"/>
                        <a:pt x="133" y="115"/>
                      </a:cubicBezTo>
                      <a:cubicBezTo>
                        <a:pt x="134" y="102"/>
                        <a:pt x="120" y="86"/>
                        <a:pt x="117" y="67"/>
                      </a:cubicBezTo>
                      <a:cubicBezTo>
                        <a:pt x="114" y="48"/>
                        <a:pt x="108" y="6"/>
                        <a:pt x="113" y="3"/>
                      </a:cubicBezTo>
                      <a:cubicBezTo>
                        <a:pt x="118" y="0"/>
                        <a:pt x="138" y="24"/>
                        <a:pt x="149" y="47"/>
                      </a:cubicBezTo>
                      <a:cubicBezTo>
                        <a:pt x="160" y="70"/>
                        <a:pt x="172" y="111"/>
                        <a:pt x="177" y="143"/>
                      </a:cubicBezTo>
                      <a:cubicBezTo>
                        <a:pt x="182" y="175"/>
                        <a:pt x="193" y="213"/>
                        <a:pt x="181" y="239"/>
                      </a:cubicBezTo>
                      <a:cubicBezTo>
                        <a:pt x="169" y="265"/>
                        <a:pt x="126" y="292"/>
                        <a:pt x="105" y="299"/>
                      </a:cubicBezTo>
                      <a:cubicBezTo>
                        <a:pt x="84" y="306"/>
                        <a:pt x="68" y="298"/>
                        <a:pt x="53" y="279"/>
                      </a:cubicBezTo>
                      <a:cubicBezTo>
                        <a:pt x="38" y="260"/>
                        <a:pt x="26" y="214"/>
                        <a:pt x="17" y="183"/>
                      </a:cubicBezTo>
                      <a:cubicBezTo>
                        <a:pt x="8" y="152"/>
                        <a:pt x="0" y="121"/>
                        <a:pt x="1" y="95"/>
                      </a:cubicBezTo>
                      <a:cubicBezTo>
                        <a:pt x="2" y="69"/>
                        <a:pt x="18" y="23"/>
                        <a:pt x="25" y="27"/>
                      </a:cubicBezTo>
                      <a:cubicBezTo>
                        <a:pt x="32" y="31"/>
                        <a:pt x="34" y="100"/>
                        <a:pt x="45" y="119"/>
                      </a:cubicBezTo>
                      <a:cubicBezTo>
                        <a:pt x="56" y="138"/>
                        <a:pt x="94" y="144"/>
                        <a:pt x="109" y="143"/>
                      </a:cubicBezTo>
                      <a:close/>
                    </a:path>
                  </a:pathLst>
                </a:custGeom>
                <a:solidFill>
                  <a:srgbClr val="596B6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" name="Google Shape;123;p33"/>
                <p:cNvSpPr/>
                <p:nvPr/>
              </p:nvSpPr>
              <p:spPr>
                <a:xfrm>
                  <a:off x="3269" y="2945"/>
                  <a:ext cx="262" cy="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" h="343" extrusionOk="0">
                      <a:moveTo>
                        <a:pt x="191" y="335"/>
                      </a:moveTo>
                      <a:cubicBezTo>
                        <a:pt x="209" y="329"/>
                        <a:pt x="224" y="316"/>
                        <a:pt x="227" y="303"/>
                      </a:cubicBezTo>
                      <a:cubicBezTo>
                        <a:pt x="230" y="290"/>
                        <a:pt x="210" y="270"/>
                        <a:pt x="207" y="255"/>
                      </a:cubicBezTo>
                      <a:cubicBezTo>
                        <a:pt x="204" y="240"/>
                        <a:pt x="202" y="231"/>
                        <a:pt x="207" y="215"/>
                      </a:cubicBezTo>
                      <a:cubicBezTo>
                        <a:pt x="212" y="199"/>
                        <a:pt x="231" y="177"/>
                        <a:pt x="239" y="159"/>
                      </a:cubicBezTo>
                      <a:cubicBezTo>
                        <a:pt x="247" y="141"/>
                        <a:pt x="263" y="118"/>
                        <a:pt x="255" y="107"/>
                      </a:cubicBezTo>
                      <a:cubicBezTo>
                        <a:pt x="247" y="96"/>
                        <a:pt x="212" y="100"/>
                        <a:pt x="191" y="91"/>
                      </a:cubicBezTo>
                      <a:cubicBezTo>
                        <a:pt x="170" y="82"/>
                        <a:pt x="142" y="66"/>
                        <a:pt x="127" y="51"/>
                      </a:cubicBezTo>
                      <a:cubicBezTo>
                        <a:pt x="112" y="36"/>
                        <a:pt x="108" y="0"/>
                        <a:pt x="99" y="3"/>
                      </a:cubicBezTo>
                      <a:cubicBezTo>
                        <a:pt x="90" y="6"/>
                        <a:pt x="84" y="45"/>
                        <a:pt x="75" y="71"/>
                      </a:cubicBezTo>
                      <a:cubicBezTo>
                        <a:pt x="66" y="97"/>
                        <a:pt x="55" y="137"/>
                        <a:pt x="43" y="159"/>
                      </a:cubicBezTo>
                      <a:cubicBezTo>
                        <a:pt x="31" y="181"/>
                        <a:pt x="0" y="192"/>
                        <a:pt x="3" y="203"/>
                      </a:cubicBezTo>
                      <a:cubicBezTo>
                        <a:pt x="6" y="214"/>
                        <a:pt x="45" y="218"/>
                        <a:pt x="63" y="227"/>
                      </a:cubicBezTo>
                      <a:cubicBezTo>
                        <a:pt x="81" y="236"/>
                        <a:pt x="103" y="240"/>
                        <a:pt x="111" y="255"/>
                      </a:cubicBezTo>
                      <a:cubicBezTo>
                        <a:pt x="119" y="270"/>
                        <a:pt x="110" y="301"/>
                        <a:pt x="111" y="315"/>
                      </a:cubicBezTo>
                      <a:cubicBezTo>
                        <a:pt x="112" y="329"/>
                        <a:pt x="103" y="335"/>
                        <a:pt x="119" y="339"/>
                      </a:cubicBezTo>
                      <a:cubicBezTo>
                        <a:pt x="135" y="343"/>
                        <a:pt x="173" y="341"/>
                        <a:pt x="191" y="33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1BD7F"/>
                    </a:gs>
                    <a:gs pos="50000">
                      <a:srgbClr val="596B66"/>
                    </a:gs>
                    <a:gs pos="100000">
                      <a:srgbClr val="A1BD7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4" name="Google Shape;124;p33"/>
              <p:cNvGrpSpPr/>
              <p:nvPr/>
            </p:nvGrpSpPr>
            <p:grpSpPr>
              <a:xfrm rot="-464120">
                <a:off x="4874" y="1540"/>
                <a:ext cx="685" cy="1851"/>
                <a:chOff x="4376" y="572"/>
                <a:chExt cx="1474" cy="3447"/>
              </a:xfrm>
            </p:grpSpPr>
            <p:sp>
              <p:nvSpPr>
                <p:cNvPr id="125" name="Google Shape;125;p33"/>
                <p:cNvSpPr/>
                <p:nvPr/>
              </p:nvSpPr>
              <p:spPr>
                <a:xfrm>
                  <a:off x="5106" y="611"/>
                  <a:ext cx="293" cy="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181" extrusionOk="0">
                      <a:moveTo>
                        <a:pt x="14" y="168"/>
                      </a:moveTo>
                      <a:cubicBezTo>
                        <a:pt x="0" y="155"/>
                        <a:pt x="16" y="40"/>
                        <a:pt x="22" y="20"/>
                      </a:cubicBezTo>
                      <a:cubicBezTo>
                        <a:pt x="28" y="0"/>
                        <a:pt x="39" y="50"/>
                        <a:pt x="50" y="48"/>
                      </a:cubicBezTo>
                      <a:cubicBezTo>
                        <a:pt x="61" y="46"/>
                        <a:pt x="77" y="10"/>
                        <a:pt x="86" y="8"/>
                      </a:cubicBezTo>
                      <a:cubicBezTo>
                        <a:pt x="95" y="6"/>
                        <a:pt x="96" y="35"/>
                        <a:pt x="106" y="36"/>
                      </a:cubicBezTo>
                      <a:cubicBezTo>
                        <a:pt x="116" y="37"/>
                        <a:pt x="135" y="13"/>
                        <a:pt x="146" y="12"/>
                      </a:cubicBezTo>
                      <a:cubicBezTo>
                        <a:pt x="157" y="11"/>
                        <a:pt x="163" y="28"/>
                        <a:pt x="174" y="28"/>
                      </a:cubicBezTo>
                      <a:cubicBezTo>
                        <a:pt x="185" y="28"/>
                        <a:pt x="197" y="12"/>
                        <a:pt x="210" y="12"/>
                      </a:cubicBezTo>
                      <a:cubicBezTo>
                        <a:pt x="223" y="12"/>
                        <a:pt x="241" y="23"/>
                        <a:pt x="254" y="28"/>
                      </a:cubicBezTo>
                      <a:cubicBezTo>
                        <a:pt x="267" y="33"/>
                        <a:pt x="293" y="31"/>
                        <a:pt x="286" y="40"/>
                      </a:cubicBezTo>
                      <a:cubicBezTo>
                        <a:pt x="279" y="49"/>
                        <a:pt x="240" y="71"/>
                        <a:pt x="210" y="80"/>
                      </a:cubicBezTo>
                      <a:cubicBezTo>
                        <a:pt x="180" y="89"/>
                        <a:pt x="139" y="79"/>
                        <a:pt x="106" y="96"/>
                      </a:cubicBezTo>
                      <a:cubicBezTo>
                        <a:pt x="73" y="113"/>
                        <a:pt x="28" y="181"/>
                        <a:pt x="14" y="168"/>
                      </a:cubicBezTo>
                      <a:close/>
                    </a:path>
                  </a:pathLst>
                </a:custGeom>
                <a:solidFill>
                  <a:srgbClr val="E1A3B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" name="Google Shape;126;p33"/>
                <p:cNvSpPr/>
                <p:nvPr/>
              </p:nvSpPr>
              <p:spPr>
                <a:xfrm>
                  <a:off x="4403" y="1074"/>
                  <a:ext cx="179" cy="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206" extrusionOk="0">
                      <a:moveTo>
                        <a:pt x="47" y="4"/>
                      </a:moveTo>
                      <a:cubicBezTo>
                        <a:pt x="31" y="0"/>
                        <a:pt x="17" y="39"/>
                        <a:pt x="15" y="52"/>
                      </a:cubicBezTo>
                      <a:cubicBezTo>
                        <a:pt x="13" y="65"/>
                        <a:pt x="37" y="72"/>
                        <a:pt x="35" y="80"/>
                      </a:cubicBezTo>
                      <a:cubicBezTo>
                        <a:pt x="33" y="88"/>
                        <a:pt x="2" y="91"/>
                        <a:pt x="3" y="100"/>
                      </a:cubicBezTo>
                      <a:cubicBezTo>
                        <a:pt x="4" y="109"/>
                        <a:pt x="42" y="125"/>
                        <a:pt x="43" y="136"/>
                      </a:cubicBezTo>
                      <a:cubicBezTo>
                        <a:pt x="44" y="147"/>
                        <a:pt x="0" y="156"/>
                        <a:pt x="7" y="164"/>
                      </a:cubicBezTo>
                      <a:cubicBezTo>
                        <a:pt x="14" y="172"/>
                        <a:pt x="55" y="180"/>
                        <a:pt x="83" y="184"/>
                      </a:cubicBezTo>
                      <a:cubicBezTo>
                        <a:pt x="111" y="188"/>
                        <a:pt x="170" y="206"/>
                        <a:pt x="175" y="188"/>
                      </a:cubicBezTo>
                      <a:cubicBezTo>
                        <a:pt x="180" y="170"/>
                        <a:pt x="133" y="105"/>
                        <a:pt x="111" y="76"/>
                      </a:cubicBezTo>
                      <a:cubicBezTo>
                        <a:pt x="89" y="47"/>
                        <a:pt x="63" y="8"/>
                        <a:pt x="47" y="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7B7CA"/>
                    </a:gs>
                    <a:gs pos="100000">
                      <a:srgbClr val="FBE9F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Google Shape;127;p33"/>
                <p:cNvSpPr/>
                <p:nvPr/>
              </p:nvSpPr>
              <p:spPr>
                <a:xfrm>
                  <a:off x="4376" y="1042"/>
                  <a:ext cx="317" cy="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" h="225" extrusionOk="0">
                      <a:moveTo>
                        <a:pt x="75" y="5"/>
                      </a:moveTo>
                      <a:cubicBezTo>
                        <a:pt x="54" y="0"/>
                        <a:pt x="42" y="5"/>
                        <a:pt x="31" y="13"/>
                      </a:cubicBezTo>
                      <a:cubicBezTo>
                        <a:pt x="20" y="21"/>
                        <a:pt x="0" y="46"/>
                        <a:pt x="11" y="53"/>
                      </a:cubicBezTo>
                      <a:cubicBezTo>
                        <a:pt x="22" y="60"/>
                        <a:pt x="80" y="44"/>
                        <a:pt x="99" y="53"/>
                      </a:cubicBezTo>
                      <a:cubicBezTo>
                        <a:pt x="118" y="62"/>
                        <a:pt x="117" y="86"/>
                        <a:pt x="127" y="109"/>
                      </a:cubicBezTo>
                      <a:cubicBezTo>
                        <a:pt x="137" y="132"/>
                        <a:pt x="140" y="170"/>
                        <a:pt x="159" y="189"/>
                      </a:cubicBezTo>
                      <a:cubicBezTo>
                        <a:pt x="178" y="208"/>
                        <a:pt x="219" y="225"/>
                        <a:pt x="243" y="221"/>
                      </a:cubicBezTo>
                      <a:cubicBezTo>
                        <a:pt x="267" y="217"/>
                        <a:pt x="318" y="195"/>
                        <a:pt x="303" y="165"/>
                      </a:cubicBezTo>
                      <a:cubicBezTo>
                        <a:pt x="288" y="135"/>
                        <a:pt x="194" y="64"/>
                        <a:pt x="155" y="41"/>
                      </a:cubicBezTo>
                      <a:cubicBezTo>
                        <a:pt x="116" y="18"/>
                        <a:pt x="96" y="10"/>
                        <a:pt x="75" y="5"/>
                      </a:cubicBezTo>
                      <a:close/>
                    </a:path>
                  </a:pathLst>
                </a:custGeom>
                <a:solidFill>
                  <a:srgbClr val="E1A3B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" name="Google Shape;128;p33"/>
                <p:cNvSpPr/>
                <p:nvPr/>
              </p:nvSpPr>
              <p:spPr>
                <a:xfrm>
                  <a:off x="4464" y="730"/>
                  <a:ext cx="616" cy="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" h="278" extrusionOk="0">
                      <a:moveTo>
                        <a:pt x="7" y="261"/>
                      </a:moveTo>
                      <a:cubicBezTo>
                        <a:pt x="0" y="248"/>
                        <a:pt x="1" y="210"/>
                        <a:pt x="7" y="197"/>
                      </a:cubicBezTo>
                      <a:cubicBezTo>
                        <a:pt x="13" y="184"/>
                        <a:pt x="36" y="195"/>
                        <a:pt x="43" y="185"/>
                      </a:cubicBezTo>
                      <a:cubicBezTo>
                        <a:pt x="50" y="175"/>
                        <a:pt x="41" y="144"/>
                        <a:pt x="47" y="137"/>
                      </a:cubicBezTo>
                      <a:cubicBezTo>
                        <a:pt x="53" y="130"/>
                        <a:pt x="72" y="148"/>
                        <a:pt x="79" y="141"/>
                      </a:cubicBezTo>
                      <a:cubicBezTo>
                        <a:pt x="86" y="134"/>
                        <a:pt x="80" y="105"/>
                        <a:pt x="91" y="97"/>
                      </a:cubicBezTo>
                      <a:cubicBezTo>
                        <a:pt x="102" y="89"/>
                        <a:pt x="128" y="102"/>
                        <a:pt x="143" y="93"/>
                      </a:cubicBezTo>
                      <a:cubicBezTo>
                        <a:pt x="158" y="84"/>
                        <a:pt x="168" y="52"/>
                        <a:pt x="179" y="45"/>
                      </a:cubicBezTo>
                      <a:cubicBezTo>
                        <a:pt x="190" y="38"/>
                        <a:pt x="197" y="57"/>
                        <a:pt x="207" y="53"/>
                      </a:cubicBezTo>
                      <a:cubicBezTo>
                        <a:pt x="217" y="49"/>
                        <a:pt x="226" y="25"/>
                        <a:pt x="239" y="21"/>
                      </a:cubicBezTo>
                      <a:cubicBezTo>
                        <a:pt x="252" y="17"/>
                        <a:pt x="274" y="32"/>
                        <a:pt x="287" y="29"/>
                      </a:cubicBezTo>
                      <a:cubicBezTo>
                        <a:pt x="300" y="26"/>
                        <a:pt x="302" y="0"/>
                        <a:pt x="315" y="1"/>
                      </a:cubicBezTo>
                      <a:cubicBezTo>
                        <a:pt x="328" y="2"/>
                        <a:pt x="344" y="32"/>
                        <a:pt x="363" y="37"/>
                      </a:cubicBezTo>
                      <a:cubicBezTo>
                        <a:pt x="382" y="42"/>
                        <a:pt x="414" y="33"/>
                        <a:pt x="431" y="33"/>
                      </a:cubicBezTo>
                      <a:cubicBezTo>
                        <a:pt x="448" y="33"/>
                        <a:pt x="452" y="31"/>
                        <a:pt x="463" y="37"/>
                      </a:cubicBezTo>
                      <a:cubicBezTo>
                        <a:pt x="474" y="43"/>
                        <a:pt x="485" y="70"/>
                        <a:pt x="495" y="69"/>
                      </a:cubicBezTo>
                      <a:cubicBezTo>
                        <a:pt x="505" y="68"/>
                        <a:pt x="514" y="32"/>
                        <a:pt x="523" y="33"/>
                      </a:cubicBezTo>
                      <a:cubicBezTo>
                        <a:pt x="532" y="34"/>
                        <a:pt x="540" y="75"/>
                        <a:pt x="547" y="77"/>
                      </a:cubicBezTo>
                      <a:cubicBezTo>
                        <a:pt x="554" y="79"/>
                        <a:pt x="556" y="41"/>
                        <a:pt x="567" y="45"/>
                      </a:cubicBezTo>
                      <a:cubicBezTo>
                        <a:pt x="578" y="49"/>
                        <a:pt x="618" y="76"/>
                        <a:pt x="615" y="101"/>
                      </a:cubicBezTo>
                      <a:cubicBezTo>
                        <a:pt x="612" y="126"/>
                        <a:pt x="592" y="189"/>
                        <a:pt x="547" y="193"/>
                      </a:cubicBezTo>
                      <a:cubicBezTo>
                        <a:pt x="502" y="197"/>
                        <a:pt x="396" y="122"/>
                        <a:pt x="347" y="125"/>
                      </a:cubicBezTo>
                      <a:cubicBezTo>
                        <a:pt x="298" y="128"/>
                        <a:pt x="285" y="192"/>
                        <a:pt x="251" y="209"/>
                      </a:cubicBezTo>
                      <a:cubicBezTo>
                        <a:pt x="217" y="226"/>
                        <a:pt x="176" y="214"/>
                        <a:pt x="143" y="225"/>
                      </a:cubicBezTo>
                      <a:cubicBezTo>
                        <a:pt x="110" y="236"/>
                        <a:pt x="74" y="268"/>
                        <a:pt x="51" y="273"/>
                      </a:cubicBezTo>
                      <a:cubicBezTo>
                        <a:pt x="28" y="278"/>
                        <a:pt x="14" y="274"/>
                        <a:pt x="7" y="26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1A3BC"/>
                    </a:gs>
                    <a:gs pos="100000">
                      <a:srgbClr val="FEC4DB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" name="Google Shape;129;p33"/>
                <p:cNvSpPr/>
                <p:nvPr/>
              </p:nvSpPr>
              <p:spPr>
                <a:xfrm>
                  <a:off x="4403" y="762"/>
                  <a:ext cx="749" cy="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609" extrusionOk="0">
                      <a:moveTo>
                        <a:pt x="333" y="518"/>
                      </a:moveTo>
                      <a:cubicBezTo>
                        <a:pt x="263" y="489"/>
                        <a:pt x="226" y="459"/>
                        <a:pt x="189" y="430"/>
                      </a:cubicBezTo>
                      <a:cubicBezTo>
                        <a:pt x="152" y="401"/>
                        <a:pt x="143" y="371"/>
                        <a:pt x="113" y="346"/>
                      </a:cubicBezTo>
                      <a:cubicBezTo>
                        <a:pt x="83" y="321"/>
                        <a:pt x="18" y="295"/>
                        <a:pt x="9" y="278"/>
                      </a:cubicBezTo>
                      <a:cubicBezTo>
                        <a:pt x="0" y="261"/>
                        <a:pt x="50" y="257"/>
                        <a:pt x="57" y="246"/>
                      </a:cubicBezTo>
                      <a:cubicBezTo>
                        <a:pt x="64" y="235"/>
                        <a:pt x="43" y="220"/>
                        <a:pt x="49" y="214"/>
                      </a:cubicBezTo>
                      <a:cubicBezTo>
                        <a:pt x="55" y="208"/>
                        <a:pt x="86" y="218"/>
                        <a:pt x="93" y="210"/>
                      </a:cubicBezTo>
                      <a:cubicBezTo>
                        <a:pt x="100" y="202"/>
                        <a:pt x="87" y="173"/>
                        <a:pt x="93" y="166"/>
                      </a:cubicBezTo>
                      <a:cubicBezTo>
                        <a:pt x="99" y="159"/>
                        <a:pt x="121" y="173"/>
                        <a:pt x="129" y="166"/>
                      </a:cubicBezTo>
                      <a:cubicBezTo>
                        <a:pt x="137" y="159"/>
                        <a:pt x="132" y="133"/>
                        <a:pt x="141" y="126"/>
                      </a:cubicBezTo>
                      <a:cubicBezTo>
                        <a:pt x="150" y="119"/>
                        <a:pt x="172" y="133"/>
                        <a:pt x="181" y="126"/>
                      </a:cubicBezTo>
                      <a:cubicBezTo>
                        <a:pt x="190" y="119"/>
                        <a:pt x="183" y="92"/>
                        <a:pt x="193" y="86"/>
                      </a:cubicBezTo>
                      <a:cubicBezTo>
                        <a:pt x="203" y="80"/>
                        <a:pt x="232" y="97"/>
                        <a:pt x="241" y="90"/>
                      </a:cubicBezTo>
                      <a:cubicBezTo>
                        <a:pt x="250" y="83"/>
                        <a:pt x="238" y="53"/>
                        <a:pt x="245" y="46"/>
                      </a:cubicBezTo>
                      <a:cubicBezTo>
                        <a:pt x="252" y="39"/>
                        <a:pt x="273" y="53"/>
                        <a:pt x="285" y="46"/>
                      </a:cubicBezTo>
                      <a:cubicBezTo>
                        <a:pt x="297" y="39"/>
                        <a:pt x="302" y="4"/>
                        <a:pt x="317" y="2"/>
                      </a:cubicBezTo>
                      <a:cubicBezTo>
                        <a:pt x="332" y="0"/>
                        <a:pt x="359" y="31"/>
                        <a:pt x="377" y="34"/>
                      </a:cubicBezTo>
                      <a:cubicBezTo>
                        <a:pt x="395" y="37"/>
                        <a:pt x="411" y="15"/>
                        <a:pt x="425" y="18"/>
                      </a:cubicBezTo>
                      <a:cubicBezTo>
                        <a:pt x="439" y="21"/>
                        <a:pt x="441" y="45"/>
                        <a:pt x="461" y="54"/>
                      </a:cubicBezTo>
                      <a:cubicBezTo>
                        <a:pt x="481" y="63"/>
                        <a:pt x="528" y="63"/>
                        <a:pt x="545" y="70"/>
                      </a:cubicBezTo>
                      <a:cubicBezTo>
                        <a:pt x="562" y="77"/>
                        <a:pt x="556" y="97"/>
                        <a:pt x="565" y="98"/>
                      </a:cubicBezTo>
                      <a:cubicBezTo>
                        <a:pt x="574" y="99"/>
                        <a:pt x="586" y="73"/>
                        <a:pt x="597" y="78"/>
                      </a:cubicBezTo>
                      <a:cubicBezTo>
                        <a:pt x="608" y="83"/>
                        <a:pt x="613" y="116"/>
                        <a:pt x="629" y="126"/>
                      </a:cubicBezTo>
                      <a:cubicBezTo>
                        <a:pt x="645" y="136"/>
                        <a:pt x="681" y="111"/>
                        <a:pt x="693" y="138"/>
                      </a:cubicBezTo>
                      <a:cubicBezTo>
                        <a:pt x="705" y="165"/>
                        <a:pt x="692" y="253"/>
                        <a:pt x="701" y="286"/>
                      </a:cubicBezTo>
                      <a:cubicBezTo>
                        <a:pt x="710" y="319"/>
                        <a:pt x="744" y="314"/>
                        <a:pt x="749" y="338"/>
                      </a:cubicBezTo>
                      <a:cubicBezTo>
                        <a:pt x="754" y="362"/>
                        <a:pt x="740" y="396"/>
                        <a:pt x="729" y="430"/>
                      </a:cubicBezTo>
                      <a:cubicBezTo>
                        <a:pt x="718" y="464"/>
                        <a:pt x="701" y="513"/>
                        <a:pt x="681" y="542"/>
                      </a:cubicBezTo>
                      <a:cubicBezTo>
                        <a:pt x="661" y="571"/>
                        <a:pt x="667" y="609"/>
                        <a:pt x="609" y="606"/>
                      </a:cubicBezTo>
                      <a:cubicBezTo>
                        <a:pt x="551" y="603"/>
                        <a:pt x="403" y="547"/>
                        <a:pt x="333" y="51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C4DB"/>
                    </a:gs>
                    <a:gs pos="100000">
                      <a:srgbClr val="FFE5F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Google Shape;130;p33"/>
                <p:cNvSpPr/>
                <p:nvPr/>
              </p:nvSpPr>
              <p:spPr>
                <a:xfrm>
                  <a:off x="4582" y="1153"/>
                  <a:ext cx="601" cy="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359" extrusionOk="0">
                      <a:moveTo>
                        <a:pt x="499" y="7"/>
                      </a:moveTo>
                      <a:cubicBezTo>
                        <a:pt x="476" y="0"/>
                        <a:pt x="480" y="126"/>
                        <a:pt x="455" y="135"/>
                      </a:cubicBezTo>
                      <a:cubicBezTo>
                        <a:pt x="430" y="144"/>
                        <a:pt x="374" y="64"/>
                        <a:pt x="351" y="59"/>
                      </a:cubicBezTo>
                      <a:cubicBezTo>
                        <a:pt x="328" y="54"/>
                        <a:pt x="340" y="108"/>
                        <a:pt x="319" y="107"/>
                      </a:cubicBezTo>
                      <a:cubicBezTo>
                        <a:pt x="298" y="106"/>
                        <a:pt x="237" y="55"/>
                        <a:pt x="223" y="55"/>
                      </a:cubicBezTo>
                      <a:cubicBezTo>
                        <a:pt x="209" y="55"/>
                        <a:pt x="256" y="111"/>
                        <a:pt x="235" y="107"/>
                      </a:cubicBezTo>
                      <a:cubicBezTo>
                        <a:pt x="214" y="103"/>
                        <a:pt x="120" y="38"/>
                        <a:pt x="99" y="31"/>
                      </a:cubicBezTo>
                      <a:cubicBezTo>
                        <a:pt x="78" y="24"/>
                        <a:pt x="127" y="64"/>
                        <a:pt x="111" y="63"/>
                      </a:cubicBezTo>
                      <a:cubicBezTo>
                        <a:pt x="95" y="62"/>
                        <a:pt x="6" y="12"/>
                        <a:pt x="3" y="23"/>
                      </a:cubicBezTo>
                      <a:cubicBezTo>
                        <a:pt x="0" y="34"/>
                        <a:pt x="60" y="102"/>
                        <a:pt x="91" y="131"/>
                      </a:cubicBezTo>
                      <a:cubicBezTo>
                        <a:pt x="122" y="160"/>
                        <a:pt x="146" y="170"/>
                        <a:pt x="187" y="195"/>
                      </a:cubicBezTo>
                      <a:cubicBezTo>
                        <a:pt x="228" y="220"/>
                        <a:pt x="293" y="253"/>
                        <a:pt x="339" y="279"/>
                      </a:cubicBezTo>
                      <a:cubicBezTo>
                        <a:pt x="385" y="305"/>
                        <a:pt x="430" y="359"/>
                        <a:pt x="463" y="351"/>
                      </a:cubicBezTo>
                      <a:cubicBezTo>
                        <a:pt x="496" y="343"/>
                        <a:pt x="517" y="260"/>
                        <a:pt x="539" y="231"/>
                      </a:cubicBezTo>
                      <a:cubicBezTo>
                        <a:pt x="561" y="202"/>
                        <a:pt x="602" y="211"/>
                        <a:pt x="595" y="175"/>
                      </a:cubicBezTo>
                      <a:cubicBezTo>
                        <a:pt x="588" y="139"/>
                        <a:pt x="522" y="14"/>
                        <a:pt x="499" y="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E5F0"/>
                    </a:gs>
                    <a:gs pos="100000">
                      <a:srgbClr val="D0DEC0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" name="Google Shape;131;p33"/>
                <p:cNvSpPr/>
                <p:nvPr/>
              </p:nvSpPr>
              <p:spPr>
                <a:xfrm>
                  <a:off x="5187" y="572"/>
                  <a:ext cx="663" cy="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910" extrusionOk="0">
                      <a:moveTo>
                        <a:pt x="21" y="747"/>
                      </a:moveTo>
                      <a:cubicBezTo>
                        <a:pt x="32" y="696"/>
                        <a:pt x="47" y="597"/>
                        <a:pt x="81" y="483"/>
                      </a:cubicBezTo>
                      <a:cubicBezTo>
                        <a:pt x="115" y="369"/>
                        <a:pt x="196" y="126"/>
                        <a:pt x="225" y="63"/>
                      </a:cubicBezTo>
                      <a:cubicBezTo>
                        <a:pt x="254" y="0"/>
                        <a:pt x="247" y="101"/>
                        <a:pt x="257" y="107"/>
                      </a:cubicBezTo>
                      <a:cubicBezTo>
                        <a:pt x="267" y="113"/>
                        <a:pt x="276" y="94"/>
                        <a:pt x="285" y="99"/>
                      </a:cubicBezTo>
                      <a:cubicBezTo>
                        <a:pt x="294" y="104"/>
                        <a:pt x="297" y="129"/>
                        <a:pt x="309" y="135"/>
                      </a:cubicBezTo>
                      <a:cubicBezTo>
                        <a:pt x="321" y="141"/>
                        <a:pt x="349" y="128"/>
                        <a:pt x="357" y="135"/>
                      </a:cubicBezTo>
                      <a:cubicBezTo>
                        <a:pt x="365" y="142"/>
                        <a:pt x="349" y="169"/>
                        <a:pt x="357" y="175"/>
                      </a:cubicBezTo>
                      <a:cubicBezTo>
                        <a:pt x="365" y="181"/>
                        <a:pt x="396" y="166"/>
                        <a:pt x="405" y="171"/>
                      </a:cubicBezTo>
                      <a:cubicBezTo>
                        <a:pt x="414" y="176"/>
                        <a:pt x="405" y="198"/>
                        <a:pt x="413" y="203"/>
                      </a:cubicBezTo>
                      <a:cubicBezTo>
                        <a:pt x="421" y="208"/>
                        <a:pt x="444" y="190"/>
                        <a:pt x="453" y="199"/>
                      </a:cubicBezTo>
                      <a:cubicBezTo>
                        <a:pt x="462" y="208"/>
                        <a:pt x="456" y="251"/>
                        <a:pt x="465" y="259"/>
                      </a:cubicBezTo>
                      <a:cubicBezTo>
                        <a:pt x="474" y="267"/>
                        <a:pt x="494" y="242"/>
                        <a:pt x="505" y="247"/>
                      </a:cubicBezTo>
                      <a:cubicBezTo>
                        <a:pt x="516" y="252"/>
                        <a:pt x="518" y="285"/>
                        <a:pt x="529" y="291"/>
                      </a:cubicBezTo>
                      <a:cubicBezTo>
                        <a:pt x="540" y="297"/>
                        <a:pt x="563" y="276"/>
                        <a:pt x="569" y="283"/>
                      </a:cubicBezTo>
                      <a:cubicBezTo>
                        <a:pt x="575" y="290"/>
                        <a:pt x="562" y="316"/>
                        <a:pt x="565" y="331"/>
                      </a:cubicBezTo>
                      <a:cubicBezTo>
                        <a:pt x="568" y="346"/>
                        <a:pt x="575" y="364"/>
                        <a:pt x="585" y="375"/>
                      </a:cubicBezTo>
                      <a:cubicBezTo>
                        <a:pt x="595" y="386"/>
                        <a:pt x="619" y="384"/>
                        <a:pt x="625" y="395"/>
                      </a:cubicBezTo>
                      <a:cubicBezTo>
                        <a:pt x="631" y="406"/>
                        <a:pt x="618" y="425"/>
                        <a:pt x="621" y="439"/>
                      </a:cubicBezTo>
                      <a:cubicBezTo>
                        <a:pt x="624" y="453"/>
                        <a:pt x="635" y="467"/>
                        <a:pt x="641" y="479"/>
                      </a:cubicBezTo>
                      <a:cubicBezTo>
                        <a:pt x="647" y="491"/>
                        <a:pt x="660" y="501"/>
                        <a:pt x="657" y="511"/>
                      </a:cubicBezTo>
                      <a:cubicBezTo>
                        <a:pt x="654" y="521"/>
                        <a:pt x="626" y="528"/>
                        <a:pt x="625" y="539"/>
                      </a:cubicBezTo>
                      <a:cubicBezTo>
                        <a:pt x="624" y="550"/>
                        <a:pt x="650" y="564"/>
                        <a:pt x="653" y="575"/>
                      </a:cubicBezTo>
                      <a:cubicBezTo>
                        <a:pt x="656" y="586"/>
                        <a:pt x="640" y="596"/>
                        <a:pt x="641" y="603"/>
                      </a:cubicBezTo>
                      <a:cubicBezTo>
                        <a:pt x="642" y="610"/>
                        <a:pt x="660" y="610"/>
                        <a:pt x="661" y="619"/>
                      </a:cubicBezTo>
                      <a:cubicBezTo>
                        <a:pt x="662" y="628"/>
                        <a:pt x="651" y="645"/>
                        <a:pt x="645" y="655"/>
                      </a:cubicBezTo>
                      <a:cubicBezTo>
                        <a:pt x="639" y="665"/>
                        <a:pt x="644" y="661"/>
                        <a:pt x="625" y="679"/>
                      </a:cubicBezTo>
                      <a:cubicBezTo>
                        <a:pt x="606" y="697"/>
                        <a:pt x="563" y="728"/>
                        <a:pt x="529" y="763"/>
                      </a:cubicBezTo>
                      <a:cubicBezTo>
                        <a:pt x="495" y="798"/>
                        <a:pt x="457" y="872"/>
                        <a:pt x="421" y="891"/>
                      </a:cubicBezTo>
                      <a:cubicBezTo>
                        <a:pt x="385" y="910"/>
                        <a:pt x="347" y="883"/>
                        <a:pt x="313" y="879"/>
                      </a:cubicBezTo>
                      <a:cubicBezTo>
                        <a:pt x="279" y="875"/>
                        <a:pt x="248" y="866"/>
                        <a:pt x="217" y="867"/>
                      </a:cubicBezTo>
                      <a:cubicBezTo>
                        <a:pt x="186" y="868"/>
                        <a:pt x="158" y="900"/>
                        <a:pt x="125" y="887"/>
                      </a:cubicBezTo>
                      <a:cubicBezTo>
                        <a:pt x="92" y="874"/>
                        <a:pt x="34" y="814"/>
                        <a:pt x="17" y="791"/>
                      </a:cubicBezTo>
                      <a:cubicBezTo>
                        <a:pt x="0" y="768"/>
                        <a:pt x="10" y="798"/>
                        <a:pt x="21" y="7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7B7CA"/>
                    </a:gs>
                    <a:gs pos="100000">
                      <a:srgbClr val="FBE9F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132;p33"/>
                <p:cNvSpPr/>
                <p:nvPr/>
              </p:nvSpPr>
              <p:spPr>
                <a:xfrm>
                  <a:off x="5260" y="917"/>
                  <a:ext cx="394" cy="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" h="568" extrusionOk="0">
                      <a:moveTo>
                        <a:pt x="0" y="457"/>
                      </a:moveTo>
                      <a:cubicBezTo>
                        <a:pt x="0" y="422"/>
                        <a:pt x="14" y="387"/>
                        <a:pt x="32" y="349"/>
                      </a:cubicBezTo>
                      <a:cubicBezTo>
                        <a:pt x="50" y="311"/>
                        <a:pt x="81" y="281"/>
                        <a:pt x="108" y="225"/>
                      </a:cubicBezTo>
                      <a:cubicBezTo>
                        <a:pt x="135" y="169"/>
                        <a:pt x="181" y="26"/>
                        <a:pt x="192" y="13"/>
                      </a:cubicBezTo>
                      <a:cubicBezTo>
                        <a:pt x="203" y="0"/>
                        <a:pt x="171" y="131"/>
                        <a:pt x="176" y="149"/>
                      </a:cubicBezTo>
                      <a:cubicBezTo>
                        <a:pt x="181" y="167"/>
                        <a:pt x="217" y="104"/>
                        <a:pt x="220" y="121"/>
                      </a:cubicBezTo>
                      <a:cubicBezTo>
                        <a:pt x="223" y="138"/>
                        <a:pt x="183" y="237"/>
                        <a:pt x="192" y="249"/>
                      </a:cubicBezTo>
                      <a:cubicBezTo>
                        <a:pt x="201" y="261"/>
                        <a:pt x="269" y="183"/>
                        <a:pt x="276" y="193"/>
                      </a:cubicBezTo>
                      <a:cubicBezTo>
                        <a:pt x="283" y="203"/>
                        <a:pt x="213" y="298"/>
                        <a:pt x="232" y="309"/>
                      </a:cubicBezTo>
                      <a:cubicBezTo>
                        <a:pt x="251" y="320"/>
                        <a:pt x="384" y="248"/>
                        <a:pt x="388" y="261"/>
                      </a:cubicBezTo>
                      <a:cubicBezTo>
                        <a:pt x="392" y="274"/>
                        <a:pt x="272" y="360"/>
                        <a:pt x="256" y="385"/>
                      </a:cubicBezTo>
                      <a:cubicBezTo>
                        <a:pt x="240" y="410"/>
                        <a:pt x="301" y="394"/>
                        <a:pt x="292" y="409"/>
                      </a:cubicBezTo>
                      <a:cubicBezTo>
                        <a:pt x="283" y="424"/>
                        <a:pt x="233" y="455"/>
                        <a:pt x="204" y="473"/>
                      </a:cubicBezTo>
                      <a:cubicBezTo>
                        <a:pt x="175" y="491"/>
                        <a:pt x="149" y="503"/>
                        <a:pt x="120" y="517"/>
                      </a:cubicBezTo>
                      <a:cubicBezTo>
                        <a:pt x="91" y="531"/>
                        <a:pt x="52" y="568"/>
                        <a:pt x="32" y="557"/>
                      </a:cubicBezTo>
                      <a:cubicBezTo>
                        <a:pt x="12" y="546"/>
                        <a:pt x="0" y="492"/>
                        <a:pt x="0" y="45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7B7CA"/>
                    </a:gs>
                    <a:gs pos="100000">
                      <a:srgbClr val="FBE9F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" name="Google Shape;133;p33"/>
                <p:cNvSpPr/>
                <p:nvPr/>
              </p:nvSpPr>
              <p:spPr>
                <a:xfrm>
                  <a:off x="4958" y="623"/>
                  <a:ext cx="465" cy="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741" extrusionOk="0">
                      <a:moveTo>
                        <a:pt x="193" y="705"/>
                      </a:moveTo>
                      <a:cubicBezTo>
                        <a:pt x="174" y="690"/>
                        <a:pt x="163" y="656"/>
                        <a:pt x="141" y="629"/>
                      </a:cubicBezTo>
                      <a:cubicBezTo>
                        <a:pt x="119" y="602"/>
                        <a:pt x="80" y="577"/>
                        <a:pt x="61" y="545"/>
                      </a:cubicBezTo>
                      <a:cubicBezTo>
                        <a:pt x="42" y="513"/>
                        <a:pt x="35" y="466"/>
                        <a:pt x="25" y="437"/>
                      </a:cubicBezTo>
                      <a:cubicBezTo>
                        <a:pt x="15" y="408"/>
                        <a:pt x="2" y="397"/>
                        <a:pt x="1" y="369"/>
                      </a:cubicBezTo>
                      <a:cubicBezTo>
                        <a:pt x="0" y="341"/>
                        <a:pt x="6" y="284"/>
                        <a:pt x="17" y="269"/>
                      </a:cubicBezTo>
                      <a:cubicBezTo>
                        <a:pt x="28" y="254"/>
                        <a:pt x="58" y="286"/>
                        <a:pt x="65" y="281"/>
                      </a:cubicBezTo>
                      <a:cubicBezTo>
                        <a:pt x="72" y="276"/>
                        <a:pt x="56" y="245"/>
                        <a:pt x="61" y="237"/>
                      </a:cubicBezTo>
                      <a:cubicBezTo>
                        <a:pt x="66" y="229"/>
                        <a:pt x="92" y="245"/>
                        <a:pt x="93" y="233"/>
                      </a:cubicBezTo>
                      <a:cubicBezTo>
                        <a:pt x="94" y="221"/>
                        <a:pt x="67" y="175"/>
                        <a:pt x="69" y="165"/>
                      </a:cubicBezTo>
                      <a:cubicBezTo>
                        <a:pt x="71" y="155"/>
                        <a:pt x="98" y="180"/>
                        <a:pt x="105" y="173"/>
                      </a:cubicBezTo>
                      <a:cubicBezTo>
                        <a:pt x="112" y="166"/>
                        <a:pt x="104" y="130"/>
                        <a:pt x="113" y="125"/>
                      </a:cubicBezTo>
                      <a:cubicBezTo>
                        <a:pt x="122" y="120"/>
                        <a:pt x="153" y="146"/>
                        <a:pt x="161" y="141"/>
                      </a:cubicBezTo>
                      <a:cubicBezTo>
                        <a:pt x="169" y="136"/>
                        <a:pt x="155" y="100"/>
                        <a:pt x="161" y="93"/>
                      </a:cubicBezTo>
                      <a:cubicBezTo>
                        <a:pt x="167" y="86"/>
                        <a:pt x="184" y="101"/>
                        <a:pt x="197" y="97"/>
                      </a:cubicBezTo>
                      <a:cubicBezTo>
                        <a:pt x="210" y="93"/>
                        <a:pt x="222" y="69"/>
                        <a:pt x="237" y="69"/>
                      </a:cubicBezTo>
                      <a:cubicBezTo>
                        <a:pt x="252" y="69"/>
                        <a:pt x="274" y="104"/>
                        <a:pt x="285" y="97"/>
                      </a:cubicBezTo>
                      <a:cubicBezTo>
                        <a:pt x="296" y="90"/>
                        <a:pt x="291" y="38"/>
                        <a:pt x="301" y="25"/>
                      </a:cubicBezTo>
                      <a:cubicBezTo>
                        <a:pt x="311" y="12"/>
                        <a:pt x="332" y="14"/>
                        <a:pt x="345" y="17"/>
                      </a:cubicBezTo>
                      <a:cubicBezTo>
                        <a:pt x="358" y="20"/>
                        <a:pt x="369" y="44"/>
                        <a:pt x="381" y="41"/>
                      </a:cubicBezTo>
                      <a:cubicBezTo>
                        <a:pt x="393" y="38"/>
                        <a:pt x="404" y="2"/>
                        <a:pt x="417" y="1"/>
                      </a:cubicBezTo>
                      <a:cubicBezTo>
                        <a:pt x="430" y="0"/>
                        <a:pt x="460" y="2"/>
                        <a:pt x="461" y="37"/>
                      </a:cubicBezTo>
                      <a:cubicBezTo>
                        <a:pt x="462" y="72"/>
                        <a:pt x="441" y="151"/>
                        <a:pt x="425" y="209"/>
                      </a:cubicBezTo>
                      <a:cubicBezTo>
                        <a:pt x="409" y="267"/>
                        <a:pt x="386" y="323"/>
                        <a:pt x="365" y="385"/>
                      </a:cubicBezTo>
                      <a:cubicBezTo>
                        <a:pt x="344" y="447"/>
                        <a:pt x="320" y="525"/>
                        <a:pt x="301" y="581"/>
                      </a:cubicBezTo>
                      <a:cubicBezTo>
                        <a:pt x="282" y="637"/>
                        <a:pt x="272" y="701"/>
                        <a:pt x="253" y="721"/>
                      </a:cubicBezTo>
                      <a:cubicBezTo>
                        <a:pt x="234" y="741"/>
                        <a:pt x="212" y="720"/>
                        <a:pt x="193" y="70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C4DB"/>
                    </a:gs>
                    <a:gs pos="100000">
                      <a:srgbClr val="FFE5F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" name="Google Shape;134;p33"/>
                <p:cNvSpPr/>
                <p:nvPr/>
              </p:nvSpPr>
              <p:spPr>
                <a:xfrm>
                  <a:off x="4390" y="1200"/>
                  <a:ext cx="454" cy="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181" extrusionOk="0">
                      <a:moveTo>
                        <a:pt x="403" y="173"/>
                      </a:moveTo>
                      <a:cubicBezTo>
                        <a:pt x="372" y="169"/>
                        <a:pt x="315" y="163"/>
                        <a:pt x="259" y="149"/>
                      </a:cubicBezTo>
                      <a:cubicBezTo>
                        <a:pt x="203" y="135"/>
                        <a:pt x="109" y="102"/>
                        <a:pt x="67" y="89"/>
                      </a:cubicBezTo>
                      <a:cubicBezTo>
                        <a:pt x="25" y="76"/>
                        <a:pt x="14" y="77"/>
                        <a:pt x="7" y="69"/>
                      </a:cubicBezTo>
                      <a:cubicBezTo>
                        <a:pt x="0" y="61"/>
                        <a:pt x="18" y="48"/>
                        <a:pt x="27" y="41"/>
                      </a:cubicBezTo>
                      <a:cubicBezTo>
                        <a:pt x="36" y="34"/>
                        <a:pt x="51" y="29"/>
                        <a:pt x="63" y="29"/>
                      </a:cubicBezTo>
                      <a:cubicBezTo>
                        <a:pt x="75" y="29"/>
                        <a:pt x="93" y="44"/>
                        <a:pt x="99" y="41"/>
                      </a:cubicBezTo>
                      <a:cubicBezTo>
                        <a:pt x="105" y="38"/>
                        <a:pt x="94" y="15"/>
                        <a:pt x="99" y="13"/>
                      </a:cubicBezTo>
                      <a:cubicBezTo>
                        <a:pt x="104" y="11"/>
                        <a:pt x="114" y="27"/>
                        <a:pt x="127" y="29"/>
                      </a:cubicBezTo>
                      <a:cubicBezTo>
                        <a:pt x="140" y="31"/>
                        <a:pt x="164" y="30"/>
                        <a:pt x="175" y="25"/>
                      </a:cubicBezTo>
                      <a:cubicBezTo>
                        <a:pt x="186" y="20"/>
                        <a:pt x="184" y="0"/>
                        <a:pt x="195" y="1"/>
                      </a:cubicBezTo>
                      <a:cubicBezTo>
                        <a:pt x="206" y="2"/>
                        <a:pt x="231" y="28"/>
                        <a:pt x="243" y="33"/>
                      </a:cubicBezTo>
                      <a:cubicBezTo>
                        <a:pt x="255" y="38"/>
                        <a:pt x="256" y="19"/>
                        <a:pt x="267" y="29"/>
                      </a:cubicBezTo>
                      <a:cubicBezTo>
                        <a:pt x="278" y="39"/>
                        <a:pt x="294" y="76"/>
                        <a:pt x="307" y="93"/>
                      </a:cubicBezTo>
                      <a:cubicBezTo>
                        <a:pt x="320" y="110"/>
                        <a:pt x="324" y="116"/>
                        <a:pt x="347" y="129"/>
                      </a:cubicBezTo>
                      <a:cubicBezTo>
                        <a:pt x="370" y="142"/>
                        <a:pt x="439" y="165"/>
                        <a:pt x="447" y="173"/>
                      </a:cubicBezTo>
                      <a:cubicBezTo>
                        <a:pt x="455" y="181"/>
                        <a:pt x="434" y="177"/>
                        <a:pt x="403" y="17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E5F0"/>
                    </a:gs>
                    <a:gs pos="100000">
                      <a:srgbClr val="FEC4DB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" name="Google Shape;135;p33"/>
                <p:cNvSpPr/>
                <p:nvPr/>
              </p:nvSpPr>
              <p:spPr>
                <a:xfrm>
                  <a:off x="4752" y="1249"/>
                  <a:ext cx="553" cy="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" h="322" extrusionOk="0">
                      <a:moveTo>
                        <a:pt x="70" y="224"/>
                      </a:moveTo>
                      <a:cubicBezTo>
                        <a:pt x="57" y="214"/>
                        <a:pt x="29" y="189"/>
                        <a:pt x="18" y="176"/>
                      </a:cubicBezTo>
                      <a:cubicBezTo>
                        <a:pt x="7" y="163"/>
                        <a:pt x="0" y="153"/>
                        <a:pt x="2" y="144"/>
                      </a:cubicBezTo>
                      <a:cubicBezTo>
                        <a:pt x="4" y="135"/>
                        <a:pt x="17" y="123"/>
                        <a:pt x="30" y="120"/>
                      </a:cubicBezTo>
                      <a:cubicBezTo>
                        <a:pt x="43" y="117"/>
                        <a:pt x="60" y="118"/>
                        <a:pt x="82" y="124"/>
                      </a:cubicBezTo>
                      <a:cubicBezTo>
                        <a:pt x="104" y="130"/>
                        <a:pt x="135" y="142"/>
                        <a:pt x="162" y="156"/>
                      </a:cubicBezTo>
                      <a:cubicBezTo>
                        <a:pt x="189" y="170"/>
                        <a:pt x="226" y="197"/>
                        <a:pt x="246" y="208"/>
                      </a:cubicBezTo>
                      <a:cubicBezTo>
                        <a:pt x="266" y="219"/>
                        <a:pt x="269" y="230"/>
                        <a:pt x="282" y="224"/>
                      </a:cubicBezTo>
                      <a:cubicBezTo>
                        <a:pt x="295" y="218"/>
                        <a:pt x="313" y="189"/>
                        <a:pt x="326" y="172"/>
                      </a:cubicBezTo>
                      <a:cubicBezTo>
                        <a:pt x="339" y="155"/>
                        <a:pt x="351" y="135"/>
                        <a:pt x="358" y="120"/>
                      </a:cubicBezTo>
                      <a:cubicBezTo>
                        <a:pt x="365" y="105"/>
                        <a:pt x="360" y="91"/>
                        <a:pt x="370" y="80"/>
                      </a:cubicBezTo>
                      <a:cubicBezTo>
                        <a:pt x="380" y="69"/>
                        <a:pt x="405" y="65"/>
                        <a:pt x="418" y="52"/>
                      </a:cubicBezTo>
                      <a:cubicBezTo>
                        <a:pt x="431" y="39"/>
                        <a:pt x="442" y="0"/>
                        <a:pt x="450" y="0"/>
                      </a:cubicBezTo>
                      <a:cubicBezTo>
                        <a:pt x="458" y="0"/>
                        <a:pt x="459" y="41"/>
                        <a:pt x="466" y="52"/>
                      </a:cubicBezTo>
                      <a:cubicBezTo>
                        <a:pt x="473" y="63"/>
                        <a:pt x="481" y="57"/>
                        <a:pt x="490" y="68"/>
                      </a:cubicBezTo>
                      <a:cubicBezTo>
                        <a:pt x="499" y="79"/>
                        <a:pt x="514" y="100"/>
                        <a:pt x="522" y="116"/>
                      </a:cubicBezTo>
                      <a:cubicBezTo>
                        <a:pt x="530" y="132"/>
                        <a:pt x="558" y="154"/>
                        <a:pt x="538" y="164"/>
                      </a:cubicBezTo>
                      <a:cubicBezTo>
                        <a:pt x="518" y="174"/>
                        <a:pt x="434" y="154"/>
                        <a:pt x="402" y="176"/>
                      </a:cubicBezTo>
                      <a:cubicBezTo>
                        <a:pt x="370" y="198"/>
                        <a:pt x="372" y="273"/>
                        <a:pt x="346" y="296"/>
                      </a:cubicBezTo>
                      <a:cubicBezTo>
                        <a:pt x="320" y="319"/>
                        <a:pt x="288" y="322"/>
                        <a:pt x="246" y="312"/>
                      </a:cubicBezTo>
                      <a:cubicBezTo>
                        <a:pt x="204" y="302"/>
                        <a:pt x="124" y="251"/>
                        <a:pt x="94" y="236"/>
                      </a:cubicBezTo>
                      <a:cubicBezTo>
                        <a:pt x="64" y="221"/>
                        <a:pt x="83" y="234"/>
                        <a:pt x="70" y="22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E5F0"/>
                    </a:gs>
                    <a:gs pos="100000">
                      <a:srgbClr val="D0DEC0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Google Shape;136;p33"/>
                <p:cNvSpPr/>
                <p:nvPr/>
              </p:nvSpPr>
              <p:spPr>
                <a:xfrm>
                  <a:off x="4781" y="1318"/>
                  <a:ext cx="579" cy="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" h="846" extrusionOk="0">
                      <a:moveTo>
                        <a:pt x="297" y="835"/>
                      </a:moveTo>
                      <a:cubicBezTo>
                        <a:pt x="263" y="828"/>
                        <a:pt x="254" y="810"/>
                        <a:pt x="237" y="787"/>
                      </a:cubicBezTo>
                      <a:cubicBezTo>
                        <a:pt x="220" y="764"/>
                        <a:pt x="210" y="738"/>
                        <a:pt x="197" y="695"/>
                      </a:cubicBezTo>
                      <a:cubicBezTo>
                        <a:pt x="184" y="652"/>
                        <a:pt x="174" y="585"/>
                        <a:pt x="161" y="527"/>
                      </a:cubicBezTo>
                      <a:cubicBezTo>
                        <a:pt x="148" y="469"/>
                        <a:pt x="136" y="398"/>
                        <a:pt x="121" y="347"/>
                      </a:cubicBezTo>
                      <a:cubicBezTo>
                        <a:pt x="106" y="296"/>
                        <a:pt x="86" y="258"/>
                        <a:pt x="69" y="219"/>
                      </a:cubicBezTo>
                      <a:cubicBezTo>
                        <a:pt x="52" y="180"/>
                        <a:pt x="28" y="134"/>
                        <a:pt x="17" y="111"/>
                      </a:cubicBezTo>
                      <a:cubicBezTo>
                        <a:pt x="6" y="88"/>
                        <a:pt x="0" y="86"/>
                        <a:pt x="5" y="79"/>
                      </a:cubicBezTo>
                      <a:cubicBezTo>
                        <a:pt x="10" y="72"/>
                        <a:pt x="24" y="65"/>
                        <a:pt x="49" y="71"/>
                      </a:cubicBezTo>
                      <a:cubicBezTo>
                        <a:pt x="74" y="77"/>
                        <a:pt x="118" y="96"/>
                        <a:pt x="153" y="115"/>
                      </a:cubicBezTo>
                      <a:cubicBezTo>
                        <a:pt x="188" y="134"/>
                        <a:pt x="240" y="166"/>
                        <a:pt x="257" y="183"/>
                      </a:cubicBezTo>
                      <a:cubicBezTo>
                        <a:pt x="274" y="200"/>
                        <a:pt x="253" y="212"/>
                        <a:pt x="257" y="215"/>
                      </a:cubicBezTo>
                      <a:cubicBezTo>
                        <a:pt x="261" y="218"/>
                        <a:pt x="279" y="212"/>
                        <a:pt x="281" y="203"/>
                      </a:cubicBezTo>
                      <a:cubicBezTo>
                        <a:pt x="283" y="194"/>
                        <a:pt x="259" y="181"/>
                        <a:pt x="269" y="159"/>
                      </a:cubicBezTo>
                      <a:cubicBezTo>
                        <a:pt x="279" y="137"/>
                        <a:pt x="317" y="95"/>
                        <a:pt x="341" y="71"/>
                      </a:cubicBezTo>
                      <a:cubicBezTo>
                        <a:pt x="365" y="47"/>
                        <a:pt x="396" y="25"/>
                        <a:pt x="413" y="15"/>
                      </a:cubicBezTo>
                      <a:cubicBezTo>
                        <a:pt x="430" y="5"/>
                        <a:pt x="427" y="0"/>
                        <a:pt x="445" y="11"/>
                      </a:cubicBezTo>
                      <a:cubicBezTo>
                        <a:pt x="463" y="22"/>
                        <a:pt x="502" y="67"/>
                        <a:pt x="521" y="83"/>
                      </a:cubicBezTo>
                      <a:cubicBezTo>
                        <a:pt x="540" y="99"/>
                        <a:pt x="549" y="79"/>
                        <a:pt x="557" y="107"/>
                      </a:cubicBezTo>
                      <a:cubicBezTo>
                        <a:pt x="565" y="135"/>
                        <a:pt x="566" y="196"/>
                        <a:pt x="569" y="251"/>
                      </a:cubicBezTo>
                      <a:cubicBezTo>
                        <a:pt x="572" y="306"/>
                        <a:pt x="572" y="381"/>
                        <a:pt x="573" y="439"/>
                      </a:cubicBezTo>
                      <a:cubicBezTo>
                        <a:pt x="574" y="497"/>
                        <a:pt x="580" y="548"/>
                        <a:pt x="573" y="599"/>
                      </a:cubicBezTo>
                      <a:cubicBezTo>
                        <a:pt x="566" y="650"/>
                        <a:pt x="555" y="704"/>
                        <a:pt x="533" y="743"/>
                      </a:cubicBezTo>
                      <a:cubicBezTo>
                        <a:pt x="511" y="782"/>
                        <a:pt x="478" y="816"/>
                        <a:pt x="441" y="831"/>
                      </a:cubicBezTo>
                      <a:cubicBezTo>
                        <a:pt x="404" y="846"/>
                        <a:pt x="331" y="842"/>
                        <a:pt x="297" y="83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96B66"/>
                    </a:gs>
                    <a:gs pos="50000">
                      <a:srgbClr val="A1BD7F"/>
                    </a:gs>
                    <a:gs pos="100000">
                      <a:srgbClr val="596B6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" name="Google Shape;137;p33"/>
                <p:cNvSpPr/>
                <p:nvPr/>
              </p:nvSpPr>
              <p:spPr>
                <a:xfrm>
                  <a:off x="5010" y="1897"/>
                  <a:ext cx="282" cy="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374" extrusionOk="0">
                      <a:moveTo>
                        <a:pt x="111" y="343"/>
                      </a:moveTo>
                      <a:cubicBezTo>
                        <a:pt x="91" y="327"/>
                        <a:pt x="68" y="292"/>
                        <a:pt x="51" y="271"/>
                      </a:cubicBezTo>
                      <a:cubicBezTo>
                        <a:pt x="34" y="250"/>
                        <a:pt x="18" y="244"/>
                        <a:pt x="11" y="219"/>
                      </a:cubicBezTo>
                      <a:cubicBezTo>
                        <a:pt x="4" y="194"/>
                        <a:pt x="0" y="146"/>
                        <a:pt x="11" y="123"/>
                      </a:cubicBezTo>
                      <a:cubicBezTo>
                        <a:pt x="22" y="100"/>
                        <a:pt x="56" y="93"/>
                        <a:pt x="79" y="79"/>
                      </a:cubicBezTo>
                      <a:cubicBezTo>
                        <a:pt x="102" y="65"/>
                        <a:pt x="134" y="52"/>
                        <a:pt x="151" y="39"/>
                      </a:cubicBezTo>
                      <a:cubicBezTo>
                        <a:pt x="168" y="26"/>
                        <a:pt x="170" y="0"/>
                        <a:pt x="183" y="3"/>
                      </a:cubicBezTo>
                      <a:cubicBezTo>
                        <a:pt x="196" y="6"/>
                        <a:pt x="216" y="41"/>
                        <a:pt x="231" y="55"/>
                      </a:cubicBezTo>
                      <a:cubicBezTo>
                        <a:pt x="246" y="69"/>
                        <a:pt x="268" y="64"/>
                        <a:pt x="275" y="87"/>
                      </a:cubicBezTo>
                      <a:cubicBezTo>
                        <a:pt x="282" y="110"/>
                        <a:pt x="279" y="156"/>
                        <a:pt x="271" y="191"/>
                      </a:cubicBezTo>
                      <a:cubicBezTo>
                        <a:pt x="263" y="226"/>
                        <a:pt x="244" y="266"/>
                        <a:pt x="227" y="295"/>
                      </a:cubicBezTo>
                      <a:cubicBezTo>
                        <a:pt x="210" y="324"/>
                        <a:pt x="190" y="360"/>
                        <a:pt x="171" y="367"/>
                      </a:cubicBezTo>
                      <a:cubicBezTo>
                        <a:pt x="152" y="374"/>
                        <a:pt x="131" y="359"/>
                        <a:pt x="111" y="34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96B66"/>
                    </a:gs>
                    <a:gs pos="50000">
                      <a:srgbClr val="A1BD7F"/>
                    </a:gs>
                    <a:gs pos="100000">
                      <a:srgbClr val="596B6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8" name="Google Shape;138;p33"/>
                <p:cNvGrpSpPr/>
                <p:nvPr/>
              </p:nvGrpSpPr>
              <p:grpSpPr>
                <a:xfrm>
                  <a:off x="4698" y="2102"/>
                  <a:ext cx="796" cy="1917"/>
                  <a:chOff x="4698" y="2102"/>
                  <a:chExt cx="796" cy="1917"/>
                </a:xfrm>
              </p:grpSpPr>
              <p:sp>
                <p:nvSpPr>
                  <p:cNvPr id="139" name="Google Shape;139;p33"/>
                  <p:cNvSpPr/>
                  <p:nvPr/>
                </p:nvSpPr>
                <p:spPr>
                  <a:xfrm>
                    <a:off x="5095" y="2102"/>
                    <a:ext cx="170" cy="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" h="815" extrusionOk="0">
                        <a:moveTo>
                          <a:pt x="57" y="610"/>
                        </a:moveTo>
                        <a:cubicBezTo>
                          <a:pt x="55" y="543"/>
                          <a:pt x="54" y="477"/>
                          <a:pt x="49" y="410"/>
                        </a:cubicBezTo>
                        <a:cubicBezTo>
                          <a:pt x="44" y="343"/>
                          <a:pt x="35" y="259"/>
                          <a:pt x="29" y="210"/>
                        </a:cubicBezTo>
                        <a:cubicBezTo>
                          <a:pt x="23" y="161"/>
                          <a:pt x="16" y="138"/>
                          <a:pt x="13" y="114"/>
                        </a:cubicBezTo>
                        <a:cubicBezTo>
                          <a:pt x="10" y="90"/>
                          <a:pt x="0" y="67"/>
                          <a:pt x="9" y="66"/>
                        </a:cubicBezTo>
                        <a:cubicBezTo>
                          <a:pt x="18" y="65"/>
                          <a:pt x="46" y="114"/>
                          <a:pt x="65" y="106"/>
                        </a:cubicBezTo>
                        <a:cubicBezTo>
                          <a:pt x="84" y="98"/>
                          <a:pt x="108" y="31"/>
                          <a:pt x="125" y="18"/>
                        </a:cubicBezTo>
                        <a:cubicBezTo>
                          <a:pt x="142" y="5"/>
                          <a:pt x="166" y="0"/>
                          <a:pt x="169" y="26"/>
                        </a:cubicBezTo>
                        <a:cubicBezTo>
                          <a:pt x="172" y="52"/>
                          <a:pt x="144" y="110"/>
                          <a:pt x="141" y="174"/>
                        </a:cubicBezTo>
                        <a:cubicBezTo>
                          <a:pt x="138" y="238"/>
                          <a:pt x="146" y="347"/>
                          <a:pt x="149" y="410"/>
                        </a:cubicBezTo>
                        <a:cubicBezTo>
                          <a:pt x="152" y="473"/>
                          <a:pt x="158" y="500"/>
                          <a:pt x="157" y="554"/>
                        </a:cubicBezTo>
                        <a:cubicBezTo>
                          <a:pt x="156" y="608"/>
                          <a:pt x="156" y="695"/>
                          <a:pt x="141" y="734"/>
                        </a:cubicBezTo>
                        <a:cubicBezTo>
                          <a:pt x="126" y="773"/>
                          <a:pt x="82" y="815"/>
                          <a:pt x="69" y="790"/>
                        </a:cubicBezTo>
                        <a:cubicBezTo>
                          <a:pt x="56" y="765"/>
                          <a:pt x="68" y="620"/>
                          <a:pt x="65" y="582"/>
                        </a:cubicBezTo>
                      </a:path>
                    </a:pathLst>
                  </a:custGeom>
                  <a:gradFill>
                    <a:gsLst>
                      <a:gs pos="0">
                        <a:srgbClr val="596B66"/>
                      </a:gs>
                      <a:gs pos="100000">
                        <a:srgbClr val="29322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0" name="Google Shape;140;p33"/>
                  <p:cNvSpPr/>
                  <p:nvPr/>
                </p:nvSpPr>
                <p:spPr>
                  <a:xfrm>
                    <a:off x="4975" y="2215"/>
                    <a:ext cx="519" cy="7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9" h="705" extrusionOk="0">
                        <a:moveTo>
                          <a:pt x="252" y="605"/>
                        </a:moveTo>
                        <a:cubicBezTo>
                          <a:pt x="261" y="598"/>
                          <a:pt x="258" y="546"/>
                          <a:pt x="272" y="521"/>
                        </a:cubicBezTo>
                        <a:cubicBezTo>
                          <a:pt x="286" y="496"/>
                          <a:pt x="314" y="479"/>
                          <a:pt x="336" y="453"/>
                        </a:cubicBezTo>
                        <a:cubicBezTo>
                          <a:pt x="358" y="427"/>
                          <a:pt x="381" y="394"/>
                          <a:pt x="404" y="365"/>
                        </a:cubicBezTo>
                        <a:cubicBezTo>
                          <a:pt x="427" y="336"/>
                          <a:pt x="456" y="314"/>
                          <a:pt x="472" y="277"/>
                        </a:cubicBezTo>
                        <a:cubicBezTo>
                          <a:pt x="488" y="240"/>
                          <a:pt x="496" y="171"/>
                          <a:pt x="500" y="141"/>
                        </a:cubicBezTo>
                        <a:cubicBezTo>
                          <a:pt x="504" y="111"/>
                          <a:pt x="494" y="77"/>
                          <a:pt x="496" y="97"/>
                        </a:cubicBezTo>
                        <a:cubicBezTo>
                          <a:pt x="498" y="117"/>
                          <a:pt x="519" y="215"/>
                          <a:pt x="512" y="261"/>
                        </a:cubicBezTo>
                        <a:cubicBezTo>
                          <a:pt x="505" y="307"/>
                          <a:pt x="480" y="339"/>
                          <a:pt x="456" y="373"/>
                        </a:cubicBezTo>
                        <a:cubicBezTo>
                          <a:pt x="432" y="407"/>
                          <a:pt x="391" y="430"/>
                          <a:pt x="368" y="465"/>
                        </a:cubicBezTo>
                        <a:cubicBezTo>
                          <a:pt x="345" y="500"/>
                          <a:pt x="326" y="548"/>
                          <a:pt x="316" y="581"/>
                        </a:cubicBezTo>
                        <a:cubicBezTo>
                          <a:pt x="306" y="614"/>
                          <a:pt x="317" y="644"/>
                          <a:pt x="308" y="665"/>
                        </a:cubicBezTo>
                        <a:cubicBezTo>
                          <a:pt x="299" y="686"/>
                          <a:pt x="277" y="705"/>
                          <a:pt x="264" y="705"/>
                        </a:cubicBezTo>
                        <a:cubicBezTo>
                          <a:pt x="251" y="705"/>
                          <a:pt x="244" y="666"/>
                          <a:pt x="232" y="665"/>
                        </a:cubicBezTo>
                        <a:cubicBezTo>
                          <a:pt x="220" y="664"/>
                          <a:pt x="206" y="700"/>
                          <a:pt x="192" y="701"/>
                        </a:cubicBezTo>
                        <a:cubicBezTo>
                          <a:pt x="178" y="702"/>
                          <a:pt x="159" y="698"/>
                          <a:pt x="148" y="669"/>
                        </a:cubicBezTo>
                        <a:cubicBezTo>
                          <a:pt x="137" y="640"/>
                          <a:pt x="139" y="575"/>
                          <a:pt x="128" y="529"/>
                        </a:cubicBezTo>
                        <a:cubicBezTo>
                          <a:pt x="117" y="483"/>
                          <a:pt x="103" y="435"/>
                          <a:pt x="84" y="393"/>
                        </a:cubicBezTo>
                        <a:cubicBezTo>
                          <a:pt x="65" y="351"/>
                          <a:pt x="29" y="327"/>
                          <a:pt x="16" y="277"/>
                        </a:cubicBezTo>
                        <a:cubicBezTo>
                          <a:pt x="3" y="227"/>
                          <a:pt x="0" y="137"/>
                          <a:pt x="4" y="93"/>
                        </a:cubicBezTo>
                        <a:cubicBezTo>
                          <a:pt x="8" y="49"/>
                          <a:pt x="36" y="0"/>
                          <a:pt x="40" y="13"/>
                        </a:cubicBezTo>
                        <a:cubicBezTo>
                          <a:pt x="44" y="26"/>
                          <a:pt x="19" y="118"/>
                          <a:pt x="28" y="169"/>
                        </a:cubicBezTo>
                        <a:cubicBezTo>
                          <a:pt x="37" y="220"/>
                          <a:pt x="68" y="280"/>
                          <a:pt x="92" y="321"/>
                        </a:cubicBezTo>
                        <a:cubicBezTo>
                          <a:pt x="116" y="362"/>
                          <a:pt x="151" y="376"/>
                          <a:pt x="172" y="417"/>
                        </a:cubicBezTo>
                        <a:cubicBezTo>
                          <a:pt x="193" y="458"/>
                          <a:pt x="202" y="535"/>
                          <a:pt x="216" y="565"/>
                        </a:cubicBezTo>
                        <a:cubicBezTo>
                          <a:pt x="230" y="595"/>
                          <a:pt x="243" y="612"/>
                          <a:pt x="252" y="60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596B66"/>
                      </a:gs>
                      <a:gs pos="100000">
                        <a:srgbClr val="36413E"/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1" name="Google Shape;141;p33"/>
                  <p:cNvSpPr/>
                  <p:nvPr/>
                </p:nvSpPr>
                <p:spPr>
                  <a:xfrm>
                    <a:off x="4698" y="2875"/>
                    <a:ext cx="564" cy="11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" h="1144" extrusionOk="0">
                        <a:moveTo>
                          <a:pt x="342" y="1128"/>
                        </a:moveTo>
                        <a:cubicBezTo>
                          <a:pt x="359" y="1123"/>
                          <a:pt x="402" y="1087"/>
                          <a:pt x="414" y="1060"/>
                        </a:cubicBezTo>
                        <a:cubicBezTo>
                          <a:pt x="426" y="1033"/>
                          <a:pt x="407" y="1004"/>
                          <a:pt x="414" y="964"/>
                        </a:cubicBezTo>
                        <a:cubicBezTo>
                          <a:pt x="421" y="924"/>
                          <a:pt x="440" y="869"/>
                          <a:pt x="458" y="820"/>
                        </a:cubicBezTo>
                        <a:cubicBezTo>
                          <a:pt x="476" y="771"/>
                          <a:pt x="507" y="720"/>
                          <a:pt x="522" y="672"/>
                        </a:cubicBezTo>
                        <a:cubicBezTo>
                          <a:pt x="537" y="624"/>
                          <a:pt x="547" y="574"/>
                          <a:pt x="546" y="532"/>
                        </a:cubicBezTo>
                        <a:cubicBezTo>
                          <a:pt x="545" y="490"/>
                          <a:pt x="519" y="429"/>
                          <a:pt x="514" y="420"/>
                        </a:cubicBezTo>
                        <a:cubicBezTo>
                          <a:pt x="509" y="411"/>
                          <a:pt x="515" y="450"/>
                          <a:pt x="514" y="480"/>
                        </a:cubicBezTo>
                        <a:cubicBezTo>
                          <a:pt x="513" y="510"/>
                          <a:pt x="518" y="551"/>
                          <a:pt x="506" y="600"/>
                        </a:cubicBezTo>
                        <a:cubicBezTo>
                          <a:pt x="494" y="649"/>
                          <a:pt x="459" y="732"/>
                          <a:pt x="442" y="776"/>
                        </a:cubicBezTo>
                        <a:cubicBezTo>
                          <a:pt x="425" y="820"/>
                          <a:pt x="407" y="881"/>
                          <a:pt x="406" y="864"/>
                        </a:cubicBezTo>
                        <a:cubicBezTo>
                          <a:pt x="405" y="847"/>
                          <a:pt x="424" y="737"/>
                          <a:pt x="434" y="672"/>
                        </a:cubicBezTo>
                        <a:cubicBezTo>
                          <a:pt x="444" y="607"/>
                          <a:pt x="455" y="541"/>
                          <a:pt x="466" y="472"/>
                        </a:cubicBezTo>
                        <a:cubicBezTo>
                          <a:pt x="477" y="403"/>
                          <a:pt x="490" y="321"/>
                          <a:pt x="502" y="256"/>
                        </a:cubicBezTo>
                        <a:cubicBezTo>
                          <a:pt x="514" y="191"/>
                          <a:pt x="529" y="113"/>
                          <a:pt x="538" y="80"/>
                        </a:cubicBezTo>
                        <a:cubicBezTo>
                          <a:pt x="547" y="47"/>
                          <a:pt x="565" y="65"/>
                          <a:pt x="558" y="56"/>
                        </a:cubicBezTo>
                        <a:cubicBezTo>
                          <a:pt x="551" y="47"/>
                          <a:pt x="516" y="31"/>
                          <a:pt x="498" y="24"/>
                        </a:cubicBezTo>
                        <a:cubicBezTo>
                          <a:pt x="480" y="17"/>
                          <a:pt x="455" y="0"/>
                          <a:pt x="446" y="16"/>
                        </a:cubicBezTo>
                        <a:cubicBezTo>
                          <a:pt x="437" y="32"/>
                          <a:pt x="451" y="70"/>
                          <a:pt x="446" y="120"/>
                        </a:cubicBezTo>
                        <a:cubicBezTo>
                          <a:pt x="441" y="170"/>
                          <a:pt x="431" y="229"/>
                          <a:pt x="418" y="316"/>
                        </a:cubicBezTo>
                        <a:cubicBezTo>
                          <a:pt x="405" y="403"/>
                          <a:pt x="382" y="551"/>
                          <a:pt x="366" y="644"/>
                        </a:cubicBezTo>
                        <a:cubicBezTo>
                          <a:pt x="350" y="737"/>
                          <a:pt x="332" y="813"/>
                          <a:pt x="322" y="872"/>
                        </a:cubicBezTo>
                        <a:cubicBezTo>
                          <a:pt x="312" y="931"/>
                          <a:pt x="321" y="1000"/>
                          <a:pt x="306" y="1000"/>
                        </a:cubicBezTo>
                        <a:cubicBezTo>
                          <a:pt x="291" y="1000"/>
                          <a:pt x="263" y="914"/>
                          <a:pt x="234" y="872"/>
                        </a:cubicBezTo>
                        <a:cubicBezTo>
                          <a:pt x="205" y="830"/>
                          <a:pt x="162" y="787"/>
                          <a:pt x="134" y="748"/>
                        </a:cubicBezTo>
                        <a:cubicBezTo>
                          <a:pt x="106" y="709"/>
                          <a:pt x="84" y="675"/>
                          <a:pt x="66" y="636"/>
                        </a:cubicBezTo>
                        <a:cubicBezTo>
                          <a:pt x="48" y="597"/>
                          <a:pt x="34" y="543"/>
                          <a:pt x="26" y="512"/>
                        </a:cubicBezTo>
                        <a:cubicBezTo>
                          <a:pt x="18" y="481"/>
                          <a:pt x="21" y="445"/>
                          <a:pt x="18" y="452"/>
                        </a:cubicBezTo>
                        <a:cubicBezTo>
                          <a:pt x="15" y="459"/>
                          <a:pt x="0" y="513"/>
                          <a:pt x="6" y="552"/>
                        </a:cubicBezTo>
                        <a:cubicBezTo>
                          <a:pt x="12" y="591"/>
                          <a:pt x="29" y="639"/>
                          <a:pt x="54" y="688"/>
                        </a:cubicBezTo>
                        <a:cubicBezTo>
                          <a:pt x="79" y="737"/>
                          <a:pt x="131" y="797"/>
                          <a:pt x="154" y="844"/>
                        </a:cubicBezTo>
                        <a:cubicBezTo>
                          <a:pt x="177" y="891"/>
                          <a:pt x="187" y="929"/>
                          <a:pt x="190" y="968"/>
                        </a:cubicBezTo>
                        <a:cubicBezTo>
                          <a:pt x="193" y="1007"/>
                          <a:pt x="169" y="1048"/>
                          <a:pt x="174" y="1076"/>
                        </a:cubicBezTo>
                        <a:cubicBezTo>
                          <a:pt x="179" y="1104"/>
                          <a:pt x="203" y="1128"/>
                          <a:pt x="222" y="1136"/>
                        </a:cubicBezTo>
                        <a:cubicBezTo>
                          <a:pt x="241" y="1144"/>
                          <a:pt x="271" y="1131"/>
                          <a:pt x="286" y="1124"/>
                        </a:cubicBezTo>
                        <a:cubicBezTo>
                          <a:pt x="301" y="1117"/>
                          <a:pt x="305" y="1090"/>
                          <a:pt x="314" y="1092"/>
                        </a:cubicBezTo>
                        <a:cubicBezTo>
                          <a:pt x="323" y="1094"/>
                          <a:pt x="325" y="1133"/>
                          <a:pt x="342" y="112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596B66"/>
                      </a:gs>
                      <a:gs pos="100000">
                        <a:srgbClr val="36413E"/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2" name="Google Shape;142;p33"/>
                  <p:cNvSpPr/>
                  <p:nvPr/>
                </p:nvSpPr>
                <p:spPr>
                  <a:xfrm>
                    <a:off x="5121" y="2608"/>
                    <a:ext cx="192" cy="3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65" extrusionOk="0">
                        <a:moveTo>
                          <a:pt x="17" y="321"/>
                        </a:moveTo>
                        <a:cubicBezTo>
                          <a:pt x="0" y="307"/>
                          <a:pt x="2" y="300"/>
                          <a:pt x="1" y="277"/>
                        </a:cubicBezTo>
                        <a:cubicBezTo>
                          <a:pt x="0" y="254"/>
                          <a:pt x="7" y="210"/>
                          <a:pt x="9" y="181"/>
                        </a:cubicBezTo>
                        <a:cubicBezTo>
                          <a:pt x="11" y="152"/>
                          <a:pt x="8" y="128"/>
                          <a:pt x="13" y="101"/>
                        </a:cubicBezTo>
                        <a:cubicBezTo>
                          <a:pt x="18" y="74"/>
                          <a:pt x="27" y="16"/>
                          <a:pt x="37" y="21"/>
                        </a:cubicBezTo>
                        <a:cubicBezTo>
                          <a:pt x="47" y="26"/>
                          <a:pt x="70" y="101"/>
                          <a:pt x="73" y="133"/>
                        </a:cubicBezTo>
                        <a:cubicBezTo>
                          <a:pt x="76" y="165"/>
                          <a:pt x="56" y="200"/>
                          <a:pt x="57" y="213"/>
                        </a:cubicBezTo>
                        <a:cubicBezTo>
                          <a:pt x="58" y="226"/>
                          <a:pt x="74" y="227"/>
                          <a:pt x="81" y="213"/>
                        </a:cubicBezTo>
                        <a:cubicBezTo>
                          <a:pt x="88" y="199"/>
                          <a:pt x="86" y="148"/>
                          <a:pt x="97" y="129"/>
                        </a:cubicBezTo>
                        <a:cubicBezTo>
                          <a:pt x="108" y="110"/>
                          <a:pt x="134" y="118"/>
                          <a:pt x="145" y="97"/>
                        </a:cubicBezTo>
                        <a:cubicBezTo>
                          <a:pt x="156" y="76"/>
                          <a:pt x="154" y="10"/>
                          <a:pt x="161" y="5"/>
                        </a:cubicBezTo>
                        <a:cubicBezTo>
                          <a:pt x="168" y="0"/>
                          <a:pt x="188" y="41"/>
                          <a:pt x="189" y="69"/>
                        </a:cubicBezTo>
                        <a:cubicBezTo>
                          <a:pt x="190" y="97"/>
                          <a:pt x="168" y="139"/>
                          <a:pt x="165" y="173"/>
                        </a:cubicBezTo>
                        <a:cubicBezTo>
                          <a:pt x="162" y="207"/>
                          <a:pt x="175" y="246"/>
                          <a:pt x="169" y="273"/>
                        </a:cubicBezTo>
                        <a:cubicBezTo>
                          <a:pt x="163" y="300"/>
                          <a:pt x="140" y="318"/>
                          <a:pt x="129" y="333"/>
                        </a:cubicBezTo>
                        <a:cubicBezTo>
                          <a:pt x="118" y="348"/>
                          <a:pt x="124" y="365"/>
                          <a:pt x="105" y="361"/>
                        </a:cubicBezTo>
                        <a:cubicBezTo>
                          <a:pt x="86" y="357"/>
                          <a:pt x="34" y="335"/>
                          <a:pt x="17" y="32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718963"/>
                      </a:gs>
                      <a:gs pos="100000">
                        <a:srgbClr val="596B6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43" name="Google Shape;143;p33"/>
              <p:cNvGrpSpPr/>
              <p:nvPr/>
            </p:nvGrpSpPr>
            <p:grpSpPr>
              <a:xfrm>
                <a:off x="4800" y="3264"/>
                <a:ext cx="713" cy="642"/>
                <a:chOff x="845" y="352"/>
                <a:chExt cx="3805" cy="3491"/>
              </a:xfrm>
            </p:grpSpPr>
            <p:sp>
              <p:nvSpPr>
                <p:cNvPr id="144" name="Google Shape;144;p33"/>
                <p:cNvSpPr/>
                <p:nvPr/>
              </p:nvSpPr>
              <p:spPr>
                <a:xfrm>
                  <a:off x="3796" y="1766"/>
                  <a:ext cx="854" cy="1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1313" extrusionOk="0">
                      <a:moveTo>
                        <a:pt x="537" y="10"/>
                      </a:moveTo>
                      <a:cubicBezTo>
                        <a:pt x="582" y="0"/>
                        <a:pt x="640" y="55"/>
                        <a:pt x="657" y="76"/>
                      </a:cubicBezTo>
                      <a:cubicBezTo>
                        <a:pt x="674" y="97"/>
                        <a:pt x="625" y="119"/>
                        <a:pt x="639" y="136"/>
                      </a:cubicBezTo>
                      <a:cubicBezTo>
                        <a:pt x="653" y="153"/>
                        <a:pt x="720" y="153"/>
                        <a:pt x="741" y="178"/>
                      </a:cubicBezTo>
                      <a:cubicBezTo>
                        <a:pt x="762" y="203"/>
                        <a:pt x="769" y="264"/>
                        <a:pt x="765" y="286"/>
                      </a:cubicBezTo>
                      <a:cubicBezTo>
                        <a:pt x="761" y="308"/>
                        <a:pt x="716" y="290"/>
                        <a:pt x="717" y="310"/>
                      </a:cubicBezTo>
                      <a:cubicBezTo>
                        <a:pt x="718" y="330"/>
                        <a:pt x="769" y="383"/>
                        <a:pt x="771" y="406"/>
                      </a:cubicBezTo>
                      <a:cubicBezTo>
                        <a:pt x="773" y="429"/>
                        <a:pt x="721" y="428"/>
                        <a:pt x="729" y="448"/>
                      </a:cubicBezTo>
                      <a:cubicBezTo>
                        <a:pt x="737" y="468"/>
                        <a:pt x="809" y="503"/>
                        <a:pt x="819" y="526"/>
                      </a:cubicBezTo>
                      <a:cubicBezTo>
                        <a:pt x="829" y="549"/>
                        <a:pt x="783" y="562"/>
                        <a:pt x="789" y="586"/>
                      </a:cubicBezTo>
                      <a:cubicBezTo>
                        <a:pt x="795" y="610"/>
                        <a:pt x="855" y="638"/>
                        <a:pt x="855" y="670"/>
                      </a:cubicBezTo>
                      <a:cubicBezTo>
                        <a:pt x="855" y="702"/>
                        <a:pt x="799" y="746"/>
                        <a:pt x="789" y="778"/>
                      </a:cubicBezTo>
                      <a:cubicBezTo>
                        <a:pt x="779" y="810"/>
                        <a:pt x="808" y="841"/>
                        <a:pt x="795" y="862"/>
                      </a:cubicBezTo>
                      <a:cubicBezTo>
                        <a:pt x="782" y="883"/>
                        <a:pt x="725" y="883"/>
                        <a:pt x="711" y="904"/>
                      </a:cubicBezTo>
                      <a:cubicBezTo>
                        <a:pt x="697" y="925"/>
                        <a:pt x="729" y="965"/>
                        <a:pt x="711" y="988"/>
                      </a:cubicBezTo>
                      <a:cubicBezTo>
                        <a:pt x="693" y="1011"/>
                        <a:pt x="626" y="1019"/>
                        <a:pt x="603" y="1042"/>
                      </a:cubicBezTo>
                      <a:cubicBezTo>
                        <a:pt x="580" y="1065"/>
                        <a:pt x="582" y="1102"/>
                        <a:pt x="573" y="1126"/>
                      </a:cubicBezTo>
                      <a:cubicBezTo>
                        <a:pt x="564" y="1150"/>
                        <a:pt x="570" y="1176"/>
                        <a:pt x="549" y="1186"/>
                      </a:cubicBezTo>
                      <a:cubicBezTo>
                        <a:pt x="528" y="1196"/>
                        <a:pt x="470" y="1174"/>
                        <a:pt x="447" y="1186"/>
                      </a:cubicBezTo>
                      <a:cubicBezTo>
                        <a:pt x="424" y="1198"/>
                        <a:pt x="445" y="1245"/>
                        <a:pt x="411" y="1258"/>
                      </a:cubicBezTo>
                      <a:cubicBezTo>
                        <a:pt x="377" y="1271"/>
                        <a:pt x="304" y="1262"/>
                        <a:pt x="243" y="1264"/>
                      </a:cubicBezTo>
                      <a:cubicBezTo>
                        <a:pt x="182" y="1266"/>
                        <a:pt x="81" y="1313"/>
                        <a:pt x="45" y="1270"/>
                      </a:cubicBezTo>
                      <a:cubicBezTo>
                        <a:pt x="9" y="1227"/>
                        <a:pt x="0" y="1098"/>
                        <a:pt x="27" y="1006"/>
                      </a:cubicBezTo>
                      <a:cubicBezTo>
                        <a:pt x="54" y="914"/>
                        <a:pt x="178" y="814"/>
                        <a:pt x="207" y="718"/>
                      </a:cubicBezTo>
                      <a:cubicBezTo>
                        <a:pt x="236" y="622"/>
                        <a:pt x="171" y="527"/>
                        <a:pt x="201" y="430"/>
                      </a:cubicBezTo>
                      <a:cubicBezTo>
                        <a:pt x="231" y="333"/>
                        <a:pt x="332" y="206"/>
                        <a:pt x="387" y="136"/>
                      </a:cubicBezTo>
                      <a:cubicBezTo>
                        <a:pt x="442" y="66"/>
                        <a:pt x="492" y="20"/>
                        <a:pt x="537" y="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62A0"/>
                    </a:gs>
                    <a:gs pos="100000">
                      <a:srgbClr val="FED6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" name="Google Shape;145;p33"/>
                <p:cNvSpPr/>
                <p:nvPr/>
              </p:nvSpPr>
              <p:spPr>
                <a:xfrm>
                  <a:off x="2937" y="483"/>
                  <a:ext cx="1484" cy="1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" h="1847" extrusionOk="0">
                      <a:moveTo>
                        <a:pt x="64" y="497"/>
                      </a:moveTo>
                      <a:cubicBezTo>
                        <a:pt x="73" y="413"/>
                        <a:pt x="93" y="356"/>
                        <a:pt x="124" y="317"/>
                      </a:cubicBezTo>
                      <a:cubicBezTo>
                        <a:pt x="155" y="278"/>
                        <a:pt x="215" y="281"/>
                        <a:pt x="250" y="263"/>
                      </a:cubicBezTo>
                      <a:cubicBezTo>
                        <a:pt x="285" y="245"/>
                        <a:pt x="311" y="219"/>
                        <a:pt x="334" y="209"/>
                      </a:cubicBezTo>
                      <a:cubicBezTo>
                        <a:pt x="357" y="199"/>
                        <a:pt x="376" y="221"/>
                        <a:pt x="388" y="203"/>
                      </a:cubicBezTo>
                      <a:cubicBezTo>
                        <a:pt x="400" y="185"/>
                        <a:pt x="384" y="125"/>
                        <a:pt x="406" y="101"/>
                      </a:cubicBezTo>
                      <a:cubicBezTo>
                        <a:pt x="428" y="77"/>
                        <a:pt x="490" y="72"/>
                        <a:pt x="520" y="59"/>
                      </a:cubicBezTo>
                      <a:cubicBezTo>
                        <a:pt x="550" y="46"/>
                        <a:pt x="560" y="18"/>
                        <a:pt x="586" y="23"/>
                      </a:cubicBezTo>
                      <a:cubicBezTo>
                        <a:pt x="612" y="28"/>
                        <a:pt x="651" y="91"/>
                        <a:pt x="676" y="89"/>
                      </a:cubicBezTo>
                      <a:cubicBezTo>
                        <a:pt x="701" y="87"/>
                        <a:pt x="714" y="22"/>
                        <a:pt x="736" y="11"/>
                      </a:cubicBezTo>
                      <a:cubicBezTo>
                        <a:pt x="758" y="0"/>
                        <a:pt x="793" y="12"/>
                        <a:pt x="808" y="23"/>
                      </a:cubicBezTo>
                      <a:cubicBezTo>
                        <a:pt x="823" y="34"/>
                        <a:pt x="815" y="72"/>
                        <a:pt x="826" y="77"/>
                      </a:cubicBezTo>
                      <a:cubicBezTo>
                        <a:pt x="837" y="82"/>
                        <a:pt x="864" y="47"/>
                        <a:pt x="874" y="53"/>
                      </a:cubicBezTo>
                      <a:cubicBezTo>
                        <a:pt x="884" y="59"/>
                        <a:pt x="875" y="110"/>
                        <a:pt x="886" y="113"/>
                      </a:cubicBezTo>
                      <a:cubicBezTo>
                        <a:pt x="897" y="116"/>
                        <a:pt x="926" y="68"/>
                        <a:pt x="940" y="71"/>
                      </a:cubicBezTo>
                      <a:cubicBezTo>
                        <a:pt x="954" y="74"/>
                        <a:pt x="952" y="118"/>
                        <a:pt x="970" y="131"/>
                      </a:cubicBezTo>
                      <a:cubicBezTo>
                        <a:pt x="988" y="144"/>
                        <a:pt x="1040" y="133"/>
                        <a:pt x="1048" y="149"/>
                      </a:cubicBezTo>
                      <a:cubicBezTo>
                        <a:pt x="1056" y="165"/>
                        <a:pt x="1013" y="211"/>
                        <a:pt x="1018" y="227"/>
                      </a:cubicBezTo>
                      <a:cubicBezTo>
                        <a:pt x="1023" y="243"/>
                        <a:pt x="1068" y="231"/>
                        <a:pt x="1078" y="245"/>
                      </a:cubicBezTo>
                      <a:cubicBezTo>
                        <a:pt x="1088" y="259"/>
                        <a:pt x="1066" y="299"/>
                        <a:pt x="1078" y="311"/>
                      </a:cubicBezTo>
                      <a:cubicBezTo>
                        <a:pt x="1090" y="323"/>
                        <a:pt x="1132" y="308"/>
                        <a:pt x="1150" y="317"/>
                      </a:cubicBezTo>
                      <a:cubicBezTo>
                        <a:pt x="1168" y="326"/>
                        <a:pt x="1165" y="356"/>
                        <a:pt x="1186" y="365"/>
                      </a:cubicBezTo>
                      <a:cubicBezTo>
                        <a:pt x="1207" y="374"/>
                        <a:pt x="1250" y="362"/>
                        <a:pt x="1276" y="371"/>
                      </a:cubicBezTo>
                      <a:cubicBezTo>
                        <a:pt x="1302" y="380"/>
                        <a:pt x="1336" y="399"/>
                        <a:pt x="1342" y="419"/>
                      </a:cubicBezTo>
                      <a:cubicBezTo>
                        <a:pt x="1348" y="439"/>
                        <a:pt x="1305" y="480"/>
                        <a:pt x="1312" y="491"/>
                      </a:cubicBezTo>
                      <a:cubicBezTo>
                        <a:pt x="1319" y="502"/>
                        <a:pt x="1374" y="472"/>
                        <a:pt x="1384" y="485"/>
                      </a:cubicBezTo>
                      <a:cubicBezTo>
                        <a:pt x="1394" y="498"/>
                        <a:pt x="1367" y="547"/>
                        <a:pt x="1372" y="569"/>
                      </a:cubicBezTo>
                      <a:cubicBezTo>
                        <a:pt x="1377" y="591"/>
                        <a:pt x="1407" y="595"/>
                        <a:pt x="1414" y="617"/>
                      </a:cubicBezTo>
                      <a:cubicBezTo>
                        <a:pt x="1421" y="639"/>
                        <a:pt x="1404" y="685"/>
                        <a:pt x="1414" y="701"/>
                      </a:cubicBezTo>
                      <a:cubicBezTo>
                        <a:pt x="1424" y="717"/>
                        <a:pt x="1473" y="693"/>
                        <a:pt x="1474" y="713"/>
                      </a:cubicBezTo>
                      <a:cubicBezTo>
                        <a:pt x="1475" y="733"/>
                        <a:pt x="1426" y="792"/>
                        <a:pt x="1420" y="821"/>
                      </a:cubicBezTo>
                      <a:cubicBezTo>
                        <a:pt x="1414" y="850"/>
                        <a:pt x="1432" y="865"/>
                        <a:pt x="1438" y="887"/>
                      </a:cubicBezTo>
                      <a:cubicBezTo>
                        <a:pt x="1444" y="909"/>
                        <a:pt x="1462" y="932"/>
                        <a:pt x="1456" y="953"/>
                      </a:cubicBezTo>
                      <a:cubicBezTo>
                        <a:pt x="1450" y="974"/>
                        <a:pt x="1406" y="994"/>
                        <a:pt x="1402" y="1013"/>
                      </a:cubicBezTo>
                      <a:cubicBezTo>
                        <a:pt x="1398" y="1032"/>
                        <a:pt x="1432" y="1050"/>
                        <a:pt x="1432" y="1067"/>
                      </a:cubicBezTo>
                      <a:cubicBezTo>
                        <a:pt x="1432" y="1084"/>
                        <a:pt x="1394" y="1093"/>
                        <a:pt x="1402" y="1115"/>
                      </a:cubicBezTo>
                      <a:cubicBezTo>
                        <a:pt x="1410" y="1137"/>
                        <a:pt x="1473" y="1176"/>
                        <a:pt x="1480" y="1199"/>
                      </a:cubicBezTo>
                      <a:cubicBezTo>
                        <a:pt x="1487" y="1222"/>
                        <a:pt x="1445" y="1236"/>
                        <a:pt x="1444" y="1253"/>
                      </a:cubicBezTo>
                      <a:cubicBezTo>
                        <a:pt x="1443" y="1270"/>
                        <a:pt x="1487" y="1275"/>
                        <a:pt x="1474" y="1301"/>
                      </a:cubicBezTo>
                      <a:cubicBezTo>
                        <a:pt x="1461" y="1327"/>
                        <a:pt x="1392" y="1387"/>
                        <a:pt x="1366" y="1409"/>
                      </a:cubicBezTo>
                      <a:cubicBezTo>
                        <a:pt x="1340" y="1431"/>
                        <a:pt x="1315" y="1419"/>
                        <a:pt x="1318" y="1433"/>
                      </a:cubicBezTo>
                      <a:cubicBezTo>
                        <a:pt x="1321" y="1447"/>
                        <a:pt x="1381" y="1463"/>
                        <a:pt x="1384" y="1493"/>
                      </a:cubicBezTo>
                      <a:cubicBezTo>
                        <a:pt x="1387" y="1523"/>
                        <a:pt x="1360" y="1588"/>
                        <a:pt x="1336" y="1613"/>
                      </a:cubicBezTo>
                      <a:cubicBezTo>
                        <a:pt x="1312" y="1638"/>
                        <a:pt x="1264" y="1627"/>
                        <a:pt x="1240" y="1643"/>
                      </a:cubicBezTo>
                      <a:cubicBezTo>
                        <a:pt x="1216" y="1659"/>
                        <a:pt x="1217" y="1690"/>
                        <a:pt x="1192" y="1709"/>
                      </a:cubicBezTo>
                      <a:cubicBezTo>
                        <a:pt x="1167" y="1728"/>
                        <a:pt x="1148" y="1745"/>
                        <a:pt x="1090" y="1757"/>
                      </a:cubicBezTo>
                      <a:cubicBezTo>
                        <a:pt x="1032" y="1769"/>
                        <a:pt x="944" y="1847"/>
                        <a:pt x="844" y="1781"/>
                      </a:cubicBezTo>
                      <a:cubicBezTo>
                        <a:pt x="744" y="1715"/>
                        <a:pt x="619" y="1521"/>
                        <a:pt x="490" y="1361"/>
                      </a:cubicBezTo>
                      <a:cubicBezTo>
                        <a:pt x="361" y="1201"/>
                        <a:pt x="140" y="966"/>
                        <a:pt x="70" y="821"/>
                      </a:cubicBezTo>
                      <a:cubicBezTo>
                        <a:pt x="0" y="676"/>
                        <a:pt x="55" y="581"/>
                        <a:pt x="64" y="49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62A0"/>
                    </a:gs>
                    <a:gs pos="100000">
                      <a:srgbClr val="FED6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" name="Google Shape;146;p33"/>
                <p:cNvSpPr/>
                <p:nvPr/>
              </p:nvSpPr>
              <p:spPr>
                <a:xfrm>
                  <a:off x="845" y="352"/>
                  <a:ext cx="1873" cy="1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1" h="1652" extrusionOk="0">
                      <a:moveTo>
                        <a:pt x="367" y="1622"/>
                      </a:moveTo>
                      <a:cubicBezTo>
                        <a:pt x="279" y="1652"/>
                        <a:pt x="221" y="1581"/>
                        <a:pt x="193" y="1550"/>
                      </a:cubicBezTo>
                      <a:cubicBezTo>
                        <a:pt x="165" y="1519"/>
                        <a:pt x="212" y="1457"/>
                        <a:pt x="199" y="1436"/>
                      </a:cubicBezTo>
                      <a:cubicBezTo>
                        <a:pt x="186" y="1415"/>
                        <a:pt x="143" y="1445"/>
                        <a:pt x="115" y="1424"/>
                      </a:cubicBezTo>
                      <a:cubicBezTo>
                        <a:pt x="87" y="1403"/>
                        <a:pt x="31" y="1342"/>
                        <a:pt x="31" y="1310"/>
                      </a:cubicBezTo>
                      <a:cubicBezTo>
                        <a:pt x="31" y="1278"/>
                        <a:pt x="116" y="1252"/>
                        <a:pt x="115" y="1232"/>
                      </a:cubicBezTo>
                      <a:cubicBezTo>
                        <a:pt x="114" y="1212"/>
                        <a:pt x="36" y="1206"/>
                        <a:pt x="25" y="1190"/>
                      </a:cubicBezTo>
                      <a:cubicBezTo>
                        <a:pt x="14" y="1174"/>
                        <a:pt x="53" y="1152"/>
                        <a:pt x="49" y="1136"/>
                      </a:cubicBezTo>
                      <a:cubicBezTo>
                        <a:pt x="45" y="1120"/>
                        <a:pt x="2" y="1109"/>
                        <a:pt x="1" y="1094"/>
                      </a:cubicBezTo>
                      <a:cubicBezTo>
                        <a:pt x="0" y="1079"/>
                        <a:pt x="40" y="1059"/>
                        <a:pt x="43" y="1046"/>
                      </a:cubicBezTo>
                      <a:cubicBezTo>
                        <a:pt x="46" y="1033"/>
                        <a:pt x="10" y="1025"/>
                        <a:pt x="19" y="1016"/>
                      </a:cubicBezTo>
                      <a:cubicBezTo>
                        <a:pt x="28" y="1007"/>
                        <a:pt x="90" y="1012"/>
                        <a:pt x="97" y="992"/>
                      </a:cubicBezTo>
                      <a:cubicBezTo>
                        <a:pt x="104" y="972"/>
                        <a:pt x="59" y="916"/>
                        <a:pt x="61" y="896"/>
                      </a:cubicBezTo>
                      <a:cubicBezTo>
                        <a:pt x="63" y="876"/>
                        <a:pt x="103" y="888"/>
                        <a:pt x="109" y="872"/>
                      </a:cubicBezTo>
                      <a:cubicBezTo>
                        <a:pt x="115" y="856"/>
                        <a:pt x="83" y="819"/>
                        <a:pt x="97" y="800"/>
                      </a:cubicBezTo>
                      <a:cubicBezTo>
                        <a:pt x="111" y="781"/>
                        <a:pt x="185" y="772"/>
                        <a:pt x="193" y="758"/>
                      </a:cubicBezTo>
                      <a:cubicBezTo>
                        <a:pt x="201" y="744"/>
                        <a:pt x="147" y="735"/>
                        <a:pt x="145" y="716"/>
                      </a:cubicBezTo>
                      <a:cubicBezTo>
                        <a:pt x="143" y="697"/>
                        <a:pt x="171" y="668"/>
                        <a:pt x="181" y="644"/>
                      </a:cubicBezTo>
                      <a:cubicBezTo>
                        <a:pt x="191" y="620"/>
                        <a:pt x="190" y="587"/>
                        <a:pt x="205" y="572"/>
                      </a:cubicBezTo>
                      <a:cubicBezTo>
                        <a:pt x="220" y="557"/>
                        <a:pt x="266" y="567"/>
                        <a:pt x="271" y="554"/>
                      </a:cubicBezTo>
                      <a:cubicBezTo>
                        <a:pt x="276" y="541"/>
                        <a:pt x="229" y="512"/>
                        <a:pt x="235" y="494"/>
                      </a:cubicBezTo>
                      <a:cubicBezTo>
                        <a:pt x="241" y="476"/>
                        <a:pt x="298" y="474"/>
                        <a:pt x="307" y="446"/>
                      </a:cubicBezTo>
                      <a:cubicBezTo>
                        <a:pt x="316" y="418"/>
                        <a:pt x="284" y="345"/>
                        <a:pt x="289" y="326"/>
                      </a:cubicBezTo>
                      <a:cubicBezTo>
                        <a:pt x="294" y="307"/>
                        <a:pt x="327" y="338"/>
                        <a:pt x="337" y="332"/>
                      </a:cubicBezTo>
                      <a:cubicBezTo>
                        <a:pt x="347" y="326"/>
                        <a:pt x="334" y="297"/>
                        <a:pt x="349" y="290"/>
                      </a:cubicBezTo>
                      <a:cubicBezTo>
                        <a:pt x="364" y="283"/>
                        <a:pt x="417" y="302"/>
                        <a:pt x="427" y="290"/>
                      </a:cubicBezTo>
                      <a:cubicBezTo>
                        <a:pt x="437" y="278"/>
                        <a:pt x="394" y="220"/>
                        <a:pt x="409" y="218"/>
                      </a:cubicBezTo>
                      <a:cubicBezTo>
                        <a:pt x="424" y="216"/>
                        <a:pt x="511" y="283"/>
                        <a:pt x="517" y="278"/>
                      </a:cubicBezTo>
                      <a:cubicBezTo>
                        <a:pt x="523" y="273"/>
                        <a:pt x="452" y="219"/>
                        <a:pt x="445" y="188"/>
                      </a:cubicBezTo>
                      <a:cubicBezTo>
                        <a:pt x="438" y="157"/>
                        <a:pt x="456" y="98"/>
                        <a:pt x="475" y="92"/>
                      </a:cubicBezTo>
                      <a:cubicBezTo>
                        <a:pt x="494" y="86"/>
                        <a:pt x="531" y="153"/>
                        <a:pt x="559" y="152"/>
                      </a:cubicBezTo>
                      <a:cubicBezTo>
                        <a:pt x="587" y="151"/>
                        <a:pt x="605" y="99"/>
                        <a:pt x="643" y="86"/>
                      </a:cubicBezTo>
                      <a:cubicBezTo>
                        <a:pt x="681" y="73"/>
                        <a:pt x="760" y="85"/>
                        <a:pt x="787" y="74"/>
                      </a:cubicBezTo>
                      <a:cubicBezTo>
                        <a:pt x="814" y="63"/>
                        <a:pt x="792" y="26"/>
                        <a:pt x="805" y="20"/>
                      </a:cubicBezTo>
                      <a:cubicBezTo>
                        <a:pt x="818" y="14"/>
                        <a:pt x="848" y="40"/>
                        <a:pt x="865" y="38"/>
                      </a:cubicBezTo>
                      <a:cubicBezTo>
                        <a:pt x="882" y="36"/>
                        <a:pt x="874" y="6"/>
                        <a:pt x="907" y="8"/>
                      </a:cubicBezTo>
                      <a:cubicBezTo>
                        <a:pt x="940" y="10"/>
                        <a:pt x="1013" y="44"/>
                        <a:pt x="1063" y="50"/>
                      </a:cubicBezTo>
                      <a:cubicBezTo>
                        <a:pt x="1113" y="56"/>
                        <a:pt x="1174" y="52"/>
                        <a:pt x="1207" y="44"/>
                      </a:cubicBezTo>
                      <a:cubicBezTo>
                        <a:pt x="1240" y="36"/>
                        <a:pt x="1237" y="0"/>
                        <a:pt x="1261" y="2"/>
                      </a:cubicBezTo>
                      <a:cubicBezTo>
                        <a:pt x="1285" y="4"/>
                        <a:pt x="1322" y="51"/>
                        <a:pt x="1351" y="56"/>
                      </a:cubicBezTo>
                      <a:cubicBezTo>
                        <a:pt x="1380" y="61"/>
                        <a:pt x="1414" y="23"/>
                        <a:pt x="1435" y="32"/>
                      </a:cubicBezTo>
                      <a:cubicBezTo>
                        <a:pt x="1456" y="41"/>
                        <a:pt x="1461" y="102"/>
                        <a:pt x="1477" y="110"/>
                      </a:cubicBezTo>
                      <a:cubicBezTo>
                        <a:pt x="1493" y="118"/>
                        <a:pt x="1518" y="76"/>
                        <a:pt x="1531" y="80"/>
                      </a:cubicBezTo>
                      <a:cubicBezTo>
                        <a:pt x="1544" y="84"/>
                        <a:pt x="1533" y="120"/>
                        <a:pt x="1555" y="134"/>
                      </a:cubicBezTo>
                      <a:cubicBezTo>
                        <a:pt x="1577" y="148"/>
                        <a:pt x="1629" y="149"/>
                        <a:pt x="1663" y="164"/>
                      </a:cubicBezTo>
                      <a:cubicBezTo>
                        <a:pt x="1697" y="179"/>
                        <a:pt x="1730" y="194"/>
                        <a:pt x="1759" y="224"/>
                      </a:cubicBezTo>
                      <a:cubicBezTo>
                        <a:pt x="1788" y="254"/>
                        <a:pt x="1871" y="281"/>
                        <a:pt x="1837" y="344"/>
                      </a:cubicBezTo>
                      <a:cubicBezTo>
                        <a:pt x="1803" y="407"/>
                        <a:pt x="1660" y="494"/>
                        <a:pt x="1555" y="602"/>
                      </a:cubicBezTo>
                      <a:cubicBezTo>
                        <a:pt x="1450" y="710"/>
                        <a:pt x="1346" y="864"/>
                        <a:pt x="1207" y="992"/>
                      </a:cubicBezTo>
                      <a:cubicBezTo>
                        <a:pt x="1068" y="1120"/>
                        <a:pt x="862" y="1262"/>
                        <a:pt x="721" y="1370"/>
                      </a:cubicBezTo>
                      <a:cubicBezTo>
                        <a:pt x="580" y="1478"/>
                        <a:pt x="455" y="1592"/>
                        <a:pt x="367" y="162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D6E6"/>
                    </a:gs>
                    <a:gs pos="100000">
                      <a:srgbClr val="FC62A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" name="Google Shape;147;p33"/>
                <p:cNvSpPr/>
                <p:nvPr/>
              </p:nvSpPr>
              <p:spPr>
                <a:xfrm>
                  <a:off x="850" y="1407"/>
                  <a:ext cx="993" cy="2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" h="2081" extrusionOk="0">
                      <a:moveTo>
                        <a:pt x="836" y="119"/>
                      </a:moveTo>
                      <a:cubicBezTo>
                        <a:pt x="804" y="34"/>
                        <a:pt x="744" y="22"/>
                        <a:pt x="698" y="11"/>
                      </a:cubicBezTo>
                      <a:cubicBezTo>
                        <a:pt x="652" y="0"/>
                        <a:pt x="606" y="40"/>
                        <a:pt x="560" y="53"/>
                      </a:cubicBezTo>
                      <a:cubicBezTo>
                        <a:pt x="514" y="66"/>
                        <a:pt x="459" y="50"/>
                        <a:pt x="422" y="89"/>
                      </a:cubicBezTo>
                      <a:cubicBezTo>
                        <a:pt x="385" y="128"/>
                        <a:pt x="359" y="227"/>
                        <a:pt x="338" y="287"/>
                      </a:cubicBezTo>
                      <a:cubicBezTo>
                        <a:pt x="317" y="347"/>
                        <a:pt x="324" y="401"/>
                        <a:pt x="296" y="449"/>
                      </a:cubicBezTo>
                      <a:cubicBezTo>
                        <a:pt x="268" y="497"/>
                        <a:pt x="185" y="546"/>
                        <a:pt x="170" y="575"/>
                      </a:cubicBezTo>
                      <a:cubicBezTo>
                        <a:pt x="155" y="604"/>
                        <a:pt x="213" y="602"/>
                        <a:pt x="206" y="623"/>
                      </a:cubicBezTo>
                      <a:cubicBezTo>
                        <a:pt x="199" y="644"/>
                        <a:pt x="134" y="672"/>
                        <a:pt x="128" y="701"/>
                      </a:cubicBezTo>
                      <a:cubicBezTo>
                        <a:pt x="122" y="730"/>
                        <a:pt x="173" y="771"/>
                        <a:pt x="170" y="797"/>
                      </a:cubicBezTo>
                      <a:cubicBezTo>
                        <a:pt x="167" y="823"/>
                        <a:pt x="127" y="837"/>
                        <a:pt x="110" y="857"/>
                      </a:cubicBezTo>
                      <a:cubicBezTo>
                        <a:pt x="93" y="877"/>
                        <a:pt x="73" y="898"/>
                        <a:pt x="68" y="917"/>
                      </a:cubicBezTo>
                      <a:cubicBezTo>
                        <a:pt x="63" y="936"/>
                        <a:pt x="90" y="954"/>
                        <a:pt x="80" y="971"/>
                      </a:cubicBezTo>
                      <a:cubicBezTo>
                        <a:pt x="70" y="988"/>
                        <a:pt x="16" y="1001"/>
                        <a:pt x="8" y="1019"/>
                      </a:cubicBezTo>
                      <a:cubicBezTo>
                        <a:pt x="0" y="1037"/>
                        <a:pt x="31" y="1063"/>
                        <a:pt x="32" y="1079"/>
                      </a:cubicBezTo>
                      <a:cubicBezTo>
                        <a:pt x="33" y="1095"/>
                        <a:pt x="7" y="1103"/>
                        <a:pt x="14" y="1115"/>
                      </a:cubicBezTo>
                      <a:cubicBezTo>
                        <a:pt x="21" y="1127"/>
                        <a:pt x="70" y="1131"/>
                        <a:pt x="74" y="1151"/>
                      </a:cubicBezTo>
                      <a:cubicBezTo>
                        <a:pt x="78" y="1171"/>
                        <a:pt x="33" y="1204"/>
                        <a:pt x="38" y="1235"/>
                      </a:cubicBezTo>
                      <a:cubicBezTo>
                        <a:pt x="43" y="1266"/>
                        <a:pt x="83" y="1313"/>
                        <a:pt x="104" y="1337"/>
                      </a:cubicBezTo>
                      <a:cubicBezTo>
                        <a:pt x="125" y="1361"/>
                        <a:pt x="160" y="1361"/>
                        <a:pt x="164" y="1379"/>
                      </a:cubicBezTo>
                      <a:cubicBezTo>
                        <a:pt x="168" y="1397"/>
                        <a:pt x="120" y="1427"/>
                        <a:pt x="128" y="1445"/>
                      </a:cubicBezTo>
                      <a:cubicBezTo>
                        <a:pt x="136" y="1463"/>
                        <a:pt x="200" y="1472"/>
                        <a:pt x="212" y="1487"/>
                      </a:cubicBezTo>
                      <a:cubicBezTo>
                        <a:pt x="224" y="1502"/>
                        <a:pt x="189" y="1526"/>
                        <a:pt x="200" y="1535"/>
                      </a:cubicBezTo>
                      <a:cubicBezTo>
                        <a:pt x="211" y="1544"/>
                        <a:pt x="260" y="1531"/>
                        <a:pt x="278" y="1541"/>
                      </a:cubicBezTo>
                      <a:cubicBezTo>
                        <a:pt x="296" y="1551"/>
                        <a:pt x="287" y="1585"/>
                        <a:pt x="308" y="1595"/>
                      </a:cubicBezTo>
                      <a:cubicBezTo>
                        <a:pt x="329" y="1605"/>
                        <a:pt x="383" y="1589"/>
                        <a:pt x="404" y="1601"/>
                      </a:cubicBezTo>
                      <a:cubicBezTo>
                        <a:pt x="425" y="1613"/>
                        <a:pt x="426" y="1650"/>
                        <a:pt x="434" y="1667"/>
                      </a:cubicBezTo>
                      <a:cubicBezTo>
                        <a:pt x="442" y="1684"/>
                        <a:pt x="438" y="1685"/>
                        <a:pt x="452" y="1703"/>
                      </a:cubicBezTo>
                      <a:cubicBezTo>
                        <a:pt x="466" y="1721"/>
                        <a:pt x="514" y="1752"/>
                        <a:pt x="518" y="1775"/>
                      </a:cubicBezTo>
                      <a:cubicBezTo>
                        <a:pt x="522" y="1798"/>
                        <a:pt x="469" y="1829"/>
                        <a:pt x="476" y="1841"/>
                      </a:cubicBezTo>
                      <a:cubicBezTo>
                        <a:pt x="483" y="1853"/>
                        <a:pt x="546" y="1836"/>
                        <a:pt x="560" y="1847"/>
                      </a:cubicBezTo>
                      <a:cubicBezTo>
                        <a:pt x="574" y="1858"/>
                        <a:pt x="540" y="1896"/>
                        <a:pt x="560" y="1907"/>
                      </a:cubicBezTo>
                      <a:cubicBezTo>
                        <a:pt x="580" y="1918"/>
                        <a:pt x="660" y="1897"/>
                        <a:pt x="680" y="1913"/>
                      </a:cubicBezTo>
                      <a:cubicBezTo>
                        <a:pt x="700" y="1929"/>
                        <a:pt x="667" y="1987"/>
                        <a:pt x="680" y="2003"/>
                      </a:cubicBezTo>
                      <a:cubicBezTo>
                        <a:pt x="693" y="2019"/>
                        <a:pt x="734" y="2002"/>
                        <a:pt x="758" y="2009"/>
                      </a:cubicBezTo>
                      <a:cubicBezTo>
                        <a:pt x="782" y="2016"/>
                        <a:pt x="799" y="2081"/>
                        <a:pt x="824" y="2045"/>
                      </a:cubicBezTo>
                      <a:cubicBezTo>
                        <a:pt x="849" y="2009"/>
                        <a:pt x="880" y="1947"/>
                        <a:pt x="908" y="1793"/>
                      </a:cubicBezTo>
                      <a:cubicBezTo>
                        <a:pt x="936" y="1639"/>
                        <a:pt x="995" y="1333"/>
                        <a:pt x="992" y="1121"/>
                      </a:cubicBezTo>
                      <a:cubicBezTo>
                        <a:pt x="989" y="909"/>
                        <a:pt x="914" y="686"/>
                        <a:pt x="890" y="521"/>
                      </a:cubicBezTo>
                      <a:cubicBezTo>
                        <a:pt x="866" y="356"/>
                        <a:pt x="868" y="204"/>
                        <a:pt x="836" y="11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D6E6"/>
                    </a:gs>
                    <a:gs pos="100000">
                      <a:srgbClr val="FC62A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" name="Google Shape;148;p33"/>
                <p:cNvSpPr/>
                <p:nvPr/>
              </p:nvSpPr>
              <p:spPr>
                <a:xfrm>
                  <a:off x="1501" y="1396"/>
                  <a:ext cx="555" cy="1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" h="1003" extrusionOk="0">
                      <a:moveTo>
                        <a:pt x="343" y="68"/>
                      </a:moveTo>
                      <a:cubicBezTo>
                        <a:pt x="287" y="42"/>
                        <a:pt x="222" y="0"/>
                        <a:pt x="193" y="8"/>
                      </a:cubicBezTo>
                      <a:cubicBezTo>
                        <a:pt x="164" y="16"/>
                        <a:pt x="184" y="87"/>
                        <a:pt x="169" y="116"/>
                      </a:cubicBezTo>
                      <a:cubicBezTo>
                        <a:pt x="154" y="145"/>
                        <a:pt x="106" y="165"/>
                        <a:pt x="103" y="182"/>
                      </a:cubicBezTo>
                      <a:cubicBezTo>
                        <a:pt x="100" y="199"/>
                        <a:pt x="153" y="204"/>
                        <a:pt x="151" y="218"/>
                      </a:cubicBezTo>
                      <a:cubicBezTo>
                        <a:pt x="149" y="232"/>
                        <a:pt x="92" y="246"/>
                        <a:pt x="91" y="266"/>
                      </a:cubicBezTo>
                      <a:cubicBezTo>
                        <a:pt x="90" y="286"/>
                        <a:pt x="150" y="308"/>
                        <a:pt x="145" y="338"/>
                      </a:cubicBezTo>
                      <a:cubicBezTo>
                        <a:pt x="140" y="368"/>
                        <a:pt x="82" y="414"/>
                        <a:pt x="61" y="446"/>
                      </a:cubicBezTo>
                      <a:cubicBezTo>
                        <a:pt x="40" y="478"/>
                        <a:pt x="11" y="500"/>
                        <a:pt x="19" y="530"/>
                      </a:cubicBezTo>
                      <a:cubicBezTo>
                        <a:pt x="27" y="560"/>
                        <a:pt x="97" y="587"/>
                        <a:pt x="109" y="626"/>
                      </a:cubicBezTo>
                      <a:cubicBezTo>
                        <a:pt x="121" y="665"/>
                        <a:pt x="106" y="729"/>
                        <a:pt x="91" y="764"/>
                      </a:cubicBezTo>
                      <a:cubicBezTo>
                        <a:pt x="76" y="799"/>
                        <a:pt x="0" y="816"/>
                        <a:pt x="19" y="836"/>
                      </a:cubicBezTo>
                      <a:cubicBezTo>
                        <a:pt x="38" y="856"/>
                        <a:pt x="151" y="865"/>
                        <a:pt x="205" y="884"/>
                      </a:cubicBezTo>
                      <a:cubicBezTo>
                        <a:pt x="259" y="903"/>
                        <a:pt x="323" y="1003"/>
                        <a:pt x="343" y="950"/>
                      </a:cubicBezTo>
                      <a:cubicBezTo>
                        <a:pt x="363" y="897"/>
                        <a:pt x="297" y="665"/>
                        <a:pt x="325" y="566"/>
                      </a:cubicBezTo>
                      <a:cubicBezTo>
                        <a:pt x="353" y="467"/>
                        <a:pt x="477" y="423"/>
                        <a:pt x="511" y="356"/>
                      </a:cubicBezTo>
                      <a:cubicBezTo>
                        <a:pt x="545" y="289"/>
                        <a:pt x="557" y="210"/>
                        <a:pt x="529" y="164"/>
                      </a:cubicBezTo>
                      <a:cubicBezTo>
                        <a:pt x="501" y="118"/>
                        <a:pt x="399" y="94"/>
                        <a:pt x="343" y="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DB1D0"/>
                    </a:gs>
                    <a:gs pos="100000">
                      <a:srgbClr val="FB418C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" name="Google Shape;149;p33"/>
                <p:cNvSpPr/>
                <p:nvPr/>
              </p:nvSpPr>
              <p:spPr>
                <a:xfrm>
                  <a:off x="1389" y="2282"/>
                  <a:ext cx="1355" cy="1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" h="1535" extrusionOk="0">
                      <a:moveTo>
                        <a:pt x="712" y="76"/>
                      </a:moveTo>
                      <a:cubicBezTo>
                        <a:pt x="619" y="0"/>
                        <a:pt x="436" y="153"/>
                        <a:pt x="328" y="196"/>
                      </a:cubicBezTo>
                      <a:cubicBezTo>
                        <a:pt x="220" y="239"/>
                        <a:pt x="118" y="267"/>
                        <a:pt x="64" y="334"/>
                      </a:cubicBezTo>
                      <a:cubicBezTo>
                        <a:pt x="10" y="401"/>
                        <a:pt x="8" y="528"/>
                        <a:pt x="4" y="598"/>
                      </a:cubicBezTo>
                      <a:cubicBezTo>
                        <a:pt x="0" y="668"/>
                        <a:pt x="17" y="735"/>
                        <a:pt x="40" y="754"/>
                      </a:cubicBezTo>
                      <a:cubicBezTo>
                        <a:pt x="63" y="773"/>
                        <a:pt x="115" y="715"/>
                        <a:pt x="142" y="712"/>
                      </a:cubicBezTo>
                      <a:cubicBezTo>
                        <a:pt x="169" y="709"/>
                        <a:pt x="194" y="715"/>
                        <a:pt x="202" y="736"/>
                      </a:cubicBezTo>
                      <a:cubicBezTo>
                        <a:pt x="210" y="757"/>
                        <a:pt x="184" y="819"/>
                        <a:pt x="190" y="838"/>
                      </a:cubicBezTo>
                      <a:cubicBezTo>
                        <a:pt x="196" y="857"/>
                        <a:pt x="235" y="831"/>
                        <a:pt x="238" y="850"/>
                      </a:cubicBezTo>
                      <a:cubicBezTo>
                        <a:pt x="241" y="869"/>
                        <a:pt x="206" y="928"/>
                        <a:pt x="208" y="952"/>
                      </a:cubicBezTo>
                      <a:cubicBezTo>
                        <a:pt x="210" y="976"/>
                        <a:pt x="250" y="973"/>
                        <a:pt x="250" y="994"/>
                      </a:cubicBezTo>
                      <a:cubicBezTo>
                        <a:pt x="250" y="1015"/>
                        <a:pt x="208" y="1057"/>
                        <a:pt x="208" y="1078"/>
                      </a:cubicBezTo>
                      <a:cubicBezTo>
                        <a:pt x="208" y="1099"/>
                        <a:pt x="245" y="1101"/>
                        <a:pt x="250" y="1120"/>
                      </a:cubicBezTo>
                      <a:cubicBezTo>
                        <a:pt x="255" y="1139"/>
                        <a:pt x="228" y="1175"/>
                        <a:pt x="238" y="1192"/>
                      </a:cubicBezTo>
                      <a:cubicBezTo>
                        <a:pt x="248" y="1209"/>
                        <a:pt x="295" y="1203"/>
                        <a:pt x="310" y="1222"/>
                      </a:cubicBezTo>
                      <a:cubicBezTo>
                        <a:pt x="325" y="1241"/>
                        <a:pt x="312" y="1303"/>
                        <a:pt x="328" y="1306"/>
                      </a:cubicBezTo>
                      <a:cubicBezTo>
                        <a:pt x="344" y="1309"/>
                        <a:pt x="393" y="1228"/>
                        <a:pt x="406" y="1240"/>
                      </a:cubicBezTo>
                      <a:cubicBezTo>
                        <a:pt x="419" y="1252"/>
                        <a:pt x="397" y="1349"/>
                        <a:pt x="406" y="1378"/>
                      </a:cubicBezTo>
                      <a:cubicBezTo>
                        <a:pt x="415" y="1407"/>
                        <a:pt x="445" y="1423"/>
                        <a:pt x="460" y="1414"/>
                      </a:cubicBezTo>
                      <a:cubicBezTo>
                        <a:pt x="475" y="1405"/>
                        <a:pt x="486" y="1322"/>
                        <a:pt x="496" y="1324"/>
                      </a:cubicBezTo>
                      <a:cubicBezTo>
                        <a:pt x="506" y="1326"/>
                        <a:pt x="505" y="1407"/>
                        <a:pt x="520" y="1426"/>
                      </a:cubicBezTo>
                      <a:cubicBezTo>
                        <a:pt x="535" y="1445"/>
                        <a:pt x="569" y="1447"/>
                        <a:pt x="586" y="1438"/>
                      </a:cubicBezTo>
                      <a:cubicBezTo>
                        <a:pt x="603" y="1429"/>
                        <a:pt x="616" y="1362"/>
                        <a:pt x="622" y="1372"/>
                      </a:cubicBezTo>
                      <a:cubicBezTo>
                        <a:pt x="628" y="1382"/>
                        <a:pt x="608" y="1476"/>
                        <a:pt x="622" y="1498"/>
                      </a:cubicBezTo>
                      <a:cubicBezTo>
                        <a:pt x="636" y="1520"/>
                        <a:pt x="688" y="1511"/>
                        <a:pt x="706" y="1504"/>
                      </a:cubicBezTo>
                      <a:cubicBezTo>
                        <a:pt x="724" y="1497"/>
                        <a:pt x="721" y="1454"/>
                        <a:pt x="730" y="1456"/>
                      </a:cubicBezTo>
                      <a:cubicBezTo>
                        <a:pt x="739" y="1458"/>
                        <a:pt x="739" y="1509"/>
                        <a:pt x="760" y="1516"/>
                      </a:cubicBezTo>
                      <a:cubicBezTo>
                        <a:pt x="781" y="1523"/>
                        <a:pt x="837" y="1513"/>
                        <a:pt x="856" y="1498"/>
                      </a:cubicBezTo>
                      <a:cubicBezTo>
                        <a:pt x="875" y="1483"/>
                        <a:pt x="866" y="1423"/>
                        <a:pt x="874" y="1426"/>
                      </a:cubicBezTo>
                      <a:cubicBezTo>
                        <a:pt x="882" y="1429"/>
                        <a:pt x="883" y="1499"/>
                        <a:pt x="904" y="1516"/>
                      </a:cubicBezTo>
                      <a:cubicBezTo>
                        <a:pt x="925" y="1533"/>
                        <a:pt x="976" y="1535"/>
                        <a:pt x="1000" y="1528"/>
                      </a:cubicBezTo>
                      <a:cubicBezTo>
                        <a:pt x="1024" y="1521"/>
                        <a:pt x="1038" y="1489"/>
                        <a:pt x="1048" y="1474"/>
                      </a:cubicBezTo>
                      <a:cubicBezTo>
                        <a:pt x="1058" y="1459"/>
                        <a:pt x="1050" y="1433"/>
                        <a:pt x="1060" y="1438"/>
                      </a:cubicBezTo>
                      <a:cubicBezTo>
                        <a:pt x="1070" y="1443"/>
                        <a:pt x="1088" y="1500"/>
                        <a:pt x="1108" y="1504"/>
                      </a:cubicBezTo>
                      <a:cubicBezTo>
                        <a:pt x="1128" y="1508"/>
                        <a:pt x="1161" y="1471"/>
                        <a:pt x="1180" y="1462"/>
                      </a:cubicBezTo>
                      <a:cubicBezTo>
                        <a:pt x="1199" y="1453"/>
                        <a:pt x="1213" y="1466"/>
                        <a:pt x="1222" y="1450"/>
                      </a:cubicBezTo>
                      <a:cubicBezTo>
                        <a:pt x="1231" y="1434"/>
                        <a:pt x="1223" y="1378"/>
                        <a:pt x="1234" y="1366"/>
                      </a:cubicBezTo>
                      <a:cubicBezTo>
                        <a:pt x="1245" y="1354"/>
                        <a:pt x="1270" y="1395"/>
                        <a:pt x="1288" y="1378"/>
                      </a:cubicBezTo>
                      <a:cubicBezTo>
                        <a:pt x="1306" y="1361"/>
                        <a:pt x="1355" y="1327"/>
                        <a:pt x="1342" y="1264"/>
                      </a:cubicBezTo>
                      <a:cubicBezTo>
                        <a:pt x="1329" y="1201"/>
                        <a:pt x="1286" y="1102"/>
                        <a:pt x="1210" y="1000"/>
                      </a:cubicBezTo>
                      <a:cubicBezTo>
                        <a:pt x="1134" y="898"/>
                        <a:pt x="969" y="807"/>
                        <a:pt x="886" y="652"/>
                      </a:cubicBezTo>
                      <a:cubicBezTo>
                        <a:pt x="803" y="497"/>
                        <a:pt x="805" y="152"/>
                        <a:pt x="712" y="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62A0"/>
                    </a:gs>
                    <a:gs pos="100000">
                      <a:srgbClr val="FDB1D0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Google Shape;150;p33"/>
                <p:cNvSpPr/>
                <p:nvPr/>
              </p:nvSpPr>
              <p:spPr>
                <a:xfrm>
                  <a:off x="2542" y="2859"/>
                  <a:ext cx="1585" cy="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1" h="982" extrusionOk="0">
                      <a:moveTo>
                        <a:pt x="0" y="499"/>
                      </a:moveTo>
                      <a:cubicBezTo>
                        <a:pt x="33" y="548"/>
                        <a:pt x="67" y="597"/>
                        <a:pt x="96" y="637"/>
                      </a:cubicBezTo>
                      <a:cubicBezTo>
                        <a:pt x="125" y="677"/>
                        <a:pt x="150" y="717"/>
                        <a:pt x="174" y="739"/>
                      </a:cubicBezTo>
                      <a:cubicBezTo>
                        <a:pt x="198" y="761"/>
                        <a:pt x="228" y="753"/>
                        <a:pt x="240" y="769"/>
                      </a:cubicBezTo>
                      <a:cubicBezTo>
                        <a:pt x="252" y="785"/>
                        <a:pt x="225" y="809"/>
                        <a:pt x="246" y="835"/>
                      </a:cubicBezTo>
                      <a:cubicBezTo>
                        <a:pt x="267" y="861"/>
                        <a:pt x="333" y="914"/>
                        <a:pt x="366" y="925"/>
                      </a:cubicBezTo>
                      <a:cubicBezTo>
                        <a:pt x="399" y="936"/>
                        <a:pt x="426" y="893"/>
                        <a:pt x="444" y="901"/>
                      </a:cubicBezTo>
                      <a:cubicBezTo>
                        <a:pt x="462" y="909"/>
                        <a:pt x="449" y="964"/>
                        <a:pt x="474" y="973"/>
                      </a:cubicBezTo>
                      <a:cubicBezTo>
                        <a:pt x="499" y="982"/>
                        <a:pt x="569" y="965"/>
                        <a:pt x="594" y="955"/>
                      </a:cubicBezTo>
                      <a:cubicBezTo>
                        <a:pt x="619" y="945"/>
                        <a:pt x="606" y="919"/>
                        <a:pt x="624" y="913"/>
                      </a:cubicBezTo>
                      <a:cubicBezTo>
                        <a:pt x="642" y="907"/>
                        <a:pt x="674" y="923"/>
                        <a:pt x="702" y="919"/>
                      </a:cubicBezTo>
                      <a:cubicBezTo>
                        <a:pt x="730" y="915"/>
                        <a:pt x="778" y="908"/>
                        <a:pt x="792" y="889"/>
                      </a:cubicBezTo>
                      <a:cubicBezTo>
                        <a:pt x="806" y="870"/>
                        <a:pt x="774" y="813"/>
                        <a:pt x="786" y="805"/>
                      </a:cubicBezTo>
                      <a:cubicBezTo>
                        <a:pt x="798" y="797"/>
                        <a:pt x="839" y="847"/>
                        <a:pt x="864" y="841"/>
                      </a:cubicBezTo>
                      <a:cubicBezTo>
                        <a:pt x="889" y="835"/>
                        <a:pt x="910" y="781"/>
                        <a:pt x="936" y="769"/>
                      </a:cubicBezTo>
                      <a:cubicBezTo>
                        <a:pt x="962" y="757"/>
                        <a:pt x="997" y="783"/>
                        <a:pt x="1020" y="769"/>
                      </a:cubicBezTo>
                      <a:cubicBezTo>
                        <a:pt x="1043" y="755"/>
                        <a:pt x="1070" y="711"/>
                        <a:pt x="1074" y="685"/>
                      </a:cubicBezTo>
                      <a:cubicBezTo>
                        <a:pt x="1078" y="659"/>
                        <a:pt x="1031" y="614"/>
                        <a:pt x="1044" y="613"/>
                      </a:cubicBezTo>
                      <a:cubicBezTo>
                        <a:pt x="1057" y="612"/>
                        <a:pt x="1127" y="681"/>
                        <a:pt x="1152" y="679"/>
                      </a:cubicBezTo>
                      <a:cubicBezTo>
                        <a:pt x="1177" y="677"/>
                        <a:pt x="1178" y="618"/>
                        <a:pt x="1194" y="601"/>
                      </a:cubicBezTo>
                      <a:cubicBezTo>
                        <a:pt x="1210" y="584"/>
                        <a:pt x="1239" y="590"/>
                        <a:pt x="1248" y="577"/>
                      </a:cubicBezTo>
                      <a:cubicBezTo>
                        <a:pt x="1257" y="564"/>
                        <a:pt x="1235" y="530"/>
                        <a:pt x="1248" y="523"/>
                      </a:cubicBezTo>
                      <a:cubicBezTo>
                        <a:pt x="1261" y="516"/>
                        <a:pt x="1314" y="546"/>
                        <a:pt x="1326" y="535"/>
                      </a:cubicBezTo>
                      <a:cubicBezTo>
                        <a:pt x="1338" y="524"/>
                        <a:pt x="1307" y="478"/>
                        <a:pt x="1320" y="457"/>
                      </a:cubicBezTo>
                      <a:cubicBezTo>
                        <a:pt x="1333" y="436"/>
                        <a:pt x="1391" y="430"/>
                        <a:pt x="1404" y="409"/>
                      </a:cubicBezTo>
                      <a:cubicBezTo>
                        <a:pt x="1417" y="388"/>
                        <a:pt x="1387" y="358"/>
                        <a:pt x="1398" y="331"/>
                      </a:cubicBezTo>
                      <a:cubicBezTo>
                        <a:pt x="1409" y="304"/>
                        <a:pt x="1441" y="271"/>
                        <a:pt x="1470" y="247"/>
                      </a:cubicBezTo>
                      <a:cubicBezTo>
                        <a:pt x="1499" y="223"/>
                        <a:pt x="1563" y="203"/>
                        <a:pt x="1572" y="187"/>
                      </a:cubicBezTo>
                      <a:cubicBezTo>
                        <a:pt x="1581" y="171"/>
                        <a:pt x="1556" y="160"/>
                        <a:pt x="1524" y="151"/>
                      </a:cubicBezTo>
                      <a:cubicBezTo>
                        <a:pt x="1492" y="142"/>
                        <a:pt x="1418" y="156"/>
                        <a:pt x="1380" y="133"/>
                      </a:cubicBezTo>
                      <a:cubicBezTo>
                        <a:pt x="1342" y="110"/>
                        <a:pt x="1372" y="26"/>
                        <a:pt x="1296" y="13"/>
                      </a:cubicBezTo>
                      <a:cubicBezTo>
                        <a:pt x="1220" y="0"/>
                        <a:pt x="1064" y="50"/>
                        <a:pt x="924" y="55"/>
                      </a:cubicBezTo>
                      <a:cubicBezTo>
                        <a:pt x="784" y="60"/>
                        <a:pt x="620" y="51"/>
                        <a:pt x="456" y="43"/>
                      </a:cubicBezTo>
                      <a:lnTo>
                        <a:pt x="0" y="49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C62A0"/>
                    </a:gs>
                    <a:gs pos="100000">
                      <a:srgbClr val="FDB1D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" name="Google Shape;151;p33"/>
                <p:cNvSpPr/>
                <p:nvPr/>
              </p:nvSpPr>
              <p:spPr>
                <a:xfrm>
                  <a:off x="1726" y="754"/>
                  <a:ext cx="683" cy="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" h="869" extrusionOk="0">
                      <a:moveTo>
                        <a:pt x="613" y="40"/>
                      </a:moveTo>
                      <a:cubicBezTo>
                        <a:pt x="585" y="0"/>
                        <a:pt x="535" y="34"/>
                        <a:pt x="509" y="40"/>
                      </a:cubicBezTo>
                      <a:cubicBezTo>
                        <a:pt x="483" y="46"/>
                        <a:pt x="480" y="77"/>
                        <a:pt x="457" y="76"/>
                      </a:cubicBezTo>
                      <a:cubicBezTo>
                        <a:pt x="434" y="75"/>
                        <a:pt x="394" y="36"/>
                        <a:pt x="369" y="36"/>
                      </a:cubicBezTo>
                      <a:cubicBezTo>
                        <a:pt x="344" y="36"/>
                        <a:pt x="326" y="66"/>
                        <a:pt x="305" y="76"/>
                      </a:cubicBezTo>
                      <a:cubicBezTo>
                        <a:pt x="284" y="86"/>
                        <a:pt x="275" y="97"/>
                        <a:pt x="245" y="96"/>
                      </a:cubicBezTo>
                      <a:cubicBezTo>
                        <a:pt x="215" y="95"/>
                        <a:pt x="158" y="67"/>
                        <a:pt x="125" y="72"/>
                      </a:cubicBezTo>
                      <a:cubicBezTo>
                        <a:pt x="92" y="77"/>
                        <a:pt x="52" y="101"/>
                        <a:pt x="45" y="124"/>
                      </a:cubicBezTo>
                      <a:cubicBezTo>
                        <a:pt x="38" y="147"/>
                        <a:pt x="86" y="193"/>
                        <a:pt x="81" y="208"/>
                      </a:cubicBezTo>
                      <a:cubicBezTo>
                        <a:pt x="76" y="223"/>
                        <a:pt x="21" y="206"/>
                        <a:pt x="13" y="216"/>
                      </a:cubicBezTo>
                      <a:cubicBezTo>
                        <a:pt x="5" y="226"/>
                        <a:pt x="35" y="253"/>
                        <a:pt x="33" y="268"/>
                      </a:cubicBezTo>
                      <a:cubicBezTo>
                        <a:pt x="31" y="283"/>
                        <a:pt x="0" y="291"/>
                        <a:pt x="1" y="308"/>
                      </a:cubicBezTo>
                      <a:cubicBezTo>
                        <a:pt x="2" y="325"/>
                        <a:pt x="38" y="351"/>
                        <a:pt x="41" y="372"/>
                      </a:cubicBezTo>
                      <a:cubicBezTo>
                        <a:pt x="44" y="393"/>
                        <a:pt x="17" y="413"/>
                        <a:pt x="17" y="432"/>
                      </a:cubicBezTo>
                      <a:cubicBezTo>
                        <a:pt x="17" y="451"/>
                        <a:pt x="38" y="474"/>
                        <a:pt x="41" y="488"/>
                      </a:cubicBezTo>
                      <a:cubicBezTo>
                        <a:pt x="44" y="502"/>
                        <a:pt x="32" y="505"/>
                        <a:pt x="37" y="516"/>
                      </a:cubicBezTo>
                      <a:cubicBezTo>
                        <a:pt x="42" y="527"/>
                        <a:pt x="71" y="538"/>
                        <a:pt x="69" y="552"/>
                      </a:cubicBezTo>
                      <a:cubicBezTo>
                        <a:pt x="67" y="566"/>
                        <a:pt x="20" y="584"/>
                        <a:pt x="25" y="600"/>
                      </a:cubicBezTo>
                      <a:cubicBezTo>
                        <a:pt x="30" y="616"/>
                        <a:pt x="88" y="634"/>
                        <a:pt x="97" y="648"/>
                      </a:cubicBezTo>
                      <a:cubicBezTo>
                        <a:pt x="106" y="662"/>
                        <a:pt x="80" y="669"/>
                        <a:pt x="81" y="684"/>
                      </a:cubicBezTo>
                      <a:cubicBezTo>
                        <a:pt x="82" y="699"/>
                        <a:pt x="104" y="721"/>
                        <a:pt x="105" y="736"/>
                      </a:cubicBezTo>
                      <a:cubicBezTo>
                        <a:pt x="106" y="751"/>
                        <a:pt x="86" y="759"/>
                        <a:pt x="89" y="772"/>
                      </a:cubicBezTo>
                      <a:cubicBezTo>
                        <a:pt x="92" y="785"/>
                        <a:pt x="116" y="803"/>
                        <a:pt x="125" y="816"/>
                      </a:cubicBezTo>
                      <a:cubicBezTo>
                        <a:pt x="134" y="829"/>
                        <a:pt x="123" y="844"/>
                        <a:pt x="145" y="852"/>
                      </a:cubicBezTo>
                      <a:cubicBezTo>
                        <a:pt x="167" y="860"/>
                        <a:pt x="230" y="869"/>
                        <a:pt x="257" y="864"/>
                      </a:cubicBezTo>
                      <a:cubicBezTo>
                        <a:pt x="284" y="859"/>
                        <a:pt x="278" y="839"/>
                        <a:pt x="305" y="820"/>
                      </a:cubicBezTo>
                      <a:cubicBezTo>
                        <a:pt x="332" y="801"/>
                        <a:pt x="364" y="798"/>
                        <a:pt x="417" y="748"/>
                      </a:cubicBezTo>
                      <a:cubicBezTo>
                        <a:pt x="470" y="698"/>
                        <a:pt x="582" y="598"/>
                        <a:pt x="625" y="520"/>
                      </a:cubicBezTo>
                      <a:cubicBezTo>
                        <a:pt x="668" y="442"/>
                        <a:pt x="679" y="359"/>
                        <a:pt x="677" y="280"/>
                      </a:cubicBezTo>
                      <a:cubicBezTo>
                        <a:pt x="675" y="201"/>
                        <a:pt x="641" y="80"/>
                        <a:pt x="613" y="4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D6E6"/>
                    </a:gs>
                    <a:gs pos="100000">
                      <a:srgbClr val="FC62A0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Google Shape;152;p33"/>
                <p:cNvSpPr/>
                <p:nvPr/>
              </p:nvSpPr>
              <p:spPr>
                <a:xfrm>
                  <a:off x="2323" y="608"/>
                  <a:ext cx="790" cy="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" h="730" extrusionOk="0">
                      <a:moveTo>
                        <a:pt x="71" y="449"/>
                      </a:moveTo>
                      <a:cubicBezTo>
                        <a:pt x="43" y="416"/>
                        <a:pt x="41" y="366"/>
                        <a:pt x="31" y="321"/>
                      </a:cubicBezTo>
                      <a:cubicBezTo>
                        <a:pt x="21" y="276"/>
                        <a:pt x="0" y="206"/>
                        <a:pt x="11" y="181"/>
                      </a:cubicBezTo>
                      <a:cubicBezTo>
                        <a:pt x="22" y="156"/>
                        <a:pt x="70" y="185"/>
                        <a:pt x="99" y="169"/>
                      </a:cubicBezTo>
                      <a:cubicBezTo>
                        <a:pt x="128" y="153"/>
                        <a:pt x="151" y="111"/>
                        <a:pt x="183" y="85"/>
                      </a:cubicBezTo>
                      <a:cubicBezTo>
                        <a:pt x="215" y="59"/>
                        <a:pt x="257" y="26"/>
                        <a:pt x="291" y="13"/>
                      </a:cubicBezTo>
                      <a:cubicBezTo>
                        <a:pt x="325" y="0"/>
                        <a:pt x="370" y="4"/>
                        <a:pt x="387" y="9"/>
                      </a:cubicBezTo>
                      <a:cubicBezTo>
                        <a:pt x="404" y="14"/>
                        <a:pt x="381" y="42"/>
                        <a:pt x="395" y="45"/>
                      </a:cubicBezTo>
                      <a:cubicBezTo>
                        <a:pt x="409" y="48"/>
                        <a:pt x="455" y="22"/>
                        <a:pt x="471" y="25"/>
                      </a:cubicBezTo>
                      <a:cubicBezTo>
                        <a:pt x="487" y="28"/>
                        <a:pt x="474" y="61"/>
                        <a:pt x="491" y="65"/>
                      </a:cubicBezTo>
                      <a:cubicBezTo>
                        <a:pt x="508" y="69"/>
                        <a:pt x="556" y="46"/>
                        <a:pt x="571" y="49"/>
                      </a:cubicBezTo>
                      <a:cubicBezTo>
                        <a:pt x="586" y="52"/>
                        <a:pt x="571" y="76"/>
                        <a:pt x="583" y="85"/>
                      </a:cubicBezTo>
                      <a:cubicBezTo>
                        <a:pt x="595" y="94"/>
                        <a:pt x="634" y="92"/>
                        <a:pt x="643" y="101"/>
                      </a:cubicBezTo>
                      <a:cubicBezTo>
                        <a:pt x="652" y="110"/>
                        <a:pt x="632" y="131"/>
                        <a:pt x="639" y="141"/>
                      </a:cubicBezTo>
                      <a:cubicBezTo>
                        <a:pt x="646" y="151"/>
                        <a:pt x="678" y="151"/>
                        <a:pt x="683" y="161"/>
                      </a:cubicBezTo>
                      <a:cubicBezTo>
                        <a:pt x="688" y="171"/>
                        <a:pt x="651" y="192"/>
                        <a:pt x="667" y="201"/>
                      </a:cubicBezTo>
                      <a:cubicBezTo>
                        <a:pt x="683" y="210"/>
                        <a:pt x="764" y="202"/>
                        <a:pt x="779" y="217"/>
                      </a:cubicBezTo>
                      <a:cubicBezTo>
                        <a:pt x="794" y="232"/>
                        <a:pt x="758" y="272"/>
                        <a:pt x="759" y="289"/>
                      </a:cubicBezTo>
                      <a:cubicBezTo>
                        <a:pt x="760" y="306"/>
                        <a:pt x="791" y="304"/>
                        <a:pt x="787" y="321"/>
                      </a:cubicBezTo>
                      <a:cubicBezTo>
                        <a:pt x="783" y="338"/>
                        <a:pt x="738" y="370"/>
                        <a:pt x="735" y="389"/>
                      </a:cubicBezTo>
                      <a:cubicBezTo>
                        <a:pt x="732" y="408"/>
                        <a:pt x="774" y="407"/>
                        <a:pt x="771" y="437"/>
                      </a:cubicBezTo>
                      <a:cubicBezTo>
                        <a:pt x="768" y="467"/>
                        <a:pt x="727" y="531"/>
                        <a:pt x="715" y="569"/>
                      </a:cubicBezTo>
                      <a:cubicBezTo>
                        <a:pt x="703" y="607"/>
                        <a:pt x="714" y="645"/>
                        <a:pt x="699" y="669"/>
                      </a:cubicBezTo>
                      <a:cubicBezTo>
                        <a:pt x="684" y="693"/>
                        <a:pt x="663" y="730"/>
                        <a:pt x="627" y="713"/>
                      </a:cubicBezTo>
                      <a:cubicBezTo>
                        <a:pt x="591" y="696"/>
                        <a:pt x="554" y="601"/>
                        <a:pt x="483" y="569"/>
                      </a:cubicBezTo>
                      <a:cubicBezTo>
                        <a:pt x="412" y="537"/>
                        <a:pt x="268" y="542"/>
                        <a:pt x="199" y="521"/>
                      </a:cubicBezTo>
                      <a:cubicBezTo>
                        <a:pt x="130" y="500"/>
                        <a:pt x="99" y="482"/>
                        <a:pt x="71" y="4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D6E6"/>
                    </a:gs>
                    <a:gs pos="100000">
                      <a:srgbClr val="FC7CB0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53;p33"/>
                <p:cNvSpPr/>
                <p:nvPr/>
              </p:nvSpPr>
              <p:spPr>
                <a:xfrm>
                  <a:off x="2974" y="869"/>
                  <a:ext cx="1041" cy="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" h="1382" extrusionOk="0">
                      <a:moveTo>
                        <a:pt x="21" y="469"/>
                      </a:moveTo>
                      <a:cubicBezTo>
                        <a:pt x="0" y="406"/>
                        <a:pt x="52" y="366"/>
                        <a:pt x="61" y="321"/>
                      </a:cubicBezTo>
                      <a:cubicBezTo>
                        <a:pt x="70" y="276"/>
                        <a:pt x="62" y="222"/>
                        <a:pt x="73" y="197"/>
                      </a:cubicBezTo>
                      <a:cubicBezTo>
                        <a:pt x="84" y="172"/>
                        <a:pt x="116" y="181"/>
                        <a:pt x="125" y="169"/>
                      </a:cubicBezTo>
                      <a:cubicBezTo>
                        <a:pt x="134" y="157"/>
                        <a:pt x="118" y="132"/>
                        <a:pt x="129" y="125"/>
                      </a:cubicBezTo>
                      <a:cubicBezTo>
                        <a:pt x="140" y="118"/>
                        <a:pt x="178" y="139"/>
                        <a:pt x="193" y="125"/>
                      </a:cubicBezTo>
                      <a:cubicBezTo>
                        <a:pt x="208" y="111"/>
                        <a:pt x="206" y="62"/>
                        <a:pt x="221" y="41"/>
                      </a:cubicBezTo>
                      <a:cubicBezTo>
                        <a:pt x="236" y="20"/>
                        <a:pt x="260" y="2"/>
                        <a:pt x="281" y="1"/>
                      </a:cubicBezTo>
                      <a:cubicBezTo>
                        <a:pt x="302" y="0"/>
                        <a:pt x="326" y="7"/>
                        <a:pt x="349" y="33"/>
                      </a:cubicBezTo>
                      <a:cubicBezTo>
                        <a:pt x="372" y="59"/>
                        <a:pt x="385" y="85"/>
                        <a:pt x="421" y="157"/>
                      </a:cubicBezTo>
                      <a:cubicBezTo>
                        <a:pt x="457" y="229"/>
                        <a:pt x="515" y="380"/>
                        <a:pt x="565" y="465"/>
                      </a:cubicBezTo>
                      <a:cubicBezTo>
                        <a:pt x="615" y="550"/>
                        <a:pt x="674" y="626"/>
                        <a:pt x="721" y="669"/>
                      </a:cubicBezTo>
                      <a:cubicBezTo>
                        <a:pt x="768" y="712"/>
                        <a:pt x="814" y="701"/>
                        <a:pt x="849" y="721"/>
                      </a:cubicBezTo>
                      <a:cubicBezTo>
                        <a:pt x="884" y="741"/>
                        <a:pt x="915" y="771"/>
                        <a:pt x="929" y="789"/>
                      </a:cubicBezTo>
                      <a:cubicBezTo>
                        <a:pt x="943" y="807"/>
                        <a:pt x="924" y="821"/>
                        <a:pt x="933" y="829"/>
                      </a:cubicBezTo>
                      <a:cubicBezTo>
                        <a:pt x="942" y="837"/>
                        <a:pt x="977" y="828"/>
                        <a:pt x="981" y="837"/>
                      </a:cubicBezTo>
                      <a:cubicBezTo>
                        <a:pt x="985" y="846"/>
                        <a:pt x="955" y="869"/>
                        <a:pt x="957" y="885"/>
                      </a:cubicBezTo>
                      <a:cubicBezTo>
                        <a:pt x="959" y="901"/>
                        <a:pt x="991" y="916"/>
                        <a:pt x="993" y="933"/>
                      </a:cubicBezTo>
                      <a:cubicBezTo>
                        <a:pt x="995" y="950"/>
                        <a:pt x="972" y="968"/>
                        <a:pt x="969" y="985"/>
                      </a:cubicBezTo>
                      <a:cubicBezTo>
                        <a:pt x="966" y="1002"/>
                        <a:pt x="965" y="1015"/>
                        <a:pt x="973" y="1033"/>
                      </a:cubicBezTo>
                      <a:cubicBezTo>
                        <a:pt x="981" y="1051"/>
                        <a:pt x="1011" y="1075"/>
                        <a:pt x="1017" y="1093"/>
                      </a:cubicBezTo>
                      <a:cubicBezTo>
                        <a:pt x="1023" y="1111"/>
                        <a:pt x="1006" y="1126"/>
                        <a:pt x="1009" y="1141"/>
                      </a:cubicBezTo>
                      <a:cubicBezTo>
                        <a:pt x="1012" y="1156"/>
                        <a:pt x="1038" y="1163"/>
                        <a:pt x="1037" y="1185"/>
                      </a:cubicBezTo>
                      <a:cubicBezTo>
                        <a:pt x="1036" y="1207"/>
                        <a:pt x="1019" y="1246"/>
                        <a:pt x="1005" y="1273"/>
                      </a:cubicBezTo>
                      <a:cubicBezTo>
                        <a:pt x="991" y="1300"/>
                        <a:pt x="980" y="1328"/>
                        <a:pt x="953" y="1345"/>
                      </a:cubicBezTo>
                      <a:cubicBezTo>
                        <a:pt x="926" y="1362"/>
                        <a:pt x="905" y="1382"/>
                        <a:pt x="845" y="1373"/>
                      </a:cubicBezTo>
                      <a:cubicBezTo>
                        <a:pt x="785" y="1364"/>
                        <a:pt x="676" y="1324"/>
                        <a:pt x="593" y="1293"/>
                      </a:cubicBezTo>
                      <a:cubicBezTo>
                        <a:pt x="510" y="1262"/>
                        <a:pt x="412" y="1284"/>
                        <a:pt x="345" y="1185"/>
                      </a:cubicBezTo>
                      <a:cubicBezTo>
                        <a:pt x="278" y="1086"/>
                        <a:pt x="243" y="820"/>
                        <a:pt x="189" y="701"/>
                      </a:cubicBezTo>
                      <a:cubicBezTo>
                        <a:pt x="135" y="582"/>
                        <a:pt x="42" y="532"/>
                        <a:pt x="21" y="46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418C"/>
                    </a:gs>
                    <a:gs pos="100000">
                      <a:srgbClr val="FC7CB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" name="Google Shape;154;p33"/>
                <p:cNvSpPr/>
                <p:nvPr/>
              </p:nvSpPr>
              <p:spPr>
                <a:xfrm>
                  <a:off x="3177" y="2467"/>
                  <a:ext cx="1025" cy="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" h="588" extrusionOk="0">
                      <a:moveTo>
                        <a:pt x="43" y="323"/>
                      </a:moveTo>
                      <a:cubicBezTo>
                        <a:pt x="20" y="327"/>
                        <a:pt x="0" y="366"/>
                        <a:pt x="3" y="391"/>
                      </a:cubicBezTo>
                      <a:cubicBezTo>
                        <a:pt x="6" y="416"/>
                        <a:pt x="41" y="448"/>
                        <a:pt x="63" y="475"/>
                      </a:cubicBezTo>
                      <a:cubicBezTo>
                        <a:pt x="85" y="502"/>
                        <a:pt x="106" y="542"/>
                        <a:pt x="135" y="555"/>
                      </a:cubicBezTo>
                      <a:cubicBezTo>
                        <a:pt x="164" y="568"/>
                        <a:pt x="212" y="562"/>
                        <a:pt x="239" y="555"/>
                      </a:cubicBezTo>
                      <a:cubicBezTo>
                        <a:pt x="266" y="548"/>
                        <a:pt x="280" y="517"/>
                        <a:pt x="299" y="511"/>
                      </a:cubicBezTo>
                      <a:cubicBezTo>
                        <a:pt x="318" y="505"/>
                        <a:pt x="335" y="518"/>
                        <a:pt x="351" y="519"/>
                      </a:cubicBezTo>
                      <a:cubicBezTo>
                        <a:pt x="367" y="520"/>
                        <a:pt x="378" y="509"/>
                        <a:pt x="395" y="515"/>
                      </a:cubicBezTo>
                      <a:cubicBezTo>
                        <a:pt x="412" y="521"/>
                        <a:pt x="430" y="543"/>
                        <a:pt x="451" y="555"/>
                      </a:cubicBezTo>
                      <a:cubicBezTo>
                        <a:pt x="472" y="567"/>
                        <a:pt x="484" y="588"/>
                        <a:pt x="519" y="587"/>
                      </a:cubicBezTo>
                      <a:cubicBezTo>
                        <a:pt x="554" y="586"/>
                        <a:pt x="630" y="568"/>
                        <a:pt x="663" y="551"/>
                      </a:cubicBezTo>
                      <a:cubicBezTo>
                        <a:pt x="696" y="534"/>
                        <a:pt x="704" y="511"/>
                        <a:pt x="715" y="483"/>
                      </a:cubicBezTo>
                      <a:cubicBezTo>
                        <a:pt x="726" y="455"/>
                        <a:pt x="704" y="392"/>
                        <a:pt x="731" y="383"/>
                      </a:cubicBezTo>
                      <a:cubicBezTo>
                        <a:pt x="758" y="374"/>
                        <a:pt x="846" y="439"/>
                        <a:pt x="879" y="431"/>
                      </a:cubicBezTo>
                      <a:cubicBezTo>
                        <a:pt x="912" y="423"/>
                        <a:pt x="910" y="353"/>
                        <a:pt x="931" y="335"/>
                      </a:cubicBezTo>
                      <a:cubicBezTo>
                        <a:pt x="952" y="317"/>
                        <a:pt x="1003" y="344"/>
                        <a:pt x="1007" y="323"/>
                      </a:cubicBezTo>
                      <a:cubicBezTo>
                        <a:pt x="1011" y="302"/>
                        <a:pt x="952" y="240"/>
                        <a:pt x="955" y="211"/>
                      </a:cubicBezTo>
                      <a:cubicBezTo>
                        <a:pt x="958" y="182"/>
                        <a:pt x="1022" y="179"/>
                        <a:pt x="1023" y="147"/>
                      </a:cubicBezTo>
                      <a:cubicBezTo>
                        <a:pt x="1024" y="115"/>
                        <a:pt x="981" y="38"/>
                        <a:pt x="959" y="19"/>
                      </a:cubicBezTo>
                      <a:cubicBezTo>
                        <a:pt x="937" y="0"/>
                        <a:pt x="926" y="5"/>
                        <a:pt x="891" y="31"/>
                      </a:cubicBezTo>
                      <a:cubicBezTo>
                        <a:pt x="856" y="57"/>
                        <a:pt x="798" y="126"/>
                        <a:pt x="747" y="175"/>
                      </a:cubicBezTo>
                      <a:cubicBezTo>
                        <a:pt x="696" y="224"/>
                        <a:pt x="638" y="284"/>
                        <a:pt x="587" y="327"/>
                      </a:cubicBezTo>
                      <a:cubicBezTo>
                        <a:pt x="536" y="370"/>
                        <a:pt x="488" y="417"/>
                        <a:pt x="439" y="435"/>
                      </a:cubicBezTo>
                      <a:cubicBezTo>
                        <a:pt x="390" y="453"/>
                        <a:pt x="340" y="446"/>
                        <a:pt x="291" y="435"/>
                      </a:cubicBezTo>
                      <a:cubicBezTo>
                        <a:pt x="242" y="424"/>
                        <a:pt x="184" y="385"/>
                        <a:pt x="143" y="367"/>
                      </a:cubicBezTo>
                      <a:cubicBezTo>
                        <a:pt x="102" y="349"/>
                        <a:pt x="66" y="319"/>
                        <a:pt x="43" y="323"/>
                      </a:cubicBezTo>
                      <a:close/>
                    </a:path>
                  </a:pathLst>
                </a:custGeom>
                <a:solidFill>
                  <a:srgbClr val="FC7CB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" name="Google Shape;155;p33"/>
                <p:cNvSpPr/>
                <p:nvPr/>
              </p:nvSpPr>
              <p:spPr>
                <a:xfrm>
                  <a:off x="2953" y="2190"/>
                  <a:ext cx="1195" cy="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746" extrusionOk="0">
                      <a:moveTo>
                        <a:pt x="993" y="15"/>
                      </a:moveTo>
                      <a:cubicBezTo>
                        <a:pt x="1020" y="11"/>
                        <a:pt x="1040" y="27"/>
                        <a:pt x="1065" y="31"/>
                      </a:cubicBezTo>
                      <a:cubicBezTo>
                        <a:pt x="1090" y="35"/>
                        <a:pt x="1125" y="24"/>
                        <a:pt x="1141" y="39"/>
                      </a:cubicBezTo>
                      <a:cubicBezTo>
                        <a:pt x="1157" y="54"/>
                        <a:pt x="1152" y="98"/>
                        <a:pt x="1161" y="119"/>
                      </a:cubicBezTo>
                      <a:cubicBezTo>
                        <a:pt x="1170" y="140"/>
                        <a:pt x="1196" y="153"/>
                        <a:pt x="1193" y="167"/>
                      </a:cubicBezTo>
                      <a:cubicBezTo>
                        <a:pt x="1190" y="181"/>
                        <a:pt x="1144" y="192"/>
                        <a:pt x="1141" y="203"/>
                      </a:cubicBezTo>
                      <a:cubicBezTo>
                        <a:pt x="1138" y="214"/>
                        <a:pt x="1178" y="220"/>
                        <a:pt x="1177" y="231"/>
                      </a:cubicBezTo>
                      <a:cubicBezTo>
                        <a:pt x="1176" y="242"/>
                        <a:pt x="1138" y="254"/>
                        <a:pt x="1133" y="267"/>
                      </a:cubicBezTo>
                      <a:cubicBezTo>
                        <a:pt x="1128" y="280"/>
                        <a:pt x="1155" y="295"/>
                        <a:pt x="1149" y="307"/>
                      </a:cubicBezTo>
                      <a:cubicBezTo>
                        <a:pt x="1143" y="319"/>
                        <a:pt x="1103" y="328"/>
                        <a:pt x="1097" y="339"/>
                      </a:cubicBezTo>
                      <a:cubicBezTo>
                        <a:pt x="1091" y="350"/>
                        <a:pt x="1116" y="356"/>
                        <a:pt x="1113" y="371"/>
                      </a:cubicBezTo>
                      <a:cubicBezTo>
                        <a:pt x="1110" y="386"/>
                        <a:pt x="1094" y="423"/>
                        <a:pt x="1077" y="431"/>
                      </a:cubicBezTo>
                      <a:cubicBezTo>
                        <a:pt x="1060" y="439"/>
                        <a:pt x="1030" y="412"/>
                        <a:pt x="1013" y="419"/>
                      </a:cubicBezTo>
                      <a:cubicBezTo>
                        <a:pt x="996" y="426"/>
                        <a:pt x="987" y="463"/>
                        <a:pt x="973" y="471"/>
                      </a:cubicBezTo>
                      <a:cubicBezTo>
                        <a:pt x="959" y="479"/>
                        <a:pt x="939" y="458"/>
                        <a:pt x="929" y="467"/>
                      </a:cubicBezTo>
                      <a:cubicBezTo>
                        <a:pt x="919" y="476"/>
                        <a:pt x="922" y="509"/>
                        <a:pt x="913" y="523"/>
                      </a:cubicBezTo>
                      <a:cubicBezTo>
                        <a:pt x="904" y="537"/>
                        <a:pt x="876" y="534"/>
                        <a:pt x="873" y="551"/>
                      </a:cubicBezTo>
                      <a:cubicBezTo>
                        <a:pt x="870" y="568"/>
                        <a:pt x="904" y="610"/>
                        <a:pt x="893" y="623"/>
                      </a:cubicBezTo>
                      <a:cubicBezTo>
                        <a:pt x="882" y="636"/>
                        <a:pt x="824" y="623"/>
                        <a:pt x="809" y="631"/>
                      </a:cubicBezTo>
                      <a:cubicBezTo>
                        <a:pt x="794" y="639"/>
                        <a:pt x="810" y="663"/>
                        <a:pt x="801" y="671"/>
                      </a:cubicBezTo>
                      <a:cubicBezTo>
                        <a:pt x="792" y="679"/>
                        <a:pt x="769" y="670"/>
                        <a:pt x="757" y="679"/>
                      </a:cubicBezTo>
                      <a:cubicBezTo>
                        <a:pt x="745" y="688"/>
                        <a:pt x="742" y="717"/>
                        <a:pt x="729" y="723"/>
                      </a:cubicBezTo>
                      <a:cubicBezTo>
                        <a:pt x="716" y="729"/>
                        <a:pt x="689" y="712"/>
                        <a:pt x="677" y="715"/>
                      </a:cubicBezTo>
                      <a:cubicBezTo>
                        <a:pt x="665" y="718"/>
                        <a:pt x="673" y="740"/>
                        <a:pt x="657" y="743"/>
                      </a:cubicBezTo>
                      <a:cubicBezTo>
                        <a:pt x="641" y="746"/>
                        <a:pt x="607" y="734"/>
                        <a:pt x="581" y="731"/>
                      </a:cubicBezTo>
                      <a:cubicBezTo>
                        <a:pt x="555" y="728"/>
                        <a:pt x="537" y="746"/>
                        <a:pt x="501" y="727"/>
                      </a:cubicBezTo>
                      <a:cubicBezTo>
                        <a:pt x="465" y="708"/>
                        <a:pt x="410" y="638"/>
                        <a:pt x="365" y="615"/>
                      </a:cubicBezTo>
                      <a:cubicBezTo>
                        <a:pt x="320" y="592"/>
                        <a:pt x="267" y="603"/>
                        <a:pt x="233" y="591"/>
                      </a:cubicBezTo>
                      <a:cubicBezTo>
                        <a:pt x="199" y="579"/>
                        <a:pt x="175" y="568"/>
                        <a:pt x="161" y="543"/>
                      </a:cubicBezTo>
                      <a:cubicBezTo>
                        <a:pt x="147" y="518"/>
                        <a:pt x="170" y="470"/>
                        <a:pt x="149" y="443"/>
                      </a:cubicBezTo>
                      <a:cubicBezTo>
                        <a:pt x="128" y="416"/>
                        <a:pt x="56" y="407"/>
                        <a:pt x="37" y="383"/>
                      </a:cubicBezTo>
                      <a:cubicBezTo>
                        <a:pt x="18" y="359"/>
                        <a:pt x="0" y="310"/>
                        <a:pt x="33" y="299"/>
                      </a:cubicBezTo>
                      <a:cubicBezTo>
                        <a:pt x="66" y="288"/>
                        <a:pt x="171" y="356"/>
                        <a:pt x="233" y="315"/>
                      </a:cubicBezTo>
                      <a:cubicBezTo>
                        <a:pt x="295" y="274"/>
                        <a:pt x="355" y="102"/>
                        <a:pt x="405" y="51"/>
                      </a:cubicBezTo>
                      <a:cubicBezTo>
                        <a:pt x="455" y="0"/>
                        <a:pt x="474" y="13"/>
                        <a:pt x="533" y="7"/>
                      </a:cubicBezTo>
                      <a:cubicBezTo>
                        <a:pt x="592" y="1"/>
                        <a:pt x="696" y="7"/>
                        <a:pt x="757" y="15"/>
                      </a:cubicBezTo>
                      <a:cubicBezTo>
                        <a:pt x="818" y="23"/>
                        <a:pt x="862" y="55"/>
                        <a:pt x="901" y="55"/>
                      </a:cubicBezTo>
                      <a:cubicBezTo>
                        <a:pt x="940" y="55"/>
                        <a:pt x="966" y="19"/>
                        <a:pt x="993" y="1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62A0"/>
                    </a:gs>
                    <a:gs pos="100000">
                      <a:srgbClr val="FDB1D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Google Shape;156;p33"/>
                <p:cNvSpPr/>
                <p:nvPr/>
              </p:nvSpPr>
              <p:spPr>
                <a:xfrm>
                  <a:off x="3369" y="2032"/>
                  <a:ext cx="614" cy="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247" extrusionOk="0">
                      <a:moveTo>
                        <a:pt x="37" y="32"/>
                      </a:moveTo>
                      <a:cubicBezTo>
                        <a:pt x="51" y="0"/>
                        <a:pt x="61" y="17"/>
                        <a:pt x="89" y="28"/>
                      </a:cubicBezTo>
                      <a:cubicBezTo>
                        <a:pt x="117" y="39"/>
                        <a:pt x="174" y="85"/>
                        <a:pt x="205" y="100"/>
                      </a:cubicBezTo>
                      <a:cubicBezTo>
                        <a:pt x="236" y="115"/>
                        <a:pt x="259" y="108"/>
                        <a:pt x="273" y="116"/>
                      </a:cubicBezTo>
                      <a:cubicBezTo>
                        <a:pt x="287" y="124"/>
                        <a:pt x="278" y="145"/>
                        <a:pt x="289" y="148"/>
                      </a:cubicBezTo>
                      <a:cubicBezTo>
                        <a:pt x="300" y="151"/>
                        <a:pt x="324" y="133"/>
                        <a:pt x="341" y="136"/>
                      </a:cubicBezTo>
                      <a:cubicBezTo>
                        <a:pt x="358" y="139"/>
                        <a:pt x="366" y="159"/>
                        <a:pt x="389" y="168"/>
                      </a:cubicBezTo>
                      <a:cubicBezTo>
                        <a:pt x="412" y="177"/>
                        <a:pt x="452" y="185"/>
                        <a:pt x="477" y="188"/>
                      </a:cubicBezTo>
                      <a:cubicBezTo>
                        <a:pt x="502" y="191"/>
                        <a:pt x="515" y="199"/>
                        <a:pt x="537" y="188"/>
                      </a:cubicBezTo>
                      <a:cubicBezTo>
                        <a:pt x="559" y="177"/>
                        <a:pt x="601" y="123"/>
                        <a:pt x="609" y="120"/>
                      </a:cubicBezTo>
                      <a:cubicBezTo>
                        <a:pt x="617" y="117"/>
                        <a:pt x="601" y="148"/>
                        <a:pt x="585" y="168"/>
                      </a:cubicBezTo>
                      <a:cubicBezTo>
                        <a:pt x="569" y="188"/>
                        <a:pt x="543" y="234"/>
                        <a:pt x="513" y="240"/>
                      </a:cubicBezTo>
                      <a:cubicBezTo>
                        <a:pt x="483" y="246"/>
                        <a:pt x="437" y="211"/>
                        <a:pt x="405" y="204"/>
                      </a:cubicBezTo>
                      <a:cubicBezTo>
                        <a:pt x="373" y="197"/>
                        <a:pt x="356" y="201"/>
                        <a:pt x="321" y="200"/>
                      </a:cubicBezTo>
                      <a:cubicBezTo>
                        <a:pt x="286" y="199"/>
                        <a:pt x="234" y="194"/>
                        <a:pt x="193" y="196"/>
                      </a:cubicBezTo>
                      <a:cubicBezTo>
                        <a:pt x="152" y="198"/>
                        <a:pt x="104" y="208"/>
                        <a:pt x="73" y="212"/>
                      </a:cubicBezTo>
                      <a:cubicBezTo>
                        <a:pt x="42" y="216"/>
                        <a:pt x="10" y="247"/>
                        <a:pt x="5" y="220"/>
                      </a:cubicBezTo>
                      <a:cubicBezTo>
                        <a:pt x="0" y="193"/>
                        <a:pt x="23" y="64"/>
                        <a:pt x="37" y="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418C"/>
                    </a:gs>
                    <a:gs pos="100000">
                      <a:srgbClr val="FED6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157;p33"/>
                <p:cNvSpPr/>
                <p:nvPr/>
              </p:nvSpPr>
              <p:spPr>
                <a:xfrm>
                  <a:off x="2846" y="2560"/>
                  <a:ext cx="886" cy="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" h="724" extrusionOk="0">
                      <a:moveTo>
                        <a:pt x="129" y="2"/>
                      </a:moveTo>
                      <a:cubicBezTo>
                        <a:pt x="98" y="0"/>
                        <a:pt x="82" y="43"/>
                        <a:pt x="61" y="54"/>
                      </a:cubicBezTo>
                      <a:cubicBezTo>
                        <a:pt x="40" y="65"/>
                        <a:pt x="0" y="63"/>
                        <a:pt x="1" y="70"/>
                      </a:cubicBezTo>
                      <a:cubicBezTo>
                        <a:pt x="2" y="77"/>
                        <a:pt x="55" y="86"/>
                        <a:pt x="69" y="94"/>
                      </a:cubicBezTo>
                      <a:cubicBezTo>
                        <a:pt x="83" y="102"/>
                        <a:pt x="84" y="107"/>
                        <a:pt x="85" y="118"/>
                      </a:cubicBezTo>
                      <a:cubicBezTo>
                        <a:pt x="86" y="129"/>
                        <a:pt x="70" y="153"/>
                        <a:pt x="73" y="162"/>
                      </a:cubicBezTo>
                      <a:cubicBezTo>
                        <a:pt x="76" y="171"/>
                        <a:pt x="100" y="157"/>
                        <a:pt x="105" y="174"/>
                      </a:cubicBezTo>
                      <a:cubicBezTo>
                        <a:pt x="110" y="191"/>
                        <a:pt x="95" y="247"/>
                        <a:pt x="101" y="266"/>
                      </a:cubicBezTo>
                      <a:cubicBezTo>
                        <a:pt x="107" y="285"/>
                        <a:pt x="136" y="275"/>
                        <a:pt x="141" y="290"/>
                      </a:cubicBezTo>
                      <a:cubicBezTo>
                        <a:pt x="146" y="305"/>
                        <a:pt x="122" y="341"/>
                        <a:pt x="129" y="358"/>
                      </a:cubicBezTo>
                      <a:cubicBezTo>
                        <a:pt x="136" y="375"/>
                        <a:pt x="174" y="377"/>
                        <a:pt x="185" y="390"/>
                      </a:cubicBezTo>
                      <a:cubicBezTo>
                        <a:pt x="196" y="403"/>
                        <a:pt x="182" y="423"/>
                        <a:pt x="193" y="434"/>
                      </a:cubicBezTo>
                      <a:cubicBezTo>
                        <a:pt x="204" y="445"/>
                        <a:pt x="232" y="447"/>
                        <a:pt x="249" y="458"/>
                      </a:cubicBezTo>
                      <a:cubicBezTo>
                        <a:pt x="266" y="469"/>
                        <a:pt x="278" y="493"/>
                        <a:pt x="293" y="498"/>
                      </a:cubicBezTo>
                      <a:cubicBezTo>
                        <a:pt x="308" y="503"/>
                        <a:pt x="320" y="479"/>
                        <a:pt x="337" y="486"/>
                      </a:cubicBezTo>
                      <a:cubicBezTo>
                        <a:pt x="354" y="493"/>
                        <a:pt x="378" y="533"/>
                        <a:pt x="393" y="538"/>
                      </a:cubicBezTo>
                      <a:cubicBezTo>
                        <a:pt x="408" y="543"/>
                        <a:pt x="415" y="517"/>
                        <a:pt x="429" y="518"/>
                      </a:cubicBezTo>
                      <a:cubicBezTo>
                        <a:pt x="443" y="519"/>
                        <a:pt x="464" y="545"/>
                        <a:pt x="477" y="546"/>
                      </a:cubicBezTo>
                      <a:cubicBezTo>
                        <a:pt x="490" y="547"/>
                        <a:pt x="492" y="520"/>
                        <a:pt x="505" y="522"/>
                      </a:cubicBezTo>
                      <a:cubicBezTo>
                        <a:pt x="518" y="524"/>
                        <a:pt x="537" y="540"/>
                        <a:pt x="553" y="558"/>
                      </a:cubicBezTo>
                      <a:cubicBezTo>
                        <a:pt x="569" y="576"/>
                        <a:pt x="578" y="607"/>
                        <a:pt x="601" y="630"/>
                      </a:cubicBezTo>
                      <a:cubicBezTo>
                        <a:pt x="624" y="653"/>
                        <a:pt x="668" y="684"/>
                        <a:pt x="693" y="698"/>
                      </a:cubicBezTo>
                      <a:cubicBezTo>
                        <a:pt x="718" y="712"/>
                        <a:pt x="729" y="710"/>
                        <a:pt x="753" y="714"/>
                      </a:cubicBezTo>
                      <a:cubicBezTo>
                        <a:pt x="777" y="718"/>
                        <a:pt x="816" y="724"/>
                        <a:pt x="837" y="722"/>
                      </a:cubicBezTo>
                      <a:cubicBezTo>
                        <a:pt x="858" y="720"/>
                        <a:pt x="883" y="708"/>
                        <a:pt x="877" y="702"/>
                      </a:cubicBezTo>
                      <a:cubicBezTo>
                        <a:pt x="871" y="696"/>
                        <a:pt x="826" y="692"/>
                        <a:pt x="801" y="686"/>
                      </a:cubicBezTo>
                      <a:cubicBezTo>
                        <a:pt x="776" y="680"/>
                        <a:pt x="750" y="674"/>
                        <a:pt x="729" y="666"/>
                      </a:cubicBezTo>
                      <a:cubicBezTo>
                        <a:pt x="708" y="658"/>
                        <a:pt x="689" y="646"/>
                        <a:pt x="677" y="638"/>
                      </a:cubicBezTo>
                      <a:cubicBezTo>
                        <a:pt x="665" y="630"/>
                        <a:pt x="656" y="637"/>
                        <a:pt x="653" y="618"/>
                      </a:cubicBezTo>
                      <a:cubicBezTo>
                        <a:pt x="650" y="599"/>
                        <a:pt x="671" y="545"/>
                        <a:pt x="657" y="526"/>
                      </a:cubicBezTo>
                      <a:cubicBezTo>
                        <a:pt x="643" y="507"/>
                        <a:pt x="588" y="515"/>
                        <a:pt x="569" y="506"/>
                      </a:cubicBezTo>
                      <a:cubicBezTo>
                        <a:pt x="550" y="497"/>
                        <a:pt x="559" y="479"/>
                        <a:pt x="545" y="474"/>
                      </a:cubicBezTo>
                      <a:cubicBezTo>
                        <a:pt x="531" y="469"/>
                        <a:pt x="504" y="481"/>
                        <a:pt x="485" y="474"/>
                      </a:cubicBezTo>
                      <a:cubicBezTo>
                        <a:pt x="466" y="467"/>
                        <a:pt x="449" y="440"/>
                        <a:pt x="433" y="430"/>
                      </a:cubicBezTo>
                      <a:cubicBezTo>
                        <a:pt x="417" y="420"/>
                        <a:pt x="395" y="433"/>
                        <a:pt x="389" y="414"/>
                      </a:cubicBezTo>
                      <a:cubicBezTo>
                        <a:pt x="383" y="395"/>
                        <a:pt x="395" y="345"/>
                        <a:pt x="397" y="314"/>
                      </a:cubicBezTo>
                      <a:cubicBezTo>
                        <a:pt x="399" y="283"/>
                        <a:pt x="418" y="249"/>
                        <a:pt x="401" y="230"/>
                      </a:cubicBezTo>
                      <a:cubicBezTo>
                        <a:pt x="384" y="211"/>
                        <a:pt x="316" y="221"/>
                        <a:pt x="293" y="202"/>
                      </a:cubicBezTo>
                      <a:cubicBezTo>
                        <a:pt x="270" y="183"/>
                        <a:pt x="273" y="141"/>
                        <a:pt x="265" y="118"/>
                      </a:cubicBezTo>
                      <a:cubicBezTo>
                        <a:pt x="257" y="95"/>
                        <a:pt x="268" y="85"/>
                        <a:pt x="245" y="66"/>
                      </a:cubicBezTo>
                      <a:cubicBezTo>
                        <a:pt x="222" y="47"/>
                        <a:pt x="160" y="4"/>
                        <a:pt x="129" y="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418C"/>
                    </a:gs>
                    <a:gs pos="100000">
                      <a:srgbClr val="FED6E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Google Shape;158;p33"/>
                <p:cNvSpPr/>
                <p:nvPr/>
              </p:nvSpPr>
              <p:spPr>
                <a:xfrm>
                  <a:off x="1960" y="2304"/>
                  <a:ext cx="1057" cy="1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" h="1082" extrusionOk="0">
                      <a:moveTo>
                        <a:pt x="249" y="5"/>
                      </a:moveTo>
                      <a:cubicBezTo>
                        <a:pt x="194" y="0"/>
                        <a:pt x="205" y="84"/>
                        <a:pt x="181" y="129"/>
                      </a:cubicBezTo>
                      <a:cubicBezTo>
                        <a:pt x="157" y="174"/>
                        <a:pt x="117" y="222"/>
                        <a:pt x="105" y="273"/>
                      </a:cubicBezTo>
                      <a:cubicBezTo>
                        <a:pt x="93" y="324"/>
                        <a:pt x="112" y="396"/>
                        <a:pt x="109" y="433"/>
                      </a:cubicBezTo>
                      <a:cubicBezTo>
                        <a:pt x="106" y="470"/>
                        <a:pt x="104" y="479"/>
                        <a:pt x="89" y="497"/>
                      </a:cubicBezTo>
                      <a:cubicBezTo>
                        <a:pt x="74" y="515"/>
                        <a:pt x="24" y="527"/>
                        <a:pt x="17" y="541"/>
                      </a:cubicBezTo>
                      <a:cubicBezTo>
                        <a:pt x="10" y="555"/>
                        <a:pt x="47" y="564"/>
                        <a:pt x="45" y="581"/>
                      </a:cubicBezTo>
                      <a:cubicBezTo>
                        <a:pt x="43" y="598"/>
                        <a:pt x="6" y="628"/>
                        <a:pt x="5" y="641"/>
                      </a:cubicBezTo>
                      <a:cubicBezTo>
                        <a:pt x="4" y="654"/>
                        <a:pt x="41" y="648"/>
                        <a:pt x="41" y="661"/>
                      </a:cubicBezTo>
                      <a:cubicBezTo>
                        <a:pt x="41" y="674"/>
                        <a:pt x="0" y="704"/>
                        <a:pt x="5" y="721"/>
                      </a:cubicBezTo>
                      <a:cubicBezTo>
                        <a:pt x="10" y="738"/>
                        <a:pt x="66" y="746"/>
                        <a:pt x="69" y="765"/>
                      </a:cubicBezTo>
                      <a:cubicBezTo>
                        <a:pt x="72" y="784"/>
                        <a:pt x="24" y="820"/>
                        <a:pt x="21" y="837"/>
                      </a:cubicBezTo>
                      <a:cubicBezTo>
                        <a:pt x="18" y="854"/>
                        <a:pt x="46" y="854"/>
                        <a:pt x="49" y="865"/>
                      </a:cubicBezTo>
                      <a:cubicBezTo>
                        <a:pt x="52" y="876"/>
                        <a:pt x="37" y="894"/>
                        <a:pt x="41" y="901"/>
                      </a:cubicBezTo>
                      <a:cubicBezTo>
                        <a:pt x="45" y="908"/>
                        <a:pt x="70" y="894"/>
                        <a:pt x="73" y="905"/>
                      </a:cubicBezTo>
                      <a:cubicBezTo>
                        <a:pt x="76" y="916"/>
                        <a:pt x="47" y="950"/>
                        <a:pt x="57" y="965"/>
                      </a:cubicBezTo>
                      <a:cubicBezTo>
                        <a:pt x="67" y="980"/>
                        <a:pt x="114" y="984"/>
                        <a:pt x="133" y="997"/>
                      </a:cubicBezTo>
                      <a:cubicBezTo>
                        <a:pt x="152" y="1010"/>
                        <a:pt x="160" y="1029"/>
                        <a:pt x="169" y="1041"/>
                      </a:cubicBezTo>
                      <a:cubicBezTo>
                        <a:pt x="178" y="1053"/>
                        <a:pt x="180" y="1072"/>
                        <a:pt x="185" y="1069"/>
                      </a:cubicBezTo>
                      <a:cubicBezTo>
                        <a:pt x="190" y="1066"/>
                        <a:pt x="188" y="1034"/>
                        <a:pt x="201" y="1025"/>
                      </a:cubicBezTo>
                      <a:cubicBezTo>
                        <a:pt x="214" y="1016"/>
                        <a:pt x="246" y="1024"/>
                        <a:pt x="261" y="1013"/>
                      </a:cubicBezTo>
                      <a:cubicBezTo>
                        <a:pt x="276" y="1002"/>
                        <a:pt x="275" y="964"/>
                        <a:pt x="293" y="957"/>
                      </a:cubicBezTo>
                      <a:cubicBezTo>
                        <a:pt x="311" y="950"/>
                        <a:pt x="342" y="971"/>
                        <a:pt x="369" y="973"/>
                      </a:cubicBezTo>
                      <a:cubicBezTo>
                        <a:pt x="396" y="975"/>
                        <a:pt x="433" y="958"/>
                        <a:pt x="453" y="969"/>
                      </a:cubicBezTo>
                      <a:cubicBezTo>
                        <a:pt x="473" y="980"/>
                        <a:pt x="464" y="1028"/>
                        <a:pt x="489" y="1041"/>
                      </a:cubicBezTo>
                      <a:cubicBezTo>
                        <a:pt x="514" y="1054"/>
                        <a:pt x="576" y="1038"/>
                        <a:pt x="605" y="1045"/>
                      </a:cubicBezTo>
                      <a:cubicBezTo>
                        <a:pt x="634" y="1052"/>
                        <a:pt x="637" y="1080"/>
                        <a:pt x="665" y="1081"/>
                      </a:cubicBezTo>
                      <a:cubicBezTo>
                        <a:pt x="693" y="1082"/>
                        <a:pt x="742" y="1067"/>
                        <a:pt x="773" y="1049"/>
                      </a:cubicBezTo>
                      <a:cubicBezTo>
                        <a:pt x="804" y="1031"/>
                        <a:pt x="822" y="993"/>
                        <a:pt x="849" y="973"/>
                      </a:cubicBezTo>
                      <a:cubicBezTo>
                        <a:pt x="876" y="953"/>
                        <a:pt x="913" y="942"/>
                        <a:pt x="933" y="929"/>
                      </a:cubicBezTo>
                      <a:cubicBezTo>
                        <a:pt x="953" y="916"/>
                        <a:pt x="953" y="924"/>
                        <a:pt x="969" y="893"/>
                      </a:cubicBezTo>
                      <a:cubicBezTo>
                        <a:pt x="985" y="862"/>
                        <a:pt x="1016" y="786"/>
                        <a:pt x="1029" y="745"/>
                      </a:cubicBezTo>
                      <a:cubicBezTo>
                        <a:pt x="1042" y="704"/>
                        <a:pt x="1055" y="715"/>
                        <a:pt x="1049" y="649"/>
                      </a:cubicBezTo>
                      <a:cubicBezTo>
                        <a:pt x="1043" y="583"/>
                        <a:pt x="1002" y="426"/>
                        <a:pt x="993" y="349"/>
                      </a:cubicBezTo>
                      <a:cubicBezTo>
                        <a:pt x="984" y="272"/>
                        <a:pt x="1025" y="223"/>
                        <a:pt x="993" y="185"/>
                      </a:cubicBezTo>
                      <a:cubicBezTo>
                        <a:pt x="961" y="147"/>
                        <a:pt x="881" y="126"/>
                        <a:pt x="801" y="121"/>
                      </a:cubicBezTo>
                      <a:cubicBezTo>
                        <a:pt x="721" y="116"/>
                        <a:pt x="606" y="174"/>
                        <a:pt x="513" y="157"/>
                      </a:cubicBezTo>
                      <a:cubicBezTo>
                        <a:pt x="420" y="140"/>
                        <a:pt x="304" y="10"/>
                        <a:pt x="249" y="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418C"/>
                    </a:gs>
                    <a:gs pos="100000">
                      <a:srgbClr val="FDB1D0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" name="Google Shape;159;p33"/>
                <p:cNvSpPr/>
                <p:nvPr/>
              </p:nvSpPr>
              <p:spPr>
                <a:xfrm>
                  <a:off x="1667" y="1575"/>
                  <a:ext cx="640" cy="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662" extrusionOk="0">
                      <a:moveTo>
                        <a:pt x="55" y="559"/>
                      </a:moveTo>
                      <a:cubicBezTo>
                        <a:pt x="26" y="532"/>
                        <a:pt x="24" y="518"/>
                        <a:pt x="15" y="483"/>
                      </a:cubicBezTo>
                      <a:cubicBezTo>
                        <a:pt x="6" y="448"/>
                        <a:pt x="0" y="388"/>
                        <a:pt x="3" y="351"/>
                      </a:cubicBezTo>
                      <a:cubicBezTo>
                        <a:pt x="6" y="314"/>
                        <a:pt x="18" y="281"/>
                        <a:pt x="35" y="259"/>
                      </a:cubicBezTo>
                      <a:cubicBezTo>
                        <a:pt x="52" y="237"/>
                        <a:pt x="79" y="230"/>
                        <a:pt x="107" y="219"/>
                      </a:cubicBezTo>
                      <a:cubicBezTo>
                        <a:pt x="135" y="208"/>
                        <a:pt x="165" y="206"/>
                        <a:pt x="203" y="195"/>
                      </a:cubicBezTo>
                      <a:cubicBezTo>
                        <a:pt x="241" y="184"/>
                        <a:pt x="304" y="180"/>
                        <a:pt x="335" y="151"/>
                      </a:cubicBezTo>
                      <a:cubicBezTo>
                        <a:pt x="366" y="122"/>
                        <a:pt x="370" y="46"/>
                        <a:pt x="391" y="23"/>
                      </a:cubicBezTo>
                      <a:cubicBezTo>
                        <a:pt x="412" y="0"/>
                        <a:pt x="427" y="7"/>
                        <a:pt x="459" y="11"/>
                      </a:cubicBezTo>
                      <a:cubicBezTo>
                        <a:pt x="491" y="15"/>
                        <a:pt x="553" y="20"/>
                        <a:pt x="583" y="47"/>
                      </a:cubicBezTo>
                      <a:cubicBezTo>
                        <a:pt x="613" y="74"/>
                        <a:pt x="642" y="130"/>
                        <a:pt x="639" y="171"/>
                      </a:cubicBezTo>
                      <a:cubicBezTo>
                        <a:pt x="636" y="212"/>
                        <a:pt x="612" y="262"/>
                        <a:pt x="563" y="291"/>
                      </a:cubicBezTo>
                      <a:cubicBezTo>
                        <a:pt x="514" y="320"/>
                        <a:pt x="354" y="295"/>
                        <a:pt x="347" y="343"/>
                      </a:cubicBezTo>
                      <a:cubicBezTo>
                        <a:pt x="340" y="391"/>
                        <a:pt x="496" y="529"/>
                        <a:pt x="523" y="579"/>
                      </a:cubicBezTo>
                      <a:cubicBezTo>
                        <a:pt x="550" y="629"/>
                        <a:pt x="562" y="632"/>
                        <a:pt x="507" y="643"/>
                      </a:cubicBezTo>
                      <a:cubicBezTo>
                        <a:pt x="452" y="654"/>
                        <a:pt x="268" y="662"/>
                        <a:pt x="191" y="647"/>
                      </a:cubicBezTo>
                      <a:cubicBezTo>
                        <a:pt x="114" y="632"/>
                        <a:pt x="84" y="586"/>
                        <a:pt x="55" y="55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DB1D0"/>
                    </a:gs>
                    <a:gs pos="100000">
                      <a:srgbClr val="FB418C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" name="Google Shape;160;p33"/>
                <p:cNvSpPr/>
                <p:nvPr/>
              </p:nvSpPr>
              <p:spPr>
                <a:xfrm>
                  <a:off x="2281" y="2522"/>
                  <a:ext cx="784" cy="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6" h="482" extrusionOk="0">
                      <a:moveTo>
                        <a:pt x="8" y="64"/>
                      </a:moveTo>
                      <a:cubicBezTo>
                        <a:pt x="0" y="60"/>
                        <a:pt x="12" y="116"/>
                        <a:pt x="32" y="148"/>
                      </a:cubicBezTo>
                      <a:cubicBezTo>
                        <a:pt x="52" y="180"/>
                        <a:pt x="105" y="232"/>
                        <a:pt x="128" y="256"/>
                      </a:cubicBezTo>
                      <a:cubicBezTo>
                        <a:pt x="151" y="280"/>
                        <a:pt x="149" y="280"/>
                        <a:pt x="172" y="292"/>
                      </a:cubicBezTo>
                      <a:cubicBezTo>
                        <a:pt x="195" y="304"/>
                        <a:pt x="225" y="309"/>
                        <a:pt x="268" y="328"/>
                      </a:cubicBezTo>
                      <a:cubicBezTo>
                        <a:pt x="311" y="347"/>
                        <a:pt x="393" y="385"/>
                        <a:pt x="432" y="404"/>
                      </a:cubicBezTo>
                      <a:cubicBezTo>
                        <a:pt x="471" y="423"/>
                        <a:pt x="473" y="437"/>
                        <a:pt x="504" y="440"/>
                      </a:cubicBezTo>
                      <a:cubicBezTo>
                        <a:pt x="535" y="443"/>
                        <a:pt x="583" y="425"/>
                        <a:pt x="616" y="424"/>
                      </a:cubicBezTo>
                      <a:cubicBezTo>
                        <a:pt x="649" y="423"/>
                        <a:pt x="676" y="429"/>
                        <a:pt x="704" y="436"/>
                      </a:cubicBezTo>
                      <a:cubicBezTo>
                        <a:pt x="732" y="443"/>
                        <a:pt x="782" y="482"/>
                        <a:pt x="784" y="468"/>
                      </a:cubicBezTo>
                      <a:cubicBezTo>
                        <a:pt x="786" y="454"/>
                        <a:pt x="729" y="380"/>
                        <a:pt x="716" y="352"/>
                      </a:cubicBezTo>
                      <a:cubicBezTo>
                        <a:pt x="703" y="324"/>
                        <a:pt x="720" y="295"/>
                        <a:pt x="708" y="300"/>
                      </a:cubicBezTo>
                      <a:cubicBezTo>
                        <a:pt x="696" y="305"/>
                        <a:pt x="669" y="363"/>
                        <a:pt x="644" y="380"/>
                      </a:cubicBezTo>
                      <a:cubicBezTo>
                        <a:pt x="619" y="397"/>
                        <a:pt x="583" y="401"/>
                        <a:pt x="560" y="404"/>
                      </a:cubicBezTo>
                      <a:cubicBezTo>
                        <a:pt x="537" y="407"/>
                        <a:pt x="525" y="409"/>
                        <a:pt x="504" y="400"/>
                      </a:cubicBezTo>
                      <a:cubicBezTo>
                        <a:pt x="483" y="391"/>
                        <a:pt x="459" y="359"/>
                        <a:pt x="436" y="352"/>
                      </a:cubicBezTo>
                      <a:cubicBezTo>
                        <a:pt x="413" y="345"/>
                        <a:pt x="387" y="363"/>
                        <a:pt x="368" y="356"/>
                      </a:cubicBezTo>
                      <a:cubicBezTo>
                        <a:pt x="349" y="349"/>
                        <a:pt x="321" y="319"/>
                        <a:pt x="320" y="308"/>
                      </a:cubicBezTo>
                      <a:cubicBezTo>
                        <a:pt x="319" y="297"/>
                        <a:pt x="347" y="301"/>
                        <a:pt x="364" y="292"/>
                      </a:cubicBezTo>
                      <a:cubicBezTo>
                        <a:pt x="381" y="283"/>
                        <a:pt x="406" y="278"/>
                        <a:pt x="424" y="256"/>
                      </a:cubicBezTo>
                      <a:cubicBezTo>
                        <a:pt x="442" y="234"/>
                        <a:pt x="472" y="197"/>
                        <a:pt x="472" y="156"/>
                      </a:cubicBezTo>
                      <a:cubicBezTo>
                        <a:pt x="472" y="115"/>
                        <a:pt x="443" y="16"/>
                        <a:pt x="424" y="8"/>
                      </a:cubicBezTo>
                      <a:cubicBezTo>
                        <a:pt x="405" y="0"/>
                        <a:pt x="372" y="79"/>
                        <a:pt x="356" y="108"/>
                      </a:cubicBezTo>
                      <a:cubicBezTo>
                        <a:pt x="340" y="137"/>
                        <a:pt x="333" y="158"/>
                        <a:pt x="328" y="184"/>
                      </a:cubicBezTo>
                      <a:cubicBezTo>
                        <a:pt x="323" y="210"/>
                        <a:pt x="339" y="248"/>
                        <a:pt x="328" y="264"/>
                      </a:cubicBezTo>
                      <a:cubicBezTo>
                        <a:pt x="317" y="280"/>
                        <a:pt x="285" y="281"/>
                        <a:pt x="260" y="280"/>
                      </a:cubicBezTo>
                      <a:cubicBezTo>
                        <a:pt x="235" y="279"/>
                        <a:pt x="206" y="278"/>
                        <a:pt x="176" y="260"/>
                      </a:cubicBezTo>
                      <a:cubicBezTo>
                        <a:pt x="146" y="242"/>
                        <a:pt x="107" y="204"/>
                        <a:pt x="80" y="172"/>
                      </a:cubicBezTo>
                      <a:cubicBezTo>
                        <a:pt x="53" y="140"/>
                        <a:pt x="16" y="68"/>
                        <a:pt x="8" y="64"/>
                      </a:cubicBezTo>
                      <a:close/>
                    </a:path>
                  </a:pathLst>
                </a:custGeom>
                <a:solidFill>
                  <a:srgbClr val="FDB1D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p33"/>
                <p:cNvSpPr/>
                <p:nvPr/>
              </p:nvSpPr>
              <p:spPr>
                <a:xfrm>
                  <a:off x="1763" y="1962"/>
                  <a:ext cx="368" cy="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" h="208" extrusionOk="0">
                      <a:moveTo>
                        <a:pt x="198" y="1"/>
                      </a:moveTo>
                      <a:cubicBezTo>
                        <a:pt x="167" y="0"/>
                        <a:pt x="126" y="26"/>
                        <a:pt x="106" y="41"/>
                      </a:cubicBezTo>
                      <a:cubicBezTo>
                        <a:pt x="86" y="56"/>
                        <a:pt x="87" y="76"/>
                        <a:pt x="78" y="89"/>
                      </a:cubicBezTo>
                      <a:cubicBezTo>
                        <a:pt x="69" y="102"/>
                        <a:pt x="61" y="112"/>
                        <a:pt x="50" y="117"/>
                      </a:cubicBezTo>
                      <a:cubicBezTo>
                        <a:pt x="39" y="122"/>
                        <a:pt x="0" y="111"/>
                        <a:pt x="10" y="117"/>
                      </a:cubicBezTo>
                      <a:cubicBezTo>
                        <a:pt x="20" y="123"/>
                        <a:pt x="85" y="149"/>
                        <a:pt x="110" y="153"/>
                      </a:cubicBezTo>
                      <a:cubicBezTo>
                        <a:pt x="135" y="157"/>
                        <a:pt x="163" y="134"/>
                        <a:pt x="162" y="141"/>
                      </a:cubicBezTo>
                      <a:cubicBezTo>
                        <a:pt x="161" y="148"/>
                        <a:pt x="96" y="183"/>
                        <a:pt x="102" y="193"/>
                      </a:cubicBezTo>
                      <a:cubicBezTo>
                        <a:pt x="108" y="203"/>
                        <a:pt x="167" y="202"/>
                        <a:pt x="198" y="201"/>
                      </a:cubicBezTo>
                      <a:cubicBezTo>
                        <a:pt x="229" y="200"/>
                        <a:pt x="257" y="192"/>
                        <a:pt x="286" y="189"/>
                      </a:cubicBezTo>
                      <a:cubicBezTo>
                        <a:pt x="315" y="186"/>
                        <a:pt x="369" y="208"/>
                        <a:pt x="370" y="185"/>
                      </a:cubicBezTo>
                      <a:cubicBezTo>
                        <a:pt x="371" y="162"/>
                        <a:pt x="324" y="78"/>
                        <a:pt x="294" y="49"/>
                      </a:cubicBezTo>
                      <a:cubicBezTo>
                        <a:pt x="264" y="20"/>
                        <a:pt x="229" y="2"/>
                        <a:pt x="19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DB1D0"/>
                    </a:gs>
                    <a:gs pos="100000">
                      <a:srgbClr val="FC62A0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33"/>
                <p:cNvSpPr/>
                <p:nvPr/>
              </p:nvSpPr>
              <p:spPr>
                <a:xfrm>
                  <a:off x="2099" y="1032"/>
                  <a:ext cx="550" cy="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" h="335" extrusionOk="0">
                      <a:moveTo>
                        <a:pt x="8" y="24"/>
                      </a:moveTo>
                      <a:cubicBezTo>
                        <a:pt x="16" y="48"/>
                        <a:pt x="97" y="130"/>
                        <a:pt x="136" y="180"/>
                      </a:cubicBezTo>
                      <a:cubicBezTo>
                        <a:pt x="175" y="230"/>
                        <a:pt x="191" y="313"/>
                        <a:pt x="240" y="324"/>
                      </a:cubicBezTo>
                      <a:cubicBezTo>
                        <a:pt x="289" y="335"/>
                        <a:pt x="385" y="265"/>
                        <a:pt x="432" y="244"/>
                      </a:cubicBezTo>
                      <a:cubicBezTo>
                        <a:pt x="479" y="223"/>
                        <a:pt x="551" y="229"/>
                        <a:pt x="520" y="196"/>
                      </a:cubicBezTo>
                      <a:cubicBezTo>
                        <a:pt x="489" y="163"/>
                        <a:pt x="316" y="75"/>
                        <a:pt x="244" y="48"/>
                      </a:cubicBezTo>
                      <a:cubicBezTo>
                        <a:pt x="172" y="21"/>
                        <a:pt x="126" y="38"/>
                        <a:pt x="88" y="36"/>
                      </a:cubicBezTo>
                      <a:cubicBezTo>
                        <a:pt x="50" y="34"/>
                        <a:pt x="0" y="0"/>
                        <a:pt x="8" y="24"/>
                      </a:cubicBezTo>
                      <a:close/>
                    </a:path>
                  </a:pathLst>
                </a:custGeom>
                <a:solidFill>
                  <a:srgbClr val="FC62A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33"/>
                <p:cNvSpPr/>
                <p:nvPr/>
              </p:nvSpPr>
              <p:spPr>
                <a:xfrm>
                  <a:off x="2270" y="1532"/>
                  <a:ext cx="763" cy="1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1162" extrusionOk="0">
                      <a:moveTo>
                        <a:pt x="384" y="1055"/>
                      </a:moveTo>
                      <a:cubicBezTo>
                        <a:pt x="361" y="1093"/>
                        <a:pt x="345" y="1125"/>
                        <a:pt x="324" y="1139"/>
                      </a:cubicBezTo>
                      <a:cubicBezTo>
                        <a:pt x="303" y="1153"/>
                        <a:pt x="280" y="1162"/>
                        <a:pt x="260" y="1139"/>
                      </a:cubicBezTo>
                      <a:cubicBezTo>
                        <a:pt x="240" y="1116"/>
                        <a:pt x="223" y="1070"/>
                        <a:pt x="204" y="1003"/>
                      </a:cubicBezTo>
                      <a:cubicBezTo>
                        <a:pt x="185" y="936"/>
                        <a:pt x="173" y="814"/>
                        <a:pt x="148" y="739"/>
                      </a:cubicBezTo>
                      <a:cubicBezTo>
                        <a:pt x="123" y="664"/>
                        <a:pt x="71" y="630"/>
                        <a:pt x="52" y="555"/>
                      </a:cubicBezTo>
                      <a:cubicBezTo>
                        <a:pt x="33" y="480"/>
                        <a:pt x="41" y="357"/>
                        <a:pt x="32" y="287"/>
                      </a:cubicBezTo>
                      <a:cubicBezTo>
                        <a:pt x="23" y="217"/>
                        <a:pt x="0" y="174"/>
                        <a:pt x="0" y="135"/>
                      </a:cubicBezTo>
                      <a:cubicBezTo>
                        <a:pt x="0" y="96"/>
                        <a:pt x="2" y="70"/>
                        <a:pt x="32" y="51"/>
                      </a:cubicBezTo>
                      <a:cubicBezTo>
                        <a:pt x="62" y="32"/>
                        <a:pt x="132" y="0"/>
                        <a:pt x="180" y="19"/>
                      </a:cubicBezTo>
                      <a:cubicBezTo>
                        <a:pt x="228" y="38"/>
                        <a:pt x="281" y="73"/>
                        <a:pt x="320" y="163"/>
                      </a:cubicBezTo>
                      <a:cubicBezTo>
                        <a:pt x="359" y="253"/>
                        <a:pt x="349" y="456"/>
                        <a:pt x="416" y="559"/>
                      </a:cubicBezTo>
                      <a:cubicBezTo>
                        <a:pt x="483" y="662"/>
                        <a:pt x="685" y="728"/>
                        <a:pt x="724" y="783"/>
                      </a:cubicBezTo>
                      <a:cubicBezTo>
                        <a:pt x="763" y="838"/>
                        <a:pt x="696" y="870"/>
                        <a:pt x="652" y="891"/>
                      </a:cubicBezTo>
                      <a:cubicBezTo>
                        <a:pt x="608" y="912"/>
                        <a:pt x="505" y="885"/>
                        <a:pt x="460" y="911"/>
                      </a:cubicBezTo>
                      <a:cubicBezTo>
                        <a:pt x="415" y="937"/>
                        <a:pt x="407" y="1017"/>
                        <a:pt x="384" y="105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6336E"/>
                    </a:gs>
                    <a:gs pos="50000">
                      <a:srgbClr val="FB418C"/>
                    </a:gs>
                    <a:gs pos="100000">
                      <a:srgbClr val="C6336E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33"/>
                <p:cNvSpPr/>
                <p:nvPr/>
              </p:nvSpPr>
              <p:spPr>
                <a:xfrm>
                  <a:off x="2003" y="1907"/>
                  <a:ext cx="592" cy="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812" extrusionOk="0">
                      <a:moveTo>
                        <a:pt x="587" y="795"/>
                      </a:moveTo>
                      <a:cubicBezTo>
                        <a:pt x="584" y="800"/>
                        <a:pt x="565" y="812"/>
                        <a:pt x="539" y="803"/>
                      </a:cubicBezTo>
                      <a:cubicBezTo>
                        <a:pt x="513" y="794"/>
                        <a:pt x="462" y="762"/>
                        <a:pt x="431" y="743"/>
                      </a:cubicBezTo>
                      <a:cubicBezTo>
                        <a:pt x="400" y="724"/>
                        <a:pt x="376" y="718"/>
                        <a:pt x="351" y="691"/>
                      </a:cubicBezTo>
                      <a:cubicBezTo>
                        <a:pt x="326" y="664"/>
                        <a:pt x="294" y="608"/>
                        <a:pt x="279" y="579"/>
                      </a:cubicBezTo>
                      <a:cubicBezTo>
                        <a:pt x="264" y="550"/>
                        <a:pt x="266" y="540"/>
                        <a:pt x="263" y="519"/>
                      </a:cubicBezTo>
                      <a:cubicBezTo>
                        <a:pt x="260" y="498"/>
                        <a:pt x="264" y="486"/>
                        <a:pt x="259" y="455"/>
                      </a:cubicBezTo>
                      <a:cubicBezTo>
                        <a:pt x="254" y="424"/>
                        <a:pt x="245" y="363"/>
                        <a:pt x="235" y="335"/>
                      </a:cubicBezTo>
                      <a:cubicBezTo>
                        <a:pt x="225" y="307"/>
                        <a:pt x="218" y="304"/>
                        <a:pt x="199" y="287"/>
                      </a:cubicBezTo>
                      <a:cubicBezTo>
                        <a:pt x="180" y="270"/>
                        <a:pt x="147" y="255"/>
                        <a:pt x="123" y="235"/>
                      </a:cubicBezTo>
                      <a:cubicBezTo>
                        <a:pt x="99" y="215"/>
                        <a:pt x="69" y="186"/>
                        <a:pt x="55" y="167"/>
                      </a:cubicBezTo>
                      <a:cubicBezTo>
                        <a:pt x="41" y="148"/>
                        <a:pt x="46" y="142"/>
                        <a:pt x="39" y="123"/>
                      </a:cubicBezTo>
                      <a:cubicBezTo>
                        <a:pt x="32" y="104"/>
                        <a:pt x="0" y="70"/>
                        <a:pt x="11" y="55"/>
                      </a:cubicBezTo>
                      <a:cubicBezTo>
                        <a:pt x="22" y="40"/>
                        <a:pt x="69" y="40"/>
                        <a:pt x="103" y="31"/>
                      </a:cubicBezTo>
                      <a:cubicBezTo>
                        <a:pt x="137" y="22"/>
                        <a:pt x="176" y="0"/>
                        <a:pt x="215" y="3"/>
                      </a:cubicBezTo>
                      <a:cubicBezTo>
                        <a:pt x="254" y="6"/>
                        <a:pt x="310" y="25"/>
                        <a:pt x="335" y="47"/>
                      </a:cubicBezTo>
                      <a:cubicBezTo>
                        <a:pt x="360" y="69"/>
                        <a:pt x="361" y="104"/>
                        <a:pt x="367" y="135"/>
                      </a:cubicBezTo>
                      <a:cubicBezTo>
                        <a:pt x="373" y="166"/>
                        <a:pt x="360" y="197"/>
                        <a:pt x="371" y="235"/>
                      </a:cubicBezTo>
                      <a:cubicBezTo>
                        <a:pt x="382" y="273"/>
                        <a:pt x="414" y="312"/>
                        <a:pt x="431" y="363"/>
                      </a:cubicBezTo>
                      <a:cubicBezTo>
                        <a:pt x="448" y="414"/>
                        <a:pt x="467" y="493"/>
                        <a:pt x="475" y="539"/>
                      </a:cubicBezTo>
                      <a:cubicBezTo>
                        <a:pt x="483" y="585"/>
                        <a:pt x="472" y="609"/>
                        <a:pt x="479" y="639"/>
                      </a:cubicBezTo>
                      <a:cubicBezTo>
                        <a:pt x="486" y="669"/>
                        <a:pt x="502" y="697"/>
                        <a:pt x="515" y="719"/>
                      </a:cubicBezTo>
                      <a:cubicBezTo>
                        <a:pt x="528" y="741"/>
                        <a:pt x="544" y="758"/>
                        <a:pt x="555" y="771"/>
                      </a:cubicBezTo>
                      <a:cubicBezTo>
                        <a:pt x="566" y="784"/>
                        <a:pt x="590" y="790"/>
                        <a:pt x="587" y="79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7CB0"/>
                    </a:gs>
                    <a:gs pos="100000">
                      <a:srgbClr val="FB418C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33"/>
                <p:cNvSpPr/>
                <p:nvPr/>
              </p:nvSpPr>
              <p:spPr>
                <a:xfrm>
                  <a:off x="2729" y="1184"/>
                  <a:ext cx="592" cy="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434" extrusionOk="0">
                      <a:moveTo>
                        <a:pt x="9" y="65"/>
                      </a:moveTo>
                      <a:cubicBezTo>
                        <a:pt x="0" y="44"/>
                        <a:pt x="33" y="48"/>
                        <a:pt x="53" y="37"/>
                      </a:cubicBezTo>
                      <a:cubicBezTo>
                        <a:pt x="73" y="26"/>
                        <a:pt x="104" y="2"/>
                        <a:pt x="129" y="1"/>
                      </a:cubicBezTo>
                      <a:cubicBezTo>
                        <a:pt x="154" y="0"/>
                        <a:pt x="180" y="17"/>
                        <a:pt x="201" y="33"/>
                      </a:cubicBezTo>
                      <a:cubicBezTo>
                        <a:pt x="222" y="49"/>
                        <a:pt x="234" y="74"/>
                        <a:pt x="253" y="97"/>
                      </a:cubicBezTo>
                      <a:cubicBezTo>
                        <a:pt x="272" y="120"/>
                        <a:pt x="280" y="151"/>
                        <a:pt x="313" y="173"/>
                      </a:cubicBezTo>
                      <a:cubicBezTo>
                        <a:pt x="346" y="195"/>
                        <a:pt x="420" y="204"/>
                        <a:pt x="449" y="229"/>
                      </a:cubicBezTo>
                      <a:cubicBezTo>
                        <a:pt x="478" y="254"/>
                        <a:pt x="472" y="297"/>
                        <a:pt x="489" y="321"/>
                      </a:cubicBezTo>
                      <a:cubicBezTo>
                        <a:pt x="506" y="345"/>
                        <a:pt x="544" y="356"/>
                        <a:pt x="553" y="373"/>
                      </a:cubicBezTo>
                      <a:cubicBezTo>
                        <a:pt x="562" y="390"/>
                        <a:pt x="588" y="434"/>
                        <a:pt x="545" y="421"/>
                      </a:cubicBezTo>
                      <a:cubicBezTo>
                        <a:pt x="502" y="408"/>
                        <a:pt x="370" y="340"/>
                        <a:pt x="297" y="297"/>
                      </a:cubicBezTo>
                      <a:cubicBezTo>
                        <a:pt x="224" y="254"/>
                        <a:pt x="152" y="204"/>
                        <a:pt x="105" y="165"/>
                      </a:cubicBezTo>
                      <a:cubicBezTo>
                        <a:pt x="58" y="126"/>
                        <a:pt x="18" y="86"/>
                        <a:pt x="9" y="65"/>
                      </a:cubicBezTo>
                      <a:close/>
                    </a:path>
                  </a:pathLst>
                </a:custGeom>
                <a:solidFill>
                  <a:srgbClr val="FB418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33"/>
                <p:cNvSpPr/>
                <p:nvPr/>
              </p:nvSpPr>
              <p:spPr>
                <a:xfrm>
                  <a:off x="2083" y="1222"/>
                  <a:ext cx="886" cy="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4" h="446" extrusionOk="0">
                      <a:moveTo>
                        <a:pt x="195" y="445"/>
                      </a:moveTo>
                      <a:cubicBezTo>
                        <a:pt x="210" y="444"/>
                        <a:pt x="212" y="400"/>
                        <a:pt x="227" y="385"/>
                      </a:cubicBezTo>
                      <a:cubicBezTo>
                        <a:pt x="242" y="370"/>
                        <a:pt x="258" y="362"/>
                        <a:pt x="283" y="353"/>
                      </a:cubicBezTo>
                      <a:cubicBezTo>
                        <a:pt x="308" y="344"/>
                        <a:pt x="342" y="344"/>
                        <a:pt x="375" y="333"/>
                      </a:cubicBezTo>
                      <a:cubicBezTo>
                        <a:pt x="408" y="322"/>
                        <a:pt x="441" y="286"/>
                        <a:pt x="483" y="285"/>
                      </a:cubicBezTo>
                      <a:cubicBezTo>
                        <a:pt x="525" y="284"/>
                        <a:pt x="566" y="334"/>
                        <a:pt x="627" y="329"/>
                      </a:cubicBezTo>
                      <a:cubicBezTo>
                        <a:pt x="688" y="324"/>
                        <a:pt x="818" y="275"/>
                        <a:pt x="851" y="253"/>
                      </a:cubicBezTo>
                      <a:cubicBezTo>
                        <a:pt x="884" y="231"/>
                        <a:pt x="843" y="222"/>
                        <a:pt x="823" y="197"/>
                      </a:cubicBezTo>
                      <a:cubicBezTo>
                        <a:pt x="803" y="172"/>
                        <a:pt x="765" y="129"/>
                        <a:pt x="731" y="101"/>
                      </a:cubicBezTo>
                      <a:cubicBezTo>
                        <a:pt x="697" y="73"/>
                        <a:pt x="660" y="43"/>
                        <a:pt x="619" y="29"/>
                      </a:cubicBezTo>
                      <a:cubicBezTo>
                        <a:pt x="578" y="15"/>
                        <a:pt x="519" y="21"/>
                        <a:pt x="487" y="17"/>
                      </a:cubicBezTo>
                      <a:cubicBezTo>
                        <a:pt x="455" y="13"/>
                        <a:pt x="450" y="0"/>
                        <a:pt x="427" y="5"/>
                      </a:cubicBezTo>
                      <a:cubicBezTo>
                        <a:pt x="404" y="10"/>
                        <a:pt x="378" y="38"/>
                        <a:pt x="351" y="45"/>
                      </a:cubicBezTo>
                      <a:cubicBezTo>
                        <a:pt x="324" y="52"/>
                        <a:pt x="291" y="35"/>
                        <a:pt x="263" y="49"/>
                      </a:cubicBezTo>
                      <a:cubicBezTo>
                        <a:pt x="235" y="63"/>
                        <a:pt x="210" y="102"/>
                        <a:pt x="183" y="129"/>
                      </a:cubicBezTo>
                      <a:cubicBezTo>
                        <a:pt x="156" y="156"/>
                        <a:pt x="126" y="180"/>
                        <a:pt x="99" y="209"/>
                      </a:cubicBezTo>
                      <a:cubicBezTo>
                        <a:pt x="72" y="238"/>
                        <a:pt x="36" y="276"/>
                        <a:pt x="23" y="301"/>
                      </a:cubicBezTo>
                      <a:cubicBezTo>
                        <a:pt x="10" y="326"/>
                        <a:pt x="0" y="342"/>
                        <a:pt x="19" y="357"/>
                      </a:cubicBezTo>
                      <a:cubicBezTo>
                        <a:pt x="38" y="372"/>
                        <a:pt x="111" y="374"/>
                        <a:pt x="139" y="389"/>
                      </a:cubicBezTo>
                      <a:cubicBezTo>
                        <a:pt x="167" y="404"/>
                        <a:pt x="180" y="446"/>
                        <a:pt x="195" y="44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7CB0"/>
                    </a:gs>
                    <a:gs pos="100000">
                      <a:srgbClr val="FB418C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33"/>
                <p:cNvSpPr/>
                <p:nvPr/>
              </p:nvSpPr>
              <p:spPr>
                <a:xfrm>
                  <a:off x="2072" y="1200"/>
                  <a:ext cx="544" cy="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" h="823" extrusionOk="0">
                      <a:moveTo>
                        <a:pt x="537" y="28"/>
                      </a:moveTo>
                      <a:cubicBezTo>
                        <a:pt x="527" y="20"/>
                        <a:pt x="465" y="0"/>
                        <a:pt x="437" y="4"/>
                      </a:cubicBezTo>
                      <a:cubicBezTo>
                        <a:pt x="409" y="8"/>
                        <a:pt x="397" y="41"/>
                        <a:pt x="369" y="52"/>
                      </a:cubicBezTo>
                      <a:cubicBezTo>
                        <a:pt x="341" y="63"/>
                        <a:pt x="304" y="49"/>
                        <a:pt x="269" y="68"/>
                      </a:cubicBezTo>
                      <a:cubicBezTo>
                        <a:pt x="234" y="87"/>
                        <a:pt x="192" y="138"/>
                        <a:pt x="157" y="168"/>
                      </a:cubicBezTo>
                      <a:cubicBezTo>
                        <a:pt x="122" y="198"/>
                        <a:pt x="83" y="221"/>
                        <a:pt x="61" y="248"/>
                      </a:cubicBezTo>
                      <a:cubicBezTo>
                        <a:pt x="39" y="275"/>
                        <a:pt x="32" y="304"/>
                        <a:pt x="25" y="328"/>
                      </a:cubicBezTo>
                      <a:cubicBezTo>
                        <a:pt x="18" y="352"/>
                        <a:pt x="0" y="378"/>
                        <a:pt x="17" y="392"/>
                      </a:cubicBezTo>
                      <a:cubicBezTo>
                        <a:pt x="34" y="406"/>
                        <a:pt x="96" y="393"/>
                        <a:pt x="125" y="412"/>
                      </a:cubicBezTo>
                      <a:cubicBezTo>
                        <a:pt x="154" y="431"/>
                        <a:pt x="171" y="467"/>
                        <a:pt x="193" y="504"/>
                      </a:cubicBezTo>
                      <a:cubicBezTo>
                        <a:pt x="215" y="541"/>
                        <a:pt x="247" y="597"/>
                        <a:pt x="257" y="636"/>
                      </a:cubicBezTo>
                      <a:cubicBezTo>
                        <a:pt x="267" y="675"/>
                        <a:pt x="262" y="711"/>
                        <a:pt x="253" y="740"/>
                      </a:cubicBezTo>
                      <a:cubicBezTo>
                        <a:pt x="244" y="769"/>
                        <a:pt x="203" y="801"/>
                        <a:pt x="201" y="812"/>
                      </a:cubicBezTo>
                      <a:cubicBezTo>
                        <a:pt x="199" y="823"/>
                        <a:pt x="224" y="815"/>
                        <a:pt x="241" y="808"/>
                      </a:cubicBezTo>
                      <a:cubicBezTo>
                        <a:pt x="258" y="801"/>
                        <a:pt x="294" y="785"/>
                        <a:pt x="301" y="768"/>
                      </a:cubicBezTo>
                      <a:cubicBezTo>
                        <a:pt x="308" y="751"/>
                        <a:pt x="284" y="726"/>
                        <a:pt x="285" y="704"/>
                      </a:cubicBezTo>
                      <a:cubicBezTo>
                        <a:pt x="286" y="682"/>
                        <a:pt x="313" y="661"/>
                        <a:pt x="305" y="636"/>
                      </a:cubicBezTo>
                      <a:cubicBezTo>
                        <a:pt x="297" y="611"/>
                        <a:pt x="250" y="583"/>
                        <a:pt x="237" y="556"/>
                      </a:cubicBezTo>
                      <a:cubicBezTo>
                        <a:pt x="224" y="529"/>
                        <a:pt x="239" y="498"/>
                        <a:pt x="229" y="476"/>
                      </a:cubicBezTo>
                      <a:cubicBezTo>
                        <a:pt x="219" y="454"/>
                        <a:pt x="188" y="439"/>
                        <a:pt x="177" y="424"/>
                      </a:cubicBezTo>
                      <a:cubicBezTo>
                        <a:pt x="166" y="409"/>
                        <a:pt x="180" y="397"/>
                        <a:pt x="161" y="388"/>
                      </a:cubicBezTo>
                      <a:cubicBezTo>
                        <a:pt x="142" y="379"/>
                        <a:pt x="84" y="377"/>
                        <a:pt x="65" y="372"/>
                      </a:cubicBezTo>
                      <a:cubicBezTo>
                        <a:pt x="46" y="367"/>
                        <a:pt x="44" y="369"/>
                        <a:pt x="45" y="356"/>
                      </a:cubicBezTo>
                      <a:cubicBezTo>
                        <a:pt x="46" y="343"/>
                        <a:pt x="56" y="311"/>
                        <a:pt x="69" y="296"/>
                      </a:cubicBezTo>
                      <a:cubicBezTo>
                        <a:pt x="82" y="281"/>
                        <a:pt x="108" y="276"/>
                        <a:pt x="125" y="268"/>
                      </a:cubicBezTo>
                      <a:cubicBezTo>
                        <a:pt x="142" y="260"/>
                        <a:pt x="163" y="259"/>
                        <a:pt x="169" y="248"/>
                      </a:cubicBezTo>
                      <a:cubicBezTo>
                        <a:pt x="175" y="237"/>
                        <a:pt x="154" y="216"/>
                        <a:pt x="161" y="200"/>
                      </a:cubicBezTo>
                      <a:cubicBezTo>
                        <a:pt x="168" y="184"/>
                        <a:pt x="198" y="169"/>
                        <a:pt x="213" y="152"/>
                      </a:cubicBezTo>
                      <a:cubicBezTo>
                        <a:pt x="228" y="135"/>
                        <a:pt x="234" y="112"/>
                        <a:pt x="249" y="100"/>
                      </a:cubicBezTo>
                      <a:cubicBezTo>
                        <a:pt x="264" y="88"/>
                        <a:pt x="282" y="83"/>
                        <a:pt x="305" y="80"/>
                      </a:cubicBezTo>
                      <a:cubicBezTo>
                        <a:pt x="328" y="77"/>
                        <a:pt x="362" y="91"/>
                        <a:pt x="385" y="84"/>
                      </a:cubicBezTo>
                      <a:cubicBezTo>
                        <a:pt x="408" y="77"/>
                        <a:pt x="422" y="41"/>
                        <a:pt x="441" y="36"/>
                      </a:cubicBezTo>
                      <a:cubicBezTo>
                        <a:pt x="460" y="31"/>
                        <a:pt x="482" y="53"/>
                        <a:pt x="497" y="52"/>
                      </a:cubicBezTo>
                      <a:cubicBezTo>
                        <a:pt x="512" y="51"/>
                        <a:pt x="547" y="36"/>
                        <a:pt x="537" y="28"/>
                      </a:cubicBezTo>
                      <a:close/>
                    </a:path>
                  </a:pathLst>
                </a:custGeom>
                <a:solidFill>
                  <a:srgbClr val="FDB1D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33"/>
                <p:cNvSpPr/>
                <p:nvPr/>
              </p:nvSpPr>
              <p:spPr>
                <a:xfrm>
                  <a:off x="2521" y="2021"/>
                  <a:ext cx="470" cy="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17" extrusionOk="0">
                      <a:moveTo>
                        <a:pt x="21" y="23"/>
                      </a:moveTo>
                      <a:cubicBezTo>
                        <a:pt x="0" y="36"/>
                        <a:pt x="20" y="75"/>
                        <a:pt x="25" y="91"/>
                      </a:cubicBezTo>
                      <a:cubicBezTo>
                        <a:pt x="30" y="107"/>
                        <a:pt x="50" y="109"/>
                        <a:pt x="49" y="119"/>
                      </a:cubicBezTo>
                      <a:cubicBezTo>
                        <a:pt x="48" y="129"/>
                        <a:pt x="16" y="146"/>
                        <a:pt x="21" y="151"/>
                      </a:cubicBezTo>
                      <a:cubicBezTo>
                        <a:pt x="26" y="156"/>
                        <a:pt x="60" y="152"/>
                        <a:pt x="77" y="151"/>
                      </a:cubicBezTo>
                      <a:cubicBezTo>
                        <a:pt x="94" y="150"/>
                        <a:pt x="119" y="138"/>
                        <a:pt x="121" y="147"/>
                      </a:cubicBezTo>
                      <a:cubicBezTo>
                        <a:pt x="123" y="156"/>
                        <a:pt x="86" y="192"/>
                        <a:pt x="89" y="203"/>
                      </a:cubicBezTo>
                      <a:cubicBezTo>
                        <a:pt x="92" y="214"/>
                        <a:pt x="128" y="212"/>
                        <a:pt x="141" y="215"/>
                      </a:cubicBezTo>
                      <a:cubicBezTo>
                        <a:pt x="154" y="218"/>
                        <a:pt x="164" y="216"/>
                        <a:pt x="169" y="223"/>
                      </a:cubicBezTo>
                      <a:cubicBezTo>
                        <a:pt x="174" y="230"/>
                        <a:pt x="159" y="246"/>
                        <a:pt x="173" y="259"/>
                      </a:cubicBezTo>
                      <a:cubicBezTo>
                        <a:pt x="187" y="272"/>
                        <a:pt x="228" y="290"/>
                        <a:pt x="253" y="299"/>
                      </a:cubicBezTo>
                      <a:cubicBezTo>
                        <a:pt x="278" y="308"/>
                        <a:pt x="302" y="314"/>
                        <a:pt x="325" y="315"/>
                      </a:cubicBezTo>
                      <a:cubicBezTo>
                        <a:pt x="348" y="316"/>
                        <a:pt x="366" y="310"/>
                        <a:pt x="389" y="307"/>
                      </a:cubicBezTo>
                      <a:cubicBezTo>
                        <a:pt x="412" y="304"/>
                        <a:pt x="466" y="317"/>
                        <a:pt x="461" y="295"/>
                      </a:cubicBezTo>
                      <a:cubicBezTo>
                        <a:pt x="456" y="273"/>
                        <a:pt x="394" y="210"/>
                        <a:pt x="361" y="175"/>
                      </a:cubicBezTo>
                      <a:cubicBezTo>
                        <a:pt x="328" y="140"/>
                        <a:pt x="296" y="114"/>
                        <a:pt x="261" y="87"/>
                      </a:cubicBezTo>
                      <a:cubicBezTo>
                        <a:pt x="226" y="60"/>
                        <a:pt x="192" y="22"/>
                        <a:pt x="153" y="11"/>
                      </a:cubicBezTo>
                      <a:cubicBezTo>
                        <a:pt x="114" y="0"/>
                        <a:pt x="42" y="10"/>
                        <a:pt x="21" y="23"/>
                      </a:cubicBezTo>
                      <a:close/>
                    </a:path>
                  </a:pathLst>
                </a:custGeom>
                <a:solidFill>
                  <a:srgbClr val="FC7CB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33"/>
                <p:cNvSpPr/>
                <p:nvPr/>
              </p:nvSpPr>
              <p:spPr>
                <a:xfrm>
                  <a:off x="2403" y="1706"/>
                  <a:ext cx="336" cy="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4" extrusionOk="0">
                      <a:moveTo>
                        <a:pt x="149" y="13"/>
                      </a:moveTo>
                      <a:cubicBezTo>
                        <a:pt x="124" y="26"/>
                        <a:pt x="78" y="64"/>
                        <a:pt x="53" y="93"/>
                      </a:cubicBezTo>
                      <a:cubicBezTo>
                        <a:pt x="28" y="122"/>
                        <a:pt x="2" y="169"/>
                        <a:pt x="1" y="185"/>
                      </a:cubicBezTo>
                      <a:cubicBezTo>
                        <a:pt x="0" y="201"/>
                        <a:pt x="28" y="192"/>
                        <a:pt x="49" y="189"/>
                      </a:cubicBezTo>
                      <a:cubicBezTo>
                        <a:pt x="70" y="186"/>
                        <a:pt x="123" y="156"/>
                        <a:pt x="125" y="165"/>
                      </a:cubicBezTo>
                      <a:cubicBezTo>
                        <a:pt x="127" y="174"/>
                        <a:pt x="64" y="222"/>
                        <a:pt x="61" y="241"/>
                      </a:cubicBezTo>
                      <a:cubicBezTo>
                        <a:pt x="58" y="260"/>
                        <a:pt x="102" y="260"/>
                        <a:pt x="105" y="277"/>
                      </a:cubicBezTo>
                      <a:cubicBezTo>
                        <a:pt x="108" y="294"/>
                        <a:pt x="72" y="329"/>
                        <a:pt x="81" y="341"/>
                      </a:cubicBezTo>
                      <a:cubicBezTo>
                        <a:pt x="90" y="353"/>
                        <a:pt x="140" y="342"/>
                        <a:pt x="157" y="349"/>
                      </a:cubicBezTo>
                      <a:cubicBezTo>
                        <a:pt x="174" y="356"/>
                        <a:pt x="166" y="384"/>
                        <a:pt x="185" y="381"/>
                      </a:cubicBezTo>
                      <a:cubicBezTo>
                        <a:pt x="204" y="378"/>
                        <a:pt x="245" y="358"/>
                        <a:pt x="269" y="333"/>
                      </a:cubicBezTo>
                      <a:cubicBezTo>
                        <a:pt x="293" y="308"/>
                        <a:pt x="322" y="268"/>
                        <a:pt x="329" y="233"/>
                      </a:cubicBezTo>
                      <a:cubicBezTo>
                        <a:pt x="336" y="198"/>
                        <a:pt x="323" y="150"/>
                        <a:pt x="309" y="125"/>
                      </a:cubicBezTo>
                      <a:cubicBezTo>
                        <a:pt x="295" y="100"/>
                        <a:pt x="263" y="100"/>
                        <a:pt x="245" y="81"/>
                      </a:cubicBezTo>
                      <a:cubicBezTo>
                        <a:pt x="227" y="62"/>
                        <a:pt x="216" y="24"/>
                        <a:pt x="201" y="13"/>
                      </a:cubicBezTo>
                      <a:cubicBezTo>
                        <a:pt x="186" y="2"/>
                        <a:pt x="174" y="0"/>
                        <a:pt x="149" y="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D6E6"/>
                    </a:gs>
                    <a:gs pos="100000">
                      <a:srgbClr val="FB418C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33"/>
                <p:cNvSpPr/>
                <p:nvPr/>
              </p:nvSpPr>
              <p:spPr>
                <a:xfrm>
                  <a:off x="2355" y="1423"/>
                  <a:ext cx="363" cy="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187" extrusionOk="0">
                      <a:moveTo>
                        <a:pt x="15" y="143"/>
                      </a:moveTo>
                      <a:cubicBezTo>
                        <a:pt x="0" y="133"/>
                        <a:pt x="30" y="112"/>
                        <a:pt x="55" y="99"/>
                      </a:cubicBezTo>
                      <a:cubicBezTo>
                        <a:pt x="80" y="86"/>
                        <a:pt x="132" y="83"/>
                        <a:pt x="163" y="67"/>
                      </a:cubicBezTo>
                      <a:cubicBezTo>
                        <a:pt x="194" y="51"/>
                        <a:pt x="218" y="6"/>
                        <a:pt x="239" y="3"/>
                      </a:cubicBezTo>
                      <a:cubicBezTo>
                        <a:pt x="260" y="0"/>
                        <a:pt x="270" y="31"/>
                        <a:pt x="291" y="47"/>
                      </a:cubicBezTo>
                      <a:cubicBezTo>
                        <a:pt x="312" y="63"/>
                        <a:pt x="367" y="77"/>
                        <a:pt x="367" y="99"/>
                      </a:cubicBezTo>
                      <a:cubicBezTo>
                        <a:pt x="367" y="121"/>
                        <a:pt x="318" y="171"/>
                        <a:pt x="291" y="179"/>
                      </a:cubicBezTo>
                      <a:cubicBezTo>
                        <a:pt x="264" y="187"/>
                        <a:pt x="228" y="150"/>
                        <a:pt x="203" y="147"/>
                      </a:cubicBezTo>
                      <a:cubicBezTo>
                        <a:pt x="178" y="144"/>
                        <a:pt x="173" y="160"/>
                        <a:pt x="143" y="159"/>
                      </a:cubicBezTo>
                      <a:cubicBezTo>
                        <a:pt x="113" y="158"/>
                        <a:pt x="30" y="153"/>
                        <a:pt x="15" y="143"/>
                      </a:cubicBezTo>
                      <a:close/>
                    </a:path>
                  </a:pathLst>
                </a:custGeom>
                <a:solidFill>
                  <a:srgbClr val="FC62A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33"/>
                <p:cNvSpPr/>
                <p:nvPr/>
              </p:nvSpPr>
              <p:spPr>
                <a:xfrm>
                  <a:off x="2281" y="1527"/>
                  <a:ext cx="470" cy="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331" extrusionOk="0">
                      <a:moveTo>
                        <a:pt x="413" y="331"/>
                      </a:moveTo>
                      <a:cubicBezTo>
                        <a:pt x="404" y="331"/>
                        <a:pt x="411" y="289"/>
                        <a:pt x="401" y="287"/>
                      </a:cubicBezTo>
                      <a:cubicBezTo>
                        <a:pt x="391" y="285"/>
                        <a:pt x="366" y="323"/>
                        <a:pt x="353" y="319"/>
                      </a:cubicBezTo>
                      <a:cubicBezTo>
                        <a:pt x="340" y="315"/>
                        <a:pt x="326" y="281"/>
                        <a:pt x="321" y="263"/>
                      </a:cubicBezTo>
                      <a:cubicBezTo>
                        <a:pt x="316" y="245"/>
                        <a:pt x="328" y="217"/>
                        <a:pt x="321" y="211"/>
                      </a:cubicBezTo>
                      <a:cubicBezTo>
                        <a:pt x="314" y="205"/>
                        <a:pt x="288" y="232"/>
                        <a:pt x="277" y="227"/>
                      </a:cubicBezTo>
                      <a:cubicBezTo>
                        <a:pt x="266" y="222"/>
                        <a:pt x="258" y="202"/>
                        <a:pt x="257" y="183"/>
                      </a:cubicBezTo>
                      <a:cubicBezTo>
                        <a:pt x="256" y="164"/>
                        <a:pt x="277" y="127"/>
                        <a:pt x="269" y="115"/>
                      </a:cubicBezTo>
                      <a:cubicBezTo>
                        <a:pt x="261" y="103"/>
                        <a:pt x="223" y="117"/>
                        <a:pt x="209" y="111"/>
                      </a:cubicBezTo>
                      <a:cubicBezTo>
                        <a:pt x="195" y="105"/>
                        <a:pt x="192" y="90"/>
                        <a:pt x="185" y="79"/>
                      </a:cubicBezTo>
                      <a:cubicBezTo>
                        <a:pt x="178" y="68"/>
                        <a:pt x="174" y="48"/>
                        <a:pt x="165" y="47"/>
                      </a:cubicBezTo>
                      <a:cubicBezTo>
                        <a:pt x="156" y="46"/>
                        <a:pt x="141" y="74"/>
                        <a:pt x="129" y="75"/>
                      </a:cubicBezTo>
                      <a:cubicBezTo>
                        <a:pt x="117" y="76"/>
                        <a:pt x="108" y="49"/>
                        <a:pt x="93" y="51"/>
                      </a:cubicBezTo>
                      <a:cubicBezTo>
                        <a:pt x="78" y="53"/>
                        <a:pt x="52" y="73"/>
                        <a:pt x="37" y="87"/>
                      </a:cubicBezTo>
                      <a:cubicBezTo>
                        <a:pt x="22" y="101"/>
                        <a:pt x="2" y="138"/>
                        <a:pt x="1" y="135"/>
                      </a:cubicBezTo>
                      <a:cubicBezTo>
                        <a:pt x="0" y="132"/>
                        <a:pt x="16" y="84"/>
                        <a:pt x="29" y="67"/>
                      </a:cubicBezTo>
                      <a:cubicBezTo>
                        <a:pt x="42" y="50"/>
                        <a:pt x="61" y="45"/>
                        <a:pt x="81" y="35"/>
                      </a:cubicBezTo>
                      <a:cubicBezTo>
                        <a:pt x="101" y="25"/>
                        <a:pt x="128" y="9"/>
                        <a:pt x="149" y="7"/>
                      </a:cubicBezTo>
                      <a:cubicBezTo>
                        <a:pt x="170" y="5"/>
                        <a:pt x="190" y="18"/>
                        <a:pt x="205" y="23"/>
                      </a:cubicBezTo>
                      <a:cubicBezTo>
                        <a:pt x="220" y="28"/>
                        <a:pt x="226" y="42"/>
                        <a:pt x="237" y="39"/>
                      </a:cubicBezTo>
                      <a:cubicBezTo>
                        <a:pt x="248" y="36"/>
                        <a:pt x="258" y="6"/>
                        <a:pt x="269" y="3"/>
                      </a:cubicBezTo>
                      <a:cubicBezTo>
                        <a:pt x="280" y="0"/>
                        <a:pt x="289" y="15"/>
                        <a:pt x="305" y="23"/>
                      </a:cubicBezTo>
                      <a:cubicBezTo>
                        <a:pt x="321" y="31"/>
                        <a:pt x="352" y="29"/>
                        <a:pt x="365" y="51"/>
                      </a:cubicBezTo>
                      <a:cubicBezTo>
                        <a:pt x="378" y="73"/>
                        <a:pt x="366" y="129"/>
                        <a:pt x="381" y="155"/>
                      </a:cubicBezTo>
                      <a:cubicBezTo>
                        <a:pt x="396" y="181"/>
                        <a:pt x="441" y="185"/>
                        <a:pt x="453" y="207"/>
                      </a:cubicBezTo>
                      <a:cubicBezTo>
                        <a:pt x="465" y="229"/>
                        <a:pt x="458" y="266"/>
                        <a:pt x="453" y="287"/>
                      </a:cubicBezTo>
                      <a:cubicBezTo>
                        <a:pt x="448" y="308"/>
                        <a:pt x="422" y="331"/>
                        <a:pt x="413" y="331"/>
                      </a:cubicBezTo>
                      <a:close/>
                    </a:path>
                  </a:pathLst>
                </a:custGeom>
                <a:solidFill>
                  <a:srgbClr val="FC7CB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33"/>
                <p:cNvSpPr/>
                <p:nvPr/>
              </p:nvSpPr>
              <p:spPr>
                <a:xfrm>
                  <a:off x="2633" y="1793"/>
                  <a:ext cx="240" cy="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" h="398" extrusionOk="0">
                      <a:moveTo>
                        <a:pt x="93" y="19"/>
                      </a:moveTo>
                      <a:cubicBezTo>
                        <a:pt x="79" y="26"/>
                        <a:pt x="64" y="54"/>
                        <a:pt x="57" y="67"/>
                      </a:cubicBezTo>
                      <a:cubicBezTo>
                        <a:pt x="50" y="80"/>
                        <a:pt x="48" y="90"/>
                        <a:pt x="49" y="99"/>
                      </a:cubicBezTo>
                      <a:cubicBezTo>
                        <a:pt x="50" y="108"/>
                        <a:pt x="64" y="110"/>
                        <a:pt x="65" y="119"/>
                      </a:cubicBezTo>
                      <a:cubicBezTo>
                        <a:pt x="66" y="128"/>
                        <a:pt x="52" y="146"/>
                        <a:pt x="53" y="155"/>
                      </a:cubicBezTo>
                      <a:cubicBezTo>
                        <a:pt x="54" y="164"/>
                        <a:pt x="74" y="163"/>
                        <a:pt x="69" y="175"/>
                      </a:cubicBezTo>
                      <a:cubicBezTo>
                        <a:pt x="64" y="187"/>
                        <a:pt x="32" y="212"/>
                        <a:pt x="21" y="227"/>
                      </a:cubicBezTo>
                      <a:cubicBezTo>
                        <a:pt x="10" y="242"/>
                        <a:pt x="0" y="250"/>
                        <a:pt x="5" y="263"/>
                      </a:cubicBezTo>
                      <a:cubicBezTo>
                        <a:pt x="10" y="276"/>
                        <a:pt x="34" y="296"/>
                        <a:pt x="49" y="303"/>
                      </a:cubicBezTo>
                      <a:cubicBezTo>
                        <a:pt x="64" y="310"/>
                        <a:pt x="91" y="301"/>
                        <a:pt x="97" y="307"/>
                      </a:cubicBezTo>
                      <a:cubicBezTo>
                        <a:pt x="103" y="313"/>
                        <a:pt x="84" y="330"/>
                        <a:pt x="85" y="339"/>
                      </a:cubicBezTo>
                      <a:cubicBezTo>
                        <a:pt x="86" y="348"/>
                        <a:pt x="90" y="357"/>
                        <a:pt x="105" y="363"/>
                      </a:cubicBezTo>
                      <a:cubicBezTo>
                        <a:pt x="120" y="369"/>
                        <a:pt x="163" y="398"/>
                        <a:pt x="177" y="375"/>
                      </a:cubicBezTo>
                      <a:cubicBezTo>
                        <a:pt x="191" y="352"/>
                        <a:pt x="180" y="258"/>
                        <a:pt x="189" y="223"/>
                      </a:cubicBezTo>
                      <a:cubicBezTo>
                        <a:pt x="198" y="188"/>
                        <a:pt x="237" y="200"/>
                        <a:pt x="229" y="167"/>
                      </a:cubicBezTo>
                      <a:cubicBezTo>
                        <a:pt x="221" y="134"/>
                        <a:pt x="164" y="46"/>
                        <a:pt x="141" y="23"/>
                      </a:cubicBezTo>
                      <a:cubicBezTo>
                        <a:pt x="118" y="0"/>
                        <a:pt x="107" y="12"/>
                        <a:pt x="93" y="1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D6E6"/>
                    </a:gs>
                    <a:gs pos="100000">
                      <a:srgbClr val="FB418C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33"/>
                <p:cNvSpPr/>
                <p:nvPr/>
              </p:nvSpPr>
              <p:spPr>
                <a:xfrm>
                  <a:off x="2756" y="1951"/>
                  <a:ext cx="304" cy="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84" extrusionOk="0">
                      <a:moveTo>
                        <a:pt x="98" y="11"/>
                      </a:moveTo>
                      <a:cubicBezTo>
                        <a:pt x="79" y="0"/>
                        <a:pt x="45" y="4"/>
                        <a:pt x="34" y="15"/>
                      </a:cubicBezTo>
                      <a:cubicBezTo>
                        <a:pt x="23" y="26"/>
                        <a:pt x="35" y="58"/>
                        <a:pt x="30" y="75"/>
                      </a:cubicBezTo>
                      <a:cubicBezTo>
                        <a:pt x="25" y="92"/>
                        <a:pt x="0" y="103"/>
                        <a:pt x="2" y="115"/>
                      </a:cubicBezTo>
                      <a:cubicBezTo>
                        <a:pt x="4" y="127"/>
                        <a:pt x="38" y="132"/>
                        <a:pt x="42" y="147"/>
                      </a:cubicBezTo>
                      <a:cubicBezTo>
                        <a:pt x="46" y="162"/>
                        <a:pt x="24" y="187"/>
                        <a:pt x="26" y="203"/>
                      </a:cubicBezTo>
                      <a:cubicBezTo>
                        <a:pt x="28" y="219"/>
                        <a:pt x="49" y="231"/>
                        <a:pt x="54" y="243"/>
                      </a:cubicBezTo>
                      <a:cubicBezTo>
                        <a:pt x="59" y="255"/>
                        <a:pt x="46" y="271"/>
                        <a:pt x="54" y="275"/>
                      </a:cubicBezTo>
                      <a:cubicBezTo>
                        <a:pt x="62" y="279"/>
                        <a:pt x="89" y="258"/>
                        <a:pt x="102" y="267"/>
                      </a:cubicBezTo>
                      <a:cubicBezTo>
                        <a:pt x="115" y="276"/>
                        <a:pt x="117" y="311"/>
                        <a:pt x="130" y="327"/>
                      </a:cubicBezTo>
                      <a:cubicBezTo>
                        <a:pt x="143" y="343"/>
                        <a:pt x="157" y="355"/>
                        <a:pt x="178" y="363"/>
                      </a:cubicBezTo>
                      <a:cubicBezTo>
                        <a:pt x="199" y="371"/>
                        <a:pt x="234" y="384"/>
                        <a:pt x="254" y="375"/>
                      </a:cubicBezTo>
                      <a:cubicBezTo>
                        <a:pt x="274" y="366"/>
                        <a:pt x="301" y="344"/>
                        <a:pt x="298" y="311"/>
                      </a:cubicBezTo>
                      <a:cubicBezTo>
                        <a:pt x="295" y="278"/>
                        <a:pt x="263" y="217"/>
                        <a:pt x="238" y="179"/>
                      </a:cubicBezTo>
                      <a:cubicBezTo>
                        <a:pt x="213" y="141"/>
                        <a:pt x="173" y="112"/>
                        <a:pt x="150" y="83"/>
                      </a:cubicBezTo>
                      <a:cubicBezTo>
                        <a:pt x="127" y="54"/>
                        <a:pt x="117" y="22"/>
                        <a:pt x="98" y="1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D6E6"/>
                    </a:gs>
                    <a:gs pos="100000">
                      <a:srgbClr val="FB418C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33"/>
                <p:cNvSpPr/>
                <p:nvPr/>
              </p:nvSpPr>
              <p:spPr>
                <a:xfrm>
                  <a:off x="2601" y="1456"/>
                  <a:ext cx="528" cy="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" h="688" extrusionOk="0">
                      <a:moveTo>
                        <a:pt x="353" y="18"/>
                      </a:moveTo>
                      <a:cubicBezTo>
                        <a:pt x="312" y="0"/>
                        <a:pt x="296" y="0"/>
                        <a:pt x="257" y="6"/>
                      </a:cubicBezTo>
                      <a:cubicBezTo>
                        <a:pt x="218" y="12"/>
                        <a:pt x="158" y="46"/>
                        <a:pt x="121" y="54"/>
                      </a:cubicBezTo>
                      <a:cubicBezTo>
                        <a:pt x="84" y="62"/>
                        <a:pt x="52" y="46"/>
                        <a:pt x="37" y="54"/>
                      </a:cubicBezTo>
                      <a:cubicBezTo>
                        <a:pt x="22" y="62"/>
                        <a:pt x="35" y="87"/>
                        <a:pt x="29" y="102"/>
                      </a:cubicBezTo>
                      <a:cubicBezTo>
                        <a:pt x="23" y="117"/>
                        <a:pt x="0" y="133"/>
                        <a:pt x="1" y="142"/>
                      </a:cubicBezTo>
                      <a:cubicBezTo>
                        <a:pt x="2" y="151"/>
                        <a:pt x="32" y="145"/>
                        <a:pt x="33" y="154"/>
                      </a:cubicBezTo>
                      <a:cubicBezTo>
                        <a:pt x="34" y="163"/>
                        <a:pt x="4" y="187"/>
                        <a:pt x="5" y="198"/>
                      </a:cubicBezTo>
                      <a:cubicBezTo>
                        <a:pt x="6" y="209"/>
                        <a:pt x="34" y="210"/>
                        <a:pt x="37" y="222"/>
                      </a:cubicBezTo>
                      <a:cubicBezTo>
                        <a:pt x="40" y="234"/>
                        <a:pt x="16" y="257"/>
                        <a:pt x="21" y="270"/>
                      </a:cubicBezTo>
                      <a:cubicBezTo>
                        <a:pt x="26" y="283"/>
                        <a:pt x="59" y="289"/>
                        <a:pt x="69" y="298"/>
                      </a:cubicBezTo>
                      <a:cubicBezTo>
                        <a:pt x="79" y="307"/>
                        <a:pt x="72" y="318"/>
                        <a:pt x="81" y="322"/>
                      </a:cubicBezTo>
                      <a:cubicBezTo>
                        <a:pt x="90" y="326"/>
                        <a:pt x="118" y="315"/>
                        <a:pt x="125" y="322"/>
                      </a:cubicBezTo>
                      <a:cubicBezTo>
                        <a:pt x="132" y="329"/>
                        <a:pt x="110" y="352"/>
                        <a:pt x="121" y="366"/>
                      </a:cubicBezTo>
                      <a:cubicBezTo>
                        <a:pt x="132" y="380"/>
                        <a:pt x="170" y="381"/>
                        <a:pt x="189" y="406"/>
                      </a:cubicBezTo>
                      <a:cubicBezTo>
                        <a:pt x="208" y="431"/>
                        <a:pt x="224" y="485"/>
                        <a:pt x="237" y="518"/>
                      </a:cubicBezTo>
                      <a:cubicBezTo>
                        <a:pt x="250" y="551"/>
                        <a:pt x="241" y="579"/>
                        <a:pt x="269" y="606"/>
                      </a:cubicBezTo>
                      <a:cubicBezTo>
                        <a:pt x="297" y="633"/>
                        <a:pt x="370" y="688"/>
                        <a:pt x="405" y="678"/>
                      </a:cubicBezTo>
                      <a:cubicBezTo>
                        <a:pt x="440" y="668"/>
                        <a:pt x="467" y="615"/>
                        <a:pt x="477" y="546"/>
                      </a:cubicBezTo>
                      <a:cubicBezTo>
                        <a:pt x="487" y="477"/>
                        <a:pt x="462" y="321"/>
                        <a:pt x="465" y="262"/>
                      </a:cubicBezTo>
                      <a:cubicBezTo>
                        <a:pt x="468" y="203"/>
                        <a:pt x="490" y="219"/>
                        <a:pt x="497" y="194"/>
                      </a:cubicBezTo>
                      <a:cubicBezTo>
                        <a:pt x="504" y="169"/>
                        <a:pt x="531" y="143"/>
                        <a:pt x="505" y="114"/>
                      </a:cubicBezTo>
                      <a:cubicBezTo>
                        <a:pt x="479" y="85"/>
                        <a:pt x="394" y="36"/>
                        <a:pt x="353" y="1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D6E6"/>
                    </a:gs>
                    <a:gs pos="100000">
                      <a:srgbClr val="FB418C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33"/>
                <p:cNvSpPr/>
                <p:nvPr/>
              </p:nvSpPr>
              <p:spPr>
                <a:xfrm>
                  <a:off x="2921" y="1575"/>
                  <a:ext cx="464" cy="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" h="899" extrusionOk="0">
                      <a:moveTo>
                        <a:pt x="25" y="862"/>
                      </a:moveTo>
                      <a:cubicBezTo>
                        <a:pt x="5" y="849"/>
                        <a:pt x="18" y="827"/>
                        <a:pt x="21" y="814"/>
                      </a:cubicBezTo>
                      <a:cubicBezTo>
                        <a:pt x="24" y="801"/>
                        <a:pt x="42" y="796"/>
                        <a:pt x="45" y="786"/>
                      </a:cubicBezTo>
                      <a:cubicBezTo>
                        <a:pt x="48" y="776"/>
                        <a:pt x="31" y="764"/>
                        <a:pt x="37" y="754"/>
                      </a:cubicBezTo>
                      <a:cubicBezTo>
                        <a:pt x="43" y="744"/>
                        <a:pt x="67" y="736"/>
                        <a:pt x="81" y="726"/>
                      </a:cubicBezTo>
                      <a:cubicBezTo>
                        <a:pt x="95" y="716"/>
                        <a:pt x="122" y="707"/>
                        <a:pt x="121" y="694"/>
                      </a:cubicBezTo>
                      <a:cubicBezTo>
                        <a:pt x="120" y="681"/>
                        <a:pt x="82" y="660"/>
                        <a:pt x="73" y="646"/>
                      </a:cubicBezTo>
                      <a:cubicBezTo>
                        <a:pt x="64" y="632"/>
                        <a:pt x="65" y="620"/>
                        <a:pt x="65" y="610"/>
                      </a:cubicBezTo>
                      <a:cubicBezTo>
                        <a:pt x="65" y="600"/>
                        <a:pt x="79" y="594"/>
                        <a:pt x="73" y="586"/>
                      </a:cubicBezTo>
                      <a:cubicBezTo>
                        <a:pt x="67" y="578"/>
                        <a:pt x="31" y="575"/>
                        <a:pt x="29" y="562"/>
                      </a:cubicBezTo>
                      <a:cubicBezTo>
                        <a:pt x="27" y="549"/>
                        <a:pt x="51" y="521"/>
                        <a:pt x="61" y="506"/>
                      </a:cubicBezTo>
                      <a:cubicBezTo>
                        <a:pt x="71" y="491"/>
                        <a:pt x="86" y="485"/>
                        <a:pt x="89" y="474"/>
                      </a:cubicBezTo>
                      <a:cubicBezTo>
                        <a:pt x="92" y="463"/>
                        <a:pt x="83" y="452"/>
                        <a:pt x="81" y="442"/>
                      </a:cubicBezTo>
                      <a:cubicBezTo>
                        <a:pt x="79" y="432"/>
                        <a:pt x="76" y="423"/>
                        <a:pt x="77" y="414"/>
                      </a:cubicBezTo>
                      <a:cubicBezTo>
                        <a:pt x="78" y="405"/>
                        <a:pt x="92" y="393"/>
                        <a:pt x="89" y="386"/>
                      </a:cubicBezTo>
                      <a:cubicBezTo>
                        <a:pt x="86" y="379"/>
                        <a:pt x="64" y="382"/>
                        <a:pt x="57" y="374"/>
                      </a:cubicBezTo>
                      <a:cubicBezTo>
                        <a:pt x="50" y="366"/>
                        <a:pt x="43" y="351"/>
                        <a:pt x="45" y="338"/>
                      </a:cubicBezTo>
                      <a:cubicBezTo>
                        <a:pt x="47" y="325"/>
                        <a:pt x="73" y="311"/>
                        <a:pt x="69" y="298"/>
                      </a:cubicBezTo>
                      <a:cubicBezTo>
                        <a:pt x="65" y="285"/>
                        <a:pt x="22" y="272"/>
                        <a:pt x="21" y="262"/>
                      </a:cubicBezTo>
                      <a:cubicBezTo>
                        <a:pt x="20" y="252"/>
                        <a:pt x="54" y="246"/>
                        <a:pt x="65" y="238"/>
                      </a:cubicBezTo>
                      <a:cubicBezTo>
                        <a:pt x="76" y="230"/>
                        <a:pt x="84" y="224"/>
                        <a:pt x="85" y="214"/>
                      </a:cubicBezTo>
                      <a:cubicBezTo>
                        <a:pt x="86" y="204"/>
                        <a:pt x="70" y="191"/>
                        <a:pt x="73" y="178"/>
                      </a:cubicBezTo>
                      <a:cubicBezTo>
                        <a:pt x="76" y="165"/>
                        <a:pt x="106" y="146"/>
                        <a:pt x="105" y="138"/>
                      </a:cubicBezTo>
                      <a:cubicBezTo>
                        <a:pt x="104" y="130"/>
                        <a:pt x="68" y="138"/>
                        <a:pt x="65" y="130"/>
                      </a:cubicBezTo>
                      <a:cubicBezTo>
                        <a:pt x="62" y="122"/>
                        <a:pt x="91" y="97"/>
                        <a:pt x="89" y="90"/>
                      </a:cubicBezTo>
                      <a:cubicBezTo>
                        <a:pt x="87" y="83"/>
                        <a:pt x="60" y="97"/>
                        <a:pt x="53" y="90"/>
                      </a:cubicBezTo>
                      <a:cubicBezTo>
                        <a:pt x="46" y="83"/>
                        <a:pt x="57" y="51"/>
                        <a:pt x="49" y="46"/>
                      </a:cubicBezTo>
                      <a:cubicBezTo>
                        <a:pt x="41" y="41"/>
                        <a:pt x="10" y="66"/>
                        <a:pt x="5" y="62"/>
                      </a:cubicBezTo>
                      <a:cubicBezTo>
                        <a:pt x="0" y="58"/>
                        <a:pt x="10" y="32"/>
                        <a:pt x="17" y="22"/>
                      </a:cubicBezTo>
                      <a:cubicBezTo>
                        <a:pt x="24" y="12"/>
                        <a:pt x="36" y="2"/>
                        <a:pt x="49" y="2"/>
                      </a:cubicBezTo>
                      <a:cubicBezTo>
                        <a:pt x="62" y="2"/>
                        <a:pt x="79" y="20"/>
                        <a:pt x="97" y="22"/>
                      </a:cubicBezTo>
                      <a:cubicBezTo>
                        <a:pt x="115" y="24"/>
                        <a:pt x="139" y="17"/>
                        <a:pt x="157" y="14"/>
                      </a:cubicBezTo>
                      <a:cubicBezTo>
                        <a:pt x="175" y="11"/>
                        <a:pt x="184" y="0"/>
                        <a:pt x="205" y="6"/>
                      </a:cubicBezTo>
                      <a:cubicBezTo>
                        <a:pt x="226" y="12"/>
                        <a:pt x="255" y="33"/>
                        <a:pt x="281" y="50"/>
                      </a:cubicBezTo>
                      <a:cubicBezTo>
                        <a:pt x="307" y="67"/>
                        <a:pt x="346" y="75"/>
                        <a:pt x="361" y="110"/>
                      </a:cubicBezTo>
                      <a:cubicBezTo>
                        <a:pt x="376" y="145"/>
                        <a:pt x="362" y="227"/>
                        <a:pt x="373" y="258"/>
                      </a:cubicBezTo>
                      <a:cubicBezTo>
                        <a:pt x="384" y="289"/>
                        <a:pt x="416" y="277"/>
                        <a:pt x="429" y="298"/>
                      </a:cubicBezTo>
                      <a:cubicBezTo>
                        <a:pt x="442" y="319"/>
                        <a:pt x="444" y="344"/>
                        <a:pt x="449" y="382"/>
                      </a:cubicBezTo>
                      <a:cubicBezTo>
                        <a:pt x="454" y="420"/>
                        <a:pt x="464" y="461"/>
                        <a:pt x="457" y="526"/>
                      </a:cubicBezTo>
                      <a:cubicBezTo>
                        <a:pt x="450" y="591"/>
                        <a:pt x="433" y="711"/>
                        <a:pt x="405" y="770"/>
                      </a:cubicBezTo>
                      <a:cubicBezTo>
                        <a:pt x="377" y="829"/>
                        <a:pt x="333" y="857"/>
                        <a:pt x="289" y="878"/>
                      </a:cubicBezTo>
                      <a:cubicBezTo>
                        <a:pt x="245" y="899"/>
                        <a:pt x="185" y="897"/>
                        <a:pt x="141" y="894"/>
                      </a:cubicBezTo>
                      <a:cubicBezTo>
                        <a:pt x="97" y="891"/>
                        <a:pt x="45" y="875"/>
                        <a:pt x="25" y="86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D6E6"/>
                    </a:gs>
                    <a:gs pos="100000">
                      <a:srgbClr val="FB418C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33"/>
                <p:cNvSpPr/>
                <p:nvPr/>
              </p:nvSpPr>
              <p:spPr>
                <a:xfrm>
                  <a:off x="2894" y="1168"/>
                  <a:ext cx="454" cy="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" h="484" extrusionOk="0">
                      <a:moveTo>
                        <a:pt x="31" y="3"/>
                      </a:moveTo>
                      <a:cubicBezTo>
                        <a:pt x="42" y="0"/>
                        <a:pt x="66" y="14"/>
                        <a:pt x="75" y="27"/>
                      </a:cubicBezTo>
                      <a:cubicBezTo>
                        <a:pt x="84" y="40"/>
                        <a:pt x="74" y="59"/>
                        <a:pt x="83" y="79"/>
                      </a:cubicBezTo>
                      <a:cubicBezTo>
                        <a:pt x="92" y="99"/>
                        <a:pt x="109" y="128"/>
                        <a:pt x="131" y="147"/>
                      </a:cubicBezTo>
                      <a:cubicBezTo>
                        <a:pt x="153" y="166"/>
                        <a:pt x="185" y="178"/>
                        <a:pt x="215" y="195"/>
                      </a:cubicBezTo>
                      <a:cubicBezTo>
                        <a:pt x="245" y="212"/>
                        <a:pt x="281" y="226"/>
                        <a:pt x="311" y="251"/>
                      </a:cubicBezTo>
                      <a:cubicBezTo>
                        <a:pt x="341" y="276"/>
                        <a:pt x="371" y="310"/>
                        <a:pt x="395" y="347"/>
                      </a:cubicBezTo>
                      <a:cubicBezTo>
                        <a:pt x="419" y="384"/>
                        <a:pt x="456" y="458"/>
                        <a:pt x="455" y="471"/>
                      </a:cubicBezTo>
                      <a:cubicBezTo>
                        <a:pt x="454" y="484"/>
                        <a:pt x="402" y="441"/>
                        <a:pt x="387" y="423"/>
                      </a:cubicBezTo>
                      <a:cubicBezTo>
                        <a:pt x="372" y="405"/>
                        <a:pt x="378" y="378"/>
                        <a:pt x="363" y="363"/>
                      </a:cubicBezTo>
                      <a:cubicBezTo>
                        <a:pt x="348" y="348"/>
                        <a:pt x="319" y="352"/>
                        <a:pt x="299" y="331"/>
                      </a:cubicBezTo>
                      <a:cubicBezTo>
                        <a:pt x="279" y="310"/>
                        <a:pt x="269" y="257"/>
                        <a:pt x="243" y="235"/>
                      </a:cubicBezTo>
                      <a:cubicBezTo>
                        <a:pt x="217" y="213"/>
                        <a:pt x="172" y="222"/>
                        <a:pt x="143" y="199"/>
                      </a:cubicBezTo>
                      <a:cubicBezTo>
                        <a:pt x="114" y="176"/>
                        <a:pt x="94" y="120"/>
                        <a:pt x="71" y="95"/>
                      </a:cubicBezTo>
                      <a:cubicBezTo>
                        <a:pt x="48" y="70"/>
                        <a:pt x="14" y="61"/>
                        <a:pt x="7" y="47"/>
                      </a:cubicBezTo>
                      <a:cubicBezTo>
                        <a:pt x="0" y="33"/>
                        <a:pt x="20" y="6"/>
                        <a:pt x="31" y="3"/>
                      </a:cubicBezTo>
                      <a:close/>
                    </a:path>
                  </a:pathLst>
                </a:custGeom>
                <a:solidFill>
                  <a:srgbClr val="FC7CB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33"/>
                <p:cNvSpPr/>
                <p:nvPr/>
              </p:nvSpPr>
              <p:spPr>
                <a:xfrm>
                  <a:off x="2611" y="2049"/>
                  <a:ext cx="838" cy="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613" extrusionOk="0">
                      <a:moveTo>
                        <a:pt x="19" y="609"/>
                      </a:moveTo>
                      <a:cubicBezTo>
                        <a:pt x="11" y="605"/>
                        <a:pt x="0" y="566"/>
                        <a:pt x="3" y="553"/>
                      </a:cubicBezTo>
                      <a:cubicBezTo>
                        <a:pt x="6" y="540"/>
                        <a:pt x="32" y="540"/>
                        <a:pt x="35" y="529"/>
                      </a:cubicBezTo>
                      <a:cubicBezTo>
                        <a:pt x="38" y="518"/>
                        <a:pt x="22" y="500"/>
                        <a:pt x="23" y="489"/>
                      </a:cubicBezTo>
                      <a:cubicBezTo>
                        <a:pt x="24" y="478"/>
                        <a:pt x="38" y="473"/>
                        <a:pt x="43" y="465"/>
                      </a:cubicBezTo>
                      <a:cubicBezTo>
                        <a:pt x="48" y="457"/>
                        <a:pt x="54" y="450"/>
                        <a:pt x="55" y="441"/>
                      </a:cubicBezTo>
                      <a:cubicBezTo>
                        <a:pt x="56" y="432"/>
                        <a:pt x="45" y="420"/>
                        <a:pt x="51" y="409"/>
                      </a:cubicBezTo>
                      <a:cubicBezTo>
                        <a:pt x="57" y="398"/>
                        <a:pt x="77" y="385"/>
                        <a:pt x="91" y="377"/>
                      </a:cubicBezTo>
                      <a:cubicBezTo>
                        <a:pt x="105" y="369"/>
                        <a:pt x="119" y="370"/>
                        <a:pt x="135" y="361"/>
                      </a:cubicBezTo>
                      <a:cubicBezTo>
                        <a:pt x="151" y="352"/>
                        <a:pt x="170" y="329"/>
                        <a:pt x="187" y="321"/>
                      </a:cubicBezTo>
                      <a:cubicBezTo>
                        <a:pt x="204" y="313"/>
                        <a:pt x="224" y="312"/>
                        <a:pt x="235" y="313"/>
                      </a:cubicBezTo>
                      <a:cubicBezTo>
                        <a:pt x="246" y="314"/>
                        <a:pt x="246" y="329"/>
                        <a:pt x="255" y="329"/>
                      </a:cubicBezTo>
                      <a:cubicBezTo>
                        <a:pt x="264" y="329"/>
                        <a:pt x="274" y="308"/>
                        <a:pt x="287" y="313"/>
                      </a:cubicBezTo>
                      <a:cubicBezTo>
                        <a:pt x="300" y="318"/>
                        <a:pt x="317" y="356"/>
                        <a:pt x="331" y="361"/>
                      </a:cubicBezTo>
                      <a:cubicBezTo>
                        <a:pt x="345" y="366"/>
                        <a:pt x="360" y="346"/>
                        <a:pt x="371" y="341"/>
                      </a:cubicBezTo>
                      <a:cubicBezTo>
                        <a:pt x="382" y="336"/>
                        <a:pt x="386" y="332"/>
                        <a:pt x="399" y="333"/>
                      </a:cubicBezTo>
                      <a:cubicBezTo>
                        <a:pt x="412" y="334"/>
                        <a:pt x="438" y="335"/>
                        <a:pt x="451" y="345"/>
                      </a:cubicBezTo>
                      <a:cubicBezTo>
                        <a:pt x="464" y="355"/>
                        <a:pt x="463" y="388"/>
                        <a:pt x="475" y="393"/>
                      </a:cubicBezTo>
                      <a:cubicBezTo>
                        <a:pt x="487" y="398"/>
                        <a:pt x="507" y="379"/>
                        <a:pt x="523" y="373"/>
                      </a:cubicBezTo>
                      <a:cubicBezTo>
                        <a:pt x="539" y="367"/>
                        <a:pt x="559" y="364"/>
                        <a:pt x="571" y="357"/>
                      </a:cubicBezTo>
                      <a:cubicBezTo>
                        <a:pt x="583" y="350"/>
                        <a:pt x="583" y="333"/>
                        <a:pt x="595" y="329"/>
                      </a:cubicBezTo>
                      <a:cubicBezTo>
                        <a:pt x="607" y="325"/>
                        <a:pt x="634" y="353"/>
                        <a:pt x="643" y="333"/>
                      </a:cubicBezTo>
                      <a:cubicBezTo>
                        <a:pt x="652" y="313"/>
                        <a:pt x="650" y="239"/>
                        <a:pt x="651" y="209"/>
                      </a:cubicBezTo>
                      <a:cubicBezTo>
                        <a:pt x="652" y="179"/>
                        <a:pt x="659" y="169"/>
                        <a:pt x="651" y="153"/>
                      </a:cubicBezTo>
                      <a:cubicBezTo>
                        <a:pt x="643" y="137"/>
                        <a:pt x="615" y="125"/>
                        <a:pt x="603" y="113"/>
                      </a:cubicBezTo>
                      <a:cubicBezTo>
                        <a:pt x="591" y="101"/>
                        <a:pt x="581" y="91"/>
                        <a:pt x="579" y="81"/>
                      </a:cubicBezTo>
                      <a:cubicBezTo>
                        <a:pt x="577" y="71"/>
                        <a:pt x="580" y="60"/>
                        <a:pt x="591" y="53"/>
                      </a:cubicBezTo>
                      <a:cubicBezTo>
                        <a:pt x="602" y="46"/>
                        <a:pt x="634" y="36"/>
                        <a:pt x="647" y="37"/>
                      </a:cubicBezTo>
                      <a:cubicBezTo>
                        <a:pt x="660" y="38"/>
                        <a:pt x="664" y="50"/>
                        <a:pt x="671" y="57"/>
                      </a:cubicBezTo>
                      <a:cubicBezTo>
                        <a:pt x="678" y="64"/>
                        <a:pt x="689" y="82"/>
                        <a:pt x="691" y="81"/>
                      </a:cubicBezTo>
                      <a:cubicBezTo>
                        <a:pt x="693" y="80"/>
                        <a:pt x="684" y="58"/>
                        <a:pt x="683" y="49"/>
                      </a:cubicBezTo>
                      <a:cubicBezTo>
                        <a:pt x="682" y="40"/>
                        <a:pt x="678" y="31"/>
                        <a:pt x="687" y="25"/>
                      </a:cubicBezTo>
                      <a:cubicBezTo>
                        <a:pt x="696" y="19"/>
                        <a:pt x="722" y="17"/>
                        <a:pt x="739" y="13"/>
                      </a:cubicBezTo>
                      <a:cubicBezTo>
                        <a:pt x="756" y="9"/>
                        <a:pt x="772" y="0"/>
                        <a:pt x="787" y="1"/>
                      </a:cubicBezTo>
                      <a:cubicBezTo>
                        <a:pt x="802" y="2"/>
                        <a:pt x="824" y="4"/>
                        <a:pt x="831" y="17"/>
                      </a:cubicBezTo>
                      <a:cubicBezTo>
                        <a:pt x="838" y="30"/>
                        <a:pt x="834" y="58"/>
                        <a:pt x="831" y="81"/>
                      </a:cubicBezTo>
                      <a:cubicBezTo>
                        <a:pt x="828" y="104"/>
                        <a:pt x="823" y="128"/>
                        <a:pt x="815" y="157"/>
                      </a:cubicBezTo>
                      <a:cubicBezTo>
                        <a:pt x="807" y="186"/>
                        <a:pt x="793" y="225"/>
                        <a:pt x="783" y="257"/>
                      </a:cubicBezTo>
                      <a:cubicBezTo>
                        <a:pt x="773" y="289"/>
                        <a:pt x="772" y="320"/>
                        <a:pt x="755" y="349"/>
                      </a:cubicBezTo>
                      <a:cubicBezTo>
                        <a:pt x="738" y="378"/>
                        <a:pt x="708" y="407"/>
                        <a:pt x="683" y="429"/>
                      </a:cubicBezTo>
                      <a:cubicBezTo>
                        <a:pt x="658" y="451"/>
                        <a:pt x="642" y="472"/>
                        <a:pt x="607" y="481"/>
                      </a:cubicBezTo>
                      <a:cubicBezTo>
                        <a:pt x="572" y="490"/>
                        <a:pt x="522" y="490"/>
                        <a:pt x="475" y="485"/>
                      </a:cubicBezTo>
                      <a:cubicBezTo>
                        <a:pt x="428" y="480"/>
                        <a:pt x="369" y="462"/>
                        <a:pt x="327" y="453"/>
                      </a:cubicBezTo>
                      <a:cubicBezTo>
                        <a:pt x="285" y="444"/>
                        <a:pt x="252" y="435"/>
                        <a:pt x="223" y="429"/>
                      </a:cubicBezTo>
                      <a:cubicBezTo>
                        <a:pt x="194" y="423"/>
                        <a:pt x="175" y="406"/>
                        <a:pt x="155" y="417"/>
                      </a:cubicBezTo>
                      <a:cubicBezTo>
                        <a:pt x="135" y="428"/>
                        <a:pt x="120" y="470"/>
                        <a:pt x="103" y="497"/>
                      </a:cubicBezTo>
                      <a:cubicBezTo>
                        <a:pt x="86" y="524"/>
                        <a:pt x="65" y="559"/>
                        <a:pt x="51" y="577"/>
                      </a:cubicBezTo>
                      <a:cubicBezTo>
                        <a:pt x="37" y="595"/>
                        <a:pt x="27" y="613"/>
                        <a:pt x="19" y="60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FC7CB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33"/>
                <p:cNvSpPr/>
                <p:nvPr/>
              </p:nvSpPr>
              <p:spPr>
                <a:xfrm>
                  <a:off x="2686" y="1217"/>
                  <a:ext cx="752" cy="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743" extrusionOk="0">
                      <a:moveTo>
                        <a:pt x="14" y="30"/>
                      </a:moveTo>
                      <a:cubicBezTo>
                        <a:pt x="19" y="19"/>
                        <a:pt x="29" y="0"/>
                        <a:pt x="42" y="2"/>
                      </a:cubicBezTo>
                      <a:cubicBezTo>
                        <a:pt x="55" y="4"/>
                        <a:pt x="72" y="23"/>
                        <a:pt x="90" y="42"/>
                      </a:cubicBezTo>
                      <a:cubicBezTo>
                        <a:pt x="108" y="61"/>
                        <a:pt x="129" y="94"/>
                        <a:pt x="150" y="114"/>
                      </a:cubicBezTo>
                      <a:cubicBezTo>
                        <a:pt x="171" y="134"/>
                        <a:pt x="193" y="147"/>
                        <a:pt x="218" y="162"/>
                      </a:cubicBezTo>
                      <a:cubicBezTo>
                        <a:pt x="243" y="177"/>
                        <a:pt x="275" y="191"/>
                        <a:pt x="302" y="206"/>
                      </a:cubicBezTo>
                      <a:cubicBezTo>
                        <a:pt x="329" y="221"/>
                        <a:pt x="351" y="238"/>
                        <a:pt x="382" y="254"/>
                      </a:cubicBezTo>
                      <a:cubicBezTo>
                        <a:pt x="413" y="270"/>
                        <a:pt x="453" y="283"/>
                        <a:pt x="490" y="302"/>
                      </a:cubicBezTo>
                      <a:cubicBezTo>
                        <a:pt x="527" y="321"/>
                        <a:pt x="574" y="352"/>
                        <a:pt x="602" y="370"/>
                      </a:cubicBezTo>
                      <a:cubicBezTo>
                        <a:pt x="630" y="388"/>
                        <a:pt x="640" y="389"/>
                        <a:pt x="658" y="410"/>
                      </a:cubicBezTo>
                      <a:cubicBezTo>
                        <a:pt x="676" y="431"/>
                        <a:pt x="695" y="464"/>
                        <a:pt x="710" y="498"/>
                      </a:cubicBezTo>
                      <a:cubicBezTo>
                        <a:pt x="725" y="532"/>
                        <a:pt x="755" y="583"/>
                        <a:pt x="750" y="614"/>
                      </a:cubicBezTo>
                      <a:cubicBezTo>
                        <a:pt x="745" y="645"/>
                        <a:pt x="698" y="661"/>
                        <a:pt x="678" y="682"/>
                      </a:cubicBezTo>
                      <a:cubicBezTo>
                        <a:pt x="658" y="703"/>
                        <a:pt x="639" y="743"/>
                        <a:pt x="630" y="742"/>
                      </a:cubicBezTo>
                      <a:cubicBezTo>
                        <a:pt x="621" y="741"/>
                        <a:pt x="631" y="691"/>
                        <a:pt x="622" y="678"/>
                      </a:cubicBezTo>
                      <a:cubicBezTo>
                        <a:pt x="613" y="665"/>
                        <a:pt x="592" y="677"/>
                        <a:pt x="578" y="666"/>
                      </a:cubicBezTo>
                      <a:cubicBezTo>
                        <a:pt x="564" y="655"/>
                        <a:pt x="539" y="630"/>
                        <a:pt x="538" y="610"/>
                      </a:cubicBezTo>
                      <a:cubicBezTo>
                        <a:pt x="537" y="590"/>
                        <a:pt x="572" y="559"/>
                        <a:pt x="570" y="546"/>
                      </a:cubicBezTo>
                      <a:cubicBezTo>
                        <a:pt x="568" y="533"/>
                        <a:pt x="529" y="543"/>
                        <a:pt x="526" y="530"/>
                      </a:cubicBezTo>
                      <a:cubicBezTo>
                        <a:pt x="523" y="517"/>
                        <a:pt x="550" y="486"/>
                        <a:pt x="550" y="470"/>
                      </a:cubicBezTo>
                      <a:cubicBezTo>
                        <a:pt x="550" y="454"/>
                        <a:pt x="542" y="437"/>
                        <a:pt x="526" y="434"/>
                      </a:cubicBezTo>
                      <a:cubicBezTo>
                        <a:pt x="510" y="431"/>
                        <a:pt x="468" y="455"/>
                        <a:pt x="454" y="454"/>
                      </a:cubicBezTo>
                      <a:cubicBezTo>
                        <a:pt x="440" y="453"/>
                        <a:pt x="443" y="438"/>
                        <a:pt x="442" y="426"/>
                      </a:cubicBezTo>
                      <a:cubicBezTo>
                        <a:pt x="441" y="414"/>
                        <a:pt x="456" y="388"/>
                        <a:pt x="450" y="382"/>
                      </a:cubicBezTo>
                      <a:cubicBezTo>
                        <a:pt x="444" y="376"/>
                        <a:pt x="417" y="395"/>
                        <a:pt x="406" y="390"/>
                      </a:cubicBezTo>
                      <a:cubicBezTo>
                        <a:pt x="395" y="385"/>
                        <a:pt x="393" y="363"/>
                        <a:pt x="386" y="354"/>
                      </a:cubicBezTo>
                      <a:cubicBezTo>
                        <a:pt x="379" y="345"/>
                        <a:pt x="375" y="337"/>
                        <a:pt x="366" y="334"/>
                      </a:cubicBezTo>
                      <a:cubicBezTo>
                        <a:pt x="357" y="331"/>
                        <a:pt x="337" y="343"/>
                        <a:pt x="330" y="338"/>
                      </a:cubicBezTo>
                      <a:cubicBezTo>
                        <a:pt x="323" y="333"/>
                        <a:pt x="332" y="312"/>
                        <a:pt x="322" y="306"/>
                      </a:cubicBezTo>
                      <a:cubicBezTo>
                        <a:pt x="312" y="300"/>
                        <a:pt x="279" y="308"/>
                        <a:pt x="270" y="302"/>
                      </a:cubicBezTo>
                      <a:cubicBezTo>
                        <a:pt x="261" y="296"/>
                        <a:pt x="276" y="276"/>
                        <a:pt x="270" y="270"/>
                      </a:cubicBezTo>
                      <a:cubicBezTo>
                        <a:pt x="264" y="264"/>
                        <a:pt x="239" y="276"/>
                        <a:pt x="234" y="266"/>
                      </a:cubicBezTo>
                      <a:cubicBezTo>
                        <a:pt x="229" y="256"/>
                        <a:pt x="243" y="219"/>
                        <a:pt x="238" y="210"/>
                      </a:cubicBezTo>
                      <a:cubicBezTo>
                        <a:pt x="233" y="201"/>
                        <a:pt x="211" y="215"/>
                        <a:pt x="202" y="210"/>
                      </a:cubicBezTo>
                      <a:cubicBezTo>
                        <a:pt x="193" y="205"/>
                        <a:pt x="195" y="192"/>
                        <a:pt x="182" y="178"/>
                      </a:cubicBezTo>
                      <a:cubicBezTo>
                        <a:pt x="169" y="164"/>
                        <a:pt x="139" y="141"/>
                        <a:pt x="122" y="126"/>
                      </a:cubicBezTo>
                      <a:cubicBezTo>
                        <a:pt x="105" y="111"/>
                        <a:pt x="97" y="100"/>
                        <a:pt x="78" y="90"/>
                      </a:cubicBezTo>
                      <a:cubicBezTo>
                        <a:pt x="59" y="80"/>
                        <a:pt x="20" y="77"/>
                        <a:pt x="10" y="66"/>
                      </a:cubicBezTo>
                      <a:cubicBezTo>
                        <a:pt x="0" y="55"/>
                        <a:pt x="9" y="41"/>
                        <a:pt x="14" y="3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62A0"/>
                    </a:gs>
                    <a:gs pos="100000">
                      <a:srgbClr val="FDB1D0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33"/>
                <p:cNvSpPr/>
                <p:nvPr/>
              </p:nvSpPr>
              <p:spPr>
                <a:xfrm>
                  <a:off x="2088" y="1015"/>
                  <a:ext cx="849" cy="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" h="274" extrusionOk="0">
                      <a:moveTo>
                        <a:pt x="12" y="45"/>
                      </a:moveTo>
                      <a:cubicBezTo>
                        <a:pt x="24" y="42"/>
                        <a:pt x="88" y="41"/>
                        <a:pt x="120" y="37"/>
                      </a:cubicBezTo>
                      <a:cubicBezTo>
                        <a:pt x="152" y="33"/>
                        <a:pt x="173" y="27"/>
                        <a:pt x="204" y="21"/>
                      </a:cubicBezTo>
                      <a:cubicBezTo>
                        <a:pt x="235" y="15"/>
                        <a:pt x="275" y="0"/>
                        <a:pt x="304" y="1"/>
                      </a:cubicBezTo>
                      <a:cubicBezTo>
                        <a:pt x="333" y="2"/>
                        <a:pt x="355" y="21"/>
                        <a:pt x="380" y="29"/>
                      </a:cubicBezTo>
                      <a:cubicBezTo>
                        <a:pt x="405" y="37"/>
                        <a:pt x="429" y="47"/>
                        <a:pt x="456" y="49"/>
                      </a:cubicBezTo>
                      <a:cubicBezTo>
                        <a:pt x="483" y="51"/>
                        <a:pt x="517" y="34"/>
                        <a:pt x="540" y="41"/>
                      </a:cubicBezTo>
                      <a:cubicBezTo>
                        <a:pt x="563" y="48"/>
                        <a:pt x="566" y="78"/>
                        <a:pt x="592" y="93"/>
                      </a:cubicBezTo>
                      <a:cubicBezTo>
                        <a:pt x="618" y="108"/>
                        <a:pt x="664" y="123"/>
                        <a:pt x="696" y="129"/>
                      </a:cubicBezTo>
                      <a:cubicBezTo>
                        <a:pt x="728" y="135"/>
                        <a:pt x="759" y="126"/>
                        <a:pt x="784" y="129"/>
                      </a:cubicBezTo>
                      <a:cubicBezTo>
                        <a:pt x="809" y="132"/>
                        <a:pt x="839" y="140"/>
                        <a:pt x="844" y="149"/>
                      </a:cubicBezTo>
                      <a:cubicBezTo>
                        <a:pt x="849" y="158"/>
                        <a:pt x="825" y="177"/>
                        <a:pt x="816" y="181"/>
                      </a:cubicBezTo>
                      <a:cubicBezTo>
                        <a:pt x="807" y="185"/>
                        <a:pt x="799" y="172"/>
                        <a:pt x="788" y="173"/>
                      </a:cubicBezTo>
                      <a:cubicBezTo>
                        <a:pt x="777" y="174"/>
                        <a:pt x="763" y="182"/>
                        <a:pt x="752" y="189"/>
                      </a:cubicBezTo>
                      <a:cubicBezTo>
                        <a:pt x="741" y="196"/>
                        <a:pt x="737" y="206"/>
                        <a:pt x="724" y="213"/>
                      </a:cubicBezTo>
                      <a:cubicBezTo>
                        <a:pt x="711" y="220"/>
                        <a:pt x="691" y="229"/>
                        <a:pt x="676" y="229"/>
                      </a:cubicBezTo>
                      <a:cubicBezTo>
                        <a:pt x="661" y="229"/>
                        <a:pt x="644" y="208"/>
                        <a:pt x="632" y="213"/>
                      </a:cubicBezTo>
                      <a:cubicBezTo>
                        <a:pt x="620" y="218"/>
                        <a:pt x="613" y="253"/>
                        <a:pt x="604" y="257"/>
                      </a:cubicBezTo>
                      <a:cubicBezTo>
                        <a:pt x="595" y="261"/>
                        <a:pt x="587" y="234"/>
                        <a:pt x="576" y="237"/>
                      </a:cubicBezTo>
                      <a:cubicBezTo>
                        <a:pt x="565" y="240"/>
                        <a:pt x="545" y="274"/>
                        <a:pt x="536" y="273"/>
                      </a:cubicBezTo>
                      <a:cubicBezTo>
                        <a:pt x="527" y="272"/>
                        <a:pt x="528" y="237"/>
                        <a:pt x="520" y="233"/>
                      </a:cubicBezTo>
                      <a:cubicBezTo>
                        <a:pt x="512" y="229"/>
                        <a:pt x="498" y="257"/>
                        <a:pt x="488" y="249"/>
                      </a:cubicBezTo>
                      <a:cubicBezTo>
                        <a:pt x="478" y="241"/>
                        <a:pt x="470" y="194"/>
                        <a:pt x="460" y="185"/>
                      </a:cubicBezTo>
                      <a:cubicBezTo>
                        <a:pt x="450" y="176"/>
                        <a:pt x="435" y="200"/>
                        <a:pt x="428" y="197"/>
                      </a:cubicBezTo>
                      <a:cubicBezTo>
                        <a:pt x="421" y="194"/>
                        <a:pt x="428" y="162"/>
                        <a:pt x="420" y="165"/>
                      </a:cubicBezTo>
                      <a:cubicBezTo>
                        <a:pt x="412" y="168"/>
                        <a:pt x="388" y="216"/>
                        <a:pt x="380" y="213"/>
                      </a:cubicBezTo>
                      <a:cubicBezTo>
                        <a:pt x="372" y="210"/>
                        <a:pt x="384" y="155"/>
                        <a:pt x="372" y="149"/>
                      </a:cubicBezTo>
                      <a:cubicBezTo>
                        <a:pt x="360" y="143"/>
                        <a:pt x="321" y="176"/>
                        <a:pt x="308" y="177"/>
                      </a:cubicBezTo>
                      <a:cubicBezTo>
                        <a:pt x="295" y="178"/>
                        <a:pt x="299" y="158"/>
                        <a:pt x="292" y="157"/>
                      </a:cubicBezTo>
                      <a:cubicBezTo>
                        <a:pt x="285" y="156"/>
                        <a:pt x="272" y="178"/>
                        <a:pt x="268" y="169"/>
                      </a:cubicBezTo>
                      <a:cubicBezTo>
                        <a:pt x="264" y="160"/>
                        <a:pt x="279" y="108"/>
                        <a:pt x="268" y="105"/>
                      </a:cubicBezTo>
                      <a:cubicBezTo>
                        <a:pt x="257" y="102"/>
                        <a:pt x="219" y="152"/>
                        <a:pt x="204" y="153"/>
                      </a:cubicBezTo>
                      <a:cubicBezTo>
                        <a:pt x="189" y="154"/>
                        <a:pt x="190" y="114"/>
                        <a:pt x="180" y="109"/>
                      </a:cubicBezTo>
                      <a:cubicBezTo>
                        <a:pt x="170" y="104"/>
                        <a:pt x="152" y="134"/>
                        <a:pt x="144" y="125"/>
                      </a:cubicBezTo>
                      <a:cubicBezTo>
                        <a:pt x="136" y="116"/>
                        <a:pt x="143" y="61"/>
                        <a:pt x="132" y="57"/>
                      </a:cubicBezTo>
                      <a:cubicBezTo>
                        <a:pt x="121" y="53"/>
                        <a:pt x="90" y="101"/>
                        <a:pt x="76" y="101"/>
                      </a:cubicBezTo>
                      <a:cubicBezTo>
                        <a:pt x="62" y="101"/>
                        <a:pt x="59" y="65"/>
                        <a:pt x="48" y="57"/>
                      </a:cubicBezTo>
                      <a:cubicBezTo>
                        <a:pt x="37" y="49"/>
                        <a:pt x="0" y="48"/>
                        <a:pt x="12" y="4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62A0"/>
                    </a:gs>
                    <a:gs pos="100000">
                      <a:srgbClr val="FDB1D0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180;p33"/>
                <p:cNvSpPr/>
                <p:nvPr/>
              </p:nvSpPr>
              <p:spPr>
                <a:xfrm>
                  <a:off x="1950" y="1766"/>
                  <a:ext cx="395" cy="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219" extrusionOk="0">
                      <a:moveTo>
                        <a:pt x="350" y="2"/>
                      </a:moveTo>
                      <a:cubicBezTo>
                        <a:pt x="335" y="0"/>
                        <a:pt x="326" y="38"/>
                        <a:pt x="294" y="54"/>
                      </a:cubicBezTo>
                      <a:cubicBezTo>
                        <a:pt x="262" y="70"/>
                        <a:pt x="202" y="85"/>
                        <a:pt x="158" y="98"/>
                      </a:cubicBezTo>
                      <a:cubicBezTo>
                        <a:pt x="114" y="111"/>
                        <a:pt x="55" y="115"/>
                        <a:pt x="30" y="130"/>
                      </a:cubicBezTo>
                      <a:cubicBezTo>
                        <a:pt x="5" y="145"/>
                        <a:pt x="0" y="171"/>
                        <a:pt x="6" y="186"/>
                      </a:cubicBezTo>
                      <a:cubicBezTo>
                        <a:pt x="12" y="201"/>
                        <a:pt x="46" y="217"/>
                        <a:pt x="66" y="218"/>
                      </a:cubicBezTo>
                      <a:cubicBezTo>
                        <a:pt x="86" y="219"/>
                        <a:pt x="104" y="193"/>
                        <a:pt x="126" y="190"/>
                      </a:cubicBezTo>
                      <a:cubicBezTo>
                        <a:pt x="148" y="187"/>
                        <a:pt x="176" y="202"/>
                        <a:pt x="198" y="198"/>
                      </a:cubicBezTo>
                      <a:cubicBezTo>
                        <a:pt x="220" y="194"/>
                        <a:pt x="239" y="170"/>
                        <a:pt x="258" y="166"/>
                      </a:cubicBezTo>
                      <a:cubicBezTo>
                        <a:pt x="277" y="162"/>
                        <a:pt x="293" y="169"/>
                        <a:pt x="310" y="174"/>
                      </a:cubicBezTo>
                      <a:cubicBezTo>
                        <a:pt x="327" y="179"/>
                        <a:pt x="345" y="198"/>
                        <a:pt x="358" y="194"/>
                      </a:cubicBezTo>
                      <a:cubicBezTo>
                        <a:pt x="371" y="190"/>
                        <a:pt x="385" y="171"/>
                        <a:pt x="390" y="150"/>
                      </a:cubicBezTo>
                      <a:cubicBezTo>
                        <a:pt x="395" y="129"/>
                        <a:pt x="393" y="89"/>
                        <a:pt x="386" y="66"/>
                      </a:cubicBezTo>
                      <a:cubicBezTo>
                        <a:pt x="379" y="43"/>
                        <a:pt x="365" y="4"/>
                        <a:pt x="350" y="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418C"/>
                    </a:gs>
                    <a:gs pos="100000">
                      <a:srgbClr val="FED6E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181;p33"/>
                <p:cNvSpPr/>
                <p:nvPr/>
              </p:nvSpPr>
              <p:spPr>
                <a:xfrm>
                  <a:off x="2024" y="1972"/>
                  <a:ext cx="438" cy="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125" extrusionOk="0">
                      <a:moveTo>
                        <a:pt x="1" y="68"/>
                      </a:moveTo>
                      <a:cubicBezTo>
                        <a:pt x="2" y="73"/>
                        <a:pt x="30" y="47"/>
                        <a:pt x="49" y="44"/>
                      </a:cubicBezTo>
                      <a:cubicBezTo>
                        <a:pt x="68" y="41"/>
                        <a:pt x="102" y="41"/>
                        <a:pt x="117" y="48"/>
                      </a:cubicBezTo>
                      <a:cubicBezTo>
                        <a:pt x="132" y="55"/>
                        <a:pt x="131" y="79"/>
                        <a:pt x="141" y="84"/>
                      </a:cubicBezTo>
                      <a:cubicBezTo>
                        <a:pt x="151" y="89"/>
                        <a:pt x="164" y="71"/>
                        <a:pt x="177" y="76"/>
                      </a:cubicBezTo>
                      <a:cubicBezTo>
                        <a:pt x="190" y="81"/>
                        <a:pt x="205" y="113"/>
                        <a:pt x="217" y="116"/>
                      </a:cubicBezTo>
                      <a:cubicBezTo>
                        <a:pt x="229" y="119"/>
                        <a:pt x="236" y="95"/>
                        <a:pt x="249" y="92"/>
                      </a:cubicBezTo>
                      <a:cubicBezTo>
                        <a:pt x="262" y="89"/>
                        <a:pt x="281" y="91"/>
                        <a:pt x="293" y="96"/>
                      </a:cubicBezTo>
                      <a:cubicBezTo>
                        <a:pt x="305" y="101"/>
                        <a:pt x="311" y="117"/>
                        <a:pt x="321" y="120"/>
                      </a:cubicBezTo>
                      <a:cubicBezTo>
                        <a:pt x="331" y="123"/>
                        <a:pt x="340" y="112"/>
                        <a:pt x="353" y="112"/>
                      </a:cubicBezTo>
                      <a:cubicBezTo>
                        <a:pt x="366" y="112"/>
                        <a:pt x="388" y="125"/>
                        <a:pt x="401" y="120"/>
                      </a:cubicBezTo>
                      <a:cubicBezTo>
                        <a:pt x="414" y="115"/>
                        <a:pt x="436" y="85"/>
                        <a:pt x="433" y="80"/>
                      </a:cubicBezTo>
                      <a:cubicBezTo>
                        <a:pt x="430" y="75"/>
                        <a:pt x="394" y="97"/>
                        <a:pt x="381" y="92"/>
                      </a:cubicBezTo>
                      <a:cubicBezTo>
                        <a:pt x="368" y="87"/>
                        <a:pt x="370" y="55"/>
                        <a:pt x="357" y="52"/>
                      </a:cubicBezTo>
                      <a:cubicBezTo>
                        <a:pt x="344" y="49"/>
                        <a:pt x="326" y="74"/>
                        <a:pt x="305" y="76"/>
                      </a:cubicBezTo>
                      <a:cubicBezTo>
                        <a:pt x="284" y="78"/>
                        <a:pt x="250" y="73"/>
                        <a:pt x="233" y="64"/>
                      </a:cubicBezTo>
                      <a:cubicBezTo>
                        <a:pt x="216" y="55"/>
                        <a:pt x="212" y="24"/>
                        <a:pt x="201" y="20"/>
                      </a:cubicBezTo>
                      <a:cubicBezTo>
                        <a:pt x="190" y="16"/>
                        <a:pt x="182" y="43"/>
                        <a:pt x="165" y="40"/>
                      </a:cubicBezTo>
                      <a:cubicBezTo>
                        <a:pt x="148" y="37"/>
                        <a:pt x="122" y="8"/>
                        <a:pt x="101" y="4"/>
                      </a:cubicBezTo>
                      <a:cubicBezTo>
                        <a:pt x="80" y="0"/>
                        <a:pt x="59" y="8"/>
                        <a:pt x="41" y="16"/>
                      </a:cubicBezTo>
                      <a:cubicBezTo>
                        <a:pt x="23" y="24"/>
                        <a:pt x="0" y="63"/>
                        <a:pt x="1" y="68"/>
                      </a:cubicBezTo>
                      <a:close/>
                    </a:path>
                  </a:pathLst>
                </a:custGeom>
                <a:solidFill>
                  <a:srgbClr val="FC7CB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p33"/>
                <p:cNvSpPr/>
                <p:nvPr/>
              </p:nvSpPr>
              <p:spPr>
                <a:xfrm>
                  <a:off x="2307" y="2103"/>
                  <a:ext cx="331" cy="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" h="609" extrusionOk="0">
                      <a:moveTo>
                        <a:pt x="6" y="0"/>
                      </a:moveTo>
                      <a:cubicBezTo>
                        <a:pt x="12" y="0"/>
                        <a:pt x="43" y="17"/>
                        <a:pt x="58" y="20"/>
                      </a:cubicBezTo>
                      <a:cubicBezTo>
                        <a:pt x="73" y="23"/>
                        <a:pt x="87" y="4"/>
                        <a:pt x="94" y="16"/>
                      </a:cubicBezTo>
                      <a:cubicBezTo>
                        <a:pt x="101" y="28"/>
                        <a:pt x="90" y="73"/>
                        <a:pt x="98" y="92"/>
                      </a:cubicBezTo>
                      <a:cubicBezTo>
                        <a:pt x="106" y="111"/>
                        <a:pt x="131" y="118"/>
                        <a:pt x="142" y="132"/>
                      </a:cubicBezTo>
                      <a:cubicBezTo>
                        <a:pt x="153" y="146"/>
                        <a:pt x="156" y="158"/>
                        <a:pt x="162" y="176"/>
                      </a:cubicBezTo>
                      <a:cubicBezTo>
                        <a:pt x="168" y="194"/>
                        <a:pt x="173" y="221"/>
                        <a:pt x="178" y="240"/>
                      </a:cubicBezTo>
                      <a:cubicBezTo>
                        <a:pt x="183" y="259"/>
                        <a:pt x="189" y="271"/>
                        <a:pt x="190" y="288"/>
                      </a:cubicBezTo>
                      <a:cubicBezTo>
                        <a:pt x="191" y="305"/>
                        <a:pt x="182" y="321"/>
                        <a:pt x="182" y="340"/>
                      </a:cubicBezTo>
                      <a:cubicBezTo>
                        <a:pt x="182" y="359"/>
                        <a:pt x="183" y="383"/>
                        <a:pt x="190" y="400"/>
                      </a:cubicBezTo>
                      <a:cubicBezTo>
                        <a:pt x="197" y="417"/>
                        <a:pt x="222" y="427"/>
                        <a:pt x="226" y="444"/>
                      </a:cubicBezTo>
                      <a:cubicBezTo>
                        <a:pt x="230" y="461"/>
                        <a:pt x="208" y="480"/>
                        <a:pt x="214" y="500"/>
                      </a:cubicBezTo>
                      <a:cubicBezTo>
                        <a:pt x="220" y="520"/>
                        <a:pt x="243" y="561"/>
                        <a:pt x="262" y="564"/>
                      </a:cubicBezTo>
                      <a:cubicBezTo>
                        <a:pt x="281" y="567"/>
                        <a:pt x="320" y="517"/>
                        <a:pt x="326" y="520"/>
                      </a:cubicBezTo>
                      <a:cubicBezTo>
                        <a:pt x="332" y="523"/>
                        <a:pt x="309" y="571"/>
                        <a:pt x="298" y="584"/>
                      </a:cubicBezTo>
                      <a:cubicBezTo>
                        <a:pt x="287" y="597"/>
                        <a:pt x="275" y="609"/>
                        <a:pt x="258" y="596"/>
                      </a:cubicBezTo>
                      <a:cubicBezTo>
                        <a:pt x="241" y="583"/>
                        <a:pt x="216" y="535"/>
                        <a:pt x="194" y="508"/>
                      </a:cubicBezTo>
                      <a:cubicBezTo>
                        <a:pt x="172" y="481"/>
                        <a:pt x="133" y="462"/>
                        <a:pt x="126" y="432"/>
                      </a:cubicBezTo>
                      <a:cubicBezTo>
                        <a:pt x="119" y="402"/>
                        <a:pt x="149" y="366"/>
                        <a:pt x="150" y="328"/>
                      </a:cubicBezTo>
                      <a:cubicBezTo>
                        <a:pt x="151" y="290"/>
                        <a:pt x="142" y="239"/>
                        <a:pt x="130" y="204"/>
                      </a:cubicBezTo>
                      <a:cubicBezTo>
                        <a:pt x="118" y="169"/>
                        <a:pt x="96" y="147"/>
                        <a:pt x="78" y="116"/>
                      </a:cubicBezTo>
                      <a:cubicBezTo>
                        <a:pt x="60" y="85"/>
                        <a:pt x="33" y="40"/>
                        <a:pt x="22" y="20"/>
                      </a:cubicBezTo>
                      <a:cubicBezTo>
                        <a:pt x="11" y="0"/>
                        <a:pt x="0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FC7CB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33"/>
                <p:cNvSpPr/>
                <p:nvPr/>
              </p:nvSpPr>
              <p:spPr>
                <a:xfrm>
                  <a:off x="2024" y="2010"/>
                  <a:ext cx="603" cy="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736" extrusionOk="0">
                      <a:moveTo>
                        <a:pt x="21" y="13"/>
                      </a:moveTo>
                      <a:cubicBezTo>
                        <a:pt x="4" y="0"/>
                        <a:pt x="0" y="34"/>
                        <a:pt x="5" y="49"/>
                      </a:cubicBezTo>
                      <a:cubicBezTo>
                        <a:pt x="10" y="64"/>
                        <a:pt x="31" y="84"/>
                        <a:pt x="49" y="101"/>
                      </a:cubicBezTo>
                      <a:cubicBezTo>
                        <a:pt x="67" y="118"/>
                        <a:pt x="89" y="128"/>
                        <a:pt x="113" y="149"/>
                      </a:cubicBezTo>
                      <a:cubicBezTo>
                        <a:pt x="137" y="170"/>
                        <a:pt x="178" y="201"/>
                        <a:pt x="193" y="225"/>
                      </a:cubicBezTo>
                      <a:cubicBezTo>
                        <a:pt x="208" y="249"/>
                        <a:pt x="203" y="272"/>
                        <a:pt x="205" y="293"/>
                      </a:cubicBezTo>
                      <a:cubicBezTo>
                        <a:pt x="207" y="314"/>
                        <a:pt x="202" y="334"/>
                        <a:pt x="205" y="349"/>
                      </a:cubicBezTo>
                      <a:cubicBezTo>
                        <a:pt x="208" y="364"/>
                        <a:pt x="223" y="366"/>
                        <a:pt x="221" y="385"/>
                      </a:cubicBezTo>
                      <a:cubicBezTo>
                        <a:pt x="219" y="404"/>
                        <a:pt x="188" y="445"/>
                        <a:pt x="193" y="465"/>
                      </a:cubicBezTo>
                      <a:cubicBezTo>
                        <a:pt x="198" y="485"/>
                        <a:pt x="230" y="487"/>
                        <a:pt x="249" y="505"/>
                      </a:cubicBezTo>
                      <a:cubicBezTo>
                        <a:pt x="268" y="523"/>
                        <a:pt x="292" y="551"/>
                        <a:pt x="309" y="573"/>
                      </a:cubicBezTo>
                      <a:cubicBezTo>
                        <a:pt x="326" y="595"/>
                        <a:pt x="323" y="618"/>
                        <a:pt x="349" y="637"/>
                      </a:cubicBezTo>
                      <a:cubicBezTo>
                        <a:pt x="375" y="656"/>
                        <a:pt x="434" y="673"/>
                        <a:pt x="465" y="689"/>
                      </a:cubicBezTo>
                      <a:cubicBezTo>
                        <a:pt x="496" y="705"/>
                        <a:pt x="512" y="730"/>
                        <a:pt x="533" y="733"/>
                      </a:cubicBezTo>
                      <a:cubicBezTo>
                        <a:pt x="554" y="736"/>
                        <a:pt x="584" y="721"/>
                        <a:pt x="593" y="709"/>
                      </a:cubicBezTo>
                      <a:cubicBezTo>
                        <a:pt x="602" y="697"/>
                        <a:pt x="595" y="664"/>
                        <a:pt x="585" y="661"/>
                      </a:cubicBezTo>
                      <a:cubicBezTo>
                        <a:pt x="575" y="658"/>
                        <a:pt x="554" y="688"/>
                        <a:pt x="533" y="689"/>
                      </a:cubicBezTo>
                      <a:cubicBezTo>
                        <a:pt x="512" y="690"/>
                        <a:pt x="480" y="682"/>
                        <a:pt x="461" y="665"/>
                      </a:cubicBezTo>
                      <a:cubicBezTo>
                        <a:pt x="442" y="648"/>
                        <a:pt x="440" y="600"/>
                        <a:pt x="421" y="585"/>
                      </a:cubicBezTo>
                      <a:cubicBezTo>
                        <a:pt x="402" y="570"/>
                        <a:pt x="368" y="592"/>
                        <a:pt x="345" y="577"/>
                      </a:cubicBezTo>
                      <a:cubicBezTo>
                        <a:pt x="322" y="562"/>
                        <a:pt x="296" y="517"/>
                        <a:pt x="281" y="493"/>
                      </a:cubicBezTo>
                      <a:cubicBezTo>
                        <a:pt x="266" y="469"/>
                        <a:pt x="258" y="454"/>
                        <a:pt x="257" y="433"/>
                      </a:cubicBezTo>
                      <a:cubicBezTo>
                        <a:pt x="256" y="412"/>
                        <a:pt x="280" y="393"/>
                        <a:pt x="277" y="365"/>
                      </a:cubicBezTo>
                      <a:cubicBezTo>
                        <a:pt x="274" y="337"/>
                        <a:pt x="250" y="293"/>
                        <a:pt x="241" y="265"/>
                      </a:cubicBezTo>
                      <a:cubicBezTo>
                        <a:pt x="232" y="237"/>
                        <a:pt x="243" y="216"/>
                        <a:pt x="221" y="193"/>
                      </a:cubicBezTo>
                      <a:cubicBezTo>
                        <a:pt x="199" y="170"/>
                        <a:pt x="142" y="154"/>
                        <a:pt x="109" y="125"/>
                      </a:cubicBezTo>
                      <a:cubicBezTo>
                        <a:pt x="76" y="96"/>
                        <a:pt x="38" y="26"/>
                        <a:pt x="21" y="13"/>
                      </a:cubicBezTo>
                      <a:close/>
                    </a:path>
                  </a:pathLst>
                </a:custGeom>
                <a:solidFill>
                  <a:srgbClr val="FDB1D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33"/>
                <p:cNvSpPr/>
                <p:nvPr/>
              </p:nvSpPr>
              <p:spPr>
                <a:xfrm>
                  <a:off x="1742" y="1113"/>
                  <a:ext cx="470" cy="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" h="704" extrusionOk="0">
                      <a:moveTo>
                        <a:pt x="457" y="31"/>
                      </a:moveTo>
                      <a:cubicBezTo>
                        <a:pt x="445" y="22"/>
                        <a:pt x="395" y="23"/>
                        <a:pt x="369" y="19"/>
                      </a:cubicBezTo>
                      <a:cubicBezTo>
                        <a:pt x="343" y="15"/>
                        <a:pt x="318" y="0"/>
                        <a:pt x="301" y="7"/>
                      </a:cubicBezTo>
                      <a:cubicBezTo>
                        <a:pt x="284" y="14"/>
                        <a:pt x="282" y="56"/>
                        <a:pt x="265" y="63"/>
                      </a:cubicBezTo>
                      <a:cubicBezTo>
                        <a:pt x="248" y="70"/>
                        <a:pt x="208" y="43"/>
                        <a:pt x="197" y="51"/>
                      </a:cubicBezTo>
                      <a:cubicBezTo>
                        <a:pt x="186" y="59"/>
                        <a:pt x="202" y="95"/>
                        <a:pt x="201" y="111"/>
                      </a:cubicBezTo>
                      <a:cubicBezTo>
                        <a:pt x="200" y="127"/>
                        <a:pt x="176" y="128"/>
                        <a:pt x="189" y="147"/>
                      </a:cubicBezTo>
                      <a:cubicBezTo>
                        <a:pt x="202" y="166"/>
                        <a:pt x="260" y="196"/>
                        <a:pt x="277" y="227"/>
                      </a:cubicBezTo>
                      <a:cubicBezTo>
                        <a:pt x="294" y="258"/>
                        <a:pt x="292" y="295"/>
                        <a:pt x="289" y="335"/>
                      </a:cubicBezTo>
                      <a:cubicBezTo>
                        <a:pt x="286" y="375"/>
                        <a:pt x="275" y="424"/>
                        <a:pt x="261" y="467"/>
                      </a:cubicBezTo>
                      <a:cubicBezTo>
                        <a:pt x="247" y="510"/>
                        <a:pt x="230" y="560"/>
                        <a:pt x="205" y="591"/>
                      </a:cubicBezTo>
                      <a:cubicBezTo>
                        <a:pt x="180" y="622"/>
                        <a:pt x="146" y="640"/>
                        <a:pt x="113" y="655"/>
                      </a:cubicBezTo>
                      <a:cubicBezTo>
                        <a:pt x="80" y="670"/>
                        <a:pt x="18" y="676"/>
                        <a:pt x="9" y="683"/>
                      </a:cubicBezTo>
                      <a:cubicBezTo>
                        <a:pt x="0" y="690"/>
                        <a:pt x="26" y="704"/>
                        <a:pt x="57" y="699"/>
                      </a:cubicBezTo>
                      <a:cubicBezTo>
                        <a:pt x="88" y="694"/>
                        <a:pt x="157" y="660"/>
                        <a:pt x="193" y="651"/>
                      </a:cubicBezTo>
                      <a:cubicBezTo>
                        <a:pt x="229" y="642"/>
                        <a:pt x="246" y="658"/>
                        <a:pt x="273" y="647"/>
                      </a:cubicBezTo>
                      <a:cubicBezTo>
                        <a:pt x="300" y="636"/>
                        <a:pt x="340" y="615"/>
                        <a:pt x="353" y="587"/>
                      </a:cubicBezTo>
                      <a:cubicBezTo>
                        <a:pt x="366" y="559"/>
                        <a:pt x="346" y="520"/>
                        <a:pt x="349" y="479"/>
                      </a:cubicBezTo>
                      <a:cubicBezTo>
                        <a:pt x="352" y="438"/>
                        <a:pt x="376" y="385"/>
                        <a:pt x="369" y="343"/>
                      </a:cubicBezTo>
                      <a:cubicBezTo>
                        <a:pt x="362" y="301"/>
                        <a:pt x="328" y="262"/>
                        <a:pt x="305" y="227"/>
                      </a:cubicBezTo>
                      <a:cubicBezTo>
                        <a:pt x="282" y="192"/>
                        <a:pt x="233" y="154"/>
                        <a:pt x="229" y="135"/>
                      </a:cubicBezTo>
                      <a:cubicBezTo>
                        <a:pt x="225" y="116"/>
                        <a:pt x="272" y="124"/>
                        <a:pt x="281" y="111"/>
                      </a:cubicBezTo>
                      <a:cubicBezTo>
                        <a:pt x="290" y="98"/>
                        <a:pt x="271" y="64"/>
                        <a:pt x="285" y="59"/>
                      </a:cubicBezTo>
                      <a:cubicBezTo>
                        <a:pt x="299" y="54"/>
                        <a:pt x="351" y="88"/>
                        <a:pt x="365" y="83"/>
                      </a:cubicBezTo>
                      <a:cubicBezTo>
                        <a:pt x="379" y="78"/>
                        <a:pt x="356" y="32"/>
                        <a:pt x="369" y="31"/>
                      </a:cubicBezTo>
                      <a:cubicBezTo>
                        <a:pt x="382" y="30"/>
                        <a:pt x="426" y="76"/>
                        <a:pt x="441" y="75"/>
                      </a:cubicBezTo>
                      <a:cubicBezTo>
                        <a:pt x="456" y="74"/>
                        <a:pt x="469" y="40"/>
                        <a:pt x="457" y="31"/>
                      </a:cubicBezTo>
                      <a:close/>
                    </a:path>
                  </a:pathLst>
                </a:custGeom>
                <a:solidFill>
                  <a:srgbClr val="FDB1D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85;p33"/>
                <p:cNvSpPr/>
                <p:nvPr/>
              </p:nvSpPr>
              <p:spPr>
                <a:xfrm>
                  <a:off x="1710" y="2108"/>
                  <a:ext cx="176" cy="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383" extrusionOk="0">
                      <a:moveTo>
                        <a:pt x="1" y="18"/>
                      </a:moveTo>
                      <a:cubicBezTo>
                        <a:pt x="0" y="36"/>
                        <a:pt x="51" y="101"/>
                        <a:pt x="69" y="146"/>
                      </a:cubicBezTo>
                      <a:cubicBezTo>
                        <a:pt x="87" y="191"/>
                        <a:pt x="104" y="251"/>
                        <a:pt x="109" y="290"/>
                      </a:cubicBezTo>
                      <a:cubicBezTo>
                        <a:pt x="114" y="329"/>
                        <a:pt x="93" y="373"/>
                        <a:pt x="97" y="378"/>
                      </a:cubicBezTo>
                      <a:cubicBezTo>
                        <a:pt x="101" y="383"/>
                        <a:pt x="120" y="335"/>
                        <a:pt x="133" y="318"/>
                      </a:cubicBezTo>
                      <a:cubicBezTo>
                        <a:pt x="146" y="301"/>
                        <a:pt x="173" y="287"/>
                        <a:pt x="173" y="274"/>
                      </a:cubicBezTo>
                      <a:cubicBezTo>
                        <a:pt x="173" y="261"/>
                        <a:pt x="136" y="249"/>
                        <a:pt x="133" y="238"/>
                      </a:cubicBezTo>
                      <a:cubicBezTo>
                        <a:pt x="130" y="227"/>
                        <a:pt x="156" y="219"/>
                        <a:pt x="153" y="206"/>
                      </a:cubicBezTo>
                      <a:cubicBezTo>
                        <a:pt x="150" y="193"/>
                        <a:pt x="118" y="173"/>
                        <a:pt x="113" y="158"/>
                      </a:cubicBezTo>
                      <a:cubicBezTo>
                        <a:pt x="108" y="143"/>
                        <a:pt x="129" y="131"/>
                        <a:pt x="125" y="118"/>
                      </a:cubicBezTo>
                      <a:cubicBezTo>
                        <a:pt x="121" y="105"/>
                        <a:pt x="97" y="91"/>
                        <a:pt x="89" y="78"/>
                      </a:cubicBezTo>
                      <a:cubicBezTo>
                        <a:pt x="81" y="65"/>
                        <a:pt x="91" y="47"/>
                        <a:pt x="77" y="38"/>
                      </a:cubicBezTo>
                      <a:cubicBezTo>
                        <a:pt x="63" y="29"/>
                        <a:pt x="2" y="0"/>
                        <a:pt x="1" y="18"/>
                      </a:cubicBezTo>
                      <a:close/>
                    </a:path>
                  </a:pathLst>
                </a:custGeom>
                <a:solidFill>
                  <a:srgbClr val="FED6E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186;p33"/>
                <p:cNvSpPr/>
                <p:nvPr/>
              </p:nvSpPr>
              <p:spPr>
                <a:xfrm>
                  <a:off x="2152" y="2424"/>
                  <a:ext cx="736" cy="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" h="578" extrusionOk="0">
                      <a:moveTo>
                        <a:pt x="91" y="4"/>
                      </a:moveTo>
                      <a:cubicBezTo>
                        <a:pt x="79" y="8"/>
                        <a:pt x="34" y="36"/>
                        <a:pt x="19" y="60"/>
                      </a:cubicBezTo>
                      <a:cubicBezTo>
                        <a:pt x="4" y="84"/>
                        <a:pt x="0" y="121"/>
                        <a:pt x="3" y="148"/>
                      </a:cubicBezTo>
                      <a:cubicBezTo>
                        <a:pt x="6" y="175"/>
                        <a:pt x="18" y="195"/>
                        <a:pt x="35" y="220"/>
                      </a:cubicBezTo>
                      <a:cubicBezTo>
                        <a:pt x="52" y="245"/>
                        <a:pt x="97" y="275"/>
                        <a:pt x="107" y="300"/>
                      </a:cubicBezTo>
                      <a:cubicBezTo>
                        <a:pt x="117" y="325"/>
                        <a:pt x="90" y="357"/>
                        <a:pt x="95" y="372"/>
                      </a:cubicBezTo>
                      <a:cubicBezTo>
                        <a:pt x="100" y="387"/>
                        <a:pt x="119" y="386"/>
                        <a:pt x="135" y="392"/>
                      </a:cubicBezTo>
                      <a:cubicBezTo>
                        <a:pt x="151" y="398"/>
                        <a:pt x="162" y="397"/>
                        <a:pt x="191" y="408"/>
                      </a:cubicBezTo>
                      <a:cubicBezTo>
                        <a:pt x="220" y="419"/>
                        <a:pt x="270" y="439"/>
                        <a:pt x="311" y="460"/>
                      </a:cubicBezTo>
                      <a:cubicBezTo>
                        <a:pt x="352" y="481"/>
                        <a:pt x="398" y="517"/>
                        <a:pt x="439" y="536"/>
                      </a:cubicBezTo>
                      <a:cubicBezTo>
                        <a:pt x="480" y="555"/>
                        <a:pt x="520" y="566"/>
                        <a:pt x="555" y="572"/>
                      </a:cubicBezTo>
                      <a:cubicBezTo>
                        <a:pt x="590" y="578"/>
                        <a:pt x="622" y="574"/>
                        <a:pt x="651" y="572"/>
                      </a:cubicBezTo>
                      <a:cubicBezTo>
                        <a:pt x="680" y="570"/>
                        <a:pt x="738" y="563"/>
                        <a:pt x="731" y="560"/>
                      </a:cubicBezTo>
                      <a:cubicBezTo>
                        <a:pt x="724" y="557"/>
                        <a:pt x="645" y="561"/>
                        <a:pt x="607" y="556"/>
                      </a:cubicBezTo>
                      <a:cubicBezTo>
                        <a:pt x="569" y="551"/>
                        <a:pt x="541" y="542"/>
                        <a:pt x="503" y="528"/>
                      </a:cubicBezTo>
                      <a:cubicBezTo>
                        <a:pt x="465" y="514"/>
                        <a:pt x="419" y="491"/>
                        <a:pt x="379" y="472"/>
                      </a:cubicBezTo>
                      <a:cubicBezTo>
                        <a:pt x="339" y="453"/>
                        <a:pt x="296" y="432"/>
                        <a:pt x="263" y="416"/>
                      </a:cubicBezTo>
                      <a:cubicBezTo>
                        <a:pt x="230" y="400"/>
                        <a:pt x="201" y="388"/>
                        <a:pt x="183" y="376"/>
                      </a:cubicBezTo>
                      <a:cubicBezTo>
                        <a:pt x="165" y="364"/>
                        <a:pt x="161" y="357"/>
                        <a:pt x="155" y="344"/>
                      </a:cubicBezTo>
                      <a:cubicBezTo>
                        <a:pt x="149" y="331"/>
                        <a:pt x="159" y="315"/>
                        <a:pt x="147" y="296"/>
                      </a:cubicBezTo>
                      <a:cubicBezTo>
                        <a:pt x="135" y="277"/>
                        <a:pt x="103" y="255"/>
                        <a:pt x="83" y="232"/>
                      </a:cubicBezTo>
                      <a:cubicBezTo>
                        <a:pt x="63" y="209"/>
                        <a:pt x="35" y="179"/>
                        <a:pt x="27" y="156"/>
                      </a:cubicBezTo>
                      <a:cubicBezTo>
                        <a:pt x="19" y="133"/>
                        <a:pt x="24" y="112"/>
                        <a:pt x="35" y="92"/>
                      </a:cubicBezTo>
                      <a:cubicBezTo>
                        <a:pt x="46" y="72"/>
                        <a:pt x="84" y="51"/>
                        <a:pt x="91" y="36"/>
                      </a:cubicBezTo>
                      <a:cubicBezTo>
                        <a:pt x="98" y="21"/>
                        <a:pt x="103" y="0"/>
                        <a:pt x="91" y="4"/>
                      </a:cubicBezTo>
                      <a:close/>
                    </a:path>
                  </a:pathLst>
                </a:custGeom>
                <a:solidFill>
                  <a:srgbClr val="FDB1D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187;p33"/>
                <p:cNvSpPr/>
                <p:nvPr/>
              </p:nvSpPr>
              <p:spPr>
                <a:xfrm>
                  <a:off x="1710" y="2141"/>
                  <a:ext cx="518" cy="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" h="418" extrusionOk="0">
                      <a:moveTo>
                        <a:pt x="15" y="417"/>
                      </a:moveTo>
                      <a:cubicBezTo>
                        <a:pt x="0" y="418"/>
                        <a:pt x="62" y="401"/>
                        <a:pt x="79" y="381"/>
                      </a:cubicBezTo>
                      <a:cubicBezTo>
                        <a:pt x="96" y="361"/>
                        <a:pt x="112" y="328"/>
                        <a:pt x="119" y="297"/>
                      </a:cubicBezTo>
                      <a:cubicBezTo>
                        <a:pt x="126" y="266"/>
                        <a:pt x="130" y="233"/>
                        <a:pt x="123" y="197"/>
                      </a:cubicBezTo>
                      <a:cubicBezTo>
                        <a:pt x="116" y="161"/>
                        <a:pt x="94" y="113"/>
                        <a:pt x="79" y="81"/>
                      </a:cubicBezTo>
                      <a:cubicBezTo>
                        <a:pt x="64" y="49"/>
                        <a:pt x="25" y="10"/>
                        <a:pt x="35" y="5"/>
                      </a:cubicBezTo>
                      <a:cubicBezTo>
                        <a:pt x="45" y="0"/>
                        <a:pt x="101" y="41"/>
                        <a:pt x="139" y="49"/>
                      </a:cubicBezTo>
                      <a:cubicBezTo>
                        <a:pt x="177" y="57"/>
                        <a:pt x="218" y="53"/>
                        <a:pt x="263" y="53"/>
                      </a:cubicBezTo>
                      <a:cubicBezTo>
                        <a:pt x="308" y="53"/>
                        <a:pt x="371" y="45"/>
                        <a:pt x="411" y="49"/>
                      </a:cubicBezTo>
                      <a:cubicBezTo>
                        <a:pt x="451" y="53"/>
                        <a:pt x="488" y="56"/>
                        <a:pt x="503" y="77"/>
                      </a:cubicBezTo>
                      <a:cubicBezTo>
                        <a:pt x="518" y="98"/>
                        <a:pt x="503" y="144"/>
                        <a:pt x="499" y="173"/>
                      </a:cubicBezTo>
                      <a:cubicBezTo>
                        <a:pt x="495" y="202"/>
                        <a:pt x="508" y="226"/>
                        <a:pt x="479" y="249"/>
                      </a:cubicBezTo>
                      <a:cubicBezTo>
                        <a:pt x="450" y="272"/>
                        <a:pt x="378" y="292"/>
                        <a:pt x="327" y="313"/>
                      </a:cubicBezTo>
                      <a:cubicBezTo>
                        <a:pt x="276" y="334"/>
                        <a:pt x="222" y="360"/>
                        <a:pt x="171" y="377"/>
                      </a:cubicBezTo>
                      <a:cubicBezTo>
                        <a:pt x="120" y="394"/>
                        <a:pt x="30" y="416"/>
                        <a:pt x="15" y="4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D6E6"/>
                    </a:gs>
                    <a:gs pos="100000">
                      <a:srgbClr val="FB418C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188;p33"/>
                <p:cNvSpPr/>
                <p:nvPr/>
              </p:nvSpPr>
              <p:spPr>
                <a:xfrm>
                  <a:off x="2051" y="2195"/>
                  <a:ext cx="192" cy="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" h="546" extrusionOk="0">
                      <a:moveTo>
                        <a:pt x="19" y="543"/>
                      </a:moveTo>
                      <a:cubicBezTo>
                        <a:pt x="16" y="540"/>
                        <a:pt x="4" y="483"/>
                        <a:pt x="3" y="447"/>
                      </a:cubicBezTo>
                      <a:cubicBezTo>
                        <a:pt x="2" y="411"/>
                        <a:pt x="0" y="364"/>
                        <a:pt x="11" y="327"/>
                      </a:cubicBezTo>
                      <a:cubicBezTo>
                        <a:pt x="22" y="290"/>
                        <a:pt x="54" y="252"/>
                        <a:pt x="71" y="227"/>
                      </a:cubicBezTo>
                      <a:cubicBezTo>
                        <a:pt x="88" y="202"/>
                        <a:pt x="100" y="196"/>
                        <a:pt x="111" y="179"/>
                      </a:cubicBezTo>
                      <a:cubicBezTo>
                        <a:pt x="122" y="162"/>
                        <a:pt x="131" y="146"/>
                        <a:pt x="135" y="123"/>
                      </a:cubicBezTo>
                      <a:cubicBezTo>
                        <a:pt x="139" y="100"/>
                        <a:pt x="139" y="63"/>
                        <a:pt x="135" y="43"/>
                      </a:cubicBezTo>
                      <a:cubicBezTo>
                        <a:pt x="131" y="23"/>
                        <a:pt x="106" y="6"/>
                        <a:pt x="111" y="3"/>
                      </a:cubicBezTo>
                      <a:cubicBezTo>
                        <a:pt x="116" y="0"/>
                        <a:pt x="155" y="4"/>
                        <a:pt x="167" y="27"/>
                      </a:cubicBezTo>
                      <a:cubicBezTo>
                        <a:pt x="179" y="50"/>
                        <a:pt x="192" y="108"/>
                        <a:pt x="183" y="143"/>
                      </a:cubicBezTo>
                      <a:cubicBezTo>
                        <a:pt x="174" y="178"/>
                        <a:pt x="140" y="207"/>
                        <a:pt x="115" y="239"/>
                      </a:cubicBezTo>
                      <a:cubicBezTo>
                        <a:pt x="90" y="271"/>
                        <a:pt x="51" y="298"/>
                        <a:pt x="35" y="335"/>
                      </a:cubicBezTo>
                      <a:cubicBezTo>
                        <a:pt x="19" y="372"/>
                        <a:pt x="22" y="428"/>
                        <a:pt x="19" y="463"/>
                      </a:cubicBezTo>
                      <a:cubicBezTo>
                        <a:pt x="16" y="498"/>
                        <a:pt x="22" y="546"/>
                        <a:pt x="19" y="543"/>
                      </a:cubicBezTo>
                      <a:close/>
                    </a:path>
                  </a:pathLst>
                </a:custGeom>
                <a:solidFill>
                  <a:srgbClr val="FED6E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89;p33"/>
                <p:cNvSpPr/>
                <p:nvPr/>
              </p:nvSpPr>
              <p:spPr>
                <a:xfrm>
                  <a:off x="2948" y="2494"/>
                  <a:ext cx="640" cy="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459" extrusionOk="0">
                      <a:moveTo>
                        <a:pt x="14" y="20"/>
                      </a:moveTo>
                      <a:cubicBezTo>
                        <a:pt x="11" y="32"/>
                        <a:pt x="0" y="58"/>
                        <a:pt x="22" y="80"/>
                      </a:cubicBezTo>
                      <a:cubicBezTo>
                        <a:pt x="44" y="102"/>
                        <a:pt x="123" y="125"/>
                        <a:pt x="146" y="152"/>
                      </a:cubicBezTo>
                      <a:cubicBezTo>
                        <a:pt x="169" y="179"/>
                        <a:pt x="152" y="219"/>
                        <a:pt x="162" y="244"/>
                      </a:cubicBezTo>
                      <a:cubicBezTo>
                        <a:pt x="172" y="269"/>
                        <a:pt x="181" y="286"/>
                        <a:pt x="206" y="300"/>
                      </a:cubicBezTo>
                      <a:cubicBezTo>
                        <a:pt x="231" y="314"/>
                        <a:pt x="279" y="310"/>
                        <a:pt x="314" y="328"/>
                      </a:cubicBezTo>
                      <a:cubicBezTo>
                        <a:pt x="349" y="346"/>
                        <a:pt x="381" y="389"/>
                        <a:pt x="414" y="408"/>
                      </a:cubicBezTo>
                      <a:cubicBezTo>
                        <a:pt x="447" y="427"/>
                        <a:pt x="477" y="433"/>
                        <a:pt x="514" y="440"/>
                      </a:cubicBezTo>
                      <a:cubicBezTo>
                        <a:pt x="551" y="447"/>
                        <a:pt x="634" y="459"/>
                        <a:pt x="638" y="452"/>
                      </a:cubicBezTo>
                      <a:cubicBezTo>
                        <a:pt x="642" y="445"/>
                        <a:pt x="562" y="421"/>
                        <a:pt x="538" y="400"/>
                      </a:cubicBezTo>
                      <a:cubicBezTo>
                        <a:pt x="514" y="379"/>
                        <a:pt x="509" y="341"/>
                        <a:pt x="494" y="328"/>
                      </a:cubicBezTo>
                      <a:cubicBezTo>
                        <a:pt x="479" y="315"/>
                        <a:pt x="454" y="327"/>
                        <a:pt x="446" y="320"/>
                      </a:cubicBezTo>
                      <a:cubicBezTo>
                        <a:pt x="438" y="313"/>
                        <a:pt x="450" y="301"/>
                        <a:pt x="446" y="288"/>
                      </a:cubicBezTo>
                      <a:cubicBezTo>
                        <a:pt x="442" y="275"/>
                        <a:pt x="436" y="248"/>
                        <a:pt x="422" y="244"/>
                      </a:cubicBezTo>
                      <a:cubicBezTo>
                        <a:pt x="408" y="240"/>
                        <a:pt x="379" y="261"/>
                        <a:pt x="362" y="264"/>
                      </a:cubicBezTo>
                      <a:cubicBezTo>
                        <a:pt x="345" y="267"/>
                        <a:pt x="327" y="270"/>
                        <a:pt x="318" y="264"/>
                      </a:cubicBezTo>
                      <a:cubicBezTo>
                        <a:pt x="309" y="258"/>
                        <a:pt x="319" y="227"/>
                        <a:pt x="310" y="228"/>
                      </a:cubicBezTo>
                      <a:cubicBezTo>
                        <a:pt x="301" y="229"/>
                        <a:pt x="285" y="263"/>
                        <a:pt x="266" y="268"/>
                      </a:cubicBezTo>
                      <a:cubicBezTo>
                        <a:pt x="247" y="273"/>
                        <a:pt x="209" y="268"/>
                        <a:pt x="194" y="256"/>
                      </a:cubicBezTo>
                      <a:cubicBezTo>
                        <a:pt x="179" y="244"/>
                        <a:pt x="183" y="217"/>
                        <a:pt x="178" y="196"/>
                      </a:cubicBezTo>
                      <a:cubicBezTo>
                        <a:pt x="173" y="175"/>
                        <a:pt x="179" y="151"/>
                        <a:pt x="162" y="132"/>
                      </a:cubicBezTo>
                      <a:cubicBezTo>
                        <a:pt x="145" y="113"/>
                        <a:pt x="94" y="101"/>
                        <a:pt x="74" y="80"/>
                      </a:cubicBezTo>
                      <a:cubicBezTo>
                        <a:pt x="54" y="59"/>
                        <a:pt x="51" y="16"/>
                        <a:pt x="42" y="8"/>
                      </a:cubicBezTo>
                      <a:cubicBezTo>
                        <a:pt x="33" y="0"/>
                        <a:pt x="17" y="8"/>
                        <a:pt x="14" y="20"/>
                      </a:cubicBezTo>
                      <a:close/>
                    </a:path>
                  </a:pathLst>
                </a:custGeom>
                <a:solidFill>
                  <a:srgbClr val="FED6E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33"/>
                <p:cNvSpPr/>
                <p:nvPr/>
              </p:nvSpPr>
              <p:spPr>
                <a:xfrm>
                  <a:off x="2110" y="3158"/>
                  <a:ext cx="854" cy="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" h="270" extrusionOk="0">
                      <a:moveTo>
                        <a:pt x="0" y="156"/>
                      </a:moveTo>
                      <a:cubicBezTo>
                        <a:pt x="0" y="163"/>
                        <a:pt x="13" y="189"/>
                        <a:pt x="28" y="192"/>
                      </a:cubicBezTo>
                      <a:cubicBezTo>
                        <a:pt x="43" y="195"/>
                        <a:pt x="72" y="183"/>
                        <a:pt x="92" y="176"/>
                      </a:cubicBezTo>
                      <a:cubicBezTo>
                        <a:pt x="112" y="169"/>
                        <a:pt x="132" y="156"/>
                        <a:pt x="148" y="148"/>
                      </a:cubicBezTo>
                      <a:cubicBezTo>
                        <a:pt x="164" y="140"/>
                        <a:pt x="170" y="123"/>
                        <a:pt x="188" y="128"/>
                      </a:cubicBezTo>
                      <a:cubicBezTo>
                        <a:pt x="206" y="133"/>
                        <a:pt x="233" y="169"/>
                        <a:pt x="256" y="176"/>
                      </a:cubicBezTo>
                      <a:cubicBezTo>
                        <a:pt x="279" y="183"/>
                        <a:pt x="308" y="166"/>
                        <a:pt x="328" y="172"/>
                      </a:cubicBezTo>
                      <a:cubicBezTo>
                        <a:pt x="348" y="178"/>
                        <a:pt x="359" y="206"/>
                        <a:pt x="376" y="212"/>
                      </a:cubicBezTo>
                      <a:cubicBezTo>
                        <a:pt x="393" y="218"/>
                        <a:pt x="411" y="199"/>
                        <a:pt x="428" y="208"/>
                      </a:cubicBezTo>
                      <a:cubicBezTo>
                        <a:pt x="445" y="217"/>
                        <a:pt x="460" y="258"/>
                        <a:pt x="480" y="264"/>
                      </a:cubicBezTo>
                      <a:cubicBezTo>
                        <a:pt x="500" y="270"/>
                        <a:pt x="525" y="253"/>
                        <a:pt x="548" y="244"/>
                      </a:cubicBezTo>
                      <a:cubicBezTo>
                        <a:pt x="571" y="235"/>
                        <a:pt x="599" y="227"/>
                        <a:pt x="616" y="212"/>
                      </a:cubicBezTo>
                      <a:cubicBezTo>
                        <a:pt x="633" y="197"/>
                        <a:pt x="633" y="172"/>
                        <a:pt x="652" y="156"/>
                      </a:cubicBezTo>
                      <a:cubicBezTo>
                        <a:pt x="671" y="140"/>
                        <a:pt x="707" y="130"/>
                        <a:pt x="732" y="116"/>
                      </a:cubicBezTo>
                      <a:cubicBezTo>
                        <a:pt x="757" y="102"/>
                        <a:pt x="783" y="82"/>
                        <a:pt x="804" y="72"/>
                      </a:cubicBezTo>
                      <a:cubicBezTo>
                        <a:pt x="825" y="62"/>
                        <a:pt x="857" y="68"/>
                        <a:pt x="856" y="56"/>
                      </a:cubicBezTo>
                      <a:cubicBezTo>
                        <a:pt x="855" y="44"/>
                        <a:pt x="813" y="0"/>
                        <a:pt x="796" y="0"/>
                      </a:cubicBezTo>
                      <a:cubicBezTo>
                        <a:pt x="779" y="0"/>
                        <a:pt x="775" y="37"/>
                        <a:pt x="752" y="56"/>
                      </a:cubicBezTo>
                      <a:cubicBezTo>
                        <a:pt x="729" y="75"/>
                        <a:pt x="686" y="92"/>
                        <a:pt x="660" y="112"/>
                      </a:cubicBezTo>
                      <a:cubicBezTo>
                        <a:pt x="634" y="132"/>
                        <a:pt x="619" y="167"/>
                        <a:pt x="596" y="176"/>
                      </a:cubicBezTo>
                      <a:cubicBezTo>
                        <a:pt x="573" y="185"/>
                        <a:pt x="549" y="171"/>
                        <a:pt x="524" y="168"/>
                      </a:cubicBezTo>
                      <a:cubicBezTo>
                        <a:pt x="499" y="165"/>
                        <a:pt x="469" y="160"/>
                        <a:pt x="444" y="160"/>
                      </a:cubicBezTo>
                      <a:cubicBezTo>
                        <a:pt x="419" y="160"/>
                        <a:pt x="399" y="176"/>
                        <a:pt x="376" y="168"/>
                      </a:cubicBezTo>
                      <a:cubicBezTo>
                        <a:pt x="353" y="160"/>
                        <a:pt x="328" y="128"/>
                        <a:pt x="304" y="112"/>
                      </a:cubicBezTo>
                      <a:cubicBezTo>
                        <a:pt x="280" y="96"/>
                        <a:pt x="257" y="76"/>
                        <a:pt x="232" y="72"/>
                      </a:cubicBezTo>
                      <a:cubicBezTo>
                        <a:pt x="207" y="68"/>
                        <a:pt x="175" y="79"/>
                        <a:pt x="152" y="88"/>
                      </a:cubicBezTo>
                      <a:cubicBezTo>
                        <a:pt x="129" y="97"/>
                        <a:pt x="117" y="114"/>
                        <a:pt x="96" y="124"/>
                      </a:cubicBezTo>
                      <a:cubicBezTo>
                        <a:pt x="75" y="134"/>
                        <a:pt x="45" y="141"/>
                        <a:pt x="28" y="148"/>
                      </a:cubicBezTo>
                      <a:cubicBezTo>
                        <a:pt x="11" y="155"/>
                        <a:pt x="0" y="149"/>
                        <a:pt x="0" y="156"/>
                      </a:cubicBezTo>
                      <a:close/>
                    </a:path>
                  </a:pathLst>
                </a:custGeom>
                <a:solidFill>
                  <a:srgbClr val="FED6E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33"/>
                <p:cNvSpPr/>
                <p:nvPr/>
              </p:nvSpPr>
              <p:spPr>
                <a:xfrm>
                  <a:off x="3327" y="901"/>
                  <a:ext cx="598" cy="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786" extrusionOk="0">
                      <a:moveTo>
                        <a:pt x="12" y="13"/>
                      </a:moveTo>
                      <a:cubicBezTo>
                        <a:pt x="0" y="0"/>
                        <a:pt x="34" y="32"/>
                        <a:pt x="32" y="49"/>
                      </a:cubicBezTo>
                      <a:cubicBezTo>
                        <a:pt x="30" y="66"/>
                        <a:pt x="0" y="99"/>
                        <a:pt x="0" y="113"/>
                      </a:cubicBezTo>
                      <a:cubicBezTo>
                        <a:pt x="0" y="127"/>
                        <a:pt x="29" y="122"/>
                        <a:pt x="32" y="133"/>
                      </a:cubicBezTo>
                      <a:cubicBezTo>
                        <a:pt x="35" y="144"/>
                        <a:pt x="11" y="170"/>
                        <a:pt x="16" y="181"/>
                      </a:cubicBezTo>
                      <a:cubicBezTo>
                        <a:pt x="21" y="192"/>
                        <a:pt x="55" y="188"/>
                        <a:pt x="60" y="197"/>
                      </a:cubicBezTo>
                      <a:cubicBezTo>
                        <a:pt x="65" y="206"/>
                        <a:pt x="40" y="227"/>
                        <a:pt x="44" y="237"/>
                      </a:cubicBezTo>
                      <a:cubicBezTo>
                        <a:pt x="48" y="247"/>
                        <a:pt x="77" y="244"/>
                        <a:pt x="84" y="257"/>
                      </a:cubicBezTo>
                      <a:cubicBezTo>
                        <a:pt x="91" y="270"/>
                        <a:pt x="86" y="298"/>
                        <a:pt x="88" y="317"/>
                      </a:cubicBezTo>
                      <a:cubicBezTo>
                        <a:pt x="90" y="336"/>
                        <a:pt x="89" y="360"/>
                        <a:pt x="96" y="373"/>
                      </a:cubicBezTo>
                      <a:cubicBezTo>
                        <a:pt x="103" y="386"/>
                        <a:pt x="128" y="386"/>
                        <a:pt x="132" y="397"/>
                      </a:cubicBezTo>
                      <a:cubicBezTo>
                        <a:pt x="136" y="408"/>
                        <a:pt x="113" y="425"/>
                        <a:pt x="120" y="441"/>
                      </a:cubicBezTo>
                      <a:cubicBezTo>
                        <a:pt x="127" y="457"/>
                        <a:pt x="171" y="474"/>
                        <a:pt x="176" y="493"/>
                      </a:cubicBezTo>
                      <a:cubicBezTo>
                        <a:pt x="181" y="512"/>
                        <a:pt x="154" y="537"/>
                        <a:pt x="148" y="557"/>
                      </a:cubicBezTo>
                      <a:cubicBezTo>
                        <a:pt x="142" y="577"/>
                        <a:pt x="125" y="596"/>
                        <a:pt x="140" y="613"/>
                      </a:cubicBezTo>
                      <a:cubicBezTo>
                        <a:pt x="155" y="630"/>
                        <a:pt x="215" y="646"/>
                        <a:pt x="236" y="661"/>
                      </a:cubicBezTo>
                      <a:cubicBezTo>
                        <a:pt x="257" y="676"/>
                        <a:pt x="257" y="698"/>
                        <a:pt x="268" y="701"/>
                      </a:cubicBezTo>
                      <a:cubicBezTo>
                        <a:pt x="279" y="704"/>
                        <a:pt x="291" y="675"/>
                        <a:pt x="304" y="677"/>
                      </a:cubicBezTo>
                      <a:cubicBezTo>
                        <a:pt x="317" y="679"/>
                        <a:pt x="331" y="706"/>
                        <a:pt x="348" y="713"/>
                      </a:cubicBezTo>
                      <a:cubicBezTo>
                        <a:pt x="365" y="720"/>
                        <a:pt x="392" y="712"/>
                        <a:pt x="408" y="717"/>
                      </a:cubicBezTo>
                      <a:cubicBezTo>
                        <a:pt x="424" y="722"/>
                        <a:pt x="429" y="742"/>
                        <a:pt x="444" y="741"/>
                      </a:cubicBezTo>
                      <a:cubicBezTo>
                        <a:pt x="459" y="740"/>
                        <a:pt x="477" y="708"/>
                        <a:pt x="496" y="709"/>
                      </a:cubicBezTo>
                      <a:cubicBezTo>
                        <a:pt x="515" y="710"/>
                        <a:pt x="544" y="732"/>
                        <a:pt x="556" y="745"/>
                      </a:cubicBezTo>
                      <a:cubicBezTo>
                        <a:pt x="568" y="758"/>
                        <a:pt x="562" y="784"/>
                        <a:pt x="568" y="785"/>
                      </a:cubicBezTo>
                      <a:cubicBezTo>
                        <a:pt x="574" y="786"/>
                        <a:pt x="601" y="770"/>
                        <a:pt x="592" y="753"/>
                      </a:cubicBezTo>
                      <a:cubicBezTo>
                        <a:pt x="583" y="736"/>
                        <a:pt x="543" y="706"/>
                        <a:pt x="512" y="685"/>
                      </a:cubicBezTo>
                      <a:cubicBezTo>
                        <a:pt x="481" y="664"/>
                        <a:pt x="440" y="663"/>
                        <a:pt x="404" y="625"/>
                      </a:cubicBezTo>
                      <a:cubicBezTo>
                        <a:pt x="368" y="587"/>
                        <a:pt x="336" y="510"/>
                        <a:pt x="296" y="457"/>
                      </a:cubicBezTo>
                      <a:cubicBezTo>
                        <a:pt x="256" y="404"/>
                        <a:pt x="196" y="360"/>
                        <a:pt x="164" y="305"/>
                      </a:cubicBezTo>
                      <a:cubicBezTo>
                        <a:pt x="132" y="250"/>
                        <a:pt x="130" y="177"/>
                        <a:pt x="104" y="129"/>
                      </a:cubicBezTo>
                      <a:cubicBezTo>
                        <a:pt x="78" y="81"/>
                        <a:pt x="24" y="26"/>
                        <a:pt x="12" y="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D6E6"/>
                    </a:gs>
                    <a:gs pos="100000">
                      <a:srgbClr val="FB418C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33"/>
                <p:cNvSpPr/>
                <p:nvPr/>
              </p:nvSpPr>
              <p:spPr>
                <a:xfrm>
                  <a:off x="1309" y="2288"/>
                  <a:ext cx="539" cy="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" h="776" extrusionOk="0">
                      <a:moveTo>
                        <a:pt x="511" y="16"/>
                      </a:moveTo>
                      <a:cubicBezTo>
                        <a:pt x="479" y="0"/>
                        <a:pt x="388" y="90"/>
                        <a:pt x="325" y="136"/>
                      </a:cubicBezTo>
                      <a:cubicBezTo>
                        <a:pt x="262" y="182"/>
                        <a:pt x="178" y="234"/>
                        <a:pt x="133" y="292"/>
                      </a:cubicBezTo>
                      <a:cubicBezTo>
                        <a:pt x="88" y="350"/>
                        <a:pt x="77" y="429"/>
                        <a:pt x="55" y="484"/>
                      </a:cubicBezTo>
                      <a:cubicBezTo>
                        <a:pt x="33" y="539"/>
                        <a:pt x="0" y="581"/>
                        <a:pt x="1" y="622"/>
                      </a:cubicBezTo>
                      <a:cubicBezTo>
                        <a:pt x="2" y="663"/>
                        <a:pt x="35" y="708"/>
                        <a:pt x="61" y="730"/>
                      </a:cubicBezTo>
                      <a:cubicBezTo>
                        <a:pt x="87" y="752"/>
                        <a:pt x="146" y="776"/>
                        <a:pt x="157" y="754"/>
                      </a:cubicBezTo>
                      <a:cubicBezTo>
                        <a:pt x="168" y="732"/>
                        <a:pt x="131" y="649"/>
                        <a:pt x="127" y="598"/>
                      </a:cubicBezTo>
                      <a:cubicBezTo>
                        <a:pt x="123" y="547"/>
                        <a:pt x="120" y="494"/>
                        <a:pt x="133" y="448"/>
                      </a:cubicBezTo>
                      <a:cubicBezTo>
                        <a:pt x="146" y="402"/>
                        <a:pt x="164" y="352"/>
                        <a:pt x="205" y="322"/>
                      </a:cubicBezTo>
                      <a:cubicBezTo>
                        <a:pt x="246" y="292"/>
                        <a:pt x="327" y="283"/>
                        <a:pt x="379" y="268"/>
                      </a:cubicBezTo>
                      <a:cubicBezTo>
                        <a:pt x="431" y="253"/>
                        <a:pt x="497" y="271"/>
                        <a:pt x="517" y="232"/>
                      </a:cubicBezTo>
                      <a:cubicBezTo>
                        <a:pt x="537" y="193"/>
                        <a:pt x="543" y="32"/>
                        <a:pt x="511" y="16"/>
                      </a:cubicBezTo>
                      <a:close/>
                    </a:path>
                  </a:pathLst>
                </a:custGeom>
                <a:solidFill>
                  <a:srgbClr val="FDB1D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93" name="Google Shape;193;p33"/>
            <p:cNvSpPr/>
            <p:nvPr/>
          </p:nvSpPr>
          <p:spPr>
            <a:xfrm>
              <a:off x="3393" y="1598"/>
              <a:ext cx="864" cy="2722"/>
            </a:xfrm>
            <a:custGeom>
              <a:avLst/>
              <a:gdLst/>
              <a:ahLst/>
              <a:cxnLst/>
              <a:rect l="l" t="t" r="r" b="b"/>
              <a:pathLst>
                <a:path w="43200" h="21600" fill="none" extrusionOk="0">
                  <a:moveTo>
                    <a:pt x="0" y="21585"/>
                  </a:moveTo>
                  <a:cubicBezTo>
                    <a:pt x="8" y="9661"/>
                    <a:pt x="9676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extrusionOk="0">
                  <a:moveTo>
                    <a:pt x="0" y="21585"/>
                  </a:moveTo>
                  <a:cubicBezTo>
                    <a:pt x="8" y="9661"/>
                    <a:pt x="9676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3"/>
            <p:cNvSpPr/>
            <p:nvPr/>
          </p:nvSpPr>
          <p:spPr>
            <a:xfrm rot="10800000" flipH="1">
              <a:off x="336" y="0"/>
              <a:ext cx="768" cy="3480"/>
            </a:xfrm>
            <a:custGeom>
              <a:avLst/>
              <a:gdLst/>
              <a:ahLst/>
              <a:cxnLst/>
              <a:rect l="l" t="t" r="r" b="b"/>
              <a:pathLst>
                <a:path w="43200" h="21606" fill="none" extrusionOk="0">
                  <a:moveTo>
                    <a:pt x="0" y="21605"/>
                  </a:moveTo>
                  <a:cubicBezTo>
                    <a:pt x="0" y="21603"/>
                    <a:pt x="0" y="2160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7" y="-1"/>
                    <a:pt x="43196" y="9666"/>
                    <a:pt x="43199" y="21594"/>
                  </a:cubicBezTo>
                </a:path>
                <a:path w="43200" h="21606" extrusionOk="0">
                  <a:moveTo>
                    <a:pt x="0" y="21605"/>
                  </a:moveTo>
                  <a:cubicBezTo>
                    <a:pt x="0" y="21603"/>
                    <a:pt x="0" y="2160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7" y="-1"/>
                    <a:pt x="43196" y="9666"/>
                    <a:pt x="43199" y="21594"/>
                  </a:cubicBezTo>
                  <a:lnTo>
                    <a:pt x="21600" y="216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753" y="2028"/>
              <a:ext cx="1776" cy="2292"/>
            </a:xfrm>
            <a:custGeom>
              <a:avLst/>
              <a:gdLst/>
              <a:ahLst/>
              <a:cxnLst/>
              <a:rect l="l" t="t" r="r" b="b"/>
              <a:pathLst>
                <a:path w="43200" h="21600" fill="none" extrusionOk="0">
                  <a:moveTo>
                    <a:pt x="0" y="21599"/>
                  </a:moveTo>
                  <a:cubicBezTo>
                    <a:pt x="0" y="9670"/>
                    <a:pt x="9671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extrusionOk="0">
                  <a:moveTo>
                    <a:pt x="0" y="21599"/>
                  </a:moveTo>
                  <a:cubicBezTo>
                    <a:pt x="0" y="9670"/>
                    <a:pt x="9671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33"/>
          <p:cNvSpPr txBox="1">
            <a:spLocks noGrp="1"/>
          </p:cNvSpPr>
          <p:nvPr>
            <p:ph type="ctrTitle"/>
          </p:nvPr>
        </p:nvSpPr>
        <p:spPr>
          <a:xfrm>
            <a:off x="2286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ubTitle" idx="1"/>
          </p:nvPr>
        </p:nvSpPr>
        <p:spPr>
          <a:xfrm>
            <a:off x="9144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9pPr>
          </a:lstStyle>
          <a:p>
            <a:endParaRPr/>
          </a:p>
        </p:txBody>
      </p:sp>
      <p:sp>
        <p:nvSpPr>
          <p:cNvPr id="198" name="Google Shape;198;p33"/>
          <p:cNvSpPr txBox="1">
            <a:spLocks noGrp="1"/>
          </p:cNvSpPr>
          <p:nvPr>
            <p:ph type="dt" idx="10"/>
          </p:nvPr>
        </p:nvSpPr>
        <p:spPr>
          <a:xfrm>
            <a:off x="228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3"/>
          <p:cNvSpPr txBox="1">
            <a:spLocks noGrp="1"/>
          </p:cNvSpPr>
          <p:nvPr>
            <p:ph type="ftr" idx="11"/>
          </p:nvPr>
        </p:nvSpPr>
        <p:spPr>
          <a:xfrm>
            <a:off x="2667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sldNum" idx="12"/>
          </p:nvPr>
        </p:nvSpPr>
        <p:spPr>
          <a:xfrm>
            <a:off x="6096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42"/>
          <p:cNvSpPr txBox="1">
            <a:spLocks noGrp="1"/>
          </p:cNvSpPr>
          <p:nvPr>
            <p:ph type="body" idx="1"/>
          </p:nvPr>
        </p:nvSpPr>
        <p:spPr>
          <a:xfrm rot="5400000">
            <a:off x="1778000" y="-381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3pPr>
            <a:lvl4pPr marL="1828800" lvl="3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9pPr>
          </a:lstStyle>
          <a:p>
            <a:endParaRPr/>
          </a:p>
        </p:txBody>
      </p:sp>
      <p:sp>
        <p:nvSpPr>
          <p:cNvPr id="255" name="Google Shape;255;p42"/>
          <p:cNvSpPr txBox="1">
            <a:spLocks noGrp="1"/>
          </p:cNvSpPr>
          <p:nvPr>
            <p:ph type="dt" idx="10"/>
          </p:nvPr>
        </p:nvSpPr>
        <p:spPr>
          <a:xfrm>
            <a:off x="2159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2"/>
          <p:cNvSpPr txBox="1">
            <a:spLocks noGrp="1"/>
          </p:cNvSpPr>
          <p:nvPr>
            <p:ph type="ftr" idx="11"/>
          </p:nvPr>
        </p:nvSpPr>
        <p:spPr>
          <a:xfrm>
            <a:off x="26543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42"/>
          <p:cNvSpPr txBox="1">
            <a:spLocks noGrp="1"/>
          </p:cNvSpPr>
          <p:nvPr>
            <p:ph type="sldNum" idx="12"/>
          </p:nvPr>
        </p:nvSpPr>
        <p:spPr>
          <a:xfrm>
            <a:off x="6083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>
            <a:spLocks noGrp="1"/>
          </p:cNvSpPr>
          <p:nvPr>
            <p:ph type="title"/>
          </p:nvPr>
        </p:nvSpPr>
        <p:spPr>
          <a:xfrm rot="5400000">
            <a:off x="4056063" y="2227263"/>
            <a:ext cx="594360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3"/>
          <p:cNvSpPr txBox="1">
            <a:spLocks noGrp="1"/>
          </p:cNvSpPr>
          <p:nvPr>
            <p:ph type="body" idx="1"/>
          </p:nvPr>
        </p:nvSpPr>
        <p:spPr>
          <a:xfrm rot="5400000">
            <a:off x="87313" y="357188"/>
            <a:ext cx="5943600" cy="568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3pPr>
            <a:lvl4pPr marL="1828800" lvl="3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9pPr>
          </a:lstStyle>
          <a:p>
            <a:endParaRPr/>
          </a:p>
        </p:txBody>
      </p:sp>
      <p:sp>
        <p:nvSpPr>
          <p:cNvPr id="261" name="Google Shape;261;p43"/>
          <p:cNvSpPr txBox="1">
            <a:spLocks noGrp="1"/>
          </p:cNvSpPr>
          <p:nvPr>
            <p:ph type="dt" idx="10"/>
          </p:nvPr>
        </p:nvSpPr>
        <p:spPr>
          <a:xfrm>
            <a:off x="2159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43"/>
          <p:cNvSpPr txBox="1">
            <a:spLocks noGrp="1"/>
          </p:cNvSpPr>
          <p:nvPr>
            <p:ph type="ftr" idx="11"/>
          </p:nvPr>
        </p:nvSpPr>
        <p:spPr>
          <a:xfrm>
            <a:off x="26543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43"/>
          <p:cNvSpPr txBox="1">
            <a:spLocks noGrp="1"/>
          </p:cNvSpPr>
          <p:nvPr>
            <p:ph type="sldNum" idx="12"/>
          </p:nvPr>
        </p:nvSpPr>
        <p:spPr>
          <a:xfrm>
            <a:off x="6083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Clip Art and Text" type="clipArtAndTx">
  <p:cSld name="CLIPART_AND_TEXT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44"/>
          <p:cNvSpPr>
            <a:spLocks noGrp="1"/>
          </p:cNvSpPr>
          <p:nvPr>
            <p:ph type="clipArt" idx="2"/>
          </p:nvPr>
        </p:nvSpPr>
        <p:spPr>
          <a:xfrm>
            <a:off x="215900" y="1524000"/>
            <a:ext cx="3810000" cy="46482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44"/>
          <p:cNvSpPr txBox="1">
            <a:spLocks noGrp="1"/>
          </p:cNvSpPr>
          <p:nvPr>
            <p:ph type="body" idx="1"/>
          </p:nvPr>
        </p:nvSpPr>
        <p:spPr>
          <a:xfrm>
            <a:off x="4178300" y="15240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3pPr>
            <a:lvl4pPr marL="1828800" lvl="3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9pPr>
          </a:lstStyle>
          <a:p>
            <a:endParaRPr/>
          </a:p>
        </p:txBody>
      </p:sp>
      <p:sp>
        <p:nvSpPr>
          <p:cNvPr id="268" name="Google Shape;268;p44"/>
          <p:cNvSpPr txBox="1">
            <a:spLocks noGrp="1"/>
          </p:cNvSpPr>
          <p:nvPr>
            <p:ph type="dt" idx="10"/>
          </p:nvPr>
        </p:nvSpPr>
        <p:spPr>
          <a:xfrm>
            <a:off x="2159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44"/>
          <p:cNvSpPr txBox="1">
            <a:spLocks noGrp="1"/>
          </p:cNvSpPr>
          <p:nvPr>
            <p:ph type="ftr" idx="11"/>
          </p:nvPr>
        </p:nvSpPr>
        <p:spPr>
          <a:xfrm>
            <a:off x="26543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4"/>
          <p:cNvSpPr txBox="1">
            <a:spLocks noGrp="1"/>
          </p:cNvSpPr>
          <p:nvPr>
            <p:ph type="sldNum" idx="12"/>
          </p:nvPr>
        </p:nvSpPr>
        <p:spPr>
          <a:xfrm>
            <a:off x="6083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Text and Clip Art" type="txAndClipArt">
  <p:cSld name="TEXT_AND_CLIPART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5"/>
          <p:cNvSpPr txBox="1">
            <a:spLocks noGrp="1"/>
          </p:cNvSpPr>
          <p:nvPr>
            <p:ph type="body" idx="1"/>
          </p:nvPr>
        </p:nvSpPr>
        <p:spPr>
          <a:xfrm>
            <a:off x="215900" y="15240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3pPr>
            <a:lvl4pPr marL="1828800" lvl="3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9pPr>
          </a:lstStyle>
          <a:p>
            <a:endParaRPr/>
          </a:p>
        </p:txBody>
      </p:sp>
      <p:sp>
        <p:nvSpPr>
          <p:cNvPr id="274" name="Google Shape;274;p45"/>
          <p:cNvSpPr>
            <a:spLocks noGrp="1"/>
          </p:cNvSpPr>
          <p:nvPr>
            <p:ph type="clipArt" idx="2"/>
          </p:nvPr>
        </p:nvSpPr>
        <p:spPr>
          <a:xfrm>
            <a:off x="4178300" y="1524000"/>
            <a:ext cx="3810000" cy="46482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45"/>
          <p:cNvSpPr txBox="1">
            <a:spLocks noGrp="1"/>
          </p:cNvSpPr>
          <p:nvPr>
            <p:ph type="dt" idx="10"/>
          </p:nvPr>
        </p:nvSpPr>
        <p:spPr>
          <a:xfrm>
            <a:off x="2159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45"/>
          <p:cNvSpPr txBox="1">
            <a:spLocks noGrp="1"/>
          </p:cNvSpPr>
          <p:nvPr>
            <p:ph type="ftr" idx="11"/>
          </p:nvPr>
        </p:nvSpPr>
        <p:spPr>
          <a:xfrm>
            <a:off x="26543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45"/>
          <p:cNvSpPr txBox="1">
            <a:spLocks noGrp="1"/>
          </p:cNvSpPr>
          <p:nvPr>
            <p:ph type="sldNum" idx="12"/>
          </p:nvPr>
        </p:nvSpPr>
        <p:spPr>
          <a:xfrm>
            <a:off x="6083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dt" idx="10"/>
          </p:nvPr>
        </p:nvSpPr>
        <p:spPr>
          <a:xfrm>
            <a:off x="2159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4"/>
          <p:cNvSpPr txBox="1">
            <a:spLocks noGrp="1"/>
          </p:cNvSpPr>
          <p:nvPr>
            <p:ph type="ftr" idx="11"/>
          </p:nvPr>
        </p:nvSpPr>
        <p:spPr>
          <a:xfrm>
            <a:off x="26543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sldNum" idx="12"/>
          </p:nvPr>
        </p:nvSpPr>
        <p:spPr>
          <a:xfrm>
            <a:off x="6083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body" idx="1"/>
          </p:nvPr>
        </p:nvSpPr>
        <p:spPr>
          <a:xfrm>
            <a:off x="2159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3pPr>
            <a:lvl4pPr marL="1828800" lvl="3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/>
            </a:lvl9pPr>
          </a:lstStyle>
          <a:p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dt" idx="10"/>
          </p:nvPr>
        </p:nvSpPr>
        <p:spPr>
          <a:xfrm>
            <a:off x="2159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5"/>
          <p:cNvSpPr txBox="1">
            <a:spLocks noGrp="1"/>
          </p:cNvSpPr>
          <p:nvPr>
            <p:ph type="ftr" idx="11"/>
          </p:nvPr>
        </p:nvSpPr>
        <p:spPr>
          <a:xfrm>
            <a:off x="26543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5"/>
          <p:cNvSpPr txBox="1">
            <a:spLocks noGrp="1"/>
          </p:cNvSpPr>
          <p:nvPr>
            <p:ph type="sldNum" idx="12"/>
          </p:nvPr>
        </p:nvSpPr>
        <p:spPr>
          <a:xfrm>
            <a:off x="6083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dt" idx="10"/>
          </p:nvPr>
        </p:nvSpPr>
        <p:spPr>
          <a:xfrm>
            <a:off x="2159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ftr" idx="11"/>
          </p:nvPr>
        </p:nvSpPr>
        <p:spPr>
          <a:xfrm>
            <a:off x="26543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6083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dt" idx="10"/>
          </p:nvPr>
        </p:nvSpPr>
        <p:spPr>
          <a:xfrm>
            <a:off x="2159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ftr" idx="11"/>
          </p:nvPr>
        </p:nvSpPr>
        <p:spPr>
          <a:xfrm>
            <a:off x="26543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ldNum" idx="12"/>
          </p:nvPr>
        </p:nvSpPr>
        <p:spPr>
          <a:xfrm>
            <a:off x="6083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>
            <a:off x="215900" y="15240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2pPr>
            <a:lvl3pPr marL="1371600" lvl="2" indent="-292100" algn="l">
              <a:spcBef>
                <a:spcPts val="400"/>
              </a:spcBef>
              <a:spcAft>
                <a:spcPts val="0"/>
              </a:spcAft>
              <a:buSzPts val="1000"/>
              <a:buChar char="❖"/>
              <a:defRPr sz="2000"/>
            </a:lvl3pPr>
            <a:lvl4pPr marL="1828800" lvl="3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 sz="1800"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 sz="18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 sz="1800"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 sz="1800"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 sz="1800"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 sz="1800"/>
            </a:lvl9pPr>
          </a:lstStyle>
          <a:p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body" idx="2"/>
          </p:nvPr>
        </p:nvSpPr>
        <p:spPr>
          <a:xfrm>
            <a:off x="4178300" y="15240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2pPr>
            <a:lvl3pPr marL="1371600" lvl="2" indent="-292100" algn="l">
              <a:spcBef>
                <a:spcPts val="400"/>
              </a:spcBef>
              <a:spcAft>
                <a:spcPts val="0"/>
              </a:spcAft>
              <a:buSzPts val="1000"/>
              <a:buChar char="❖"/>
              <a:defRPr sz="2000"/>
            </a:lvl3pPr>
            <a:lvl4pPr marL="1828800" lvl="3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 sz="1800"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 sz="18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 sz="1800"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 sz="1800"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 sz="1800"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 sz="1800"/>
            </a:lvl9pPr>
          </a:lstStyle>
          <a:p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dt" idx="10"/>
          </p:nvPr>
        </p:nvSpPr>
        <p:spPr>
          <a:xfrm>
            <a:off x="2159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ftr" idx="11"/>
          </p:nvPr>
        </p:nvSpPr>
        <p:spPr>
          <a:xfrm>
            <a:off x="26543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sldNum" idx="12"/>
          </p:nvPr>
        </p:nvSpPr>
        <p:spPr>
          <a:xfrm>
            <a:off x="6083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 sz="1800"/>
            </a:lvl3pPr>
            <a:lvl4pPr marL="1828800" lvl="3" indent="-279400" algn="l">
              <a:spcBef>
                <a:spcPts val="320"/>
              </a:spcBef>
              <a:spcAft>
                <a:spcPts val="0"/>
              </a:spcAft>
              <a:buSzPts val="800"/>
              <a:buChar char="❖"/>
              <a:defRPr sz="1600"/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SzPts val="800"/>
              <a:buChar char="❖"/>
              <a:defRPr sz="1600"/>
            </a:lvl5pPr>
            <a:lvl6pPr marL="2743200" lvl="5" indent="-279400" algn="l">
              <a:spcBef>
                <a:spcPts val="320"/>
              </a:spcBef>
              <a:spcAft>
                <a:spcPts val="0"/>
              </a:spcAft>
              <a:buSzPts val="800"/>
              <a:buChar char="❖"/>
              <a:defRPr sz="1600"/>
            </a:lvl6pPr>
            <a:lvl7pPr marL="3200400" lvl="6" indent="-279400" algn="l">
              <a:spcBef>
                <a:spcPts val="320"/>
              </a:spcBef>
              <a:spcAft>
                <a:spcPts val="0"/>
              </a:spcAft>
              <a:buSzPts val="800"/>
              <a:buChar char="❖"/>
              <a:defRPr sz="1600"/>
            </a:lvl7pPr>
            <a:lvl8pPr marL="3657600" lvl="7" indent="-279400" algn="l">
              <a:spcBef>
                <a:spcPts val="320"/>
              </a:spcBef>
              <a:spcAft>
                <a:spcPts val="0"/>
              </a:spcAft>
              <a:buSzPts val="800"/>
              <a:buChar char="❖"/>
              <a:defRPr sz="1600"/>
            </a:lvl8pPr>
            <a:lvl9pPr marL="4114800" lvl="8" indent="-279400" algn="l">
              <a:spcBef>
                <a:spcPts val="320"/>
              </a:spcBef>
              <a:spcAft>
                <a:spcPts val="0"/>
              </a:spcAft>
              <a:buSzPts val="800"/>
              <a:buChar char="❖"/>
              <a:defRPr sz="1600"/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234" name="Google Shape;234;p3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❖"/>
              <a:defRPr sz="1800"/>
            </a:lvl3pPr>
            <a:lvl4pPr marL="1828800" lvl="3" indent="-279400" algn="l">
              <a:spcBef>
                <a:spcPts val="320"/>
              </a:spcBef>
              <a:spcAft>
                <a:spcPts val="0"/>
              </a:spcAft>
              <a:buSzPts val="800"/>
              <a:buChar char="❖"/>
              <a:defRPr sz="1600"/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SzPts val="800"/>
              <a:buChar char="❖"/>
              <a:defRPr sz="1600"/>
            </a:lvl5pPr>
            <a:lvl6pPr marL="2743200" lvl="5" indent="-279400" algn="l">
              <a:spcBef>
                <a:spcPts val="320"/>
              </a:spcBef>
              <a:spcAft>
                <a:spcPts val="0"/>
              </a:spcAft>
              <a:buSzPts val="800"/>
              <a:buChar char="❖"/>
              <a:defRPr sz="1600"/>
            </a:lvl6pPr>
            <a:lvl7pPr marL="3200400" lvl="6" indent="-279400" algn="l">
              <a:spcBef>
                <a:spcPts val="320"/>
              </a:spcBef>
              <a:spcAft>
                <a:spcPts val="0"/>
              </a:spcAft>
              <a:buSzPts val="800"/>
              <a:buChar char="❖"/>
              <a:defRPr sz="1600"/>
            </a:lvl7pPr>
            <a:lvl8pPr marL="3657600" lvl="7" indent="-279400" algn="l">
              <a:spcBef>
                <a:spcPts val="320"/>
              </a:spcBef>
              <a:spcAft>
                <a:spcPts val="0"/>
              </a:spcAft>
              <a:buSzPts val="800"/>
              <a:buChar char="❖"/>
              <a:defRPr sz="1600"/>
            </a:lvl8pPr>
            <a:lvl9pPr marL="4114800" lvl="8" indent="-279400" algn="l">
              <a:spcBef>
                <a:spcPts val="320"/>
              </a:spcBef>
              <a:spcAft>
                <a:spcPts val="0"/>
              </a:spcAft>
              <a:buSzPts val="800"/>
              <a:buChar char="❖"/>
              <a:defRPr sz="1600"/>
            </a:lvl9pPr>
          </a:lstStyle>
          <a:p>
            <a:endParaRPr/>
          </a:p>
        </p:txBody>
      </p:sp>
      <p:sp>
        <p:nvSpPr>
          <p:cNvPr id="235" name="Google Shape;235;p39"/>
          <p:cNvSpPr txBox="1">
            <a:spLocks noGrp="1"/>
          </p:cNvSpPr>
          <p:nvPr>
            <p:ph type="dt" idx="10"/>
          </p:nvPr>
        </p:nvSpPr>
        <p:spPr>
          <a:xfrm>
            <a:off x="2159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9"/>
          <p:cNvSpPr txBox="1">
            <a:spLocks noGrp="1"/>
          </p:cNvSpPr>
          <p:nvPr>
            <p:ph type="ftr" idx="11"/>
          </p:nvPr>
        </p:nvSpPr>
        <p:spPr>
          <a:xfrm>
            <a:off x="26543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9"/>
          <p:cNvSpPr txBox="1">
            <a:spLocks noGrp="1"/>
          </p:cNvSpPr>
          <p:nvPr>
            <p:ph type="sldNum" idx="12"/>
          </p:nvPr>
        </p:nvSpPr>
        <p:spPr>
          <a:xfrm>
            <a:off x="6083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4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2pPr>
            <a:lvl3pPr marL="1371600" lvl="2" indent="-304800" algn="l">
              <a:spcBef>
                <a:spcPts val="480"/>
              </a:spcBef>
              <a:spcAft>
                <a:spcPts val="0"/>
              </a:spcAft>
              <a:buSzPts val="1200"/>
              <a:buChar char="❖"/>
              <a:defRPr sz="2400"/>
            </a:lvl3pPr>
            <a:lvl4pPr marL="1828800" lvl="3" indent="-292100" algn="l">
              <a:spcBef>
                <a:spcPts val="400"/>
              </a:spcBef>
              <a:spcAft>
                <a:spcPts val="0"/>
              </a:spcAft>
              <a:buSzPts val="1000"/>
              <a:buChar char="❖"/>
              <a:defRPr sz="2000"/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SzPts val="1000"/>
              <a:buChar char="❖"/>
              <a:defRPr sz="2000"/>
            </a:lvl5pPr>
            <a:lvl6pPr marL="2743200" lvl="5" indent="-292100" algn="l">
              <a:spcBef>
                <a:spcPts val="400"/>
              </a:spcBef>
              <a:spcAft>
                <a:spcPts val="0"/>
              </a:spcAft>
              <a:buSzPts val="1000"/>
              <a:buChar char="❖"/>
              <a:defRPr sz="2000"/>
            </a:lvl6pPr>
            <a:lvl7pPr marL="3200400" lvl="6" indent="-292100" algn="l">
              <a:spcBef>
                <a:spcPts val="400"/>
              </a:spcBef>
              <a:spcAft>
                <a:spcPts val="0"/>
              </a:spcAft>
              <a:buSzPts val="1000"/>
              <a:buChar char="❖"/>
              <a:defRPr sz="2000"/>
            </a:lvl7pPr>
            <a:lvl8pPr marL="3657600" lvl="7" indent="-292100" algn="l">
              <a:spcBef>
                <a:spcPts val="400"/>
              </a:spcBef>
              <a:spcAft>
                <a:spcPts val="0"/>
              </a:spcAft>
              <a:buSzPts val="1000"/>
              <a:buChar char="❖"/>
              <a:defRPr sz="2000"/>
            </a:lvl8pPr>
            <a:lvl9pPr marL="4114800" lvl="8" indent="-292100" algn="l">
              <a:spcBef>
                <a:spcPts val="400"/>
              </a:spcBef>
              <a:spcAft>
                <a:spcPts val="0"/>
              </a:spcAft>
              <a:buSzPts val="1000"/>
              <a:buChar char="❖"/>
              <a:defRPr sz="2000"/>
            </a:lvl9pPr>
          </a:lstStyle>
          <a:p>
            <a:endParaRPr/>
          </a:p>
        </p:txBody>
      </p:sp>
      <p:sp>
        <p:nvSpPr>
          <p:cNvPr id="241" name="Google Shape;241;p4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242" name="Google Shape;242;p40"/>
          <p:cNvSpPr txBox="1">
            <a:spLocks noGrp="1"/>
          </p:cNvSpPr>
          <p:nvPr>
            <p:ph type="dt" idx="10"/>
          </p:nvPr>
        </p:nvSpPr>
        <p:spPr>
          <a:xfrm>
            <a:off x="2159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0"/>
          <p:cNvSpPr txBox="1">
            <a:spLocks noGrp="1"/>
          </p:cNvSpPr>
          <p:nvPr>
            <p:ph type="ftr" idx="11"/>
          </p:nvPr>
        </p:nvSpPr>
        <p:spPr>
          <a:xfrm>
            <a:off x="26543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40"/>
          <p:cNvSpPr txBox="1">
            <a:spLocks noGrp="1"/>
          </p:cNvSpPr>
          <p:nvPr>
            <p:ph type="sldNum" idx="12"/>
          </p:nvPr>
        </p:nvSpPr>
        <p:spPr>
          <a:xfrm>
            <a:off x="6083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4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4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249" name="Google Shape;249;p41"/>
          <p:cNvSpPr txBox="1">
            <a:spLocks noGrp="1"/>
          </p:cNvSpPr>
          <p:nvPr>
            <p:ph type="dt" idx="10"/>
          </p:nvPr>
        </p:nvSpPr>
        <p:spPr>
          <a:xfrm>
            <a:off x="2159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41"/>
          <p:cNvSpPr txBox="1">
            <a:spLocks noGrp="1"/>
          </p:cNvSpPr>
          <p:nvPr>
            <p:ph type="ftr" idx="11"/>
          </p:nvPr>
        </p:nvSpPr>
        <p:spPr>
          <a:xfrm>
            <a:off x="26543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sldNum" idx="12"/>
          </p:nvPr>
        </p:nvSpPr>
        <p:spPr>
          <a:xfrm>
            <a:off x="6083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8FBF8"/>
            </a:gs>
            <a:gs pos="74000">
              <a:srgbClr val="C0E0CA"/>
            </a:gs>
            <a:gs pos="83000">
              <a:srgbClr val="C0E0CA"/>
            </a:gs>
            <a:gs pos="100000">
              <a:srgbClr val="D5EADC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2"/>
          <p:cNvGrpSpPr/>
          <p:nvPr/>
        </p:nvGrpSpPr>
        <p:grpSpPr>
          <a:xfrm>
            <a:off x="533400" y="0"/>
            <a:ext cx="8699182" cy="6858000"/>
            <a:chOff x="336" y="0"/>
            <a:chExt cx="5480" cy="4320"/>
          </a:xfrm>
        </p:grpSpPr>
        <p:grpSp>
          <p:nvGrpSpPr>
            <p:cNvPr id="11" name="Google Shape;11;p32"/>
            <p:cNvGrpSpPr/>
            <p:nvPr/>
          </p:nvGrpSpPr>
          <p:grpSpPr>
            <a:xfrm>
              <a:off x="5040" y="1793"/>
              <a:ext cx="711" cy="2327"/>
              <a:chOff x="5040" y="1793"/>
              <a:chExt cx="711" cy="2327"/>
            </a:xfrm>
          </p:grpSpPr>
          <p:grpSp>
            <p:nvGrpSpPr>
              <p:cNvPr id="12" name="Google Shape;12;p32"/>
              <p:cNvGrpSpPr/>
              <p:nvPr/>
            </p:nvGrpSpPr>
            <p:grpSpPr>
              <a:xfrm>
                <a:off x="5040" y="1793"/>
                <a:ext cx="702" cy="1800"/>
                <a:chOff x="1868" y="516"/>
                <a:chExt cx="1476" cy="3784"/>
              </a:xfrm>
            </p:grpSpPr>
            <p:sp>
              <p:nvSpPr>
                <p:cNvPr id="13" name="Google Shape;13;p32"/>
                <p:cNvSpPr/>
                <p:nvPr/>
              </p:nvSpPr>
              <p:spPr>
                <a:xfrm>
                  <a:off x="1868" y="516"/>
                  <a:ext cx="1476" cy="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" h="1908" extrusionOk="0">
                      <a:moveTo>
                        <a:pt x="972" y="1908"/>
                      </a:moveTo>
                      <a:lnTo>
                        <a:pt x="896" y="1804"/>
                      </a:lnTo>
                      <a:lnTo>
                        <a:pt x="808" y="1728"/>
                      </a:lnTo>
                      <a:lnTo>
                        <a:pt x="752" y="1648"/>
                      </a:lnTo>
                      <a:lnTo>
                        <a:pt x="716" y="1560"/>
                      </a:lnTo>
                      <a:lnTo>
                        <a:pt x="664" y="1388"/>
                      </a:lnTo>
                      <a:lnTo>
                        <a:pt x="604" y="1228"/>
                      </a:lnTo>
                      <a:lnTo>
                        <a:pt x="548" y="1108"/>
                      </a:lnTo>
                      <a:lnTo>
                        <a:pt x="484" y="1008"/>
                      </a:lnTo>
                      <a:lnTo>
                        <a:pt x="412" y="960"/>
                      </a:lnTo>
                      <a:lnTo>
                        <a:pt x="424" y="916"/>
                      </a:lnTo>
                      <a:lnTo>
                        <a:pt x="312" y="916"/>
                      </a:lnTo>
                      <a:lnTo>
                        <a:pt x="180" y="892"/>
                      </a:lnTo>
                      <a:lnTo>
                        <a:pt x="52" y="864"/>
                      </a:lnTo>
                      <a:lnTo>
                        <a:pt x="68" y="828"/>
                      </a:lnTo>
                      <a:lnTo>
                        <a:pt x="44" y="820"/>
                      </a:lnTo>
                      <a:lnTo>
                        <a:pt x="84" y="796"/>
                      </a:lnTo>
                      <a:lnTo>
                        <a:pt x="28" y="752"/>
                      </a:lnTo>
                      <a:lnTo>
                        <a:pt x="68" y="728"/>
                      </a:lnTo>
                      <a:lnTo>
                        <a:pt x="40" y="704"/>
                      </a:lnTo>
                      <a:lnTo>
                        <a:pt x="44" y="660"/>
                      </a:lnTo>
                      <a:lnTo>
                        <a:pt x="0" y="676"/>
                      </a:lnTo>
                      <a:lnTo>
                        <a:pt x="12" y="632"/>
                      </a:lnTo>
                      <a:lnTo>
                        <a:pt x="40" y="616"/>
                      </a:lnTo>
                      <a:lnTo>
                        <a:pt x="16" y="592"/>
                      </a:lnTo>
                      <a:lnTo>
                        <a:pt x="60" y="572"/>
                      </a:lnTo>
                      <a:lnTo>
                        <a:pt x="44" y="532"/>
                      </a:lnTo>
                      <a:lnTo>
                        <a:pt x="84" y="520"/>
                      </a:lnTo>
                      <a:lnTo>
                        <a:pt x="60" y="472"/>
                      </a:lnTo>
                      <a:lnTo>
                        <a:pt x="88" y="464"/>
                      </a:lnTo>
                      <a:lnTo>
                        <a:pt x="92" y="396"/>
                      </a:lnTo>
                      <a:lnTo>
                        <a:pt x="132" y="408"/>
                      </a:lnTo>
                      <a:lnTo>
                        <a:pt x="136" y="348"/>
                      </a:lnTo>
                      <a:lnTo>
                        <a:pt x="192" y="332"/>
                      </a:lnTo>
                      <a:lnTo>
                        <a:pt x="208" y="276"/>
                      </a:lnTo>
                      <a:lnTo>
                        <a:pt x="240" y="288"/>
                      </a:lnTo>
                      <a:lnTo>
                        <a:pt x="272" y="232"/>
                      </a:lnTo>
                      <a:lnTo>
                        <a:pt x="316" y="256"/>
                      </a:lnTo>
                      <a:lnTo>
                        <a:pt x="332" y="220"/>
                      </a:lnTo>
                      <a:lnTo>
                        <a:pt x="396" y="252"/>
                      </a:lnTo>
                      <a:lnTo>
                        <a:pt x="476" y="228"/>
                      </a:lnTo>
                      <a:lnTo>
                        <a:pt x="524" y="264"/>
                      </a:lnTo>
                      <a:lnTo>
                        <a:pt x="548" y="216"/>
                      </a:lnTo>
                      <a:lnTo>
                        <a:pt x="580" y="260"/>
                      </a:lnTo>
                      <a:lnTo>
                        <a:pt x="592" y="228"/>
                      </a:lnTo>
                      <a:lnTo>
                        <a:pt x="640" y="252"/>
                      </a:lnTo>
                      <a:lnTo>
                        <a:pt x="624" y="192"/>
                      </a:lnTo>
                      <a:lnTo>
                        <a:pt x="680" y="208"/>
                      </a:lnTo>
                      <a:lnTo>
                        <a:pt x="672" y="60"/>
                      </a:lnTo>
                      <a:lnTo>
                        <a:pt x="708" y="88"/>
                      </a:lnTo>
                      <a:lnTo>
                        <a:pt x="724" y="40"/>
                      </a:lnTo>
                      <a:lnTo>
                        <a:pt x="756" y="64"/>
                      </a:lnTo>
                      <a:lnTo>
                        <a:pt x="788" y="28"/>
                      </a:lnTo>
                      <a:lnTo>
                        <a:pt x="820" y="52"/>
                      </a:lnTo>
                      <a:lnTo>
                        <a:pt x="856" y="12"/>
                      </a:lnTo>
                      <a:lnTo>
                        <a:pt x="912" y="40"/>
                      </a:lnTo>
                      <a:lnTo>
                        <a:pt x="928" y="8"/>
                      </a:lnTo>
                      <a:lnTo>
                        <a:pt x="952" y="32"/>
                      </a:lnTo>
                      <a:lnTo>
                        <a:pt x="972" y="0"/>
                      </a:lnTo>
                      <a:lnTo>
                        <a:pt x="988" y="56"/>
                      </a:lnTo>
                      <a:lnTo>
                        <a:pt x="1008" y="76"/>
                      </a:lnTo>
                      <a:lnTo>
                        <a:pt x="1016" y="52"/>
                      </a:lnTo>
                      <a:lnTo>
                        <a:pt x="1056" y="96"/>
                      </a:lnTo>
                      <a:lnTo>
                        <a:pt x="1100" y="80"/>
                      </a:lnTo>
                      <a:lnTo>
                        <a:pt x="1100" y="124"/>
                      </a:lnTo>
                      <a:lnTo>
                        <a:pt x="1148" y="112"/>
                      </a:lnTo>
                      <a:lnTo>
                        <a:pt x="1164" y="152"/>
                      </a:lnTo>
                      <a:lnTo>
                        <a:pt x="1200" y="140"/>
                      </a:lnTo>
                      <a:lnTo>
                        <a:pt x="1220" y="208"/>
                      </a:lnTo>
                      <a:lnTo>
                        <a:pt x="1260" y="188"/>
                      </a:lnTo>
                      <a:lnTo>
                        <a:pt x="1296" y="236"/>
                      </a:lnTo>
                      <a:lnTo>
                        <a:pt x="1336" y="220"/>
                      </a:lnTo>
                      <a:lnTo>
                        <a:pt x="1336" y="288"/>
                      </a:lnTo>
                      <a:lnTo>
                        <a:pt x="1372" y="332"/>
                      </a:lnTo>
                      <a:lnTo>
                        <a:pt x="1404" y="316"/>
                      </a:lnTo>
                      <a:lnTo>
                        <a:pt x="1400" y="380"/>
                      </a:lnTo>
                      <a:lnTo>
                        <a:pt x="1432" y="424"/>
                      </a:lnTo>
                      <a:lnTo>
                        <a:pt x="1464" y="444"/>
                      </a:lnTo>
                      <a:lnTo>
                        <a:pt x="1408" y="504"/>
                      </a:lnTo>
                      <a:lnTo>
                        <a:pt x="1464" y="524"/>
                      </a:lnTo>
                      <a:lnTo>
                        <a:pt x="1436" y="556"/>
                      </a:lnTo>
                      <a:lnTo>
                        <a:pt x="1476" y="556"/>
                      </a:lnTo>
                      <a:lnTo>
                        <a:pt x="1460" y="632"/>
                      </a:lnTo>
                      <a:lnTo>
                        <a:pt x="1408" y="696"/>
                      </a:lnTo>
                      <a:lnTo>
                        <a:pt x="1352" y="760"/>
                      </a:lnTo>
                      <a:lnTo>
                        <a:pt x="1312" y="856"/>
                      </a:lnTo>
                      <a:lnTo>
                        <a:pt x="1280" y="904"/>
                      </a:lnTo>
                      <a:lnTo>
                        <a:pt x="1244" y="916"/>
                      </a:lnTo>
                      <a:lnTo>
                        <a:pt x="1156" y="908"/>
                      </a:lnTo>
                      <a:lnTo>
                        <a:pt x="1064" y="908"/>
                      </a:lnTo>
                      <a:lnTo>
                        <a:pt x="1004" y="948"/>
                      </a:lnTo>
                      <a:lnTo>
                        <a:pt x="1032" y="1096"/>
                      </a:lnTo>
                      <a:lnTo>
                        <a:pt x="1068" y="1280"/>
                      </a:lnTo>
                      <a:lnTo>
                        <a:pt x="1092" y="1428"/>
                      </a:lnTo>
                      <a:lnTo>
                        <a:pt x="1080" y="1532"/>
                      </a:lnTo>
                      <a:lnTo>
                        <a:pt x="1056" y="1640"/>
                      </a:lnTo>
                      <a:lnTo>
                        <a:pt x="1016" y="1736"/>
                      </a:lnTo>
                      <a:lnTo>
                        <a:pt x="1028" y="1848"/>
                      </a:lnTo>
                      <a:lnTo>
                        <a:pt x="972" y="1908"/>
                      </a:lnTo>
                      <a:close/>
                    </a:path>
                  </a:pathLst>
                </a:cu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" name="Google Shape;14;p32"/>
                <p:cNvSpPr/>
                <p:nvPr/>
              </p:nvSpPr>
              <p:spPr>
                <a:xfrm>
                  <a:off x="2537" y="2173"/>
                  <a:ext cx="639" cy="2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2128" extrusionOk="0">
                      <a:moveTo>
                        <a:pt x="192" y="44"/>
                      </a:moveTo>
                      <a:lnTo>
                        <a:pt x="264" y="244"/>
                      </a:lnTo>
                      <a:lnTo>
                        <a:pt x="320" y="504"/>
                      </a:lnTo>
                      <a:lnTo>
                        <a:pt x="336" y="604"/>
                      </a:lnTo>
                      <a:lnTo>
                        <a:pt x="208" y="484"/>
                      </a:lnTo>
                      <a:lnTo>
                        <a:pt x="156" y="364"/>
                      </a:lnTo>
                      <a:lnTo>
                        <a:pt x="136" y="296"/>
                      </a:lnTo>
                      <a:lnTo>
                        <a:pt x="136" y="168"/>
                      </a:lnTo>
                      <a:lnTo>
                        <a:pt x="116" y="248"/>
                      </a:lnTo>
                      <a:lnTo>
                        <a:pt x="108" y="344"/>
                      </a:lnTo>
                      <a:lnTo>
                        <a:pt x="136" y="424"/>
                      </a:lnTo>
                      <a:lnTo>
                        <a:pt x="172" y="492"/>
                      </a:lnTo>
                      <a:lnTo>
                        <a:pt x="232" y="576"/>
                      </a:lnTo>
                      <a:lnTo>
                        <a:pt x="288" y="668"/>
                      </a:lnTo>
                      <a:lnTo>
                        <a:pt x="348" y="880"/>
                      </a:lnTo>
                      <a:lnTo>
                        <a:pt x="380" y="952"/>
                      </a:lnTo>
                      <a:lnTo>
                        <a:pt x="376" y="1324"/>
                      </a:lnTo>
                      <a:lnTo>
                        <a:pt x="376" y="1616"/>
                      </a:lnTo>
                      <a:lnTo>
                        <a:pt x="360" y="1776"/>
                      </a:lnTo>
                      <a:lnTo>
                        <a:pt x="364" y="1848"/>
                      </a:lnTo>
                      <a:lnTo>
                        <a:pt x="376" y="1972"/>
                      </a:lnTo>
                      <a:lnTo>
                        <a:pt x="352" y="1984"/>
                      </a:lnTo>
                      <a:lnTo>
                        <a:pt x="312" y="1904"/>
                      </a:lnTo>
                      <a:lnTo>
                        <a:pt x="240" y="1804"/>
                      </a:lnTo>
                      <a:lnTo>
                        <a:pt x="128" y="1688"/>
                      </a:lnTo>
                      <a:lnTo>
                        <a:pt x="48" y="1592"/>
                      </a:lnTo>
                      <a:lnTo>
                        <a:pt x="16" y="1476"/>
                      </a:lnTo>
                      <a:lnTo>
                        <a:pt x="4" y="1412"/>
                      </a:lnTo>
                      <a:lnTo>
                        <a:pt x="0" y="1524"/>
                      </a:lnTo>
                      <a:lnTo>
                        <a:pt x="48" y="1648"/>
                      </a:lnTo>
                      <a:lnTo>
                        <a:pt x="132" y="1748"/>
                      </a:lnTo>
                      <a:lnTo>
                        <a:pt x="216" y="1876"/>
                      </a:lnTo>
                      <a:lnTo>
                        <a:pt x="256" y="1984"/>
                      </a:lnTo>
                      <a:lnTo>
                        <a:pt x="244" y="2072"/>
                      </a:lnTo>
                      <a:lnTo>
                        <a:pt x="280" y="2128"/>
                      </a:lnTo>
                      <a:lnTo>
                        <a:pt x="344" y="2124"/>
                      </a:lnTo>
                      <a:lnTo>
                        <a:pt x="388" y="2072"/>
                      </a:lnTo>
                      <a:lnTo>
                        <a:pt x="408" y="2116"/>
                      </a:lnTo>
                      <a:lnTo>
                        <a:pt x="452" y="2080"/>
                      </a:lnTo>
                      <a:lnTo>
                        <a:pt x="488" y="2020"/>
                      </a:lnTo>
                      <a:lnTo>
                        <a:pt x="460" y="1928"/>
                      </a:lnTo>
                      <a:lnTo>
                        <a:pt x="488" y="1796"/>
                      </a:lnTo>
                      <a:lnTo>
                        <a:pt x="524" y="1640"/>
                      </a:lnTo>
                      <a:lnTo>
                        <a:pt x="540" y="1480"/>
                      </a:lnTo>
                      <a:lnTo>
                        <a:pt x="520" y="1384"/>
                      </a:lnTo>
                      <a:lnTo>
                        <a:pt x="472" y="1304"/>
                      </a:lnTo>
                      <a:lnTo>
                        <a:pt x="508" y="1440"/>
                      </a:lnTo>
                      <a:lnTo>
                        <a:pt x="504" y="1564"/>
                      </a:lnTo>
                      <a:lnTo>
                        <a:pt x="472" y="1688"/>
                      </a:lnTo>
                      <a:lnTo>
                        <a:pt x="444" y="1836"/>
                      </a:lnTo>
                      <a:lnTo>
                        <a:pt x="440" y="1692"/>
                      </a:lnTo>
                      <a:lnTo>
                        <a:pt x="452" y="1424"/>
                      </a:lnTo>
                      <a:lnTo>
                        <a:pt x="448" y="1076"/>
                      </a:lnTo>
                      <a:lnTo>
                        <a:pt x="448" y="964"/>
                      </a:lnTo>
                      <a:lnTo>
                        <a:pt x="488" y="880"/>
                      </a:lnTo>
                      <a:lnTo>
                        <a:pt x="500" y="852"/>
                      </a:lnTo>
                      <a:lnTo>
                        <a:pt x="488" y="776"/>
                      </a:lnTo>
                      <a:lnTo>
                        <a:pt x="504" y="680"/>
                      </a:lnTo>
                      <a:lnTo>
                        <a:pt x="540" y="596"/>
                      </a:lnTo>
                      <a:lnTo>
                        <a:pt x="588" y="512"/>
                      </a:lnTo>
                      <a:lnTo>
                        <a:pt x="620" y="436"/>
                      </a:lnTo>
                      <a:lnTo>
                        <a:pt x="640" y="364"/>
                      </a:lnTo>
                      <a:lnTo>
                        <a:pt x="616" y="272"/>
                      </a:lnTo>
                      <a:lnTo>
                        <a:pt x="604" y="220"/>
                      </a:lnTo>
                      <a:lnTo>
                        <a:pt x="616" y="328"/>
                      </a:lnTo>
                      <a:lnTo>
                        <a:pt x="600" y="428"/>
                      </a:lnTo>
                      <a:lnTo>
                        <a:pt x="540" y="520"/>
                      </a:lnTo>
                      <a:lnTo>
                        <a:pt x="484" y="632"/>
                      </a:lnTo>
                      <a:lnTo>
                        <a:pt x="468" y="580"/>
                      </a:lnTo>
                      <a:lnTo>
                        <a:pt x="448" y="536"/>
                      </a:lnTo>
                      <a:lnTo>
                        <a:pt x="464" y="608"/>
                      </a:lnTo>
                      <a:lnTo>
                        <a:pt x="440" y="704"/>
                      </a:lnTo>
                      <a:lnTo>
                        <a:pt x="404" y="488"/>
                      </a:lnTo>
                      <a:lnTo>
                        <a:pt x="372" y="304"/>
                      </a:lnTo>
                      <a:lnTo>
                        <a:pt x="356" y="152"/>
                      </a:lnTo>
                      <a:lnTo>
                        <a:pt x="368" y="0"/>
                      </a:lnTo>
                      <a:lnTo>
                        <a:pt x="292" y="160"/>
                      </a:lnTo>
                      <a:lnTo>
                        <a:pt x="192" y="44"/>
                      </a:lnTo>
                      <a:close/>
                    </a:path>
                  </a:pathLst>
                </a:cu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" name="Google Shape;15;p32"/>
              <p:cNvSpPr/>
              <p:nvPr/>
            </p:nvSpPr>
            <p:spPr>
              <a:xfrm>
                <a:off x="5294" y="2876"/>
                <a:ext cx="196" cy="668"/>
              </a:xfrm>
              <a:custGeom>
                <a:avLst/>
                <a:gdLst/>
                <a:ahLst/>
                <a:cxnLst/>
                <a:rect l="l" t="t" r="r" b="b"/>
                <a:pathLst>
                  <a:path w="600" h="2036" extrusionOk="0">
                    <a:moveTo>
                      <a:pt x="520" y="2012"/>
                    </a:moveTo>
                    <a:lnTo>
                      <a:pt x="448" y="1764"/>
                    </a:lnTo>
                    <a:lnTo>
                      <a:pt x="384" y="1484"/>
                    </a:lnTo>
                    <a:lnTo>
                      <a:pt x="320" y="1304"/>
                    </a:lnTo>
                    <a:lnTo>
                      <a:pt x="264" y="1204"/>
                    </a:lnTo>
                    <a:lnTo>
                      <a:pt x="172" y="1156"/>
                    </a:lnTo>
                    <a:lnTo>
                      <a:pt x="128" y="1104"/>
                    </a:lnTo>
                    <a:lnTo>
                      <a:pt x="92" y="1036"/>
                    </a:lnTo>
                    <a:lnTo>
                      <a:pt x="68" y="980"/>
                    </a:lnTo>
                    <a:lnTo>
                      <a:pt x="64" y="924"/>
                    </a:lnTo>
                    <a:lnTo>
                      <a:pt x="52" y="836"/>
                    </a:lnTo>
                    <a:lnTo>
                      <a:pt x="36" y="708"/>
                    </a:lnTo>
                    <a:lnTo>
                      <a:pt x="16" y="592"/>
                    </a:lnTo>
                    <a:lnTo>
                      <a:pt x="0" y="520"/>
                    </a:lnTo>
                    <a:lnTo>
                      <a:pt x="4" y="356"/>
                    </a:lnTo>
                    <a:lnTo>
                      <a:pt x="8" y="260"/>
                    </a:lnTo>
                    <a:lnTo>
                      <a:pt x="36" y="168"/>
                    </a:lnTo>
                    <a:lnTo>
                      <a:pt x="72" y="92"/>
                    </a:lnTo>
                    <a:lnTo>
                      <a:pt x="108" y="48"/>
                    </a:lnTo>
                    <a:lnTo>
                      <a:pt x="176" y="12"/>
                    </a:lnTo>
                    <a:lnTo>
                      <a:pt x="256" y="0"/>
                    </a:lnTo>
                    <a:lnTo>
                      <a:pt x="308" y="8"/>
                    </a:lnTo>
                    <a:lnTo>
                      <a:pt x="368" y="40"/>
                    </a:lnTo>
                    <a:lnTo>
                      <a:pt x="420" y="108"/>
                    </a:lnTo>
                    <a:lnTo>
                      <a:pt x="476" y="212"/>
                    </a:lnTo>
                    <a:lnTo>
                      <a:pt x="488" y="292"/>
                    </a:lnTo>
                    <a:lnTo>
                      <a:pt x="520" y="436"/>
                    </a:lnTo>
                    <a:lnTo>
                      <a:pt x="544" y="576"/>
                    </a:lnTo>
                    <a:lnTo>
                      <a:pt x="556" y="736"/>
                    </a:lnTo>
                    <a:lnTo>
                      <a:pt x="576" y="788"/>
                    </a:lnTo>
                    <a:lnTo>
                      <a:pt x="596" y="836"/>
                    </a:lnTo>
                    <a:lnTo>
                      <a:pt x="596" y="948"/>
                    </a:lnTo>
                    <a:lnTo>
                      <a:pt x="552" y="1072"/>
                    </a:lnTo>
                    <a:lnTo>
                      <a:pt x="488" y="1160"/>
                    </a:lnTo>
                    <a:lnTo>
                      <a:pt x="464" y="1276"/>
                    </a:lnTo>
                    <a:lnTo>
                      <a:pt x="484" y="1408"/>
                    </a:lnTo>
                    <a:lnTo>
                      <a:pt x="512" y="1600"/>
                    </a:lnTo>
                    <a:lnTo>
                      <a:pt x="556" y="1796"/>
                    </a:lnTo>
                    <a:lnTo>
                      <a:pt x="600" y="2036"/>
                    </a:lnTo>
                    <a:lnTo>
                      <a:pt x="520" y="2012"/>
                    </a:lnTo>
                    <a:close/>
                  </a:path>
                </a:pathLst>
              </a:cu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32"/>
              <p:cNvSpPr/>
              <p:nvPr/>
            </p:nvSpPr>
            <p:spPr>
              <a:xfrm>
                <a:off x="5112" y="3409"/>
                <a:ext cx="639" cy="711"/>
              </a:xfrm>
              <a:custGeom>
                <a:avLst/>
                <a:gdLst/>
                <a:ahLst/>
                <a:cxnLst/>
                <a:rect l="l" t="t" r="r" b="b"/>
                <a:pathLst>
                  <a:path w="639" h="711" extrusionOk="0">
                    <a:moveTo>
                      <a:pt x="393" y="52"/>
                    </a:moveTo>
                    <a:lnTo>
                      <a:pt x="406" y="5"/>
                    </a:lnTo>
                    <a:lnTo>
                      <a:pt x="418" y="26"/>
                    </a:lnTo>
                    <a:lnTo>
                      <a:pt x="429" y="62"/>
                    </a:lnTo>
                    <a:lnTo>
                      <a:pt x="433" y="92"/>
                    </a:lnTo>
                    <a:lnTo>
                      <a:pt x="459" y="96"/>
                    </a:lnTo>
                    <a:lnTo>
                      <a:pt x="454" y="119"/>
                    </a:lnTo>
                    <a:lnTo>
                      <a:pt x="448" y="140"/>
                    </a:lnTo>
                    <a:lnTo>
                      <a:pt x="461" y="122"/>
                    </a:lnTo>
                    <a:lnTo>
                      <a:pt x="479" y="118"/>
                    </a:lnTo>
                    <a:lnTo>
                      <a:pt x="475" y="135"/>
                    </a:lnTo>
                    <a:lnTo>
                      <a:pt x="489" y="126"/>
                    </a:lnTo>
                    <a:lnTo>
                      <a:pt x="488" y="140"/>
                    </a:lnTo>
                    <a:lnTo>
                      <a:pt x="498" y="130"/>
                    </a:lnTo>
                    <a:lnTo>
                      <a:pt x="504" y="139"/>
                    </a:lnTo>
                    <a:lnTo>
                      <a:pt x="518" y="143"/>
                    </a:lnTo>
                    <a:lnTo>
                      <a:pt x="509" y="159"/>
                    </a:lnTo>
                    <a:lnTo>
                      <a:pt x="523" y="161"/>
                    </a:lnTo>
                    <a:lnTo>
                      <a:pt x="523" y="176"/>
                    </a:lnTo>
                    <a:lnTo>
                      <a:pt x="537" y="175"/>
                    </a:lnTo>
                    <a:lnTo>
                      <a:pt x="536" y="185"/>
                    </a:lnTo>
                    <a:lnTo>
                      <a:pt x="558" y="184"/>
                    </a:lnTo>
                    <a:lnTo>
                      <a:pt x="571" y="192"/>
                    </a:lnTo>
                    <a:lnTo>
                      <a:pt x="562" y="211"/>
                    </a:lnTo>
                    <a:lnTo>
                      <a:pt x="582" y="203"/>
                    </a:lnTo>
                    <a:lnTo>
                      <a:pt x="573" y="222"/>
                    </a:lnTo>
                    <a:lnTo>
                      <a:pt x="583" y="227"/>
                    </a:lnTo>
                    <a:lnTo>
                      <a:pt x="583" y="247"/>
                    </a:lnTo>
                    <a:lnTo>
                      <a:pt x="597" y="247"/>
                    </a:lnTo>
                    <a:lnTo>
                      <a:pt x="587" y="269"/>
                    </a:lnTo>
                    <a:lnTo>
                      <a:pt x="591" y="287"/>
                    </a:lnTo>
                    <a:lnTo>
                      <a:pt x="580" y="306"/>
                    </a:lnTo>
                    <a:lnTo>
                      <a:pt x="592" y="307"/>
                    </a:lnTo>
                    <a:lnTo>
                      <a:pt x="580" y="320"/>
                    </a:lnTo>
                    <a:lnTo>
                      <a:pt x="597" y="333"/>
                    </a:lnTo>
                    <a:lnTo>
                      <a:pt x="587" y="345"/>
                    </a:lnTo>
                    <a:lnTo>
                      <a:pt x="600" y="349"/>
                    </a:lnTo>
                    <a:lnTo>
                      <a:pt x="591" y="353"/>
                    </a:lnTo>
                    <a:lnTo>
                      <a:pt x="606" y="362"/>
                    </a:lnTo>
                    <a:lnTo>
                      <a:pt x="599" y="369"/>
                    </a:lnTo>
                    <a:lnTo>
                      <a:pt x="604" y="377"/>
                    </a:lnTo>
                    <a:lnTo>
                      <a:pt x="618" y="380"/>
                    </a:lnTo>
                    <a:lnTo>
                      <a:pt x="623" y="401"/>
                    </a:lnTo>
                    <a:lnTo>
                      <a:pt x="606" y="404"/>
                    </a:lnTo>
                    <a:lnTo>
                      <a:pt x="626" y="422"/>
                    </a:lnTo>
                    <a:lnTo>
                      <a:pt x="617" y="430"/>
                    </a:lnTo>
                    <a:lnTo>
                      <a:pt x="632" y="443"/>
                    </a:lnTo>
                    <a:lnTo>
                      <a:pt x="626" y="457"/>
                    </a:lnTo>
                    <a:lnTo>
                      <a:pt x="639" y="467"/>
                    </a:lnTo>
                    <a:lnTo>
                      <a:pt x="627" y="491"/>
                    </a:lnTo>
                    <a:lnTo>
                      <a:pt x="631" y="504"/>
                    </a:lnTo>
                    <a:lnTo>
                      <a:pt x="614" y="510"/>
                    </a:lnTo>
                    <a:lnTo>
                      <a:pt x="610" y="527"/>
                    </a:lnTo>
                    <a:lnTo>
                      <a:pt x="593" y="534"/>
                    </a:lnTo>
                    <a:lnTo>
                      <a:pt x="583" y="563"/>
                    </a:lnTo>
                    <a:lnTo>
                      <a:pt x="565" y="560"/>
                    </a:lnTo>
                    <a:lnTo>
                      <a:pt x="560" y="576"/>
                    </a:lnTo>
                    <a:lnTo>
                      <a:pt x="543" y="573"/>
                    </a:lnTo>
                    <a:lnTo>
                      <a:pt x="540" y="581"/>
                    </a:lnTo>
                    <a:lnTo>
                      <a:pt x="526" y="588"/>
                    </a:lnTo>
                    <a:lnTo>
                      <a:pt x="511" y="605"/>
                    </a:lnTo>
                    <a:lnTo>
                      <a:pt x="510" y="617"/>
                    </a:lnTo>
                    <a:lnTo>
                      <a:pt x="497" y="626"/>
                    </a:lnTo>
                    <a:lnTo>
                      <a:pt x="496" y="642"/>
                    </a:lnTo>
                    <a:lnTo>
                      <a:pt x="478" y="638"/>
                    </a:lnTo>
                    <a:lnTo>
                      <a:pt x="485" y="651"/>
                    </a:lnTo>
                    <a:lnTo>
                      <a:pt x="474" y="649"/>
                    </a:lnTo>
                    <a:lnTo>
                      <a:pt x="465" y="670"/>
                    </a:lnTo>
                    <a:lnTo>
                      <a:pt x="446" y="655"/>
                    </a:lnTo>
                    <a:lnTo>
                      <a:pt x="452" y="670"/>
                    </a:lnTo>
                    <a:lnTo>
                      <a:pt x="441" y="685"/>
                    </a:lnTo>
                    <a:lnTo>
                      <a:pt x="427" y="678"/>
                    </a:lnTo>
                    <a:lnTo>
                      <a:pt x="412" y="698"/>
                    </a:lnTo>
                    <a:lnTo>
                      <a:pt x="396" y="689"/>
                    </a:lnTo>
                    <a:lnTo>
                      <a:pt x="399" y="701"/>
                    </a:lnTo>
                    <a:lnTo>
                      <a:pt x="393" y="711"/>
                    </a:lnTo>
                    <a:lnTo>
                      <a:pt x="2" y="176"/>
                    </a:lnTo>
                    <a:lnTo>
                      <a:pt x="0" y="154"/>
                    </a:lnTo>
                    <a:lnTo>
                      <a:pt x="11" y="163"/>
                    </a:lnTo>
                    <a:lnTo>
                      <a:pt x="7" y="148"/>
                    </a:lnTo>
                    <a:lnTo>
                      <a:pt x="27" y="150"/>
                    </a:lnTo>
                    <a:lnTo>
                      <a:pt x="21" y="136"/>
                    </a:lnTo>
                    <a:lnTo>
                      <a:pt x="41" y="144"/>
                    </a:lnTo>
                    <a:lnTo>
                      <a:pt x="30" y="125"/>
                    </a:lnTo>
                    <a:lnTo>
                      <a:pt x="39" y="113"/>
                    </a:lnTo>
                    <a:lnTo>
                      <a:pt x="50" y="125"/>
                    </a:lnTo>
                    <a:lnTo>
                      <a:pt x="62" y="110"/>
                    </a:lnTo>
                    <a:lnTo>
                      <a:pt x="95" y="106"/>
                    </a:lnTo>
                    <a:lnTo>
                      <a:pt x="93" y="97"/>
                    </a:lnTo>
                    <a:lnTo>
                      <a:pt x="106" y="105"/>
                    </a:lnTo>
                    <a:lnTo>
                      <a:pt x="113" y="97"/>
                    </a:lnTo>
                    <a:lnTo>
                      <a:pt x="134" y="102"/>
                    </a:lnTo>
                    <a:lnTo>
                      <a:pt x="169" y="102"/>
                    </a:lnTo>
                    <a:lnTo>
                      <a:pt x="173" y="94"/>
                    </a:lnTo>
                    <a:lnTo>
                      <a:pt x="192" y="108"/>
                    </a:lnTo>
                    <a:lnTo>
                      <a:pt x="208" y="100"/>
                    </a:lnTo>
                    <a:lnTo>
                      <a:pt x="218" y="113"/>
                    </a:lnTo>
                    <a:lnTo>
                      <a:pt x="225" y="108"/>
                    </a:lnTo>
                    <a:lnTo>
                      <a:pt x="228" y="118"/>
                    </a:lnTo>
                    <a:lnTo>
                      <a:pt x="260" y="129"/>
                    </a:lnTo>
                    <a:lnTo>
                      <a:pt x="278" y="142"/>
                    </a:lnTo>
                    <a:lnTo>
                      <a:pt x="287" y="140"/>
                    </a:lnTo>
                    <a:lnTo>
                      <a:pt x="285" y="151"/>
                    </a:lnTo>
                    <a:lnTo>
                      <a:pt x="299" y="144"/>
                    </a:lnTo>
                    <a:lnTo>
                      <a:pt x="304" y="152"/>
                    </a:lnTo>
                    <a:lnTo>
                      <a:pt x="321" y="148"/>
                    </a:lnTo>
                    <a:lnTo>
                      <a:pt x="320" y="159"/>
                    </a:lnTo>
                    <a:lnTo>
                      <a:pt x="334" y="160"/>
                    </a:lnTo>
                    <a:lnTo>
                      <a:pt x="332" y="168"/>
                    </a:lnTo>
                    <a:lnTo>
                      <a:pt x="341" y="169"/>
                    </a:lnTo>
                    <a:lnTo>
                      <a:pt x="334" y="176"/>
                    </a:lnTo>
                    <a:lnTo>
                      <a:pt x="343" y="180"/>
                    </a:lnTo>
                    <a:lnTo>
                      <a:pt x="351" y="172"/>
                    </a:lnTo>
                    <a:lnTo>
                      <a:pt x="382" y="161"/>
                    </a:lnTo>
                    <a:lnTo>
                      <a:pt x="377" y="147"/>
                    </a:lnTo>
                    <a:lnTo>
                      <a:pt x="354" y="140"/>
                    </a:lnTo>
                    <a:lnTo>
                      <a:pt x="368" y="129"/>
                    </a:lnTo>
                    <a:lnTo>
                      <a:pt x="354" y="108"/>
                    </a:lnTo>
                    <a:lnTo>
                      <a:pt x="351" y="98"/>
                    </a:lnTo>
                    <a:lnTo>
                      <a:pt x="355" y="71"/>
                    </a:lnTo>
                    <a:lnTo>
                      <a:pt x="366" y="77"/>
                    </a:lnTo>
                    <a:lnTo>
                      <a:pt x="359" y="59"/>
                    </a:lnTo>
                    <a:lnTo>
                      <a:pt x="364" y="35"/>
                    </a:lnTo>
                    <a:lnTo>
                      <a:pt x="373" y="0"/>
                    </a:lnTo>
                    <a:lnTo>
                      <a:pt x="393" y="52"/>
                    </a:lnTo>
                    <a:close/>
                  </a:path>
                </a:pathLst>
              </a:cu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" name="Google Shape;17;p32"/>
            <p:cNvGrpSpPr/>
            <p:nvPr/>
          </p:nvGrpSpPr>
          <p:grpSpPr>
            <a:xfrm>
              <a:off x="4890" y="1798"/>
              <a:ext cx="926" cy="2410"/>
              <a:chOff x="4754" y="1494"/>
              <a:chExt cx="926" cy="2410"/>
            </a:xfrm>
          </p:grpSpPr>
          <p:grpSp>
            <p:nvGrpSpPr>
              <p:cNvPr id="18" name="Google Shape;18;p32"/>
              <p:cNvGrpSpPr/>
              <p:nvPr/>
            </p:nvGrpSpPr>
            <p:grpSpPr>
              <a:xfrm>
                <a:off x="5040" y="2640"/>
                <a:ext cx="286" cy="1048"/>
                <a:chOff x="2924" y="1557"/>
                <a:chExt cx="695" cy="2322"/>
              </a:xfrm>
            </p:grpSpPr>
            <p:sp>
              <p:nvSpPr>
                <p:cNvPr id="19" name="Google Shape;19;p32"/>
                <p:cNvSpPr/>
                <p:nvPr/>
              </p:nvSpPr>
              <p:spPr>
                <a:xfrm>
                  <a:off x="3330" y="3214"/>
                  <a:ext cx="289" cy="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664" extrusionOk="0">
                      <a:moveTo>
                        <a:pt x="146" y="25"/>
                      </a:moveTo>
                      <a:cubicBezTo>
                        <a:pt x="160" y="50"/>
                        <a:pt x="159" y="107"/>
                        <a:pt x="170" y="161"/>
                      </a:cubicBezTo>
                      <a:cubicBezTo>
                        <a:pt x="181" y="215"/>
                        <a:pt x="196" y="288"/>
                        <a:pt x="210" y="349"/>
                      </a:cubicBezTo>
                      <a:cubicBezTo>
                        <a:pt x="224" y="410"/>
                        <a:pt x="243" y="481"/>
                        <a:pt x="254" y="529"/>
                      </a:cubicBezTo>
                      <a:cubicBezTo>
                        <a:pt x="265" y="577"/>
                        <a:pt x="289" y="620"/>
                        <a:pt x="278" y="637"/>
                      </a:cubicBezTo>
                      <a:cubicBezTo>
                        <a:pt x="267" y="654"/>
                        <a:pt x="211" y="664"/>
                        <a:pt x="186" y="633"/>
                      </a:cubicBezTo>
                      <a:cubicBezTo>
                        <a:pt x="161" y="602"/>
                        <a:pt x="141" y="504"/>
                        <a:pt x="126" y="449"/>
                      </a:cubicBezTo>
                      <a:cubicBezTo>
                        <a:pt x="111" y="394"/>
                        <a:pt x="111" y="356"/>
                        <a:pt x="98" y="305"/>
                      </a:cubicBezTo>
                      <a:cubicBezTo>
                        <a:pt x="85" y="254"/>
                        <a:pt x="65" y="186"/>
                        <a:pt x="50" y="145"/>
                      </a:cubicBezTo>
                      <a:cubicBezTo>
                        <a:pt x="35" y="104"/>
                        <a:pt x="0" y="80"/>
                        <a:pt x="6" y="57"/>
                      </a:cubicBezTo>
                      <a:cubicBezTo>
                        <a:pt x="12" y="34"/>
                        <a:pt x="63" y="13"/>
                        <a:pt x="86" y="9"/>
                      </a:cubicBezTo>
                      <a:cubicBezTo>
                        <a:pt x="109" y="5"/>
                        <a:pt x="132" y="0"/>
                        <a:pt x="146" y="25"/>
                      </a:cubicBezTo>
                      <a:close/>
                    </a:path>
                  </a:pathLst>
                </a:custGeom>
                <a:solidFill>
                  <a:srgbClr val="596B6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" name="Google Shape;20;p32"/>
                <p:cNvSpPr/>
                <p:nvPr/>
              </p:nvSpPr>
              <p:spPr>
                <a:xfrm>
                  <a:off x="2924" y="1557"/>
                  <a:ext cx="486" cy="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724" extrusionOk="0">
                      <a:moveTo>
                        <a:pt x="76" y="691"/>
                      </a:moveTo>
                      <a:cubicBezTo>
                        <a:pt x="45" y="658"/>
                        <a:pt x="44" y="563"/>
                        <a:pt x="32" y="515"/>
                      </a:cubicBezTo>
                      <a:cubicBezTo>
                        <a:pt x="20" y="467"/>
                        <a:pt x="8" y="444"/>
                        <a:pt x="4" y="399"/>
                      </a:cubicBezTo>
                      <a:cubicBezTo>
                        <a:pt x="0" y="354"/>
                        <a:pt x="5" y="286"/>
                        <a:pt x="8" y="243"/>
                      </a:cubicBezTo>
                      <a:cubicBezTo>
                        <a:pt x="11" y="200"/>
                        <a:pt x="9" y="172"/>
                        <a:pt x="20" y="139"/>
                      </a:cubicBezTo>
                      <a:cubicBezTo>
                        <a:pt x="31" y="106"/>
                        <a:pt x="55" y="67"/>
                        <a:pt x="72" y="47"/>
                      </a:cubicBezTo>
                      <a:cubicBezTo>
                        <a:pt x="89" y="27"/>
                        <a:pt x="101" y="26"/>
                        <a:pt x="124" y="19"/>
                      </a:cubicBezTo>
                      <a:cubicBezTo>
                        <a:pt x="147" y="12"/>
                        <a:pt x="188" y="8"/>
                        <a:pt x="212" y="7"/>
                      </a:cubicBezTo>
                      <a:cubicBezTo>
                        <a:pt x="236" y="6"/>
                        <a:pt x="248" y="0"/>
                        <a:pt x="268" y="11"/>
                      </a:cubicBezTo>
                      <a:cubicBezTo>
                        <a:pt x="288" y="22"/>
                        <a:pt x="310" y="42"/>
                        <a:pt x="332" y="71"/>
                      </a:cubicBezTo>
                      <a:cubicBezTo>
                        <a:pt x="354" y="100"/>
                        <a:pt x="387" y="153"/>
                        <a:pt x="400" y="183"/>
                      </a:cubicBezTo>
                      <a:cubicBezTo>
                        <a:pt x="413" y="213"/>
                        <a:pt x="405" y="215"/>
                        <a:pt x="412" y="251"/>
                      </a:cubicBezTo>
                      <a:cubicBezTo>
                        <a:pt x="419" y="287"/>
                        <a:pt x="437" y="350"/>
                        <a:pt x="444" y="399"/>
                      </a:cubicBezTo>
                      <a:cubicBezTo>
                        <a:pt x="451" y="448"/>
                        <a:pt x="453" y="510"/>
                        <a:pt x="456" y="547"/>
                      </a:cubicBezTo>
                      <a:cubicBezTo>
                        <a:pt x="459" y="584"/>
                        <a:pt x="486" y="594"/>
                        <a:pt x="464" y="619"/>
                      </a:cubicBezTo>
                      <a:cubicBezTo>
                        <a:pt x="442" y="644"/>
                        <a:pt x="365" y="679"/>
                        <a:pt x="324" y="695"/>
                      </a:cubicBezTo>
                      <a:cubicBezTo>
                        <a:pt x="283" y="711"/>
                        <a:pt x="259" y="714"/>
                        <a:pt x="220" y="715"/>
                      </a:cubicBezTo>
                      <a:cubicBezTo>
                        <a:pt x="181" y="716"/>
                        <a:pt x="107" y="724"/>
                        <a:pt x="76" y="69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96B66"/>
                    </a:gs>
                    <a:gs pos="50000">
                      <a:srgbClr val="A1BD7F"/>
                    </a:gs>
                    <a:gs pos="100000">
                      <a:srgbClr val="596B6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21;p32"/>
                <p:cNvSpPr/>
                <p:nvPr/>
              </p:nvSpPr>
              <p:spPr>
                <a:xfrm>
                  <a:off x="2975" y="2131"/>
                  <a:ext cx="450" cy="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" h="348" extrusionOk="0">
                      <a:moveTo>
                        <a:pt x="233" y="345"/>
                      </a:moveTo>
                      <a:cubicBezTo>
                        <a:pt x="206" y="342"/>
                        <a:pt x="174" y="320"/>
                        <a:pt x="145" y="305"/>
                      </a:cubicBezTo>
                      <a:cubicBezTo>
                        <a:pt x="116" y="290"/>
                        <a:pt x="82" y="274"/>
                        <a:pt x="61" y="253"/>
                      </a:cubicBezTo>
                      <a:cubicBezTo>
                        <a:pt x="40" y="232"/>
                        <a:pt x="27" y="202"/>
                        <a:pt x="17" y="181"/>
                      </a:cubicBezTo>
                      <a:cubicBezTo>
                        <a:pt x="7" y="160"/>
                        <a:pt x="2" y="144"/>
                        <a:pt x="1" y="125"/>
                      </a:cubicBezTo>
                      <a:cubicBezTo>
                        <a:pt x="0" y="106"/>
                        <a:pt x="4" y="74"/>
                        <a:pt x="9" y="69"/>
                      </a:cubicBezTo>
                      <a:cubicBezTo>
                        <a:pt x="14" y="64"/>
                        <a:pt x="15" y="92"/>
                        <a:pt x="29" y="97"/>
                      </a:cubicBezTo>
                      <a:cubicBezTo>
                        <a:pt x="43" y="102"/>
                        <a:pt x="73" y="100"/>
                        <a:pt x="93" y="101"/>
                      </a:cubicBezTo>
                      <a:cubicBezTo>
                        <a:pt x="113" y="102"/>
                        <a:pt x="126" y="98"/>
                        <a:pt x="149" y="101"/>
                      </a:cubicBezTo>
                      <a:cubicBezTo>
                        <a:pt x="172" y="104"/>
                        <a:pt x="209" y="124"/>
                        <a:pt x="229" y="121"/>
                      </a:cubicBezTo>
                      <a:cubicBezTo>
                        <a:pt x="249" y="118"/>
                        <a:pt x="251" y="96"/>
                        <a:pt x="269" y="85"/>
                      </a:cubicBezTo>
                      <a:cubicBezTo>
                        <a:pt x="287" y="74"/>
                        <a:pt x="316" y="66"/>
                        <a:pt x="337" y="57"/>
                      </a:cubicBezTo>
                      <a:cubicBezTo>
                        <a:pt x="358" y="48"/>
                        <a:pt x="384" y="42"/>
                        <a:pt x="397" y="33"/>
                      </a:cubicBezTo>
                      <a:cubicBezTo>
                        <a:pt x="410" y="24"/>
                        <a:pt x="410" y="0"/>
                        <a:pt x="417" y="1"/>
                      </a:cubicBezTo>
                      <a:cubicBezTo>
                        <a:pt x="424" y="2"/>
                        <a:pt x="436" y="22"/>
                        <a:pt x="441" y="41"/>
                      </a:cubicBezTo>
                      <a:cubicBezTo>
                        <a:pt x="446" y="60"/>
                        <a:pt x="449" y="90"/>
                        <a:pt x="445" y="117"/>
                      </a:cubicBezTo>
                      <a:cubicBezTo>
                        <a:pt x="441" y="144"/>
                        <a:pt x="430" y="180"/>
                        <a:pt x="417" y="205"/>
                      </a:cubicBezTo>
                      <a:cubicBezTo>
                        <a:pt x="404" y="230"/>
                        <a:pt x="388" y="249"/>
                        <a:pt x="369" y="269"/>
                      </a:cubicBezTo>
                      <a:cubicBezTo>
                        <a:pt x="350" y="289"/>
                        <a:pt x="328" y="314"/>
                        <a:pt x="305" y="325"/>
                      </a:cubicBezTo>
                      <a:cubicBezTo>
                        <a:pt x="282" y="336"/>
                        <a:pt x="260" y="348"/>
                        <a:pt x="233" y="34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96B66"/>
                    </a:gs>
                    <a:gs pos="50000">
                      <a:srgbClr val="A1BD7F"/>
                    </a:gs>
                    <a:gs pos="100000">
                      <a:srgbClr val="596B6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" name="Google Shape;22;p32"/>
                <p:cNvSpPr/>
                <p:nvPr/>
              </p:nvSpPr>
              <p:spPr>
                <a:xfrm>
                  <a:off x="3152" y="2401"/>
                  <a:ext cx="265" cy="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626" extrusionOk="0">
                      <a:moveTo>
                        <a:pt x="179" y="611"/>
                      </a:moveTo>
                      <a:cubicBezTo>
                        <a:pt x="168" y="598"/>
                        <a:pt x="150" y="567"/>
                        <a:pt x="143" y="547"/>
                      </a:cubicBezTo>
                      <a:cubicBezTo>
                        <a:pt x="136" y="527"/>
                        <a:pt x="146" y="533"/>
                        <a:pt x="139" y="491"/>
                      </a:cubicBezTo>
                      <a:cubicBezTo>
                        <a:pt x="132" y="449"/>
                        <a:pt x="115" y="353"/>
                        <a:pt x="99" y="295"/>
                      </a:cubicBezTo>
                      <a:cubicBezTo>
                        <a:pt x="83" y="237"/>
                        <a:pt x="59" y="178"/>
                        <a:pt x="43" y="139"/>
                      </a:cubicBezTo>
                      <a:cubicBezTo>
                        <a:pt x="27" y="100"/>
                        <a:pt x="6" y="79"/>
                        <a:pt x="3" y="59"/>
                      </a:cubicBezTo>
                      <a:cubicBezTo>
                        <a:pt x="0" y="39"/>
                        <a:pt x="3" y="28"/>
                        <a:pt x="27" y="19"/>
                      </a:cubicBezTo>
                      <a:cubicBezTo>
                        <a:pt x="51" y="10"/>
                        <a:pt x="125" y="0"/>
                        <a:pt x="147" y="7"/>
                      </a:cubicBezTo>
                      <a:cubicBezTo>
                        <a:pt x="169" y="14"/>
                        <a:pt x="155" y="36"/>
                        <a:pt x="159" y="63"/>
                      </a:cubicBezTo>
                      <a:cubicBezTo>
                        <a:pt x="163" y="90"/>
                        <a:pt x="164" y="120"/>
                        <a:pt x="171" y="171"/>
                      </a:cubicBezTo>
                      <a:cubicBezTo>
                        <a:pt x="178" y="222"/>
                        <a:pt x="192" y="314"/>
                        <a:pt x="203" y="371"/>
                      </a:cubicBezTo>
                      <a:cubicBezTo>
                        <a:pt x="214" y="428"/>
                        <a:pt x="230" y="474"/>
                        <a:pt x="239" y="511"/>
                      </a:cubicBezTo>
                      <a:cubicBezTo>
                        <a:pt x="248" y="548"/>
                        <a:pt x="264" y="572"/>
                        <a:pt x="259" y="591"/>
                      </a:cubicBezTo>
                      <a:cubicBezTo>
                        <a:pt x="254" y="610"/>
                        <a:pt x="222" y="620"/>
                        <a:pt x="207" y="623"/>
                      </a:cubicBezTo>
                      <a:cubicBezTo>
                        <a:pt x="192" y="626"/>
                        <a:pt x="190" y="624"/>
                        <a:pt x="179" y="61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96B66"/>
                    </a:gs>
                    <a:gs pos="100000">
                      <a:srgbClr val="82A66D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" name="Google Shape;23;p32"/>
                <p:cNvSpPr/>
                <p:nvPr/>
              </p:nvSpPr>
              <p:spPr>
                <a:xfrm>
                  <a:off x="3143" y="2246"/>
                  <a:ext cx="190" cy="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261" extrusionOk="0">
                      <a:moveTo>
                        <a:pt x="29" y="245"/>
                      </a:moveTo>
                      <a:cubicBezTo>
                        <a:pt x="14" y="231"/>
                        <a:pt x="0" y="201"/>
                        <a:pt x="1" y="177"/>
                      </a:cubicBezTo>
                      <a:cubicBezTo>
                        <a:pt x="2" y="153"/>
                        <a:pt x="21" y="126"/>
                        <a:pt x="33" y="101"/>
                      </a:cubicBezTo>
                      <a:cubicBezTo>
                        <a:pt x="45" y="76"/>
                        <a:pt x="60" y="41"/>
                        <a:pt x="73" y="25"/>
                      </a:cubicBezTo>
                      <a:cubicBezTo>
                        <a:pt x="86" y="9"/>
                        <a:pt x="94" y="0"/>
                        <a:pt x="109" y="5"/>
                      </a:cubicBezTo>
                      <a:cubicBezTo>
                        <a:pt x="124" y="10"/>
                        <a:pt x="148" y="34"/>
                        <a:pt x="161" y="57"/>
                      </a:cubicBezTo>
                      <a:cubicBezTo>
                        <a:pt x="174" y="80"/>
                        <a:pt x="188" y="111"/>
                        <a:pt x="189" y="141"/>
                      </a:cubicBezTo>
                      <a:cubicBezTo>
                        <a:pt x="190" y="171"/>
                        <a:pt x="186" y="217"/>
                        <a:pt x="169" y="237"/>
                      </a:cubicBezTo>
                      <a:cubicBezTo>
                        <a:pt x="152" y="257"/>
                        <a:pt x="112" y="261"/>
                        <a:pt x="89" y="261"/>
                      </a:cubicBezTo>
                      <a:cubicBezTo>
                        <a:pt x="66" y="261"/>
                        <a:pt x="44" y="259"/>
                        <a:pt x="29" y="24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2A66D"/>
                    </a:gs>
                    <a:gs pos="100000">
                      <a:srgbClr val="596B6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" name="Google Shape;24;p32"/>
                <p:cNvSpPr/>
                <p:nvPr/>
              </p:nvSpPr>
              <p:spPr>
                <a:xfrm>
                  <a:off x="3011" y="1559"/>
                  <a:ext cx="241" cy="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" h="255" extrusionOk="0">
                      <a:moveTo>
                        <a:pt x="189" y="241"/>
                      </a:moveTo>
                      <a:cubicBezTo>
                        <a:pt x="186" y="234"/>
                        <a:pt x="214" y="230"/>
                        <a:pt x="213" y="213"/>
                      </a:cubicBezTo>
                      <a:cubicBezTo>
                        <a:pt x="212" y="196"/>
                        <a:pt x="194" y="165"/>
                        <a:pt x="181" y="141"/>
                      </a:cubicBezTo>
                      <a:cubicBezTo>
                        <a:pt x="168" y="117"/>
                        <a:pt x="153" y="89"/>
                        <a:pt x="137" y="69"/>
                      </a:cubicBezTo>
                      <a:cubicBezTo>
                        <a:pt x="121" y="49"/>
                        <a:pt x="103" y="26"/>
                        <a:pt x="85" y="21"/>
                      </a:cubicBezTo>
                      <a:cubicBezTo>
                        <a:pt x="67" y="16"/>
                        <a:pt x="43" y="34"/>
                        <a:pt x="29" y="37"/>
                      </a:cubicBezTo>
                      <a:cubicBezTo>
                        <a:pt x="15" y="40"/>
                        <a:pt x="2" y="44"/>
                        <a:pt x="1" y="41"/>
                      </a:cubicBezTo>
                      <a:cubicBezTo>
                        <a:pt x="0" y="38"/>
                        <a:pt x="9" y="27"/>
                        <a:pt x="21" y="21"/>
                      </a:cubicBezTo>
                      <a:cubicBezTo>
                        <a:pt x="33" y="15"/>
                        <a:pt x="54" y="8"/>
                        <a:pt x="73" y="5"/>
                      </a:cubicBezTo>
                      <a:cubicBezTo>
                        <a:pt x="92" y="2"/>
                        <a:pt x="120" y="0"/>
                        <a:pt x="137" y="1"/>
                      </a:cubicBezTo>
                      <a:cubicBezTo>
                        <a:pt x="154" y="2"/>
                        <a:pt x="175" y="6"/>
                        <a:pt x="173" y="9"/>
                      </a:cubicBezTo>
                      <a:cubicBezTo>
                        <a:pt x="171" y="12"/>
                        <a:pt x="126" y="4"/>
                        <a:pt x="125" y="17"/>
                      </a:cubicBezTo>
                      <a:cubicBezTo>
                        <a:pt x="124" y="30"/>
                        <a:pt x="151" y="62"/>
                        <a:pt x="165" y="85"/>
                      </a:cubicBezTo>
                      <a:cubicBezTo>
                        <a:pt x="179" y="108"/>
                        <a:pt x="197" y="129"/>
                        <a:pt x="209" y="153"/>
                      </a:cubicBezTo>
                      <a:cubicBezTo>
                        <a:pt x="221" y="177"/>
                        <a:pt x="234" y="212"/>
                        <a:pt x="237" y="229"/>
                      </a:cubicBezTo>
                      <a:cubicBezTo>
                        <a:pt x="240" y="246"/>
                        <a:pt x="237" y="251"/>
                        <a:pt x="229" y="253"/>
                      </a:cubicBezTo>
                      <a:cubicBezTo>
                        <a:pt x="221" y="255"/>
                        <a:pt x="192" y="248"/>
                        <a:pt x="189" y="2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C4DB"/>
                    </a:gs>
                    <a:gs pos="100000">
                      <a:srgbClr val="A1BD7F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" name="Google Shape;25;p32"/>
                <p:cNvSpPr/>
                <p:nvPr/>
              </p:nvSpPr>
              <p:spPr>
                <a:xfrm>
                  <a:off x="3242" y="2968"/>
                  <a:ext cx="284" cy="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341" extrusionOk="0">
                      <a:moveTo>
                        <a:pt x="38" y="0"/>
                      </a:moveTo>
                      <a:cubicBezTo>
                        <a:pt x="32" y="2"/>
                        <a:pt x="27" y="4"/>
                        <a:pt x="22" y="20"/>
                      </a:cubicBezTo>
                      <a:cubicBezTo>
                        <a:pt x="17" y="36"/>
                        <a:pt x="0" y="71"/>
                        <a:pt x="6" y="96"/>
                      </a:cubicBezTo>
                      <a:cubicBezTo>
                        <a:pt x="12" y="121"/>
                        <a:pt x="44" y="142"/>
                        <a:pt x="58" y="168"/>
                      </a:cubicBezTo>
                      <a:cubicBezTo>
                        <a:pt x="72" y="194"/>
                        <a:pt x="84" y="227"/>
                        <a:pt x="90" y="252"/>
                      </a:cubicBezTo>
                      <a:cubicBezTo>
                        <a:pt x="96" y="277"/>
                        <a:pt x="84" y="305"/>
                        <a:pt x="94" y="320"/>
                      </a:cubicBezTo>
                      <a:cubicBezTo>
                        <a:pt x="104" y="335"/>
                        <a:pt x="133" y="339"/>
                        <a:pt x="150" y="340"/>
                      </a:cubicBezTo>
                      <a:cubicBezTo>
                        <a:pt x="167" y="341"/>
                        <a:pt x="177" y="332"/>
                        <a:pt x="194" y="324"/>
                      </a:cubicBezTo>
                      <a:cubicBezTo>
                        <a:pt x="211" y="316"/>
                        <a:pt x="245" y="304"/>
                        <a:pt x="254" y="292"/>
                      </a:cubicBezTo>
                      <a:cubicBezTo>
                        <a:pt x="263" y="280"/>
                        <a:pt x="253" y="267"/>
                        <a:pt x="250" y="252"/>
                      </a:cubicBezTo>
                      <a:cubicBezTo>
                        <a:pt x="247" y="237"/>
                        <a:pt x="235" y="222"/>
                        <a:pt x="238" y="204"/>
                      </a:cubicBezTo>
                      <a:cubicBezTo>
                        <a:pt x="241" y="186"/>
                        <a:pt x="259" y="159"/>
                        <a:pt x="266" y="144"/>
                      </a:cubicBezTo>
                      <a:cubicBezTo>
                        <a:pt x="273" y="129"/>
                        <a:pt x="285" y="120"/>
                        <a:pt x="278" y="112"/>
                      </a:cubicBezTo>
                      <a:cubicBezTo>
                        <a:pt x="271" y="104"/>
                        <a:pt x="251" y="102"/>
                        <a:pt x="226" y="96"/>
                      </a:cubicBezTo>
                      <a:cubicBezTo>
                        <a:pt x="201" y="90"/>
                        <a:pt x="160" y="89"/>
                        <a:pt x="126" y="76"/>
                      </a:cubicBezTo>
                      <a:cubicBezTo>
                        <a:pt x="92" y="63"/>
                        <a:pt x="37" y="33"/>
                        <a:pt x="22" y="20"/>
                      </a:cubicBezTo>
                    </a:path>
                  </a:pathLst>
                </a:custGeom>
                <a:solidFill>
                  <a:srgbClr val="71896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" name="Google Shape;26;p32"/>
                <p:cNvSpPr/>
                <p:nvPr/>
              </p:nvSpPr>
              <p:spPr>
                <a:xfrm>
                  <a:off x="3272" y="2838"/>
                  <a:ext cx="192" cy="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306" extrusionOk="0">
                      <a:moveTo>
                        <a:pt x="109" y="143"/>
                      </a:moveTo>
                      <a:cubicBezTo>
                        <a:pt x="124" y="142"/>
                        <a:pt x="132" y="128"/>
                        <a:pt x="133" y="115"/>
                      </a:cubicBezTo>
                      <a:cubicBezTo>
                        <a:pt x="134" y="102"/>
                        <a:pt x="120" y="86"/>
                        <a:pt x="117" y="67"/>
                      </a:cubicBezTo>
                      <a:cubicBezTo>
                        <a:pt x="114" y="48"/>
                        <a:pt x="108" y="6"/>
                        <a:pt x="113" y="3"/>
                      </a:cubicBezTo>
                      <a:cubicBezTo>
                        <a:pt x="118" y="0"/>
                        <a:pt x="138" y="24"/>
                        <a:pt x="149" y="47"/>
                      </a:cubicBezTo>
                      <a:cubicBezTo>
                        <a:pt x="160" y="70"/>
                        <a:pt x="172" y="111"/>
                        <a:pt x="177" y="143"/>
                      </a:cubicBezTo>
                      <a:cubicBezTo>
                        <a:pt x="182" y="175"/>
                        <a:pt x="193" y="213"/>
                        <a:pt x="181" y="239"/>
                      </a:cubicBezTo>
                      <a:cubicBezTo>
                        <a:pt x="169" y="265"/>
                        <a:pt x="126" y="292"/>
                        <a:pt x="105" y="299"/>
                      </a:cubicBezTo>
                      <a:cubicBezTo>
                        <a:pt x="84" y="306"/>
                        <a:pt x="68" y="298"/>
                        <a:pt x="53" y="279"/>
                      </a:cubicBezTo>
                      <a:cubicBezTo>
                        <a:pt x="38" y="260"/>
                        <a:pt x="26" y="214"/>
                        <a:pt x="17" y="183"/>
                      </a:cubicBezTo>
                      <a:cubicBezTo>
                        <a:pt x="8" y="152"/>
                        <a:pt x="0" y="121"/>
                        <a:pt x="1" y="95"/>
                      </a:cubicBezTo>
                      <a:cubicBezTo>
                        <a:pt x="2" y="69"/>
                        <a:pt x="18" y="23"/>
                        <a:pt x="25" y="27"/>
                      </a:cubicBezTo>
                      <a:cubicBezTo>
                        <a:pt x="32" y="31"/>
                        <a:pt x="34" y="100"/>
                        <a:pt x="45" y="119"/>
                      </a:cubicBezTo>
                      <a:cubicBezTo>
                        <a:pt x="56" y="138"/>
                        <a:pt x="94" y="144"/>
                        <a:pt x="109" y="143"/>
                      </a:cubicBezTo>
                      <a:close/>
                    </a:path>
                  </a:pathLst>
                </a:custGeom>
                <a:solidFill>
                  <a:srgbClr val="596B6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" name="Google Shape;27;p32"/>
                <p:cNvSpPr/>
                <p:nvPr/>
              </p:nvSpPr>
              <p:spPr>
                <a:xfrm>
                  <a:off x="3269" y="2944"/>
                  <a:ext cx="262" cy="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" h="343" extrusionOk="0">
                      <a:moveTo>
                        <a:pt x="191" y="335"/>
                      </a:moveTo>
                      <a:cubicBezTo>
                        <a:pt x="209" y="329"/>
                        <a:pt x="224" y="316"/>
                        <a:pt x="227" y="303"/>
                      </a:cubicBezTo>
                      <a:cubicBezTo>
                        <a:pt x="230" y="290"/>
                        <a:pt x="210" y="270"/>
                        <a:pt x="207" y="255"/>
                      </a:cubicBezTo>
                      <a:cubicBezTo>
                        <a:pt x="204" y="240"/>
                        <a:pt x="202" y="231"/>
                        <a:pt x="207" y="215"/>
                      </a:cubicBezTo>
                      <a:cubicBezTo>
                        <a:pt x="212" y="199"/>
                        <a:pt x="231" y="177"/>
                        <a:pt x="239" y="159"/>
                      </a:cubicBezTo>
                      <a:cubicBezTo>
                        <a:pt x="247" y="141"/>
                        <a:pt x="263" y="118"/>
                        <a:pt x="255" y="107"/>
                      </a:cubicBezTo>
                      <a:cubicBezTo>
                        <a:pt x="247" y="96"/>
                        <a:pt x="212" y="100"/>
                        <a:pt x="191" y="91"/>
                      </a:cubicBezTo>
                      <a:cubicBezTo>
                        <a:pt x="170" y="82"/>
                        <a:pt x="142" y="66"/>
                        <a:pt x="127" y="51"/>
                      </a:cubicBezTo>
                      <a:cubicBezTo>
                        <a:pt x="112" y="36"/>
                        <a:pt x="108" y="0"/>
                        <a:pt x="99" y="3"/>
                      </a:cubicBezTo>
                      <a:cubicBezTo>
                        <a:pt x="90" y="6"/>
                        <a:pt x="84" y="45"/>
                        <a:pt x="75" y="71"/>
                      </a:cubicBezTo>
                      <a:cubicBezTo>
                        <a:pt x="66" y="97"/>
                        <a:pt x="55" y="137"/>
                        <a:pt x="43" y="159"/>
                      </a:cubicBezTo>
                      <a:cubicBezTo>
                        <a:pt x="31" y="181"/>
                        <a:pt x="0" y="192"/>
                        <a:pt x="3" y="203"/>
                      </a:cubicBezTo>
                      <a:cubicBezTo>
                        <a:pt x="6" y="214"/>
                        <a:pt x="45" y="218"/>
                        <a:pt x="63" y="227"/>
                      </a:cubicBezTo>
                      <a:cubicBezTo>
                        <a:pt x="81" y="236"/>
                        <a:pt x="103" y="240"/>
                        <a:pt x="111" y="255"/>
                      </a:cubicBezTo>
                      <a:cubicBezTo>
                        <a:pt x="119" y="270"/>
                        <a:pt x="110" y="301"/>
                        <a:pt x="111" y="315"/>
                      </a:cubicBezTo>
                      <a:cubicBezTo>
                        <a:pt x="112" y="329"/>
                        <a:pt x="103" y="335"/>
                        <a:pt x="119" y="339"/>
                      </a:cubicBezTo>
                      <a:cubicBezTo>
                        <a:pt x="135" y="343"/>
                        <a:pt x="173" y="341"/>
                        <a:pt x="191" y="33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1BD7F"/>
                    </a:gs>
                    <a:gs pos="50000">
                      <a:srgbClr val="596B66"/>
                    </a:gs>
                    <a:gs pos="100000">
                      <a:srgbClr val="A1BD7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" name="Google Shape;28;p32"/>
              <p:cNvGrpSpPr/>
              <p:nvPr/>
            </p:nvGrpSpPr>
            <p:grpSpPr>
              <a:xfrm rot="-464120">
                <a:off x="4875" y="1532"/>
                <a:ext cx="684" cy="1844"/>
                <a:chOff x="4374" y="570"/>
                <a:chExt cx="1476" cy="3451"/>
              </a:xfrm>
            </p:grpSpPr>
            <p:sp>
              <p:nvSpPr>
                <p:cNvPr id="29" name="Google Shape;29;p32"/>
                <p:cNvSpPr/>
                <p:nvPr/>
              </p:nvSpPr>
              <p:spPr>
                <a:xfrm>
                  <a:off x="5102" y="612"/>
                  <a:ext cx="289" cy="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181" extrusionOk="0">
                      <a:moveTo>
                        <a:pt x="14" y="168"/>
                      </a:moveTo>
                      <a:cubicBezTo>
                        <a:pt x="0" y="155"/>
                        <a:pt x="16" y="40"/>
                        <a:pt x="22" y="20"/>
                      </a:cubicBezTo>
                      <a:cubicBezTo>
                        <a:pt x="28" y="0"/>
                        <a:pt x="39" y="50"/>
                        <a:pt x="50" y="48"/>
                      </a:cubicBezTo>
                      <a:cubicBezTo>
                        <a:pt x="61" y="46"/>
                        <a:pt x="77" y="10"/>
                        <a:pt x="86" y="8"/>
                      </a:cubicBezTo>
                      <a:cubicBezTo>
                        <a:pt x="95" y="6"/>
                        <a:pt x="96" y="35"/>
                        <a:pt x="106" y="36"/>
                      </a:cubicBezTo>
                      <a:cubicBezTo>
                        <a:pt x="116" y="37"/>
                        <a:pt x="135" y="13"/>
                        <a:pt x="146" y="12"/>
                      </a:cubicBezTo>
                      <a:cubicBezTo>
                        <a:pt x="157" y="11"/>
                        <a:pt x="163" y="28"/>
                        <a:pt x="174" y="28"/>
                      </a:cubicBezTo>
                      <a:cubicBezTo>
                        <a:pt x="185" y="28"/>
                        <a:pt x="197" y="12"/>
                        <a:pt x="210" y="12"/>
                      </a:cubicBezTo>
                      <a:cubicBezTo>
                        <a:pt x="223" y="12"/>
                        <a:pt x="241" y="23"/>
                        <a:pt x="254" y="28"/>
                      </a:cubicBezTo>
                      <a:cubicBezTo>
                        <a:pt x="267" y="33"/>
                        <a:pt x="293" y="31"/>
                        <a:pt x="286" y="40"/>
                      </a:cubicBezTo>
                      <a:cubicBezTo>
                        <a:pt x="279" y="49"/>
                        <a:pt x="240" y="71"/>
                        <a:pt x="210" y="80"/>
                      </a:cubicBezTo>
                      <a:cubicBezTo>
                        <a:pt x="180" y="89"/>
                        <a:pt x="139" y="79"/>
                        <a:pt x="106" y="96"/>
                      </a:cubicBezTo>
                      <a:cubicBezTo>
                        <a:pt x="73" y="113"/>
                        <a:pt x="28" y="181"/>
                        <a:pt x="14" y="168"/>
                      </a:cubicBezTo>
                      <a:close/>
                    </a:path>
                  </a:pathLst>
                </a:custGeom>
                <a:solidFill>
                  <a:srgbClr val="E1A3B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" name="Google Shape;30;p32"/>
                <p:cNvSpPr/>
                <p:nvPr/>
              </p:nvSpPr>
              <p:spPr>
                <a:xfrm>
                  <a:off x="4402" y="1077"/>
                  <a:ext cx="179" cy="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206" extrusionOk="0">
                      <a:moveTo>
                        <a:pt x="47" y="4"/>
                      </a:moveTo>
                      <a:cubicBezTo>
                        <a:pt x="31" y="0"/>
                        <a:pt x="17" y="39"/>
                        <a:pt x="15" y="52"/>
                      </a:cubicBezTo>
                      <a:cubicBezTo>
                        <a:pt x="13" y="65"/>
                        <a:pt x="37" y="72"/>
                        <a:pt x="35" y="80"/>
                      </a:cubicBezTo>
                      <a:cubicBezTo>
                        <a:pt x="33" y="88"/>
                        <a:pt x="2" y="91"/>
                        <a:pt x="3" y="100"/>
                      </a:cubicBezTo>
                      <a:cubicBezTo>
                        <a:pt x="4" y="109"/>
                        <a:pt x="42" y="125"/>
                        <a:pt x="43" y="136"/>
                      </a:cubicBezTo>
                      <a:cubicBezTo>
                        <a:pt x="44" y="147"/>
                        <a:pt x="0" y="156"/>
                        <a:pt x="7" y="164"/>
                      </a:cubicBezTo>
                      <a:cubicBezTo>
                        <a:pt x="14" y="172"/>
                        <a:pt x="55" y="180"/>
                        <a:pt x="83" y="184"/>
                      </a:cubicBezTo>
                      <a:cubicBezTo>
                        <a:pt x="111" y="188"/>
                        <a:pt x="170" y="206"/>
                        <a:pt x="175" y="188"/>
                      </a:cubicBezTo>
                      <a:cubicBezTo>
                        <a:pt x="180" y="170"/>
                        <a:pt x="133" y="105"/>
                        <a:pt x="111" y="76"/>
                      </a:cubicBezTo>
                      <a:cubicBezTo>
                        <a:pt x="89" y="47"/>
                        <a:pt x="63" y="8"/>
                        <a:pt x="47" y="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7B7CA"/>
                    </a:gs>
                    <a:gs pos="100000">
                      <a:srgbClr val="FBE9F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" name="Google Shape;31;p32"/>
                <p:cNvSpPr/>
                <p:nvPr/>
              </p:nvSpPr>
              <p:spPr>
                <a:xfrm>
                  <a:off x="4374" y="1040"/>
                  <a:ext cx="315" cy="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" h="225" extrusionOk="0">
                      <a:moveTo>
                        <a:pt x="75" y="5"/>
                      </a:moveTo>
                      <a:cubicBezTo>
                        <a:pt x="54" y="0"/>
                        <a:pt x="42" y="5"/>
                        <a:pt x="31" y="13"/>
                      </a:cubicBezTo>
                      <a:cubicBezTo>
                        <a:pt x="20" y="21"/>
                        <a:pt x="0" y="46"/>
                        <a:pt x="11" y="53"/>
                      </a:cubicBezTo>
                      <a:cubicBezTo>
                        <a:pt x="22" y="60"/>
                        <a:pt x="80" y="44"/>
                        <a:pt x="99" y="53"/>
                      </a:cubicBezTo>
                      <a:cubicBezTo>
                        <a:pt x="118" y="62"/>
                        <a:pt x="117" y="86"/>
                        <a:pt x="127" y="109"/>
                      </a:cubicBezTo>
                      <a:cubicBezTo>
                        <a:pt x="137" y="132"/>
                        <a:pt x="140" y="170"/>
                        <a:pt x="159" y="189"/>
                      </a:cubicBezTo>
                      <a:cubicBezTo>
                        <a:pt x="178" y="208"/>
                        <a:pt x="219" y="225"/>
                        <a:pt x="243" y="221"/>
                      </a:cubicBezTo>
                      <a:cubicBezTo>
                        <a:pt x="267" y="217"/>
                        <a:pt x="318" y="195"/>
                        <a:pt x="303" y="165"/>
                      </a:cubicBezTo>
                      <a:cubicBezTo>
                        <a:pt x="288" y="135"/>
                        <a:pt x="194" y="64"/>
                        <a:pt x="155" y="41"/>
                      </a:cubicBezTo>
                      <a:cubicBezTo>
                        <a:pt x="116" y="18"/>
                        <a:pt x="96" y="10"/>
                        <a:pt x="75" y="5"/>
                      </a:cubicBezTo>
                      <a:close/>
                    </a:path>
                  </a:pathLst>
                </a:custGeom>
                <a:solidFill>
                  <a:srgbClr val="E1A3B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" name="Google Shape;32;p32"/>
                <p:cNvSpPr/>
                <p:nvPr/>
              </p:nvSpPr>
              <p:spPr>
                <a:xfrm>
                  <a:off x="4458" y="726"/>
                  <a:ext cx="617" cy="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" h="278" extrusionOk="0">
                      <a:moveTo>
                        <a:pt x="7" y="261"/>
                      </a:moveTo>
                      <a:cubicBezTo>
                        <a:pt x="0" y="248"/>
                        <a:pt x="1" y="210"/>
                        <a:pt x="7" y="197"/>
                      </a:cubicBezTo>
                      <a:cubicBezTo>
                        <a:pt x="13" y="184"/>
                        <a:pt x="36" y="195"/>
                        <a:pt x="43" y="185"/>
                      </a:cubicBezTo>
                      <a:cubicBezTo>
                        <a:pt x="50" y="175"/>
                        <a:pt x="41" y="144"/>
                        <a:pt x="47" y="137"/>
                      </a:cubicBezTo>
                      <a:cubicBezTo>
                        <a:pt x="53" y="130"/>
                        <a:pt x="72" y="148"/>
                        <a:pt x="79" y="141"/>
                      </a:cubicBezTo>
                      <a:cubicBezTo>
                        <a:pt x="86" y="134"/>
                        <a:pt x="80" y="105"/>
                        <a:pt x="91" y="97"/>
                      </a:cubicBezTo>
                      <a:cubicBezTo>
                        <a:pt x="102" y="89"/>
                        <a:pt x="128" y="102"/>
                        <a:pt x="143" y="93"/>
                      </a:cubicBezTo>
                      <a:cubicBezTo>
                        <a:pt x="158" y="84"/>
                        <a:pt x="168" y="52"/>
                        <a:pt x="179" y="45"/>
                      </a:cubicBezTo>
                      <a:cubicBezTo>
                        <a:pt x="190" y="38"/>
                        <a:pt x="197" y="57"/>
                        <a:pt x="207" y="53"/>
                      </a:cubicBezTo>
                      <a:cubicBezTo>
                        <a:pt x="217" y="49"/>
                        <a:pt x="226" y="25"/>
                        <a:pt x="239" y="21"/>
                      </a:cubicBezTo>
                      <a:cubicBezTo>
                        <a:pt x="252" y="17"/>
                        <a:pt x="274" y="32"/>
                        <a:pt x="287" y="29"/>
                      </a:cubicBezTo>
                      <a:cubicBezTo>
                        <a:pt x="300" y="26"/>
                        <a:pt x="302" y="0"/>
                        <a:pt x="315" y="1"/>
                      </a:cubicBezTo>
                      <a:cubicBezTo>
                        <a:pt x="328" y="2"/>
                        <a:pt x="344" y="32"/>
                        <a:pt x="363" y="37"/>
                      </a:cubicBezTo>
                      <a:cubicBezTo>
                        <a:pt x="382" y="42"/>
                        <a:pt x="414" y="33"/>
                        <a:pt x="431" y="33"/>
                      </a:cubicBezTo>
                      <a:cubicBezTo>
                        <a:pt x="448" y="33"/>
                        <a:pt x="452" y="31"/>
                        <a:pt x="463" y="37"/>
                      </a:cubicBezTo>
                      <a:cubicBezTo>
                        <a:pt x="474" y="43"/>
                        <a:pt x="485" y="70"/>
                        <a:pt x="495" y="69"/>
                      </a:cubicBezTo>
                      <a:cubicBezTo>
                        <a:pt x="505" y="68"/>
                        <a:pt x="514" y="32"/>
                        <a:pt x="523" y="33"/>
                      </a:cubicBezTo>
                      <a:cubicBezTo>
                        <a:pt x="532" y="34"/>
                        <a:pt x="540" y="75"/>
                        <a:pt x="547" y="77"/>
                      </a:cubicBezTo>
                      <a:cubicBezTo>
                        <a:pt x="554" y="79"/>
                        <a:pt x="556" y="41"/>
                        <a:pt x="567" y="45"/>
                      </a:cubicBezTo>
                      <a:cubicBezTo>
                        <a:pt x="578" y="49"/>
                        <a:pt x="618" y="76"/>
                        <a:pt x="615" y="101"/>
                      </a:cubicBezTo>
                      <a:cubicBezTo>
                        <a:pt x="612" y="126"/>
                        <a:pt x="592" y="189"/>
                        <a:pt x="547" y="193"/>
                      </a:cubicBezTo>
                      <a:cubicBezTo>
                        <a:pt x="502" y="197"/>
                        <a:pt x="396" y="122"/>
                        <a:pt x="347" y="125"/>
                      </a:cubicBezTo>
                      <a:cubicBezTo>
                        <a:pt x="298" y="128"/>
                        <a:pt x="285" y="192"/>
                        <a:pt x="251" y="209"/>
                      </a:cubicBezTo>
                      <a:cubicBezTo>
                        <a:pt x="217" y="226"/>
                        <a:pt x="176" y="214"/>
                        <a:pt x="143" y="225"/>
                      </a:cubicBezTo>
                      <a:cubicBezTo>
                        <a:pt x="110" y="236"/>
                        <a:pt x="74" y="268"/>
                        <a:pt x="51" y="273"/>
                      </a:cubicBezTo>
                      <a:cubicBezTo>
                        <a:pt x="28" y="278"/>
                        <a:pt x="14" y="274"/>
                        <a:pt x="7" y="26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1A3BC"/>
                    </a:gs>
                    <a:gs pos="100000">
                      <a:srgbClr val="FEC4DB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" name="Google Shape;33;p32"/>
                <p:cNvSpPr/>
                <p:nvPr/>
              </p:nvSpPr>
              <p:spPr>
                <a:xfrm>
                  <a:off x="4403" y="760"/>
                  <a:ext cx="753" cy="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609" extrusionOk="0">
                      <a:moveTo>
                        <a:pt x="333" y="518"/>
                      </a:moveTo>
                      <a:cubicBezTo>
                        <a:pt x="263" y="489"/>
                        <a:pt x="226" y="459"/>
                        <a:pt x="189" y="430"/>
                      </a:cubicBezTo>
                      <a:cubicBezTo>
                        <a:pt x="152" y="401"/>
                        <a:pt x="143" y="371"/>
                        <a:pt x="113" y="346"/>
                      </a:cubicBezTo>
                      <a:cubicBezTo>
                        <a:pt x="83" y="321"/>
                        <a:pt x="18" y="295"/>
                        <a:pt x="9" y="278"/>
                      </a:cubicBezTo>
                      <a:cubicBezTo>
                        <a:pt x="0" y="261"/>
                        <a:pt x="50" y="257"/>
                        <a:pt x="57" y="246"/>
                      </a:cubicBezTo>
                      <a:cubicBezTo>
                        <a:pt x="64" y="235"/>
                        <a:pt x="43" y="220"/>
                        <a:pt x="49" y="214"/>
                      </a:cubicBezTo>
                      <a:cubicBezTo>
                        <a:pt x="55" y="208"/>
                        <a:pt x="86" y="218"/>
                        <a:pt x="93" y="210"/>
                      </a:cubicBezTo>
                      <a:cubicBezTo>
                        <a:pt x="100" y="202"/>
                        <a:pt x="87" y="173"/>
                        <a:pt x="93" y="166"/>
                      </a:cubicBezTo>
                      <a:cubicBezTo>
                        <a:pt x="99" y="159"/>
                        <a:pt x="121" y="173"/>
                        <a:pt x="129" y="166"/>
                      </a:cubicBezTo>
                      <a:cubicBezTo>
                        <a:pt x="137" y="159"/>
                        <a:pt x="132" y="133"/>
                        <a:pt x="141" y="126"/>
                      </a:cubicBezTo>
                      <a:cubicBezTo>
                        <a:pt x="150" y="119"/>
                        <a:pt x="172" y="133"/>
                        <a:pt x="181" y="126"/>
                      </a:cubicBezTo>
                      <a:cubicBezTo>
                        <a:pt x="190" y="119"/>
                        <a:pt x="183" y="92"/>
                        <a:pt x="193" y="86"/>
                      </a:cubicBezTo>
                      <a:cubicBezTo>
                        <a:pt x="203" y="80"/>
                        <a:pt x="232" y="97"/>
                        <a:pt x="241" y="90"/>
                      </a:cubicBezTo>
                      <a:cubicBezTo>
                        <a:pt x="250" y="83"/>
                        <a:pt x="238" y="53"/>
                        <a:pt x="245" y="46"/>
                      </a:cubicBezTo>
                      <a:cubicBezTo>
                        <a:pt x="252" y="39"/>
                        <a:pt x="273" y="53"/>
                        <a:pt x="285" y="46"/>
                      </a:cubicBezTo>
                      <a:cubicBezTo>
                        <a:pt x="297" y="39"/>
                        <a:pt x="302" y="4"/>
                        <a:pt x="317" y="2"/>
                      </a:cubicBezTo>
                      <a:cubicBezTo>
                        <a:pt x="332" y="0"/>
                        <a:pt x="359" y="31"/>
                        <a:pt x="377" y="34"/>
                      </a:cubicBezTo>
                      <a:cubicBezTo>
                        <a:pt x="395" y="37"/>
                        <a:pt x="411" y="15"/>
                        <a:pt x="425" y="18"/>
                      </a:cubicBezTo>
                      <a:cubicBezTo>
                        <a:pt x="439" y="21"/>
                        <a:pt x="441" y="45"/>
                        <a:pt x="461" y="54"/>
                      </a:cubicBezTo>
                      <a:cubicBezTo>
                        <a:pt x="481" y="63"/>
                        <a:pt x="528" y="63"/>
                        <a:pt x="545" y="70"/>
                      </a:cubicBezTo>
                      <a:cubicBezTo>
                        <a:pt x="562" y="77"/>
                        <a:pt x="556" y="97"/>
                        <a:pt x="565" y="98"/>
                      </a:cubicBezTo>
                      <a:cubicBezTo>
                        <a:pt x="574" y="99"/>
                        <a:pt x="586" y="73"/>
                        <a:pt x="597" y="78"/>
                      </a:cubicBezTo>
                      <a:cubicBezTo>
                        <a:pt x="608" y="83"/>
                        <a:pt x="613" y="116"/>
                        <a:pt x="629" y="126"/>
                      </a:cubicBezTo>
                      <a:cubicBezTo>
                        <a:pt x="645" y="136"/>
                        <a:pt x="681" y="111"/>
                        <a:pt x="693" y="138"/>
                      </a:cubicBezTo>
                      <a:cubicBezTo>
                        <a:pt x="705" y="165"/>
                        <a:pt x="692" y="253"/>
                        <a:pt x="701" y="286"/>
                      </a:cubicBezTo>
                      <a:cubicBezTo>
                        <a:pt x="710" y="319"/>
                        <a:pt x="744" y="314"/>
                        <a:pt x="749" y="338"/>
                      </a:cubicBezTo>
                      <a:cubicBezTo>
                        <a:pt x="754" y="362"/>
                        <a:pt x="740" y="396"/>
                        <a:pt x="729" y="430"/>
                      </a:cubicBezTo>
                      <a:cubicBezTo>
                        <a:pt x="718" y="464"/>
                        <a:pt x="701" y="513"/>
                        <a:pt x="681" y="542"/>
                      </a:cubicBezTo>
                      <a:cubicBezTo>
                        <a:pt x="661" y="571"/>
                        <a:pt x="667" y="609"/>
                        <a:pt x="609" y="606"/>
                      </a:cubicBezTo>
                      <a:cubicBezTo>
                        <a:pt x="551" y="603"/>
                        <a:pt x="403" y="547"/>
                        <a:pt x="333" y="51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C4DB"/>
                    </a:gs>
                    <a:gs pos="100000">
                      <a:srgbClr val="FFE5F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" name="Google Shape;34;p32"/>
                <p:cNvSpPr/>
                <p:nvPr/>
              </p:nvSpPr>
              <p:spPr>
                <a:xfrm>
                  <a:off x="4580" y="1154"/>
                  <a:ext cx="604" cy="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359" extrusionOk="0">
                      <a:moveTo>
                        <a:pt x="499" y="7"/>
                      </a:moveTo>
                      <a:cubicBezTo>
                        <a:pt x="476" y="0"/>
                        <a:pt x="480" y="126"/>
                        <a:pt x="455" y="135"/>
                      </a:cubicBezTo>
                      <a:cubicBezTo>
                        <a:pt x="430" y="144"/>
                        <a:pt x="374" y="64"/>
                        <a:pt x="351" y="59"/>
                      </a:cubicBezTo>
                      <a:cubicBezTo>
                        <a:pt x="328" y="54"/>
                        <a:pt x="340" y="108"/>
                        <a:pt x="319" y="107"/>
                      </a:cubicBezTo>
                      <a:cubicBezTo>
                        <a:pt x="298" y="106"/>
                        <a:pt x="237" y="55"/>
                        <a:pt x="223" y="55"/>
                      </a:cubicBezTo>
                      <a:cubicBezTo>
                        <a:pt x="209" y="55"/>
                        <a:pt x="256" y="111"/>
                        <a:pt x="235" y="107"/>
                      </a:cubicBezTo>
                      <a:cubicBezTo>
                        <a:pt x="214" y="103"/>
                        <a:pt x="120" y="38"/>
                        <a:pt x="99" y="31"/>
                      </a:cubicBezTo>
                      <a:cubicBezTo>
                        <a:pt x="78" y="24"/>
                        <a:pt x="127" y="64"/>
                        <a:pt x="111" y="63"/>
                      </a:cubicBezTo>
                      <a:cubicBezTo>
                        <a:pt x="95" y="62"/>
                        <a:pt x="6" y="12"/>
                        <a:pt x="3" y="23"/>
                      </a:cubicBezTo>
                      <a:cubicBezTo>
                        <a:pt x="0" y="34"/>
                        <a:pt x="60" y="102"/>
                        <a:pt x="91" y="131"/>
                      </a:cubicBezTo>
                      <a:cubicBezTo>
                        <a:pt x="122" y="160"/>
                        <a:pt x="146" y="170"/>
                        <a:pt x="187" y="195"/>
                      </a:cubicBezTo>
                      <a:cubicBezTo>
                        <a:pt x="228" y="220"/>
                        <a:pt x="293" y="253"/>
                        <a:pt x="339" y="279"/>
                      </a:cubicBezTo>
                      <a:cubicBezTo>
                        <a:pt x="385" y="305"/>
                        <a:pt x="430" y="359"/>
                        <a:pt x="463" y="351"/>
                      </a:cubicBezTo>
                      <a:cubicBezTo>
                        <a:pt x="496" y="343"/>
                        <a:pt x="517" y="260"/>
                        <a:pt x="539" y="231"/>
                      </a:cubicBezTo>
                      <a:cubicBezTo>
                        <a:pt x="561" y="202"/>
                        <a:pt x="602" y="211"/>
                        <a:pt x="595" y="175"/>
                      </a:cubicBezTo>
                      <a:cubicBezTo>
                        <a:pt x="588" y="139"/>
                        <a:pt x="522" y="14"/>
                        <a:pt x="499" y="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E5F0"/>
                    </a:gs>
                    <a:gs pos="100000">
                      <a:srgbClr val="D0DEC0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" name="Google Shape;35;p32"/>
                <p:cNvSpPr/>
                <p:nvPr/>
              </p:nvSpPr>
              <p:spPr>
                <a:xfrm>
                  <a:off x="5188" y="570"/>
                  <a:ext cx="662" cy="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910" extrusionOk="0">
                      <a:moveTo>
                        <a:pt x="21" y="747"/>
                      </a:moveTo>
                      <a:cubicBezTo>
                        <a:pt x="32" y="696"/>
                        <a:pt x="47" y="597"/>
                        <a:pt x="81" y="483"/>
                      </a:cubicBezTo>
                      <a:cubicBezTo>
                        <a:pt x="115" y="369"/>
                        <a:pt x="196" y="126"/>
                        <a:pt x="225" y="63"/>
                      </a:cubicBezTo>
                      <a:cubicBezTo>
                        <a:pt x="254" y="0"/>
                        <a:pt x="247" y="101"/>
                        <a:pt x="257" y="107"/>
                      </a:cubicBezTo>
                      <a:cubicBezTo>
                        <a:pt x="267" y="113"/>
                        <a:pt x="276" y="94"/>
                        <a:pt x="285" y="99"/>
                      </a:cubicBezTo>
                      <a:cubicBezTo>
                        <a:pt x="294" y="104"/>
                        <a:pt x="297" y="129"/>
                        <a:pt x="309" y="135"/>
                      </a:cubicBezTo>
                      <a:cubicBezTo>
                        <a:pt x="321" y="141"/>
                        <a:pt x="349" y="128"/>
                        <a:pt x="357" y="135"/>
                      </a:cubicBezTo>
                      <a:cubicBezTo>
                        <a:pt x="365" y="142"/>
                        <a:pt x="349" y="169"/>
                        <a:pt x="357" y="175"/>
                      </a:cubicBezTo>
                      <a:cubicBezTo>
                        <a:pt x="365" y="181"/>
                        <a:pt x="396" y="166"/>
                        <a:pt x="405" y="171"/>
                      </a:cubicBezTo>
                      <a:cubicBezTo>
                        <a:pt x="414" y="176"/>
                        <a:pt x="405" y="198"/>
                        <a:pt x="413" y="203"/>
                      </a:cubicBezTo>
                      <a:cubicBezTo>
                        <a:pt x="421" y="208"/>
                        <a:pt x="444" y="190"/>
                        <a:pt x="453" y="199"/>
                      </a:cubicBezTo>
                      <a:cubicBezTo>
                        <a:pt x="462" y="208"/>
                        <a:pt x="456" y="251"/>
                        <a:pt x="465" y="259"/>
                      </a:cubicBezTo>
                      <a:cubicBezTo>
                        <a:pt x="474" y="267"/>
                        <a:pt x="494" y="242"/>
                        <a:pt x="505" y="247"/>
                      </a:cubicBezTo>
                      <a:cubicBezTo>
                        <a:pt x="516" y="252"/>
                        <a:pt x="518" y="285"/>
                        <a:pt x="529" y="291"/>
                      </a:cubicBezTo>
                      <a:cubicBezTo>
                        <a:pt x="540" y="297"/>
                        <a:pt x="563" y="276"/>
                        <a:pt x="569" y="283"/>
                      </a:cubicBezTo>
                      <a:cubicBezTo>
                        <a:pt x="575" y="290"/>
                        <a:pt x="562" y="316"/>
                        <a:pt x="565" y="331"/>
                      </a:cubicBezTo>
                      <a:cubicBezTo>
                        <a:pt x="568" y="346"/>
                        <a:pt x="575" y="364"/>
                        <a:pt x="585" y="375"/>
                      </a:cubicBezTo>
                      <a:cubicBezTo>
                        <a:pt x="595" y="386"/>
                        <a:pt x="619" y="384"/>
                        <a:pt x="625" y="395"/>
                      </a:cubicBezTo>
                      <a:cubicBezTo>
                        <a:pt x="631" y="406"/>
                        <a:pt x="618" y="425"/>
                        <a:pt x="621" y="439"/>
                      </a:cubicBezTo>
                      <a:cubicBezTo>
                        <a:pt x="624" y="453"/>
                        <a:pt x="635" y="467"/>
                        <a:pt x="641" y="479"/>
                      </a:cubicBezTo>
                      <a:cubicBezTo>
                        <a:pt x="647" y="491"/>
                        <a:pt x="660" y="501"/>
                        <a:pt x="657" y="511"/>
                      </a:cubicBezTo>
                      <a:cubicBezTo>
                        <a:pt x="654" y="521"/>
                        <a:pt x="626" y="528"/>
                        <a:pt x="625" y="539"/>
                      </a:cubicBezTo>
                      <a:cubicBezTo>
                        <a:pt x="624" y="550"/>
                        <a:pt x="650" y="564"/>
                        <a:pt x="653" y="575"/>
                      </a:cubicBezTo>
                      <a:cubicBezTo>
                        <a:pt x="656" y="586"/>
                        <a:pt x="640" y="596"/>
                        <a:pt x="641" y="603"/>
                      </a:cubicBezTo>
                      <a:cubicBezTo>
                        <a:pt x="642" y="610"/>
                        <a:pt x="660" y="610"/>
                        <a:pt x="661" y="619"/>
                      </a:cubicBezTo>
                      <a:cubicBezTo>
                        <a:pt x="662" y="628"/>
                        <a:pt x="651" y="645"/>
                        <a:pt x="645" y="655"/>
                      </a:cubicBezTo>
                      <a:cubicBezTo>
                        <a:pt x="639" y="665"/>
                        <a:pt x="644" y="661"/>
                        <a:pt x="625" y="679"/>
                      </a:cubicBezTo>
                      <a:cubicBezTo>
                        <a:pt x="606" y="697"/>
                        <a:pt x="563" y="728"/>
                        <a:pt x="529" y="763"/>
                      </a:cubicBezTo>
                      <a:cubicBezTo>
                        <a:pt x="495" y="798"/>
                        <a:pt x="457" y="872"/>
                        <a:pt x="421" y="891"/>
                      </a:cubicBezTo>
                      <a:cubicBezTo>
                        <a:pt x="385" y="910"/>
                        <a:pt x="347" y="883"/>
                        <a:pt x="313" y="879"/>
                      </a:cubicBezTo>
                      <a:cubicBezTo>
                        <a:pt x="279" y="875"/>
                        <a:pt x="248" y="866"/>
                        <a:pt x="217" y="867"/>
                      </a:cubicBezTo>
                      <a:cubicBezTo>
                        <a:pt x="186" y="868"/>
                        <a:pt x="158" y="900"/>
                        <a:pt x="125" y="887"/>
                      </a:cubicBezTo>
                      <a:cubicBezTo>
                        <a:pt x="92" y="874"/>
                        <a:pt x="34" y="814"/>
                        <a:pt x="17" y="791"/>
                      </a:cubicBezTo>
                      <a:cubicBezTo>
                        <a:pt x="0" y="768"/>
                        <a:pt x="10" y="798"/>
                        <a:pt x="21" y="7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7B7CA"/>
                    </a:gs>
                    <a:gs pos="100000">
                      <a:srgbClr val="FBE9F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" name="Google Shape;36;p32"/>
                <p:cNvSpPr/>
                <p:nvPr/>
              </p:nvSpPr>
              <p:spPr>
                <a:xfrm>
                  <a:off x="5255" y="922"/>
                  <a:ext cx="395" cy="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" h="568" extrusionOk="0">
                      <a:moveTo>
                        <a:pt x="0" y="457"/>
                      </a:moveTo>
                      <a:cubicBezTo>
                        <a:pt x="0" y="422"/>
                        <a:pt x="14" y="387"/>
                        <a:pt x="32" y="349"/>
                      </a:cubicBezTo>
                      <a:cubicBezTo>
                        <a:pt x="50" y="311"/>
                        <a:pt x="81" y="281"/>
                        <a:pt x="108" y="225"/>
                      </a:cubicBezTo>
                      <a:cubicBezTo>
                        <a:pt x="135" y="169"/>
                        <a:pt x="181" y="26"/>
                        <a:pt x="192" y="13"/>
                      </a:cubicBezTo>
                      <a:cubicBezTo>
                        <a:pt x="203" y="0"/>
                        <a:pt x="171" y="131"/>
                        <a:pt x="176" y="149"/>
                      </a:cubicBezTo>
                      <a:cubicBezTo>
                        <a:pt x="181" y="167"/>
                        <a:pt x="217" y="104"/>
                        <a:pt x="220" y="121"/>
                      </a:cubicBezTo>
                      <a:cubicBezTo>
                        <a:pt x="223" y="138"/>
                        <a:pt x="183" y="237"/>
                        <a:pt x="192" y="249"/>
                      </a:cubicBezTo>
                      <a:cubicBezTo>
                        <a:pt x="201" y="261"/>
                        <a:pt x="269" y="183"/>
                        <a:pt x="276" y="193"/>
                      </a:cubicBezTo>
                      <a:cubicBezTo>
                        <a:pt x="283" y="203"/>
                        <a:pt x="213" y="298"/>
                        <a:pt x="232" y="309"/>
                      </a:cubicBezTo>
                      <a:cubicBezTo>
                        <a:pt x="251" y="320"/>
                        <a:pt x="384" y="248"/>
                        <a:pt x="388" y="261"/>
                      </a:cubicBezTo>
                      <a:cubicBezTo>
                        <a:pt x="392" y="274"/>
                        <a:pt x="272" y="360"/>
                        <a:pt x="256" y="385"/>
                      </a:cubicBezTo>
                      <a:cubicBezTo>
                        <a:pt x="240" y="410"/>
                        <a:pt x="301" y="394"/>
                        <a:pt x="292" y="409"/>
                      </a:cubicBezTo>
                      <a:cubicBezTo>
                        <a:pt x="283" y="424"/>
                        <a:pt x="233" y="455"/>
                        <a:pt x="204" y="473"/>
                      </a:cubicBezTo>
                      <a:cubicBezTo>
                        <a:pt x="175" y="491"/>
                        <a:pt x="149" y="503"/>
                        <a:pt x="120" y="517"/>
                      </a:cubicBezTo>
                      <a:cubicBezTo>
                        <a:pt x="91" y="531"/>
                        <a:pt x="52" y="568"/>
                        <a:pt x="32" y="557"/>
                      </a:cubicBezTo>
                      <a:cubicBezTo>
                        <a:pt x="12" y="546"/>
                        <a:pt x="0" y="492"/>
                        <a:pt x="0" y="45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7B7CA"/>
                    </a:gs>
                    <a:gs pos="100000">
                      <a:srgbClr val="FBE9F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" name="Google Shape;37;p32"/>
                <p:cNvSpPr/>
                <p:nvPr/>
              </p:nvSpPr>
              <p:spPr>
                <a:xfrm>
                  <a:off x="4957" y="623"/>
                  <a:ext cx="464" cy="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741" extrusionOk="0">
                      <a:moveTo>
                        <a:pt x="193" y="705"/>
                      </a:moveTo>
                      <a:cubicBezTo>
                        <a:pt x="174" y="690"/>
                        <a:pt x="163" y="656"/>
                        <a:pt x="141" y="629"/>
                      </a:cubicBezTo>
                      <a:cubicBezTo>
                        <a:pt x="119" y="602"/>
                        <a:pt x="80" y="577"/>
                        <a:pt x="61" y="545"/>
                      </a:cubicBezTo>
                      <a:cubicBezTo>
                        <a:pt x="42" y="513"/>
                        <a:pt x="35" y="466"/>
                        <a:pt x="25" y="437"/>
                      </a:cubicBezTo>
                      <a:cubicBezTo>
                        <a:pt x="15" y="408"/>
                        <a:pt x="2" y="397"/>
                        <a:pt x="1" y="369"/>
                      </a:cubicBezTo>
                      <a:cubicBezTo>
                        <a:pt x="0" y="341"/>
                        <a:pt x="6" y="284"/>
                        <a:pt x="17" y="269"/>
                      </a:cubicBezTo>
                      <a:cubicBezTo>
                        <a:pt x="28" y="254"/>
                        <a:pt x="58" y="286"/>
                        <a:pt x="65" y="281"/>
                      </a:cubicBezTo>
                      <a:cubicBezTo>
                        <a:pt x="72" y="276"/>
                        <a:pt x="56" y="245"/>
                        <a:pt x="61" y="237"/>
                      </a:cubicBezTo>
                      <a:cubicBezTo>
                        <a:pt x="66" y="229"/>
                        <a:pt x="92" y="245"/>
                        <a:pt x="93" y="233"/>
                      </a:cubicBezTo>
                      <a:cubicBezTo>
                        <a:pt x="94" y="221"/>
                        <a:pt x="67" y="175"/>
                        <a:pt x="69" y="165"/>
                      </a:cubicBezTo>
                      <a:cubicBezTo>
                        <a:pt x="71" y="155"/>
                        <a:pt x="98" y="180"/>
                        <a:pt x="105" y="173"/>
                      </a:cubicBezTo>
                      <a:cubicBezTo>
                        <a:pt x="112" y="166"/>
                        <a:pt x="104" y="130"/>
                        <a:pt x="113" y="125"/>
                      </a:cubicBezTo>
                      <a:cubicBezTo>
                        <a:pt x="122" y="120"/>
                        <a:pt x="153" y="146"/>
                        <a:pt x="161" y="141"/>
                      </a:cubicBezTo>
                      <a:cubicBezTo>
                        <a:pt x="169" y="136"/>
                        <a:pt x="155" y="100"/>
                        <a:pt x="161" y="93"/>
                      </a:cubicBezTo>
                      <a:cubicBezTo>
                        <a:pt x="167" y="86"/>
                        <a:pt x="184" y="101"/>
                        <a:pt x="197" y="97"/>
                      </a:cubicBezTo>
                      <a:cubicBezTo>
                        <a:pt x="210" y="93"/>
                        <a:pt x="222" y="69"/>
                        <a:pt x="237" y="69"/>
                      </a:cubicBezTo>
                      <a:cubicBezTo>
                        <a:pt x="252" y="69"/>
                        <a:pt x="274" y="104"/>
                        <a:pt x="285" y="97"/>
                      </a:cubicBezTo>
                      <a:cubicBezTo>
                        <a:pt x="296" y="90"/>
                        <a:pt x="291" y="38"/>
                        <a:pt x="301" y="25"/>
                      </a:cubicBezTo>
                      <a:cubicBezTo>
                        <a:pt x="311" y="12"/>
                        <a:pt x="332" y="14"/>
                        <a:pt x="345" y="17"/>
                      </a:cubicBezTo>
                      <a:cubicBezTo>
                        <a:pt x="358" y="20"/>
                        <a:pt x="369" y="44"/>
                        <a:pt x="381" y="41"/>
                      </a:cubicBezTo>
                      <a:cubicBezTo>
                        <a:pt x="393" y="38"/>
                        <a:pt x="404" y="2"/>
                        <a:pt x="417" y="1"/>
                      </a:cubicBezTo>
                      <a:cubicBezTo>
                        <a:pt x="430" y="0"/>
                        <a:pt x="460" y="2"/>
                        <a:pt x="461" y="37"/>
                      </a:cubicBezTo>
                      <a:cubicBezTo>
                        <a:pt x="462" y="72"/>
                        <a:pt x="441" y="151"/>
                        <a:pt x="425" y="209"/>
                      </a:cubicBezTo>
                      <a:cubicBezTo>
                        <a:pt x="409" y="267"/>
                        <a:pt x="386" y="323"/>
                        <a:pt x="365" y="385"/>
                      </a:cubicBezTo>
                      <a:cubicBezTo>
                        <a:pt x="344" y="447"/>
                        <a:pt x="320" y="525"/>
                        <a:pt x="301" y="581"/>
                      </a:cubicBezTo>
                      <a:cubicBezTo>
                        <a:pt x="282" y="637"/>
                        <a:pt x="272" y="701"/>
                        <a:pt x="253" y="721"/>
                      </a:cubicBezTo>
                      <a:cubicBezTo>
                        <a:pt x="234" y="741"/>
                        <a:pt x="212" y="720"/>
                        <a:pt x="193" y="70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C4DB"/>
                    </a:gs>
                    <a:gs pos="100000">
                      <a:srgbClr val="FFE5F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" name="Google Shape;38;p32"/>
                <p:cNvSpPr/>
                <p:nvPr/>
              </p:nvSpPr>
              <p:spPr>
                <a:xfrm>
                  <a:off x="4388" y="1201"/>
                  <a:ext cx="455" cy="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181" extrusionOk="0">
                      <a:moveTo>
                        <a:pt x="403" y="173"/>
                      </a:moveTo>
                      <a:cubicBezTo>
                        <a:pt x="372" y="169"/>
                        <a:pt x="315" y="163"/>
                        <a:pt x="259" y="149"/>
                      </a:cubicBezTo>
                      <a:cubicBezTo>
                        <a:pt x="203" y="135"/>
                        <a:pt x="109" y="102"/>
                        <a:pt x="67" y="89"/>
                      </a:cubicBezTo>
                      <a:cubicBezTo>
                        <a:pt x="25" y="76"/>
                        <a:pt x="14" y="77"/>
                        <a:pt x="7" y="69"/>
                      </a:cubicBezTo>
                      <a:cubicBezTo>
                        <a:pt x="0" y="61"/>
                        <a:pt x="18" y="48"/>
                        <a:pt x="27" y="41"/>
                      </a:cubicBezTo>
                      <a:cubicBezTo>
                        <a:pt x="36" y="34"/>
                        <a:pt x="51" y="29"/>
                        <a:pt x="63" y="29"/>
                      </a:cubicBezTo>
                      <a:cubicBezTo>
                        <a:pt x="75" y="29"/>
                        <a:pt x="93" y="44"/>
                        <a:pt x="99" y="41"/>
                      </a:cubicBezTo>
                      <a:cubicBezTo>
                        <a:pt x="105" y="38"/>
                        <a:pt x="94" y="15"/>
                        <a:pt x="99" y="13"/>
                      </a:cubicBezTo>
                      <a:cubicBezTo>
                        <a:pt x="104" y="11"/>
                        <a:pt x="114" y="27"/>
                        <a:pt x="127" y="29"/>
                      </a:cubicBezTo>
                      <a:cubicBezTo>
                        <a:pt x="140" y="31"/>
                        <a:pt x="164" y="30"/>
                        <a:pt x="175" y="25"/>
                      </a:cubicBezTo>
                      <a:cubicBezTo>
                        <a:pt x="186" y="20"/>
                        <a:pt x="184" y="0"/>
                        <a:pt x="195" y="1"/>
                      </a:cubicBezTo>
                      <a:cubicBezTo>
                        <a:pt x="206" y="2"/>
                        <a:pt x="231" y="28"/>
                        <a:pt x="243" y="33"/>
                      </a:cubicBezTo>
                      <a:cubicBezTo>
                        <a:pt x="255" y="38"/>
                        <a:pt x="256" y="19"/>
                        <a:pt x="267" y="29"/>
                      </a:cubicBezTo>
                      <a:cubicBezTo>
                        <a:pt x="278" y="39"/>
                        <a:pt x="294" y="76"/>
                        <a:pt x="307" y="93"/>
                      </a:cubicBezTo>
                      <a:cubicBezTo>
                        <a:pt x="320" y="110"/>
                        <a:pt x="324" y="116"/>
                        <a:pt x="347" y="129"/>
                      </a:cubicBezTo>
                      <a:cubicBezTo>
                        <a:pt x="370" y="142"/>
                        <a:pt x="439" y="165"/>
                        <a:pt x="447" y="173"/>
                      </a:cubicBezTo>
                      <a:cubicBezTo>
                        <a:pt x="455" y="181"/>
                        <a:pt x="434" y="177"/>
                        <a:pt x="403" y="17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E5F0"/>
                    </a:gs>
                    <a:gs pos="100000">
                      <a:srgbClr val="FEC4DB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" name="Google Shape;39;p32"/>
                <p:cNvSpPr/>
                <p:nvPr/>
              </p:nvSpPr>
              <p:spPr>
                <a:xfrm>
                  <a:off x="4753" y="1251"/>
                  <a:ext cx="557" cy="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" h="322" extrusionOk="0">
                      <a:moveTo>
                        <a:pt x="70" y="224"/>
                      </a:moveTo>
                      <a:cubicBezTo>
                        <a:pt x="57" y="214"/>
                        <a:pt x="29" y="189"/>
                        <a:pt x="18" y="176"/>
                      </a:cubicBezTo>
                      <a:cubicBezTo>
                        <a:pt x="7" y="163"/>
                        <a:pt x="0" y="153"/>
                        <a:pt x="2" y="144"/>
                      </a:cubicBezTo>
                      <a:cubicBezTo>
                        <a:pt x="4" y="135"/>
                        <a:pt x="17" y="123"/>
                        <a:pt x="30" y="120"/>
                      </a:cubicBezTo>
                      <a:cubicBezTo>
                        <a:pt x="43" y="117"/>
                        <a:pt x="60" y="118"/>
                        <a:pt x="82" y="124"/>
                      </a:cubicBezTo>
                      <a:cubicBezTo>
                        <a:pt x="104" y="130"/>
                        <a:pt x="135" y="142"/>
                        <a:pt x="162" y="156"/>
                      </a:cubicBezTo>
                      <a:cubicBezTo>
                        <a:pt x="189" y="170"/>
                        <a:pt x="226" y="197"/>
                        <a:pt x="246" y="208"/>
                      </a:cubicBezTo>
                      <a:cubicBezTo>
                        <a:pt x="266" y="219"/>
                        <a:pt x="269" y="230"/>
                        <a:pt x="282" y="224"/>
                      </a:cubicBezTo>
                      <a:cubicBezTo>
                        <a:pt x="295" y="218"/>
                        <a:pt x="313" y="189"/>
                        <a:pt x="326" y="172"/>
                      </a:cubicBezTo>
                      <a:cubicBezTo>
                        <a:pt x="339" y="155"/>
                        <a:pt x="351" y="135"/>
                        <a:pt x="358" y="120"/>
                      </a:cubicBezTo>
                      <a:cubicBezTo>
                        <a:pt x="365" y="105"/>
                        <a:pt x="360" y="91"/>
                        <a:pt x="370" y="80"/>
                      </a:cubicBezTo>
                      <a:cubicBezTo>
                        <a:pt x="380" y="69"/>
                        <a:pt x="405" y="65"/>
                        <a:pt x="418" y="52"/>
                      </a:cubicBezTo>
                      <a:cubicBezTo>
                        <a:pt x="431" y="39"/>
                        <a:pt x="442" y="0"/>
                        <a:pt x="450" y="0"/>
                      </a:cubicBezTo>
                      <a:cubicBezTo>
                        <a:pt x="458" y="0"/>
                        <a:pt x="459" y="41"/>
                        <a:pt x="466" y="52"/>
                      </a:cubicBezTo>
                      <a:cubicBezTo>
                        <a:pt x="473" y="63"/>
                        <a:pt x="481" y="57"/>
                        <a:pt x="490" y="68"/>
                      </a:cubicBezTo>
                      <a:cubicBezTo>
                        <a:pt x="499" y="79"/>
                        <a:pt x="514" y="100"/>
                        <a:pt x="522" y="116"/>
                      </a:cubicBezTo>
                      <a:cubicBezTo>
                        <a:pt x="530" y="132"/>
                        <a:pt x="558" y="154"/>
                        <a:pt x="538" y="164"/>
                      </a:cubicBezTo>
                      <a:cubicBezTo>
                        <a:pt x="518" y="174"/>
                        <a:pt x="434" y="154"/>
                        <a:pt x="402" y="176"/>
                      </a:cubicBezTo>
                      <a:cubicBezTo>
                        <a:pt x="370" y="198"/>
                        <a:pt x="372" y="273"/>
                        <a:pt x="346" y="296"/>
                      </a:cubicBezTo>
                      <a:cubicBezTo>
                        <a:pt x="320" y="319"/>
                        <a:pt x="288" y="322"/>
                        <a:pt x="246" y="312"/>
                      </a:cubicBezTo>
                      <a:cubicBezTo>
                        <a:pt x="204" y="302"/>
                        <a:pt x="124" y="251"/>
                        <a:pt x="94" y="236"/>
                      </a:cubicBezTo>
                      <a:cubicBezTo>
                        <a:pt x="64" y="221"/>
                        <a:pt x="83" y="234"/>
                        <a:pt x="70" y="22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E5F0"/>
                    </a:gs>
                    <a:gs pos="100000">
                      <a:srgbClr val="D0DEC0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" name="Google Shape;40;p32"/>
                <p:cNvSpPr/>
                <p:nvPr/>
              </p:nvSpPr>
              <p:spPr>
                <a:xfrm>
                  <a:off x="4781" y="1322"/>
                  <a:ext cx="580" cy="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" h="846" extrusionOk="0">
                      <a:moveTo>
                        <a:pt x="297" y="835"/>
                      </a:moveTo>
                      <a:cubicBezTo>
                        <a:pt x="263" y="828"/>
                        <a:pt x="254" y="810"/>
                        <a:pt x="237" y="787"/>
                      </a:cubicBezTo>
                      <a:cubicBezTo>
                        <a:pt x="220" y="764"/>
                        <a:pt x="210" y="738"/>
                        <a:pt x="197" y="695"/>
                      </a:cubicBezTo>
                      <a:cubicBezTo>
                        <a:pt x="184" y="652"/>
                        <a:pt x="174" y="585"/>
                        <a:pt x="161" y="527"/>
                      </a:cubicBezTo>
                      <a:cubicBezTo>
                        <a:pt x="148" y="469"/>
                        <a:pt x="136" y="398"/>
                        <a:pt x="121" y="347"/>
                      </a:cubicBezTo>
                      <a:cubicBezTo>
                        <a:pt x="106" y="296"/>
                        <a:pt x="86" y="258"/>
                        <a:pt x="69" y="219"/>
                      </a:cubicBezTo>
                      <a:cubicBezTo>
                        <a:pt x="52" y="180"/>
                        <a:pt x="28" y="134"/>
                        <a:pt x="17" y="111"/>
                      </a:cubicBezTo>
                      <a:cubicBezTo>
                        <a:pt x="6" y="88"/>
                        <a:pt x="0" y="86"/>
                        <a:pt x="5" y="79"/>
                      </a:cubicBezTo>
                      <a:cubicBezTo>
                        <a:pt x="10" y="72"/>
                        <a:pt x="24" y="65"/>
                        <a:pt x="49" y="71"/>
                      </a:cubicBezTo>
                      <a:cubicBezTo>
                        <a:pt x="74" y="77"/>
                        <a:pt x="118" y="96"/>
                        <a:pt x="153" y="115"/>
                      </a:cubicBezTo>
                      <a:cubicBezTo>
                        <a:pt x="188" y="134"/>
                        <a:pt x="240" y="166"/>
                        <a:pt x="257" y="183"/>
                      </a:cubicBezTo>
                      <a:cubicBezTo>
                        <a:pt x="274" y="200"/>
                        <a:pt x="253" y="212"/>
                        <a:pt x="257" y="215"/>
                      </a:cubicBezTo>
                      <a:cubicBezTo>
                        <a:pt x="261" y="218"/>
                        <a:pt x="279" y="212"/>
                        <a:pt x="281" y="203"/>
                      </a:cubicBezTo>
                      <a:cubicBezTo>
                        <a:pt x="283" y="194"/>
                        <a:pt x="259" y="181"/>
                        <a:pt x="269" y="159"/>
                      </a:cubicBezTo>
                      <a:cubicBezTo>
                        <a:pt x="279" y="137"/>
                        <a:pt x="317" y="95"/>
                        <a:pt x="341" y="71"/>
                      </a:cubicBezTo>
                      <a:cubicBezTo>
                        <a:pt x="365" y="47"/>
                        <a:pt x="396" y="25"/>
                        <a:pt x="413" y="15"/>
                      </a:cubicBezTo>
                      <a:cubicBezTo>
                        <a:pt x="430" y="5"/>
                        <a:pt x="427" y="0"/>
                        <a:pt x="445" y="11"/>
                      </a:cubicBezTo>
                      <a:cubicBezTo>
                        <a:pt x="463" y="22"/>
                        <a:pt x="502" y="67"/>
                        <a:pt x="521" y="83"/>
                      </a:cubicBezTo>
                      <a:cubicBezTo>
                        <a:pt x="540" y="99"/>
                        <a:pt x="549" y="79"/>
                        <a:pt x="557" y="107"/>
                      </a:cubicBezTo>
                      <a:cubicBezTo>
                        <a:pt x="565" y="135"/>
                        <a:pt x="566" y="196"/>
                        <a:pt x="569" y="251"/>
                      </a:cubicBezTo>
                      <a:cubicBezTo>
                        <a:pt x="572" y="306"/>
                        <a:pt x="572" y="381"/>
                        <a:pt x="573" y="439"/>
                      </a:cubicBezTo>
                      <a:cubicBezTo>
                        <a:pt x="574" y="497"/>
                        <a:pt x="580" y="548"/>
                        <a:pt x="573" y="599"/>
                      </a:cubicBezTo>
                      <a:cubicBezTo>
                        <a:pt x="566" y="650"/>
                        <a:pt x="555" y="704"/>
                        <a:pt x="533" y="743"/>
                      </a:cubicBezTo>
                      <a:cubicBezTo>
                        <a:pt x="511" y="782"/>
                        <a:pt x="478" y="816"/>
                        <a:pt x="441" y="831"/>
                      </a:cubicBezTo>
                      <a:cubicBezTo>
                        <a:pt x="404" y="846"/>
                        <a:pt x="331" y="842"/>
                        <a:pt x="297" y="83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96B66"/>
                    </a:gs>
                    <a:gs pos="50000">
                      <a:srgbClr val="A1BD7F"/>
                    </a:gs>
                    <a:gs pos="100000">
                      <a:srgbClr val="596B6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" name="Google Shape;41;p32"/>
                <p:cNvSpPr/>
                <p:nvPr/>
              </p:nvSpPr>
              <p:spPr>
                <a:xfrm>
                  <a:off x="5016" y="1902"/>
                  <a:ext cx="278" cy="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374" extrusionOk="0">
                      <a:moveTo>
                        <a:pt x="111" y="343"/>
                      </a:moveTo>
                      <a:cubicBezTo>
                        <a:pt x="91" y="327"/>
                        <a:pt x="68" y="292"/>
                        <a:pt x="51" y="271"/>
                      </a:cubicBezTo>
                      <a:cubicBezTo>
                        <a:pt x="34" y="250"/>
                        <a:pt x="18" y="244"/>
                        <a:pt x="11" y="219"/>
                      </a:cubicBezTo>
                      <a:cubicBezTo>
                        <a:pt x="4" y="194"/>
                        <a:pt x="0" y="146"/>
                        <a:pt x="11" y="123"/>
                      </a:cubicBezTo>
                      <a:cubicBezTo>
                        <a:pt x="22" y="100"/>
                        <a:pt x="56" y="93"/>
                        <a:pt x="79" y="79"/>
                      </a:cubicBezTo>
                      <a:cubicBezTo>
                        <a:pt x="102" y="65"/>
                        <a:pt x="134" y="52"/>
                        <a:pt x="151" y="39"/>
                      </a:cubicBezTo>
                      <a:cubicBezTo>
                        <a:pt x="168" y="26"/>
                        <a:pt x="170" y="0"/>
                        <a:pt x="183" y="3"/>
                      </a:cubicBezTo>
                      <a:cubicBezTo>
                        <a:pt x="196" y="6"/>
                        <a:pt x="216" y="41"/>
                        <a:pt x="231" y="55"/>
                      </a:cubicBezTo>
                      <a:cubicBezTo>
                        <a:pt x="246" y="69"/>
                        <a:pt x="268" y="64"/>
                        <a:pt x="275" y="87"/>
                      </a:cubicBezTo>
                      <a:cubicBezTo>
                        <a:pt x="282" y="110"/>
                        <a:pt x="279" y="156"/>
                        <a:pt x="271" y="191"/>
                      </a:cubicBezTo>
                      <a:cubicBezTo>
                        <a:pt x="263" y="226"/>
                        <a:pt x="244" y="266"/>
                        <a:pt x="227" y="295"/>
                      </a:cubicBezTo>
                      <a:cubicBezTo>
                        <a:pt x="210" y="324"/>
                        <a:pt x="190" y="360"/>
                        <a:pt x="171" y="367"/>
                      </a:cubicBezTo>
                      <a:cubicBezTo>
                        <a:pt x="152" y="374"/>
                        <a:pt x="131" y="359"/>
                        <a:pt x="111" y="34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96B66"/>
                    </a:gs>
                    <a:gs pos="50000">
                      <a:srgbClr val="A1BD7F"/>
                    </a:gs>
                    <a:gs pos="100000">
                      <a:srgbClr val="596B6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2" name="Google Shape;42;p32"/>
                <p:cNvGrpSpPr/>
                <p:nvPr/>
              </p:nvGrpSpPr>
              <p:grpSpPr>
                <a:xfrm>
                  <a:off x="4702" y="2099"/>
                  <a:ext cx="800" cy="1922"/>
                  <a:chOff x="4702" y="2099"/>
                  <a:chExt cx="800" cy="1922"/>
                </a:xfrm>
              </p:grpSpPr>
              <p:sp>
                <p:nvSpPr>
                  <p:cNvPr id="43" name="Google Shape;43;p32"/>
                  <p:cNvSpPr/>
                  <p:nvPr/>
                </p:nvSpPr>
                <p:spPr>
                  <a:xfrm>
                    <a:off x="5095" y="2099"/>
                    <a:ext cx="170" cy="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" h="815" extrusionOk="0">
                        <a:moveTo>
                          <a:pt x="57" y="610"/>
                        </a:moveTo>
                        <a:cubicBezTo>
                          <a:pt x="55" y="543"/>
                          <a:pt x="54" y="477"/>
                          <a:pt x="49" y="410"/>
                        </a:cubicBezTo>
                        <a:cubicBezTo>
                          <a:pt x="44" y="343"/>
                          <a:pt x="35" y="259"/>
                          <a:pt x="29" y="210"/>
                        </a:cubicBezTo>
                        <a:cubicBezTo>
                          <a:pt x="23" y="161"/>
                          <a:pt x="16" y="138"/>
                          <a:pt x="13" y="114"/>
                        </a:cubicBezTo>
                        <a:cubicBezTo>
                          <a:pt x="10" y="90"/>
                          <a:pt x="0" y="67"/>
                          <a:pt x="9" y="66"/>
                        </a:cubicBezTo>
                        <a:cubicBezTo>
                          <a:pt x="18" y="65"/>
                          <a:pt x="46" y="114"/>
                          <a:pt x="65" y="106"/>
                        </a:cubicBezTo>
                        <a:cubicBezTo>
                          <a:pt x="84" y="98"/>
                          <a:pt x="108" y="31"/>
                          <a:pt x="125" y="18"/>
                        </a:cubicBezTo>
                        <a:cubicBezTo>
                          <a:pt x="142" y="5"/>
                          <a:pt x="166" y="0"/>
                          <a:pt x="169" y="26"/>
                        </a:cubicBezTo>
                        <a:cubicBezTo>
                          <a:pt x="172" y="52"/>
                          <a:pt x="144" y="110"/>
                          <a:pt x="141" y="174"/>
                        </a:cubicBezTo>
                        <a:cubicBezTo>
                          <a:pt x="138" y="238"/>
                          <a:pt x="146" y="347"/>
                          <a:pt x="149" y="410"/>
                        </a:cubicBezTo>
                        <a:cubicBezTo>
                          <a:pt x="152" y="473"/>
                          <a:pt x="158" y="500"/>
                          <a:pt x="157" y="554"/>
                        </a:cubicBezTo>
                        <a:cubicBezTo>
                          <a:pt x="156" y="608"/>
                          <a:pt x="156" y="695"/>
                          <a:pt x="141" y="734"/>
                        </a:cubicBezTo>
                        <a:cubicBezTo>
                          <a:pt x="126" y="773"/>
                          <a:pt x="82" y="815"/>
                          <a:pt x="69" y="790"/>
                        </a:cubicBezTo>
                        <a:cubicBezTo>
                          <a:pt x="56" y="765"/>
                          <a:pt x="68" y="620"/>
                          <a:pt x="65" y="582"/>
                        </a:cubicBezTo>
                      </a:path>
                    </a:pathLst>
                  </a:custGeom>
                  <a:gradFill>
                    <a:gsLst>
                      <a:gs pos="0">
                        <a:srgbClr val="596B66"/>
                      </a:gs>
                      <a:gs pos="100000">
                        <a:srgbClr val="29322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" name="Google Shape;44;p32"/>
                  <p:cNvSpPr/>
                  <p:nvPr/>
                </p:nvSpPr>
                <p:spPr>
                  <a:xfrm>
                    <a:off x="4984" y="2212"/>
                    <a:ext cx="518" cy="7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9" h="705" extrusionOk="0">
                        <a:moveTo>
                          <a:pt x="252" y="605"/>
                        </a:moveTo>
                        <a:cubicBezTo>
                          <a:pt x="261" y="598"/>
                          <a:pt x="258" y="546"/>
                          <a:pt x="272" y="521"/>
                        </a:cubicBezTo>
                        <a:cubicBezTo>
                          <a:pt x="286" y="496"/>
                          <a:pt x="314" y="479"/>
                          <a:pt x="336" y="453"/>
                        </a:cubicBezTo>
                        <a:cubicBezTo>
                          <a:pt x="358" y="427"/>
                          <a:pt x="381" y="394"/>
                          <a:pt x="404" y="365"/>
                        </a:cubicBezTo>
                        <a:cubicBezTo>
                          <a:pt x="427" y="336"/>
                          <a:pt x="456" y="314"/>
                          <a:pt x="472" y="277"/>
                        </a:cubicBezTo>
                        <a:cubicBezTo>
                          <a:pt x="488" y="240"/>
                          <a:pt x="496" y="171"/>
                          <a:pt x="500" y="141"/>
                        </a:cubicBezTo>
                        <a:cubicBezTo>
                          <a:pt x="504" y="111"/>
                          <a:pt x="494" y="77"/>
                          <a:pt x="496" y="97"/>
                        </a:cubicBezTo>
                        <a:cubicBezTo>
                          <a:pt x="498" y="117"/>
                          <a:pt x="519" y="215"/>
                          <a:pt x="512" y="261"/>
                        </a:cubicBezTo>
                        <a:cubicBezTo>
                          <a:pt x="505" y="307"/>
                          <a:pt x="480" y="339"/>
                          <a:pt x="456" y="373"/>
                        </a:cubicBezTo>
                        <a:cubicBezTo>
                          <a:pt x="432" y="407"/>
                          <a:pt x="391" y="430"/>
                          <a:pt x="368" y="465"/>
                        </a:cubicBezTo>
                        <a:cubicBezTo>
                          <a:pt x="345" y="500"/>
                          <a:pt x="326" y="548"/>
                          <a:pt x="316" y="581"/>
                        </a:cubicBezTo>
                        <a:cubicBezTo>
                          <a:pt x="306" y="614"/>
                          <a:pt x="317" y="644"/>
                          <a:pt x="308" y="665"/>
                        </a:cubicBezTo>
                        <a:cubicBezTo>
                          <a:pt x="299" y="686"/>
                          <a:pt x="277" y="705"/>
                          <a:pt x="264" y="705"/>
                        </a:cubicBezTo>
                        <a:cubicBezTo>
                          <a:pt x="251" y="705"/>
                          <a:pt x="244" y="666"/>
                          <a:pt x="232" y="665"/>
                        </a:cubicBezTo>
                        <a:cubicBezTo>
                          <a:pt x="220" y="664"/>
                          <a:pt x="206" y="700"/>
                          <a:pt x="192" y="701"/>
                        </a:cubicBezTo>
                        <a:cubicBezTo>
                          <a:pt x="178" y="702"/>
                          <a:pt x="159" y="698"/>
                          <a:pt x="148" y="669"/>
                        </a:cubicBezTo>
                        <a:cubicBezTo>
                          <a:pt x="137" y="640"/>
                          <a:pt x="139" y="575"/>
                          <a:pt x="128" y="529"/>
                        </a:cubicBezTo>
                        <a:cubicBezTo>
                          <a:pt x="117" y="483"/>
                          <a:pt x="103" y="435"/>
                          <a:pt x="84" y="393"/>
                        </a:cubicBezTo>
                        <a:cubicBezTo>
                          <a:pt x="65" y="351"/>
                          <a:pt x="29" y="327"/>
                          <a:pt x="16" y="277"/>
                        </a:cubicBezTo>
                        <a:cubicBezTo>
                          <a:pt x="3" y="227"/>
                          <a:pt x="0" y="137"/>
                          <a:pt x="4" y="93"/>
                        </a:cubicBezTo>
                        <a:cubicBezTo>
                          <a:pt x="8" y="49"/>
                          <a:pt x="36" y="0"/>
                          <a:pt x="40" y="13"/>
                        </a:cubicBezTo>
                        <a:cubicBezTo>
                          <a:pt x="44" y="26"/>
                          <a:pt x="19" y="118"/>
                          <a:pt x="28" y="169"/>
                        </a:cubicBezTo>
                        <a:cubicBezTo>
                          <a:pt x="37" y="220"/>
                          <a:pt x="68" y="280"/>
                          <a:pt x="92" y="321"/>
                        </a:cubicBezTo>
                        <a:cubicBezTo>
                          <a:pt x="116" y="362"/>
                          <a:pt x="151" y="376"/>
                          <a:pt x="172" y="417"/>
                        </a:cubicBezTo>
                        <a:cubicBezTo>
                          <a:pt x="193" y="458"/>
                          <a:pt x="202" y="535"/>
                          <a:pt x="216" y="565"/>
                        </a:cubicBezTo>
                        <a:cubicBezTo>
                          <a:pt x="230" y="595"/>
                          <a:pt x="243" y="612"/>
                          <a:pt x="252" y="60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596B66"/>
                      </a:gs>
                      <a:gs pos="100000">
                        <a:srgbClr val="36413E"/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" name="Google Shape;45;p32"/>
                  <p:cNvSpPr/>
                  <p:nvPr/>
                </p:nvSpPr>
                <p:spPr>
                  <a:xfrm>
                    <a:off x="4702" y="2879"/>
                    <a:ext cx="565" cy="11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" h="1144" extrusionOk="0">
                        <a:moveTo>
                          <a:pt x="342" y="1128"/>
                        </a:moveTo>
                        <a:cubicBezTo>
                          <a:pt x="359" y="1123"/>
                          <a:pt x="402" y="1087"/>
                          <a:pt x="414" y="1060"/>
                        </a:cubicBezTo>
                        <a:cubicBezTo>
                          <a:pt x="426" y="1033"/>
                          <a:pt x="407" y="1004"/>
                          <a:pt x="414" y="964"/>
                        </a:cubicBezTo>
                        <a:cubicBezTo>
                          <a:pt x="421" y="924"/>
                          <a:pt x="440" y="869"/>
                          <a:pt x="458" y="820"/>
                        </a:cubicBezTo>
                        <a:cubicBezTo>
                          <a:pt x="476" y="771"/>
                          <a:pt x="507" y="720"/>
                          <a:pt x="522" y="672"/>
                        </a:cubicBezTo>
                        <a:cubicBezTo>
                          <a:pt x="537" y="624"/>
                          <a:pt x="547" y="574"/>
                          <a:pt x="546" y="532"/>
                        </a:cubicBezTo>
                        <a:cubicBezTo>
                          <a:pt x="545" y="490"/>
                          <a:pt x="519" y="429"/>
                          <a:pt x="514" y="420"/>
                        </a:cubicBezTo>
                        <a:cubicBezTo>
                          <a:pt x="509" y="411"/>
                          <a:pt x="515" y="450"/>
                          <a:pt x="514" y="480"/>
                        </a:cubicBezTo>
                        <a:cubicBezTo>
                          <a:pt x="513" y="510"/>
                          <a:pt x="518" y="551"/>
                          <a:pt x="506" y="600"/>
                        </a:cubicBezTo>
                        <a:cubicBezTo>
                          <a:pt x="494" y="649"/>
                          <a:pt x="459" y="732"/>
                          <a:pt x="442" y="776"/>
                        </a:cubicBezTo>
                        <a:cubicBezTo>
                          <a:pt x="425" y="820"/>
                          <a:pt x="407" y="881"/>
                          <a:pt x="406" y="864"/>
                        </a:cubicBezTo>
                        <a:cubicBezTo>
                          <a:pt x="405" y="847"/>
                          <a:pt x="424" y="737"/>
                          <a:pt x="434" y="672"/>
                        </a:cubicBezTo>
                        <a:cubicBezTo>
                          <a:pt x="444" y="607"/>
                          <a:pt x="455" y="541"/>
                          <a:pt x="466" y="472"/>
                        </a:cubicBezTo>
                        <a:cubicBezTo>
                          <a:pt x="477" y="403"/>
                          <a:pt x="490" y="321"/>
                          <a:pt x="502" y="256"/>
                        </a:cubicBezTo>
                        <a:cubicBezTo>
                          <a:pt x="514" y="191"/>
                          <a:pt x="529" y="113"/>
                          <a:pt x="538" y="80"/>
                        </a:cubicBezTo>
                        <a:cubicBezTo>
                          <a:pt x="547" y="47"/>
                          <a:pt x="565" y="65"/>
                          <a:pt x="558" y="56"/>
                        </a:cubicBezTo>
                        <a:cubicBezTo>
                          <a:pt x="551" y="47"/>
                          <a:pt x="516" y="31"/>
                          <a:pt x="498" y="24"/>
                        </a:cubicBezTo>
                        <a:cubicBezTo>
                          <a:pt x="480" y="17"/>
                          <a:pt x="455" y="0"/>
                          <a:pt x="446" y="16"/>
                        </a:cubicBezTo>
                        <a:cubicBezTo>
                          <a:pt x="437" y="32"/>
                          <a:pt x="451" y="70"/>
                          <a:pt x="446" y="120"/>
                        </a:cubicBezTo>
                        <a:cubicBezTo>
                          <a:pt x="441" y="170"/>
                          <a:pt x="431" y="229"/>
                          <a:pt x="418" y="316"/>
                        </a:cubicBezTo>
                        <a:cubicBezTo>
                          <a:pt x="405" y="403"/>
                          <a:pt x="382" y="551"/>
                          <a:pt x="366" y="644"/>
                        </a:cubicBezTo>
                        <a:cubicBezTo>
                          <a:pt x="350" y="737"/>
                          <a:pt x="332" y="813"/>
                          <a:pt x="322" y="872"/>
                        </a:cubicBezTo>
                        <a:cubicBezTo>
                          <a:pt x="312" y="931"/>
                          <a:pt x="321" y="1000"/>
                          <a:pt x="306" y="1000"/>
                        </a:cubicBezTo>
                        <a:cubicBezTo>
                          <a:pt x="291" y="1000"/>
                          <a:pt x="263" y="914"/>
                          <a:pt x="234" y="872"/>
                        </a:cubicBezTo>
                        <a:cubicBezTo>
                          <a:pt x="205" y="830"/>
                          <a:pt x="162" y="787"/>
                          <a:pt x="134" y="748"/>
                        </a:cubicBezTo>
                        <a:cubicBezTo>
                          <a:pt x="106" y="709"/>
                          <a:pt x="84" y="675"/>
                          <a:pt x="66" y="636"/>
                        </a:cubicBezTo>
                        <a:cubicBezTo>
                          <a:pt x="48" y="597"/>
                          <a:pt x="34" y="543"/>
                          <a:pt x="26" y="512"/>
                        </a:cubicBezTo>
                        <a:cubicBezTo>
                          <a:pt x="18" y="481"/>
                          <a:pt x="21" y="445"/>
                          <a:pt x="18" y="452"/>
                        </a:cubicBezTo>
                        <a:cubicBezTo>
                          <a:pt x="15" y="459"/>
                          <a:pt x="0" y="513"/>
                          <a:pt x="6" y="552"/>
                        </a:cubicBezTo>
                        <a:cubicBezTo>
                          <a:pt x="12" y="591"/>
                          <a:pt x="29" y="639"/>
                          <a:pt x="54" y="688"/>
                        </a:cubicBezTo>
                        <a:cubicBezTo>
                          <a:pt x="79" y="737"/>
                          <a:pt x="131" y="797"/>
                          <a:pt x="154" y="844"/>
                        </a:cubicBezTo>
                        <a:cubicBezTo>
                          <a:pt x="177" y="891"/>
                          <a:pt x="187" y="929"/>
                          <a:pt x="190" y="968"/>
                        </a:cubicBezTo>
                        <a:cubicBezTo>
                          <a:pt x="193" y="1007"/>
                          <a:pt x="169" y="1048"/>
                          <a:pt x="174" y="1076"/>
                        </a:cubicBezTo>
                        <a:cubicBezTo>
                          <a:pt x="179" y="1104"/>
                          <a:pt x="203" y="1128"/>
                          <a:pt x="222" y="1136"/>
                        </a:cubicBezTo>
                        <a:cubicBezTo>
                          <a:pt x="241" y="1144"/>
                          <a:pt x="271" y="1131"/>
                          <a:pt x="286" y="1124"/>
                        </a:cubicBezTo>
                        <a:cubicBezTo>
                          <a:pt x="301" y="1117"/>
                          <a:pt x="305" y="1090"/>
                          <a:pt x="314" y="1092"/>
                        </a:cubicBezTo>
                        <a:cubicBezTo>
                          <a:pt x="323" y="1094"/>
                          <a:pt x="325" y="1133"/>
                          <a:pt x="342" y="112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596B66"/>
                      </a:gs>
                      <a:gs pos="100000">
                        <a:srgbClr val="36413E"/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" name="Google Shape;46;p32"/>
                  <p:cNvSpPr/>
                  <p:nvPr/>
                </p:nvSpPr>
                <p:spPr>
                  <a:xfrm>
                    <a:off x="5123" y="2610"/>
                    <a:ext cx="190" cy="3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65" extrusionOk="0">
                        <a:moveTo>
                          <a:pt x="17" y="321"/>
                        </a:moveTo>
                        <a:cubicBezTo>
                          <a:pt x="0" y="307"/>
                          <a:pt x="2" y="300"/>
                          <a:pt x="1" y="277"/>
                        </a:cubicBezTo>
                        <a:cubicBezTo>
                          <a:pt x="0" y="254"/>
                          <a:pt x="7" y="210"/>
                          <a:pt x="9" y="181"/>
                        </a:cubicBezTo>
                        <a:cubicBezTo>
                          <a:pt x="11" y="152"/>
                          <a:pt x="8" y="128"/>
                          <a:pt x="13" y="101"/>
                        </a:cubicBezTo>
                        <a:cubicBezTo>
                          <a:pt x="18" y="74"/>
                          <a:pt x="27" y="16"/>
                          <a:pt x="37" y="21"/>
                        </a:cubicBezTo>
                        <a:cubicBezTo>
                          <a:pt x="47" y="26"/>
                          <a:pt x="70" y="101"/>
                          <a:pt x="73" y="133"/>
                        </a:cubicBezTo>
                        <a:cubicBezTo>
                          <a:pt x="76" y="165"/>
                          <a:pt x="56" y="200"/>
                          <a:pt x="57" y="213"/>
                        </a:cubicBezTo>
                        <a:cubicBezTo>
                          <a:pt x="58" y="226"/>
                          <a:pt x="74" y="227"/>
                          <a:pt x="81" y="213"/>
                        </a:cubicBezTo>
                        <a:cubicBezTo>
                          <a:pt x="88" y="199"/>
                          <a:pt x="86" y="148"/>
                          <a:pt x="97" y="129"/>
                        </a:cubicBezTo>
                        <a:cubicBezTo>
                          <a:pt x="108" y="110"/>
                          <a:pt x="134" y="118"/>
                          <a:pt x="145" y="97"/>
                        </a:cubicBezTo>
                        <a:cubicBezTo>
                          <a:pt x="156" y="76"/>
                          <a:pt x="154" y="10"/>
                          <a:pt x="161" y="5"/>
                        </a:cubicBezTo>
                        <a:cubicBezTo>
                          <a:pt x="168" y="0"/>
                          <a:pt x="188" y="41"/>
                          <a:pt x="189" y="69"/>
                        </a:cubicBezTo>
                        <a:cubicBezTo>
                          <a:pt x="190" y="97"/>
                          <a:pt x="168" y="139"/>
                          <a:pt x="165" y="173"/>
                        </a:cubicBezTo>
                        <a:cubicBezTo>
                          <a:pt x="162" y="207"/>
                          <a:pt x="175" y="246"/>
                          <a:pt x="169" y="273"/>
                        </a:cubicBezTo>
                        <a:cubicBezTo>
                          <a:pt x="163" y="300"/>
                          <a:pt x="140" y="318"/>
                          <a:pt x="129" y="333"/>
                        </a:cubicBezTo>
                        <a:cubicBezTo>
                          <a:pt x="118" y="348"/>
                          <a:pt x="124" y="365"/>
                          <a:pt x="105" y="361"/>
                        </a:cubicBezTo>
                        <a:cubicBezTo>
                          <a:pt x="86" y="357"/>
                          <a:pt x="34" y="335"/>
                          <a:pt x="17" y="32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718963"/>
                      </a:gs>
                      <a:gs pos="100000">
                        <a:srgbClr val="596B6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7" name="Google Shape;47;p32"/>
              <p:cNvGrpSpPr/>
              <p:nvPr/>
            </p:nvGrpSpPr>
            <p:grpSpPr>
              <a:xfrm>
                <a:off x="4800" y="3264"/>
                <a:ext cx="714" cy="640"/>
                <a:chOff x="845" y="352"/>
                <a:chExt cx="3805" cy="3491"/>
              </a:xfrm>
            </p:grpSpPr>
            <p:sp>
              <p:nvSpPr>
                <p:cNvPr id="48" name="Google Shape;48;p32"/>
                <p:cNvSpPr/>
                <p:nvPr/>
              </p:nvSpPr>
              <p:spPr>
                <a:xfrm>
                  <a:off x="3797" y="1765"/>
                  <a:ext cx="853" cy="1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1313" extrusionOk="0">
                      <a:moveTo>
                        <a:pt x="537" y="10"/>
                      </a:moveTo>
                      <a:cubicBezTo>
                        <a:pt x="582" y="0"/>
                        <a:pt x="640" y="55"/>
                        <a:pt x="657" y="76"/>
                      </a:cubicBezTo>
                      <a:cubicBezTo>
                        <a:pt x="674" y="97"/>
                        <a:pt x="625" y="119"/>
                        <a:pt x="639" y="136"/>
                      </a:cubicBezTo>
                      <a:cubicBezTo>
                        <a:pt x="653" y="153"/>
                        <a:pt x="720" y="153"/>
                        <a:pt x="741" y="178"/>
                      </a:cubicBezTo>
                      <a:cubicBezTo>
                        <a:pt x="762" y="203"/>
                        <a:pt x="769" y="264"/>
                        <a:pt x="765" y="286"/>
                      </a:cubicBezTo>
                      <a:cubicBezTo>
                        <a:pt x="761" y="308"/>
                        <a:pt x="716" y="290"/>
                        <a:pt x="717" y="310"/>
                      </a:cubicBezTo>
                      <a:cubicBezTo>
                        <a:pt x="718" y="330"/>
                        <a:pt x="769" y="383"/>
                        <a:pt x="771" y="406"/>
                      </a:cubicBezTo>
                      <a:cubicBezTo>
                        <a:pt x="773" y="429"/>
                        <a:pt x="721" y="428"/>
                        <a:pt x="729" y="448"/>
                      </a:cubicBezTo>
                      <a:cubicBezTo>
                        <a:pt x="737" y="468"/>
                        <a:pt x="809" y="503"/>
                        <a:pt x="819" y="526"/>
                      </a:cubicBezTo>
                      <a:cubicBezTo>
                        <a:pt x="829" y="549"/>
                        <a:pt x="783" y="562"/>
                        <a:pt x="789" y="586"/>
                      </a:cubicBezTo>
                      <a:cubicBezTo>
                        <a:pt x="795" y="610"/>
                        <a:pt x="855" y="638"/>
                        <a:pt x="855" y="670"/>
                      </a:cubicBezTo>
                      <a:cubicBezTo>
                        <a:pt x="855" y="702"/>
                        <a:pt x="799" y="746"/>
                        <a:pt x="789" y="778"/>
                      </a:cubicBezTo>
                      <a:cubicBezTo>
                        <a:pt x="779" y="810"/>
                        <a:pt x="808" y="841"/>
                        <a:pt x="795" y="862"/>
                      </a:cubicBezTo>
                      <a:cubicBezTo>
                        <a:pt x="782" y="883"/>
                        <a:pt x="725" y="883"/>
                        <a:pt x="711" y="904"/>
                      </a:cubicBezTo>
                      <a:cubicBezTo>
                        <a:pt x="697" y="925"/>
                        <a:pt x="729" y="965"/>
                        <a:pt x="711" y="988"/>
                      </a:cubicBezTo>
                      <a:cubicBezTo>
                        <a:pt x="693" y="1011"/>
                        <a:pt x="626" y="1019"/>
                        <a:pt x="603" y="1042"/>
                      </a:cubicBezTo>
                      <a:cubicBezTo>
                        <a:pt x="580" y="1065"/>
                        <a:pt x="582" y="1102"/>
                        <a:pt x="573" y="1126"/>
                      </a:cubicBezTo>
                      <a:cubicBezTo>
                        <a:pt x="564" y="1150"/>
                        <a:pt x="570" y="1176"/>
                        <a:pt x="549" y="1186"/>
                      </a:cubicBezTo>
                      <a:cubicBezTo>
                        <a:pt x="528" y="1196"/>
                        <a:pt x="470" y="1174"/>
                        <a:pt x="447" y="1186"/>
                      </a:cubicBezTo>
                      <a:cubicBezTo>
                        <a:pt x="424" y="1198"/>
                        <a:pt x="445" y="1245"/>
                        <a:pt x="411" y="1258"/>
                      </a:cubicBezTo>
                      <a:cubicBezTo>
                        <a:pt x="377" y="1271"/>
                        <a:pt x="304" y="1262"/>
                        <a:pt x="243" y="1264"/>
                      </a:cubicBezTo>
                      <a:cubicBezTo>
                        <a:pt x="182" y="1266"/>
                        <a:pt x="81" y="1313"/>
                        <a:pt x="45" y="1270"/>
                      </a:cubicBezTo>
                      <a:cubicBezTo>
                        <a:pt x="9" y="1227"/>
                        <a:pt x="0" y="1098"/>
                        <a:pt x="27" y="1006"/>
                      </a:cubicBezTo>
                      <a:cubicBezTo>
                        <a:pt x="54" y="914"/>
                        <a:pt x="178" y="814"/>
                        <a:pt x="207" y="718"/>
                      </a:cubicBezTo>
                      <a:cubicBezTo>
                        <a:pt x="236" y="622"/>
                        <a:pt x="171" y="527"/>
                        <a:pt x="201" y="430"/>
                      </a:cubicBezTo>
                      <a:cubicBezTo>
                        <a:pt x="231" y="333"/>
                        <a:pt x="332" y="206"/>
                        <a:pt x="387" y="136"/>
                      </a:cubicBezTo>
                      <a:cubicBezTo>
                        <a:pt x="442" y="66"/>
                        <a:pt x="492" y="20"/>
                        <a:pt x="537" y="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62A0"/>
                    </a:gs>
                    <a:gs pos="100000">
                      <a:srgbClr val="FED6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Google Shape;49;p32"/>
                <p:cNvSpPr/>
                <p:nvPr/>
              </p:nvSpPr>
              <p:spPr>
                <a:xfrm>
                  <a:off x="2934" y="483"/>
                  <a:ext cx="1487" cy="1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" h="1847" extrusionOk="0">
                      <a:moveTo>
                        <a:pt x="64" y="497"/>
                      </a:moveTo>
                      <a:cubicBezTo>
                        <a:pt x="73" y="413"/>
                        <a:pt x="93" y="356"/>
                        <a:pt x="124" y="317"/>
                      </a:cubicBezTo>
                      <a:cubicBezTo>
                        <a:pt x="155" y="278"/>
                        <a:pt x="215" y="281"/>
                        <a:pt x="250" y="263"/>
                      </a:cubicBezTo>
                      <a:cubicBezTo>
                        <a:pt x="285" y="245"/>
                        <a:pt x="311" y="219"/>
                        <a:pt x="334" y="209"/>
                      </a:cubicBezTo>
                      <a:cubicBezTo>
                        <a:pt x="357" y="199"/>
                        <a:pt x="376" y="221"/>
                        <a:pt x="388" y="203"/>
                      </a:cubicBezTo>
                      <a:cubicBezTo>
                        <a:pt x="400" y="185"/>
                        <a:pt x="384" y="125"/>
                        <a:pt x="406" y="101"/>
                      </a:cubicBezTo>
                      <a:cubicBezTo>
                        <a:pt x="428" y="77"/>
                        <a:pt x="490" y="72"/>
                        <a:pt x="520" y="59"/>
                      </a:cubicBezTo>
                      <a:cubicBezTo>
                        <a:pt x="550" y="46"/>
                        <a:pt x="560" y="18"/>
                        <a:pt x="586" y="23"/>
                      </a:cubicBezTo>
                      <a:cubicBezTo>
                        <a:pt x="612" y="28"/>
                        <a:pt x="651" y="91"/>
                        <a:pt x="676" y="89"/>
                      </a:cubicBezTo>
                      <a:cubicBezTo>
                        <a:pt x="701" y="87"/>
                        <a:pt x="714" y="22"/>
                        <a:pt x="736" y="11"/>
                      </a:cubicBezTo>
                      <a:cubicBezTo>
                        <a:pt x="758" y="0"/>
                        <a:pt x="793" y="12"/>
                        <a:pt x="808" y="23"/>
                      </a:cubicBezTo>
                      <a:cubicBezTo>
                        <a:pt x="823" y="34"/>
                        <a:pt x="815" y="72"/>
                        <a:pt x="826" y="77"/>
                      </a:cubicBezTo>
                      <a:cubicBezTo>
                        <a:pt x="837" y="82"/>
                        <a:pt x="864" y="47"/>
                        <a:pt x="874" y="53"/>
                      </a:cubicBezTo>
                      <a:cubicBezTo>
                        <a:pt x="884" y="59"/>
                        <a:pt x="875" y="110"/>
                        <a:pt x="886" y="113"/>
                      </a:cubicBezTo>
                      <a:cubicBezTo>
                        <a:pt x="897" y="116"/>
                        <a:pt x="926" y="68"/>
                        <a:pt x="940" y="71"/>
                      </a:cubicBezTo>
                      <a:cubicBezTo>
                        <a:pt x="954" y="74"/>
                        <a:pt x="952" y="118"/>
                        <a:pt x="970" y="131"/>
                      </a:cubicBezTo>
                      <a:cubicBezTo>
                        <a:pt x="988" y="144"/>
                        <a:pt x="1040" y="133"/>
                        <a:pt x="1048" y="149"/>
                      </a:cubicBezTo>
                      <a:cubicBezTo>
                        <a:pt x="1056" y="165"/>
                        <a:pt x="1013" y="211"/>
                        <a:pt x="1018" y="227"/>
                      </a:cubicBezTo>
                      <a:cubicBezTo>
                        <a:pt x="1023" y="243"/>
                        <a:pt x="1068" y="231"/>
                        <a:pt x="1078" y="245"/>
                      </a:cubicBezTo>
                      <a:cubicBezTo>
                        <a:pt x="1088" y="259"/>
                        <a:pt x="1066" y="299"/>
                        <a:pt x="1078" y="311"/>
                      </a:cubicBezTo>
                      <a:cubicBezTo>
                        <a:pt x="1090" y="323"/>
                        <a:pt x="1132" y="308"/>
                        <a:pt x="1150" y="317"/>
                      </a:cubicBezTo>
                      <a:cubicBezTo>
                        <a:pt x="1168" y="326"/>
                        <a:pt x="1165" y="356"/>
                        <a:pt x="1186" y="365"/>
                      </a:cubicBezTo>
                      <a:cubicBezTo>
                        <a:pt x="1207" y="374"/>
                        <a:pt x="1250" y="362"/>
                        <a:pt x="1276" y="371"/>
                      </a:cubicBezTo>
                      <a:cubicBezTo>
                        <a:pt x="1302" y="380"/>
                        <a:pt x="1336" y="399"/>
                        <a:pt x="1342" y="419"/>
                      </a:cubicBezTo>
                      <a:cubicBezTo>
                        <a:pt x="1348" y="439"/>
                        <a:pt x="1305" y="480"/>
                        <a:pt x="1312" y="491"/>
                      </a:cubicBezTo>
                      <a:cubicBezTo>
                        <a:pt x="1319" y="502"/>
                        <a:pt x="1374" y="472"/>
                        <a:pt x="1384" y="485"/>
                      </a:cubicBezTo>
                      <a:cubicBezTo>
                        <a:pt x="1394" y="498"/>
                        <a:pt x="1367" y="547"/>
                        <a:pt x="1372" y="569"/>
                      </a:cubicBezTo>
                      <a:cubicBezTo>
                        <a:pt x="1377" y="591"/>
                        <a:pt x="1407" y="595"/>
                        <a:pt x="1414" y="617"/>
                      </a:cubicBezTo>
                      <a:cubicBezTo>
                        <a:pt x="1421" y="639"/>
                        <a:pt x="1404" y="685"/>
                        <a:pt x="1414" y="701"/>
                      </a:cubicBezTo>
                      <a:cubicBezTo>
                        <a:pt x="1424" y="717"/>
                        <a:pt x="1473" y="693"/>
                        <a:pt x="1474" y="713"/>
                      </a:cubicBezTo>
                      <a:cubicBezTo>
                        <a:pt x="1475" y="733"/>
                        <a:pt x="1426" y="792"/>
                        <a:pt x="1420" y="821"/>
                      </a:cubicBezTo>
                      <a:cubicBezTo>
                        <a:pt x="1414" y="850"/>
                        <a:pt x="1432" y="865"/>
                        <a:pt x="1438" y="887"/>
                      </a:cubicBezTo>
                      <a:cubicBezTo>
                        <a:pt x="1444" y="909"/>
                        <a:pt x="1462" y="932"/>
                        <a:pt x="1456" y="953"/>
                      </a:cubicBezTo>
                      <a:cubicBezTo>
                        <a:pt x="1450" y="974"/>
                        <a:pt x="1406" y="994"/>
                        <a:pt x="1402" y="1013"/>
                      </a:cubicBezTo>
                      <a:cubicBezTo>
                        <a:pt x="1398" y="1032"/>
                        <a:pt x="1432" y="1050"/>
                        <a:pt x="1432" y="1067"/>
                      </a:cubicBezTo>
                      <a:cubicBezTo>
                        <a:pt x="1432" y="1084"/>
                        <a:pt x="1394" y="1093"/>
                        <a:pt x="1402" y="1115"/>
                      </a:cubicBezTo>
                      <a:cubicBezTo>
                        <a:pt x="1410" y="1137"/>
                        <a:pt x="1473" y="1176"/>
                        <a:pt x="1480" y="1199"/>
                      </a:cubicBezTo>
                      <a:cubicBezTo>
                        <a:pt x="1487" y="1222"/>
                        <a:pt x="1445" y="1236"/>
                        <a:pt x="1444" y="1253"/>
                      </a:cubicBezTo>
                      <a:cubicBezTo>
                        <a:pt x="1443" y="1270"/>
                        <a:pt x="1487" y="1275"/>
                        <a:pt x="1474" y="1301"/>
                      </a:cubicBezTo>
                      <a:cubicBezTo>
                        <a:pt x="1461" y="1327"/>
                        <a:pt x="1392" y="1387"/>
                        <a:pt x="1366" y="1409"/>
                      </a:cubicBezTo>
                      <a:cubicBezTo>
                        <a:pt x="1340" y="1431"/>
                        <a:pt x="1315" y="1419"/>
                        <a:pt x="1318" y="1433"/>
                      </a:cubicBezTo>
                      <a:cubicBezTo>
                        <a:pt x="1321" y="1447"/>
                        <a:pt x="1381" y="1463"/>
                        <a:pt x="1384" y="1493"/>
                      </a:cubicBezTo>
                      <a:cubicBezTo>
                        <a:pt x="1387" y="1523"/>
                        <a:pt x="1360" y="1588"/>
                        <a:pt x="1336" y="1613"/>
                      </a:cubicBezTo>
                      <a:cubicBezTo>
                        <a:pt x="1312" y="1638"/>
                        <a:pt x="1264" y="1627"/>
                        <a:pt x="1240" y="1643"/>
                      </a:cubicBezTo>
                      <a:cubicBezTo>
                        <a:pt x="1216" y="1659"/>
                        <a:pt x="1217" y="1690"/>
                        <a:pt x="1192" y="1709"/>
                      </a:cubicBezTo>
                      <a:cubicBezTo>
                        <a:pt x="1167" y="1728"/>
                        <a:pt x="1148" y="1745"/>
                        <a:pt x="1090" y="1757"/>
                      </a:cubicBezTo>
                      <a:cubicBezTo>
                        <a:pt x="1032" y="1769"/>
                        <a:pt x="944" y="1847"/>
                        <a:pt x="844" y="1781"/>
                      </a:cubicBezTo>
                      <a:cubicBezTo>
                        <a:pt x="744" y="1715"/>
                        <a:pt x="619" y="1521"/>
                        <a:pt x="490" y="1361"/>
                      </a:cubicBezTo>
                      <a:cubicBezTo>
                        <a:pt x="361" y="1201"/>
                        <a:pt x="140" y="966"/>
                        <a:pt x="70" y="821"/>
                      </a:cubicBezTo>
                      <a:cubicBezTo>
                        <a:pt x="0" y="676"/>
                        <a:pt x="55" y="581"/>
                        <a:pt x="64" y="49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62A0"/>
                    </a:gs>
                    <a:gs pos="100000">
                      <a:srgbClr val="FED6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50;p32"/>
                <p:cNvSpPr/>
                <p:nvPr/>
              </p:nvSpPr>
              <p:spPr>
                <a:xfrm>
                  <a:off x="845" y="352"/>
                  <a:ext cx="1871" cy="1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1" h="1652" extrusionOk="0">
                      <a:moveTo>
                        <a:pt x="367" y="1622"/>
                      </a:moveTo>
                      <a:cubicBezTo>
                        <a:pt x="279" y="1652"/>
                        <a:pt x="221" y="1581"/>
                        <a:pt x="193" y="1550"/>
                      </a:cubicBezTo>
                      <a:cubicBezTo>
                        <a:pt x="165" y="1519"/>
                        <a:pt x="212" y="1457"/>
                        <a:pt x="199" y="1436"/>
                      </a:cubicBezTo>
                      <a:cubicBezTo>
                        <a:pt x="186" y="1415"/>
                        <a:pt x="143" y="1445"/>
                        <a:pt x="115" y="1424"/>
                      </a:cubicBezTo>
                      <a:cubicBezTo>
                        <a:pt x="87" y="1403"/>
                        <a:pt x="31" y="1342"/>
                        <a:pt x="31" y="1310"/>
                      </a:cubicBezTo>
                      <a:cubicBezTo>
                        <a:pt x="31" y="1278"/>
                        <a:pt x="116" y="1252"/>
                        <a:pt x="115" y="1232"/>
                      </a:cubicBezTo>
                      <a:cubicBezTo>
                        <a:pt x="114" y="1212"/>
                        <a:pt x="36" y="1206"/>
                        <a:pt x="25" y="1190"/>
                      </a:cubicBezTo>
                      <a:cubicBezTo>
                        <a:pt x="14" y="1174"/>
                        <a:pt x="53" y="1152"/>
                        <a:pt x="49" y="1136"/>
                      </a:cubicBezTo>
                      <a:cubicBezTo>
                        <a:pt x="45" y="1120"/>
                        <a:pt x="2" y="1109"/>
                        <a:pt x="1" y="1094"/>
                      </a:cubicBezTo>
                      <a:cubicBezTo>
                        <a:pt x="0" y="1079"/>
                        <a:pt x="40" y="1059"/>
                        <a:pt x="43" y="1046"/>
                      </a:cubicBezTo>
                      <a:cubicBezTo>
                        <a:pt x="46" y="1033"/>
                        <a:pt x="10" y="1025"/>
                        <a:pt x="19" y="1016"/>
                      </a:cubicBezTo>
                      <a:cubicBezTo>
                        <a:pt x="28" y="1007"/>
                        <a:pt x="90" y="1012"/>
                        <a:pt x="97" y="992"/>
                      </a:cubicBezTo>
                      <a:cubicBezTo>
                        <a:pt x="104" y="972"/>
                        <a:pt x="59" y="916"/>
                        <a:pt x="61" y="896"/>
                      </a:cubicBezTo>
                      <a:cubicBezTo>
                        <a:pt x="63" y="876"/>
                        <a:pt x="103" y="888"/>
                        <a:pt x="109" y="872"/>
                      </a:cubicBezTo>
                      <a:cubicBezTo>
                        <a:pt x="115" y="856"/>
                        <a:pt x="83" y="819"/>
                        <a:pt x="97" y="800"/>
                      </a:cubicBezTo>
                      <a:cubicBezTo>
                        <a:pt x="111" y="781"/>
                        <a:pt x="185" y="772"/>
                        <a:pt x="193" y="758"/>
                      </a:cubicBezTo>
                      <a:cubicBezTo>
                        <a:pt x="201" y="744"/>
                        <a:pt x="147" y="735"/>
                        <a:pt x="145" y="716"/>
                      </a:cubicBezTo>
                      <a:cubicBezTo>
                        <a:pt x="143" y="697"/>
                        <a:pt x="171" y="668"/>
                        <a:pt x="181" y="644"/>
                      </a:cubicBezTo>
                      <a:cubicBezTo>
                        <a:pt x="191" y="620"/>
                        <a:pt x="190" y="587"/>
                        <a:pt x="205" y="572"/>
                      </a:cubicBezTo>
                      <a:cubicBezTo>
                        <a:pt x="220" y="557"/>
                        <a:pt x="266" y="567"/>
                        <a:pt x="271" y="554"/>
                      </a:cubicBezTo>
                      <a:cubicBezTo>
                        <a:pt x="276" y="541"/>
                        <a:pt x="229" y="512"/>
                        <a:pt x="235" y="494"/>
                      </a:cubicBezTo>
                      <a:cubicBezTo>
                        <a:pt x="241" y="476"/>
                        <a:pt x="298" y="474"/>
                        <a:pt x="307" y="446"/>
                      </a:cubicBezTo>
                      <a:cubicBezTo>
                        <a:pt x="316" y="418"/>
                        <a:pt x="284" y="345"/>
                        <a:pt x="289" y="326"/>
                      </a:cubicBezTo>
                      <a:cubicBezTo>
                        <a:pt x="294" y="307"/>
                        <a:pt x="327" y="338"/>
                        <a:pt x="337" y="332"/>
                      </a:cubicBezTo>
                      <a:cubicBezTo>
                        <a:pt x="347" y="326"/>
                        <a:pt x="334" y="297"/>
                        <a:pt x="349" y="290"/>
                      </a:cubicBezTo>
                      <a:cubicBezTo>
                        <a:pt x="364" y="283"/>
                        <a:pt x="417" y="302"/>
                        <a:pt x="427" y="290"/>
                      </a:cubicBezTo>
                      <a:cubicBezTo>
                        <a:pt x="437" y="278"/>
                        <a:pt x="394" y="220"/>
                        <a:pt x="409" y="218"/>
                      </a:cubicBezTo>
                      <a:cubicBezTo>
                        <a:pt x="424" y="216"/>
                        <a:pt x="511" y="283"/>
                        <a:pt x="517" y="278"/>
                      </a:cubicBezTo>
                      <a:cubicBezTo>
                        <a:pt x="523" y="273"/>
                        <a:pt x="452" y="219"/>
                        <a:pt x="445" y="188"/>
                      </a:cubicBezTo>
                      <a:cubicBezTo>
                        <a:pt x="438" y="157"/>
                        <a:pt x="456" y="98"/>
                        <a:pt x="475" y="92"/>
                      </a:cubicBezTo>
                      <a:cubicBezTo>
                        <a:pt x="494" y="86"/>
                        <a:pt x="531" y="153"/>
                        <a:pt x="559" y="152"/>
                      </a:cubicBezTo>
                      <a:cubicBezTo>
                        <a:pt x="587" y="151"/>
                        <a:pt x="605" y="99"/>
                        <a:pt x="643" y="86"/>
                      </a:cubicBezTo>
                      <a:cubicBezTo>
                        <a:pt x="681" y="73"/>
                        <a:pt x="760" y="85"/>
                        <a:pt x="787" y="74"/>
                      </a:cubicBezTo>
                      <a:cubicBezTo>
                        <a:pt x="814" y="63"/>
                        <a:pt x="792" y="26"/>
                        <a:pt x="805" y="20"/>
                      </a:cubicBezTo>
                      <a:cubicBezTo>
                        <a:pt x="818" y="14"/>
                        <a:pt x="848" y="40"/>
                        <a:pt x="865" y="38"/>
                      </a:cubicBezTo>
                      <a:cubicBezTo>
                        <a:pt x="882" y="36"/>
                        <a:pt x="874" y="6"/>
                        <a:pt x="907" y="8"/>
                      </a:cubicBezTo>
                      <a:cubicBezTo>
                        <a:pt x="940" y="10"/>
                        <a:pt x="1013" y="44"/>
                        <a:pt x="1063" y="50"/>
                      </a:cubicBezTo>
                      <a:cubicBezTo>
                        <a:pt x="1113" y="56"/>
                        <a:pt x="1174" y="52"/>
                        <a:pt x="1207" y="44"/>
                      </a:cubicBezTo>
                      <a:cubicBezTo>
                        <a:pt x="1240" y="36"/>
                        <a:pt x="1237" y="0"/>
                        <a:pt x="1261" y="2"/>
                      </a:cubicBezTo>
                      <a:cubicBezTo>
                        <a:pt x="1285" y="4"/>
                        <a:pt x="1322" y="51"/>
                        <a:pt x="1351" y="56"/>
                      </a:cubicBezTo>
                      <a:cubicBezTo>
                        <a:pt x="1380" y="61"/>
                        <a:pt x="1414" y="23"/>
                        <a:pt x="1435" y="32"/>
                      </a:cubicBezTo>
                      <a:cubicBezTo>
                        <a:pt x="1456" y="41"/>
                        <a:pt x="1461" y="102"/>
                        <a:pt x="1477" y="110"/>
                      </a:cubicBezTo>
                      <a:cubicBezTo>
                        <a:pt x="1493" y="118"/>
                        <a:pt x="1518" y="76"/>
                        <a:pt x="1531" y="80"/>
                      </a:cubicBezTo>
                      <a:cubicBezTo>
                        <a:pt x="1544" y="84"/>
                        <a:pt x="1533" y="120"/>
                        <a:pt x="1555" y="134"/>
                      </a:cubicBezTo>
                      <a:cubicBezTo>
                        <a:pt x="1577" y="148"/>
                        <a:pt x="1629" y="149"/>
                        <a:pt x="1663" y="164"/>
                      </a:cubicBezTo>
                      <a:cubicBezTo>
                        <a:pt x="1697" y="179"/>
                        <a:pt x="1730" y="194"/>
                        <a:pt x="1759" y="224"/>
                      </a:cubicBezTo>
                      <a:cubicBezTo>
                        <a:pt x="1788" y="254"/>
                        <a:pt x="1871" y="281"/>
                        <a:pt x="1837" y="344"/>
                      </a:cubicBezTo>
                      <a:cubicBezTo>
                        <a:pt x="1803" y="407"/>
                        <a:pt x="1660" y="494"/>
                        <a:pt x="1555" y="602"/>
                      </a:cubicBezTo>
                      <a:cubicBezTo>
                        <a:pt x="1450" y="710"/>
                        <a:pt x="1346" y="864"/>
                        <a:pt x="1207" y="992"/>
                      </a:cubicBezTo>
                      <a:cubicBezTo>
                        <a:pt x="1068" y="1120"/>
                        <a:pt x="862" y="1262"/>
                        <a:pt x="721" y="1370"/>
                      </a:cubicBezTo>
                      <a:cubicBezTo>
                        <a:pt x="580" y="1478"/>
                        <a:pt x="455" y="1592"/>
                        <a:pt x="367" y="162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D6E6"/>
                    </a:gs>
                    <a:gs pos="100000">
                      <a:srgbClr val="FC62A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51;p32"/>
                <p:cNvSpPr/>
                <p:nvPr/>
              </p:nvSpPr>
              <p:spPr>
                <a:xfrm>
                  <a:off x="850" y="1405"/>
                  <a:ext cx="997" cy="2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" h="2081" extrusionOk="0">
                      <a:moveTo>
                        <a:pt x="836" y="119"/>
                      </a:moveTo>
                      <a:cubicBezTo>
                        <a:pt x="804" y="34"/>
                        <a:pt x="744" y="22"/>
                        <a:pt x="698" y="11"/>
                      </a:cubicBezTo>
                      <a:cubicBezTo>
                        <a:pt x="652" y="0"/>
                        <a:pt x="606" y="40"/>
                        <a:pt x="560" y="53"/>
                      </a:cubicBezTo>
                      <a:cubicBezTo>
                        <a:pt x="514" y="66"/>
                        <a:pt x="459" y="50"/>
                        <a:pt x="422" y="89"/>
                      </a:cubicBezTo>
                      <a:cubicBezTo>
                        <a:pt x="385" y="128"/>
                        <a:pt x="359" y="227"/>
                        <a:pt x="338" y="287"/>
                      </a:cubicBezTo>
                      <a:cubicBezTo>
                        <a:pt x="317" y="347"/>
                        <a:pt x="324" y="401"/>
                        <a:pt x="296" y="449"/>
                      </a:cubicBezTo>
                      <a:cubicBezTo>
                        <a:pt x="268" y="497"/>
                        <a:pt x="185" y="546"/>
                        <a:pt x="170" y="575"/>
                      </a:cubicBezTo>
                      <a:cubicBezTo>
                        <a:pt x="155" y="604"/>
                        <a:pt x="213" y="602"/>
                        <a:pt x="206" y="623"/>
                      </a:cubicBezTo>
                      <a:cubicBezTo>
                        <a:pt x="199" y="644"/>
                        <a:pt x="134" y="672"/>
                        <a:pt x="128" y="701"/>
                      </a:cubicBezTo>
                      <a:cubicBezTo>
                        <a:pt x="122" y="730"/>
                        <a:pt x="173" y="771"/>
                        <a:pt x="170" y="797"/>
                      </a:cubicBezTo>
                      <a:cubicBezTo>
                        <a:pt x="167" y="823"/>
                        <a:pt x="127" y="837"/>
                        <a:pt x="110" y="857"/>
                      </a:cubicBezTo>
                      <a:cubicBezTo>
                        <a:pt x="93" y="877"/>
                        <a:pt x="73" y="898"/>
                        <a:pt x="68" y="917"/>
                      </a:cubicBezTo>
                      <a:cubicBezTo>
                        <a:pt x="63" y="936"/>
                        <a:pt x="90" y="954"/>
                        <a:pt x="80" y="971"/>
                      </a:cubicBezTo>
                      <a:cubicBezTo>
                        <a:pt x="70" y="988"/>
                        <a:pt x="16" y="1001"/>
                        <a:pt x="8" y="1019"/>
                      </a:cubicBezTo>
                      <a:cubicBezTo>
                        <a:pt x="0" y="1037"/>
                        <a:pt x="31" y="1063"/>
                        <a:pt x="32" y="1079"/>
                      </a:cubicBezTo>
                      <a:cubicBezTo>
                        <a:pt x="33" y="1095"/>
                        <a:pt x="7" y="1103"/>
                        <a:pt x="14" y="1115"/>
                      </a:cubicBezTo>
                      <a:cubicBezTo>
                        <a:pt x="21" y="1127"/>
                        <a:pt x="70" y="1131"/>
                        <a:pt x="74" y="1151"/>
                      </a:cubicBezTo>
                      <a:cubicBezTo>
                        <a:pt x="78" y="1171"/>
                        <a:pt x="33" y="1204"/>
                        <a:pt x="38" y="1235"/>
                      </a:cubicBezTo>
                      <a:cubicBezTo>
                        <a:pt x="43" y="1266"/>
                        <a:pt x="83" y="1313"/>
                        <a:pt x="104" y="1337"/>
                      </a:cubicBezTo>
                      <a:cubicBezTo>
                        <a:pt x="125" y="1361"/>
                        <a:pt x="160" y="1361"/>
                        <a:pt x="164" y="1379"/>
                      </a:cubicBezTo>
                      <a:cubicBezTo>
                        <a:pt x="168" y="1397"/>
                        <a:pt x="120" y="1427"/>
                        <a:pt x="128" y="1445"/>
                      </a:cubicBezTo>
                      <a:cubicBezTo>
                        <a:pt x="136" y="1463"/>
                        <a:pt x="200" y="1472"/>
                        <a:pt x="212" y="1487"/>
                      </a:cubicBezTo>
                      <a:cubicBezTo>
                        <a:pt x="224" y="1502"/>
                        <a:pt x="189" y="1526"/>
                        <a:pt x="200" y="1535"/>
                      </a:cubicBezTo>
                      <a:cubicBezTo>
                        <a:pt x="211" y="1544"/>
                        <a:pt x="260" y="1531"/>
                        <a:pt x="278" y="1541"/>
                      </a:cubicBezTo>
                      <a:cubicBezTo>
                        <a:pt x="296" y="1551"/>
                        <a:pt x="287" y="1585"/>
                        <a:pt x="308" y="1595"/>
                      </a:cubicBezTo>
                      <a:cubicBezTo>
                        <a:pt x="329" y="1605"/>
                        <a:pt x="383" y="1589"/>
                        <a:pt x="404" y="1601"/>
                      </a:cubicBezTo>
                      <a:cubicBezTo>
                        <a:pt x="425" y="1613"/>
                        <a:pt x="426" y="1650"/>
                        <a:pt x="434" y="1667"/>
                      </a:cubicBezTo>
                      <a:cubicBezTo>
                        <a:pt x="442" y="1684"/>
                        <a:pt x="438" y="1685"/>
                        <a:pt x="452" y="1703"/>
                      </a:cubicBezTo>
                      <a:cubicBezTo>
                        <a:pt x="466" y="1721"/>
                        <a:pt x="514" y="1752"/>
                        <a:pt x="518" y="1775"/>
                      </a:cubicBezTo>
                      <a:cubicBezTo>
                        <a:pt x="522" y="1798"/>
                        <a:pt x="469" y="1829"/>
                        <a:pt x="476" y="1841"/>
                      </a:cubicBezTo>
                      <a:cubicBezTo>
                        <a:pt x="483" y="1853"/>
                        <a:pt x="546" y="1836"/>
                        <a:pt x="560" y="1847"/>
                      </a:cubicBezTo>
                      <a:cubicBezTo>
                        <a:pt x="574" y="1858"/>
                        <a:pt x="540" y="1896"/>
                        <a:pt x="560" y="1907"/>
                      </a:cubicBezTo>
                      <a:cubicBezTo>
                        <a:pt x="580" y="1918"/>
                        <a:pt x="660" y="1897"/>
                        <a:pt x="680" y="1913"/>
                      </a:cubicBezTo>
                      <a:cubicBezTo>
                        <a:pt x="700" y="1929"/>
                        <a:pt x="667" y="1987"/>
                        <a:pt x="680" y="2003"/>
                      </a:cubicBezTo>
                      <a:cubicBezTo>
                        <a:pt x="693" y="2019"/>
                        <a:pt x="734" y="2002"/>
                        <a:pt x="758" y="2009"/>
                      </a:cubicBezTo>
                      <a:cubicBezTo>
                        <a:pt x="782" y="2016"/>
                        <a:pt x="799" y="2081"/>
                        <a:pt x="824" y="2045"/>
                      </a:cubicBezTo>
                      <a:cubicBezTo>
                        <a:pt x="849" y="2009"/>
                        <a:pt x="880" y="1947"/>
                        <a:pt x="908" y="1793"/>
                      </a:cubicBezTo>
                      <a:cubicBezTo>
                        <a:pt x="936" y="1639"/>
                        <a:pt x="995" y="1333"/>
                        <a:pt x="992" y="1121"/>
                      </a:cubicBezTo>
                      <a:cubicBezTo>
                        <a:pt x="989" y="909"/>
                        <a:pt x="914" y="686"/>
                        <a:pt x="890" y="521"/>
                      </a:cubicBezTo>
                      <a:cubicBezTo>
                        <a:pt x="866" y="356"/>
                        <a:pt x="868" y="204"/>
                        <a:pt x="836" y="11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D6E6"/>
                    </a:gs>
                    <a:gs pos="100000">
                      <a:srgbClr val="FC62A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52;p32"/>
                <p:cNvSpPr/>
                <p:nvPr/>
              </p:nvSpPr>
              <p:spPr>
                <a:xfrm>
                  <a:off x="1500" y="1394"/>
                  <a:ext cx="554" cy="1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" h="1003" extrusionOk="0">
                      <a:moveTo>
                        <a:pt x="343" y="68"/>
                      </a:moveTo>
                      <a:cubicBezTo>
                        <a:pt x="287" y="42"/>
                        <a:pt x="222" y="0"/>
                        <a:pt x="193" y="8"/>
                      </a:cubicBezTo>
                      <a:cubicBezTo>
                        <a:pt x="164" y="16"/>
                        <a:pt x="184" y="87"/>
                        <a:pt x="169" y="116"/>
                      </a:cubicBezTo>
                      <a:cubicBezTo>
                        <a:pt x="154" y="145"/>
                        <a:pt x="106" y="165"/>
                        <a:pt x="103" y="182"/>
                      </a:cubicBezTo>
                      <a:cubicBezTo>
                        <a:pt x="100" y="199"/>
                        <a:pt x="153" y="204"/>
                        <a:pt x="151" y="218"/>
                      </a:cubicBezTo>
                      <a:cubicBezTo>
                        <a:pt x="149" y="232"/>
                        <a:pt x="92" y="246"/>
                        <a:pt x="91" y="266"/>
                      </a:cubicBezTo>
                      <a:cubicBezTo>
                        <a:pt x="90" y="286"/>
                        <a:pt x="150" y="308"/>
                        <a:pt x="145" y="338"/>
                      </a:cubicBezTo>
                      <a:cubicBezTo>
                        <a:pt x="140" y="368"/>
                        <a:pt x="82" y="414"/>
                        <a:pt x="61" y="446"/>
                      </a:cubicBezTo>
                      <a:cubicBezTo>
                        <a:pt x="40" y="478"/>
                        <a:pt x="11" y="500"/>
                        <a:pt x="19" y="530"/>
                      </a:cubicBezTo>
                      <a:cubicBezTo>
                        <a:pt x="27" y="560"/>
                        <a:pt x="97" y="587"/>
                        <a:pt x="109" y="626"/>
                      </a:cubicBezTo>
                      <a:cubicBezTo>
                        <a:pt x="121" y="665"/>
                        <a:pt x="106" y="729"/>
                        <a:pt x="91" y="764"/>
                      </a:cubicBezTo>
                      <a:cubicBezTo>
                        <a:pt x="76" y="799"/>
                        <a:pt x="0" y="816"/>
                        <a:pt x="19" y="836"/>
                      </a:cubicBezTo>
                      <a:cubicBezTo>
                        <a:pt x="38" y="856"/>
                        <a:pt x="151" y="865"/>
                        <a:pt x="205" y="884"/>
                      </a:cubicBezTo>
                      <a:cubicBezTo>
                        <a:pt x="259" y="903"/>
                        <a:pt x="323" y="1003"/>
                        <a:pt x="343" y="950"/>
                      </a:cubicBezTo>
                      <a:cubicBezTo>
                        <a:pt x="363" y="897"/>
                        <a:pt x="297" y="665"/>
                        <a:pt x="325" y="566"/>
                      </a:cubicBezTo>
                      <a:cubicBezTo>
                        <a:pt x="353" y="467"/>
                        <a:pt x="477" y="423"/>
                        <a:pt x="511" y="356"/>
                      </a:cubicBezTo>
                      <a:cubicBezTo>
                        <a:pt x="545" y="289"/>
                        <a:pt x="557" y="210"/>
                        <a:pt x="529" y="164"/>
                      </a:cubicBezTo>
                      <a:cubicBezTo>
                        <a:pt x="501" y="118"/>
                        <a:pt x="399" y="94"/>
                        <a:pt x="343" y="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DB1D0"/>
                    </a:gs>
                    <a:gs pos="100000">
                      <a:srgbClr val="FB418C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53;p32"/>
                <p:cNvSpPr/>
                <p:nvPr/>
              </p:nvSpPr>
              <p:spPr>
                <a:xfrm>
                  <a:off x="1389" y="2283"/>
                  <a:ext cx="1354" cy="1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" h="1535" extrusionOk="0">
                      <a:moveTo>
                        <a:pt x="712" y="76"/>
                      </a:moveTo>
                      <a:cubicBezTo>
                        <a:pt x="619" y="0"/>
                        <a:pt x="436" y="153"/>
                        <a:pt x="328" y="196"/>
                      </a:cubicBezTo>
                      <a:cubicBezTo>
                        <a:pt x="220" y="239"/>
                        <a:pt x="118" y="267"/>
                        <a:pt x="64" y="334"/>
                      </a:cubicBezTo>
                      <a:cubicBezTo>
                        <a:pt x="10" y="401"/>
                        <a:pt x="8" y="528"/>
                        <a:pt x="4" y="598"/>
                      </a:cubicBezTo>
                      <a:cubicBezTo>
                        <a:pt x="0" y="668"/>
                        <a:pt x="17" y="735"/>
                        <a:pt x="40" y="754"/>
                      </a:cubicBezTo>
                      <a:cubicBezTo>
                        <a:pt x="63" y="773"/>
                        <a:pt x="115" y="715"/>
                        <a:pt x="142" y="712"/>
                      </a:cubicBezTo>
                      <a:cubicBezTo>
                        <a:pt x="169" y="709"/>
                        <a:pt x="194" y="715"/>
                        <a:pt x="202" y="736"/>
                      </a:cubicBezTo>
                      <a:cubicBezTo>
                        <a:pt x="210" y="757"/>
                        <a:pt x="184" y="819"/>
                        <a:pt x="190" y="838"/>
                      </a:cubicBezTo>
                      <a:cubicBezTo>
                        <a:pt x="196" y="857"/>
                        <a:pt x="235" y="831"/>
                        <a:pt x="238" y="850"/>
                      </a:cubicBezTo>
                      <a:cubicBezTo>
                        <a:pt x="241" y="869"/>
                        <a:pt x="206" y="928"/>
                        <a:pt x="208" y="952"/>
                      </a:cubicBezTo>
                      <a:cubicBezTo>
                        <a:pt x="210" y="976"/>
                        <a:pt x="250" y="973"/>
                        <a:pt x="250" y="994"/>
                      </a:cubicBezTo>
                      <a:cubicBezTo>
                        <a:pt x="250" y="1015"/>
                        <a:pt x="208" y="1057"/>
                        <a:pt x="208" y="1078"/>
                      </a:cubicBezTo>
                      <a:cubicBezTo>
                        <a:pt x="208" y="1099"/>
                        <a:pt x="245" y="1101"/>
                        <a:pt x="250" y="1120"/>
                      </a:cubicBezTo>
                      <a:cubicBezTo>
                        <a:pt x="255" y="1139"/>
                        <a:pt x="228" y="1175"/>
                        <a:pt x="238" y="1192"/>
                      </a:cubicBezTo>
                      <a:cubicBezTo>
                        <a:pt x="248" y="1209"/>
                        <a:pt x="295" y="1203"/>
                        <a:pt x="310" y="1222"/>
                      </a:cubicBezTo>
                      <a:cubicBezTo>
                        <a:pt x="325" y="1241"/>
                        <a:pt x="312" y="1303"/>
                        <a:pt x="328" y="1306"/>
                      </a:cubicBezTo>
                      <a:cubicBezTo>
                        <a:pt x="344" y="1309"/>
                        <a:pt x="393" y="1228"/>
                        <a:pt x="406" y="1240"/>
                      </a:cubicBezTo>
                      <a:cubicBezTo>
                        <a:pt x="419" y="1252"/>
                        <a:pt x="397" y="1349"/>
                        <a:pt x="406" y="1378"/>
                      </a:cubicBezTo>
                      <a:cubicBezTo>
                        <a:pt x="415" y="1407"/>
                        <a:pt x="445" y="1423"/>
                        <a:pt x="460" y="1414"/>
                      </a:cubicBezTo>
                      <a:cubicBezTo>
                        <a:pt x="475" y="1405"/>
                        <a:pt x="486" y="1322"/>
                        <a:pt x="496" y="1324"/>
                      </a:cubicBezTo>
                      <a:cubicBezTo>
                        <a:pt x="506" y="1326"/>
                        <a:pt x="505" y="1407"/>
                        <a:pt x="520" y="1426"/>
                      </a:cubicBezTo>
                      <a:cubicBezTo>
                        <a:pt x="535" y="1445"/>
                        <a:pt x="569" y="1447"/>
                        <a:pt x="586" y="1438"/>
                      </a:cubicBezTo>
                      <a:cubicBezTo>
                        <a:pt x="603" y="1429"/>
                        <a:pt x="616" y="1362"/>
                        <a:pt x="622" y="1372"/>
                      </a:cubicBezTo>
                      <a:cubicBezTo>
                        <a:pt x="628" y="1382"/>
                        <a:pt x="608" y="1476"/>
                        <a:pt x="622" y="1498"/>
                      </a:cubicBezTo>
                      <a:cubicBezTo>
                        <a:pt x="636" y="1520"/>
                        <a:pt x="688" y="1511"/>
                        <a:pt x="706" y="1504"/>
                      </a:cubicBezTo>
                      <a:cubicBezTo>
                        <a:pt x="724" y="1497"/>
                        <a:pt x="721" y="1454"/>
                        <a:pt x="730" y="1456"/>
                      </a:cubicBezTo>
                      <a:cubicBezTo>
                        <a:pt x="739" y="1458"/>
                        <a:pt x="739" y="1509"/>
                        <a:pt x="760" y="1516"/>
                      </a:cubicBezTo>
                      <a:cubicBezTo>
                        <a:pt x="781" y="1523"/>
                        <a:pt x="837" y="1513"/>
                        <a:pt x="856" y="1498"/>
                      </a:cubicBezTo>
                      <a:cubicBezTo>
                        <a:pt x="875" y="1483"/>
                        <a:pt x="866" y="1423"/>
                        <a:pt x="874" y="1426"/>
                      </a:cubicBezTo>
                      <a:cubicBezTo>
                        <a:pt x="882" y="1429"/>
                        <a:pt x="883" y="1499"/>
                        <a:pt x="904" y="1516"/>
                      </a:cubicBezTo>
                      <a:cubicBezTo>
                        <a:pt x="925" y="1533"/>
                        <a:pt x="976" y="1535"/>
                        <a:pt x="1000" y="1528"/>
                      </a:cubicBezTo>
                      <a:cubicBezTo>
                        <a:pt x="1024" y="1521"/>
                        <a:pt x="1038" y="1489"/>
                        <a:pt x="1048" y="1474"/>
                      </a:cubicBezTo>
                      <a:cubicBezTo>
                        <a:pt x="1058" y="1459"/>
                        <a:pt x="1050" y="1433"/>
                        <a:pt x="1060" y="1438"/>
                      </a:cubicBezTo>
                      <a:cubicBezTo>
                        <a:pt x="1070" y="1443"/>
                        <a:pt x="1088" y="1500"/>
                        <a:pt x="1108" y="1504"/>
                      </a:cubicBezTo>
                      <a:cubicBezTo>
                        <a:pt x="1128" y="1508"/>
                        <a:pt x="1161" y="1471"/>
                        <a:pt x="1180" y="1462"/>
                      </a:cubicBezTo>
                      <a:cubicBezTo>
                        <a:pt x="1199" y="1453"/>
                        <a:pt x="1213" y="1466"/>
                        <a:pt x="1222" y="1450"/>
                      </a:cubicBezTo>
                      <a:cubicBezTo>
                        <a:pt x="1231" y="1434"/>
                        <a:pt x="1223" y="1378"/>
                        <a:pt x="1234" y="1366"/>
                      </a:cubicBezTo>
                      <a:cubicBezTo>
                        <a:pt x="1245" y="1354"/>
                        <a:pt x="1270" y="1395"/>
                        <a:pt x="1288" y="1378"/>
                      </a:cubicBezTo>
                      <a:cubicBezTo>
                        <a:pt x="1306" y="1361"/>
                        <a:pt x="1355" y="1327"/>
                        <a:pt x="1342" y="1264"/>
                      </a:cubicBezTo>
                      <a:cubicBezTo>
                        <a:pt x="1329" y="1201"/>
                        <a:pt x="1286" y="1102"/>
                        <a:pt x="1210" y="1000"/>
                      </a:cubicBezTo>
                      <a:cubicBezTo>
                        <a:pt x="1134" y="898"/>
                        <a:pt x="969" y="807"/>
                        <a:pt x="886" y="652"/>
                      </a:cubicBezTo>
                      <a:cubicBezTo>
                        <a:pt x="803" y="497"/>
                        <a:pt x="805" y="152"/>
                        <a:pt x="712" y="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62A0"/>
                    </a:gs>
                    <a:gs pos="100000">
                      <a:srgbClr val="FDB1D0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54;p32"/>
                <p:cNvSpPr/>
                <p:nvPr/>
              </p:nvSpPr>
              <p:spPr>
                <a:xfrm>
                  <a:off x="2545" y="2861"/>
                  <a:ext cx="1577" cy="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1" h="982" extrusionOk="0">
                      <a:moveTo>
                        <a:pt x="0" y="499"/>
                      </a:moveTo>
                      <a:cubicBezTo>
                        <a:pt x="33" y="548"/>
                        <a:pt x="67" y="597"/>
                        <a:pt x="96" y="637"/>
                      </a:cubicBezTo>
                      <a:cubicBezTo>
                        <a:pt x="125" y="677"/>
                        <a:pt x="150" y="717"/>
                        <a:pt x="174" y="739"/>
                      </a:cubicBezTo>
                      <a:cubicBezTo>
                        <a:pt x="198" y="761"/>
                        <a:pt x="228" y="753"/>
                        <a:pt x="240" y="769"/>
                      </a:cubicBezTo>
                      <a:cubicBezTo>
                        <a:pt x="252" y="785"/>
                        <a:pt x="225" y="809"/>
                        <a:pt x="246" y="835"/>
                      </a:cubicBezTo>
                      <a:cubicBezTo>
                        <a:pt x="267" y="861"/>
                        <a:pt x="333" y="914"/>
                        <a:pt x="366" y="925"/>
                      </a:cubicBezTo>
                      <a:cubicBezTo>
                        <a:pt x="399" y="936"/>
                        <a:pt x="426" y="893"/>
                        <a:pt x="444" y="901"/>
                      </a:cubicBezTo>
                      <a:cubicBezTo>
                        <a:pt x="462" y="909"/>
                        <a:pt x="449" y="964"/>
                        <a:pt x="474" y="973"/>
                      </a:cubicBezTo>
                      <a:cubicBezTo>
                        <a:pt x="499" y="982"/>
                        <a:pt x="569" y="965"/>
                        <a:pt x="594" y="955"/>
                      </a:cubicBezTo>
                      <a:cubicBezTo>
                        <a:pt x="619" y="945"/>
                        <a:pt x="606" y="919"/>
                        <a:pt x="624" y="913"/>
                      </a:cubicBezTo>
                      <a:cubicBezTo>
                        <a:pt x="642" y="907"/>
                        <a:pt x="674" y="923"/>
                        <a:pt x="702" y="919"/>
                      </a:cubicBezTo>
                      <a:cubicBezTo>
                        <a:pt x="730" y="915"/>
                        <a:pt x="778" y="908"/>
                        <a:pt x="792" y="889"/>
                      </a:cubicBezTo>
                      <a:cubicBezTo>
                        <a:pt x="806" y="870"/>
                        <a:pt x="774" y="813"/>
                        <a:pt x="786" y="805"/>
                      </a:cubicBezTo>
                      <a:cubicBezTo>
                        <a:pt x="798" y="797"/>
                        <a:pt x="839" y="847"/>
                        <a:pt x="864" y="841"/>
                      </a:cubicBezTo>
                      <a:cubicBezTo>
                        <a:pt x="889" y="835"/>
                        <a:pt x="910" y="781"/>
                        <a:pt x="936" y="769"/>
                      </a:cubicBezTo>
                      <a:cubicBezTo>
                        <a:pt x="962" y="757"/>
                        <a:pt x="997" y="783"/>
                        <a:pt x="1020" y="769"/>
                      </a:cubicBezTo>
                      <a:cubicBezTo>
                        <a:pt x="1043" y="755"/>
                        <a:pt x="1070" y="711"/>
                        <a:pt x="1074" y="685"/>
                      </a:cubicBezTo>
                      <a:cubicBezTo>
                        <a:pt x="1078" y="659"/>
                        <a:pt x="1031" y="614"/>
                        <a:pt x="1044" y="613"/>
                      </a:cubicBezTo>
                      <a:cubicBezTo>
                        <a:pt x="1057" y="612"/>
                        <a:pt x="1127" y="681"/>
                        <a:pt x="1152" y="679"/>
                      </a:cubicBezTo>
                      <a:cubicBezTo>
                        <a:pt x="1177" y="677"/>
                        <a:pt x="1178" y="618"/>
                        <a:pt x="1194" y="601"/>
                      </a:cubicBezTo>
                      <a:cubicBezTo>
                        <a:pt x="1210" y="584"/>
                        <a:pt x="1239" y="590"/>
                        <a:pt x="1248" y="577"/>
                      </a:cubicBezTo>
                      <a:cubicBezTo>
                        <a:pt x="1257" y="564"/>
                        <a:pt x="1235" y="530"/>
                        <a:pt x="1248" y="523"/>
                      </a:cubicBezTo>
                      <a:cubicBezTo>
                        <a:pt x="1261" y="516"/>
                        <a:pt x="1314" y="546"/>
                        <a:pt x="1326" y="535"/>
                      </a:cubicBezTo>
                      <a:cubicBezTo>
                        <a:pt x="1338" y="524"/>
                        <a:pt x="1307" y="478"/>
                        <a:pt x="1320" y="457"/>
                      </a:cubicBezTo>
                      <a:cubicBezTo>
                        <a:pt x="1333" y="436"/>
                        <a:pt x="1391" y="430"/>
                        <a:pt x="1404" y="409"/>
                      </a:cubicBezTo>
                      <a:cubicBezTo>
                        <a:pt x="1417" y="388"/>
                        <a:pt x="1387" y="358"/>
                        <a:pt x="1398" y="331"/>
                      </a:cubicBezTo>
                      <a:cubicBezTo>
                        <a:pt x="1409" y="304"/>
                        <a:pt x="1441" y="271"/>
                        <a:pt x="1470" y="247"/>
                      </a:cubicBezTo>
                      <a:cubicBezTo>
                        <a:pt x="1499" y="223"/>
                        <a:pt x="1563" y="203"/>
                        <a:pt x="1572" y="187"/>
                      </a:cubicBezTo>
                      <a:cubicBezTo>
                        <a:pt x="1581" y="171"/>
                        <a:pt x="1556" y="160"/>
                        <a:pt x="1524" y="151"/>
                      </a:cubicBezTo>
                      <a:cubicBezTo>
                        <a:pt x="1492" y="142"/>
                        <a:pt x="1418" y="156"/>
                        <a:pt x="1380" y="133"/>
                      </a:cubicBezTo>
                      <a:cubicBezTo>
                        <a:pt x="1342" y="110"/>
                        <a:pt x="1372" y="26"/>
                        <a:pt x="1296" y="13"/>
                      </a:cubicBezTo>
                      <a:cubicBezTo>
                        <a:pt x="1220" y="0"/>
                        <a:pt x="1064" y="50"/>
                        <a:pt x="924" y="55"/>
                      </a:cubicBezTo>
                      <a:cubicBezTo>
                        <a:pt x="784" y="60"/>
                        <a:pt x="620" y="51"/>
                        <a:pt x="456" y="43"/>
                      </a:cubicBezTo>
                      <a:lnTo>
                        <a:pt x="0" y="49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C62A0"/>
                    </a:gs>
                    <a:gs pos="100000">
                      <a:srgbClr val="FDB1D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55;p32"/>
                <p:cNvSpPr/>
                <p:nvPr/>
              </p:nvSpPr>
              <p:spPr>
                <a:xfrm>
                  <a:off x="1730" y="756"/>
                  <a:ext cx="677" cy="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" h="869" extrusionOk="0">
                      <a:moveTo>
                        <a:pt x="613" y="40"/>
                      </a:moveTo>
                      <a:cubicBezTo>
                        <a:pt x="585" y="0"/>
                        <a:pt x="535" y="34"/>
                        <a:pt x="509" y="40"/>
                      </a:cubicBezTo>
                      <a:cubicBezTo>
                        <a:pt x="483" y="46"/>
                        <a:pt x="480" y="77"/>
                        <a:pt x="457" y="76"/>
                      </a:cubicBezTo>
                      <a:cubicBezTo>
                        <a:pt x="434" y="75"/>
                        <a:pt x="394" y="36"/>
                        <a:pt x="369" y="36"/>
                      </a:cubicBezTo>
                      <a:cubicBezTo>
                        <a:pt x="344" y="36"/>
                        <a:pt x="326" y="66"/>
                        <a:pt x="305" y="76"/>
                      </a:cubicBezTo>
                      <a:cubicBezTo>
                        <a:pt x="284" y="86"/>
                        <a:pt x="275" y="97"/>
                        <a:pt x="245" y="96"/>
                      </a:cubicBezTo>
                      <a:cubicBezTo>
                        <a:pt x="215" y="95"/>
                        <a:pt x="158" y="67"/>
                        <a:pt x="125" y="72"/>
                      </a:cubicBezTo>
                      <a:cubicBezTo>
                        <a:pt x="92" y="77"/>
                        <a:pt x="52" y="101"/>
                        <a:pt x="45" y="124"/>
                      </a:cubicBezTo>
                      <a:cubicBezTo>
                        <a:pt x="38" y="147"/>
                        <a:pt x="86" y="193"/>
                        <a:pt x="81" y="208"/>
                      </a:cubicBezTo>
                      <a:cubicBezTo>
                        <a:pt x="76" y="223"/>
                        <a:pt x="21" y="206"/>
                        <a:pt x="13" y="216"/>
                      </a:cubicBezTo>
                      <a:cubicBezTo>
                        <a:pt x="5" y="226"/>
                        <a:pt x="35" y="253"/>
                        <a:pt x="33" y="268"/>
                      </a:cubicBezTo>
                      <a:cubicBezTo>
                        <a:pt x="31" y="283"/>
                        <a:pt x="0" y="291"/>
                        <a:pt x="1" y="308"/>
                      </a:cubicBezTo>
                      <a:cubicBezTo>
                        <a:pt x="2" y="325"/>
                        <a:pt x="38" y="351"/>
                        <a:pt x="41" y="372"/>
                      </a:cubicBezTo>
                      <a:cubicBezTo>
                        <a:pt x="44" y="393"/>
                        <a:pt x="17" y="413"/>
                        <a:pt x="17" y="432"/>
                      </a:cubicBezTo>
                      <a:cubicBezTo>
                        <a:pt x="17" y="451"/>
                        <a:pt x="38" y="474"/>
                        <a:pt x="41" y="488"/>
                      </a:cubicBezTo>
                      <a:cubicBezTo>
                        <a:pt x="44" y="502"/>
                        <a:pt x="32" y="505"/>
                        <a:pt x="37" y="516"/>
                      </a:cubicBezTo>
                      <a:cubicBezTo>
                        <a:pt x="42" y="527"/>
                        <a:pt x="71" y="538"/>
                        <a:pt x="69" y="552"/>
                      </a:cubicBezTo>
                      <a:cubicBezTo>
                        <a:pt x="67" y="566"/>
                        <a:pt x="20" y="584"/>
                        <a:pt x="25" y="600"/>
                      </a:cubicBezTo>
                      <a:cubicBezTo>
                        <a:pt x="30" y="616"/>
                        <a:pt x="88" y="634"/>
                        <a:pt x="97" y="648"/>
                      </a:cubicBezTo>
                      <a:cubicBezTo>
                        <a:pt x="106" y="662"/>
                        <a:pt x="80" y="669"/>
                        <a:pt x="81" y="684"/>
                      </a:cubicBezTo>
                      <a:cubicBezTo>
                        <a:pt x="82" y="699"/>
                        <a:pt x="104" y="721"/>
                        <a:pt x="105" y="736"/>
                      </a:cubicBezTo>
                      <a:cubicBezTo>
                        <a:pt x="106" y="751"/>
                        <a:pt x="86" y="759"/>
                        <a:pt x="89" y="772"/>
                      </a:cubicBezTo>
                      <a:cubicBezTo>
                        <a:pt x="92" y="785"/>
                        <a:pt x="116" y="803"/>
                        <a:pt x="125" y="816"/>
                      </a:cubicBezTo>
                      <a:cubicBezTo>
                        <a:pt x="134" y="829"/>
                        <a:pt x="123" y="844"/>
                        <a:pt x="145" y="852"/>
                      </a:cubicBezTo>
                      <a:cubicBezTo>
                        <a:pt x="167" y="860"/>
                        <a:pt x="230" y="869"/>
                        <a:pt x="257" y="864"/>
                      </a:cubicBezTo>
                      <a:cubicBezTo>
                        <a:pt x="284" y="859"/>
                        <a:pt x="278" y="839"/>
                        <a:pt x="305" y="820"/>
                      </a:cubicBezTo>
                      <a:cubicBezTo>
                        <a:pt x="332" y="801"/>
                        <a:pt x="364" y="798"/>
                        <a:pt x="417" y="748"/>
                      </a:cubicBezTo>
                      <a:cubicBezTo>
                        <a:pt x="470" y="698"/>
                        <a:pt x="582" y="598"/>
                        <a:pt x="625" y="520"/>
                      </a:cubicBezTo>
                      <a:cubicBezTo>
                        <a:pt x="668" y="442"/>
                        <a:pt x="679" y="359"/>
                        <a:pt x="677" y="280"/>
                      </a:cubicBezTo>
                      <a:cubicBezTo>
                        <a:pt x="675" y="201"/>
                        <a:pt x="641" y="80"/>
                        <a:pt x="613" y="4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D6E6"/>
                    </a:gs>
                    <a:gs pos="100000">
                      <a:srgbClr val="FC62A0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56;p32"/>
                <p:cNvSpPr/>
                <p:nvPr/>
              </p:nvSpPr>
              <p:spPr>
                <a:xfrm>
                  <a:off x="2321" y="608"/>
                  <a:ext cx="794" cy="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" h="730" extrusionOk="0">
                      <a:moveTo>
                        <a:pt x="71" y="449"/>
                      </a:moveTo>
                      <a:cubicBezTo>
                        <a:pt x="43" y="416"/>
                        <a:pt x="41" y="366"/>
                        <a:pt x="31" y="321"/>
                      </a:cubicBezTo>
                      <a:cubicBezTo>
                        <a:pt x="21" y="276"/>
                        <a:pt x="0" y="206"/>
                        <a:pt x="11" y="181"/>
                      </a:cubicBezTo>
                      <a:cubicBezTo>
                        <a:pt x="22" y="156"/>
                        <a:pt x="70" y="185"/>
                        <a:pt x="99" y="169"/>
                      </a:cubicBezTo>
                      <a:cubicBezTo>
                        <a:pt x="128" y="153"/>
                        <a:pt x="151" y="111"/>
                        <a:pt x="183" y="85"/>
                      </a:cubicBezTo>
                      <a:cubicBezTo>
                        <a:pt x="215" y="59"/>
                        <a:pt x="257" y="26"/>
                        <a:pt x="291" y="13"/>
                      </a:cubicBezTo>
                      <a:cubicBezTo>
                        <a:pt x="325" y="0"/>
                        <a:pt x="370" y="4"/>
                        <a:pt x="387" y="9"/>
                      </a:cubicBezTo>
                      <a:cubicBezTo>
                        <a:pt x="404" y="14"/>
                        <a:pt x="381" y="42"/>
                        <a:pt x="395" y="45"/>
                      </a:cubicBezTo>
                      <a:cubicBezTo>
                        <a:pt x="409" y="48"/>
                        <a:pt x="455" y="22"/>
                        <a:pt x="471" y="25"/>
                      </a:cubicBezTo>
                      <a:cubicBezTo>
                        <a:pt x="487" y="28"/>
                        <a:pt x="474" y="61"/>
                        <a:pt x="491" y="65"/>
                      </a:cubicBezTo>
                      <a:cubicBezTo>
                        <a:pt x="508" y="69"/>
                        <a:pt x="556" y="46"/>
                        <a:pt x="571" y="49"/>
                      </a:cubicBezTo>
                      <a:cubicBezTo>
                        <a:pt x="586" y="52"/>
                        <a:pt x="571" y="76"/>
                        <a:pt x="583" y="85"/>
                      </a:cubicBezTo>
                      <a:cubicBezTo>
                        <a:pt x="595" y="94"/>
                        <a:pt x="634" y="92"/>
                        <a:pt x="643" y="101"/>
                      </a:cubicBezTo>
                      <a:cubicBezTo>
                        <a:pt x="652" y="110"/>
                        <a:pt x="632" y="131"/>
                        <a:pt x="639" y="141"/>
                      </a:cubicBezTo>
                      <a:cubicBezTo>
                        <a:pt x="646" y="151"/>
                        <a:pt x="678" y="151"/>
                        <a:pt x="683" y="161"/>
                      </a:cubicBezTo>
                      <a:cubicBezTo>
                        <a:pt x="688" y="171"/>
                        <a:pt x="651" y="192"/>
                        <a:pt x="667" y="201"/>
                      </a:cubicBezTo>
                      <a:cubicBezTo>
                        <a:pt x="683" y="210"/>
                        <a:pt x="764" y="202"/>
                        <a:pt x="779" y="217"/>
                      </a:cubicBezTo>
                      <a:cubicBezTo>
                        <a:pt x="794" y="232"/>
                        <a:pt x="758" y="272"/>
                        <a:pt x="759" y="289"/>
                      </a:cubicBezTo>
                      <a:cubicBezTo>
                        <a:pt x="760" y="306"/>
                        <a:pt x="791" y="304"/>
                        <a:pt x="787" y="321"/>
                      </a:cubicBezTo>
                      <a:cubicBezTo>
                        <a:pt x="783" y="338"/>
                        <a:pt x="738" y="370"/>
                        <a:pt x="735" y="389"/>
                      </a:cubicBezTo>
                      <a:cubicBezTo>
                        <a:pt x="732" y="408"/>
                        <a:pt x="774" y="407"/>
                        <a:pt x="771" y="437"/>
                      </a:cubicBezTo>
                      <a:cubicBezTo>
                        <a:pt x="768" y="467"/>
                        <a:pt x="727" y="531"/>
                        <a:pt x="715" y="569"/>
                      </a:cubicBezTo>
                      <a:cubicBezTo>
                        <a:pt x="703" y="607"/>
                        <a:pt x="714" y="645"/>
                        <a:pt x="699" y="669"/>
                      </a:cubicBezTo>
                      <a:cubicBezTo>
                        <a:pt x="684" y="693"/>
                        <a:pt x="663" y="730"/>
                        <a:pt x="627" y="713"/>
                      </a:cubicBezTo>
                      <a:cubicBezTo>
                        <a:pt x="591" y="696"/>
                        <a:pt x="554" y="601"/>
                        <a:pt x="483" y="569"/>
                      </a:cubicBezTo>
                      <a:cubicBezTo>
                        <a:pt x="412" y="537"/>
                        <a:pt x="268" y="542"/>
                        <a:pt x="199" y="521"/>
                      </a:cubicBezTo>
                      <a:cubicBezTo>
                        <a:pt x="130" y="500"/>
                        <a:pt x="99" y="482"/>
                        <a:pt x="71" y="4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D6E6"/>
                    </a:gs>
                    <a:gs pos="100000">
                      <a:srgbClr val="FC7CB0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57;p32"/>
                <p:cNvSpPr/>
                <p:nvPr/>
              </p:nvSpPr>
              <p:spPr>
                <a:xfrm>
                  <a:off x="2977" y="870"/>
                  <a:ext cx="1034" cy="1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" h="1382" extrusionOk="0">
                      <a:moveTo>
                        <a:pt x="21" y="469"/>
                      </a:moveTo>
                      <a:cubicBezTo>
                        <a:pt x="0" y="406"/>
                        <a:pt x="52" y="366"/>
                        <a:pt x="61" y="321"/>
                      </a:cubicBezTo>
                      <a:cubicBezTo>
                        <a:pt x="70" y="276"/>
                        <a:pt x="62" y="222"/>
                        <a:pt x="73" y="197"/>
                      </a:cubicBezTo>
                      <a:cubicBezTo>
                        <a:pt x="84" y="172"/>
                        <a:pt x="116" y="181"/>
                        <a:pt x="125" y="169"/>
                      </a:cubicBezTo>
                      <a:cubicBezTo>
                        <a:pt x="134" y="157"/>
                        <a:pt x="118" y="132"/>
                        <a:pt x="129" y="125"/>
                      </a:cubicBezTo>
                      <a:cubicBezTo>
                        <a:pt x="140" y="118"/>
                        <a:pt x="178" y="139"/>
                        <a:pt x="193" y="125"/>
                      </a:cubicBezTo>
                      <a:cubicBezTo>
                        <a:pt x="208" y="111"/>
                        <a:pt x="206" y="62"/>
                        <a:pt x="221" y="41"/>
                      </a:cubicBezTo>
                      <a:cubicBezTo>
                        <a:pt x="236" y="20"/>
                        <a:pt x="260" y="2"/>
                        <a:pt x="281" y="1"/>
                      </a:cubicBezTo>
                      <a:cubicBezTo>
                        <a:pt x="302" y="0"/>
                        <a:pt x="326" y="7"/>
                        <a:pt x="349" y="33"/>
                      </a:cubicBezTo>
                      <a:cubicBezTo>
                        <a:pt x="372" y="59"/>
                        <a:pt x="385" y="85"/>
                        <a:pt x="421" y="157"/>
                      </a:cubicBezTo>
                      <a:cubicBezTo>
                        <a:pt x="457" y="229"/>
                        <a:pt x="515" y="380"/>
                        <a:pt x="565" y="465"/>
                      </a:cubicBezTo>
                      <a:cubicBezTo>
                        <a:pt x="615" y="550"/>
                        <a:pt x="674" y="626"/>
                        <a:pt x="721" y="669"/>
                      </a:cubicBezTo>
                      <a:cubicBezTo>
                        <a:pt x="768" y="712"/>
                        <a:pt x="814" y="701"/>
                        <a:pt x="849" y="721"/>
                      </a:cubicBezTo>
                      <a:cubicBezTo>
                        <a:pt x="884" y="741"/>
                        <a:pt x="915" y="771"/>
                        <a:pt x="929" y="789"/>
                      </a:cubicBezTo>
                      <a:cubicBezTo>
                        <a:pt x="943" y="807"/>
                        <a:pt x="924" y="821"/>
                        <a:pt x="933" y="829"/>
                      </a:cubicBezTo>
                      <a:cubicBezTo>
                        <a:pt x="942" y="837"/>
                        <a:pt x="977" y="828"/>
                        <a:pt x="981" y="837"/>
                      </a:cubicBezTo>
                      <a:cubicBezTo>
                        <a:pt x="985" y="846"/>
                        <a:pt x="955" y="869"/>
                        <a:pt x="957" y="885"/>
                      </a:cubicBezTo>
                      <a:cubicBezTo>
                        <a:pt x="959" y="901"/>
                        <a:pt x="991" y="916"/>
                        <a:pt x="993" y="933"/>
                      </a:cubicBezTo>
                      <a:cubicBezTo>
                        <a:pt x="995" y="950"/>
                        <a:pt x="972" y="968"/>
                        <a:pt x="969" y="985"/>
                      </a:cubicBezTo>
                      <a:cubicBezTo>
                        <a:pt x="966" y="1002"/>
                        <a:pt x="965" y="1015"/>
                        <a:pt x="973" y="1033"/>
                      </a:cubicBezTo>
                      <a:cubicBezTo>
                        <a:pt x="981" y="1051"/>
                        <a:pt x="1011" y="1075"/>
                        <a:pt x="1017" y="1093"/>
                      </a:cubicBezTo>
                      <a:cubicBezTo>
                        <a:pt x="1023" y="1111"/>
                        <a:pt x="1006" y="1126"/>
                        <a:pt x="1009" y="1141"/>
                      </a:cubicBezTo>
                      <a:cubicBezTo>
                        <a:pt x="1012" y="1156"/>
                        <a:pt x="1038" y="1163"/>
                        <a:pt x="1037" y="1185"/>
                      </a:cubicBezTo>
                      <a:cubicBezTo>
                        <a:pt x="1036" y="1207"/>
                        <a:pt x="1019" y="1246"/>
                        <a:pt x="1005" y="1273"/>
                      </a:cubicBezTo>
                      <a:cubicBezTo>
                        <a:pt x="991" y="1300"/>
                        <a:pt x="980" y="1328"/>
                        <a:pt x="953" y="1345"/>
                      </a:cubicBezTo>
                      <a:cubicBezTo>
                        <a:pt x="926" y="1362"/>
                        <a:pt x="905" y="1382"/>
                        <a:pt x="845" y="1373"/>
                      </a:cubicBezTo>
                      <a:cubicBezTo>
                        <a:pt x="785" y="1364"/>
                        <a:pt x="676" y="1324"/>
                        <a:pt x="593" y="1293"/>
                      </a:cubicBezTo>
                      <a:cubicBezTo>
                        <a:pt x="510" y="1262"/>
                        <a:pt x="412" y="1284"/>
                        <a:pt x="345" y="1185"/>
                      </a:cubicBezTo>
                      <a:cubicBezTo>
                        <a:pt x="278" y="1086"/>
                        <a:pt x="243" y="820"/>
                        <a:pt x="189" y="701"/>
                      </a:cubicBezTo>
                      <a:cubicBezTo>
                        <a:pt x="135" y="582"/>
                        <a:pt x="42" y="532"/>
                        <a:pt x="21" y="46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418C"/>
                    </a:gs>
                    <a:gs pos="100000">
                      <a:srgbClr val="FC7CB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58;p32"/>
                <p:cNvSpPr/>
                <p:nvPr/>
              </p:nvSpPr>
              <p:spPr>
                <a:xfrm>
                  <a:off x="3179" y="2468"/>
                  <a:ext cx="1023" cy="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" h="588" extrusionOk="0">
                      <a:moveTo>
                        <a:pt x="43" y="323"/>
                      </a:moveTo>
                      <a:cubicBezTo>
                        <a:pt x="20" y="327"/>
                        <a:pt x="0" y="366"/>
                        <a:pt x="3" y="391"/>
                      </a:cubicBezTo>
                      <a:cubicBezTo>
                        <a:pt x="6" y="416"/>
                        <a:pt x="41" y="448"/>
                        <a:pt x="63" y="475"/>
                      </a:cubicBezTo>
                      <a:cubicBezTo>
                        <a:pt x="85" y="502"/>
                        <a:pt x="106" y="542"/>
                        <a:pt x="135" y="555"/>
                      </a:cubicBezTo>
                      <a:cubicBezTo>
                        <a:pt x="164" y="568"/>
                        <a:pt x="212" y="562"/>
                        <a:pt x="239" y="555"/>
                      </a:cubicBezTo>
                      <a:cubicBezTo>
                        <a:pt x="266" y="548"/>
                        <a:pt x="280" y="517"/>
                        <a:pt x="299" y="511"/>
                      </a:cubicBezTo>
                      <a:cubicBezTo>
                        <a:pt x="318" y="505"/>
                        <a:pt x="335" y="518"/>
                        <a:pt x="351" y="519"/>
                      </a:cubicBezTo>
                      <a:cubicBezTo>
                        <a:pt x="367" y="520"/>
                        <a:pt x="378" y="509"/>
                        <a:pt x="395" y="515"/>
                      </a:cubicBezTo>
                      <a:cubicBezTo>
                        <a:pt x="412" y="521"/>
                        <a:pt x="430" y="543"/>
                        <a:pt x="451" y="555"/>
                      </a:cubicBezTo>
                      <a:cubicBezTo>
                        <a:pt x="472" y="567"/>
                        <a:pt x="484" y="588"/>
                        <a:pt x="519" y="587"/>
                      </a:cubicBezTo>
                      <a:cubicBezTo>
                        <a:pt x="554" y="586"/>
                        <a:pt x="630" y="568"/>
                        <a:pt x="663" y="551"/>
                      </a:cubicBezTo>
                      <a:cubicBezTo>
                        <a:pt x="696" y="534"/>
                        <a:pt x="704" y="511"/>
                        <a:pt x="715" y="483"/>
                      </a:cubicBezTo>
                      <a:cubicBezTo>
                        <a:pt x="726" y="455"/>
                        <a:pt x="704" y="392"/>
                        <a:pt x="731" y="383"/>
                      </a:cubicBezTo>
                      <a:cubicBezTo>
                        <a:pt x="758" y="374"/>
                        <a:pt x="846" y="439"/>
                        <a:pt x="879" y="431"/>
                      </a:cubicBezTo>
                      <a:cubicBezTo>
                        <a:pt x="912" y="423"/>
                        <a:pt x="910" y="353"/>
                        <a:pt x="931" y="335"/>
                      </a:cubicBezTo>
                      <a:cubicBezTo>
                        <a:pt x="952" y="317"/>
                        <a:pt x="1003" y="344"/>
                        <a:pt x="1007" y="323"/>
                      </a:cubicBezTo>
                      <a:cubicBezTo>
                        <a:pt x="1011" y="302"/>
                        <a:pt x="952" y="240"/>
                        <a:pt x="955" y="211"/>
                      </a:cubicBezTo>
                      <a:cubicBezTo>
                        <a:pt x="958" y="182"/>
                        <a:pt x="1022" y="179"/>
                        <a:pt x="1023" y="147"/>
                      </a:cubicBezTo>
                      <a:cubicBezTo>
                        <a:pt x="1024" y="115"/>
                        <a:pt x="981" y="38"/>
                        <a:pt x="959" y="19"/>
                      </a:cubicBezTo>
                      <a:cubicBezTo>
                        <a:pt x="937" y="0"/>
                        <a:pt x="926" y="5"/>
                        <a:pt x="891" y="31"/>
                      </a:cubicBezTo>
                      <a:cubicBezTo>
                        <a:pt x="856" y="57"/>
                        <a:pt x="798" y="126"/>
                        <a:pt x="747" y="175"/>
                      </a:cubicBezTo>
                      <a:cubicBezTo>
                        <a:pt x="696" y="224"/>
                        <a:pt x="638" y="284"/>
                        <a:pt x="587" y="327"/>
                      </a:cubicBezTo>
                      <a:cubicBezTo>
                        <a:pt x="536" y="370"/>
                        <a:pt x="488" y="417"/>
                        <a:pt x="439" y="435"/>
                      </a:cubicBezTo>
                      <a:cubicBezTo>
                        <a:pt x="390" y="453"/>
                        <a:pt x="340" y="446"/>
                        <a:pt x="291" y="435"/>
                      </a:cubicBezTo>
                      <a:cubicBezTo>
                        <a:pt x="242" y="424"/>
                        <a:pt x="184" y="385"/>
                        <a:pt x="143" y="367"/>
                      </a:cubicBezTo>
                      <a:cubicBezTo>
                        <a:pt x="102" y="349"/>
                        <a:pt x="66" y="319"/>
                        <a:pt x="43" y="323"/>
                      </a:cubicBezTo>
                      <a:close/>
                    </a:path>
                  </a:pathLst>
                </a:custGeom>
                <a:solidFill>
                  <a:srgbClr val="FC7CB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59;p32"/>
                <p:cNvSpPr/>
                <p:nvPr/>
              </p:nvSpPr>
              <p:spPr>
                <a:xfrm>
                  <a:off x="2955" y="2190"/>
                  <a:ext cx="1194" cy="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746" extrusionOk="0">
                      <a:moveTo>
                        <a:pt x="993" y="15"/>
                      </a:moveTo>
                      <a:cubicBezTo>
                        <a:pt x="1020" y="11"/>
                        <a:pt x="1040" y="27"/>
                        <a:pt x="1065" y="31"/>
                      </a:cubicBezTo>
                      <a:cubicBezTo>
                        <a:pt x="1090" y="35"/>
                        <a:pt x="1125" y="24"/>
                        <a:pt x="1141" y="39"/>
                      </a:cubicBezTo>
                      <a:cubicBezTo>
                        <a:pt x="1157" y="54"/>
                        <a:pt x="1152" y="98"/>
                        <a:pt x="1161" y="119"/>
                      </a:cubicBezTo>
                      <a:cubicBezTo>
                        <a:pt x="1170" y="140"/>
                        <a:pt x="1196" y="153"/>
                        <a:pt x="1193" y="167"/>
                      </a:cubicBezTo>
                      <a:cubicBezTo>
                        <a:pt x="1190" y="181"/>
                        <a:pt x="1144" y="192"/>
                        <a:pt x="1141" y="203"/>
                      </a:cubicBezTo>
                      <a:cubicBezTo>
                        <a:pt x="1138" y="214"/>
                        <a:pt x="1178" y="220"/>
                        <a:pt x="1177" y="231"/>
                      </a:cubicBezTo>
                      <a:cubicBezTo>
                        <a:pt x="1176" y="242"/>
                        <a:pt x="1138" y="254"/>
                        <a:pt x="1133" y="267"/>
                      </a:cubicBezTo>
                      <a:cubicBezTo>
                        <a:pt x="1128" y="280"/>
                        <a:pt x="1155" y="295"/>
                        <a:pt x="1149" y="307"/>
                      </a:cubicBezTo>
                      <a:cubicBezTo>
                        <a:pt x="1143" y="319"/>
                        <a:pt x="1103" y="328"/>
                        <a:pt x="1097" y="339"/>
                      </a:cubicBezTo>
                      <a:cubicBezTo>
                        <a:pt x="1091" y="350"/>
                        <a:pt x="1116" y="356"/>
                        <a:pt x="1113" y="371"/>
                      </a:cubicBezTo>
                      <a:cubicBezTo>
                        <a:pt x="1110" y="386"/>
                        <a:pt x="1094" y="423"/>
                        <a:pt x="1077" y="431"/>
                      </a:cubicBezTo>
                      <a:cubicBezTo>
                        <a:pt x="1060" y="439"/>
                        <a:pt x="1030" y="412"/>
                        <a:pt x="1013" y="419"/>
                      </a:cubicBezTo>
                      <a:cubicBezTo>
                        <a:pt x="996" y="426"/>
                        <a:pt x="987" y="463"/>
                        <a:pt x="973" y="471"/>
                      </a:cubicBezTo>
                      <a:cubicBezTo>
                        <a:pt x="959" y="479"/>
                        <a:pt x="939" y="458"/>
                        <a:pt x="929" y="467"/>
                      </a:cubicBezTo>
                      <a:cubicBezTo>
                        <a:pt x="919" y="476"/>
                        <a:pt x="922" y="509"/>
                        <a:pt x="913" y="523"/>
                      </a:cubicBezTo>
                      <a:cubicBezTo>
                        <a:pt x="904" y="537"/>
                        <a:pt x="876" y="534"/>
                        <a:pt x="873" y="551"/>
                      </a:cubicBezTo>
                      <a:cubicBezTo>
                        <a:pt x="870" y="568"/>
                        <a:pt x="904" y="610"/>
                        <a:pt x="893" y="623"/>
                      </a:cubicBezTo>
                      <a:cubicBezTo>
                        <a:pt x="882" y="636"/>
                        <a:pt x="824" y="623"/>
                        <a:pt x="809" y="631"/>
                      </a:cubicBezTo>
                      <a:cubicBezTo>
                        <a:pt x="794" y="639"/>
                        <a:pt x="810" y="663"/>
                        <a:pt x="801" y="671"/>
                      </a:cubicBezTo>
                      <a:cubicBezTo>
                        <a:pt x="792" y="679"/>
                        <a:pt x="769" y="670"/>
                        <a:pt x="757" y="679"/>
                      </a:cubicBezTo>
                      <a:cubicBezTo>
                        <a:pt x="745" y="688"/>
                        <a:pt x="742" y="717"/>
                        <a:pt x="729" y="723"/>
                      </a:cubicBezTo>
                      <a:cubicBezTo>
                        <a:pt x="716" y="729"/>
                        <a:pt x="689" y="712"/>
                        <a:pt x="677" y="715"/>
                      </a:cubicBezTo>
                      <a:cubicBezTo>
                        <a:pt x="665" y="718"/>
                        <a:pt x="673" y="740"/>
                        <a:pt x="657" y="743"/>
                      </a:cubicBezTo>
                      <a:cubicBezTo>
                        <a:pt x="641" y="746"/>
                        <a:pt x="607" y="734"/>
                        <a:pt x="581" y="731"/>
                      </a:cubicBezTo>
                      <a:cubicBezTo>
                        <a:pt x="555" y="728"/>
                        <a:pt x="537" y="746"/>
                        <a:pt x="501" y="727"/>
                      </a:cubicBezTo>
                      <a:cubicBezTo>
                        <a:pt x="465" y="708"/>
                        <a:pt x="410" y="638"/>
                        <a:pt x="365" y="615"/>
                      </a:cubicBezTo>
                      <a:cubicBezTo>
                        <a:pt x="320" y="592"/>
                        <a:pt x="267" y="603"/>
                        <a:pt x="233" y="591"/>
                      </a:cubicBezTo>
                      <a:cubicBezTo>
                        <a:pt x="199" y="579"/>
                        <a:pt x="175" y="568"/>
                        <a:pt x="161" y="543"/>
                      </a:cubicBezTo>
                      <a:cubicBezTo>
                        <a:pt x="147" y="518"/>
                        <a:pt x="170" y="470"/>
                        <a:pt x="149" y="443"/>
                      </a:cubicBezTo>
                      <a:cubicBezTo>
                        <a:pt x="128" y="416"/>
                        <a:pt x="56" y="407"/>
                        <a:pt x="37" y="383"/>
                      </a:cubicBezTo>
                      <a:cubicBezTo>
                        <a:pt x="18" y="359"/>
                        <a:pt x="0" y="310"/>
                        <a:pt x="33" y="299"/>
                      </a:cubicBezTo>
                      <a:cubicBezTo>
                        <a:pt x="66" y="288"/>
                        <a:pt x="171" y="356"/>
                        <a:pt x="233" y="315"/>
                      </a:cubicBezTo>
                      <a:cubicBezTo>
                        <a:pt x="295" y="274"/>
                        <a:pt x="355" y="102"/>
                        <a:pt x="405" y="51"/>
                      </a:cubicBezTo>
                      <a:cubicBezTo>
                        <a:pt x="455" y="0"/>
                        <a:pt x="474" y="13"/>
                        <a:pt x="533" y="7"/>
                      </a:cubicBezTo>
                      <a:cubicBezTo>
                        <a:pt x="592" y="1"/>
                        <a:pt x="696" y="7"/>
                        <a:pt x="757" y="15"/>
                      </a:cubicBezTo>
                      <a:cubicBezTo>
                        <a:pt x="818" y="23"/>
                        <a:pt x="862" y="55"/>
                        <a:pt x="901" y="55"/>
                      </a:cubicBezTo>
                      <a:cubicBezTo>
                        <a:pt x="940" y="55"/>
                        <a:pt x="966" y="19"/>
                        <a:pt x="993" y="1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62A0"/>
                    </a:gs>
                    <a:gs pos="100000">
                      <a:srgbClr val="FDB1D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60;p32"/>
                <p:cNvSpPr/>
                <p:nvPr/>
              </p:nvSpPr>
              <p:spPr>
                <a:xfrm>
                  <a:off x="3366" y="2032"/>
                  <a:ext cx="618" cy="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247" extrusionOk="0">
                      <a:moveTo>
                        <a:pt x="37" y="32"/>
                      </a:moveTo>
                      <a:cubicBezTo>
                        <a:pt x="51" y="0"/>
                        <a:pt x="61" y="17"/>
                        <a:pt x="89" y="28"/>
                      </a:cubicBezTo>
                      <a:cubicBezTo>
                        <a:pt x="117" y="39"/>
                        <a:pt x="174" y="85"/>
                        <a:pt x="205" y="100"/>
                      </a:cubicBezTo>
                      <a:cubicBezTo>
                        <a:pt x="236" y="115"/>
                        <a:pt x="259" y="108"/>
                        <a:pt x="273" y="116"/>
                      </a:cubicBezTo>
                      <a:cubicBezTo>
                        <a:pt x="287" y="124"/>
                        <a:pt x="278" y="145"/>
                        <a:pt x="289" y="148"/>
                      </a:cubicBezTo>
                      <a:cubicBezTo>
                        <a:pt x="300" y="151"/>
                        <a:pt x="324" y="133"/>
                        <a:pt x="341" y="136"/>
                      </a:cubicBezTo>
                      <a:cubicBezTo>
                        <a:pt x="358" y="139"/>
                        <a:pt x="366" y="159"/>
                        <a:pt x="389" y="168"/>
                      </a:cubicBezTo>
                      <a:cubicBezTo>
                        <a:pt x="412" y="177"/>
                        <a:pt x="452" y="185"/>
                        <a:pt x="477" y="188"/>
                      </a:cubicBezTo>
                      <a:cubicBezTo>
                        <a:pt x="502" y="191"/>
                        <a:pt x="515" y="199"/>
                        <a:pt x="537" y="188"/>
                      </a:cubicBezTo>
                      <a:cubicBezTo>
                        <a:pt x="559" y="177"/>
                        <a:pt x="601" y="123"/>
                        <a:pt x="609" y="120"/>
                      </a:cubicBezTo>
                      <a:cubicBezTo>
                        <a:pt x="617" y="117"/>
                        <a:pt x="601" y="148"/>
                        <a:pt x="585" y="168"/>
                      </a:cubicBezTo>
                      <a:cubicBezTo>
                        <a:pt x="569" y="188"/>
                        <a:pt x="543" y="234"/>
                        <a:pt x="513" y="240"/>
                      </a:cubicBezTo>
                      <a:cubicBezTo>
                        <a:pt x="483" y="246"/>
                        <a:pt x="437" y="211"/>
                        <a:pt x="405" y="204"/>
                      </a:cubicBezTo>
                      <a:cubicBezTo>
                        <a:pt x="373" y="197"/>
                        <a:pt x="356" y="201"/>
                        <a:pt x="321" y="200"/>
                      </a:cubicBezTo>
                      <a:cubicBezTo>
                        <a:pt x="286" y="199"/>
                        <a:pt x="234" y="194"/>
                        <a:pt x="193" y="196"/>
                      </a:cubicBezTo>
                      <a:cubicBezTo>
                        <a:pt x="152" y="198"/>
                        <a:pt x="104" y="208"/>
                        <a:pt x="73" y="212"/>
                      </a:cubicBezTo>
                      <a:cubicBezTo>
                        <a:pt x="42" y="216"/>
                        <a:pt x="10" y="247"/>
                        <a:pt x="5" y="220"/>
                      </a:cubicBezTo>
                      <a:cubicBezTo>
                        <a:pt x="0" y="193"/>
                        <a:pt x="23" y="64"/>
                        <a:pt x="37" y="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418C"/>
                    </a:gs>
                    <a:gs pos="100000">
                      <a:srgbClr val="FED6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61;p32"/>
                <p:cNvSpPr/>
                <p:nvPr/>
              </p:nvSpPr>
              <p:spPr>
                <a:xfrm>
                  <a:off x="2849" y="2561"/>
                  <a:ext cx="879" cy="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" h="724" extrusionOk="0">
                      <a:moveTo>
                        <a:pt x="129" y="2"/>
                      </a:moveTo>
                      <a:cubicBezTo>
                        <a:pt x="98" y="0"/>
                        <a:pt x="82" y="43"/>
                        <a:pt x="61" y="54"/>
                      </a:cubicBezTo>
                      <a:cubicBezTo>
                        <a:pt x="40" y="65"/>
                        <a:pt x="0" y="63"/>
                        <a:pt x="1" y="70"/>
                      </a:cubicBezTo>
                      <a:cubicBezTo>
                        <a:pt x="2" y="77"/>
                        <a:pt x="55" y="86"/>
                        <a:pt x="69" y="94"/>
                      </a:cubicBezTo>
                      <a:cubicBezTo>
                        <a:pt x="83" y="102"/>
                        <a:pt x="84" y="107"/>
                        <a:pt x="85" y="118"/>
                      </a:cubicBezTo>
                      <a:cubicBezTo>
                        <a:pt x="86" y="129"/>
                        <a:pt x="70" y="153"/>
                        <a:pt x="73" y="162"/>
                      </a:cubicBezTo>
                      <a:cubicBezTo>
                        <a:pt x="76" y="171"/>
                        <a:pt x="100" y="157"/>
                        <a:pt x="105" y="174"/>
                      </a:cubicBezTo>
                      <a:cubicBezTo>
                        <a:pt x="110" y="191"/>
                        <a:pt x="95" y="247"/>
                        <a:pt x="101" y="266"/>
                      </a:cubicBezTo>
                      <a:cubicBezTo>
                        <a:pt x="107" y="285"/>
                        <a:pt x="136" y="275"/>
                        <a:pt x="141" y="290"/>
                      </a:cubicBezTo>
                      <a:cubicBezTo>
                        <a:pt x="146" y="305"/>
                        <a:pt x="122" y="341"/>
                        <a:pt x="129" y="358"/>
                      </a:cubicBezTo>
                      <a:cubicBezTo>
                        <a:pt x="136" y="375"/>
                        <a:pt x="174" y="377"/>
                        <a:pt x="185" y="390"/>
                      </a:cubicBezTo>
                      <a:cubicBezTo>
                        <a:pt x="196" y="403"/>
                        <a:pt x="182" y="423"/>
                        <a:pt x="193" y="434"/>
                      </a:cubicBezTo>
                      <a:cubicBezTo>
                        <a:pt x="204" y="445"/>
                        <a:pt x="232" y="447"/>
                        <a:pt x="249" y="458"/>
                      </a:cubicBezTo>
                      <a:cubicBezTo>
                        <a:pt x="266" y="469"/>
                        <a:pt x="278" y="493"/>
                        <a:pt x="293" y="498"/>
                      </a:cubicBezTo>
                      <a:cubicBezTo>
                        <a:pt x="308" y="503"/>
                        <a:pt x="320" y="479"/>
                        <a:pt x="337" y="486"/>
                      </a:cubicBezTo>
                      <a:cubicBezTo>
                        <a:pt x="354" y="493"/>
                        <a:pt x="378" y="533"/>
                        <a:pt x="393" y="538"/>
                      </a:cubicBezTo>
                      <a:cubicBezTo>
                        <a:pt x="408" y="543"/>
                        <a:pt x="415" y="517"/>
                        <a:pt x="429" y="518"/>
                      </a:cubicBezTo>
                      <a:cubicBezTo>
                        <a:pt x="443" y="519"/>
                        <a:pt x="464" y="545"/>
                        <a:pt x="477" y="546"/>
                      </a:cubicBezTo>
                      <a:cubicBezTo>
                        <a:pt x="490" y="547"/>
                        <a:pt x="492" y="520"/>
                        <a:pt x="505" y="522"/>
                      </a:cubicBezTo>
                      <a:cubicBezTo>
                        <a:pt x="518" y="524"/>
                        <a:pt x="537" y="540"/>
                        <a:pt x="553" y="558"/>
                      </a:cubicBezTo>
                      <a:cubicBezTo>
                        <a:pt x="569" y="576"/>
                        <a:pt x="578" y="607"/>
                        <a:pt x="601" y="630"/>
                      </a:cubicBezTo>
                      <a:cubicBezTo>
                        <a:pt x="624" y="653"/>
                        <a:pt x="668" y="684"/>
                        <a:pt x="693" y="698"/>
                      </a:cubicBezTo>
                      <a:cubicBezTo>
                        <a:pt x="718" y="712"/>
                        <a:pt x="729" y="710"/>
                        <a:pt x="753" y="714"/>
                      </a:cubicBezTo>
                      <a:cubicBezTo>
                        <a:pt x="777" y="718"/>
                        <a:pt x="816" y="724"/>
                        <a:pt x="837" y="722"/>
                      </a:cubicBezTo>
                      <a:cubicBezTo>
                        <a:pt x="858" y="720"/>
                        <a:pt x="883" y="708"/>
                        <a:pt x="877" y="702"/>
                      </a:cubicBezTo>
                      <a:cubicBezTo>
                        <a:pt x="871" y="696"/>
                        <a:pt x="826" y="692"/>
                        <a:pt x="801" y="686"/>
                      </a:cubicBezTo>
                      <a:cubicBezTo>
                        <a:pt x="776" y="680"/>
                        <a:pt x="750" y="674"/>
                        <a:pt x="729" y="666"/>
                      </a:cubicBezTo>
                      <a:cubicBezTo>
                        <a:pt x="708" y="658"/>
                        <a:pt x="689" y="646"/>
                        <a:pt x="677" y="638"/>
                      </a:cubicBezTo>
                      <a:cubicBezTo>
                        <a:pt x="665" y="630"/>
                        <a:pt x="656" y="637"/>
                        <a:pt x="653" y="618"/>
                      </a:cubicBezTo>
                      <a:cubicBezTo>
                        <a:pt x="650" y="599"/>
                        <a:pt x="671" y="545"/>
                        <a:pt x="657" y="526"/>
                      </a:cubicBezTo>
                      <a:cubicBezTo>
                        <a:pt x="643" y="507"/>
                        <a:pt x="588" y="515"/>
                        <a:pt x="569" y="506"/>
                      </a:cubicBezTo>
                      <a:cubicBezTo>
                        <a:pt x="550" y="497"/>
                        <a:pt x="559" y="479"/>
                        <a:pt x="545" y="474"/>
                      </a:cubicBezTo>
                      <a:cubicBezTo>
                        <a:pt x="531" y="469"/>
                        <a:pt x="504" y="481"/>
                        <a:pt x="485" y="474"/>
                      </a:cubicBezTo>
                      <a:cubicBezTo>
                        <a:pt x="466" y="467"/>
                        <a:pt x="449" y="440"/>
                        <a:pt x="433" y="430"/>
                      </a:cubicBezTo>
                      <a:cubicBezTo>
                        <a:pt x="417" y="420"/>
                        <a:pt x="395" y="433"/>
                        <a:pt x="389" y="414"/>
                      </a:cubicBezTo>
                      <a:cubicBezTo>
                        <a:pt x="383" y="395"/>
                        <a:pt x="395" y="345"/>
                        <a:pt x="397" y="314"/>
                      </a:cubicBezTo>
                      <a:cubicBezTo>
                        <a:pt x="399" y="283"/>
                        <a:pt x="418" y="249"/>
                        <a:pt x="401" y="230"/>
                      </a:cubicBezTo>
                      <a:cubicBezTo>
                        <a:pt x="384" y="211"/>
                        <a:pt x="316" y="221"/>
                        <a:pt x="293" y="202"/>
                      </a:cubicBezTo>
                      <a:cubicBezTo>
                        <a:pt x="270" y="183"/>
                        <a:pt x="273" y="141"/>
                        <a:pt x="265" y="118"/>
                      </a:cubicBezTo>
                      <a:cubicBezTo>
                        <a:pt x="257" y="95"/>
                        <a:pt x="268" y="85"/>
                        <a:pt x="245" y="66"/>
                      </a:cubicBezTo>
                      <a:cubicBezTo>
                        <a:pt x="222" y="47"/>
                        <a:pt x="160" y="4"/>
                        <a:pt x="129" y="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418C"/>
                    </a:gs>
                    <a:gs pos="100000">
                      <a:srgbClr val="FED6E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62;p32"/>
                <p:cNvSpPr/>
                <p:nvPr/>
              </p:nvSpPr>
              <p:spPr>
                <a:xfrm>
                  <a:off x="1964" y="2305"/>
                  <a:ext cx="1055" cy="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" h="1082" extrusionOk="0">
                      <a:moveTo>
                        <a:pt x="249" y="5"/>
                      </a:moveTo>
                      <a:cubicBezTo>
                        <a:pt x="194" y="0"/>
                        <a:pt x="205" y="84"/>
                        <a:pt x="181" y="129"/>
                      </a:cubicBezTo>
                      <a:cubicBezTo>
                        <a:pt x="157" y="174"/>
                        <a:pt x="117" y="222"/>
                        <a:pt x="105" y="273"/>
                      </a:cubicBezTo>
                      <a:cubicBezTo>
                        <a:pt x="93" y="324"/>
                        <a:pt x="112" y="396"/>
                        <a:pt x="109" y="433"/>
                      </a:cubicBezTo>
                      <a:cubicBezTo>
                        <a:pt x="106" y="470"/>
                        <a:pt x="104" y="479"/>
                        <a:pt x="89" y="497"/>
                      </a:cubicBezTo>
                      <a:cubicBezTo>
                        <a:pt x="74" y="515"/>
                        <a:pt x="24" y="527"/>
                        <a:pt x="17" y="541"/>
                      </a:cubicBezTo>
                      <a:cubicBezTo>
                        <a:pt x="10" y="555"/>
                        <a:pt x="47" y="564"/>
                        <a:pt x="45" y="581"/>
                      </a:cubicBezTo>
                      <a:cubicBezTo>
                        <a:pt x="43" y="598"/>
                        <a:pt x="6" y="628"/>
                        <a:pt x="5" y="641"/>
                      </a:cubicBezTo>
                      <a:cubicBezTo>
                        <a:pt x="4" y="654"/>
                        <a:pt x="41" y="648"/>
                        <a:pt x="41" y="661"/>
                      </a:cubicBezTo>
                      <a:cubicBezTo>
                        <a:pt x="41" y="674"/>
                        <a:pt x="0" y="704"/>
                        <a:pt x="5" y="721"/>
                      </a:cubicBezTo>
                      <a:cubicBezTo>
                        <a:pt x="10" y="738"/>
                        <a:pt x="66" y="746"/>
                        <a:pt x="69" y="765"/>
                      </a:cubicBezTo>
                      <a:cubicBezTo>
                        <a:pt x="72" y="784"/>
                        <a:pt x="24" y="820"/>
                        <a:pt x="21" y="837"/>
                      </a:cubicBezTo>
                      <a:cubicBezTo>
                        <a:pt x="18" y="854"/>
                        <a:pt x="46" y="854"/>
                        <a:pt x="49" y="865"/>
                      </a:cubicBezTo>
                      <a:cubicBezTo>
                        <a:pt x="52" y="876"/>
                        <a:pt x="37" y="894"/>
                        <a:pt x="41" y="901"/>
                      </a:cubicBezTo>
                      <a:cubicBezTo>
                        <a:pt x="45" y="908"/>
                        <a:pt x="70" y="894"/>
                        <a:pt x="73" y="905"/>
                      </a:cubicBezTo>
                      <a:cubicBezTo>
                        <a:pt x="76" y="916"/>
                        <a:pt x="47" y="950"/>
                        <a:pt x="57" y="965"/>
                      </a:cubicBezTo>
                      <a:cubicBezTo>
                        <a:pt x="67" y="980"/>
                        <a:pt x="114" y="984"/>
                        <a:pt x="133" y="997"/>
                      </a:cubicBezTo>
                      <a:cubicBezTo>
                        <a:pt x="152" y="1010"/>
                        <a:pt x="160" y="1029"/>
                        <a:pt x="169" y="1041"/>
                      </a:cubicBezTo>
                      <a:cubicBezTo>
                        <a:pt x="178" y="1053"/>
                        <a:pt x="180" y="1072"/>
                        <a:pt x="185" y="1069"/>
                      </a:cubicBezTo>
                      <a:cubicBezTo>
                        <a:pt x="190" y="1066"/>
                        <a:pt x="188" y="1034"/>
                        <a:pt x="201" y="1025"/>
                      </a:cubicBezTo>
                      <a:cubicBezTo>
                        <a:pt x="214" y="1016"/>
                        <a:pt x="246" y="1024"/>
                        <a:pt x="261" y="1013"/>
                      </a:cubicBezTo>
                      <a:cubicBezTo>
                        <a:pt x="276" y="1002"/>
                        <a:pt x="275" y="964"/>
                        <a:pt x="293" y="957"/>
                      </a:cubicBezTo>
                      <a:cubicBezTo>
                        <a:pt x="311" y="950"/>
                        <a:pt x="342" y="971"/>
                        <a:pt x="369" y="973"/>
                      </a:cubicBezTo>
                      <a:cubicBezTo>
                        <a:pt x="396" y="975"/>
                        <a:pt x="433" y="958"/>
                        <a:pt x="453" y="969"/>
                      </a:cubicBezTo>
                      <a:cubicBezTo>
                        <a:pt x="473" y="980"/>
                        <a:pt x="464" y="1028"/>
                        <a:pt x="489" y="1041"/>
                      </a:cubicBezTo>
                      <a:cubicBezTo>
                        <a:pt x="514" y="1054"/>
                        <a:pt x="576" y="1038"/>
                        <a:pt x="605" y="1045"/>
                      </a:cubicBezTo>
                      <a:cubicBezTo>
                        <a:pt x="634" y="1052"/>
                        <a:pt x="637" y="1080"/>
                        <a:pt x="665" y="1081"/>
                      </a:cubicBezTo>
                      <a:cubicBezTo>
                        <a:pt x="693" y="1082"/>
                        <a:pt x="742" y="1067"/>
                        <a:pt x="773" y="1049"/>
                      </a:cubicBezTo>
                      <a:cubicBezTo>
                        <a:pt x="804" y="1031"/>
                        <a:pt x="822" y="993"/>
                        <a:pt x="849" y="973"/>
                      </a:cubicBezTo>
                      <a:cubicBezTo>
                        <a:pt x="876" y="953"/>
                        <a:pt x="913" y="942"/>
                        <a:pt x="933" y="929"/>
                      </a:cubicBezTo>
                      <a:cubicBezTo>
                        <a:pt x="953" y="916"/>
                        <a:pt x="953" y="924"/>
                        <a:pt x="969" y="893"/>
                      </a:cubicBezTo>
                      <a:cubicBezTo>
                        <a:pt x="985" y="862"/>
                        <a:pt x="1016" y="786"/>
                        <a:pt x="1029" y="745"/>
                      </a:cubicBezTo>
                      <a:cubicBezTo>
                        <a:pt x="1042" y="704"/>
                        <a:pt x="1055" y="715"/>
                        <a:pt x="1049" y="649"/>
                      </a:cubicBezTo>
                      <a:cubicBezTo>
                        <a:pt x="1043" y="583"/>
                        <a:pt x="1002" y="426"/>
                        <a:pt x="993" y="349"/>
                      </a:cubicBezTo>
                      <a:cubicBezTo>
                        <a:pt x="984" y="272"/>
                        <a:pt x="1025" y="223"/>
                        <a:pt x="993" y="185"/>
                      </a:cubicBezTo>
                      <a:cubicBezTo>
                        <a:pt x="961" y="147"/>
                        <a:pt x="881" y="126"/>
                        <a:pt x="801" y="121"/>
                      </a:cubicBezTo>
                      <a:cubicBezTo>
                        <a:pt x="721" y="116"/>
                        <a:pt x="606" y="174"/>
                        <a:pt x="513" y="157"/>
                      </a:cubicBezTo>
                      <a:cubicBezTo>
                        <a:pt x="420" y="140"/>
                        <a:pt x="304" y="10"/>
                        <a:pt x="249" y="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418C"/>
                    </a:gs>
                    <a:gs pos="100000">
                      <a:srgbClr val="FDB1D0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63;p32"/>
                <p:cNvSpPr/>
                <p:nvPr/>
              </p:nvSpPr>
              <p:spPr>
                <a:xfrm>
                  <a:off x="1666" y="1579"/>
                  <a:ext cx="639" cy="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662" extrusionOk="0">
                      <a:moveTo>
                        <a:pt x="55" y="559"/>
                      </a:moveTo>
                      <a:cubicBezTo>
                        <a:pt x="26" y="532"/>
                        <a:pt x="24" y="518"/>
                        <a:pt x="15" y="483"/>
                      </a:cubicBezTo>
                      <a:cubicBezTo>
                        <a:pt x="6" y="448"/>
                        <a:pt x="0" y="388"/>
                        <a:pt x="3" y="351"/>
                      </a:cubicBezTo>
                      <a:cubicBezTo>
                        <a:pt x="6" y="314"/>
                        <a:pt x="18" y="281"/>
                        <a:pt x="35" y="259"/>
                      </a:cubicBezTo>
                      <a:cubicBezTo>
                        <a:pt x="52" y="237"/>
                        <a:pt x="79" y="230"/>
                        <a:pt x="107" y="219"/>
                      </a:cubicBezTo>
                      <a:cubicBezTo>
                        <a:pt x="135" y="208"/>
                        <a:pt x="165" y="206"/>
                        <a:pt x="203" y="195"/>
                      </a:cubicBezTo>
                      <a:cubicBezTo>
                        <a:pt x="241" y="184"/>
                        <a:pt x="304" y="180"/>
                        <a:pt x="335" y="151"/>
                      </a:cubicBezTo>
                      <a:cubicBezTo>
                        <a:pt x="366" y="122"/>
                        <a:pt x="370" y="46"/>
                        <a:pt x="391" y="23"/>
                      </a:cubicBezTo>
                      <a:cubicBezTo>
                        <a:pt x="412" y="0"/>
                        <a:pt x="427" y="7"/>
                        <a:pt x="459" y="11"/>
                      </a:cubicBezTo>
                      <a:cubicBezTo>
                        <a:pt x="491" y="15"/>
                        <a:pt x="553" y="20"/>
                        <a:pt x="583" y="47"/>
                      </a:cubicBezTo>
                      <a:cubicBezTo>
                        <a:pt x="613" y="74"/>
                        <a:pt x="642" y="130"/>
                        <a:pt x="639" y="171"/>
                      </a:cubicBezTo>
                      <a:cubicBezTo>
                        <a:pt x="636" y="212"/>
                        <a:pt x="612" y="262"/>
                        <a:pt x="563" y="291"/>
                      </a:cubicBezTo>
                      <a:cubicBezTo>
                        <a:pt x="514" y="320"/>
                        <a:pt x="354" y="295"/>
                        <a:pt x="347" y="343"/>
                      </a:cubicBezTo>
                      <a:cubicBezTo>
                        <a:pt x="340" y="391"/>
                        <a:pt x="496" y="529"/>
                        <a:pt x="523" y="579"/>
                      </a:cubicBezTo>
                      <a:cubicBezTo>
                        <a:pt x="550" y="629"/>
                        <a:pt x="562" y="632"/>
                        <a:pt x="507" y="643"/>
                      </a:cubicBezTo>
                      <a:cubicBezTo>
                        <a:pt x="452" y="654"/>
                        <a:pt x="268" y="662"/>
                        <a:pt x="191" y="647"/>
                      </a:cubicBezTo>
                      <a:cubicBezTo>
                        <a:pt x="114" y="632"/>
                        <a:pt x="84" y="586"/>
                        <a:pt x="55" y="55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DB1D0"/>
                    </a:gs>
                    <a:gs pos="100000">
                      <a:srgbClr val="FB418C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" name="Google Shape;64;p32"/>
                <p:cNvSpPr/>
                <p:nvPr/>
              </p:nvSpPr>
              <p:spPr>
                <a:xfrm>
                  <a:off x="2279" y="2523"/>
                  <a:ext cx="789" cy="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6" h="482" extrusionOk="0">
                      <a:moveTo>
                        <a:pt x="8" y="64"/>
                      </a:moveTo>
                      <a:cubicBezTo>
                        <a:pt x="0" y="60"/>
                        <a:pt x="12" y="116"/>
                        <a:pt x="32" y="148"/>
                      </a:cubicBezTo>
                      <a:cubicBezTo>
                        <a:pt x="52" y="180"/>
                        <a:pt x="105" y="232"/>
                        <a:pt x="128" y="256"/>
                      </a:cubicBezTo>
                      <a:cubicBezTo>
                        <a:pt x="151" y="280"/>
                        <a:pt x="149" y="280"/>
                        <a:pt x="172" y="292"/>
                      </a:cubicBezTo>
                      <a:cubicBezTo>
                        <a:pt x="195" y="304"/>
                        <a:pt x="225" y="309"/>
                        <a:pt x="268" y="328"/>
                      </a:cubicBezTo>
                      <a:cubicBezTo>
                        <a:pt x="311" y="347"/>
                        <a:pt x="393" y="385"/>
                        <a:pt x="432" y="404"/>
                      </a:cubicBezTo>
                      <a:cubicBezTo>
                        <a:pt x="471" y="423"/>
                        <a:pt x="473" y="437"/>
                        <a:pt x="504" y="440"/>
                      </a:cubicBezTo>
                      <a:cubicBezTo>
                        <a:pt x="535" y="443"/>
                        <a:pt x="583" y="425"/>
                        <a:pt x="616" y="424"/>
                      </a:cubicBezTo>
                      <a:cubicBezTo>
                        <a:pt x="649" y="423"/>
                        <a:pt x="676" y="429"/>
                        <a:pt x="704" y="436"/>
                      </a:cubicBezTo>
                      <a:cubicBezTo>
                        <a:pt x="732" y="443"/>
                        <a:pt x="782" y="482"/>
                        <a:pt x="784" y="468"/>
                      </a:cubicBezTo>
                      <a:cubicBezTo>
                        <a:pt x="786" y="454"/>
                        <a:pt x="729" y="380"/>
                        <a:pt x="716" y="352"/>
                      </a:cubicBezTo>
                      <a:cubicBezTo>
                        <a:pt x="703" y="324"/>
                        <a:pt x="720" y="295"/>
                        <a:pt x="708" y="300"/>
                      </a:cubicBezTo>
                      <a:cubicBezTo>
                        <a:pt x="696" y="305"/>
                        <a:pt x="669" y="363"/>
                        <a:pt x="644" y="380"/>
                      </a:cubicBezTo>
                      <a:cubicBezTo>
                        <a:pt x="619" y="397"/>
                        <a:pt x="583" y="401"/>
                        <a:pt x="560" y="404"/>
                      </a:cubicBezTo>
                      <a:cubicBezTo>
                        <a:pt x="537" y="407"/>
                        <a:pt x="525" y="409"/>
                        <a:pt x="504" y="400"/>
                      </a:cubicBezTo>
                      <a:cubicBezTo>
                        <a:pt x="483" y="391"/>
                        <a:pt x="459" y="359"/>
                        <a:pt x="436" y="352"/>
                      </a:cubicBezTo>
                      <a:cubicBezTo>
                        <a:pt x="413" y="345"/>
                        <a:pt x="387" y="363"/>
                        <a:pt x="368" y="356"/>
                      </a:cubicBezTo>
                      <a:cubicBezTo>
                        <a:pt x="349" y="349"/>
                        <a:pt x="321" y="319"/>
                        <a:pt x="320" y="308"/>
                      </a:cubicBezTo>
                      <a:cubicBezTo>
                        <a:pt x="319" y="297"/>
                        <a:pt x="347" y="301"/>
                        <a:pt x="364" y="292"/>
                      </a:cubicBezTo>
                      <a:cubicBezTo>
                        <a:pt x="381" y="283"/>
                        <a:pt x="406" y="278"/>
                        <a:pt x="424" y="256"/>
                      </a:cubicBezTo>
                      <a:cubicBezTo>
                        <a:pt x="442" y="234"/>
                        <a:pt x="472" y="197"/>
                        <a:pt x="472" y="156"/>
                      </a:cubicBezTo>
                      <a:cubicBezTo>
                        <a:pt x="472" y="115"/>
                        <a:pt x="443" y="16"/>
                        <a:pt x="424" y="8"/>
                      </a:cubicBezTo>
                      <a:cubicBezTo>
                        <a:pt x="405" y="0"/>
                        <a:pt x="372" y="79"/>
                        <a:pt x="356" y="108"/>
                      </a:cubicBezTo>
                      <a:cubicBezTo>
                        <a:pt x="340" y="137"/>
                        <a:pt x="333" y="158"/>
                        <a:pt x="328" y="184"/>
                      </a:cubicBezTo>
                      <a:cubicBezTo>
                        <a:pt x="323" y="210"/>
                        <a:pt x="339" y="248"/>
                        <a:pt x="328" y="264"/>
                      </a:cubicBezTo>
                      <a:cubicBezTo>
                        <a:pt x="317" y="280"/>
                        <a:pt x="285" y="281"/>
                        <a:pt x="260" y="280"/>
                      </a:cubicBezTo>
                      <a:cubicBezTo>
                        <a:pt x="235" y="279"/>
                        <a:pt x="206" y="278"/>
                        <a:pt x="176" y="260"/>
                      </a:cubicBezTo>
                      <a:cubicBezTo>
                        <a:pt x="146" y="242"/>
                        <a:pt x="107" y="204"/>
                        <a:pt x="80" y="172"/>
                      </a:cubicBezTo>
                      <a:cubicBezTo>
                        <a:pt x="53" y="140"/>
                        <a:pt x="16" y="68"/>
                        <a:pt x="8" y="64"/>
                      </a:cubicBezTo>
                      <a:close/>
                    </a:path>
                  </a:pathLst>
                </a:custGeom>
                <a:solidFill>
                  <a:srgbClr val="FDB1D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Google Shape;65;p32"/>
                <p:cNvSpPr/>
                <p:nvPr/>
              </p:nvSpPr>
              <p:spPr>
                <a:xfrm>
                  <a:off x="1762" y="1961"/>
                  <a:ext cx="373" cy="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" h="208" extrusionOk="0">
                      <a:moveTo>
                        <a:pt x="198" y="1"/>
                      </a:moveTo>
                      <a:cubicBezTo>
                        <a:pt x="167" y="0"/>
                        <a:pt x="126" y="26"/>
                        <a:pt x="106" y="41"/>
                      </a:cubicBezTo>
                      <a:cubicBezTo>
                        <a:pt x="86" y="56"/>
                        <a:pt x="87" y="76"/>
                        <a:pt x="78" y="89"/>
                      </a:cubicBezTo>
                      <a:cubicBezTo>
                        <a:pt x="69" y="102"/>
                        <a:pt x="61" y="112"/>
                        <a:pt x="50" y="117"/>
                      </a:cubicBezTo>
                      <a:cubicBezTo>
                        <a:pt x="39" y="122"/>
                        <a:pt x="0" y="111"/>
                        <a:pt x="10" y="117"/>
                      </a:cubicBezTo>
                      <a:cubicBezTo>
                        <a:pt x="20" y="123"/>
                        <a:pt x="85" y="149"/>
                        <a:pt x="110" y="153"/>
                      </a:cubicBezTo>
                      <a:cubicBezTo>
                        <a:pt x="135" y="157"/>
                        <a:pt x="163" y="134"/>
                        <a:pt x="162" y="141"/>
                      </a:cubicBezTo>
                      <a:cubicBezTo>
                        <a:pt x="161" y="148"/>
                        <a:pt x="96" y="183"/>
                        <a:pt x="102" y="193"/>
                      </a:cubicBezTo>
                      <a:cubicBezTo>
                        <a:pt x="108" y="203"/>
                        <a:pt x="167" y="202"/>
                        <a:pt x="198" y="201"/>
                      </a:cubicBezTo>
                      <a:cubicBezTo>
                        <a:pt x="229" y="200"/>
                        <a:pt x="257" y="192"/>
                        <a:pt x="286" y="189"/>
                      </a:cubicBezTo>
                      <a:cubicBezTo>
                        <a:pt x="315" y="186"/>
                        <a:pt x="369" y="208"/>
                        <a:pt x="370" y="185"/>
                      </a:cubicBezTo>
                      <a:cubicBezTo>
                        <a:pt x="371" y="162"/>
                        <a:pt x="324" y="78"/>
                        <a:pt x="294" y="49"/>
                      </a:cubicBezTo>
                      <a:cubicBezTo>
                        <a:pt x="264" y="20"/>
                        <a:pt x="229" y="2"/>
                        <a:pt x="19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DB1D0"/>
                    </a:gs>
                    <a:gs pos="100000">
                      <a:srgbClr val="FC62A0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66;p32"/>
                <p:cNvSpPr/>
                <p:nvPr/>
              </p:nvSpPr>
              <p:spPr>
                <a:xfrm>
                  <a:off x="2097" y="1034"/>
                  <a:ext cx="554" cy="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" h="335" extrusionOk="0">
                      <a:moveTo>
                        <a:pt x="8" y="24"/>
                      </a:moveTo>
                      <a:cubicBezTo>
                        <a:pt x="16" y="48"/>
                        <a:pt x="97" y="130"/>
                        <a:pt x="136" y="180"/>
                      </a:cubicBezTo>
                      <a:cubicBezTo>
                        <a:pt x="175" y="230"/>
                        <a:pt x="191" y="313"/>
                        <a:pt x="240" y="324"/>
                      </a:cubicBezTo>
                      <a:cubicBezTo>
                        <a:pt x="289" y="335"/>
                        <a:pt x="385" y="265"/>
                        <a:pt x="432" y="244"/>
                      </a:cubicBezTo>
                      <a:cubicBezTo>
                        <a:pt x="479" y="223"/>
                        <a:pt x="551" y="229"/>
                        <a:pt x="520" y="196"/>
                      </a:cubicBezTo>
                      <a:cubicBezTo>
                        <a:pt x="489" y="163"/>
                        <a:pt x="316" y="75"/>
                        <a:pt x="244" y="48"/>
                      </a:cubicBezTo>
                      <a:cubicBezTo>
                        <a:pt x="172" y="21"/>
                        <a:pt x="126" y="38"/>
                        <a:pt x="88" y="36"/>
                      </a:cubicBezTo>
                      <a:cubicBezTo>
                        <a:pt x="50" y="34"/>
                        <a:pt x="0" y="0"/>
                        <a:pt x="8" y="24"/>
                      </a:cubicBezTo>
                      <a:close/>
                    </a:path>
                  </a:pathLst>
                </a:custGeom>
                <a:solidFill>
                  <a:srgbClr val="FC62A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Google Shape;67;p32"/>
                <p:cNvSpPr/>
                <p:nvPr/>
              </p:nvSpPr>
              <p:spPr>
                <a:xfrm>
                  <a:off x="2273" y="1536"/>
                  <a:ext cx="762" cy="1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1162" extrusionOk="0">
                      <a:moveTo>
                        <a:pt x="384" y="1055"/>
                      </a:moveTo>
                      <a:cubicBezTo>
                        <a:pt x="361" y="1093"/>
                        <a:pt x="345" y="1125"/>
                        <a:pt x="324" y="1139"/>
                      </a:cubicBezTo>
                      <a:cubicBezTo>
                        <a:pt x="303" y="1153"/>
                        <a:pt x="280" y="1162"/>
                        <a:pt x="260" y="1139"/>
                      </a:cubicBezTo>
                      <a:cubicBezTo>
                        <a:pt x="240" y="1116"/>
                        <a:pt x="223" y="1070"/>
                        <a:pt x="204" y="1003"/>
                      </a:cubicBezTo>
                      <a:cubicBezTo>
                        <a:pt x="185" y="936"/>
                        <a:pt x="173" y="814"/>
                        <a:pt x="148" y="739"/>
                      </a:cubicBezTo>
                      <a:cubicBezTo>
                        <a:pt x="123" y="664"/>
                        <a:pt x="71" y="630"/>
                        <a:pt x="52" y="555"/>
                      </a:cubicBezTo>
                      <a:cubicBezTo>
                        <a:pt x="33" y="480"/>
                        <a:pt x="41" y="357"/>
                        <a:pt x="32" y="287"/>
                      </a:cubicBezTo>
                      <a:cubicBezTo>
                        <a:pt x="23" y="217"/>
                        <a:pt x="0" y="174"/>
                        <a:pt x="0" y="135"/>
                      </a:cubicBezTo>
                      <a:cubicBezTo>
                        <a:pt x="0" y="96"/>
                        <a:pt x="2" y="70"/>
                        <a:pt x="32" y="51"/>
                      </a:cubicBezTo>
                      <a:cubicBezTo>
                        <a:pt x="62" y="32"/>
                        <a:pt x="132" y="0"/>
                        <a:pt x="180" y="19"/>
                      </a:cubicBezTo>
                      <a:cubicBezTo>
                        <a:pt x="228" y="38"/>
                        <a:pt x="281" y="73"/>
                        <a:pt x="320" y="163"/>
                      </a:cubicBezTo>
                      <a:cubicBezTo>
                        <a:pt x="359" y="253"/>
                        <a:pt x="349" y="456"/>
                        <a:pt x="416" y="559"/>
                      </a:cubicBezTo>
                      <a:cubicBezTo>
                        <a:pt x="483" y="662"/>
                        <a:pt x="685" y="728"/>
                        <a:pt x="724" y="783"/>
                      </a:cubicBezTo>
                      <a:cubicBezTo>
                        <a:pt x="763" y="838"/>
                        <a:pt x="696" y="870"/>
                        <a:pt x="652" y="891"/>
                      </a:cubicBezTo>
                      <a:cubicBezTo>
                        <a:pt x="608" y="912"/>
                        <a:pt x="505" y="885"/>
                        <a:pt x="460" y="911"/>
                      </a:cubicBezTo>
                      <a:cubicBezTo>
                        <a:pt x="415" y="937"/>
                        <a:pt x="407" y="1017"/>
                        <a:pt x="384" y="105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6336E"/>
                    </a:gs>
                    <a:gs pos="50000">
                      <a:srgbClr val="FB418C"/>
                    </a:gs>
                    <a:gs pos="100000">
                      <a:srgbClr val="C6336E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68;p32"/>
                <p:cNvSpPr/>
                <p:nvPr/>
              </p:nvSpPr>
              <p:spPr>
                <a:xfrm>
                  <a:off x="2007" y="1907"/>
                  <a:ext cx="586" cy="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812" extrusionOk="0">
                      <a:moveTo>
                        <a:pt x="587" y="795"/>
                      </a:moveTo>
                      <a:cubicBezTo>
                        <a:pt x="584" y="800"/>
                        <a:pt x="565" y="812"/>
                        <a:pt x="539" y="803"/>
                      </a:cubicBezTo>
                      <a:cubicBezTo>
                        <a:pt x="513" y="794"/>
                        <a:pt x="462" y="762"/>
                        <a:pt x="431" y="743"/>
                      </a:cubicBezTo>
                      <a:cubicBezTo>
                        <a:pt x="400" y="724"/>
                        <a:pt x="376" y="718"/>
                        <a:pt x="351" y="691"/>
                      </a:cubicBezTo>
                      <a:cubicBezTo>
                        <a:pt x="326" y="664"/>
                        <a:pt x="294" y="608"/>
                        <a:pt x="279" y="579"/>
                      </a:cubicBezTo>
                      <a:cubicBezTo>
                        <a:pt x="264" y="550"/>
                        <a:pt x="266" y="540"/>
                        <a:pt x="263" y="519"/>
                      </a:cubicBezTo>
                      <a:cubicBezTo>
                        <a:pt x="260" y="498"/>
                        <a:pt x="264" y="486"/>
                        <a:pt x="259" y="455"/>
                      </a:cubicBezTo>
                      <a:cubicBezTo>
                        <a:pt x="254" y="424"/>
                        <a:pt x="245" y="363"/>
                        <a:pt x="235" y="335"/>
                      </a:cubicBezTo>
                      <a:cubicBezTo>
                        <a:pt x="225" y="307"/>
                        <a:pt x="218" y="304"/>
                        <a:pt x="199" y="287"/>
                      </a:cubicBezTo>
                      <a:cubicBezTo>
                        <a:pt x="180" y="270"/>
                        <a:pt x="147" y="255"/>
                        <a:pt x="123" y="235"/>
                      </a:cubicBezTo>
                      <a:cubicBezTo>
                        <a:pt x="99" y="215"/>
                        <a:pt x="69" y="186"/>
                        <a:pt x="55" y="167"/>
                      </a:cubicBezTo>
                      <a:cubicBezTo>
                        <a:pt x="41" y="148"/>
                        <a:pt x="46" y="142"/>
                        <a:pt x="39" y="123"/>
                      </a:cubicBezTo>
                      <a:cubicBezTo>
                        <a:pt x="32" y="104"/>
                        <a:pt x="0" y="70"/>
                        <a:pt x="11" y="55"/>
                      </a:cubicBezTo>
                      <a:cubicBezTo>
                        <a:pt x="22" y="40"/>
                        <a:pt x="69" y="40"/>
                        <a:pt x="103" y="31"/>
                      </a:cubicBezTo>
                      <a:cubicBezTo>
                        <a:pt x="137" y="22"/>
                        <a:pt x="176" y="0"/>
                        <a:pt x="215" y="3"/>
                      </a:cubicBezTo>
                      <a:cubicBezTo>
                        <a:pt x="254" y="6"/>
                        <a:pt x="310" y="25"/>
                        <a:pt x="335" y="47"/>
                      </a:cubicBezTo>
                      <a:cubicBezTo>
                        <a:pt x="360" y="69"/>
                        <a:pt x="361" y="104"/>
                        <a:pt x="367" y="135"/>
                      </a:cubicBezTo>
                      <a:cubicBezTo>
                        <a:pt x="373" y="166"/>
                        <a:pt x="360" y="197"/>
                        <a:pt x="371" y="235"/>
                      </a:cubicBezTo>
                      <a:cubicBezTo>
                        <a:pt x="382" y="273"/>
                        <a:pt x="414" y="312"/>
                        <a:pt x="431" y="363"/>
                      </a:cubicBezTo>
                      <a:cubicBezTo>
                        <a:pt x="448" y="414"/>
                        <a:pt x="467" y="493"/>
                        <a:pt x="475" y="539"/>
                      </a:cubicBezTo>
                      <a:cubicBezTo>
                        <a:pt x="483" y="585"/>
                        <a:pt x="472" y="609"/>
                        <a:pt x="479" y="639"/>
                      </a:cubicBezTo>
                      <a:cubicBezTo>
                        <a:pt x="486" y="669"/>
                        <a:pt x="502" y="697"/>
                        <a:pt x="515" y="719"/>
                      </a:cubicBezTo>
                      <a:cubicBezTo>
                        <a:pt x="528" y="741"/>
                        <a:pt x="544" y="758"/>
                        <a:pt x="555" y="771"/>
                      </a:cubicBezTo>
                      <a:cubicBezTo>
                        <a:pt x="566" y="784"/>
                        <a:pt x="590" y="790"/>
                        <a:pt x="587" y="79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7CB0"/>
                    </a:gs>
                    <a:gs pos="100000">
                      <a:srgbClr val="FB418C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Google Shape;69;p32"/>
                <p:cNvSpPr/>
                <p:nvPr/>
              </p:nvSpPr>
              <p:spPr>
                <a:xfrm>
                  <a:off x="2732" y="1181"/>
                  <a:ext cx="586" cy="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434" extrusionOk="0">
                      <a:moveTo>
                        <a:pt x="9" y="65"/>
                      </a:moveTo>
                      <a:cubicBezTo>
                        <a:pt x="0" y="44"/>
                        <a:pt x="33" y="48"/>
                        <a:pt x="53" y="37"/>
                      </a:cubicBezTo>
                      <a:cubicBezTo>
                        <a:pt x="73" y="26"/>
                        <a:pt x="104" y="2"/>
                        <a:pt x="129" y="1"/>
                      </a:cubicBezTo>
                      <a:cubicBezTo>
                        <a:pt x="154" y="0"/>
                        <a:pt x="180" y="17"/>
                        <a:pt x="201" y="33"/>
                      </a:cubicBezTo>
                      <a:cubicBezTo>
                        <a:pt x="222" y="49"/>
                        <a:pt x="234" y="74"/>
                        <a:pt x="253" y="97"/>
                      </a:cubicBezTo>
                      <a:cubicBezTo>
                        <a:pt x="272" y="120"/>
                        <a:pt x="280" y="151"/>
                        <a:pt x="313" y="173"/>
                      </a:cubicBezTo>
                      <a:cubicBezTo>
                        <a:pt x="346" y="195"/>
                        <a:pt x="420" y="204"/>
                        <a:pt x="449" y="229"/>
                      </a:cubicBezTo>
                      <a:cubicBezTo>
                        <a:pt x="478" y="254"/>
                        <a:pt x="472" y="297"/>
                        <a:pt x="489" y="321"/>
                      </a:cubicBezTo>
                      <a:cubicBezTo>
                        <a:pt x="506" y="345"/>
                        <a:pt x="544" y="356"/>
                        <a:pt x="553" y="373"/>
                      </a:cubicBezTo>
                      <a:cubicBezTo>
                        <a:pt x="562" y="390"/>
                        <a:pt x="588" y="434"/>
                        <a:pt x="545" y="421"/>
                      </a:cubicBezTo>
                      <a:cubicBezTo>
                        <a:pt x="502" y="408"/>
                        <a:pt x="370" y="340"/>
                        <a:pt x="297" y="297"/>
                      </a:cubicBezTo>
                      <a:cubicBezTo>
                        <a:pt x="224" y="254"/>
                        <a:pt x="152" y="204"/>
                        <a:pt x="105" y="165"/>
                      </a:cubicBezTo>
                      <a:cubicBezTo>
                        <a:pt x="58" y="126"/>
                        <a:pt x="18" y="86"/>
                        <a:pt x="9" y="65"/>
                      </a:cubicBezTo>
                      <a:close/>
                    </a:path>
                  </a:pathLst>
                </a:custGeom>
                <a:solidFill>
                  <a:srgbClr val="FB418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Google Shape;70;p32"/>
                <p:cNvSpPr/>
                <p:nvPr/>
              </p:nvSpPr>
              <p:spPr>
                <a:xfrm>
                  <a:off x="2087" y="1225"/>
                  <a:ext cx="885" cy="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4" h="446" extrusionOk="0">
                      <a:moveTo>
                        <a:pt x="195" y="445"/>
                      </a:moveTo>
                      <a:cubicBezTo>
                        <a:pt x="210" y="444"/>
                        <a:pt x="212" y="400"/>
                        <a:pt x="227" y="385"/>
                      </a:cubicBezTo>
                      <a:cubicBezTo>
                        <a:pt x="242" y="370"/>
                        <a:pt x="258" y="362"/>
                        <a:pt x="283" y="353"/>
                      </a:cubicBezTo>
                      <a:cubicBezTo>
                        <a:pt x="308" y="344"/>
                        <a:pt x="342" y="344"/>
                        <a:pt x="375" y="333"/>
                      </a:cubicBezTo>
                      <a:cubicBezTo>
                        <a:pt x="408" y="322"/>
                        <a:pt x="441" y="286"/>
                        <a:pt x="483" y="285"/>
                      </a:cubicBezTo>
                      <a:cubicBezTo>
                        <a:pt x="525" y="284"/>
                        <a:pt x="566" y="334"/>
                        <a:pt x="627" y="329"/>
                      </a:cubicBezTo>
                      <a:cubicBezTo>
                        <a:pt x="688" y="324"/>
                        <a:pt x="818" y="275"/>
                        <a:pt x="851" y="253"/>
                      </a:cubicBezTo>
                      <a:cubicBezTo>
                        <a:pt x="884" y="231"/>
                        <a:pt x="843" y="222"/>
                        <a:pt x="823" y="197"/>
                      </a:cubicBezTo>
                      <a:cubicBezTo>
                        <a:pt x="803" y="172"/>
                        <a:pt x="765" y="129"/>
                        <a:pt x="731" y="101"/>
                      </a:cubicBezTo>
                      <a:cubicBezTo>
                        <a:pt x="697" y="73"/>
                        <a:pt x="660" y="43"/>
                        <a:pt x="619" y="29"/>
                      </a:cubicBezTo>
                      <a:cubicBezTo>
                        <a:pt x="578" y="15"/>
                        <a:pt x="519" y="21"/>
                        <a:pt x="487" y="17"/>
                      </a:cubicBezTo>
                      <a:cubicBezTo>
                        <a:pt x="455" y="13"/>
                        <a:pt x="450" y="0"/>
                        <a:pt x="427" y="5"/>
                      </a:cubicBezTo>
                      <a:cubicBezTo>
                        <a:pt x="404" y="10"/>
                        <a:pt x="378" y="38"/>
                        <a:pt x="351" y="45"/>
                      </a:cubicBezTo>
                      <a:cubicBezTo>
                        <a:pt x="324" y="52"/>
                        <a:pt x="291" y="35"/>
                        <a:pt x="263" y="49"/>
                      </a:cubicBezTo>
                      <a:cubicBezTo>
                        <a:pt x="235" y="63"/>
                        <a:pt x="210" y="102"/>
                        <a:pt x="183" y="129"/>
                      </a:cubicBezTo>
                      <a:cubicBezTo>
                        <a:pt x="156" y="156"/>
                        <a:pt x="126" y="180"/>
                        <a:pt x="99" y="209"/>
                      </a:cubicBezTo>
                      <a:cubicBezTo>
                        <a:pt x="72" y="238"/>
                        <a:pt x="36" y="276"/>
                        <a:pt x="23" y="301"/>
                      </a:cubicBezTo>
                      <a:cubicBezTo>
                        <a:pt x="10" y="326"/>
                        <a:pt x="0" y="342"/>
                        <a:pt x="19" y="357"/>
                      </a:cubicBezTo>
                      <a:cubicBezTo>
                        <a:pt x="38" y="372"/>
                        <a:pt x="111" y="374"/>
                        <a:pt x="139" y="389"/>
                      </a:cubicBezTo>
                      <a:cubicBezTo>
                        <a:pt x="167" y="404"/>
                        <a:pt x="180" y="446"/>
                        <a:pt x="195" y="44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7CB0"/>
                    </a:gs>
                    <a:gs pos="100000">
                      <a:srgbClr val="FB418C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71;p32"/>
                <p:cNvSpPr/>
                <p:nvPr/>
              </p:nvSpPr>
              <p:spPr>
                <a:xfrm>
                  <a:off x="2071" y="1197"/>
                  <a:ext cx="549" cy="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" h="823" extrusionOk="0">
                      <a:moveTo>
                        <a:pt x="537" y="28"/>
                      </a:moveTo>
                      <a:cubicBezTo>
                        <a:pt x="527" y="20"/>
                        <a:pt x="465" y="0"/>
                        <a:pt x="437" y="4"/>
                      </a:cubicBezTo>
                      <a:cubicBezTo>
                        <a:pt x="409" y="8"/>
                        <a:pt x="397" y="41"/>
                        <a:pt x="369" y="52"/>
                      </a:cubicBezTo>
                      <a:cubicBezTo>
                        <a:pt x="341" y="63"/>
                        <a:pt x="304" y="49"/>
                        <a:pt x="269" y="68"/>
                      </a:cubicBezTo>
                      <a:cubicBezTo>
                        <a:pt x="234" y="87"/>
                        <a:pt x="192" y="138"/>
                        <a:pt x="157" y="168"/>
                      </a:cubicBezTo>
                      <a:cubicBezTo>
                        <a:pt x="122" y="198"/>
                        <a:pt x="83" y="221"/>
                        <a:pt x="61" y="248"/>
                      </a:cubicBezTo>
                      <a:cubicBezTo>
                        <a:pt x="39" y="275"/>
                        <a:pt x="32" y="304"/>
                        <a:pt x="25" y="328"/>
                      </a:cubicBezTo>
                      <a:cubicBezTo>
                        <a:pt x="18" y="352"/>
                        <a:pt x="0" y="378"/>
                        <a:pt x="17" y="392"/>
                      </a:cubicBezTo>
                      <a:cubicBezTo>
                        <a:pt x="34" y="406"/>
                        <a:pt x="96" y="393"/>
                        <a:pt x="125" y="412"/>
                      </a:cubicBezTo>
                      <a:cubicBezTo>
                        <a:pt x="154" y="431"/>
                        <a:pt x="171" y="467"/>
                        <a:pt x="193" y="504"/>
                      </a:cubicBezTo>
                      <a:cubicBezTo>
                        <a:pt x="215" y="541"/>
                        <a:pt x="247" y="597"/>
                        <a:pt x="257" y="636"/>
                      </a:cubicBezTo>
                      <a:cubicBezTo>
                        <a:pt x="267" y="675"/>
                        <a:pt x="262" y="711"/>
                        <a:pt x="253" y="740"/>
                      </a:cubicBezTo>
                      <a:cubicBezTo>
                        <a:pt x="244" y="769"/>
                        <a:pt x="203" y="801"/>
                        <a:pt x="201" y="812"/>
                      </a:cubicBezTo>
                      <a:cubicBezTo>
                        <a:pt x="199" y="823"/>
                        <a:pt x="224" y="815"/>
                        <a:pt x="241" y="808"/>
                      </a:cubicBezTo>
                      <a:cubicBezTo>
                        <a:pt x="258" y="801"/>
                        <a:pt x="294" y="785"/>
                        <a:pt x="301" y="768"/>
                      </a:cubicBezTo>
                      <a:cubicBezTo>
                        <a:pt x="308" y="751"/>
                        <a:pt x="284" y="726"/>
                        <a:pt x="285" y="704"/>
                      </a:cubicBezTo>
                      <a:cubicBezTo>
                        <a:pt x="286" y="682"/>
                        <a:pt x="313" y="661"/>
                        <a:pt x="305" y="636"/>
                      </a:cubicBezTo>
                      <a:cubicBezTo>
                        <a:pt x="297" y="611"/>
                        <a:pt x="250" y="583"/>
                        <a:pt x="237" y="556"/>
                      </a:cubicBezTo>
                      <a:cubicBezTo>
                        <a:pt x="224" y="529"/>
                        <a:pt x="239" y="498"/>
                        <a:pt x="229" y="476"/>
                      </a:cubicBezTo>
                      <a:cubicBezTo>
                        <a:pt x="219" y="454"/>
                        <a:pt x="188" y="439"/>
                        <a:pt x="177" y="424"/>
                      </a:cubicBezTo>
                      <a:cubicBezTo>
                        <a:pt x="166" y="409"/>
                        <a:pt x="180" y="397"/>
                        <a:pt x="161" y="388"/>
                      </a:cubicBezTo>
                      <a:cubicBezTo>
                        <a:pt x="142" y="379"/>
                        <a:pt x="84" y="377"/>
                        <a:pt x="65" y="372"/>
                      </a:cubicBezTo>
                      <a:cubicBezTo>
                        <a:pt x="46" y="367"/>
                        <a:pt x="44" y="369"/>
                        <a:pt x="45" y="356"/>
                      </a:cubicBezTo>
                      <a:cubicBezTo>
                        <a:pt x="46" y="343"/>
                        <a:pt x="56" y="311"/>
                        <a:pt x="69" y="296"/>
                      </a:cubicBezTo>
                      <a:cubicBezTo>
                        <a:pt x="82" y="281"/>
                        <a:pt x="108" y="276"/>
                        <a:pt x="125" y="268"/>
                      </a:cubicBezTo>
                      <a:cubicBezTo>
                        <a:pt x="142" y="260"/>
                        <a:pt x="163" y="259"/>
                        <a:pt x="169" y="248"/>
                      </a:cubicBezTo>
                      <a:cubicBezTo>
                        <a:pt x="175" y="237"/>
                        <a:pt x="154" y="216"/>
                        <a:pt x="161" y="200"/>
                      </a:cubicBezTo>
                      <a:cubicBezTo>
                        <a:pt x="168" y="184"/>
                        <a:pt x="198" y="169"/>
                        <a:pt x="213" y="152"/>
                      </a:cubicBezTo>
                      <a:cubicBezTo>
                        <a:pt x="228" y="135"/>
                        <a:pt x="234" y="112"/>
                        <a:pt x="249" y="100"/>
                      </a:cubicBezTo>
                      <a:cubicBezTo>
                        <a:pt x="264" y="88"/>
                        <a:pt x="282" y="83"/>
                        <a:pt x="305" y="80"/>
                      </a:cubicBezTo>
                      <a:cubicBezTo>
                        <a:pt x="328" y="77"/>
                        <a:pt x="362" y="91"/>
                        <a:pt x="385" y="84"/>
                      </a:cubicBezTo>
                      <a:cubicBezTo>
                        <a:pt x="408" y="77"/>
                        <a:pt x="422" y="41"/>
                        <a:pt x="441" y="36"/>
                      </a:cubicBezTo>
                      <a:cubicBezTo>
                        <a:pt x="460" y="31"/>
                        <a:pt x="482" y="53"/>
                        <a:pt x="497" y="52"/>
                      </a:cubicBezTo>
                      <a:cubicBezTo>
                        <a:pt x="512" y="51"/>
                        <a:pt x="547" y="36"/>
                        <a:pt x="537" y="28"/>
                      </a:cubicBezTo>
                      <a:close/>
                    </a:path>
                  </a:pathLst>
                </a:custGeom>
                <a:solidFill>
                  <a:srgbClr val="FDB1D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72;p32"/>
                <p:cNvSpPr/>
                <p:nvPr/>
              </p:nvSpPr>
              <p:spPr>
                <a:xfrm>
                  <a:off x="2524" y="2021"/>
                  <a:ext cx="464" cy="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17" extrusionOk="0">
                      <a:moveTo>
                        <a:pt x="21" y="23"/>
                      </a:moveTo>
                      <a:cubicBezTo>
                        <a:pt x="0" y="36"/>
                        <a:pt x="20" y="75"/>
                        <a:pt x="25" y="91"/>
                      </a:cubicBezTo>
                      <a:cubicBezTo>
                        <a:pt x="30" y="107"/>
                        <a:pt x="50" y="109"/>
                        <a:pt x="49" y="119"/>
                      </a:cubicBezTo>
                      <a:cubicBezTo>
                        <a:pt x="48" y="129"/>
                        <a:pt x="16" y="146"/>
                        <a:pt x="21" y="151"/>
                      </a:cubicBezTo>
                      <a:cubicBezTo>
                        <a:pt x="26" y="156"/>
                        <a:pt x="60" y="152"/>
                        <a:pt x="77" y="151"/>
                      </a:cubicBezTo>
                      <a:cubicBezTo>
                        <a:pt x="94" y="150"/>
                        <a:pt x="119" y="138"/>
                        <a:pt x="121" y="147"/>
                      </a:cubicBezTo>
                      <a:cubicBezTo>
                        <a:pt x="123" y="156"/>
                        <a:pt x="86" y="192"/>
                        <a:pt x="89" y="203"/>
                      </a:cubicBezTo>
                      <a:cubicBezTo>
                        <a:pt x="92" y="214"/>
                        <a:pt x="128" y="212"/>
                        <a:pt x="141" y="215"/>
                      </a:cubicBezTo>
                      <a:cubicBezTo>
                        <a:pt x="154" y="218"/>
                        <a:pt x="164" y="216"/>
                        <a:pt x="169" y="223"/>
                      </a:cubicBezTo>
                      <a:cubicBezTo>
                        <a:pt x="174" y="230"/>
                        <a:pt x="159" y="246"/>
                        <a:pt x="173" y="259"/>
                      </a:cubicBezTo>
                      <a:cubicBezTo>
                        <a:pt x="187" y="272"/>
                        <a:pt x="228" y="290"/>
                        <a:pt x="253" y="299"/>
                      </a:cubicBezTo>
                      <a:cubicBezTo>
                        <a:pt x="278" y="308"/>
                        <a:pt x="302" y="314"/>
                        <a:pt x="325" y="315"/>
                      </a:cubicBezTo>
                      <a:cubicBezTo>
                        <a:pt x="348" y="316"/>
                        <a:pt x="366" y="310"/>
                        <a:pt x="389" y="307"/>
                      </a:cubicBezTo>
                      <a:cubicBezTo>
                        <a:pt x="412" y="304"/>
                        <a:pt x="466" y="317"/>
                        <a:pt x="461" y="295"/>
                      </a:cubicBezTo>
                      <a:cubicBezTo>
                        <a:pt x="456" y="273"/>
                        <a:pt x="394" y="210"/>
                        <a:pt x="361" y="175"/>
                      </a:cubicBezTo>
                      <a:cubicBezTo>
                        <a:pt x="328" y="140"/>
                        <a:pt x="296" y="114"/>
                        <a:pt x="261" y="87"/>
                      </a:cubicBezTo>
                      <a:cubicBezTo>
                        <a:pt x="226" y="60"/>
                        <a:pt x="192" y="22"/>
                        <a:pt x="153" y="11"/>
                      </a:cubicBezTo>
                      <a:cubicBezTo>
                        <a:pt x="114" y="0"/>
                        <a:pt x="42" y="10"/>
                        <a:pt x="21" y="23"/>
                      </a:cubicBezTo>
                      <a:close/>
                    </a:path>
                  </a:pathLst>
                </a:custGeom>
                <a:solidFill>
                  <a:srgbClr val="FC7CB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73;p32"/>
                <p:cNvSpPr/>
                <p:nvPr/>
              </p:nvSpPr>
              <p:spPr>
                <a:xfrm>
                  <a:off x="2401" y="1705"/>
                  <a:ext cx="336" cy="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4" extrusionOk="0">
                      <a:moveTo>
                        <a:pt x="149" y="13"/>
                      </a:moveTo>
                      <a:cubicBezTo>
                        <a:pt x="124" y="26"/>
                        <a:pt x="78" y="64"/>
                        <a:pt x="53" y="93"/>
                      </a:cubicBezTo>
                      <a:cubicBezTo>
                        <a:pt x="28" y="122"/>
                        <a:pt x="2" y="169"/>
                        <a:pt x="1" y="185"/>
                      </a:cubicBezTo>
                      <a:cubicBezTo>
                        <a:pt x="0" y="201"/>
                        <a:pt x="28" y="192"/>
                        <a:pt x="49" y="189"/>
                      </a:cubicBezTo>
                      <a:cubicBezTo>
                        <a:pt x="70" y="186"/>
                        <a:pt x="123" y="156"/>
                        <a:pt x="125" y="165"/>
                      </a:cubicBezTo>
                      <a:cubicBezTo>
                        <a:pt x="127" y="174"/>
                        <a:pt x="64" y="222"/>
                        <a:pt x="61" y="241"/>
                      </a:cubicBezTo>
                      <a:cubicBezTo>
                        <a:pt x="58" y="260"/>
                        <a:pt x="102" y="260"/>
                        <a:pt x="105" y="277"/>
                      </a:cubicBezTo>
                      <a:cubicBezTo>
                        <a:pt x="108" y="294"/>
                        <a:pt x="72" y="329"/>
                        <a:pt x="81" y="341"/>
                      </a:cubicBezTo>
                      <a:cubicBezTo>
                        <a:pt x="90" y="353"/>
                        <a:pt x="140" y="342"/>
                        <a:pt x="157" y="349"/>
                      </a:cubicBezTo>
                      <a:cubicBezTo>
                        <a:pt x="174" y="356"/>
                        <a:pt x="166" y="384"/>
                        <a:pt x="185" y="381"/>
                      </a:cubicBezTo>
                      <a:cubicBezTo>
                        <a:pt x="204" y="378"/>
                        <a:pt x="245" y="358"/>
                        <a:pt x="269" y="333"/>
                      </a:cubicBezTo>
                      <a:cubicBezTo>
                        <a:pt x="293" y="308"/>
                        <a:pt x="322" y="268"/>
                        <a:pt x="329" y="233"/>
                      </a:cubicBezTo>
                      <a:cubicBezTo>
                        <a:pt x="336" y="198"/>
                        <a:pt x="323" y="150"/>
                        <a:pt x="309" y="125"/>
                      </a:cubicBezTo>
                      <a:cubicBezTo>
                        <a:pt x="295" y="100"/>
                        <a:pt x="263" y="100"/>
                        <a:pt x="245" y="81"/>
                      </a:cubicBezTo>
                      <a:cubicBezTo>
                        <a:pt x="227" y="62"/>
                        <a:pt x="216" y="24"/>
                        <a:pt x="201" y="13"/>
                      </a:cubicBezTo>
                      <a:cubicBezTo>
                        <a:pt x="186" y="2"/>
                        <a:pt x="174" y="0"/>
                        <a:pt x="149" y="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D6E6"/>
                    </a:gs>
                    <a:gs pos="100000">
                      <a:srgbClr val="FB418C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" name="Google Shape;74;p32"/>
                <p:cNvSpPr/>
                <p:nvPr/>
              </p:nvSpPr>
              <p:spPr>
                <a:xfrm>
                  <a:off x="2353" y="1427"/>
                  <a:ext cx="368" cy="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187" extrusionOk="0">
                      <a:moveTo>
                        <a:pt x="15" y="143"/>
                      </a:moveTo>
                      <a:cubicBezTo>
                        <a:pt x="0" y="133"/>
                        <a:pt x="30" y="112"/>
                        <a:pt x="55" y="99"/>
                      </a:cubicBezTo>
                      <a:cubicBezTo>
                        <a:pt x="80" y="86"/>
                        <a:pt x="132" y="83"/>
                        <a:pt x="163" y="67"/>
                      </a:cubicBezTo>
                      <a:cubicBezTo>
                        <a:pt x="194" y="51"/>
                        <a:pt x="218" y="6"/>
                        <a:pt x="239" y="3"/>
                      </a:cubicBezTo>
                      <a:cubicBezTo>
                        <a:pt x="260" y="0"/>
                        <a:pt x="270" y="31"/>
                        <a:pt x="291" y="47"/>
                      </a:cubicBezTo>
                      <a:cubicBezTo>
                        <a:pt x="312" y="63"/>
                        <a:pt x="367" y="77"/>
                        <a:pt x="367" y="99"/>
                      </a:cubicBezTo>
                      <a:cubicBezTo>
                        <a:pt x="367" y="121"/>
                        <a:pt x="318" y="171"/>
                        <a:pt x="291" y="179"/>
                      </a:cubicBezTo>
                      <a:cubicBezTo>
                        <a:pt x="264" y="187"/>
                        <a:pt x="228" y="150"/>
                        <a:pt x="203" y="147"/>
                      </a:cubicBezTo>
                      <a:cubicBezTo>
                        <a:pt x="178" y="144"/>
                        <a:pt x="173" y="160"/>
                        <a:pt x="143" y="159"/>
                      </a:cubicBezTo>
                      <a:cubicBezTo>
                        <a:pt x="113" y="158"/>
                        <a:pt x="30" y="153"/>
                        <a:pt x="15" y="143"/>
                      </a:cubicBezTo>
                      <a:close/>
                    </a:path>
                  </a:pathLst>
                </a:custGeom>
                <a:solidFill>
                  <a:srgbClr val="FC62A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Google Shape;75;p32"/>
                <p:cNvSpPr/>
                <p:nvPr/>
              </p:nvSpPr>
              <p:spPr>
                <a:xfrm>
                  <a:off x="2284" y="1530"/>
                  <a:ext cx="464" cy="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331" extrusionOk="0">
                      <a:moveTo>
                        <a:pt x="413" y="331"/>
                      </a:moveTo>
                      <a:cubicBezTo>
                        <a:pt x="404" y="331"/>
                        <a:pt x="411" y="289"/>
                        <a:pt x="401" y="287"/>
                      </a:cubicBezTo>
                      <a:cubicBezTo>
                        <a:pt x="391" y="285"/>
                        <a:pt x="366" y="323"/>
                        <a:pt x="353" y="319"/>
                      </a:cubicBezTo>
                      <a:cubicBezTo>
                        <a:pt x="340" y="315"/>
                        <a:pt x="326" y="281"/>
                        <a:pt x="321" y="263"/>
                      </a:cubicBezTo>
                      <a:cubicBezTo>
                        <a:pt x="316" y="245"/>
                        <a:pt x="328" y="217"/>
                        <a:pt x="321" y="211"/>
                      </a:cubicBezTo>
                      <a:cubicBezTo>
                        <a:pt x="314" y="205"/>
                        <a:pt x="288" y="232"/>
                        <a:pt x="277" y="227"/>
                      </a:cubicBezTo>
                      <a:cubicBezTo>
                        <a:pt x="266" y="222"/>
                        <a:pt x="258" y="202"/>
                        <a:pt x="257" y="183"/>
                      </a:cubicBezTo>
                      <a:cubicBezTo>
                        <a:pt x="256" y="164"/>
                        <a:pt x="277" y="127"/>
                        <a:pt x="269" y="115"/>
                      </a:cubicBezTo>
                      <a:cubicBezTo>
                        <a:pt x="261" y="103"/>
                        <a:pt x="223" y="117"/>
                        <a:pt x="209" y="111"/>
                      </a:cubicBezTo>
                      <a:cubicBezTo>
                        <a:pt x="195" y="105"/>
                        <a:pt x="192" y="90"/>
                        <a:pt x="185" y="79"/>
                      </a:cubicBezTo>
                      <a:cubicBezTo>
                        <a:pt x="178" y="68"/>
                        <a:pt x="174" y="48"/>
                        <a:pt x="165" y="47"/>
                      </a:cubicBezTo>
                      <a:cubicBezTo>
                        <a:pt x="156" y="46"/>
                        <a:pt x="141" y="74"/>
                        <a:pt x="129" y="75"/>
                      </a:cubicBezTo>
                      <a:cubicBezTo>
                        <a:pt x="117" y="76"/>
                        <a:pt x="108" y="49"/>
                        <a:pt x="93" y="51"/>
                      </a:cubicBezTo>
                      <a:cubicBezTo>
                        <a:pt x="78" y="53"/>
                        <a:pt x="52" y="73"/>
                        <a:pt x="37" y="87"/>
                      </a:cubicBezTo>
                      <a:cubicBezTo>
                        <a:pt x="22" y="101"/>
                        <a:pt x="2" y="138"/>
                        <a:pt x="1" y="135"/>
                      </a:cubicBezTo>
                      <a:cubicBezTo>
                        <a:pt x="0" y="132"/>
                        <a:pt x="16" y="84"/>
                        <a:pt x="29" y="67"/>
                      </a:cubicBezTo>
                      <a:cubicBezTo>
                        <a:pt x="42" y="50"/>
                        <a:pt x="61" y="45"/>
                        <a:pt x="81" y="35"/>
                      </a:cubicBezTo>
                      <a:cubicBezTo>
                        <a:pt x="101" y="25"/>
                        <a:pt x="128" y="9"/>
                        <a:pt x="149" y="7"/>
                      </a:cubicBezTo>
                      <a:cubicBezTo>
                        <a:pt x="170" y="5"/>
                        <a:pt x="190" y="18"/>
                        <a:pt x="205" y="23"/>
                      </a:cubicBezTo>
                      <a:cubicBezTo>
                        <a:pt x="220" y="28"/>
                        <a:pt x="226" y="42"/>
                        <a:pt x="237" y="39"/>
                      </a:cubicBezTo>
                      <a:cubicBezTo>
                        <a:pt x="248" y="36"/>
                        <a:pt x="258" y="6"/>
                        <a:pt x="269" y="3"/>
                      </a:cubicBezTo>
                      <a:cubicBezTo>
                        <a:pt x="280" y="0"/>
                        <a:pt x="289" y="15"/>
                        <a:pt x="305" y="23"/>
                      </a:cubicBezTo>
                      <a:cubicBezTo>
                        <a:pt x="321" y="31"/>
                        <a:pt x="352" y="29"/>
                        <a:pt x="365" y="51"/>
                      </a:cubicBezTo>
                      <a:cubicBezTo>
                        <a:pt x="378" y="73"/>
                        <a:pt x="366" y="129"/>
                        <a:pt x="381" y="155"/>
                      </a:cubicBezTo>
                      <a:cubicBezTo>
                        <a:pt x="396" y="181"/>
                        <a:pt x="441" y="185"/>
                        <a:pt x="453" y="207"/>
                      </a:cubicBezTo>
                      <a:cubicBezTo>
                        <a:pt x="465" y="229"/>
                        <a:pt x="458" y="266"/>
                        <a:pt x="453" y="287"/>
                      </a:cubicBezTo>
                      <a:cubicBezTo>
                        <a:pt x="448" y="308"/>
                        <a:pt x="422" y="331"/>
                        <a:pt x="413" y="331"/>
                      </a:cubicBezTo>
                      <a:close/>
                    </a:path>
                  </a:pathLst>
                </a:custGeom>
                <a:solidFill>
                  <a:srgbClr val="FC7CB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Google Shape;76;p32"/>
                <p:cNvSpPr/>
                <p:nvPr/>
              </p:nvSpPr>
              <p:spPr>
                <a:xfrm>
                  <a:off x="2636" y="1792"/>
                  <a:ext cx="234" cy="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" h="398" extrusionOk="0">
                      <a:moveTo>
                        <a:pt x="93" y="19"/>
                      </a:moveTo>
                      <a:cubicBezTo>
                        <a:pt x="79" y="26"/>
                        <a:pt x="64" y="54"/>
                        <a:pt x="57" y="67"/>
                      </a:cubicBezTo>
                      <a:cubicBezTo>
                        <a:pt x="50" y="80"/>
                        <a:pt x="48" y="90"/>
                        <a:pt x="49" y="99"/>
                      </a:cubicBezTo>
                      <a:cubicBezTo>
                        <a:pt x="50" y="108"/>
                        <a:pt x="64" y="110"/>
                        <a:pt x="65" y="119"/>
                      </a:cubicBezTo>
                      <a:cubicBezTo>
                        <a:pt x="66" y="128"/>
                        <a:pt x="52" y="146"/>
                        <a:pt x="53" y="155"/>
                      </a:cubicBezTo>
                      <a:cubicBezTo>
                        <a:pt x="54" y="164"/>
                        <a:pt x="74" y="163"/>
                        <a:pt x="69" y="175"/>
                      </a:cubicBezTo>
                      <a:cubicBezTo>
                        <a:pt x="64" y="187"/>
                        <a:pt x="32" y="212"/>
                        <a:pt x="21" y="227"/>
                      </a:cubicBezTo>
                      <a:cubicBezTo>
                        <a:pt x="10" y="242"/>
                        <a:pt x="0" y="250"/>
                        <a:pt x="5" y="263"/>
                      </a:cubicBezTo>
                      <a:cubicBezTo>
                        <a:pt x="10" y="276"/>
                        <a:pt x="34" y="296"/>
                        <a:pt x="49" y="303"/>
                      </a:cubicBezTo>
                      <a:cubicBezTo>
                        <a:pt x="64" y="310"/>
                        <a:pt x="91" y="301"/>
                        <a:pt x="97" y="307"/>
                      </a:cubicBezTo>
                      <a:cubicBezTo>
                        <a:pt x="103" y="313"/>
                        <a:pt x="84" y="330"/>
                        <a:pt x="85" y="339"/>
                      </a:cubicBezTo>
                      <a:cubicBezTo>
                        <a:pt x="86" y="348"/>
                        <a:pt x="90" y="357"/>
                        <a:pt x="105" y="363"/>
                      </a:cubicBezTo>
                      <a:cubicBezTo>
                        <a:pt x="120" y="369"/>
                        <a:pt x="163" y="398"/>
                        <a:pt x="177" y="375"/>
                      </a:cubicBezTo>
                      <a:cubicBezTo>
                        <a:pt x="191" y="352"/>
                        <a:pt x="180" y="258"/>
                        <a:pt x="189" y="223"/>
                      </a:cubicBezTo>
                      <a:cubicBezTo>
                        <a:pt x="198" y="188"/>
                        <a:pt x="237" y="200"/>
                        <a:pt x="229" y="167"/>
                      </a:cubicBezTo>
                      <a:cubicBezTo>
                        <a:pt x="221" y="134"/>
                        <a:pt x="164" y="46"/>
                        <a:pt x="141" y="23"/>
                      </a:cubicBezTo>
                      <a:cubicBezTo>
                        <a:pt x="118" y="0"/>
                        <a:pt x="107" y="12"/>
                        <a:pt x="93" y="1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D6E6"/>
                    </a:gs>
                    <a:gs pos="100000">
                      <a:srgbClr val="FB418C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Google Shape;77;p32"/>
                <p:cNvSpPr/>
                <p:nvPr/>
              </p:nvSpPr>
              <p:spPr>
                <a:xfrm>
                  <a:off x="2758" y="1956"/>
                  <a:ext cx="298" cy="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84" extrusionOk="0">
                      <a:moveTo>
                        <a:pt x="98" y="11"/>
                      </a:moveTo>
                      <a:cubicBezTo>
                        <a:pt x="79" y="0"/>
                        <a:pt x="45" y="4"/>
                        <a:pt x="34" y="15"/>
                      </a:cubicBezTo>
                      <a:cubicBezTo>
                        <a:pt x="23" y="26"/>
                        <a:pt x="35" y="58"/>
                        <a:pt x="30" y="75"/>
                      </a:cubicBezTo>
                      <a:cubicBezTo>
                        <a:pt x="25" y="92"/>
                        <a:pt x="0" y="103"/>
                        <a:pt x="2" y="115"/>
                      </a:cubicBezTo>
                      <a:cubicBezTo>
                        <a:pt x="4" y="127"/>
                        <a:pt x="38" y="132"/>
                        <a:pt x="42" y="147"/>
                      </a:cubicBezTo>
                      <a:cubicBezTo>
                        <a:pt x="46" y="162"/>
                        <a:pt x="24" y="187"/>
                        <a:pt x="26" y="203"/>
                      </a:cubicBezTo>
                      <a:cubicBezTo>
                        <a:pt x="28" y="219"/>
                        <a:pt x="49" y="231"/>
                        <a:pt x="54" y="243"/>
                      </a:cubicBezTo>
                      <a:cubicBezTo>
                        <a:pt x="59" y="255"/>
                        <a:pt x="46" y="271"/>
                        <a:pt x="54" y="275"/>
                      </a:cubicBezTo>
                      <a:cubicBezTo>
                        <a:pt x="62" y="279"/>
                        <a:pt x="89" y="258"/>
                        <a:pt x="102" y="267"/>
                      </a:cubicBezTo>
                      <a:cubicBezTo>
                        <a:pt x="115" y="276"/>
                        <a:pt x="117" y="311"/>
                        <a:pt x="130" y="327"/>
                      </a:cubicBezTo>
                      <a:cubicBezTo>
                        <a:pt x="143" y="343"/>
                        <a:pt x="157" y="355"/>
                        <a:pt x="178" y="363"/>
                      </a:cubicBezTo>
                      <a:cubicBezTo>
                        <a:pt x="199" y="371"/>
                        <a:pt x="234" y="384"/>
                        <a:pt x="254" y="375"/>
                      </a:cubicBezTo>
                      <a:cubicBezTo>
                        <a:pt x="274" y="366"/>
                        <a:pt x="301" y="344"/>
                        <a:pt x="298" y="311"/>
                      </a:cubicBezTo>
                      <a:cubicBezTo>
                        <a:pt x="295" y="278"/>
                        <a:pt x="263" y="217"/>
                        <a:pt x="238" y="179"/>
                      </a:cubicBezTo>
                      <a:cubicBezTo>
                        <a:pt x="213" y="141"/>
                        <a:pt x="173" y="112"/>
                        <a:pt x="150" y="83"/>
                      </a:cubicBezTo>
                      <a:cubicBezTo>
                        <a:pt x="127" y="54"/>
                        <a:pt x="117" y="22"/>
                        <a:pt x="98" y="1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D6E6"/>
                    </a:gs>
                    <a:gs pos="100000">
                      <a:srgbClr val="FB418C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" name="Google Shape;78;p32"/>
                <p:cNvSpPr/>
                <p:nvPr/>
              </p:nvSpPr>
              <p:spPr>
                <a:xfrm>
                  <a:off x="2598" y="1454"/>
                  <a:ext cx="533" cy="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" h="688" extrusionOk="0">
                      <a:moveTo>
                        <a:pt x="353" y="18"/>
                      </a:moveTo>
                      <a:cubicBezTo>
                        <a:pt x="312" y="0"/>
                        <a:pt x="296" y="0"/>
                        <a:pt x="257" y="6"/>
                      </a:cubicBezTo>
                      <a:cubicBezTo>
                        <a:pt x="218" y="12"/>
                        <a:pt x="158" y="46"/>
                        <a:pt x="121" y="54"/>
                      </a:cubicBezTo>
                      <a:cubicBezTo>
                        <a:pt x="84" y="62"/>
                        <a:pt x="52" y="46"/>
                        <a:pt x="37" y="54"/>
                      </a:cubicBezTo>
                      <a:cubicBezTo>
                        <a:pt x="22" y="62"/>
                        <a:pt x="35" y="87"/>
                        <a:pt x="29" y="102"/>
                      </a:cubicBezTo>
                      <a:cubicBezTo>
                        <a:pt x="23" y="117"/>
                        <a:pt x="0" y="133"/>
                        <a:pt x="1" y="142"/>
                      </a:cubicBezTo>
                      <a:cubicBezTo>
                        <a:pt x="2" y="151"/>
                        <a:pt x="32" y="145"/>
                        <a:pt x="33" y="154"/>
                      </a:cubicBezTo>
                      <a:cubicBezTo>
                        <a:pt x="34" y="163"/>
                        <a:pt x="4" y="187"/>
                        <a:pt x="5" y="198"/>
                      </a:cubicBezTo>
                      <a:cubicBezTo>
                        <a:pt x="6" y="209"/>
                        <a:pt x="34" y="210"/>
                        <a:pt x="37" y="222"/>
                      </a:cubicBezTo>
                      <a:cubicBezTo>
                        <a:pt x="40" y="234"/>
                        <a:pt x="16" y="257"/>
                        <a:pt x="21" y="270"/>
                      </a:cubicBezTo>
                      <a:cubicBezTo>
                        <a:pt x="26" y="283"/>
                        <a:pt x="59" y="289"/>
                        <a:pt x="69" y="298"/>
                      </a:cubicBezTo>
                      <a:cubicBezTo>
                        <a:pt x="79" y="307"/>
                        <a:pt x="72" y="318"/>
                        <a:pt x="81" y="322"/>
                      </a:cubicBezTo>
                      <a:cubicBezTo>
                        <a:pt x="90" y="326"/>
                        <a:pt x="118" y="315"/>
                        <a:pt x="125" y="322"/>
                      </a:cubicBezTo>
                      <a:cubicBezTo>
                        <a:pt x="132" y="329"/>
                        <a:pt x="110" y="352"/>
                        <a:pt x="121" y="366"/>
                      </a:cubicBezTo>
                      <a:cubicBezTo>
                        <a:pt x="132" y="380"/>
                        <a:pt x="170" y="381"/>
                        <a:pt x="189" y="406"/>
                      </a:cubicBezTo>
                      <a:cubicBezTo>
                        <a:pt x="208" y="431"/>
                        <a:pt x="224" y="485"/>
                        <a:pt x="237" y="518"/>
                      </a:cubicBezTo>
                      <a:cubicBezTo>
                        <a:pt x="250" y="551"/>
                        <a:pt x="241" y="579"/>
                        <a:pt x="269" y="606"/>
                      </a:cubicBezTo>
                      <a:cubicBezTo>
                        <a:pt x="297" y="633"/>
                        <a:pt x="370" y="688"/>
                        <a:pt x="405" y="678"/>
                      </a:cubicBezTo>
                      <a:cubicBezTo>
                        <a:pt x="440" y="668"/>
                        <a:pt x="467" y="615"/>
                        <a:pt x="477" y="546"/>
                      </a:cubicBezTo>
                      <a:cubicBezTo>
                        <a:pt x="487" y="477"/>
                        <a:pt x="462" y="321"/>
                        <a:pt x="465" y="262"/>
                      </a:cubicBezTo>
                      <a:cubicBezTo>
                        <a:pt x="468" y="203"/>
                        <a:pt x="490" y="219"/>
                        <a:pt x="497" y="194"/>
                      </a:cubicBezTo>
                      <a:cubicBezTo>
                        <a:pt x="504" y="169"/>
                        <a:pt x="531" y="143"/>
                        <a:pt x="505" y="114"/>
                      </a:cubicBezTo>
                      <a:cubicBezTo>
                        <a:pt x="479" y="85"/>
                        <a:pt x="394" y="36"/>
                        <a:pt x="353" y="1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D6E6"/>
                    </a:gs>
                    <a:gs pos="100000">
                      <a:srgbClr val="FB418C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" name="Google Shape;79;p32"/>
                <p:cNvSpPr/>
                <p:nvPr/>
              </p:nvSpPr>
              <p:spPr>
                <a:xfrm>
                  <a:off x="2918" y="1579"/>
                  <a:ext cx="464" cy="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" h="899" extrusionOk="0">
                      <a:moveTo>
                        <a:pt x="25" y="862"/>
                      </a:moveTo>
                      <a:cubicBezTo>
                        <a:pt x="5" y="849"/>
                        <a:pt x="18" y="827"/>
                        <a:pt x="21" y="814"/>
                      </a:cubicBezTo>
                      <a:cubicBezTo>
                        <a:pt x="24" y="801"/>
                        <a:pt x="42" y="796"/>
                        <a:pt x="45" y="786"/>
                      </a:cubicBezTo>
                      <a:cubicBezTo>
                        <a:pt x="48" y="776"/>
                        <a:pt x="31" y="764"/>
                        <a:pt x="37" y="754"/>
                      </a:cubicBezTo>
                      <a:cubicBezTo>
                        <a:pt x="43" y="744"/>
                        <a:pt x="67" y="736"/>
                        <a:pt x="81" y="726"/>
                      </a:cubicBezTo>
                      <a:cubicBezTo>
                        <a:pt x="95" y="716"/>
                        <a:pt x="122" y="707"/>
                        <a:pt x="121" y="694"/>
                      </a:cubicBezTo>
                      <a:cubicBezTo>
                        <a:pt x="120" y="681"/>
                        <a:pt x="82" y="660"/>
                        <a:pt x="73" y="646"/>
                      </a:cubicBezTo>
                      <a:cubicBezTo>
                        <a:pt x="64" y="632"/>
                        <a:pt x="65" y="620"/>
                        <a:pt x="65" y="610"/>
                      </a:cubicBezTo>
                      <a:cubicBezTo>
                        <a:pt x="65" y="600"/>
                        <a:pt x="79" y="594"/>
                        <a:pt x="73" y="586"/>
                      </a:cubicBezTo>
                      <a:cubicBezTo>
                        <a:pt x="67" y="578"/>
                        <a:pt x="31" y="575"/>
                        <a:pt x="29" y="562"/>
                      </a:cubicBezTo>
                      <a:cubicBezTo>
                        <a:pt x="27" y="549"/>
                        <a:pt x="51" y="521"/>
                        <a:pt x="61" y="506"/>
                      </a:cubicBezTo>
                      <a:cubicBezTo>
                        <a:pt x="71" y="491"/>
                        <a:pt x="86" y="485"/>
                        <a:pt x="89" y="474"/>
                      </a:cubicBezTo>
                      <a:cubicBezTo>
                        <a:pt x="92" y="463"/>
                        <a:pt x="83" y="452"/>
                        <a:pt x="81" y="442"/>
                      </a:cubicBezTo>
                      <a:cubicBezTo>
                        <a:pt x="79" y="432"/>
                        <a:pt x="76" y="423"/>
                        <a:pt x="77" y="414"/>
                      </a:cubicBezTo>
                      <a:cubicBezTo>
                        <a:pt x="78" y="405"/>
                        <a:pt x="92" y="393"/>
                        <a:pt x="89" y="386"/>
                      </a:cubicBezTo>
                      <a:cubicBezTo>
                        <a:pt x="86" y="379"/>
                        <a:pt x="64" y="382"/>
                        <a:pt x="57" y="374"/>
                      </a:cubicBezTo>
                      <a:cubicBezTo>
                        <a:pt x="50" y="366"/>
                        <a:pt x="43" y="351"/>
                        <a:pt x="45" y="338"/>
                      </a:cubicBezTo>
                      <a:cubicBezTo>
                        <a:pt x="47" y="325"/>
                        <a:pt x="73" y="311"/>
                        <a:pt x="69" y="298"/>
                      </a:cubicBezTo>
                      <a:cubicBezTo>
                        <a:pt x="65" y="285"/>
                        <a:pt x="22" y="272"/>
                        <a:pt x="21" y="262"/>
                      </a:cubicBezTo>
                      <a:cubicBezTo>
                        <a:pt x="20" y="252"/>
                        <a:pt x="54" y="246"/>
                        <a:pt x="65" y="238"/>
                      </a:cubicBezTo>
                      <a:cubicBezTo>
                        <a:pt x="76" y="230"/>
                        <a:pt x="84" y="224"/>
                        <a:pt x="85" y="214"/>
                      </a:cubicBezTo>
                      <a:cubicBezTo>
                        <a:pt x="86" y="204"/>
                        <a:pt x="70" y="191"/>
                        <a:pt x="73" y="178"/>
                      </a:cubicBezTo>
                      <a:cubicBezTo>
                        <a:pt x="76" y="165"/>
                        <a:pt x="106" y="146"/>
                        <a:pt x="105" y="138"/>
                      </a:cubicBezTo>
                      <a:cubicBezTo>
                        <a:pt x="104" y="130"/>
                        <a:pt x="68" y="138"/>
                        <a:pt x="65" y="130"/>
                      </a:cubicBezTo>
                      <a:cubicBezTo>
                        <a:pt x="62" y="122"/>
                        <a:pt x="91" y="97"/>
                        <a:pt x="89" y="90"/>
                      </a:cubicBezTo>
                      <a:cubicBezTo>
                        <a:pt x="87" y="83"/>
                        <a:pt x="60" y="97"/>
                        <a:pt x="53" y="90"/>
                      </a:cubicBezTo>
                      <a:cubicBezTo>
                        <a:pt x="46" y="83"/>
                        <a:pt x="57" y="51"/>
                        <a:pt x="49" y="46"/>
                      </a:cubicBezTo>
                      <a:cubicBezTo>
                        <a:pt x="41" y="41"/>
                        <a:pt x="10" y="66"/>
                        <a:pt x="5" y="62"/>
                      </a:cubicBezTo>
                      <a:cubicBezTo>
                        <a:pt x="0" y="58"/>
                        <a:pt x="10" y="32"/>
                        <a:pt x="17" y="22"/>
                      </a:cubicBezTo>
                      <a:cubicBezTo>
                        <a:pt x="24" y="12"/>
                        <a:pt x="36" y="2"/>
                        <a:pt x="49" y="2"/>
                      </a:cubicBezTo>
                      <a:cubicBezTo>
                        <a:pt x="62" y="2"/>
                        <a:pt x="79" y="20"/>
                        <a:pt x="97" y="22"/>
                      </a:cubicBezTo>
                      <a:cubicBezTo>
                        <a:pt x="115" y="24"/>
                        <a:pt x="139" y="17"/>
                        <a:pt x="157" y="14"/>
                      </a:cubicBezTo>
                      <a:cubicBezTo>
                        <a:pt x="175" y="11"/>
                        <a:pt x="184" y="0"/>
                        <a:pt x="205" y="6"/>
                      </a:cubicBezTo>
                      <a:cubicBezTo>
                        <a:pt x="226" y="12"/>
                        <a:pt x="255" y="33"/>
                        <a:pt x="281" y="50"/>
                      </a:cubicBezTo>
                      <a:cubicBezTo>
                        <a:pt x="307" y="67"/>
                        <a:pt x="346" y="75"/>
                        <a:pt x="361" y="110"/>
                      </a:cubicBezTo>
                      <a:cubicBezTo>
                        <a:pt x="376" y="145"/>
                        <a:pt x="362" y="227"/>
                        <a:pt x="373" y="258"/>
                      </a:cubicBezTo>
                      <a:cubicBezTo>
                        <a:pt x="384" y="289"/>
                        <a:pt x="416" y="277"/>
                        <a:pt x="429" y="298"/>
                      </a:cubicBezTo>
                      <a:cubicBezTo>
                        <a:pt x="442" y="319"/>
                        <a:pt x="444" y="344"/>
                        <a:pt x="449" y="382"/>
                      </a:cubicBezTo>
                      <a:cubicBezTo>
                        <a:pt x="454" y="420"/>
                        <a:pt x="464" y="461"/>
                        <a:pt x="457" y="526"/>
                      </a:cubicBezTo>
                      <a:cubicBezTo>
                        <a:pt x="450" y="591"/>
                        <a:pt x="433" y="711"/>
                        <a:pt x="405" y="770"/>
                      </a:cubicBezTo>
                      <a:cubicBezTo>
                        <a:pt x="377" y="829"/>
                        <a:pt x="333" y="857"/>
                        <a:pt x="289" y="878"/>
                      </a:cubicBezTo>
                      <a:cubicBezTo>
                        <a:pt x="245" y="899"/>
                        <a:pt x="185" y="897"/>
                        <a:pt x="141" y="894"/>
                      </a:cubicBezTo>
                      <a:cubicBezTo>
                        <a:pt x="97" y="891"/>
                        <a:pt x="45" y="875"/>
                        <a:pt x="25" y="86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D6E6"/>
                    </a:gs>
                    <a:gs pos="100000">
                      <a:srgbClr val="FB418C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" name="Google Shape;80;p32"/>
                <p:cNvSpPr/>
                <p:nvPr/>
              </p:nvSpPr>
              <p:spPr>
                <a:xfrm>
                  <a:off x="2891" y="1170"/>
                  <a:ext cx="458" cy="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" h="484" extrusionOk="0">
                      <a:moveTo>
                        <a:pt x="31" y="3"/>
                      </a:moveTo>
                      <a:cubicBezTo>
                        <a:pt x="42" y="0"/>
                        <a:pt x="66" y="14"/>
                        <a:pt x="75" y="27"/>
                      </a:cubicBezTo>
                      <a:cubicBezTo>
                        <a:pt x="84" y="40"/>
                        <a:pt x="74" y="59"/>
                        <a:pt x="83" y="79"/>
                      </a:cubicBezTo>
                      <a:cubicBezTo>
                        <a:pt x="92" y="99"/>
                        <a:pt x="109" y="128"/>
                        <a:pt x="131" y="147"/>
                      </a:cubicBezTo>
                      <a:cubicBezTo>
                        <a:pt x="153" y="166"/>
                        <a:pt x="185" y="178"/>
                        <a:pt x="215" y="195"/>
                      </a:cubicBezTo>
                      <a:cubicBezTo>
                        <a:pt x="245" y="212"/>
                        <a:pt x="281" y="226"/>
                        <a:pt x="311" y="251"/>
                      </a:cubicBezTo>
                      <a:cubicBezTo>
                        <a:pt x="341" y="276"/>
                        <a:pt x="371" y="310"/>
                        <a:pt x="395" y="347"/>
                      </a:cubicBezTo>
                      <a:cubicBezTo>
                        <a:pt x="419" y="384"/>
                        <a:pt x="456" y="458"/>
                        <a:pt x="455" y="471"/>
                      </a:cubicBezTo>
                      <a:cubicBezTo>
                        <a:pt x="454" y="484"/>
                        <a:pt x="402" y="441"/>
                        <a:pt x="387" y="423"/>
                      </a:cubicBezTo>
                      <a:cubicBezTo>
                        <a:pt x="372" y="405"/>
                        <a:pt x="378" y="378"/>
                        <a:pt x="363" y="363"/>
                      </a:cubicBezTo>
                      <a:cubicBezTo>
                        <a:pt x="348" y="348"/>
                        <a:pt x="319" y="352"/>
                        <a:pt x="299" y="331"/>
                      </a:cubicBezTo>
                      <a:cubicBezTo>
                        <a:pt x="279" y="310"/>
                        <a:pt x="269" y="257"/>
                        <a:pt x="243" y="235"/>
                      </a:cubicBezTo>
                      <a:cubicBezTo>
                        <a:pt x="217" y="213"/>
                        <a:pt x="172" y="222"/>
                        <a:pt x="143" y="199"/>
                      </a:cubicBezTo>
                      <a:cubicBezTo>
                        <a:pt x="114" y="176"/>
                        <a:pt x="94" y="120"/>
                        <a:pt x="71" y="95"/>
                      </a:cubicBezTo>
                      <a:cubicBezTo>
                        <a:pt x="48" y="70"/>
                        <a:pt x="14" y="61"/>
                        <a:pt x="7" y="47"/>
                      </a:cubicBezTo>
                      <a:cubicBezTo>
                        <a:pt x="0" y="33"/>
                        <a:pt x="20" y="6"/>
                        <a:pt x="31" y="3"/>
                      </a:cubicBezTo>
                      <a:close/>
                    </a:path>
                  </a:pathLst>
                </a:custGeom>
                <a:solidFill>
                  <a:srgbClr val="FC7CB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81;p32"/>
                <p:cNvSpPr/>
                <p:nvPr/>
              </p:nvSpPr>
              <p:spPr>
                <a:xfrm>
                  <a:off x="2609" y="2048"/>
                  <a:ext cx="837" cy="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613" extrusionOk="0">
                      <a:moveTo>
                        <a:pt x="19" y="609"/>
                      </a:moveTo>
                      <a:cubicBezTo>
                        <a:pt x="11" y="605"/>
                        <a:pt x="0" y="566"/>
                        <a:pt x="3" y="553"/>
                      </a:cubicBezTo>
                      <a:cubicBezTo>
                        <a:pt x="6" y="540"/>
                        <a:pt x="32" y="540"/>
                        <a:pt x="35" y="529"/>
                      </a:cubicBezTo>
                      <a:cubicBezTo>
                        <a:pt x="38" y="518"/>
                        <a:pt x="22" y="500"/>
                        <a:pt x="23" y="489"/>
                      </a:cubicBezTo>
                      <a:cubicBezTo>
                        <a:pt x="24" y="478"/>
                        <a:pt x="38" y="473"/>
                        <a:pt x="43" y="465"/>
                      </a:cubicBezTo>
                      <a:cubicBezTo>
                        <a:pt x="48" y="457"/>
                        <a:pt x="54" y="450"/>
                        <a:pt x="55" y="441"/>
                      </a:cubicBezTo>
                      <a:cubicBezTo>
                        <a:pt x="56" y="432"/>
                        <a:pt x="45" y="420"/>
                        <a:pt x="51" y="409"/>
                      </a:cubicBezTo>
                      <a:cubicBezTo>
                        <a:pt x="57" y="398"/>
                        <a:pt x="77" y="385"/>
                        <a:pt x="91" y="377"/>
                      </a:cubicBezTo>
                      <a:cubicBezTo>
                        <a:pt x="105" y="369"/>
                        <a:pt x="119" y="370"/>
                        <a:pt x="135" y="361"/>
                      </a:cubicBezTo>
                      <a:cubicBezTo>
                        <a:pt x="151" y="352"/>
                        <a:pt x="170" y="329"/>
                        <a:pt x="187" y="321"/>
                      </a:cubicBezTo>
                      <a:cubicBezTo>
                        <a:pt x="204" y="313"/>
                        <a:pt x="224" y="312"/>
                        <a:pt x="235" y="313"/>
                      </a:cubicBezTo>
                      <a:cubicBezTo>
                        <a:pt x="246" y="314"/>
                        <a:pt x="246" y="329"/>
                        <a:pt x="255" y="329"/>
                      </a:cubicBezTo>
                      <a:cubicBezTo>
                        <a:pt x="264" y="329"/>
                        <a:pt x="274" y="308"/>
                        <a:pt x="287" y="313"/>
                      </a:cubicBezTo>
                      <a:cubicBezTo>
                        <a:pt x="300" y="318"/>
                        <a:pt x="317" y="356"/>
                        <a:pt x="331" y="361"/>
                      </a:cubicBezTo>
                      <a:cubicBezTo>
                        <a:pt x="345" y="366"/>
                        <a:pt x="360" y="346"/>
                        <a:pt x="371" y="341"/>
                      </a:cubicBezTo>
                      <a:cubicBezTo>
                        <a:pt x="382" y="336"/>
                        <a:pt x="386" y="332"/>
                        <a:pt x="399" y="333"/>
                      </a:cubicBezTo>
                      <a:cubicBezTo>
                        <a:pt x="412" y="334"/>
                        <a:pt x="438" y="335"/>
                        <a:pt x="451" y="345"/>
                      </a:cubicBezTo>
                      <a:cubicBezTo>
                        <a:pt x="464" y="355"/>
                        <a:pt x="463" y="388"/>
                        <a:pt x="475" y="393"/>
                      </a:cubicBezTo>
                      <a:cubicBezTo>
                        <a:pt x="487" y="398"/>
                        <a:pt x="507" y="379"/>
                        <a:pt x="523" y="373"/>
                      </a:cubicBezTo>
                      <a:cubicBezTo>
                        <a:pt x="539" y="367"/>
                        <a:pt x="559" y="364"/>
                        <a:pt x="571" y="357"/>
                      </a:cubicBezTo>
                      <a:cubicBezTo>
                        <a:pt x="583" y="350"/>
                        <a:pt x="583" y="333"/>
                        <a:pt x="595" y="329"/>
                      </a:cubicBezTo>
                      <a:cubicBezTo>
                        <a:pt x="607" y="325"/>
                        <a:pt x="634" y="353"/>
                        <a:pt x="643" y="333"/>
                      </a:cubicBezTo>
                      <a:cubicBezTo>
                        <a:pt x="652" y="313"/>
                        <a:pt x="650" y="239"/>
                        <a:pt x="651" y="209"/>
                      </a:cubicBezTo>
                      <a:cubicBezTo>
                        <a:pt x="652" y="179"/>
                        <a:pt x="659" y="169"/>
                        <a:pt x="651" y="153"/>
                      </a:cubicBezTo>
                      <a:cubicBezTo>
                        <a:pt x="643" y="137"/>
                        <a:pt x="615" y="125"/>
                        <a:pt x="603" y="113"/>
                      </a:cubicBezTo>
                      <a:cubicBezTo>
                        <a:pt x="591" y="101"/>
                        <a:pt x="581" y="91"/>
                        <a:pt x="579" y="81"/>
                      </a:cubicBezTo>
                      <a:cubicBezTo>
                        <a:pt x="577" y="71"/>
                        <a:pt x="580" y="60"/>
                        <a:pt x="591" y="53"/>
                      </a:cubicBezTo>
                      <a:cubicBezTo>
                        <a:pt x="602" y="46"/>
                        <a:pt x="634" y="36"/>
                        <a:pt x="647" y="37"/>
                      </a:cubicBezTo>
                      <a:cubicBezTo>
                        <a:pt x="660" y="38"/>
                        <a:pt x="664" y="50"/>
                        <a:pt x="671" y="57"/>
                      </a:cubicBezTo>
                      <a:cubicBezTo>
                        <a:pt x="678" y="64"/>
                        <a:pt x="689" y="82"/>
                        <a:pt x="691" y="81"/>
                      </a:cubicBezTo>
                      <a:cubicBezTo>
                        <a:pt x="693" y="80"/>
                        <a:pt x="684" y="58"/>
                        <a:pt x="683" y="49"/>
                      </a:cubicBezTo>
                      <a:cubicBezTo>
                        <a:pt x="682" y="40"/>
                        <a:pt x="678" y="31"/>
                        <a:pt x="687" y="25"/>
                      </a:cubicBezTo>
                      <a:cubicBezTo>
                        <a:pt x="696" y="19"/>
                        <a:pt x="722" y="17"/>
                        <a:pt x="739" y="13"/>
                      </a:cubicBezTo>
                      <a:cubicBezTo>
                        <a:pt x="756" y="9"/>
                        <a:pt x="772" y="0"/>
                        <a:pt x="787" y="1"/>
                      </a:cubicBezTo>
                      <a:cubicBezTo>
                        <a:pt x="802" y="2"/>
                        <a:pt x="824" y="4"/>
                        <a:pt x="831" y="17"/>
                      </a:cubicBezTo>
                      <a:cubicBezTo>
                        <a:pt x="838" y="30"/>
                        <a:pt x="834" y="58"/>
                        <a:pt x="831" y="81"/>
                      </a:cubicBezTo>
                      <a:cubicBezTo>
                        <a:pt x="828" y="104"/>
                        <a:pt x="823" y="128"/>
                        <a:pt x="815" y="157"/>
                      </a:cubicBezTo>
                      <a:cubicBezTo>
                        <a:pt x="807" y="186"/>
                        <a:pt x="793" y="225"/>
                        <a:pt x="783" y="257"/>
                      </a:cubicBezTo>
                      <a:cubicBezTo>
                        <a:pt x="773" y="289"/>
                        <a:pt x="772" y="320"/>
                        <a:pt x="755" y="349"/>
                      </a:cubicBezTo>
                      <a:cubicBezTo>
                        <a:pt x="738" y="378"/>
                        <a:pt x="708" y="407"/>
                        <a:pt x="683" y="429"/>
                      </a:cubicBezTo>
                      <a:cubicBezTo>
                        <a:pt x="658" y="451"/>
                        <a:pt x="642" y="472"/>
                        <a:pt x="607" y="481"/>
                      </a:cubicBezTo>
                      <a:cubicBezTo>
                        <a:pt x="572" y="490"/>
                        <a:pt x="522" y="490"/>
                        <a:pt x="475" y="485"/>
                      </a:cubicBezTo>
                      <a:cubicBezTo>
                        <a:pt x="428" y="480"/>
                        <a:pt x="369" y="462"/>
                        <a:pt x="327" y="453"/>
                      </a:cubicBezTo>
                      <a:cubicBezTo>
                        <a:pt x="285" y="444"/>
                        <a:pt x="252" y="435"/>
                        <a:pt x="223" y="429"/>
                      </a:cubicBezTo>
                      <a:cubicBezTo>
                        <a:pt x="194" y="423"/>
                        <a:pt x="175" y="406"/>
                        <a:pt x="155" y="417"/>
                      </a:cubicBezTo>
                      <a:cubicBezTo>
                        <a:pt x="135" y="428"/>
                        <a:pt x="120" y="470"/>
                        <a:pt x="103" y="497"/>
                      </a:cubicBezTo>
                      <a:cubicBezTo>
                        <a:pt x="86" y="524"/>
                        <a:pt x="65" y="559"/>
                        <a:pt x="51" y="577"/>
                      </a:cubicBezTo>
                      <a:cubicBezTo>
                        <a:pt x="37" y="595"/>
                        <a:pt x="27" y="613"/>
                        <a:pt x="19" y="60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FC7CB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Google Shape;82;p32"/>
                <p:cNvSpPr/>
                <p:nvPr/>
              </p:nvSpPr>
              <p:spPr>
                <a:xfrm>
                  <a:off x="2684" y="1219"/>
                  <a:ext cx="757" cy="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743" extrusionOk="0">
                      <a:moveTo>
                        <a:pt x="14" y="30"/>
                      </a:moveTo>
                      <a:cubicBezTo>
                        <a:pt x="19" y="19"/>
                        <a:pt x="29" y="0"/>
                        <a:pt x="42" y="2"/>
                      </a:cubicBezTo>
                      <a:cubicBezTo>
                        <a:pt x="55" y="4"/>
                        <a:pt x="72" y="23"/>
                        <a:pt x="90" y="42"/>
                      </a:cubicBezTo>
                      <a:cubicBezTo>
                        <a:pt x="108" y="61"/>
                        <a:pt x="129" y="94"/>
                        <a:pt x="150" y="114"/>
                      </a:cubicBezTo>
                      <a:cubicBezTo>
                        <a:pt x="171" y="134"/>
                        <a:pt x="193" y="147"/>
                        <a:pt x="218" y="162"/>
                      </a:cubicBezTo>
                      <a:cubicBezTo>
                        <a:pt x="243" y="177"/>
                        <a:pt x="275" y="191"/>
                        <a:pt x="302" y="206"/>
                      </a:cubicBezTo>
                      <a:cubicBezTo>
                        <a:pt x="329" y="221"/>
                        <a:pt x="351" y="238"/>
                        <a:pt x="382" y="254"/>
                      </a:cubicBezTo>
                      <a:cubicBezTo>
                        <a:pt x="413" y="270"/>
                        <a:pt x="453" y="283"/>
                        <a:pt x="490" y="302"/>
                      </a:cubicBezTo>
                      <a:cubicBezTo>
                        <a:pt x="527" y="321"/>
                        <a:pt x="574" y="352"/>
                        <a:pt x="602" y="370"/>
                      </a:cubicBezTo>
                      <a:cubicBezTo>
                        <a:pt x="630" y="388"/>
                        <a:pt x="640" y="389"/>
                        <a:pt x="658" y="410"/>
                      </a:cubicBezTo>
                      <a:cubicBezTo>
                        <a:pt x="676" y="431"/>
                        <a:pt x="695" y="464"/>
                        <a:pt x="710" y="498"/>
                      </a:cubicBezTo>
                      <a:cubicBezTo>
                        <a:pt x="725" y="532"/>
                        <a:pt x="755" y="583"/>
                        <a:pt x="750" y="614"/>
                      </a:cubicBezTo>
                      <a:cubicBezTo>
                        <a:pt x="745" y="645"/>
                        <a:pt x="698" y="661"/>
                        <a:pt x="678" y="682"/>
                      </a:cubicBezTo>
                      <a:cubicBezTo>
                        <a:pt x="658" y="703"/>
                        <a:pt x="639" y="743"/>
                        <a:pt x="630" y="742"/>
                      </a:cubicBezTo>
                      <a:cubicBezTo>
                        <a:pt x="621" y="741"/>
                        <a:pt x="631" y="691"/>
                        <a:pt x="622" y="678"/>
                      </a:cubicBezTo>
                      <a:cubicBezTo>
                        <a:pt x="613" y="665"/>
                        <a:pt x="592" y="677"/>
                        <a:pt x="578" y="666"/>
                      </a:cubicBezTo>
                      <a:cubicBezTo>
                        <a:pt x="564" y="655"/>
                        <a:pt x="539" y="630"/>
                        <a:pt x="538" y="610"/>
                      </a:cubicBezTo>
                      <a:cubicBezTo>
                        <a:pt x="537" y="590"/>
                        <a:pt x="572" y="559"/>
                        <a:pt x="570" y="546"/>
                      </a:cubicBezTo>
                      <a:cubicBezTo>
                        <a:pt x="568" y="533"/>
                        <a:pt x="529" y="543"/>
                        <a:pt x="526" y="530"/>
                      </a:cubicBezTo>
                      <a:cubicBezTo>
                        <a:pt x="523" y="517"/>
                        <a:pt x="550" y="486"/>
                        <a:pt x="550" y="470"/>
                      </a:cubicBezTo>
                      <a:cubicBezTo>
                        <a:pt x="550" y="454"/>
                        <a:pt x="542" y="437"/>
                        <a:pt x="526" y="434"/>
                      </a:cubicBezTo>
                      <a:cubicBezTo>
                        <a:pt x="510" y="431"/>
                        <a:pt x="468" y="455"/>
                        <a:pt x="454" y="454"/>
                      </a:cubicBezTo>
                      <a:cubicBezTo>
                        <a:pt x="440" y="453"/>
                        <a:pt x="443" y="438"/>
                        <a:pt x="442" y="426"/>
                      </a:cubicBezTo>
                      <a:cubicBezTo>
                        <a:pt x="441" y="414"/>
                        <a:pt x="456" y="388"/>
                        <a:pt x="450" y="382"/>
                      </a:cubicBezTo>
                      <a:cubicBezTo>
                        <a:pt x="444" y="376"/>
                        <a:pt x="417" y="395"/>
                        <a:pt x="406" y="390"/>
                      </a:cubicBezTo>
                      <a:cubicBezTo>
                        <a:pt x="395" y="385"/>
                        <a:pt x="393" y="363"/>
                        <a:pt x="386" y="354"/>
                      </a:cubicBezTo>
                      <a:cubicBezTo>
                        <a:pt x="379" y="345"/>
                        <a:pt x="375" y="337"/>
                        <a:pt x="366" y="334"/>
                      </a:cubicBezTo>
                      <a:cubicBezTo>
                        <a:pt x="357" y="331"/>
                        <a:pt x="337" y="343"/>
                        <a:pt x="330" y="338"/>
                      </a:cubicBezTo>
                      <a:cubicBezTo>
                        <a:pt x="323" y="333"/>
                        <a:pt x="332" y="312"/>
                        <a:pt x="322" y="306"/>
                      </a:cubicBezTo>
                      <a:cubicBezTo>
                        <a:pt x="312" y="300"/>
                        <a:pt x="279" y="308"/>
                        <a:pt x="270" y="302"/>
                      </a:cubicBezTo>
                      <a:cubicBezTo>
                        <a:pt x="261" y="296"/>
                        <a:pt x="276" y="276"/>
                        <a:pt x="270" y="270"/>
                      </a:cubicBezTo>
                      <a:cubicBezTo>
                        <a:pt x="264" y="264"/>
                        <a:pt x="239" y="276"/>
                        <a:pt x="234" y="266"/>
                      </a:cubicBezTo>
                      <a:cubicBezTo>
                        <a:pt x="229" y="256"/>
                        <a:pt x="243" y="219"/>
                        <a:pt x="238" y="210"/>
                      </a:cubicBezTo>
                      <a:cubicBezTo>
                        <a:pt x="233" y="201"/>
                        <a:pt x="211" y="215"/>
                        <a:pt x="202" y="210"/>
                      </a:cubicBezTo>
                      <a:cubicBezTo>
                        <a:pt x="193" y="205"/>
                        <a:pt x="195" y="192"/>
                        <a:pt x="182" y="178"/>
                      </a:cubicBezTo>
                      <a:cubicBezTo>
                        <a:pt x="169" y="164"/>
                        <a:pt x="139" y="141"/>
                        <a:pt x="122" y="126"/>
                      </a:cubicBezTo>
                      <a:cubicBezTo>
                        <a:pt x="105" y="111"/>
                        <a:pt x="97" y="100"/>
                        <a:pt x="78" y="90"/>
                      </a:cubicBezTo>
                      <a:cubicBezTo>
                        <a:pt x="59" y="80"/>
                        <a:pt x="20" y="77"/>
                        <a:pt x="10" y="66"/>
                      </a:cubicBezTo>
                      <a:cubicBezTo>
                        <a:pt x="0" y="55"/>
                        <a:pt x="9" y="41"/>
                        <a:pt x="14" y="3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62A0"/>
                    </a:gs>
                    <a:gs pos="100000">
                      <a:srgbClr val="FDB1D0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Google Shape;83;p32"/>
                <p:cNvSpPr/>
                <p:nvPr/>
              </p:nvSpPr>
              <p:spPr>
                <a:xfrm>
                  <a:off x="2087" y="1017"/>
                  <a:ext cx="853" cy="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" h="274" extrusionOk="0">
                      <a:moveTo>
                        <a:pt x="12" y="45"/>
                      </a:moveTo>
                      <a:cubicBezTo>
                        <a:pt x="24" y="42"/>
                        <a:pt x="88" y="41"/>
                        <a:pt x="120" y="37"/>
                      </a:cubicBezTo>
                      <a:cubicBezTo>
                        <a:pt x="152" y="33"/>
                        <a:pt x="173" y="27"/>
                        <a:pt x="204" y="21"/>
                      </a:cubicBezTo>
                      <a:cubicBezTo>
                        <a:pt x="235" y="15"/>
                        <a:pt x="275" y="0"/>
                        <a:pt x="304" y="1"/>
                      </a:cubicBezTo>
                      <a:cubicBezTo>
                        <a:pt x="333" y="2"/>
                        <a:pt x="355" y="21"/>
                        <a:pt x="380" y="29"/>
                      </a:cubicBezTo>
                      <a:cubicBezTo>
                        <a:pt x="405" y="37"/>
                        <a:pt x="429" y="47"/>
                        <a:pt x="456" y="49"/>
                      </a:cubicBezTo>
                      <a:cubicBezTo>
                        <a:pt x="483" y="51"/>
                        <a:pt x="517" y="34"/>
                        <a:pt x="540" y="41"/>
                      </a:cubicBezTo>
                      <a:cubicBezTo>
                        <a:pt x="563" y="48"/>
                        <a:pt x="566" y="78"/>
                        <a:pt x="592" y="93"/>
                      </a:cubicBezTo>
                      <a:cubicBezTo>
                        <a:pt x="618" y="108"/>
                        <a:pt x="664" y="123"/>
                        <a:pt x="696" y="129"/>
                      </a:cubicBezTo>
                      <a:cubicBezTo>
                        <a:pt x="728" y="135"/>
                        <a:pt x="759" y="126"/>
                        <a:pt x="784" y="129"/>
                      </a:cubicBezTo>
                      <a:cubicBezTo>
                        <a:pt x="809" y="132"/>
                        <a:pt x="839" y="140"/>
                        <a:pt x="844" y="149"/>
                      </a:cubicBezTo>
                      <a:cubicBezTo>
                        <a:pt x="849" y="158"/>
                        <a:pt x="825" y="177"/>
                        <a:pt x="816" y="181"/>
                      </a:cubicBezTo>
                      <a:cubicBezTo>
                        <a:pt x="807" y="185"/>
                        <a:pt x="799" y="172"/>
                        <a:pt x="788" y="173"/>
                      </a:cubicBezTo>
                      <a:cubicBezTo>
                        <a:pt x="777" y="174"/>
                        <a:pt x="763" y="182"/>
                        <a:pt x="752" y="189"/>
                      </a:cubicBezTo>
                      <a:cubicBezTo>
                        <a:pt x="741" y="196"/>
                        <a:pt x="737" y="206"/>
                        <a:pt x="724" y="213"/>
                      </a:cubicBezTo>
                      <a:cubicBezTo>
                        <a:pt x="711" y="220"/>
                        <a:pt x="691" y="229"/>
                        <a:pt x="676" y="229"/>
                      </a:cubicBezTo>
                      <a:cubicBezTo>
                        <a:pt x="661" y="229"/>
                        <a:pt x="644" y="208"/>
                        <a:pt x="632" y="213"/>
                      </a:cubicBezTo>
                      <a:cubicBezTo>
                        <a:pt x="620" y="218"/>
                        <a:pt x="613" y="253"/>
                        <a:pt x="604" y="257"/>
                      </a:cubicBezTo>
                      <a:cubicBezTo>
                        <a:pt x="595" y="261"/>
                        <a:pt x="587" y="234"/>
                        <a:pt x="576" y="237"/>
                      </a:cubicBezTo>
                      <a:cubicBezTo>
                        <a:pt x="565" y="240"/>
                        <a:pt x="545" y="274"/>
                        <a:pt x="536" y="273"/>
                      </a:cubicBezTo>
                      <a:cubicBezTo>
                        <a:pt x="527" y="272"/>
                        <a:pt x="528" y="237"/>
                        <a:pt x="520" y="233"/>
                      </a:cubicBezTo>
                      <a:cubicBezTo>
                        <a:pt x="512" y="229"/>
                        <a:pt x="498" y="257"/>
                        <a:pt x="488" y="249"/>
                      </a:cubicBezTo>
                      <a:cubicBezTo>
                        <a:pt x="478" y="241"/>
                        <a:pt x="470" y="194"/>
                        <a:pt x="460" y="185"/>
                      </a:cubicBezTo>
                      <a:cubicBezTo>
                        <a:pt x="450" y="176"/>
                        <a:pt x="435" y="200"/>
                        <a:pt x="428" y="197"/>
                      </a:cubicBezTo>
                      <a:cubicBezTo>
                        <a:pt x="421" y="194"/>
                        <a:pt x="428" y="162"/>
                        <a:pt x="420" y="165"/>
                      </a:cubicBezTo>
                      <a:cubicBezTo>
                        <a:pt x="412" y="168"/>
                        <a:pt x="388" y="216"/>
                        <a:pt x="380" y="213"/>
                      </a:cubicBezTo>
                      <a:cubicBezTo>
                        <a:pt x="372" y="210"/>
                        <a:pt x="384" y="155"/>
                        <a:pt x="372" y="149"/>
                      </a:cubicBezTo>
                      <a:cubicBezTo>
                        <a:pt x="360" y="143"/>
                        <a:pt x="321" y="176"/>
                        <a:pt x="308" y="177"/>
                      </a:cubicBezTo>
                      <a:cubicBezTo>
                        <a:pt x="295" y="178"/>
                        <a:pt x="299" y="158"/>
                        <a:pt x="292" y="157"/>
                      </a:cubicBezTo>
                      <a:cubicBezTo>
                        <a:pt x="285" y="156"/>
                        <a:pt x="272" y="178"/>
                        <a:pt x="268" y="169"/>
                      </a:cubicBezTo>
                      <a:cubicBezTo>
                        <a:pt x="264" y="160"/>
                        <a:pt x="279" y="108"/>
                        <a:pt x="268" y="105"/>
                      </a:cubicBezTo>
                      <a:cubicBezTo>
                        <a:pt x="257" y="102"/>
                        <a:pt x="219" y="152"/>
                        <a:pt x="204" y="153"/>
                      </a:cubicBezTo>
                      <a:cubicBezTo>
                        <a:pt x="189" y="154"/>
                        <a:pt x="190" y="114"/>
                        <a:pt x="180" y="109"/>
                      </a:cubicBezTo>
                      <a:cubicBezTo>
                        <a:pt x="170" y="104"/>
                        <a:pt x="152" y="134"/>
                        <a:pt x="144" y="125"/>
                      </a:cubicBezTo>
                      <a:cubicBezTo>
                        <a:pt x="136" y="116"/>
                        <a:pt x="143" y="61"/>
                        <a:pt x="132" y="57"/>
                      </a:cubicBezTo>
                      <a:cubicBezTo>
                        <a:pt x="121" y="53"/>
                        <a:pt x="90" y="101"/>
                        <a:pt x="76" y="101"/>
                      </a:cubicBezTo>
                      <a:cubicBezTo>
                        <a:pt x="62" y="101"/>
                        <a:pt x="59" y="65"/>
                        <a:pt x="48" y="57"/>
                      </a:cubicBezTo>
                      <a:cubicBezTo>
                        <a:pt x="37" y="49"/>
                        <a:pt x="0" y="48"/>
                        <a:pt x="12" y="4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62A0"/>
                    </a:gs>
                    <a:gs pos="100000">
                      <a:srgbClr val="FDB1D0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84;p32"/>
                <p:cNvSpPr/>
                <p:nvPr/>
              </p:nvSpPr>
              <p:spPr>
                <a:xfrm>
                  <a:off x="1948" y="1765"/>
                  <a:ext cx="394" cy="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219" extrusionOk="0">
                      <a:moveTo>
                        <a:pt x="350" y="2"/>
                      </a:moveTo>
                      <a:cubicBezTo>
                        <a:pt x="335" y="0"/>
                        <a:pt x="326" y="38"/>
                        <a:pt x="294" y="54"/>
                      </a:cubicBezTo>
                      <a:cubicBezTo>
                        <a:pt x="262" y="70"/>
                        <a:pt x="202" y="85"/>
                        <a:pt x="158" y="98"/>
                      </a:cubicBezTo>
                      <a:cubicBezTo>
                        <a:pt x="114" y="111"/>
                        <a:pt x="55" y="115"/>
                        <a:pt x="30" y="130"/>
                      </a:cubicBezTo>
                      <a:cubicBezTo>
                        <a:pt x="5" y="145"/>
                        <a:pt x="0" y="171"/>
                        <a:pt x="6" y="186"/>
                      </a:cubicBezTo>
                      <a:cubicBezTo>
                        <a:pt x="12" y="201"/>
                        <a:pt x="46" y="217"/>
                        <a:pt x="66" y="218"/>
                      </a:cubicBezTo>
                      <a:cubicBezTo>
                        <a:pt x="86" y="219"/>
                        <a:pt x="104" y="193"/>
                        <a:pt x="126" y="190"/>
                      </a:cubicBezTo>
                      <a:cubicBezTo>
                        <a:pt x="148" y="187"/>
                        <a:pt x="176" y="202"/>
                        <a:pt x="198" y="198"/>
                      </a:cubicBezTo>
                      <a:cubicBezTo>
                        <a:pt x="220" y="194"/>
                        <a:pt x="239" y="170"/>
                        <a:pt x="258" y="166"/>
                      </a:cubicBezTo>
                      <a:cubicBezTo>
                        <a:pt x="277" y="162"/>
                        <a:pt x="293" y="169"/>
                        <a:pt x="310" y="174"/>
                      </a:cubicBezTo>
                      <a:cubicBezTo>
                        <a:pt x="327" y="179"/>
                        <a:pt x="345" y="198"/>
                        <a:pt x="358" y="194"/>
                      </a:cubicBezTo>
                      <a:cubicBezTo>
                        <a:pt x="371" y="190"/>
                        <a:pt x="385" y="171"/>
                        <a:pt x="390" y="150"/>
                      </a:cubicBezTo>
                      <a:cubicBezTo>
                        <a:pt x="395" y="129"/>
                        <a:pt x="393" y="89"/>
                        <a:pt x="386" y="66"/>
                      </a:cubicBezTo>
                      <a:cubicBezTo>
                        <a:pt x="379" y="43"/>
                        <a:pt x="365" y="4"/>
                        <a:pt x="350" y="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418C"/>
                    </a:gs>
                    <a:gs pos="100000">
                      <a:srgbClr val="FED6E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85;p32"/>
                <p:cNvSpPr/>
                <p:nvPr/>
              </p:nvSpPr>
              <p:spPr>
                <a:xfrm>
                  <a:off x="2028" y="1972"/>
                  <a:ext cx="437" cy="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125" extrusionOk="0">
                      <a:moveTo>
                        <a:pt x="1" y="68"/>
                      </a:moveTo>
                      <a:cubicBezTo>
                        <a:pt x="2" y="73"/>
                        <a:pt x="30" y="47"/>
                        <a:pt x="49" y="44"/>
                      </a:cubicBezTo>
                      <a:cubicBezTo>
                        <a:pt x="68" y="41"/>
                        <a:pt x="102" y="41"/>
                        <a:pt x="117" y="48"/>
                      </a:cubicBezTo>
                      <a:cubicBezTo>
                        <a:pt x="132" y="55"/>
                        <a:pt x="131" y="79"/>
                        <a:pt x="141" y="84"/>
                      </a:cubicBezTo>
                      <a:cubicBezTo>
                        <a:pt x="151" y="89"/>
                        <a:pt x="164" y="71"/>
                        <a:pt x="177" y="76"/>
                      </a:cubicBezTo>
                      <a:cubicBezTo>
                        <a:pt x="190" y="81"/>
                        <a:pt x="205" y="113"/>
                        <a:pt x="217" y="116"/>
                      </a:cubicBezTo>
                      <a:cubicBezTo>
                        <a:pt x="229" y="119"/>
                        <a:pt x="236" y="95"/>
                        <a:pt x="249" y="92"/>
                      </a:cubicBezTo>
                      <a:cubicBezTo>
                        <a:pt x="262" y="89"/>
                        <a:pt x="281" y="91"/>
                        <a:pt x="293" y="96"/>
                      </a:cubicBezTo>
                      <a:cubicBezTo>
                        <a:pt x="305" y="101"/>
                        <a:pt x="311" y="117"/>
                        <a:pt x="321" y="120"/>
                      </a:cubicBezTo>
                      <a:cubicBezTo>
                        <a:pt x="331" y="123"/>
                        <a:pt x="340" y="112"/>
                        <a:pt x="353" y="112"/>
                      </a:cubicBezTo>
                      <a:cubicBezTo>
                        <a:pt x="366" y="112"/>
                        <a:pt x="388" y="125"/>
                        <a:pt x="401" y="120"/>
                      </a:cubicBezTo>
                      <a:cubicBezTo>
                        <a:pt x="414" y="115"/>
                        <a:pt x="436" y="85"/>
                        <a:pt x="433" y="80"/>
                      </a:cubicBezTo>
                      <a:cubicBezTo>
                        <a:pt x="430" y="75"/>
                        <a:pt x="394" y="97"/>
                        <a:pt x="381" y="92"/>
                      </a:cubicBezTo>
                      <a:cubicBezTo>
                        <a:pt x="368" y="87"/>
                        <a:pt x="370" y="55"/>
                        <a:pt x="357" y="52"/>
                      </a:cubicBezTo>
                      <a:cubicBezTo>
                        <a:pt x="344" y="49"/>
                        <a:pt x="326" y="74"/>
                        <a:pt x="305" y="76"/>
                      </a:cubicBezTo>
                      <a:cubicBezTo>
                        <a:pt x="284" y="78"/>
                        <a:pt x="250" y="73"/>
                        <a:pt x="233" y="64"/>
                      </a:cubicBezTo>
                      <a:cubicBezTo>
                        <a:pt x="216" y="55"/>
                        <a:pt x="212" y="24"/>
                        <a:pt x="201" y="20"/>
                      </a:cubicBezTo>
                      <a:cubicBezTo>
                        <a:pt x="190" y="16"/>
                        <a:pt x="182" y="43"/>
                        <a:pt x="165" y="40"/>
                      </a:cubicBezTo>
                      <a:cubicBezTo>
                        <a:pt x="148" y="37"/>
                        <a:pt x="122" y="8"/>
                        <a:pt x="101" y="4"/>
                      </a:cubicBezTo>
                      <a:cubicBezTo>
                        <a:pt x="80" y="0"/>
                        <a:pt x="59" y="8"/>
                        <a:pt x="41" y="16"/>
                      </a:cubicBezTo>
                      <a:cubicBezTo>
                        <a:pt x="23" y="24"/>
                        <a:pt x="0" y="63"/>
                        <a:pt x="1" y="68"/>
                      </a:cubicBezTo>
                      <a:close/>
                    </a:path>
                  </a:pathLst>
                </a:custGeom>
                <a:solidFill>
                  <a:srgbClr val="FC7CB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Google Shape;86;p32"/>
                <p:cNvSpPr/>
                <p:nvPr/>
              </p:nvSpPr>
              <p:spPr>
                <a:xfrm>
                  <a:off x="2305" y="2103"/>
                  <a:ext cx="330" cy="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" h="609" extrusionOk="0">
                      <a:moveTo>
                        <a:pt x="6" y="0"/>
                      </a:moveTo>
                      <a:cubicBezTo>
                        <a:pt x="12" y="0"/>
                        <a:pt x="43" y="17"/>
                        <a:pt x="58" y="20"/>
                      </a:cubicBezTo>
                      <a:cubicBezTo>
                        <a:pt x="73" y="23"/>
                        <a:pt x="87" y="4"/>
                        <a:pt x="94" y="16"/>
                      </a:cubicBezTo>
                      <a:cubicBezTo>
                        <a:pt x="101" y="28"/>
                        <a:pt x="90" y="73"/>
                        <a:pt x="98" y="92"/>
                      </a:cubicBezTo>
                      <a:cubicBezTo>
                        <a:pt x="106" y="111"/>
                        <a:pt x="131" y="118"/>
                        <a:pt x="142" y="132"/>
                      </a:cubicBezTo>
                      <a:cubicBezTo>
                        <a:pt x="153" y="146"/>
                        <a:pt x="156" y="158"/>
                        <a:pt x="162" y="176"/>
                      </a:cubicBezTo>
                      <a:cubicBezTo>
                        <a:pt x="168" y="194"/>
                        <a:pt x="173" y="221"/>
                        <a:pt x="178" y="240"/>
                      </a:cubicBezTo>
                      <a:cubicBezTo>
                        <a:pt x="183" y="259"/>
                        <a:pt x="189" y="271"/>
                        <a:pt x="190" y="288"/>
                      </a:cubicBezTo>
                      <a:cubicBezTo>
                        <a:pt x="191" y="305"/>
                        <a:pt x="182" y="321"/>
                        <a:pt x="182" y="340"/>
                      </a:cubicBezTo>
                      <a:cubicBezTo>
                        <a:pt x="182" y="359"/>
                        <a:pt x="183" y="383"/>
                        <a:pt x="190" y="400"/>
                      </a:cubicBezTo>
                      <a:cubicBezTo>
                        <a:pt x="197" y="417"/>
                        <a:pt x="222" y="427"/>
                        <a:pt x="226" y="444"/>
                      </a:cubicBezTo>
                      <a:cubicBezTo>
                        <a:pt x="230" y="461"/>
                        <a:pt x="208" y="480"/>
                        <a:pt x="214" y="500"/>
                      </a:cubicBezTo>
                      <a:cubicBezTo>
                        <a:pt x="220" y="520"/>
                        <a:pt x="243" y="561"/>
                        <a:pt x="262" y="564"/>
                      </a:cubicBezTo>
                      <a:cubicBezTo>
                        <a:pt x="281" y="567"/>
                        <a:pt x="320" y="517"/>
                        <a:pt x="326" y="520"/>
                      </a:cubicBezTo>
                      <a:cubicBezTo>
                        <a:pt x="332" y="523"/>
                        <a:pt x="309" y="571"/>
                        <a:pt x="298" y="584"/>
                      </a:cubicBezTo>
                      <a:cubicBezTo>
                        <a:pt x="287" y="597"/>
                        <a:pt x="275" y="609"/>
                        <a:pt x="258" y="596"/>
                      </a:cubicBezTo>
                      <a:cubicBezTo>
                        <a:pt x="241" y="583"/>
                        <a:pt x="216" y="535"/>
                        <a:pt x="194" y="508"/>
                      </a:cubicBezTo>
                      <a:cubicBezTo>
                        <a:pt x="172" y="481"/>
                        <a:pt x="133" y="462"/>
                        <a:pt x="126" y="432"/>
                      </a:cubicBezTo>
                      <a:cubicBezTo>
                        <a:pt x="119" y="402"/>
                        <a:pt x="149" y="366"/>
                        <a:pt x="150" y="328"/>
                      </a:cubicBezTo>
                      <a:cubicBezTo>
                        <a:pt x="151" y="290"/>
                        <a:pt x="142" y="239"/>
                        <a:pt x="130" y="204"/>
                      </a:cubicBezTo>
                      <a:cubicBezTo>
                        <a:pt x="118" y="169"/>
                        <a:pt x="96" y="147"/>
                        <a:pt x="78" y="116"/>
                      </a:cubicBezTo>
                      <a:cubicBezTo>
                        <a:pt x="60" y="85"/>
                        <a:pt x="33" y="40"/>
                        <a:pt x="22" y="20"/>
                      </a:cubicBezTo>
                      <a:cubicBezTo>
                        <a:pt x="11" y="0"/>
                        <a:pt x="0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FC7CB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" name="Google Shape;87;p32"/>
                <p:cNvSpPr/>
                <p:nvPr/>
              </p:nvSpPr>
              <p:spPr>
                <a:xfrm>
                  <a:off x="2023" y="2010"/>
                  <a:ext cx="602" cy="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736" extrusionOk="0">
                      <a:moveTo>
                        <a:pt x="21" y="13"/>
                      </a:moveTo>
                      <a:cubicBezTo>
                        <a:pt x="4" y="0"/>
                        <a:pt x="0" y="34"/>
                        <a:pt x="5" y="49"/>
                      </a:cubicBezTo>
                      <a:cubicBezTo>
                        <a:pt x="10" y="64"/>
                        <a:pt x="31" y="84"/>
                        <a:pt x="49" y="101"/>
                      </a:cubicBezTo>
                      <a:cubicBezTo>
                        <a:pt x="67" y="118"/>
                        <a:pt x="89" y="128"/>
                        <a:pt x="113" y="149"/>
                      </a:cubicBezTo>
                      <a:cubicBezTo>
                        <a:pt x="137" y="170"/>
                        <a:pt x="178" y="201"/>
                        <a:pt x="193" y="225"/>
                      </a:cubicBezTo>
                      <a:cubicBezTo>
                        <a:pt x="208" y="249"/>
                        <a:pt x="203" y="272"/>
                        <a:pt x="205" y="293"/>
                      </a:cubicBezTo>
                      <a:cubicBezTo>
                        <a:pt x="207" y="314"/>
                        <a:pt x="202" y="334"/>
                        <a:pt x="205" y="349"/>
                      </a:cubicBezTo>
                      <a:cubicBezTo>
                        <a:pt x="208" y="364"/>
                        <a:pt x="223" y="366"/>
                        <a:pt x="221" y="385"/>
                      </a:cubicBezTo>
                      <a:cubicBezTo>
                        <a:pt x="219" y="404"/>
                        <a:pt x="188" y="445"/>
                        <a:pt x="193" y="465"/>
                      </a:cubicBezTo>
                      <a:cubicBezTo>
                        <a:pt x="198" y="485"/>
                        <a:pt x="230" y="487"/>
                        <a:pt x="249" y="505"/>
                      </a:cubicBezTo>
                      <a:cubicBezTo>
                        <a:pt x="268" y="523"/>
                        <a:pt x="292" y="551"/>
                        <a:pt x="309" y="573"/>
                      </a:cubicBezTo>
                      <a:cubicBezTo>
                        <a:pt x="326" y="595"/>
                        <a:pt x="323" y="618"/>
                        <a:pt x="349" y="637"/>
                      </a:cubicBezTo>
                      <a:cubicBezTo>
                        <a:pt x="375" y="656"/>
                        <a:pt x="434" y="673"/>
                        <a:pt x="465" y="689"/>
                      </a:cubicBezTo>
                      <a:cubicBezTo>
                        <a:pt x="496" y="705"/>
                        <a:pt x="512" y="730"/>
                        <a:pt x="533" y="733"/>
                      </a:cubicBezTo>
                      <a:cubicBezTo>
                        <a:pt x="554" y="736"/>
                        <a:pt x="584" y="721"/>
                        <a:pt x="593" y="709"/>
                      </a:cubicBezTo>
                      <a:cubicBezTo>
                        <a:pt x="602" y="697"/>
                        <a:pt x="595" y="664"/>
                        <a:pt x="585" y="661"/>
                      </a:cubicBezTo>
                      <a:cubicBezTo>
                        <a:pt x="575" y="658"/>
                        <a:pt x="554" y="688"/>
                        <a:pt x="533" y="689"/>
                      </a:cubicBezTo>
                      <a:cubicBezTo>
                        <a:pt x="512" y="690"/>
                        <a:pt x="480" y="682"/>
                        <a:pt x="461" y="665"/>
                      </a:cubicBezTo>
                      <a:cubicBezTo>
                        <a:pt x="442" y="648"/>
                        <a:pt x="440" y="600"/>
                        <a:pt x="421" y="585"/>
                      </a:cubicBezTo>
                      <a:cubicBezTo>
                        <a:pt x="402" y="570"/>
                        <a:pt x="368" y="592"/>
                        <a:pt x="345" y="577"/>
                      </a:cubicBezTo>
                      <a:cubicBezTo>
                        <a:pt x="322" y="562"/>
                        <a:pt x="296" y="517"/>
                        <a:pt x="281" y="493"/>
                      </a:cubicBezTo>
                      <a:cubicBezTo>
                        <a:pt x="266" y="469"/>
                        <a:pt x="258" y="454"/>
                        <a:pt x="257" y="433"/>
                      </a:cubicBezTo>
                      <a:cubicBezTo>
                        <a:pt x="256" y="412"/>
                        <a:pt x="280" y="393"/>
                        <a:pt x="277" y="365"/>
                      </a:cubicBezTo>
                      <a:cubicBezTo>
                        <a:pt x="274" y="337"/>
                        <a:pt x="250" y="293"/>
                        <a:pt x="241" y="265"/>
                      </a:cubicBezTo>
                      <a:cubicBezTo>
                        <a:pt x="232" y="237"/>
                        <a:pt x="243" y="216"/>
                        <a:pt x="221" y="193"/>
                      </a:cubicBezTo>
                      <a:cubicBezTo>
                        <a:pt x="199" y="170"/>
                        <a:pt x="142" y="154"/>
                        <a:pt x="109" y="125"/>
                      </a:cubicBezTo>
                      <a:cubicBezTo>
                        <a:pt x="76" y="96"/>
                        <a:pt x="38" y="26"/>
                        <a:pt x="21" y="13"/>
                      </a:cubicBezTo>
                      <a:close/>
                    </a:path>
                  </a:pathLst>
                </a:custGeom>
                <a:solidFill>
                  <a:srgbClr val="FDB1D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Google Shape;88;p32"/>
                <p:cNvSpPr/>
                <p:nvPr/>
              </p:nvSpPr>
              <p:spPr>
                <a:xfrm>
                  <a:off x="1746" y="1116"/>
                  <a:ext cx="469" cy="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" h="704" extrusionOk="0">
                      <a:moveTo>
                        <a:pt x="457" y="31"/>
                      </a:moveTo>
                      <a:cubicBezTo>
                        <a:pt x="445" y="22"/>
                        <a:pt x="395" y="23"/>
                        <a:pt x="369" y="19"/>
                      </a:cubicBezTo>
                      <a:cubicBezTo>
                        <a:pt x="343" y="15"/>
                        <a:pt x="318" y="0"/>
                        <a:pt x="301" y="7"/>
                      </a:cubicBezTo>
                      <a:cubicBezTo>
                        <a:pt x="284" y="14"/>
                        <a:pt x="282" y="56"/>
                        <a:pt x="265" y="63"/>
                      </a:cubicBezTo>
                      <a:cubicBezTo>
                        <a:pt x="248" y="70"/>
                        <a:pt x="208" y="43"/>
                        <a:pt x="197" y="51"/>
                      </a:cubicBezTo>
                      <a:cubicBezTo>
                        <a:pt x="186" y="59"/>
                        <a:pt x="202" y="95"/>
                        <a:pt x="201" y="111"/>
                      </a:cubicBezTo>
                      <a:cubicBezTo>
                        <a:pt x="200" y="127"/>
                        <a:pt x="176" y="128"/>
                        <a:pt x="189" y="147"/>
                      </a:cubicBezTo>
                      <a:cubicBezTo>
                        <a:pt x="202" y="166"/>
                        <a:pt x="260" y="196"/>
                        <a:pt x="277" y="227"/>
                      </a:cubicBezTo>
                      <a:cubicBezTo>
                        <a:pt x="294" y="258"/>
                        <a:pt x="292" y="295"/>
                        <a:pt x="289" y="335"/>
                      </a:cubicBezTo>
                      <a:cubicBezTo>
                        <a:pt x="286" y="375"/>
                        <a:pt x="275" y="424"/>
                        <a:pt x="261" y="467"/>
                      </a:cubicBezTo>
                      <a:cubicBezTo>
                        <a:pt x="247" y="510"/>
                        <a:pt x="230" y="560"/>
                        <a:pt x="205" y="591"/>
                      </a:cubicBezTo>
                      <a:cubicBezTo>
                        <a:pt x="180" y="622"/>
                        <a:pt x="146" y="640"/>
                        <a:pt x="113" y="655"/>
                      </a:cubicBezTo>
                      <a:cubicBezTo>
                        <a:pt x="80" y="670"/>
                        <a:pt x="18" y="676"/>
                        <a:pt x="9" y="683"/>
                      </a:cubicBezTo>
                      <a:cubicBezTo>
                        <a:pt x="0" y="690"/>
                        <a:pt x="26" y="704"/>
                        <a:pt x="57" y="699"/>
                      </a:cubicBezTo>
                      <a:cubicBezTo>
                        <a:pt x="88" y="694"/>
                        <a:pt x="157" y="660"/>
                        <a:pt x="193" y="651"/>
                      </a:cubicBezTo>
                      <a:cubicBezTo>
                        <a:pt x="229" y="642"/>
                        <a:pt x="246" y="658"/>
                        <a:pt x="273" y="647"/>
                      </a:cubicBezTo>
                      <a:cubicBezTo>
                        <a:pt x="300" y="636"/>
                        <a:pt x="340" y="615"/>
                        <a:pt x="353" y="587"/>
                      </a:cubicBezTo>
                      <a:cubicBezTo>
                        <a:pt x="366" y="559"/>
                        <a:pt x="346" y="520"/>
                        <a:pt x="349" y="479"/>
                      </a:cubicBezTo>
                      <a:cubicBezTo>
                        <a:pt x="352" y="438"/>
                        <a:pt x="376" y="385"/>
                        <a:pt x="369" y="343"/>
                      </a:cubicBezTo>
                      <a:cubicBezTo>
                        <a:pt x="362" y="301"/>
                        <a:pt x="328" y="262"/>
                        <a:pt x="305" y="227"/>
                      </a:cubicBezTo>
                      <a:cubicBezTo>
                        <a:pt x="282" y="192"/>
                        <a:pt x="233" y="154"/>
                        <a:pt x="229" y="135"/>
                      </a:cubicBezTo>
                      <a:cubicBezTo>
                        <a:pt x="225" y="116"/>
                        <a:pt x="272" y="124"/>
                        <a:pt x="281" y="111"/>
                      </a:cubicBezTo>
                      <a:cubicBezTo>
                        <a:pt x="290" y="98"/>
                        <a:pt x="271" y="64"/>
                        <a:pt x="285" y="59"/>
                      </a:cubicBezTo>
                      <a:cubicBezTo>
                        <a:pt x="299" y="54"/>
                        <a:pt x="351" y="88"/>
                        <a:pt x="365" y="83"/>
                      </a:cubicBezTo>
                      <a:cubicBezTo>
                        <a:pt x="379" y="78"/>
                        <a:pt x="356" y="32"/>
                        <a:pt x="369" y="31"/>
                      </a:cubicBezTo>
                      <a:cubicBezTo>
                        <a:pt x="382" y="30"/>
                        <a:pt x="426" y="76"/>
                        <a:pt x="441" y="75"/>
                      </a:cubicBezTo>
                      <a:cubicBezTo>
                        <a:pt x="456" y="74"/>
                        <a:pt x="469" y="40"/>
                        <a:pt x="457" y="31"/>
                      </a:cubicBezTo>
                      <a:close/>
                    </a:path>
                  </a:pathLst>
                </a:custGeom>
                <a:solidFill>
                  <a:srgbClr val="FDB1D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89;p32"/>
                <p:cNvSpPr/>
                <p:nvPr/>
              </p:nvSpPr>
              <p:spPr>
                <a:xfrm>
                  <a:off x="1714" y="2108"/>
                  <a:ext cx="171" cy="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383" extrusionOk="0">
                      <a:moveTo>
                        <a:pt x="1" y="18"/>
                      </a:moveTo>
                      <a:cubicBezTo>
                        <a:pt x="0" y="36"/>
                        <a:pt x="51" y="101"/>
                        <a:pt x="69" y="146"/>
                      </a:cubicBezTo>
                      <a:cubicBezTo>
                        <a:pt x="87" y="191"/>
                        <a:pt x="104" y="251"/>
                        <a:pt x="109" y="290"/>
                      </a:cubicBezTo>
                      <a:cubicBezTo>
                        <a:pt x="114" y="329"/>
                        <a:pt x="93" y="373"/>
                        <a:pt x="97" y="378"/>
                      </a:cubicBezTo>
                      <a:cubicBezTo>
                        <a:pt x="101" y="383"/>
                        <a:pt x="120" y="335"/>
                        <a:pt x="133" y="318"/>
                      </a:cubicBezTo>
                      <a:cubicBezTo>
                        <a:pt x="146" y="301"/>
                        <a:pt x="173" y="287"/>
                        <a:pt x="173" y="274"/>
                      </a:cubicBezTo>
                      <a:cubicBezTo>
                        <a:pt x="173" y="261"/>
                        <a:pt x="136" y="249"/>
                        <a:pt x="133" y="238"/>
                      </a:cubicBezTo>
                      <a:cubicBezTo>
                        <a:pt x="130" y="227"/>
                        <a:pt x="156" y="219"/>
                        <a:pt x="153" y="206"/>
                      </a:cubicBezTo>
                      <a:cubicBezTo>
                        <a:pt x="150" y="193"/>
                        <a:pt x="118" y="173"/>
                        <a:pt x="113" y="158"/>
                      </a:cubicBezTo>
                      <a:cubicBezTo>
                        <a:pt x="108" y="143"/>
                        <a:pt x="129" y="131"/>
                        <a:pt x="125" y="118"/>
                      </a:cubicBezTo>
                      <a:cubicBezTo>
                        <a:pt x="121" y="105"/>
                        <a:pt x="97" y="91"/>
                        <a:pt x="89" y="78"/>
                      </a:cubicBezTo>
                      <a:cubicBezTo>
                        <a:pt x="81" y="65"/>
                        <a:pt x="91" y="47"/>
                        <a:pt x="77" y="38"/>
                      </a:cubicBezTo>
                      <a:cubicBezTo>
                        <a:pt x="63" y="29"/>
                        <a:pt x="2" y="0"/>
                        <a:pt x="1" y="18"/>
                      </a:cubicBezTo>
                      <a:close/>
                    </a:path>
                  </a:pathLst>
                </a:custGeom>
                <a:solidFill>
                  <a:srgbClr val="FED6E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" name="Google Shape;90;p32"/>
                <p:cNvSpPr/>
                <p:nvPr/>
              </p:nvSpPr>
              <p:spPr>
                <a:xfrm>
                  <a:off x="2151" y="2425"/>
                  <a:ext cx="741" cy="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" h="578" extrusionOk="0">
                      <a:moveTo>
                        <a:pt x="91" y="4"/>
                      </a:moveTo>
                      <a:cubicBezTo>
                        <a:pt x="79" y="8"/>
                        <a:pt x="34" y="36"/>
                        <a:pt x="19" y="60"/>
                      </a:cubicBezTo>
                      <a:cubicBezTo>
                        <a:pt x="4" y="84"/>
                        <a:pt x="0" y="121"/>
                        <a:pt x="3" y="148"/>
                      </a:cubicBezTo>
                      <a:cubicBezTo>
                        <a:pt x="6" y="175"/>
                        <a:pt x="18" y="195"/>
                        <a:pt x="35" y="220"/>
                      </a:cubicBezTo>
                      <a:cubicBezTo>
                        <a:pt x="52" y="245"/>
                        <a:pt x="97" y="275"/>
                        <a:pt x="107" y="300"/>
                      </a:cubicBezTo>
                      <a:cubicBezTo>
                        <a:pt x="117" y="325"/>
                        <a:pt x="90" y="357"/>
                        <a:pt x="95" y="372"/>
                      </a:cubicBezTo>
                      <a:cubicBezTo>
                        <a:pt x="100" y="387"/>
                        <a:pt x="119" y="386"/>
                        <a:pt x="135" y="392"/>
                      </a:cubicBezTo>
                      <a:cubicBezTo>
                        <a:pt x="151" y="398"/>
                        <a:pt x="162" y="397"/>
                        <a:pt x="191" y="408"/>
                      </a:cubicBezTo>
                      <a:cubicBezTo>
                        <a:pt x="220" y="419"/>
                        <a:pt x="270" y="439"/>
                        <a:pt x="311" y="460"/>
                      </a:cubicBezTo>
                      <a:cubicBezTo>
                        <a:pt x="352" y="481"/>
                        <a:pt x="398" y="517"/>
                        <a:pt x="439" y="536"/>
                      </a:cubicBezTo>
                      <a:cubicBezTo>
                        <a:pt x="480" y="555"/>
                        <a:pt x="520" y="566"/>
                        <a:pt x="555" y="572"/>
                      </a:cubicBezTo>
                      <a:cubicBezTo>
                        <a:pt x="590" y="578"/>
                        <a:pt x="622" y="574"/>
                        <a:pt x="651" y="572"/>
                      </a:cubicBezTo>
                      <a:cubicBezTo>
                        <a:pt x="680" y="570"/>
                        <a:pt x="738" y="563"/>
                        <a:pt x="731" y="560"/>
                      </a:cubicBezTo>
                      <a:cubicBezTo>
                        <a:pt x="724" y="557"/>
                        <a:pt x="645" y="561"/>
                        <a:pt x="607" y="556"/>
                      </a:cubicBezTo>
                      <a:cubicBezTo>
                        <a:pt x="569" y="551"/>
                        <a:pt x="541" y="542"/>
                        <a:pt x="503" y="528"/>
                      </a:cubicBezTo>
                      <a:cubicBezTo>
                        <a:pt x="465" y="514"/>
                        <a:pt x="419" y="491"/>
                        <a:pt x="379" y="472"/>
                      </a:cubicBezTo>
                      <a:cubicBezTo>
                        <a:pt x="339" y="453"/>
                        <a:pt x="296" y="432"/>
                        <a:pt x="263" y="416"/>
                      </a:cubicBezTo>
                      <a:cubicBezTo>
                        <a:pt x="230" y="400"/>
                        <a:pt x="201" y="388"/>
                        <a:pt x="183" y="376"/>
                      </a:cubicBezTo>
                      <a:cubicBezTo>
                        <a:pt x="165" y="364"/>
                        <a:pt x="161" y="357"/>
                        <a:pt x="155" y="344"/>
                      </a:cubicBezTo>
                      <a:cubicBezTo>
                        <a:pt x="149" y="331"/>
                        <a:pt x="159" y="315"/>
                        <a:pt x="147" y="296"/>
                      </a:cubicBezTo>
                      <a:cubicBezTo>
                        <a:pt x="135" y="277"/>
                        <a:pt x="103" y="255"/>
                        <a:pt x="83" y="232"/>
                      </a:cubicBezTo>
                      <a:cubicBezTo>
                        <a:pt x="63" y="209"/>
                        <a:pt x="35" y="179"/>
                        <a:pt x="27" y="156"/>
                      </a:cubicBezTo>
                      <a:cubicBezTo>
                        <a:pt x="19" y="133"/>
                        <a:pt x="24" y="112"/>
                        <a:pt x="35" y="92"/>
                      </a:cubicBezTo>
                      <a:cubicBezTo>
                        <a:pt x="46" y="72"/>
                        <a:pt x="84" y="51"/>
                        <a:pt x="91" y="36"/>
                      </a:cubicBezTo>
                      <a:cubicBezTo>
                        <a:pt x="98" y="21"/>
                        <a:pt x="103" y="0"/>
                        <a:pt x="91" y="4"/>
                      </a:cubicBezTo>
                      <a:close/>
                    </a:path>
                  </a:pathLst>
                </a:custGeom>
                <a:solidFill>
                  <a:srgbClr val="FDB1D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" name="Google Shape;91;p32"/>
                <p:cNvSpPr/>
                <p:nvPr/>
              </p:nvSpPr>
              <p:spPr>
                <a:xfrm>
                  <a:off x="1708" y="2141"/>
                  <a:ext cx="517" cy="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" h="418" extrusionOk="0">
                      <a:moveTo>
                        <a:pt x="15" y="417"/>
                      </a:moveTo>
                      <a:cubicBezTo>
                        <a:pt x="0" y="418"/>
                        <a:pt x="62" y="401"/>
                        <a:pt x="79" y="381"/>
                      </a:cubicBezTo>
                      <a:cubicBezTo>
                        <a:pt x="96" y="361"/>
                        <a:pt x="112" y="328"/>
                        <a:pt x="119" y="297"/>
                      </a:cubicBezTo>
                      <a:cubicBezTo>
                        <a:pt x="126" y="266"/>
                        <a:pt x="130" y="233"/>
                        <a:pt x="123" y="197"/>
                      </a:cubicBezTo>
                      <a:cubicBezTo>
                        <a:pt x="116" y="161"/>
                        <a:pt x="94" y="113"/>
                        <a:pt x="79" y="81"/>
                      </a:cubicBezTo>
                      <a:cubicBezTo>
                        <a:pt x="64" y="49"/>
                        <a:pt x="25" y="10"/>
                        <a:pt x="35" y="5"/>
                      </a:cubicBezTo>
                      <a:cubicBezTo>
                        <a:pt x="45" y="0"/>
                        <a:pt x="101" y="41"/>
                        <a:pt x="139" y="49"/>
                      </a:cubicBezTo>
                      <a:cubicBezTo>
                        <a:pt x="177" y="57"/>
                        <a:pt x="218" y="53"/>
                        <a:pt x="263" y="53"/>
                      </a:cubicBezTo>
                      <a:cubicBezTo>
                        <a:pt x="308" y="53"/>
                        <a:pt x="371" y="45"/>
                        <a:pt x="411" y="49"/>
                      </a:cubicBezTo>
                      <a:cubicBezTo>
                        <a:pt x="451" y="53"/>
                        <a:pt x="488" y="56"/>
                        <a:pt x="503" y="77"/>
                      </a:cubicBezTo>
                      <a:cubicBezTo>
                        <a:pt x="518" y="98"/>
                        <a:pt x="503" y="144"/>
                        <a:pt x="499" y="173"/>
                      </a:cubicBezTo>
                      <a:cubicBezTo>
                        <a:pt x="495" y="202"/>
                        <a:pt x="508" y="226"/>
                        <a:pt x="479" y="249"/>
                      </a:cubicBezTo>
                      <a:cubicBezTo>
                        <a:pt x="450" y="272"/>
                        <a:pt x="378" y="292"/>
                        <a:pt x="327" y="313"/>
                      </a:cubicBezTo>
                      <a:cubicBezTo>
                        <a:pt x="276" y="334"/>
                        <a:pt x="222" y="360"/>
                        <a:pt x="171" y="377"/>
                      </a:cubicBezTo>
                      <a:cubicBezTo>
                        <a:pt x="120" y="394"/>
                        <a:pt x="30" y="416"/>
                        <a:pt x="15" y="4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D6E6"/>
                    </a:gs>
                    <a:gs pos="100000">
                      <a:srgbClr val="FB418C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92;p32"/>
                <p:cNvSpPr/>
                <p:nvPr/>
              </p:nvSpPr>
              <p:spPr>
                <a:xfrm>
                  <a:off x="2055" y="2196"/>
                  <a:ext cx="192" cy="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" h="546" extrusionOk="0">
                      <a:moveTo>
                        <a:pt x="19" y="543"/>
                      </a:moveTo>
                      <a:cubicBezTo>
                        <a:pt x="16" y="540"/>
                        <a:pt x="4" y="483"/>
                        <a:pt x="3" y="447"/>
                      </a:cubicBezTo>
                      <a:cubicBezTo>
                        <a:pt x="2" y="411"/>
                        <a:pt x="0" y="364"/>
                        <a:pt x="11" y="327"/>
                      </a:cubicBezTo>
                      <a:cubicBezTo>
                        <a:pt x="22" y="290"/>
                        <a:pt x="54" y="252"/>
                        <a:pt x="71" y="227"/>
                      </a:cubicBezTo>
                      <a:cubicBezTo>
                        <a:pt x="88" y="202"/>
                        <a:pt x="100" y="196"/>
                        <a:pt x="111" y="179"/>
                      </a:cubicBezTo>
                      <a:cubicBezTo>
                        <a:pt x="122" y="162"/>
                        <a:pt x="131" y="146"/>
                        <a:pt x="135" y="123"/>
                      </a:cubicBezTo>
                      <a:cubicBezTo>
                        <a:pt x="139" y="100"/>
                        <a:pt x="139" y="63"/>
                        <a:pt x="135" y="43"/>
                      </a:cubicBezTo>
                      <a:cubicBezTo>
                        <a:pt x="131" y="23"/>
                        <a:pt x="106" y="6"/>
                        <a:pt x="111" y="3"/>
                      </a:cubicBezTo>
                      <a:cubicBezTo>
                        <a:pt x="116" y="0"/>
                        <a:pt x="155" y="4"/>
                        <a:pt x="167" y="27"/>
                      </a:cubicBezTo>
                      <a:cubicBezTo>
                        <a:pt x="179" y="50"/>
                        <a:pt x="192" y="108"/>
                        <a:pt x="183" y="143"/>
                      </a:cubicBezTo>
                      <a:cubicBezTo>
                        <a:pt x="174" y="178"/>
                        <a:pt x="140" y="207"/>
                        <a:pt x="115" y="239"/>
                      </a:cubicBezTo>
                      <a:cubicBezTo>
                        <a:pt x="90" y="271"/>
                        <a:pt x="51" y="298"/>
                        <a:pt x="35" y="335"/>
                      </a:cubicBezTo>
                      <a:cubicBezTo>
                        <a:pt x="19" y="372"/>
                        <a:pt x="22" y="428"/>
                        <a:pt x="19" y="463"/>
                      </a:cubicBezTo>
                      <a:cubicBezTo>
                        <a:pt x="16" y="498"/>
                        <a:pt x="22" y="546"/>
                        <a:pt x="19" y="543"/>
                      </a:cubicBezTo>
                      <a:close/>
                    </a:path>
                  </a:pathLst>
                </a:custGeom>
                <a:solidFill>
                  <a:srgbClr val="FED6E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" name="Google Shape;93;p32"/>
                <p:cNvSpPr/>
                <p:nvPr/>
              </p:nvSpPr>
              <p:spPr>
                <a:xfrm>
                  <a:off x="2945" y="2490"/>
                  <a:ext cx="645" cy="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459" extrusionOk="0">
                      <a:moveTo>
                        <a:pt x="14" y="20"/>
                      </a:moveTo>
                      <a:cubicBezTo>
                        <a:pt x="11" y="32"/>
                        <a:pt x="0" y="58"/>
                        <a:pt x="22" y="80"/>
                      </a:cubicBezTo>
                      <a:cubicBezTo>
                        <a:pt x="44" y="102"/>
                        <a:pt x="123" y="125"/>
                        <a:pt x="146" y="152"/>
                      </a:cubicBezTo>
                      <a:cubicBezTo>
                        <a:pt x="169" y="179"/>
                        <a:pt x="152" y="219"/>
                        <a:pt x="162" y="244"/>
                      </a:cubicBezTo>
                      <a:cubicBezTo>
                        <a:pt x="172" y="269"/>
                        <a:pt x="181" y="286"/>
                        <a:pt x="206" y="300"/>
                      </a:cubicBezTo>
                      <a:cubicBezTo>
                        <a:pt x="231" y="314"/>
                        <a:pt x="279" y="310"/>
                        <a:pt x="314" y="328"/>
                      </a:cubicBezTo>
                      <a:cubicBezTo>
                        <a:pt x="349" y="346"/>
                        <a:pt x="381" y="389"/>
                        <a:pt x="414" y="408"/>
                      </a:cubicBezTo>
                      <a:cubicBezTo>
                        <a:pt x="447" y="427"/>
                        <a:pt x="477" y="433"/>
                        <a:pt x="514" y="440"/>
                      </a:cubicBezTo>
                      <a:cubicBezTo>
                        <a:pt x="551" y="447"/>
                        <a:pt x="634" y="459"/>
                        <a:pt x="638" y="452"/>
                      </a:cubicBezTo>
                      <a:cubicBezTo>
                        <a:pt x="642" y="445"/>
                        <a:pt x="562" y="421"/>
                        <a:pt x="538" y="400"/>
                      </a:cubicBezTo>
                      <a:cubicBezTo>
                        <a:pt x="514" y="379"/>
                        <a:pt x="509" y="341"/>
                        <a:pt x="494" y="328"/>
                      </a:cubicBezTo>
                      <a:cubicBezTo>
                        <a:pt x="479" y="315"/>
                        <a:pt x="454" y="327"/>
                        <a:pt x="446" y="320"/>
                      </a:cubicBezTo>
                      <a:cubicBezTo>
                        <a:pt x="438" y="313"/>
                        <a:pt x="450" y="301"/>
                        <a:pt x="446" y="288"/>
                      </a:cubicBezTo>
                      <a:cubicBezTo>
                        <a:pt x="442" y="275"/>
                        <a:pt x="436" y="248"/>
                        <a:pt x="422" y="244"/>
                      </a:cubicBezTo>
                      <a:cubicBezTo>
                        <a:pt x="408" y="240"/>
                        <a:pt x="379" y="261"/>
                        <a:pt x="362" y="264"/>
                      </a:cubicBezTo>
                      <a:cubicBezTo>
                        <a:pt x="345" y="267"/>
                        <a:pt x="327" y="270"/>
                        <a:pt x="318" y="264"/>
                      </a:cubicBezTo>
                      <a:cubicBezTo>
                        <a:pt x="309" y="258"/>
                        <a:pt x="319" y="227"/>
                        <a:pt x="310" y="228"/>
                      </a:cubicBezTo>
                      <a:cubicBezTo>
                        <a:pt x="301" y="229"/>
                        <a:pt x="285" y="263"/>
                        <a:pt x="266" y="268"/>
                      </a:cubicBezTo>
                      <a:cubicBezTo>
                        <a:pt x="247" y="273"/>
                        <a:pt x="209" y="268"/>
                        <a:pt x="194" y="256"/>
                      </a:cubicBezTo>
                      <a:cubicBezTo>
                        <a:pt x="179" y="244"/>
                        <a:pt x="183" y="217"/>
                        <a:pt x="178" y="196"/>
                      </a:cubicBezTo>
                      <a:cubicBezTo>
                        <a:pt x="173" y="175"/>
                        <a:pt x="179" y="151"/>
                        <a:pt x="162" y="132"/>
                      </a:cubicBezTo>
                      <a:cubicBezTo>
                        <a:pt x="145" y="113"/>
                        <a:pt x="94" y="101"/>
                        <a:pt x="74" y="80"/>
                      </a:cubicBezTo>
                      <a:cubicBezTo>
                        <a:pt x="54" y="59"/>
                        <a:pt x="51" y="16"/>
                        <a:pt x="42" y="8"/>
                      </a:cubicBezTo>
                      <a:cubicBezTo>
                        <a:pt x="33" y="0"/>
                        <a:pt x="17" y="8"/>
                        <a:pt x="14" y="20"/>
                      </a:cubicBezTo>
                      <a:close/>
                    </a:path>
                  </a:pathLst>
                </a:custGeom>
                <a:solidFill>
                  <a:srgbClr val="FED6E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94;p32"/>
                <p:cNvSpPr/>
                <p:nvPr/>
              </p:nvSpPr>
              <p:spPr>
                <a:xfrm>
                  <a:off x="2108" y="3156"/>
                  <a:ext cx="858" cy="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" h="270" extrusionOk="0">
                      <a:moveTo>
                        <a:pt x="0" y="156"/>
                      </a:moveTo>
                      <a:cubicBezTo>
                        <a:pt x="0" y="163"/>
                        <a:pt x="13" y="189"/>
                        <a:pt x="28" y="192"/>
                      </a:cubicBezTo>
                      <a:cubicBezTo>
                        <a:pt x="43" y="195"/>
                        <a:pt x="72" y="183"/>
                        <a:pt x="92" y="176"/>
                      </a:cubicBezTo>
                      <a:cubicBezTo>
                        <a:pt x="112" y="169"/>
                        <a:pt x="132" y="156"/>
                        <a:pt x="148" y="148"/>
                      </a:cubicBezTo>
                      <a:cubicBezTo>
                        <a:pt x="164" y="140"/>
                        <a:pt x="170" y="123"/>
                        <a:pt x="188" y="128"/>
                      </a:cubicBezTo>
                      <a:cubicBezTo>
                        <a:pt x="206" y="133"/>
                        <a:pt x="233" y="169"/>
                        <a:pt x="256" y="176"/>
                      </a:cubicBezTo>
                      <a:cubicBezTo>
                        <a:pt x="279" y="183"/>
                        <a:pt x="308" y="166"/>
                        <a:pt x="328" y="172"/>
                      </a:cubicBezTo>
                      <a:cubicBezTo>
                        <a:pt x="348" y="178"/>
                        <a:pt x="359" y="206"/>
                        <a:pt x="376" y="212"/>
                      </a:cubicBezTo>
                      <a:cubicBezTo>
                        <a:pt x="393" y="218"/>
                        <a:pt x="411" y="199"/>
                        <a:pt x="428" y="208"/>
                      </a:cubicBezTo>
                      <a:cubicBezTo>
                        <a:pt x="445" y="217"/>
                        <a:pt x="460" y="258"/>
                        <a:pt x="480" y="264"/>
                      </a:cubicBezTo>
                      <a:cubicBezTo>
                        <a:pt x="500" y="270"/>
                        <a:pt x="525" y="253"/>
                        <a:pt x="548" y="244"/>
                      </a:cubicBezTo>
                      <a:cubicBezTo>
                        <a:pt x="571" y="235"/>
                        <a:pt x="599" y="227"/>
                        <a:pt x="616" y="212"/>
                      </a:cubicBezTo>
                      <a:cubicBezTo>
                        <a:pt x="633" y="197"/>
                        <a:pt x="633" y="172"/>
                        <a:pt x="652" y="156"/>
                      </a:cubicBezTo>
                      <a:cubicBezTo>
                        <a:pt x="671" y="140"/>
                        <a:pt x="707" y="130"/>
                        <a:pt x="732" y="116"/>
                      </a:cubicBezTo>
                      <a:cubicBezTo>
                        <a:pt x="757" y="102"/>
                        <a:pt x="783" y="82"/>
                        <a:pt x="804" y="72"/>
                      </a:cubicBezTo>
                      <a:cubicBezTo>
                        <a:pt x="825" y="62"/>
                        <a:pt x="857" y="68"/>
                        <a:pt x="856" y="56"/>
                      </a:cubicBezTo>
                      <a:cubicBezTo>
                        <a:pt x="855" y="44"/>
                        <a:pt x="813" y="0"/>
                        <a:pt x="796" y="0"/>
                      </a:cubicBezTo>
                      <a:cubicBezTo>
                        <a:pt x="779" y="0"/>
                        <a:pt x="775" y="37"/>
                        <a:pt x="752" y="56"/>
                      </a:cubicBezTo>
                      <a:cubicBezTo>
                        <a:pt x="729" y="75"/>
                        <a:pt x="686" y="92"/>
                        <a:pt x="660" y="112"/>
                      </a:cubicBezTo>
                      <a:cubicBezTo>
                        <a:pt x="634" y="132"/>
                        <a:pt x="619" y="167"/>
                        <a:pt x="596" y="176"/>
                      </a:cubicBezTo>
                      <a:cubicBezTo>
                        <a:pt x="573" y="185"/>
                        <a:pt x="549" y="171"/>
                        <a:pt x="524" y="168"/>
                      </a:cubicBezTo>
                      <a:cubicBezTo>
                        <a:pt x="499" y="165"/>
                        <a:pt x="469" y="160"/>
                        <a:pt x="444" y="160"/>
                      </a:cubicBezTo>
                      <a:cubicBezTo>
                        <a:pt x="419" y="160"/>
                        <a:pt x="399" y="176"/>
                        <a:pt x="376" y="168"/>
                      </a:cubicBezTo>
                      <a:cubicBezTo>
                        <a:pt x="353" y="160"/>
                        <a:pt x="328" y="128"/>
                        <a:pt x="304" y="112"/>
                      </a:cubicBezTo>
                      <a:cubicBezTo>
                        <a:pt x="280" y="96"/>
                        <a:pt x="257" y="76"/>
                        <a:pt x="232" y="72"/>
                      </a:cubicBezTo>
                      <a:cubicBezTo>
                        <a:pt x="207" y="68"/>
                        <a:pt x="175" y="79"/>
                        <a:pt x="152" y="88"/>
                      </a:cubicBezTo>
                      <a:cubicBezTo>
                        <a:pt x="129" y="97"/>
                        <a:pt x="117" y="114"/>
                        <a:pt x="96" y="124"/>
                      </a:cubicBezTo>
                      <a:cubicBezTo>
                        <a:pt x="75" y="134"/>
                        <a:pt x="45" y="141"/>
                        <a:pt x="28" y="148"/>
                      </a:cubicBezTo>
                      <a:cubicBezTo>
                        <a:pt x="11" y="155"/>
                        <a:pt x="0" y="149"/>
                        <a:pt x="0" y="156"/>
                      </a:cubicBezTo>
                      <a:close/>
                    </a:path>
                  </a:pathLst>
                </a:custGeom>
                <a:solidFill>
                  <a:srgbClr val="FED6E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95;p32"/>
                <p:cNvSpPr/>
                <p:nvPr/>
              </p:nvSpPr>
              <p:spPr>
                <a:xfrm>
                  <a:off x="3323" y="897"/>
                  <a:ext cx="602" cy="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786" extrusionOk="0">
                      <a:moveTo>
                        <a:pt x="12" y="13"/>
                      </a:moveTo>
                      <a:cubicBezTo>
                        <a:pt x="0" y="0"/>
                        <a:pt x="34" y="32"/>
                        <a:pt x="32" y="49"/>
                      </a:cubicBezTo>
                      <a:cubicBezTo>
                        <a:pt x="30" y="66"/>
                        <a:pt x="0" y="99"/>
                        <a:pt x="0" y="113"/>
                      </a:cubicBezTo>
                      <a:cubicBezTo>
                        <a:pt x="0" y="127"/>
                        <a:pt x="29" y="122"/>
                        <a:pt x="32" y="133"/>
                      </a:cubicBezTo>
                      <a:cubicBezTo>
                        <a:pt x="35" y="144"/>
                        <a:pt x="11" y="170"/>
                        <a:pt x="16" y="181"/>
                      </a:cubicBezTo>
                      <a:cubicBezTo>
                        <a:pt x="21" y="192"/>
                        <a:pt x="55" y="188"/>
                        <a:pt x="60" y="197"/>
                      </a:cubicBezTo>
                      <a:cubicBezTo>
                        <a:pt x="65" y="206"/>
                        <a:pt x="40" y="227"/>
                        <a:pt x="44" y="237"/>
                      </a:cubicBezTo>
                      <a:cubicBezTo>
                        <a:pt x="48" y="247"/>
                        <a:pt x="77" y="244"/>
                        <a:pt x="84" y="257"/>
                      </a:cubicBezTo>
                      <a:cubicBezTo>
                        <a:pt x="91" y="270"/>
                        <a:pt x="86" y="298"/>
                        <a:pt x="88" y="317"/>
                      </a:cubicBezTo>
                      <a:cubicBezTo>
                        <a:pt x="90" y="336"/>
                        <a:pt x="89" y="360"/>
                        <a:pt x="96" y="373"/>
                      </a:cubicBezTo>
                      <a:cubicBezTo>
                        <a:pt x="103" y="386"/>
                        <a:pt x="128" y="386"/>
                        <a:pt x="132" y="397"/>
                      </a:cubicBezTo>
                      <a:cubicBezTo>
                        <a:pt x="136" y="408"/>
                        <a:pt x="113" y="425"/>
                        <a:pt x="120" y="441"/>
                      </a:cubicBezTo>
                      <a:cubicBezTo>
                        <a:pt x="127" y="457"/>
                        <a:pt x="171" y="474"/>
                        <a:pt x="176" y="493"/>
                      </a:cubicBezTo>
                      <a:cubicBezTo>
                        <a:pt x="181" y="512"/>
                        <a:pt x="154" y="537"/>
                        <a:pt x="148" y="557"/>
                      </a:cubicBezTo>
                      <a:cubicBezTo>
                        <a:pt x="142" y="577"/>
                        <a:pt x="125" y="596"/>
                        <a:pt x="140" y="613"/>
                      </a:cubicBezTo>
                      <a:cubicBezTo>
                        <a:pt x="155" y="630"/>
                        <a:pt x="215" y="646"/>
                        <a:pt x="236" y="661"/>
                      </a:cubicBezTo>
                      <a:cubicBezTo>
                        <a:pt x="257" y="676"/>
                        <a:pt x="257" y="698"/>
                        <a:pt x="268" y="701"/>
                      </a:cubicBezTo>
                      <a:cubicBezTo>
                        <a:pt x="279" y="704"/>
                        <a:pt x="291" y="675"/>
                        <a:pt x="304" y="677"/>
                      </a:cubicBezTo>
                      <a:cubicBezTo>
                        <a:pt x="317" y="679"/>
                        <a:pt x="331" y="706"/>
                        <a:pt x="348" y="713"/>
                      </a:cubicBezTo>
                      <a:cubicBezTo>
                        <a:pt x="365" y="720"/>
                        <a:pt x="392" y="712"/>
                        <a:pt x="408" y="717"/>
                      </a:cubicBezTo>
                      <a:cubicBezTo>
                        <a:pt x="424" y="722"/>
                        <a:pt x="429" y="742"/>
                        <a:pt x="444" y="741"/>
                      </a:cubicBezTo>
                      <a:cubicBezTo>
                        <a:pt x="459" y="740"/>
                        <a:pt x="477" y="708"/>
                        <a:pt x="496" y="709"/>
                      </a:cubicBezTo>
                      <a:cubicBezTo>
                        <a:pt x="515" y="710"/>
                        <a:pt x="544" y="732"/>
                        <a:pt x="556" y="745"/>
                      </a:cubicBezTo>
                      <a:cubicBezTo>
                        <a:pt x="568" y="758"/>
                        <a:pt x="562" y="784"/>
                        <a:pt x="568" y="785"/>
                      </a:cubicBezTo>
                      <a:cubicBezTo>
                        <a:pt x="574" y="786"/>
                        <a:pt x="601" y="770"/>
                        <a:pt x="592" y="753"/>
                      </a:cubicBezTo>
                      <a:cubicBezTo>
                        <a:pt x="583" y="736"/>
                        <a:pt x="543" y="706"/>
                        <a:pt x="512" y="685"/>
                      </a:cubicBezTo>
                      <a:cubicBezTo>
                        <a:pt x="481" y="664"/>
                        <a:pt x="440" y="663"/>
                        <a:pt x="404" y="625"/>
                      </a:cubicBezTo>
                      <a:cubicBezTo>
                        <a:pt x="368" y="587"/>
                        <a:pt x="336" y="510"/>
                        <a:pt x="296" y="457"/>
                      </a:cubicBezTo>
                      <a:cubicBezTo>
                        <a:pt x="256" y="404"/>
                        <a:pt x="196" y="360"/>
                        <a:pt x="164" y="305"/>
                      </a:cubicBezTo>
                      <a:cubicBezTo>
                        <a:pt x="132" y="250"/>
                        <a:pt x="130" y="177"/>
                        <a:pt x="104" y="129"/>
                      </a:cubicBezTo>
                      <a:cubicBezTo>
                        <a:pt x="78" y="81"/>
                        <a:pt x="24" y="26"/>
                        <a:pt x="12" y="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D6E6"/>
                    </a:gs>
                    <a:gs pos="100000">
                      <a:srgbClr val="FB418C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Google Shape;96;p32"/>
                <p:cNvSpPr/>
                <p:nvPr/>
              </p:nvSpPr>
              <p:spPr>
                <a:xfrm>
                  <a:off x="1309" y="2288"/>
                  <a:ext cx="544" cy="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" h="776" extrusionOk="0">
                      <a:moveTo>
                        <a:pt x="511" y="16"/>
                      </a:moveTo>
                      <a:cubicBezTo>
                        <a:pt x="479" y="0"/>
                        <a:pt x="388" y="90"/>
                        <a:pt x="325" y="136"/>
                      </a:cubicBezTo>
                      <a:cubicBezTo>
                        <a:pt x="262" y="182"/>
                        <a:pt x="178" y="234"/>
                        <a:pt x="133" y="292"/>
                      </a:cubicBezTo>
                      <a:cubicBezTo>
                        <a:pt x="88" y="350"/>
                        <a:pt x="77" y="429"/>
                        <a:pt x="55" y="484"/>
                      </a:cubicBezTo>
                      <a:cubicBezTo>
                        <a:pt x="33" y="539"/>
                        <a:pt x="0" y="581"/>
                        <a:pt x="1" y="622"/>
                      </a:cubicBezTo>
                      <a:cubicBezTo>
                        <a:pt x="2" y="663"/>
                        <a:pt x="35" y="708"/>
                        <a:pt x="61" y="730"/>
                      </a:cubicBezTo>
                      <a:cubicBezTo>
                        <a:pt x="87" y="752"/>
                        <a:pt x="146" y="776"/>
                        <a:pt x="157" y="754"/>
                      </a:cubicBezTo>
                      <a:cubicBezTo>
                        <a:pt x="168" y="732"/>
                        <a:pt x="131" y="649"/>
                        <a:pt x="127" y="598"/>
                      </a:cubicBezTo>
                      <a:cubicBezTo>
                        <a:pt x="123" y="547"/>
                        <a:pt x="120" y="494"/>
                        <a:pt x="133" y="448"/>
                      </a:cubicBezTo>
                      <a:cubicBezTo>
                        <a:pt x="146" y="402"/>
                        <a:pt x="164" y="352"/>
                        <a:pt x="205" y="322"/>
                      </a:cubicBezTo>
                      <a:cubicBezTo>
                        <a:pt x="246" y="292"/>
                        <a:pt x="327" y="283"/>
                        <a:pt x="379" y="268"/>
                      </a:cubicBezTo>
                      <a:cubicBezTo>
                        <a:pt x="431" y="253"/>
                        <a:pt x="497" y="271"/>
                        <a:pt x="517" y="232"/>
                      </a:cubicBezTo>
                      <a:cubicBezTo>
                        <a:pt x="537" y="193"/>
                        <a:pt x="543" y="32"/>
                        <a:pt x="511" y="16"/>
                      </a:cubicBezTo>
                      <a:close/>
                    </a:path>
                  </a:pathLst>
                </a:custGeom>
                <a:solidFill>
                  <a:srgbClr val="FDB1D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97" name="Google Shape;97;p32"/>
            <p:cNvSpPr/>
            <p:nvPr/>
          </p:nvSpPr>
          <p:spPr>
            <a:xfrm>
              <a:off x="3649" y="1598"/>
              <a:ext cx="864" cy="2722"/>
            </a:xfrm>
            <a:custGeom>
              <a:avLst/>
              <a:gdLst/>
              <a:ahLst/>
              <a:cxnLst/>
              <a:rect l="l" t="t" r="r" b="b"/>
              <a:pathLst>
                <a:path w="43200" h="21600" fill="none" extrusionOk="0">
                  <a:moveTo>
                    <a:pt x="0" y="21585"/>
                  </a:moveTo>
                  <a:cubicBezTo>
                    <a:pt x="8" y="9661"/>
                    <a:pt x="9676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extrusionOk="0">
                  <a:moveTo>
                    <a:pt x="0" y="21585"/>
                  </a:moveTo>
                  <a:cubicBezTo>
                    <a:pt x="8" y="9661"/>
                    <a:pt x="9676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2"/>
            <p:cNvSpPr/>
            <p:nvPr/>
          </p:nvSpPr>
          <p:spPr>
            <a:xfrm rot="10800000" flipH="1">
              <a:off x="336" y="0"/>
              <a:ext cx="768" cy="3480"/>
            </a:xfrm>
            <a:custGeom>
              <a:avLst/>
              <a:gdLst/>
              <a:ahLst/>
              <a:cxnLst/>
              <a:rect l="l" t="t" r="r" b="b"/>
              <a:pathLst>
                <a:path w="43200" h="21606" fill="none" extrusionOk="0">
                  <a:moveTo>
                    <a:pt x="0" y="21605"/>
                  </a:moveTo>
                  <a:cubicBezTo>
                    <a:pt x="0" y="21603"/>
                    <a:pt x="0" y="2160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7" y="-1"/>
                    <a:pt x="43196" y="9666"/>
                    <a:pt x="43199" y="21594"/>
                  </a:cubicBezTo>
                </a:path>
                <a:path w="43200" h="21606" extrusionOk="0">
                  <a:moveTo>
                    <a:pt x="0" y="21605"/>
                  </a:moveTo>
                  <a:cubicBezTo>
                    <a:pt x="0" y="21603"/>
                    <a:pt x="0" y="2160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7" y="-1"/>
                    <a:pt x="43196" y="9666"/>
                    <a:pt x="43199" y="21594"/>
                  </a:cubicBezTo>
                  <a:lnTo>
                    <a:pt x="21600" y="216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2"/>
            <p:cNvSpPr/>
            <p:nvPr/>
          </p:nvSpPr>
          <p:spPr>
            <a:xfrm>
              <a:off x="1009" y="2028"/>
              <a:ext cx="1776" cy="2292"/>
            </a:xfrm>
            <a:custGeom>
              <a:avLst/>
              <a:gdLst/>
              <a:ahLst/>
              <a:cxnLst/>
              <a:rect l="l" t="t" r="r" b="b"/>
              <a:pathLst>
                <a:path w="43200" h="21600" fill="none" extrusionOk="0">
                  <a:moveTo>
                    <a:pt x="0" y="21599"/>
                  </a:moveTo>
                  <a:cubicBezTo>
                    <a:pt x="0" y="9670"/>
                    <a:pt x="9671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extrusionOk="0">
                  <a:moveTo>
                    <a:pt x="0" y="21599"/>
                  </a:moveTo>
                  <a:cubicBezTo>
                    <a:pt x="0" y="9670"/>
                    <a:pt x="9671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3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32"/>
          <p:cNvSpPr txBox="1">
            <a:spLocks noGrp="1"/>
          </p:cNvSpPr>
          <p:nvPr>
            <p:ph type="body" idx="1"/>
          </p:nvPr>
        </p:nvSpPr>
        <p:spPr>
          <a:xfrm>
            <a:off x="2159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Char char="❖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Char char="❖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Char char="❖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Char char="❖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Char char="❖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Char char="❖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32"/>
          <p:cNvSpPr txBox="1">
            <a:spLocks noGrp="1"/>
          </p:cNvSpPr>
          <p:nvPr>
            <p:ph type="dt" idx="10"/>
          </p:nvPr>
        </p:nvSpPr>
        <p:spPr>
          <a:xfrm>
            <a:off x="2159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32"/>
          <p:cNvSpPr txBox="1">
            <a:spLocks noGrp="1"/>
          </p:cNvSpPr>
          <p:nvPr>
            <p:ph type="ftr" idx="11"/>
          </p:nvPr>
        </p:nvSpPr>
        <p:spPr>
          <a:xfrm>
            <a:off x="26543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32"/>
          <p:cNvSpPr txBox="1">
            <a:spLocks noGrp="1"/>
          </p:cNvSpPr>
          <p:nvPr>
            <p:ph type="sldNum" idx="12"/>
          </p:nvPr>
        </p:nvSpPr>
        <p:spPr>
          <a:xfrm>
            <a:off x="6083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"/>
          <p:cNvSpPr txBox="1"/>
          <p:nvPr/>
        </p:nvSpPr>
        <p:spPr>
          <a:xfrm>
            <a:off x="990600" y="3760554"/>
            <a:ext cx="6858000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Defining the concept </a:t>
            </a:r>
            <a:endParaRPr/>
          </a:p>
          <a:p>
            <a:pPr marL="514350" marR="0" lvl="0" indent="-5143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Analyzing the audience </a:t>
            </a:r>
            <a:endParaRPr/>
          </a:p>
          <a:p>
            <a:pPr marL="514350" marR="0" lvl="0" indent="-5143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Dealing with the topic </a:t>
            </a:r>
            <a:endParaRPr/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"/>
          <p:cNvSpPr txBox="1"/>
          <p:nvPr/>
        </p:nvSpPr>
        <p:spPr>
          <a:xfrm>
            <a:off x="1143000" y="990600"/>
            <a:ext cx="6324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LESSON 7</a:t>
            </a:r>
            <a:endParaRPr/>
          </a:p>
        </p:txBody>
      </p:sp>
      <p:sp>
        <p:nvSpPr>
          <p:cNvPr id="284" name="Google Shape;284;p1"/>
          <p:cNvSpPr txBox="1"/>
          <p:nvPr/>
        </p:nvSpPr>
        <p:spPr>
          <a:xfrm>
            <a:off x="1409700" y="2375577"/>
            <a:ext cx="6324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PERSUASIVE SPEECH</a:t>
            </a:r>
            <a:endParaRPr/>
          </a:p>
        </p:txBody>
      </p:sp>
    </p:spTree>
  </p:cSld>
  <p:clrMapOvr>
    <a:masterClrMapping/>
  </p:clrMapOvr>
  <p:transition>
    <p:split orient="vert"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763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Questions of Policy</a:t>
            </a:r>
            <a:endParaRPr/>
          </a:p>
        </p:txBody>
      </p:sp>
      <p:sp>
        <p:nvSpPr>
          <p:cNvPr id="359" name="Google Shape;359;p10"/>
          <p:cNvSpPr txBox="1">
            <a:spLocks noGrp="1"/>
          </p:cNvSpPr>
          <p:nvPr>
            <p:ph type="body" idx="1"/>
          </p:nvPr>
        </p:nvSpPr>
        <p:spPr>
          <a:xfrm>
            <a:off x="838200" y="2743200"/>
            <a:ext cx="7696200" cy="3643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Char char="❖"/>
            </a:pPr>
            <a:r>
              <a:rPr lang="en-US"/>
              <a:t>Speech to gain </a:t>
            </a:r>
            <a:r>
              <a:rPr lang="en-US" u="sng"/>
              <a:t>passive agreement</a:t>
            </a:r>
            <a:endParaRPr/>
          </a:p>
          <a:p>
            <a:pPr marL="342900" lvl="0" indent="-342900" algn="l" rtl="0">
              <a:lnSpc>
                <a:spcPct val="160000"/>
              </a:lnSpc>
              <a:spcBef>
                <a:spcPts val="64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Char char="❖"/>
            </a:pPr>
            <a:r>
              <a:rPr lang="en-US"/>
              <a:t>Speech to gain </a:t>
            </a:r>
            <a:r>
              <a:rPr lang="en-US" u="sng"/>
              <a:t>immediate action</a:t>
            </a:r>
            <a:endParaRPr/>
          </a:p>
        </p:txBody>
      </p:sp>
      <p:pic>
        <p:nvPicPr>
          <p:cNvPr id="360" name="Google Shape;36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00" y="518160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0"/>
          <p:cNvSpPr txBox="1"/>
          <p:nvPr/>
        </p:nvSpPr>
        <p:spPr>
          <a:xfrm>
            <a:off x="419100" y="1210191"/>
            <a:ext cx="7962900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 of policy recommend taking certain action. </a:t>
            </a:r>
            <a:endParaRPr/>
          </a:p>
        </p:txBody>
      </p:sp>
      <p:sp>
        <p:nvSpPr>
          <p:cNvPr id="362" name="Google Shape;362;p10"/>
          <p:cNvSpPr txBox="1"/>
          <p:nvPr/>
        </p:nvSpPr>
        <p:spPr>
          <a:xfrm>
            <a:off x="419100" y="2017325"/>
            <a:ext cx="6705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types of speech: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1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1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1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1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1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1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1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1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1"/>
          <p:cNvSpPr txBox="1">
            <a:spLocks noGrp="1"/>
          </p:cNvSpPr>
          <p:nvPr>
            <p:ph type="title"/>
          </p:nvPr>
        </p:nvSpPr>
        <p:spPr>
          <a:xfrm>
            <a:off x="190500" y="228600"/>
            <a:ext cx="8763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/>
              <a:t>Passive agreement </a:t>
            </a:r>
            <a:r>
              <a:rPr lang="en-US" sz="2800"/>
              <a:t>or</a:t>
            </a:r>
            <a:r>
              <a:rPr lang="en-US" sz="2800" b="1"/>
              <a:t> immediate action?</a:t>
            </a:r>
            <a:endParaRPr/>
          </a:p>
        </p:txBody>
      </p:sp>
      <p:sp>
        <p:nvSpPr>
          <p:cNvPr id="393" name="Google Shape;393;p11"/>
          <p:cNvSpPr txBox="1">
            <a:spLocks noGrp="1"/>
          </p:cNvSpPr>
          <p:nvPr>
            <p:ph type="body" idx="1"/>
          </p:nvPr>
        </p:nvSpPr>
        <p:spPr>
          <a:xfrm>
            <a:off x="723900" y="1143000"/>
            <a:ext cx="7696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2800"/>
              <a:buFont typeface="Arial"/>
              <a:buChar char="•"/>
            </a:pPr>
            <a:r>
              <a:rPr lang="en-US" sz="2800"/>
              <a:t>To persuade my audience to </a:t>
            </a:r>
            <a:r>
              <a:rPr lang="en-US" sz="2800" u="sng"/>
              <a:t>vote for me</a:t>
            </a:r>
            <a:r>
              <a:rPr lang="en-US" sz="2800"/>
              <a:t> in the next election for the club leader.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FFCC66"/>
              </a:buClr>
              <a:buSzPts val="2800"/>
              <a:buFont typeface="Arial"/>
              <a:buChar char="•"/>
            </a:pPr>
            <a:r>
              <a:rPr lang="en-US" sz="2800"/>
              <a:t>To persuade my student audience that </a:t>
            </a:r>
            <a:r>
              <a:rPr lang="en-US" sz="2800" u="sng"/>
              <a:t>there should be tougher regulations</a:t>
            </a:r>
            <a:r>
              <a:rPr lang="en-US" sz="2800"/>
              <a:t> to stop late or missed class attendance.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FFCC66"/>
              </a:buClr>
              <a:buSzPts val="2800"/>
              <a:buFont typeface="Arial"/>
              <a:buChar char="•"/>
            </a:pPr>
            <a:r>
              <a:rPr lang="en-US" sz="2800"/>
              <a:t>To persuade my audience </a:t>
            </a:r>
            <a:r>
              <a:rPr lang="en-US" sz="2800" u="sng"/>
              <a:t>to volunteer</a:t>
            </a:r>
            <a:r>
              <a:rPr lang="en-US" sz="2800"/>
              <a:t> as activists for the Green Summer campaign.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2"/>
          <p:cNvSpPr txBox="1">
            <a:spLocks noGrp="1"/>
          </p:cNvSpPr>
          <p:nvPr>
            <p:ph type="title" idx="4294967295"/>
          </p:nvPr>
        </p:nvSpPr>
        <p:spPr>
          <a:xfrm>
            <a:off x="685800" y="395288"/>
            <a:ext cx="8077200" cy="105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Fact, Value, or Policy?</a:t>
            </a:r>
            <a:endParaRPr/>
          </a:p>
        </p:txBody>
      </p:sp>
      <p:sp>
        <p:nvSpPr>
          <p:cNvPr id="400" name="Google Shape;400;p12"/>
          <p:cNvSpPr txBox="1">
            <a:spLocks noGrp="1"/>
          </p:cNvSpPr>
          <p:nvPr>
            <p:ph type="body" idx="4294967295"/>
          </p:nvPr>
        </p:nvSpPr>
        <p:spPr>
          <a:xfrm>
            <a:off x="304800" y="1676400"/>
            <a:ext cx="8839200" cy="413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2800"/>
              <a:buFont typeface="Arial"/>
              <a:buChar char="•"/>
            </a:pPr>
            <a:r>
              <a:rPr lang="en-US" sz="2800"/>
              <a:t>Videotaping people without their consent is a violation of human right to privacy.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FFCC66"/>
              </a:buClr>
              <a:buSzPts val="2800"/>
              <a:buFont typeface="Arial"/>
              <a:buChar char="•"/>
            </a:pPr>
            <a:r>
              <a:rPr lang="en-US" sz="2800"/>
              <a:t>The legal age of marriage should be changed to 16.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FFCC66"/>
              </a:buClr>
              <a:buSzPts val="2800"/>
              <a:buFont typeface="Arial"/>
              <a:buChar char="•"/>
            </a:pPr>
            <a:r>
              <a:rPr lang="en-US" sz="2800"/>
              <a:t>Be an IUer to develop your skills in various IU clubs.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184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Arial"/>
              <a:buNone/>
            </a:pPr>
            <a:endParaRPr/>
          </a:p>
          <a:p>
            <a:pPr marL="34290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3"/>
          <p:cNvSpPr txBox="1"/>
          <p:nvPr/>
        </p:nvSpPr>
        <p:spPr>
          <a:xfrm>
            <a:off x="381000" y="533400"/>
            <a:ext cx="838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Activity: Find three adjectives to advertise each product.</a:t>
            </a:r>
            <a:endParaRPr/>
          </a:p>
        </p:txBody>
      </p:sp>
      <p:pic>
        <p:nvPicPr>
          <p:cNvPr id="406" name="Google Shape;40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1618646"/>
            <a:ext cx="2590800" cy="3639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7700" y="1616301"/>
            <a:ext cx="2705100" cy="36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3"/>
          <p:cNvSpPr txBox="1"/>
          <p:nvPr/>
        </p:nvSpPr>
        <p:spPr>
          <a:xfrm>
            <a:off x="381000" y="6033828"/>
            <a:ext cx="838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be persuasive, </a:t>
            </a:r>
            <a:r>
              <a:rPr lang="en-US" sz="2400" b="1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focus on listeners’ benefits</a:t>
            </a:r>
            <a:endParaRPr/>
          </a:p>
        </p:txBody>
      </p:sp>
      <p:sp>
        <p:nvSpPr>
          <p:cNvPr id="409" name="Google Shape;409;p13"/>
          <p:cNvSpPr/>
          <p:nvPr/>
        </p:nvSpPr>
        <p:spPr>
          <a:xfrm>
            <a:off x="533400" y="6172200"/>
            <a:ext cx="3810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3"/>
          <p:cNvSpPr txBox="1"/>
          <p:nvPr/>
        </p:nvSpPr>
        <p:spPr>
          <a:xfrm>
            <a:off x="152400" y="2286000"/>
            <a:ext cx="1600200" cy="142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Classy Stylish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</a:t>
            </a:r>
            <a:endParaRPr/>
          </a:p>
        </p:txBody>
      </p:sp>
      <p:sp>
        <p:nvSpPr>
          <p:cNvPr id="411" name="Google Shape;411;p13"/>
          <p:cNvSpPr txBox="1"/>
          <p:nvPr/>
        </p:nvSpPr>
        <p:spPr>
          <a:xfrm>
            <a:off x="7277100" y="2286000"/>
            <a:ext cx="1885395" cy="142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Protective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Lasting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Cost-effective</a:t>
            </a:r>
            <a:endParaRPr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4"/>
          <p:cNvSpPr txBox="1">
            <a:spLocks noGrp="1"/>
          </p:cNvSpPr>
          <p:nvPr>
            <p:ph type="body" idx="1"/>
          </p:nvPr>
        </p:nvSpPr>
        <p:spPr>
          <a:xfrm>
            <a:off x="533400" y="685800"/>
            <a:ext cx="7772400" cy="101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b="1"/>
              <a:t>PART 2: ANALYZING YOUR AUDIENCE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b="1"/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b="1"/>
              <a:t>Put yourself in their shoes!</a:t>
            </a:r>
            <a:endParaRPr/>
          </a:p>
        </p:txBody>
      </p:sp>
      <p:pic>
        <p:nvPicPr>
          <p:cNvPr id="417" name="Google Shape;41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1088" y="3733800"/>
            <a:ext cx="190500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5"/>
          <p:cNvSpPr txBox="1">
            <a:spLocks noGrp="1"/>
          </p:cNvSpPr>
          <p:nvPr>
            <p:ph type="title"/>
          </p:nvPr>
        </p:nvSpPr>
        <p:spPr>
          <a:xfrm>
            <a:off x="344488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No.1 principle of persuasive speech</a:t>
            </a:r>
            <a:endParaRPr/>
          </a:p>
        </p:txBody>
      </p:sp>
      <p:sp>
        <p:nvSpPr>
          <p:cNvPr id="424" name="Google Shape;424;p15"/>
          <p:cNvSpPr/>
          <p:nvPr/>
        </p:nvSpPr>
        <p:spPr>
          <a:xfrm>
            <a:off x="346075" y="3810000"/>
            <a:ext cx="81534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Speeches are “by the people and for the people.”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	</a:t>
            </a:r>
            <a:endParaRPr/>
          </a:p>
        </p:txBody>
      </p:sp>
      <p:sp>
        <p:nvSpPr>
          <p:cNvPr id="425" name="Google Shape;425;p15"/>
          <p:cNvSpPr/>
          <p:nvPr/>
        </p:nvSpPr>
        <p:spPr>
          <a:xfrm>
            <a:off x="1116013" y="2070100"/>
            <a:ext cx="403225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AUDIENCE CARE</a:t>
            </a:r>
            <a:endParaRPr/>
          </a:p>
        </p:txBody>
      </p:sp>
      <p:sp>
        <p:nvSpPr>
          <p:cNvPr id="426" name="Google Shape;426;p15"/>
          <p:cNvSpPr/>
          <p:nvPr/>
        </p:nvSpPr>
        <p:spPr>
          <a:xfrm>
            <a:off x="5486400" y="1370013"/>
            <a:ext cx="3209925" cy="2047875"/>
          </a:xfrm>
          <a:prstGeom prst="cloudCallout">
            <a:avLst>
              <a:gd name="adj1" fmla="val -20833"/>
              <a:gd name="adj2" fmla="val 62500"/>
            </a:avLst>
          </a:prstGeom>
          <a:noFill/>
          <a:ln w="25400" cap="flat" cmpd="sng">
            <a:solidFill>
              <a:srgbClr val="55886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2200" y="1600200"/>
            <a:ext cx="2036763" cy="12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1. What is not suitable in this context?</a:t>
            </a:r>
            <a:endParaRPr sz="3600"/>
          </a:p>
        </p:txBody>
      </p:sp>
      <p:sp>
        <p:nvSpPr>
          <p:cNvPr id="434" name="Google Shape;434;p16"/>
          <p:cNvSpPr/>
          <p:nvPr/>
        </p:nvSpPr>
        <p:spPr>
          <a:xfrm>
            <a:off x="4876800" y="609600"/>
            <a:ext cx="4267200" cy="1506538"/>
          </a:xfrm>
          <a:prstGeom prst="wedgeEllipseCallout">
            <a:avLst>
              <a:gd name="adj1" fmla="val 8812"/>
              <a:gd name="adj2" fmla="val 6198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need your support to fight the Chinese virus! </a:t>
            </a:r>
            <a:endParaRPr/>
          </a:p>
        </p:txBody>
      </p:sp>
      <p:pic>
        <p:nvPicPr>
          <p:cNvPr id="435" name="Google Shape;43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9" y="2420950"/>
            <a:ext cx="5329561" cy="344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25953" y="2420950"/>
            <a:ext cx="3627664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133600"/>
            <a:ext cx="52578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1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2. What is not suitable in this context?</a:t>
            </a:r>
            <a:endParaRPr sz="3600"/>
          </a:p>
        </p:txBody>
      </p:sp>
      <p:pic>
        <p:nvPicPr>
          <p:cNvPr id="444" name="Google Shape;44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0" y="2895600"/>
            <a:ext cx="1362075" cy="20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17"/>
          <p:cNvSpPr/>
          <p:nvPr/>
        </p:nvSpPr>
        <p:spPr>
          <a:xfrm>
            <a:off x="5638800" y="914400"/>
            <a:ext cx="3505200" cy="1600200"/>
          </a:xfrm>
          <a:prstGeom prst="wedgeRoundRectCallout">
            <a:avLst>
              <a:gd name="adj1" fmla="val 18847"/>
              <a:gd name="adj2" fmla="val 71352"/>
              <a:gd name="adj3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Believe me, you’ll gain more if your neighborhood is changed into an industrial area!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8"/>
          <p:cNvSpPr txBox="1">
            <a:spLocks noGrp="1"/>
          </p:cNvSpPr>
          <p:nvPr>
            <p:ph type="body" idx="1"/>
          </p:nvPr>
        </p:nvSpPr>
        <p:spPr>
          <a:xfrm>
            <a:off x="2159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  <p:pic>
        <p:nvPicPr>
          <p:cNvPr id="452" name="Google Shape;45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2133600"/>
            <a:ext cx="6229350" cy="38893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18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3. What is not suitable in this context?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524000"/>
            <a:ext cx="6418263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1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4. What is not suitable in this context?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"/>
          <p:cNvSpPr txBox="1">
            <a:spLocks noGrp="1"/>
          </p:cNvSpPr>
          <p:nvPr>
            <p:ph type="ctrTitle"/>
          </p:nvPr>
        </p:nvSpPr>
        <p:spPr>
          <a:xfrm>
            <a:off x="665085" y="4191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1 - Defining the concept </a:t>
            </a:r>
            <a:endParaRPr/>
          </a:p>
        </p:txBody>
      </p:sp>
      <p:sp>
        <p:nvSpPr>
          <p:cNvPr id="291" name="Google Shape;291;p2"/>
          <p:cNvSpPr txBox="1">
            <a:spLocks noGrp="1"/>
          </p:cNvSpPr>
          <p:nvPr>
            <p:ph type="subTitle" idx="1"/>
          </p:nvPr>
        </p:nvSpPr>
        <p:spPr>
          <a:xfrm>
            <a:off x="-20715" y="13716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A speech designed to change the audience’s </a:t>
            </a:r>
            <a:r>
              <a:rPr lang="en-US" b="1">
                <a:solidFill>
                  <a:srgbClr val="FF0000"/>
                </a:solidFill>
              </a:rPr>
              <a:t>beliefs</a:t>
            </a:r>
            <a:r>
              <a:rPr lang="en-US"/>
              <a:t>, </a:t>
            </a:r>
            <a:r>
              <a:rPr lang="en-US" b="1">
                <a:solidFill>
                  <a:srgbClr val="FF0000"/>
                </a:solidFill>
              </a:rPr>
              <a:t>attitudes</a:t>
            </a:r>
            <a:r>
              <a:rPr lang="en-US"/>
              <a:t> or </a:t>
            </a:r>
            <a:r>
              <a:rPr lang="en-US" b="1">
                <a:solidFill>
                  <a:srgbClr val="FF0000"/>
                </a:solidFill>
              </a:rPr>
              <a:t>actions</a:t>
            </a:r>
            <a:r>
              <a:rPr lang="en-US"/>
              <a:t>.</a:t>
            </a:r>
            <a:endParaRPr/>
          </a:p>
        </p:txBody>
      </p:sp>
      <p:sp>
        <p:nvSpPr>
          <p:cNvPr id="292" name="Google Shape;292;p2"/>
          <p:cNvSpPr/>
          <p:nvPr/>
        </p:nvSpPr>
        <p:spPr>
          <a:xfrm>
            <a:off x="0" y="26066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2" descr="concierge_podium_writing_reservations_md_w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0" y="3200400"/>
            <a:ext cx="1960563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676400"/>
            <a:ext cx="7613650" cy="3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2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5. What is not suitable in this context?</a:t>
            </a:r>
            <a:endParaRPr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1"/>
          <p:cNvSpPr/>
          <p:nvPr/>
        </p:nvSpPr>
        <p:spPr>
          <a:xfrm>
            <a:off x="0" y="23320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1"/>
          <p:cNvSpPr txBox="1"/>
          <p:nvPr/>
        </p:nvSpPr>
        <p:spPr>
          <a:xfrm>
            <a:off x="762000" y="685800"/>
            <a:ext cx="7467600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ITEMS TO CONSIDER:</a:t>
            </a:r>
            <a:endParaRPr/>
          </a:p>
        </p:txBody>
      </p:sp>
      <p:sp>
        <p:nvSpPr>
          <p:cNvPr id="474" name="Google Shape;474;p21"/>
          <p:cNvSpPr txBox="1"/>
          <p:nvPr/>
        </p:nvSpPr>
        <p:spPr>
          <a:xfrm>
            <a:off x="381000" y="1600200"/>
            <a:ext cx="2514600" cy="455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Background: </a:t>
            </a:r>
            <a:endParaRPr/>
          </a:p>
          <a:p>
            <a:pPr marL="342900" marR="0" lvl="0" indent="-215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Needs: 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Knowledge level: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Attitude: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Environment: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1"/>
          <p:cNvSpPr txBox="1"/>
          <p:nvPr/>
        </p:nvSpPr>
        <p:spPr>
          <a:xfrm>
            <a:off x="3962400" y="1524000"/>
            <a:ext cx="4495800" cy="455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age, gender, race, religion,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language… of audience. 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out what they need, not what you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 they need.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Whether or not to use technical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language, abbreviations, etc. 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they negative or positive about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topic? Or mixed?  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if conditions (physical and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psychological) affect your audience </a:t>
            </a:r>
            <a:endParaRPr/>
          </a:p>
        </p:txBody>
      </p:sp>
      <p:cxnSp>
        <p:nvCxnSpPr>
          <p:cNvPr id="476" name="Google Shape;476;p21"/>
          <p:cNvCxnSpPr/>
          <p:nvPr/>
        </p:nvCxnSpPr>
        <p:spPr>
          <a:xfrm>
            <a:off x="2895600" y="1752600"/>
            <a:ext cx="99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7" name="Google Shape;477;p21"/>
          <p:cNvCxnSpPr/>
          <p:nvPr/>
        </p:nvCxnSpPr>
        <p:spPr>
          <a:xfrm>
            <a:off x="2895600" y="2667000"/>
            <a:ext cx="99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8" name="Google Shape;478;p21"/>
          <p:cNvCxnSpPr/>
          <p:nvPr/>
        </p:nvCxnSpPr>
        <p:spPr>
          <a:xfrm>
            <a:off x="2971800" y="3657600"/>
            <a:ext cx="99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9" name="Google Shape;479;p21"/>
          <p:cNvCxnSpPr/>
          <p:nvPr/>
        </p:nvCxnSpPr>
        <p:spPr>
          <a:xfrm>
            <a:off x="2971800" y="5410200"/>
            <a:ext cx="99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0" name="Google Shape;480;p21"/>
          <p:cNvCxnSpPr/>
          <p:nvPr/>
        </p:nvCxnSpPr>
        <p:spPr>
          <a:xfrm>
            <a:off x="2971800" y="4495800"/>
            <a:ext cx="99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>
    <p:split orient="vert"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2"/>
          <p:cNvSpPr txBox="1">
            <a:spLocks noGrp="1"/>
          </p:cNvSpPr>
          <p:nvPr>
            <p:ph type="body" idx="1"/>
          </p:nvPr>
        </p:nvSpPr>
        <p:spPr>
          <a:xfrm>
            <a:off x="76200" y="1524000"/>
            <a:ext cx="91440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Analyzing the audience (focusing on </a:t>
            </a:r>
            <a:r>
              <a:rPr lang="en-US" sz="2800" b="1" u="sng"/>
              <a:t>their</a:t>
            </a:r>
            <a:r>
              <a:rPr lang="en-US" sz="2800"/>
              <a:t> </a:t>
            </a:r>
            <a:r>
              <a:rPr lang="en-US" sz="2800" b="1"/>
              <a:t>benefits</a:t>
            </a:r>
            <a:r>
              <a:rPr lang="en-US" sz="2800"/>
              <a:t>)</a:t>
            </a:r>
            <a:endParaRPr sz="2800"/>
          </a:p>
          <a:p>
            <a:pPr marL="342900" lvl="0" indent="-342900" algn="l" rtl="0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Determining the </a:t>
            </a:r>
            <a:r>
              <a:rPr lang="en-US" sz="2800" b="1"/>
              <a:t>purpose </a:t>
            </a:r>
            <a:r>
              <a:rPr lang="en-US" sz="2800"/>
              <a:t>of the speech</a:t>
            </a:r>
            <a:endParaRPr/>
          </a:p>
          <a:p>
            <a:pPr marL="342900" lvl="0" indent="-342900" algn="l" rtl="0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Shaping and sharpening the </a:t>
            </a:r>
            <a:r>
              <a:rPr lang="en-US" sz="2800" b="1"/>
              <a:t>central idea (points)</a:t>
            </a:r>
            <a:endParaRPr sz="2800" b="1"/>
          </a:p>
          <a:p>
            <a:pPr marL="342900" lvl="0" indent="-342900" algn="l" rtl="0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Outlining the central idea in a well-structured </a:t>
            </a:r>
            <a:r>
              <a:rPr lang="en-US" sz="2800" b="1"/>
              <a:t>Preview</a:t>
            </a:r>
            <a:endParaRPr sz="2800"/>
          </a:p>
        </p:txBody>
      </p:sp>
      <p:sp>
        <p:nvSpPr>
          <p:cNvPr id="486" name="Google Shape;486;p22"/>
          <p:cNvSpPr txBox="1"/>
          <p:nvPr/>
        </p:nvSpPr>
        <p:spPr>
          <a:xfrm>
            <a:off x="381000" y="381000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 3: DEALING WITH THE TOPIC</a:t>
            </a:r>
            <a:endParaRPr/>
          </a:p>
        </p:txBody>
      </p:sp>
      <p:sp>
        <p:nvSpPr>
          <p:cNvPr id="487" name="Google Shape;487;p22"/>
          <p:cNvSpPr txBox="1"/>
          <p:nvPr/>
        </p:nvSpPr>
        <p:spPr>
          <a:xfrm>
            <a:off x="492369" y="5149334"/>
            <a:ext cx="838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organization for persuasive speech: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Problem-Solution-Effect/Impact </a:t>
            </a:r>
            <a:endParaRPr/>
          </a:p>
        </p:txBody>
      </p:sp>
      <p:sp>
        <p:nvSpPr>
          <p:cNvPr id="488" name="Google Shape;488;p22"/>
          <p:cNvSpPr txBox="1"/>
          <p:nvPr/>
        </p:nvSpPr>
        <p:spPr>
          <a:xfrm>
            <a:off x="477129" y="5797006"/>
            <a:ext cx="838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way to express this organization: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Position-Action-Benefit</a:t>
            </a:r>
            <a:endParaRPr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3"/>
          <p:cNvSpPr txBox="1">
            <a:spLocks noGrp="1"/>
          </p:cNvSpPr>
          <p:nvPr>
            <p:ph type="body" idx="4294967295"/>
          </p:nvPr>
        </p:nvSpPr>
        <p:spPr>
          <a:xfrm>
            <a:off x="457200" y="1676401"/>
            <a:ext cx="7772400" cy="68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8257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POSITION - ACTION - BENEFIT</a:t>
            </a:r>
            <a:endParaRPr/>
          </a:p>
        </p:txBody>
      </p:sp>
      <p:sp>
        <p:nvSpPr>
          <p:cNvPr id="494" name="Google Shape;494;p23"/>
          <p:cNvSpPr/>
          <p:nvPr/>
        </p:nvSpPr>
        <p:spPr>
          <a:xfrm>
            <a:off x="-152400" y="457200"/>
            <a:ext cx="9296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Basic Organization of a Persuasive Speech</a:t>
            </a:r>
            <a:endParaRPr/>
          </a:p>
        </p:txBody>
      </p:sp>
      <p:sp>
        <p:nvSpPr>
          <p:cNvPr id="495" name="Google Shape;495;p23"/>
          <p:cNvSpPr txBox="1"/>
          <p:nvPr/>
        </p:nvSpPr>
        <p:spPr>
          <a:xfrm>
            <a:off x="261891" y="3147277"/>
            <a:ext cx="8620218" cy="2239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Raise a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audience to see the need to change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Show the audience the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how to change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the audience if they change </a:t>
            </a:r>
            <a:endParaRPr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4"/>
          <p:cNvSpPr txBox="1">
            <a:spLocks noGrp="1"/>
          </p:cNvSpPr>
          <p:nvPr>
            <p:ph type="title" idx="4294967295"/>
          </p:nvPr>
        </p:nvSpPr>
        <p:spPr>
          <a:xfrm>
            <a:off x="1524000" y="304800"/>
            <a:ext cx="77724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Activity: Sort out three elements</a:t>
            </a:r>
            <a:endParaRPr/>
          </a:p>
        </p:txBody>
      </p:sp>
      <p:sp>
        <p:nvSpPr>
          <p:cNvPr id="501" name="Google Shape;501;p24"/>
          <p:cNvSpPr txBox="1">
            <a:spLocks noGrp="1"/>
          </p:cNvSpPr>
          <p:nvPr>
            <p:ph type="body" idx="4294967295"/>
          </p:nvPr>
        </p:nvSpPr>
        <p:spPr>
          <a:xfrm>
            <a:off x="228600" y="1219200"/>
            <a:ext cx="8839200" cy="4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825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u="sng"/>
              <a:t>Task</a:t>
            </a:r>
            <a:r>
              <a:rPr lang="en-US" sz="2400"/>
              <a:t>: Persuade your university to invest in a new computer system at the library. </a:t>
            </a:r>
            <a:endParaRPr/>
          </a:p>
          <a:p>
            <a:pPr marL="42545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library should install a new computer system with advanced functions. </a:t>
            </a:r>
            <a:endParaRPr/>
          </a:p>
          <a:p>
            <a:pPr marL="42545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Using the new system, the library staff and students will work much more efficiently and save a lot of time. </a:t>
            </a:r>
            <a:endParaRPr/>
          </a:p>
          <a:p>
            <a:pPr marL="42545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library of our campus needs to be upgraded.  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/>
          </a:p>
        </p:txBody>
      </p:sp>
    </p:spTree>
  </p:cSld>
  <p:clrMapOvr>
    <a:masterClrMapping/>
  </p:clrMapOvr>
  <p:transition spd="slow">
    <p:newsfla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5"/>
          <p:cNvSpPr txBox="1"/>
          <p:nvPr/>
        </p:nvSpPr>
        <p:spPr>
          <a:xfrm>
            <a:off x="304800" y="2247656"/>
            <a:ext cx="33528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8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5"/>
          <p:cNvSpPr txBox="1"/>
          <p:nvPr/>
        </p:nvSpPr>
        <p:spPr>
          <a:xfrm>
            <a:off x="476250" y="3575603"/>
            <a:ext cx="381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Central points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5"/>
          <p:cNvSpPr/>
          <p:nvPr/>
        </p:nvSpPr>
        <p:spPr>
          <a:xfrm>
            <a:off x="1020763" y="2941638"/>
            <a:ext cx="700087" cy="487362"/>
          </a:xfrm>
          <a:prstGeom prst="downArrow">
            <a:avLst>
              <a:gd name="adj1" fmla="val 50000"/>
              <a:gd name="adj2" fmla="val 275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5"/>
          <p:cNvSpPr txBox="1"/>
          <p:nvPr/>
        </p:nvSpPr>
        <p:spPr>
          <a:xfrm>
            <a:off x="398463" y="149692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 3: DEALING WITH THE TOPIC</a:t>
            </a:r>
            <a:endParaRPr/>
          </a:p>
        </p:txBody>
      </p:sp>
      <p:sp>
        <p:nvSpPr>
          <p:cNvPr id="511" name="Google Shape;511;p25"/>
          <p:cNvSpPr txBox="1"/>
          <p:nvPr/>
        </p:nvSpPr>
        <p:spPr>
          <a:xfrm>
            <a:off x="3886200" y="2100263"/>
            <a:ext cx="4953000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change your audience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belief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attitude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			</a:t>
            </a:r>
            <a:endParaRPr sz="28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5"/>
          <p:cNvSpPr txBox="1"/>
          <p:nvPr/>
        </p:nvSpPr>
        <p:spPr>
          <a:xfrm>
            <a:off x="3922713" y="3484563"/>
            <a:ext cx="4945062" cy="89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Draft the three points you will present to audience</a:t>
            </a: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8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5"/>
          <p:cNvSpPr txBox="1"/>
          <p:nvPr/>
        </p:nvSpPr>
        <p:spPr>
          <a:xfrm>
            <a:off x="476250" y="990600"/>
            <a:ext cx="424815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Audience 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8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5"/>
          <p:cNvSpPr/>
          <p:nvPr/>
        </p:nvSpPr>
        <p:spPr>
          <a:xfrm>
            <a:off x="1052513" y="1604963"/>
            <a:ext cx="638175" cy="514350"/>
          </a:xfrm>
          <a:prstGeom prst="downArrow">
            <a:avLst>
              <a:gd name="adj1" fmla="val 50000"/>
              <a:gd name="adj2" fmla="val 275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5"/>
          <p:cNvSpPr txBox="1"/>
          <p:nvPr/>
        </p:nvSpPr>
        <p:spPr>
          <a:xfrm>
            <a:off x="3792538" y="954088"/>
            <a:ext cx="5046662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will listen to your speech</a:t>
            </a: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			</a:t>
            </a:r>
            <a:endParaRPr sz="28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5"/>
          <p:cNvSpPr txBox="1"/>
          <p:nvPr/>
        </p:nvSpPr>
        <p:spPr>
          <a:xfrm>
            <a:off x="476250" y="4924549"/>
            <a:ext cx="381000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Preview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.</a:t>
            </a:r>
            <a:endParaRPr/>
          </a:p>
        </p:txBody>
      </p:sp>
      <p:sp>
        <p:nvSpPr>
          <p:cNvPr id="517" name="Google Shape;517;p25"/>
          <p:cNvSpPr/>
          <p:nvPr/>
        </p:nvSpPr>
        <p:spPr>
          <a:xfrm>
            <a:off x="1020763" y="4291013"/>
            <a:ext cx="700087" cy="488950"/>
          </a:xfrm>
          <a:prstGeom prst="downArrow">
            <a:avLst>
              <a:gd name="adj1" fmla="val 50000"/>
              <a:gd name="adj2" fmla="val 275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5"/>
          <p:cNvSpPr txBox="1"/>
          <p:nvPr/>
        </p:nvSpPr>
        <p:spPr>
          <a:xfrm>
            <a:off x="3922713" y="4800600"/>
            <a:ext cx="4945062" cy="89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Introduce what you will actually say in the Introduction</a:t>
            </a: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8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6"/>
          <p:cNvSpPr txBox="1"/>
          <p:nvPr/>
        </p:nvSpPr>
        <p:spPr>
          <a:xfrm>
            <a:off x="381000" y="2390775"/>
            <a:ext cx="33528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8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6"/>
          <p:cNvSpPr txBox="1"/>
          <p:nvPr/>
        </p:nvSpPr>
        <p:spPr>
          <a:xfrm>
            <a:off x="346075" y="3486150"/>
            <a:ext cx="3810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Central points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.</a:t>
            </a:r>
            <a:endParaRPr/>
          </a:p>
        </p:txBody>
      </p:sp>
      <p:sp>
        <p:nvSpPr>
          <p:cNvPr id="526" name="Google Shape;526;p26"/>
          <p:cNvSpPr txBox="1"/>
          <p:nvPr/>
        </p:nvSpPr>
        <p:spPr>
          <a:xfrm>
            <a:off x="685800" y="22225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CHEATING IN THE EXAM – A STONE KILLING TWO BIRDS ☺ </a:t>
            </a:r>
            <a:endParaRPr sz="20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6"/>
          <p:cNvSpPr txBox="1"/>
          <p:nvPr/>
        </p:nvSpPr>
        <p:spPr>
          <a:xfrm>
            <a:off x="2930045" y="2093174"/>
            <a:ext cx="5528155" cy="142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persuade my friends to change their action in the exam!							</a:t>
            </a:r>
            <a:endParaRPr/>
          </a:p>
        </p:txBody>
      </p:sp>
      <p:sp>
        <p:nvSpPr>
          <p:cNvPr id="528" name="Google Shape;528;p26"/>
          <p:cNvSpPr txBox="1"/>
          <p:nvPr/>
        </p:nvSpPr>
        <p:spPr>
          <a:xfrm>
            <a:off x="2958897" y="3453648"/>
            <a:ext cx="57197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Why, 2) How, 3) What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529" name="Google Shape;529;p26"/>
          <p:cNvSpPr txBox="1"/>
          <p:nvPr/>
        </p:nvSpPr>
        <p:spPr>
          <a:xfrm>
            <a:off x="476250" y="990600"/>
            <a:ext cx="424815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Audience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8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6"/>
          <p:cNvSpPr txBox="1"/>
          <p:nvPr/>
        </p:nvSpPr>
        <p:spPr>
          <a:xfrm>
            <a:off x="3078162" y="1050208"/>
            <a:ext cx="5638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 students						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8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6"/>
          <p:cNvSpPr txBox="1"/>
          <p:nvPr/>
        </p:nvSpPr>
        <p:spPr>
          <a:xfrm>
            <a:off x="346075" y="4953000"/>
            <a:ext cx="254952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Preview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</p:txBody>
      </p:sp>
      <p:sp>
        <p:nvSpPr>
          <p:cNvPr id="532" name="Google Shape;532;p26"/>
          <p:cNvSpPr txBox="1"/>
          <p:nvPr/>
        </p:nvSpPr>
        <p:spPr>
          <a:xfrm>
            <a:off x="3078162" y="4661267"/>
            <a:ext cx="57197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533" name="Google Shape;533;p26"/>
          <p:cNvSpPr txBox="1"/>
          <p:nvPr/>
        </p:nvSpPr>
        <p:spPr>
          <a:xfrm>
            <a:off x="2885657" y="4459504"/>
            <a:ext cx="61059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my speech today, I’ll show you </a:t>
            </a: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regretful it is if we don’t cheat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least once in our student life. Then, I’ll show you </a:t>
            </a: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get over any exam with ease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Last, I’ll show you </a:t>
            </a: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u="sng">
                <a:solidFill>
                  <a:schemeClr val="dk1"/>
                </a:solidFill>
              </a:rPr>
              <a:t>worthy rewards </a:t>
            </a: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cheating can offer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6"/>
          <p:cNvSpPr/>
          <p:nvPr/>
        </p:nvSpPr>
        <p:spPr>
          <a:xfrm>
            <a:off x="1052513" y="1604963"/>
            <a:ext cx="638175" cy="514350"/>
          </a:xfrm>
          <a:prstGeom prst="downArrow">
            <a:avLst>
              <a:gd name="adj1" fmla="val 50000"/>
              <a:gd name="adj2" fmla="val 275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6"/>
          <p:cNvSpPr/>
          <p:nvPr/>
        </p:nvSpPr>
        <p:spPr>
          <a:xfrm>
            <a:off x="978349" y="2923483"/>
            <a:ext cx="638175" cy="514350"/>
          </a:xfrm>
          <a:prstGeom prst="downArrow">
            <a:avLst>
              <a:gd name="adj1" fmla="val 50000"/>
              <a:gd name="adj2" fmla="val 275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6"/>
          <p:cNvSpPr/>
          <p:nvPr/>
        </p:nvSpPr>
        <p:spPr>
          <a:xfrm>
            <a:off x="914400" y="4267200"/>
            <a:ext cx="638175" cy="514350"/>
          </a:xfrm>
          <a:prstGeom prst="downArrow">
            <a:avLst>
              <a:gd name="adj1" fmla="val 50000"/>
              <a:gd name="adj2" fmla="val 275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7"/>
          <p:cNvSpPr txBox="1">
            <a:spLocks noGrp="1"/>
          </p:cNvSpPr>
          <p:nvPr>
            <p:ph type="body" idx="4294967295"/>
          </p:nvPr>
        </p:nvSpPr>
        <p:spPr>
          <a:xfrm>
            <a:off x="285750" y="1917150"/>
            <a:ext cx="8572500" cy="1058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25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Topic: Persuade </a:t>
            </a:r>
            <a:r>
              <a:rPr lang="en-US" sz="2000" b="1"/>
              <a:t>your University/School/Department </a:t>
            </a:r>
            <a:r>
              <a:rPr lang="en-US" sz="2000"/>
              <a:t>to organize a meaningful event when the year is coming to the end.</a:t>
            </a:r>
            <a:endParaRPr/>
          </a:p>
        </p:txBody>
      </p:sp>
      <p:sp>
        <p:nvSpPr>
          <p:cNvPr id="543" name="Google Shape;543;p27"/>
          <p:cNvSpPr txBox="1"/>
          <p:nvPr/>
        </p:nvSpPr>
        <p:spPr>
          <a:xfrm>
            <a:off x="190500" y="3200400"/>
            <a:ext cx="8458200" cy="253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Your work includes two parts: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Discuss an outline of three points:</a:t>
            </a:r>
            <a:endParaRPr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 1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Position/Problem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need to change</a:t>
            </a:r>
            <a:endParaRPr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 2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Action/Solution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How to change </a:t>
            </a:r>
            <a:endParaRPr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 3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Benefit/Impact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What if the audience change  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Complete the planning template </a:t>
            </a:r>
            <a:endParaRPr/>
          </a:p>
        </p:txBody>
      </p:sp>
      <p:sp>
        <p:nvSpPr>
          <p:cNvPr id="544" name="Google Shape;544;p27"/>
          <p:cNvSpPr txBox="1"/>
          <p:nvPr/>
        </p:nvSpPr>
        <p:spPr>
          <a:xfrm>
            <a:off x="381000" y="76200"/>
            <a:ext cx="83820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Discuss a Position-Action-Benefit (or Problem/Solution/Impact) outline, then fill the planning template with an interesting title, target  audience, purpose, outlined points, and a complete three-point preview. </a:t>
            </a:r>
            <a:r>
              <a:rPr lang="en-US" sz="1800">
                <a:solidFill>
                  <a:schemeClr val="dk1"/>
                </a:solidFill>
              </a:rPr>
              <a:t>Plan three support details for Point 1.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newsfla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8"/>
          <p:cNvSpPr txBox="1"/>
          <p:nvPr/>
        </p:nvSpPr>
        <p:spPr>
          <a:xfrm>
            <a:off x="450191" y="2278669"/>
            <a:ext cx="33528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8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8"/>
          <p:cNvSpPr txBox="1"/>
          <p:nvPr/>
        </p:nvSpPr>
        <p:spPr>
          <a:xfrm>
            <a:off x="346075" y="3486150"/>
            <a:ext cx="3810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Central points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.</a:t>
            </a:r>
            <a:endParaRPr/>
          </a:p>
        </p:txBody>
      </p:sp>
      <p:sp>
        <p:nvSpPr>
          <p:cNvPr id="552" name="Google Shape;552;p28"/>
          <p:cNvSpPr txBox="1"/>
          <p:nvPr/>
        </p:nvSpPr>
        <p:spPr>
          <a:xfrm>
            <a:off x="685800" y="22225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INTERESTING TITLE</a:t>
            </a:r>
            <a:endParaRPr/>
          </a:p>
        </p:txBody>
      </p:sp>
      <p:sp>
        <p:nvSpPr>
          <p:cNvPr id="553" name="Google Shape;553;p28"/>
          <p:cNvSpPr txBox="1"/>
          <p:nvPr/>
        </p:nvSpPr>
        <p:spPr>
          <a:xfrm>
            <a:off x="2930045" y="2093174"/>
            <a:ext cx="5528155" cy="95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						</a:t>
            </a:r>
            <a:endParaRPr/>
          </a:p>
        </p:txBody>
      </p:sp>
      <p:sp>
        <p:nvSpPr>
          <p:cNvPr id="554" name="Google Shape;554;p28"/>
          <p:cNvSpPr txBox="1"/>
          <p:nvPr/>
        </p:nvSpPr>
        <p:spPr>
          <a:xfrm>
            <a:off x="2958897" y="3453648"/>
            <a:ext cx="57197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555" name="Google Shape;555;p28"/>
          <p:cNvSpPr txBox="1"/>
          <p:nvPr/>
        </p:nvSpPr>
        <p:spPr>
          <a:xfrm>
            <a:off x="476250" y="990600"/>
            <a:ext cx="424815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Audience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8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8"/>
          <p:cNvSpPr txBox="1"/>
          <p:nvPr/>
        </p:nvSpPr>
        <p:spPr>
          <a:xfrm>
            <a:off x="3078162" y="1050208"/>
            <a:ext cx="5638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						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8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8"/>
          <p:cNvSpPr txBox="1"/>
          <p:nvPr/>
        </p:nvSpPr>
        <p:spPr>
          <a:xfrm>
            <a:off x="346075" y="4953000"/>
            <a:ext cx="254952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Preview</a:t>
            </a: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</p:txBody>
      </p:sp>
      <p:sp>
        <p:nvSpPr>
          <p:cNvPr id="558" name="Google Shape;558;p28"/>
          <p:cNvSpPr txBox="1"/>
          <p:nvPr/>
        </p:nvSpPr>
        <p:spPr>
          <a:xfrm>
            <a:off x="3078162" y="4661267"/>
            <a:ext cx="57197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559" name="Google Shape;559;p28"/>
          <p:cNvSpPr txBox="1"/>
          <p:nvPr/>
        </p:nvSpPr>
        <p:spPr>
          <a:xfrm>
            <a:off x="2930045" y="4837721"/>
            <a:ext cx="6105943" cy="49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8"/>
          <p:cNvSpPr/>
          <p:nvPr/>
        </p:nvSpPr>
        <p:spPr>
          <a:xfrm>
            <a:off x="1052513" y="1604963"/>
            <a:ext cx="638175" cy="514350"/>
          </a:xfrm>
          <a:prstGeom prst="downArrow">
            <a:avLst>
              <a:gd name="adj1" fmla="val 50000"/>
              <a:gd name="adj2" fmla="val 275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8"/>
          <p:cNvSpPr/>
          <p:nvPr/>
        </p:nvSpPr>
        <p:spPr>
          <a:xfrm>
            <a:off x="1008452" y="2881582"/>
            <a:ext cx="638175" cy="514350"/>
          </a:xfrm>
          <a:prstGeom prst="downArrow">
            <a:avLst>
              <a:gd name="adj1" fmla="val 50000"/>
              <a:gd name="adj2" fmla="val 275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8"/>
          <p:cNvSpPr/>
          <p:nvPr/>
        </p:nvSpPr>
        <p:spPr>
          <a:xfrm>
            <a:off x="914400" y="4273300"/>
            <a:ext cx="638175" cy="514350"/>
          </a:xfrm>
          <a:prstGeom prst="downArrow">
            <a:avLst>
              <a:gd name="adj1" fmla="val 50000"/>
              <a:gd name="adj2" fmla="val 275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8"/>
          <p:cNvSpPr txBox="1"/>
          <p:nvPr/>
        </p:nvSpPr>
        <p:spPr>
          <a:xfrm>
            <a:off x="228600" y="222250"/>
            <a:ext cx="13239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Planning</a:t>
            </a:r>
            <a:endParaRPr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9"/>
          <p:cNvSpPr txBox="1"/>
          <p:nvPr/>
        </p:nvSpPr>
        <p:spPr>
          <a:xfrm>
            <a:off x="457200" y="228600"/>
            <a:ext cx="5638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chemeClr val="dk1"/>
                </a:solidFill>
              </a:rPr>
              <a:t>Point 1</a:t>
            </a:r>
            <a:r>
              <a:rPr lang="en-US" sz="3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39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9"/>
          <p:cNvSpPr txBox="1"/>
          <p:nvPr/>
        </p:nvSpPr>
        <p:spPr>
          <a:xfrm>
            <a:off x="3078162" y="4661267"/>
            <a:ext cx="57197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4124C5-72EB-2D0F-45F2-B1EA7918230E}"/>
              </a:ext>
            </a:extLst>
          </p:cNvPr>
          <p:cNvSpPr txBox="1"/>
          <p:nvPr/>
        </p:nvSpPr>
        <p:spPr>
          <a:xfrm>
            <a:off x="647114" y="1575582"/>
            <a:ext cx="81508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 three supporting details:</a:t>
            </a:r>
          </a:p>
          <a:p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Example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Statistics 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Testimony </a:t>
            </a:r>
            <a:endParaRPr lang="en-US" dirty="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"/>
          <p:cNvSpPr txBox="1">
            <a:spLocks noGrp="1"/>
          </p:cNvSpPr>
          <p:nvPr>
            <p:ph type="subTitle" idx="1"/>
          </p:nvPr>
        </p:nvSpPr>
        <p:spPr>
          <a:xfrm>
            <a:off x="533400" y="1752600"/>
            <a:ext cx="8153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To be </a:t>
            </a:r>
            <a:r>
              <a:rPr lang="en-US" u="sng"/>
              <a:t>persuasive</a:t>
            </a:r>
            <a:r>
              <a:rPr lang="en-US"/>
              <a:t>, we must be </a:t>
            </a:r>
            <a:r>
              <a:rPr lang="en-US" u="sng"/>
              <a:t>believable</a:t>
            </a:r>
            <a:r>
              <a:rPr lang="en-US"/>
              <a:t>. To be believable, we must be </a:t>
            </a:r>
            <a:r>
              <a:rPr lang="en-US" u="sng"/>
              <a:t>credible</a:t>
            </a:r>
            <a:r>
              <a:rPr lang="en-US"/>
              <a:t>. To be credible, we must be </a:t>
            </a:r>
            <a:r>
              <a:rPr lang="en-US" u="sng"/>
              <a:t>truthful</a:t>
            </a:r>
            <a:r>
              <a:rPr lang="en-US"/>
              <a:t>. 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i="1"/>
              <a:t>					Helmut Walters </a:t>
            </a:r>
            <a:endParaRPr/>
          </a:p>
        </p:txBody>
      </p:sp>
      <p:sp>
        <p:nvSpPr>
          <p:cNvPr id="300" name="Google Shape;300;p3"/>
          <p:cNvSpPr/>
          <p:nvPr/>
        </p:nvSpPr>
        <p:spPr>
          <a:xfrm>
            <a:off x="0" y="26066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"/>
          <p:cNvSpPr txBox="1"/>
          <p:nvPr/>
        </p:nvSpPr>
        <p:spPr>
          <a:xfrm>
            <a:off x="152400" y="0"/>
            <a:ext cx="8915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can we be persuasive?</a:t>
            </a:r>
            <a:r>
              <a:rPr lang="en-US"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1"/>
          <p:cNvSpPr txBox="1"/>
          <p:nvPr/>
        </p:nvSpPr>
        <p:spPr>
          <a:xfrm>
            <a:off x="591375" y="877730"/>
            <a:ext cx="769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to submit: </a:t>
            </a:r>
            <a:endParaRPr/>
          </a:p>
        </p:txBody>
      </p:sp>
      <p:sp>
        <p:nvSpPr>
          <p:cNvPr id="576" name="Google Shape;576;p31"/>
          <p:cNvSpPr txBox="1"/>
          <p:nvPr/>
        </p:nvSpPr>
        <p:spPr>
          <a:xfrm>
            <a:off x="853425" y="1706875"/>
            <a:ext cx="769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https://drive.google.com/drive/folders/1tw3hv0cXGhXTdlPeBZeXn_EFEN-h28Ns?usp=sharing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915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Informative vs. Persuasive Speech</a:t>
            </a:r>
            <a:endParaRPr/>
          </a:p>
        </p:txBody>
      </p:sp>
      <p:sp>
        <p:nvSpPr>
          <p:cNvPr id="307" name="Google Shape;307;p4"/>
          <p:cNvSpPr/>
          <p:nvPr/>
        </p:nvSpPr>
        <p:spPr>
          <a:xfrm>
            <a:off x="2971800" y="1828800"/>
            <a:ext cx="2312988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Informative Speech</a:t>
            </a:r>
            <a:endParaRPr/>
          </a:p>
        </p:txBody>
      </p:sp>
      <p:sp>
        <p:nvSpPr>
          <p:cNvPr id="308" name="Google Shape;308;p4"/>
          <p:cNvSpPr/>
          <p:nvPr/>
        </p:nvSpPr>
        <p:spPr>
          <a:xfrm>
            <a:off x="6019800" y="1828800"/>
            <a:ext cx="2287588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Persuasive Speech</a:t>
            </a:r>
            <a:endParaRPr/>
          </a:p>
        </p:txBody>
      </p:sp>
      <p:sp>
        <p:nvSpPr>
          <p:cNvPr id="309" name="Google Shape;309;p4"/>
          <p:cNvSpPr/>
          <p:nvPr/>
        </p:nvSpPr>
        <p:spPr>
          <a:xfrm>
            <a:off x="381000" y="2590800"/>
            <a:ext cx="2640013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Speaker’s Intention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10" name="Google Shape;310;p4"/>
          <p:cNvSpPr/>
          <p:nvPr/>
        </p:nvSpPr>
        <p:spPr>
          <a:xfrm>
            <a:off x="304800" y="3657600"/>
            <a:ext cx="22407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Speech’s Purpose</a:t>
            </a:r>
            <a:endParaRPr/>
          </a:p>
        </p:txBody>
      </p:sp>
      <p:sp>
        <p:nvSpPr>
          <p:cNvPr id="311" name="Google Shape;311;p4"/>
          <p:cNvSpPr/>
          <p:nvPr/>
        </p:nvSpPr>
        <p:spPr>
          <a:xfrm>
            <a:off x="304800" y="4800600"/>
            <a:ext cx="20447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Listener’s Effect</a:t>
            </a:r>
            <a:endParaRPr/>
          </a:p>
        </p:txBody>
      </p:sp>
      <p:sp>
        <p:nvSpPr>
          <p:cNvPr id="312" name="Google Shape;312;p4"/>
          <p:cNvSpPr/>
          <p:nvPr/>
        </p:nvSpPr>
        <p:spPr>
          <a:xfrm>
            <a:off x="2895600" y="2514600"/>
            <a:ext cx="25908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9B4670"/>
                </a:solidFill>
                <a:latin typeface="Arial"/>
                <a:ea typeface="Arial"/>
                <a:cs typeface="Arial"/>
                <a:sym typeface="Arial"/>
              </a:rPr>
              <a:t>To increase knowledge</a:t>
            </a:r>
            <a:endParaRPr/>
          </a:p>
        </p:txBody>
      </p:sp>
      <p:sp>
        <p:nvSpPr>
          <p:cNvPr id="313" name="Google Shape;313;p4"/>
          <p:cNvSpPr/>
          <p:nvPr/>
        </p:nvSpPr>
        <p:spPr>
          <a:xfrm>
            <a:off x="6172200" y="2514600"/>
            <a:ext cx="1878013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B4670"/>
                </a:solidFill>
                <a:latin typeface="Arial"/>
                <a:ea typeface="Arial"/>
                <a:cs typeface="Arial"/>
                <a:sym typeface="Arial"/>
              </a:rPr>
              <a:t>To change mind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B4670"/>
                </a:solidFill>
                <a:latin typeface="Arial"/>
                <a:ea typeface="Arial"/>
                <a:cs typeface="Arial"/>
                <a:sym typeface="Arial"/>
              </a:rPr>
              <a:t>or action </a:t>
            </a:r>
            <a:endParaRPr/>
          </a:p>
        </p:txBody>
      </p:sp>
      <p:sp>
        <p:nvSpPr>
          <p:cNvPr id="314" name="Google Shape;314;p4"/>
          <p:cNvSpPr/>
          <p:nvPr/>
        </p:nvSpPr>
        <p:spPr>
          <a:xfrm>
            <a:off x="3048000" y="3657600"/>
            <a:ext cx="2249488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B4670"/>
                </a:solidFill>
                <a:latin typeface="Arial"/>
                <a:ea typeface="Arial"/>
                <a:cs typeface="Arial"/>
                <a:sym typeface="Arial"/>
              </a:rPr>
              <a:t>To define, describe,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B4670"/>
                </a:solidFill>
                <a:latin typeface="Arial"/>
                <a:ea typeface="Arial"/>
                <a:cs typeface="Arial"/>
                <a:sym typeface="Arial"/>
              </a:rPr>
              <a:t>explain, compare</a:t>
            </a:r>
            <a:endParaRPr/>
          </a:p>
        </p:txBody>
      </p:sp>
      <p:sp>
        <p:nvSpPr>
          <p:cNvPr id="315" name="Google Shape;315;p4"/>
          <p:cNvSpPr/>
          <p:nvPr/>
        </p:nvSpPr>
        <p:spPr>
          <a:xfrm>
            <a:off x="6172200" y="3657600"/>
            <a:ext cx="2411413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B4670"/>
                </a:solidFill>
                <a:latin typeface="Arial"/>
                <a:ea typeface="Arial"/>
                <a:cs typeface="Arial"/>
                <a:sym typeface="Arial"/>
              </a:rPr>
              <a:t>To influence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B4670"/>
                </a:solidFill>
                <a:latin typeface="Arial"/>
                <a:ea typeface="Arial"/>
                <a:cs typeface="Arial"/>
                <a:sym typeface="Arial"/>
              </a:rPr>
              <a:t>audience’s responses</a:t>
            </a:r>
            <a:endParaRPr/>
          </a:p>
        </p:txBody>
      </p:sp>
      <p:sp>
        <p:nvSpPr>
          <p:cNvPr id="316" name="Google Shape;316;p4"/>
          <p:cNvSpPr/>
          <p:nvPr/>
        </p:nvSpPr>
        <p:spPr>
          <a:xfrm>
            <a:off x="3048000" y="4876800"/>
            <a:ext cx="1620838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B4670"/>
                </a:solidFill>
                <a:latin typeface="Arial"/>
                <a:ea typeface="Arial"/>
                <a:cs typeface="Arial"/>
                <a:sym typeface="Arial"/>
              </a:rPr>
              <a:t>To know more</a:t>
            </a:r>
            <a:endParaRPr/>
          </a:p>
        </p:txBody>
      </p:sp>
      <p:sp>
        <p:nvSpPr>
          <p:cNvPr id="317" name="Google Shape;317;p4"/>
          <p:cNvSpPr/>
          <p:nvPr/>
        </p:nvSpPr>
        <p:spPr>
          <a:xfrm>
            <a:off x="6096000" y="4876800"/>
            <a:ext cx="3048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B4670"/>
                </a:solidFill>
                <a:latin typeface="Arial"/>
                <a:ea typeface="Arial"/>
                <a:cs typeface="Arial"/>
                <a:sym typeface="Arial"/>
              </a:rPr>
              <a:t>To think or act differently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80772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Persuasive speeches deal with three different questions:</a:t>
            </a:r>
            <a:endParaRPr/>
          </a:p>
        </p:txBody>
      </p:sp>
      <p:sp>
        <p:nvSpPr>
          <p:cNvPr id="323" name="Google Shape;323;p5"/>
          <p:cNvSpPr txBox="1">
            <a:spLocks noGrp="1"/>
          </p:cNvSpPr>
          <p:nvPr>
            <p:ph type="body" idx="1"/>
          </p:nvPr>
        </p:nvSpPr>
        <p:spPr>
          <a:xfrm>
            <a:off x="2349500" y="2074863"/>
            <a:ext cx="6413500" cy="402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Questions of </a:t>
            </a:r>
            <a:r>
              <a:rPr lang="en-US" u="sng"/>
              <a:t>fact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Questions of </a:t>
            </a:r>
            <a:r>
              <a:rPr lang="en-US" u="sng"/>
              <a:t>value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Questions of </a:t>
            </a:r>
            <a:r>
              <a:rPr lang="en-US" u="sng"/>
              <a:t>policy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Question of Fact</a:t>
            </a:r>
            <a:endParaRPr/>
          </a:p>
        </p:txBody>
      </p:sp>
      <p:sp>
        <p:nvSpPr>
          <p:cNvPr id="330" name="Google Shape;330;p6"/>
          <p:cNvSpPr txBox="1">
            <a:spLocks noGrp="1"/>
          </p:cNvSpPr>
          <p:nvPr>
            <p:ph type="body" idx="1"/>
          </p:nvPr>
        </p:nvSpPr>
        <p:spPr>
          <a:xfrm>
            <a:off x="304800" y="1447800"/>
            <a:ext cx="80010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	</a:t>
            </a:r>
            <a:r>
              <a:rPr lang="en-US" sz="2400"/>
              <a:t>A question about the </a:t>
            </a:r>
            <a:r>
              <a:rPr lang="en-US" sz="2400" u="sng"/>
              <a:t>truth</a:t>
            </a:r>
            <a:r>
              <a:rPr lang="en-US" sz="2400"/>
              <a:t> or </a:t>
            </a:r>
            <a:r>
              <a:rPr lang="en-US" sz="2400" u="sng"/>
              <a:t>falsity</a:t>
            </a:r>
            <a:r>
              <a:rPr lang="en-US" sz="2400"/>
              <a:t> of a statement or an argument. 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Objective evidence is required as proof for persuasion.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 txBox="1">
            <a:spLocks noGrp="1"/>
          </p:cNvSpPr>
          <p:nvPr>
            <p:ph type="title"/>
          </p:nvPr>
        </p:nvSpPr>
        <p:spPr>
          <a:xfrm>
            <a:off x="381000" y="213804"/>
            <a:ext cx="8610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Question of fact 🡪 Objective evidence </a:t>
            </a:r>
            <a:endParaRPr/>
          </a:p>
        </p:txBody>
      </p:sp>
      <p:sp>
        <p:nvSpPr>
          <p:cNvPr id="337" name="Google Shape;337;p7"/>
          <p:cNvSpPr txBox="1"/>
          <p:nvPr/>
        </p:nvSpPr>
        <p:spPr>
          <a:xfrm>
            <a:off x="0" y="1066800"/>
            <a:ext cx="9083675" cy="108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Central idea: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Hoang Sa and Truong Sa archipelagoes belong to Vietnam</a:t>
            </a:r>
            <a:r>
              <a:rPr lang="en-US" sz="2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8" name="Google Shape;338;p7"/>
          <p:cNvGraphicFramePr/>
          <p:nvPr/>
        </p:nvGraphicFramePr>
        <p:xfrm>
          <a:off x="381000" y="2286000"/>
          <a:ext cx="8305800" cy="3413790"/>
        </p:xfrm>
        <a:graphic>
          <a:graphicData uri="http://schemas.openxmlformats.org/drawingml/2006/table">
            <a:tbl>
              <a:tblPr firstRow="1" bandRow="1">
                <a:noFill/>
                <a:tableStyleId>{A6DD8DC7-5004-4FFF-8161-B2CEF9C5CE17}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Evidence 1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0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Ancient map of China did not contain Hoang Sa and Truong Sa.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0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Evidence 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0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Map of</a:t>
                      </a: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Vietnam in 17</a:t>
                      </a:r>
                      <a:r>
                        <a:rPr lang="en-US" sz="1800" u="none" strike="noStrike" cap="none" baseline="30000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 </a:t>
                      </a:r>
                      <a:r>
                        <a:rPr lang="en-US" sz="1800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century mentioned Truong Sa and Hoang Sa as Bãi Cát Dài and Bãi Cát Vàng.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0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Evidence 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0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Under several Nguyen Dynasties, Vietnamese people collected seafood and shipwreck around these two archipelagoes.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0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8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Question of Value</a:t>
            </a:r>
            <a:endParaRPr/>
          </a:p>
        </p:txBody>
      </p:sp>
      <p:sp>
        <p:nvSpPr>
          <p:cNvPr id="344" name="Google Shape;344;p8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610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Questions of value include judgments about: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/>
              <a:t> right or wrong 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/>
              <a:t> good or bad 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/>
              <a:t> moral or immoral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/>
              <a:t> ethical, unethical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9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Question of Value - Example</a:t>
            </a:r>
            <a:endParaRPr/>
          </a:p>
        </p:txBody>
      </p:sp>
      <p:sp>
        <p:nvSpPr>
          <p:cNvPr id="351" name="Google Shape;351;p9"/>
          <p:cNvSpPr txBox="1"/>
          <p:nvPr/>
        </p:nvSpPr>
        <p:spPr>
          <a:xfrm>
            <a:off x="381000" y="1676400"/>
            <a:ext cx="8382000" cy="476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Central idea:		Cheating in the exam is economically 			and mentally advantageous. ☺ </a:t>
            </a:r>
            <a:endParaRPr sz="20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Main points:	     I.</a:t>
            </a:r>
            <a:r>
              <a:rPr lang="en-US" sz="2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No energy is used for studying, so 				time and money are saved.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	     </a:t>
            </a:r>
            <a:r>
              <a:rPr lang="en-US" sz="20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II.</a:t>
            </a:r>
            <a:r>
              <a:rPr lang="en-US" sz="2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No brain cells are damaged, so the mind 			is always fresh.			</a:t>
            </a:r>
            <a:r>
              <a:rPr lang="en-US" sz="24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</p:txBody>
      </p:sp>
      <p:sp>
        <p:nvSpPr>
          <p:cNvPr id="352" name="Google Shape;352;p9"/>
          <p:cNvSpPr txBox="1"/>
          <p:nvPr/>
        </p:nvSpPr>
        <p:spPr>
          <a:xfrm>
            <a:off x="228600" y="943310"/>
            <a:ext cx="8534400" cy="95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 of value are subjective opinions, so they can be more/less persuasive, not right/wrong.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rntion">
  <a:themeElements>
    <a:clrScheme name="carntion 2">
      <a:dk1>
        <a:srgbClr val="000000"/>
      </a:dk1>
      <a:lt1>
        <a:srgbClr val="EDD7E2"/>
      </a:lt1>
      <a:dk2>
        <a:srgbClr val="6E3250"/>
      </a:dk2>
      <a:lt2>
        <a:srgbClr val="E4C2DD"/>
      </a:lt2>
      <a:accent1>
        <a:srgbClr val="75BB8C"/>
      </a:accent1>
      <a:accent2>
        <a:srgbClr val="33CCCC"/>
      </a:accent2>
      <a:accent3>
        <a:srgbClr val="F4E8EE"/>
      </a:accent3>
      <a:accent4>
        <a:srgbClr val="000000"/>
      </a:accent4>
      <a:accent5>
        <a:srgbClr val="BDDAC5"/>
      </a:accent5>
      <a:accent6>
        <a:srgbClr val="2DB9B9"/>
      </a:accent6>
      <a:hlink>
        <a:srgbClr val="5A4BB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1414</Words>
  <Application>Microsoft Office PowerPoint</Application>
  <PresentationFormat>On-screen Show (4:3)</PresentationFormat>
  <Paragraphs>209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Noto Sans Symbols</vt:lpstr>
      <vt:lpstr>Arial</vt:lpstr>
      <vt:lpstr>Tahoma</vt:lpstr>
      <vt:lpstr>Times New Roman</vt:lpstr>
      <vt:lpstr>carntion</vt:lpstr>
      <vt:lpstr>PowerPoint Presentation</vt:lpstr>
      <vt:lpstr>Part 1 - Defining the concept </vt:lpstr>
      <vt:lpstr>PowerPoint Presentation</vt:lpstr>
      <vt:lpstr>Informative vs. Persuasive Speech</vt:lpstr>
      <vt:lpstr>Persuasive speeches deal with three different questions:</vt:lpstr>
      <vt:lpstr>Question of Fact</vt:lpstr>
      <vt:lpstr>Question of fact 🡪 Objective evidence </vt:lpstr>
      <vt:lpstr>Question of Value</vt:lpstr>
      <vt:lpstr>Question of Value - Example</vt:lpstr>
      <vt:lpstr>Questions of Policy</vt:lpstr>
      <vt:lpstr>Passive agreement or immediate action?</vt:lpstr>
      <vt:lpstr>Fact, Value, or Policy?</vt:lpstr>
      <vt:lpstr>PowerPoint Presentation</vt:lpstr>
      <vt:lpstr>PowerPoint Presentation</vt:lpstr>
      <vt:lpstr>No.1 principle of persuasive speech</vt:lpstr>
      <vt:lpstr>1. What is not suitable in this context?</vt:lpstr>
      <vt:lpstr>2. What is not suitable in this context?</vt:lpstr>
      <vt:lpstr>3. What is not suitable in this context?</vt:lpstr>
      <vt:lpstr>4. What is not suitable in this context?</vt:lpstr>
      <vt:lpstr>5. What is not suitable in this context?</vt:lpstr>
      <vt:lpstr>PowerPoint Presentation</vt:lpstr>
      <vt:lpstr>PowerPoint Presentation</vt:lpstr>
      <vt:lpstr>PowerPoint Presentation</vt:lpstr>
      <vt:lpstr>Activity: Sort out three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GD14</cp:lastModifiedBy>
  <cp:revision>1</cp:revision>
  <dcterms:created xsi:type="dcterms:W3CDTF">1601-01-01T00:00:00Z</dcterms:created>
  <dcterms:modified xsi:type="dcterms:W3CDTF">2023-11-29T07:04:16Z</dcterms:modified>
</cp:coreProperties>
</file>