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52" r:id="rId2"/>
    <p:sldId id="350" r:id="rId3"/>
    <p:sldId id="35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C3B6-C470-48C2-8308-96422CD5F9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41D17-1B8C-4052-8940-782365C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7EC-AC97-4EB2-AD0E-9F4CAE0C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79ECF-3F2C-43C4-9A3B-65252560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5724-D689-4766-A367-13043793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FBE8-A437-46C9-BD5C-4F33678B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3F28-7BDB-487B-AF69-EE13825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2FB-E5C6-472B-88EF-352234E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27EC-7FF8-4FB7-83F9-886ECD93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EC3F-A84C-416B-91D9-7C272E72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0880-5CD8-4D70-9BB5-4CA52C2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96D8-9A9D-4D09-B818-CA90EC2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4553-2A6E-40E7-9DEC-436188DD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2B8C0-C71C-4F2A-B48F-CA9663E62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08A-9583-4C90-9937-CBBB698A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215E-6C4D-49BD-9C73-1415340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6B89-B2B8-4989-9669-244E6F1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799-0611-4134-983C-C6EBBFA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6E2D-ED6A-4C20-AFEA-441A9730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E010-C419-45D4-B969-2D3B33D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1EF-B206-40D6-9234-EA06A92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EE5A-AADC-4E56-8719-B8FCE3A5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D417-94C5-4CAA-9C6B-FD61222B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F566-A5B3-4181-8710-7716B016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FBC2-D235-462B-A88E-4D5C878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D1B6-426A-4E0A-9CAB-82B50DEB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2F39-32B6-4624-833F-9B4E365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9102-F64F-459C-B4F5-BCDE1B1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06A0-DB21-48BE-AF78-3CDDC6F02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7254-5DC0-4B20-85DD-C2933143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BB57-8DDE-4D44-AC13-D43CCC3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0D7A-3536-41C4-849E-692A0D63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8070-123C-46F4-B984-E8C4D5F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7EC-8840-4E5E-BBB8-A40D289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2DED-319D-4765-BDC0-AFDBE4A9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70C6-B3E7-4EEB-B4F6-A708E985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7CECA-6E6E-4206-AF13-41F4F4F95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E0F1-5627-4FA1-A2A7-5DD07F23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0F89C-C29C-428E-A0ED-1CB1D7D4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74F23-C98B-4C90-8752-C549E1A7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7AA43-337C-42CF-B482-F9E5A272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A7C1-9D52-4C05-B319-ADEE440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EC0C-ECD2-4254-8EA0-BFDE79C6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FA89-3F42-4055-8F4D-F6FB294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C986-A6CA-47C1-82D7-CF3CE5C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82A00-7CF2-4CD0-93F5-5C2CC3D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7C86C-9C8A-4FBD-9E4C-FA5192C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077C-9303-4F7B-B1F7-50921E2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9267-71A8-47E7-B34A-BBA7A69F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7CD-B2A9-4C8B-974E-FA5A87FB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FC6C-A53A-4B57-9934-A8F4FD0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7C02-65F1-4137-80A4-8CB22729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97CF1-D2B2-4661-A6D2-FB041A9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7892-8879-419C-BA88-EBE40C5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35F-32FE-4124-98F9-B5C60107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ABDAA-4EA3-4062-B1EB-19E68517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F181-4453-4929-9E4C-03DD5ACE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4EE7-DDE8-457E-AEDB-818FD88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E7FC-8E5B-4CC2-8F45-6E1EAE6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2161-EFA3-4F54-83FC-576007C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2938-356F-4939-B850-C46DAF8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9793-99CE-49AE-A23E-EB1E69B9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3939-8533-4A9F-B1AF-9A245565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377D-A26A-41B9-BD49-796C63984AE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99AF-CDB1-4A1B-A377-A79D1DD63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C67A-B45D-4732-860B-F51C43CE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673EA-657A-0129-AB0C-A9FF0E70C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99A7-4FF2-59CB-F5AD-62F80948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72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compile to Hex (Example 1)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3E3BC9-C4C5-7852-AF28-DAD16587FE0B}"/>
              </a:ext>
            </a:extLst>
          </p:cNvPr>
          <p:cNvSpPr txBox="1"/>
          <p:nvPr/>
        </p:nvSpPr>
        <p:spPr>
          <a:xfrm>
            <a:off x="1802297" y="1888226"/>
            <a:ext cx="9157252" cy="388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set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PB5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output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toggle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brne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EA75C4-24DE-1C03-9E85-9DB3CEF9F4EA}"/>
              </a:ext>
            </a:extLst>
          </p:cNvPr>
          <p:cNvSpPr txBox="1"/>
          <p:nvPr/>
        </p:nvSpPr>
        <p:spPr>
          <a:xfrm>
            <a:off x="1327244" y="1143126"/>
            <a:ext cx="10259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1: Convert Following AVR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</p:txBody>
      </p:sp>
    </p:spTree>
    <p:extLst>
      <p:ext uri="{BB962C8B-B14F-4D97-AF65-F5344CB8AC3E}">
        <p14:creationId xmlns:p14="http://schemas.microsoft.com/office/powerpoint/2010/main" val="381198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compile to Hex (Example 2)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503583" y="1295959"/>
            <a:ext cx="1148963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2: Convert Following AVR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0EEC-1540-5FCC-9D4A-72B1C2EE3EF9}"/>
              </a:ext>
            </a:extLst>
          </p:cNvPr>
          <p:cNvSpPr txBox="1"/>
          <p:nvPr/>
        </p:nvSpPr>
        <p:spPr>
          <a:xfrm>
            <a:off x="503583" y="2064931"/>
            <a:ext cx="107176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.include "</a:t>
            </a:r>
            <a:r>
              <a:rPr lang="en-US" dirty="0" err="1">
                <a:solidFill>
                  <a:srgbClr val="0070C0"/>
                </a:solidFill>
              </a:rPr>
              <a:t>m32def.inc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dirty="0">
                <a:solidFill>
                  <a:srgbClr val="0070C0"/>
                </a:solidFill>
              </a:rPr>
              <a:t>.org 0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main</a:t>
            </a:r>
          </a:p>
          <a:p>
            <a:r>
              <a:rPr lang="en-US" dirty="0">
                <a:solidFill>
                  <a:srgbClr val="0070C0"/>
                </a:solidFill>
              </a:rPr>
              <a:t>main: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ldi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r16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0x20</a:t>
            </a:r>
            <a:r>
              <a:rPr lang="en-US" dirty="0">
                <a:solidFill>
                  <a:srgbClr val="0070C0"/>
                </a:solidFill>
              </a:rPr>
              <a:t>	 </a:t>
            </a:r>
          </a:p>
          <a:p>
            <a:r>
              <a:rPr lang="en-US" dirty="0">
                <a:solidFill>
                  <a:srgbClr val="0070C0"/>
                </a:solidFill>
              </a:rPr>
              <a:t>	out </a:t>
            </a:r>
            <a:r>
              <a:rPr lang="en-US" dirty="0" err="1">
                <a:solidFill>
                  <a:srgbClr val="0070C0"/>
                </a:solidFill>
              </a:rPr>
              <a:t>DDRB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r16</a:t>
            </a:r>
            <a:r>
              <a:rPr lang="en-US" dirty="0">
                <a:solidFill>
                  <a:srgbClr val="0070C0"/>
                </a:solidFill>
              </a:rPr>
              <a:t>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6	 </a:t>
            </a:r>
          </a:p>
          <a:p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PINB</a:t>
            </a:r>
            <a:r>
              <a:rPr lang="en-US" dirty="0">
                <a:solidFill>
                  <a:srgbClr val="0070C0"/>
                </a:solidFill>
              </a:rPr>
              <a:t>, 6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button_led</a:t>
            </a:r>
            <a:r>
              <a:rPr lang="en-US" dirty="0">
                <a:solidFill>
                  <a:srgbClr val="0070C0"/>
                </a:solidFill>
              </a:rPr>
              <a:t>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5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        </a:t>
            </a:r>
          </a:p>
          <a:p>
            <a:r>
              <a:rPr lang="en-US" dirty="0" err="1">
                <a:solidFill>
                  <a:srgbClr val="0070C0"/>
                </a:solidFill>
              </a:rPr>
              <a:t>button_led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5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566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compile to Hex (Example 3)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503583" y="1295959"/>
            <a:ext cx="1148963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3: Convert Following AVR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1B7AE-04AE-81E3-13D4-AF83DE13AEF7}"/>
              </a:ext>
            </a:extLst>
          </p:cNvPr>
          <p:cNvSpPr txBox="1"/>
          <p:nvPr/>
        </p:nvSpPr>
        <p:spPr>
          <a:xfrm>
            <a:off x="1120068" y="2403954"/>
            <a:ext cx="6234889" cy="404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OUT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DDRD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R22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R24,0x00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OUT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DDRC,R24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R20,0xB5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OUT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PORTB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CPI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R18,0xAA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BREQ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heck</a:t>
            </a: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R20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Check:   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R25,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0x55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OUT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PORTB,R25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265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Times New Roman</vt:lpstr>
      <vt:lpstr>Office Theme</vt:lpstr>
      <vt:lpstr>AVR Assembly compile to Hex (Example 1) </vt:lpstr>
      <vt:lpstr>AVR Assembly compile to Hex (Example 2) </vt:lpstr>
      <vt:lpstr>AVR Assembly compile to Hex (Example 3)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C-Assembly Compiler Tutorial Examples</dc:title>
  <dc:creator>Vo Minh Thanh</dc:creator>
  <cp:lastModifiedBy>Administrator</cp:lastModifiedBy>
  <cp:revision>12</cp:revision>
  <dcterms:created xsi:type="dcterms:W3CDTF">2021-09-21T17:37:03Z</dcterms:created>
  <dcterms:modified xsi:type="dcterms:W3CDTF">2024-10-30T05:13:00Z</dcterms:modified>
</cp:coreProperties>
</file>