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257" r:id="rId3"/>
    <p:sldId id="259" r:id="rId4"/>
    <p:sldId id="258" r:id="rId5"/>
    <p:sldId id="261" r:id="rId6"/>
    <p:sldId id="262" r:id="rId7"/>
    <p:sldId id="264" r:id="rId8"/>
    <p:sldId id="263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C01D0-0576-4E2E-B991-31BEE37C86B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905E9-E94A-4955-9B7F-762F946C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A54AFC1-78EB-F9C1-0B64-057EA65D3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5E7D3E-C2D4-4575-9A43-029567016FA7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43C131A-5DCC-5396-B2DC-3310A40AD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C349D4D-D436-FDD6-1F17-EAD72E762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7EC-AC97-4EB2-AD0E-9F4CAE0C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79ECF-3F2C-43C4-9A3B-65252560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5724-D689-4766-A367-13043793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FBE8-A437-46C9-BD5C-4F33678B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3F28-7BDB-487B-AF69-EE13825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02FB-E5C6-472B-88EF-352234E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27EC-7FF8-4FB7-83F9-886ECD93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EC3F-A84C-416B-91D9-7C272E72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0880-5CD8-4D70-9BB5-4CA52C23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96D8-9A9D-4D09-B818-CA90EC28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E4553-2A6E-40E7-9DEC-436188DD4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2B8C0-C71C-4F2A-B48F-CA9663E62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08A-9583-4C90-9937-CBBB698A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215E-6C4D-49BD-9C73-14153401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6B89-B2B8-4989-9669-244E6F1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9799-0611-4134-983C-C6EBBFA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6E2D-ED6A-4C20-AFEA-441A9730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E010-C419-45D4-B969-2D3B33D8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F1EF-B206-40D6-9234-EA06A92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EE5A-AADC-4E56-8719-B8FCE3A5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D417-94C5-4CAA-9C6B-FD61222B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8F566-A5B3-4181-8710-7716B016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FBC2-D235-462B-A88E-4D5C878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D1B6-426A-4E0A-9CAB-82B50DEB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2F39-32B6-4624-833F-9B4E365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9102-F64F-459C-B4F5-BCDE1B1B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06A0-DB21-48BE-AF78-3CDDC6F02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7254-5DC0-4B20-85DD-C2933143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BB57-8DDE-4D44-AC13-D43CCC3C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0D7A-3536-41C4-849E-692A0D63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8070-123C-46F4-B984-E8C4D5FF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37EC-8840-4E5E-BBB8-A40D2899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2DED-319D-4765-BDC0-AFDBE4A9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70C6-B3E7-4EEB-B4F6-A708E985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7CECA-6E6E-4206-AF13-41F4F4F95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E0F1-5627-4FA1-A2A7-5DD07F23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0F89C-C29C-428E-A0ED-1CB1D7D4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74F23-C98B-4C90-8752-C549E1A7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7AA43-337C-42CF-B482-F9E5A272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A7C1-9D52-4C05-B319-ADEE440A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EC0C-ECD2-4254-8EA0-BFDE79C6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FA89-3F42-4055-8F4D-F6FB294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C986-A6CA-47C1-82D7-CF3CE5C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82A00-7CF2-4CD0-93F5-5C2CC3D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7C86C-9C8A-4FBD-9E4C-FA5192C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077C-9303-4F7B-B1F7-50921E2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9267-71A8-47E7-B34A-BBA7A69F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B7CD-B2A9-4C8B-974E-FA5A87FB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FC6C-A53A-4B57-9934-A8F4FD0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7C02-65F1-4137-80A4-8CB22729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97CF1-D2B2-4661-A6D2-FB041A9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7892-8879-419C-BA88-EBE40C5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935F-32FE-4124-98F9-B5C60107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ABDAA-4EA3-4062-B1EB-19E68517F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F181-4453-4929-9E4C-03DD5ACE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4EE7-DDE8-457E-AEDB-818FD887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E7FC-8E5B-4CC2-8F45-6E1EAE6E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2161-EFA3-4F54-83FC-576007C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2938-356F-4939-B850-C46DAF8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9793-99CE-49AE-A23E-EB1E69B9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3939-8533-4A9F-B1AF-9A245565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377D-A26A-41B9-BD49-796C63984AE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99AF-CDB1-4A1B-A377-A79D1DD63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C67A-B45D-4732-860B-F51C43CE3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0B06BB8B-38F4-41B4-5C74-EA0B1385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3452DE-903F-4CC4-8F0C-D7E8AB3F789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2009D3F8-6DDC-76A6-88E5-9799C31C7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2024064"/>
            <a:ext cx="51482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MICRO-PROCESSING SYSTEM</a:t>
            </a:r>
          </a:p>
        </p:txBody>
      </p:sp>
      <p:sp>
        <p:nvSpPr>
          <p:cNvPr id="4100" name="Text Box 9">
            <a:extLst>
              <a:ext uri="{FF2B5EF4-FFF2-40B4-BE49-F238E27FC236}">
                <a16:creationId xmlns:a16="http://schemas.microsoft.com/office/drawing/2014/main" id="{A046D5AD-0182-7679-9473-3DE9F319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400" b="1" dirty="0">
                <a:solidFill>
                  <a:srgbClr val="FF0000"/>
                </a:solidFill>
              </a:rPr>
              <a:t>International University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F8D0192D-504B-FE15-9EFF-5B12BF00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25589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13">
            <a:extLst>
              <a:ext uri="{FF2B5EF4-FFF2-40B4-BE49-F238E27FC236}">
                <a16:creationId xmlns:a16="http://schemas.microsoft.com/office/drawing/2014/main" id="{CF3DE4AF-25AA-BEA6-2712-EE701EF0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89026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</a:endParaRPr>
          </a:p>
        </p:txBody>
      </p:sp>
      <p:sp>
        <p:nvSpPr>
          <p:cNvPr id="4103" name="Rectangle 14">
            <a:extLst>
              <a:ext uri="{FF2B5EF4-FFF2-40B4-BE49-F238E27FC236}">
                <a16:creationId xmlns:a16="http://schemas.microsoft.com/office/drawing/2014/main" id="{ECC4A063-2C2E-DE0D-8515-E7A7B3CC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41776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</a:endParaRPr>
          </a:p>
        </p:txBody>
      </p:sp>
      <p:graphicFrame>
        <p:nvGraphicFramePr>
          <p:cNvPr id="4104" name="Object 16">
            <a:extLst>
              <a:ext uri="{FF2B5EF4-FFF2-40B4-BE49-F238E27FC236}">
                <a16:creationId xmlns:a16="http://schemas.microsoft.com/office/drawing/2014/main" id="{C29FE3A0-97E9-BE51-E70E-1E36F2D06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1989139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4104" name="Object 16">
                        <a:extLst>
                          <a:ext uri="{FF2B5EF4-FFF2-40B4-BE49-F238E27FC236}">
                            <a16:creationId xmlns:a16="http://schemas.microsoft.com/office/drawing/2014/main" id="{C29FE3A0-97E9-BE51-E70E-1E36F2D06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989139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7">
            <a:extLst>
              <a:ext uri="{FF2B5EF4-FFF2-40B4-BE49-F238E27FC236}">
                <a16:creationId xmlns:a16="http://schemas.microsoft.com/office/drawing/2014/main" id="{5E4BA41B-2317-A605-CB8C-00B2EC59D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1" y="5324475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Arial Narrow" panose="020B0606020202030204" pitchFamily="34" charset="0"/>
              </a:rPr>
              <a:t>Vo Minh Thanh, </a:t>
            </a:r>
            <a:r>
              <a:rPr lang="en-US" altLang="en-US" sz="28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M.Eng</a:t>
            </a:r>
            <a:endParaRPr lang="en-US" altLang="en-US" sz="28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School Of Electrical Engineering</a:t>
            </a:r>
          </a:p>
        </p:txBody>
      </p:sp>
      <p:sp>
        <p:nvSpPr>
          <p:cNvPr id="4106" name="Text Box 18">
            <a:extLst>
              <a:ext uri="{FF2B5EF4-FFF2-40B4-BE49-F238E27FC236}">
                <a16:creationId xmlns:a16="http://schemas.microsoft.com/office/drawing/2014/main" id="{CF8AFFDB-F176-9F8A-BFB5-925A9F7B7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7" y="2844224"/>
            <a:ext cx="5029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</a:rPr>
              <a:t>Lecture </a:t>
            </a:r>
            <a:r>
              <a:rPr lang="en-US" altLang="en-US" sz="2000" b="1" i="1" dirty="0" err="1">
                <a:solidFill>
                  <a:srgbClr val="0000CC"/>
                </a:solidFill>
              </a:rPr>
              <a:t>1_B</a:t>
            </a:r>
            <a:r>
              <a:rPr lang="en-US" altLang="en-US" sz="2000" b="1" i="1" dirty="0">
                <a:solidFill>
                  <a:srgbClr val="0000CC"/>
                </a:solidFill>
              </a:rPr>
              <a:t>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 err="1">
                <a:solidFill>
                  <a:srgbClr val="0000CC"/>
                </a:solidFill>
              </a:rPr>
              <a:t>AVR</a:t>
            </a:r>
            <a:r>
              <a:rPr lang="en-US" altLang="en-US" sz="2000" b="1" i="1" dirty="0">
                <a:solidFill>
                  <a:srgbClr val="0000CC"/>
                </a:solidFill>
              </a:rPr>
              <a:t> C language to Assembly Language Compiler Tutorial 1 </a:t>
            </a:r>
            <a:endParaRPr lang="en-US" altLang="en-US" sz="20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0FA2B1-1669-40B9-9303-933F0266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6" y="599244"/>
            <a:ext cx="10137367" cy="56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F72FA1-C7E5-47D3-A99C-E5AF4754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64" y="516834"/>
            <a:ext cx="8482166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ED0A3-4240-48E6-9F32-1960340D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8" y="628417"/>
            <a:ext cx="8175549" cy="57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772F0E-7F81-4B9B-AD21-E888AC59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2" y="640196"/>
            <a:ext cx="8363834" cy="56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8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8E27FE-AB49-4B62-8E73-A19A18CC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595230"/>
            <a:ext cx="9199619" cy="57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2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C2F70-C5AC-451F-8DE1-67EF333D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649511"/>
            <a:ext cx="8223328" cy="54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1B33E-5D7C-4724-AA7E-BD1B403E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3" y="210811"/>
            <a:ext cx="7010399" cy="64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FF95E-6522-42E3-A341-3597019A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7" y="774380"/>
            <a:ext cx="7750803" cy="55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2B288-B477-42FA-ACB7-466F5C0B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5" y="689112"/>
            <a:ext cx="9648120" cy="5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C-Assembly Compiler Tutorial Examples</dc:title>
  <dc:creator>Vo Minh Thanh</dc:creator>
  <cp:lastModifiedBy>Vo Minh Thanh</cp:lastModifiedBy>
  <cp:revision>3</cp:revision>
  <dcterms:created xsi:type="dcterms:W3CDTF">2021-09-21T17:37:03Z</dcterms:created>
  <dcterms:modified xsi:type="dcterms:W3CDTF">2023-09-27T04:32:18Z</dcterms:modified>
</cp:coreProperties>
</file>