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49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350" r:id="rId13"/>
    <p:sldId id="35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C3B6-C470-48C2-8308-96422CD5F9F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41D17-1B8C-4052-8940-782365CF6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5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9D85CD2D-2773-296C-95A0-0AFA8C97A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932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2EDE19E-E1D9-4D46-9DEA-98E8DF079DCE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9C83E46-14F6-1A37-974E-D7BCE9EAD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F87C0C2-E0DC-F4DC-2A55-E3BD5F00F5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A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7EC-AC97-4EB2-AD0E-9F4CAE0CA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79ECF-3F2C-43C4-9A3B-652525603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05724-D689-4766-A367-13043793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AFBE8-A437-46C9-BD5C-4F33678B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3F28-7BDB-487B-AF69-EE138254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02FB-E5C6-472B-88EF-352234E1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27EC-7FF8-4FB7-83F9-886ECD935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EC3F-A84C-416B-91D9-7C272E72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20880-5CD8-4D70-9BB5-4CA52C23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96D8-9A9D-4D09-B818-CA90EC28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E4553-2A6E-40E7-9DEC-436188DD4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2B8C0-C71C-4F2A-B48F-CA9663E62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B08A-9583-4C90-9937-CBBB698AC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215E-6C4D-49BD-9C73-14153401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6B89-B2B8-4989-9669-244E6F16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7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9799-0611-4134-983C-C6EBBFA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6E2D-ED6A-4C20-AFEA-441A9730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E010-C419-45D4-B969-2D3B33D8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F1EF-B206-40D6-9234-EA06A92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4EE5A-AADC-4E56-8719-B8FCE3A5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D417-94C5-4CAA-9C6B-FD61222B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8F566-A5B3-4181-8710-7716B0165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7FBC2-D235-462B-A88E-4D5C878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D1B6-426A-4E0A-9CAB-82B50DEB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2F39-32B6-4624-833F-9B4E365C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1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9102-F64F-459C-B4F5-BCDE1B1B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306A0-DB21-48BE-AF78-3CDDC6F02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B7254-5DC0-4B20-85DD-C2933143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CBB57-8DDE-4D44-AC13-D43CCC3C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A0D7A-3536-41C4-849E-692A0D635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78070-123C-46F4-B984-E8C4D5FF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7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37EC-8840-4E5E-BBB8-A40D2899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2DED-319D-4765-BDC0-AFDBE4A9E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E70C6-B3E7-4EEB-B4F6-A708E985E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7CECA-6E6E-4206-AF13-41F4F4F95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E0F1-5627-4FA1-A2A7-5DD07F23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0F89C-C29C-428E-A0ED-1CB1D7D4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74F23-C98B-4C90-8752-C549E1A7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7AA43-337C-42CF-B482-F9E5A272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2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A7C1-9D52-4C05-B319-ADEE440A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1EC0C-ECD2-4254-8EA0-BFDE79C6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6FA89-3F42-4055-8F4D-F6FB2947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C986-A6CA-47C1-82D7-CF3CE5C7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82A00-7CF2-4CD0-93F5-5C2CC3D5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7C86C-9C8A-4FBD-9E4C-FA5192C3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077C-9303-4F7B-B1F7-50921E24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9267-71A8-47E7-B34A-BBA7A69F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B7CD-B2A9-4C8B-974E-FA5A87FB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3FC6C-A53A-4B57-9934-A8F4FD0F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E7C02-65F1-4137-80A4-8CB22729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97CF1-D2B2-4661-A6D2-FB041A9B1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77892-8879-419C-BA88-EBE40C5E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9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935F-32FE-4124-98F9-B5C60107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ABDAA-4EA3-4062-B1EB-19E68517F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4F181-4453-4929-9E4C-03DD5ACE0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4EE7-DDE8-457E-AEDB-818FD887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E7FC-8E5B-4CC2-8F45-6E1EAE6E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2161-EFA3-4F54-83FC-576007C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2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802938-356F-4939-B850-C46DAF82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99793-99CE-49AE-A23E-EB1E69B9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13939-8533-4A9F-B1AF-9A2455650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1377D-A26A-41B9-BD49-796C63984AE2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799AF-CDB1-4A1B-A377-A79D1DD63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0C67A-B45D-4732-860B-F51C43CE3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730E5-0E60-4F7A-BCBE-3994ABED7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265434F9-9CE2-1F2E-165F-0CE8F43429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458200" y="6400801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553010B-CA4F-4E0B-BE90-099FA7C15CEB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45A3C9F8-5A0C-3357-0264-113F8846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4" y="1920875"/>
            <a:ext cx="5146675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MICRO-PROCESSING SYSTEM</a:t>
            </a:r>
          </a:p>
        </p:txBody>
      </p:sp>
      <p:sp>
        <p:nvSpPr>
          <p:cNvPr id="16388" name="Text Box 9">
            <a:extLst>
              <a:ext uri="{FF2B5EF4-FFF2-40B4-BE49-F238E27FC236}">
                <a16:creationId xmlns:a16="http://schemas.microsoft.com/office/drawing/2014/main" id="{5A36C497-E920-F655-3FBE-84E5EC28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488" y="296863"/>
            <a:ext cx="5029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400" b="1">
                <a:solidFill>
                  <a:srgbClr val="FF0000"/>
                </a:solidFill>
                <a:latin typeface="Arial" panose="020B0604020202020204" pitchFamily="34" charset="0"/>
              </a:rPr>
              <a:t>International University</a:t>
            </a:r>
            <a:endParaRPr lang="en-US" altLang="en-US" sz="24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86028" name="Picture 12">
            <a:extLst>
              <a:ext uri="{FF2B5EF4-FFF2-40B4-BE49-F238E27FC236}">
                <a16:creationId xmlns:a16="http://schemas.microsoft.com/office/drawing/2014/main" id="{23DB1983-34FD-DA11-F78C-B4F9E7ABF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8" t="9882" r="9511" b="9882"/>
          <a:stretch>
            <a:fillRect/>
          </a:stretch>
        </p:blipFill>
        <p:spPr bwMode="auto">
          <a:xfrm>
            <a:off x="1525589" y="0"/>
            <a:ext cx="974725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13">
            <a:extLst>
              <a:ext uri="{FF2B5EF4-FFF2-40B4-BE49-F238E27FC236}">
                <a16:creationId xmlns:a16="http://schemas.microsoft.com/office/drawing/2014/main" id="{C95B5C43-23FC-1D0A-44B5-49BDA0B7F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089026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16391" name="Rectangle 14">
            <a:extLst>
              <a:ext uri="{FF2B5EF4-FFF2-40B4-BE49-F238E27FC236}">
                <a16:creationId xmlns:a16="http://schemas.microsoft.com/office/drawing/2014/main" id="{28E8D5B6-B3A8-EED6-1791-E52F1A5C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041776"/>
            <a:ext cx="9144000" cy="900113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6392" name="Object 16">
            <a:extLst>
              <a:ext uri="{FF2B5EF4-FFF2-40B4-BE49-F238E27FC236}">
                <a16:creationId xmlns:a16="http://schemas.microsoft.com/office/drawing/2014/main" id="{6648C240-9BC7-5A1C-6669-F9E3E8B78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1" y="1989139"/>
          <a:ext cx="37242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723810" imgH="2066667" progId="Paint.Picture">
                  <p:embed/>
                </p:oleObj>
              </mc:Choice>
              <mc:Fallback>
                <p:oleObj name="Bitmap Image" r:id="rId4" imgW="3723810" imgH="2066667" progId="Paint.Picture">
                  <p:embed/>
                  <p:pic>
                    <p:nvPicPr>
                      <p:cNvPr id="16392" name="Object 16">
                        <a:extLst>
                          <a:ext uri="{FF2B5EF4-FFF2-40B4-BE49-F238E27FC236}">
                            <a16:creationId xmlns:a16="http://schemas.microsoft.com/office/drawing/2014/main" id="{6648C240-9BC7-5A1C-6669-F9E3E8B78F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989139"/>
                        <a:ext cx="3724275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7">
            <a:extLst>
              <a:ext uri="{FF2B5EF4-FFF2-40B4-BE49-F238E27FC236}">
                <a16:creationId xmlns:a16="http://schemas.microsoft.com/office/drawing/2014/main" id="{C77219B1-2BB5-4049-7B5B-8C1259C2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4" y="5205414"/>
            <a:ext cx="651668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Vo Minh Thanh, M.Eng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b="1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School Of Electrical Engineering</a:t>
            </a:r>
          </a:p>
        </p:txBody>
      </p:sp>
      <p:sp>
        <p:nvSpPr>
          <p:cNvPr id="16394" name="Text Box 18">
            <a:extLst>
              <a:ext uri="{FF2B5EF4-FFF2-40B4-BE49-F238E27FC236}">
                <a16:creationId xmlns:a16="http://schemas.microsoft.com/office/drawing/2014/main" id="{E556AA5F-4BAB-8208-1E43-E9EE6B925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6" y="3016490"/>
            <a:ext cx="55340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FCC00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>
                <a:solidFill>
                  <a:srgbClr val="0000CC"/>
                </a:solidFill>
                <a:latin typeface="Arial" panose="020B0604020202020204" pitchFamily="34" charset="0"/>
              </a:rPr>
              <a:t>Lecture 3C: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0000CC"/>
                </a:solidFill>
                <a:latin typeface="Arial" panose="020B0604020202020204" pitchFamily="34" charset="0"/>
              </a:rPr>
              <a:t>AVR Assembly to Hex Compiler Tutorial</a:t>
            </a:r>
            <a:endParaRPr lang="en-US" altLang="en-US" sz="2000" i="1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2" dur="20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391198" y="2287036"/>
            <a:ext cx="5764694" cy="388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brne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90E7A9-A521-439C-A35F-29DF649AD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321" y="4924756"/>
            <a:ext cx="6272155" cy="1317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D376ED-5C31-D428-6C63-549839E73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0" y="1543050"/>
            <a:ext cx="6248400" cy="144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014B9-24C4-0738-EF5E-604FBA301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321" y="3605378"/>
            <a:ext cx="62103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3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1597146" y="1295959"/>
            <a:ext cx="8911828" cy="3008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hexfile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flashing, the program needs to be in the intel HEX format.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>
              <a:solidFill>
                <a:srgbClr val="11111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:[Data Size] [Start Address] [Record Type] [Data] [Checksum]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gives: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>
              <a:solidFill>
                <a:srgbClr val="11111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0E00000000E27BF06BBF1FEF1A95F1F7FBC F1E</a:t>
            </a:r>
            <a:endParaRPr lang="en-US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3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503583" y="1295959"/>
            <a:ext cx="1148963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 1: Convert Following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Assembly to Binary code then     machine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dirty="0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80EEC-1540-5FCC-9D4A-72B1C2EE3EF9}"/>
              </a:ext>
            </a:extLst>
          </p:cNvPr>
          <p:cNvSpPr txBox="1"/>
          <p:nvPr/>
        </p:nvSpPr>
        <p:spPr>
          <a:xfrm>
            <a:off x="503583" y="2064931"/>
            <a:ext cx="1071769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.include "</a:t>
            </a:r>
            <a:r>
              <a:rPr lang="en-US" dirty="0" err="1">
                <a:solidFill>
                  <a:srgbClr val="0070C0"/>
                </a:solidFill>
              </a:rPr>
              <a:t>m32def.inc</a:t>
            </a:r>
            <a:r>
              <a:rPr lang="en-US" dirty="0">
                <a:solidFill>
                  <a:srgbClr val="0070C0"/>
                </a:solidFill>
              </a:rPr>
              <a:t>"</a:t>
            </a:r>
          </a:p>
          <a:p>
            <a:r>
              <a:rPr lang="en-US" dirty="0">
                <a:solidFill>
                  <a:srgbClr val="0070C0"/>
                </a:solidFill>
              </a:rPr>
              <a:t>.org 0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main</a:t>
            </a:r>
          </a:p>
          <a:p>
            <a:r>
              <a:rPr lang="en-US" dirty="0">
                <a:solidFill>
                  <a:srgbClr val="0070C0"/>
                </a:solidFill>
              </a:rPr>
              <a:t>main: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ldi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r16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0x20</a:t>
            </a:r>
            <a:r>
              <a:rPr lang="en-US" dirty="0">
                <a:solidFill>
                  <a:srgbClr val="0070C0"/>
                </a:solidFill>
              </a:rPr>
              <a:t>	 </a:t>
            </a:r>
          </a:p>
          <a:p>
            <a:r>
              <a:rPr lang="en-US" dirty="0">
                <a:solidFill>
                  <a:srgbClr val="0070C0"/>
                </a:solidFill>
              </a:rPr>
              <a:t>	out </a:t>
            </a:r>
            <a:r>
              <a:rPr lang="en-US" dirty="0" err="1">
                <a:solidFill>
                  <a:srgbClr val="0070C0"/>
                </a:solidFill>
              </a:rPr>
              <a:t>DDRB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r16</a:t>
            </a:r>
            <a:r>
              <a:rPr lang="en-US" dirty="0">
                <a:solidFill>
                  <a:srgbClr val="0070C0"/>
                </a:solidFill>
              </a:rPr>
              <a:t>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6	 </a:t>
            </a:r>
          </a:p>
          <a:p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PINB</a:t>
            </a:r>
            <a:r>
              <a:rPr lang="en-US" dirty="0">
                <a:solidFill>
                  <a:srgbClr val="0070C0"/>
                </a:solidFill>
              </a:rPr>
              <a:t>, 6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button_led</a:t>
            </a:r>
            <a:r>
              <a:rPr lang="en-US" dirty="0">
                <a:solidFill>
                  <a:srgbClr val="0070C0"/>
                </a:solidFill>
              </a:rPr>
              <a:t>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cbi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5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        </a:t>
            </a:r>
          </a:p>
          <a:p>
            <a:r>
              <a:rPr lang="en-US" dirty="0" err="1">
                <a:solidFill>
                  <a:srgbClr val="0070C0"/>
                </a:solidFill>
              </a:rPr>
              <a:t>button_led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sbi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PORTB</a:t>
            </a:r>
            <a:r>
              <a:rPr lang="en-US" dirty="0">
                <a:solidFill>
                  <a:srgbClr val="0070C0"/>
                </a:solidFill>
              </a:rPr>
              <a:t>, 5	  </a:t>
            </a:r>
          </a:p>
          <a:p>
            <a:r>
              <a:rPr lang="en-US" dirty="0">
                <a:solidFill>
                  <a:srgbClr val="0070C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rjmp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loop_main</a:t>
            </a:r>
            <a:r>
              <a:rPr lang="en-US" dirty="0">
                <a:solidFill>
                  <a:srgbClr val="0070C0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656618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6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complile to Hex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503583" y="1295959"/>
            <a:ext cx="11489633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 2: Convert Following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AVR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Assembly to Binary code then     machine </a:t>
            </a:r>
            <a:r>
              <a:rPr lang="en-U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hexa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code: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dirty="0">
              <a:solidFill>
                <a:srgbClr val="111111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1B7AE-04AE-81E3-13D4-AF83DE13AEF7}"/>
              </a:ext>
            </a:extLst>
          </p:cNvPr>
          <p:cNvSpPr txBox="1"/>
          <p:nvPr/>
        </p:nvSpPr>
        <p:spPr>
          <a:xfrm>
            <a:off x="1120068" y="2403954"/>
            <a:ext cx="6234889" cy="4044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OUT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DDRD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R22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R24,0x00</a:t>
            </a:r>
            <a:endParaRPr lang="en-US" sz="1600" b="1" dirty="0">
              <a:solidFill>
                <a:srgbClr val="0070C0"/>
              </a:solidFill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    OUT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DDRC,R24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	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R20,0xB5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OUT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PORTB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CPI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R18,0xAA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BREQ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heck</a:t>
            </a: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DEC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R20</a:t>
            </a:r>
            <a:endParaRPr lang="en-US" sz="1600" b="1" dirty="0">
              <a:solidFill>
                <a:srgbClr val="0070C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Check:   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LDI</a:t>
            </a: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R25,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0x55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OUT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PORTB,R25</a:t>
            </a:r>
            <a:endParaRPr lang="en-US" sz="1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16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72092B-F412-4A00-88DA-38FFDA2DF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77" y="377247"/>
            <a:ext cx="8824913" cy="61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FC677-0924-4E54-9D27-DFBF6D47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628540"/>
            <a:ext cx="8309113" cy="54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9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9EFA-E72D-46A6-A284-DCA8802A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kern="1800" spc="-75">
                <a:solidFill>
                  <a:srgbClr val="11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AVR Assembly Example code </a:t>
            </a:r>
            <a:endParaRPr lang="en-US" sz="2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8456E-C654-4678-8F90-776553881935}"/>
              </a:ext>
            </a:extLst>
          </p:cNvPr>
          <p:cNvSpPr txBox="1"/>
          <p:nvPr/>
        </p:nvSpPr>
        <p:spPr>
          <a:xfrm>
            <a:off x="1802297" y="1888226"/>
            <a:ext cx="9157252" cy="3883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0x20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DDRB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set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PB5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output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out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r16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// toggle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PB5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ldi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0xff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dec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r17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brne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125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rjmp</a:t>
            </a:r>
            <a:r>
              <a:rPr lang="en-US" sz="18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34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ABF45F-AAEA-4303-86DD-2ED4F7DFAC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36705" y="1393288"/>
            <a:ext cx="7457869" cy="377013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C4BA126-09D2-4E3A-BE5C-411175661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889555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ldi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r16, 0x20 	    1110 0010 0000 0000     E200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04204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F9E790E-BC1C-45BB-A1FB-D9C170DC8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6105630"/>
            <a:ext cx="9422296" cy="652056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ldi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r17, 0xff         1110 1111 0001 1111     </a:t>
            </a:r>
            <a:r>
              <a:rPr lang="en-US" altLang="en-US" sz="1100" b="1" dirty="0">
                <a:solidFill>
                  <a:srgbClr val="111111"/>
                </a:solidFill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f1f</a:t>
            </a:r>
            <a:b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ldi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r20</a:t>
            </a:r>
            <a:r>
              <a:rPr lang="en-US" altLang="en-US" sz="1100" b="1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0x7A       1110 0111 0100 1010     E74A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 err="1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ldi</a:t>
            </a:r>
            <a:r>
              <a:rPr lang="en-US" altLang="en-US" sz="1100" b="1" dirty="0">
                <a:solidFill>
                  <a:srgbClr val="11111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r29, 150 	     1110 1001 1101 0110    E9D6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1B10DE-A10F-4350-BFFA-218A7A5EB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4817" y="1571919"/>
            <a:ext cx="8070574" cy="335280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CE747B4-225B-4BB3-8080-51BADD79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17" y="5801685"/>
            <a:ext cx="9170504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out 0x37, r16      1011 1      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EBC7E54-C7FB-436F-A4A7-AF2E7027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17" y="531180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5AB1EB-AE39-434F-9F11-848EE43E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17" y="6179373"/>
            <a:ext cx="8282609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out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0x24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r25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D3DC1E2-8EE1-1C78-2362-5DBEB79EA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260" y="3512961"/>
            <a:ext cx="8282609" cy="482779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111111"/>
                </a:solidFill>
                <a:latin typeface="Arial Unicode MS"/>
                <a:cs typeface="Courier New" panose="02070309020205020404" pitchFamily="49" charset="0"/>
              </a:rPr>
              <a:t>A CHI CAN 6 BIT DE BIEU DIEN, DICH BEN PHAI TRUOC XONG ROI MOI TOI BEN TRAI</a:t>
            </a:r>
            <a:br>
              <a:rPr lang="en-US" altLang="en-US" sz="1100" b="1" dirty="0">
                <a:solidFill>
                  <a:srgbClr val="111111"/>
                </a:solidFill>
                <a:latin typeface="Arial Unicode MS"/>
                <a:cs typeface="Courier New" panose="02070309020205020404" pitchFamily="49" charset="0"/>
              </a:rPr>
            </a:br>
            <a:r>
              <a:rPr lang="en-US" altLang="en-US" sz="1100" b="1" dirty="0">
                <a:solidFill>
                  <a:srgbClr val="111111"/>
                </a:solidFill>
                <a:latin typeface="Arial Unicode MS"/>
                <a:cs typeface="Courier New" panose="02070309020205020404" pitchFamily="49" charset="0"/>
              </a:rPr>
              <a:t>r CAN DEN 5 BIT DE BIEU DIEN, ….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9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1132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A6FBC0-D48A-4197-A67C-1947F3354E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41602" y="1383403"/>
            <a:ext cx="8319233" cy="3731936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B3B4E2E-5C26-42EF-AABB-6BC98B60E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7" y="5976866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dec r17             1001 0101 0001 1010     951a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50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1132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                     bin                                   hex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97B2D-C81D-4FED-B155-7ED0E5F1E4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61659" y="1403381"/>
            <a:ext cx="8643732" cy="3717045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F7EE481-186D-4BC1-924A-E04EC4B7E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7" y="5881437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brne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-2               1111 0011 1111 0001    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f7f1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AF95629-8ECA-77BB-5413-442680EC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052" y="4455406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111111"/>
                </a:solidFill>
                <a:latin typeface="Arial Unicode MS"/>
                <a:cs typeface="Courier New" panose="02070309020205020404" pitchFamily="49" charset="0"/>
              </a:rPr>
              <a:t>REMEMBER VONG TRON SO HOC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6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AFD8-6397-40EA-8775-FE2F99E03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Instructrion complile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E8D42C1-71E2-491E-B6DF-F8A66CFEB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5511320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asm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                    bin                                   hex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12270A-9B10-483E-AECF-71EB849B20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5561" y="1630190"/>
            <a:ext cx="8816009" cy="355158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ECFD8FC-503E-4517-AC83-875B19C0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626" y="6061487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rjmp -5             1100 1111 1111 1011        cffb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3F66D0-9F2E-059C-073B-2D60A371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447" y="4414585"/>
            <a:ext cx="7606748" cy="313502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4283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Nhay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4 + 1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lenh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50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486</Words>
  <Application>Microsoft Office PowerPoint</Application>
  <PresentationFormat>Widescreen</PresentationFormat>
  <Paragraphs>96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Arial Unicode MS</vt:lpstr>
      <vt:lpstr>Calibri</vt:lpstr>
      <vt:lpstr>Calibri Light</vt:lpstr>
      <vt:lpstr>Courier New</vt:lpstr>
      <vt:lpstr>Times New Roman</vt:lpstr>
      <vt:lpstr>Office Theme</vt:lpstr>
      <vt:lpstr>Bitmap Image</vt:lpstr>
      <vt:lpstr>PowerPoint Presentation</vt:lpstr>
      <vt:lpstr>PowerPoint Presentation</vt:lpstr>
      <vt:lpstr>PowerPoint Presentation</vt:lpstr>
      <vt:lpstr>AVR Assembly Example code </vt:lpstr>
      <vt:lpstr>Instructrion complile</vt:lpstr>
      <vt:lpstr>Instructrion complile</vt:lpstr>
      <vt:lpstr>Instructrion complile</vt:lpstr>
      <vt:lpstr>Instructrion complile</vt:lpstr>
      <vt:lpstr>Instructrion complile</vt:lpstr>
      <vt:lpstr>AVR Assembly complile to Hex </vt:lpstr>
      <vt:lpstr>AVR Assembly complile to Hex </vt:lpstr>
      <vt:lpstr>AVR Assembly complile to Hex </vt:lpstr>
      <vt:lpstr>AVR Assembly complile to Hex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 C-Assembly Compiler Tutorial Examples</dc:title>
  <dc:creator>Vo Minh Thanh</dc:creator>
  <cp:lastModifiedBy>DO MINH DUY</cp:lastModifiedBy>
  <cp:revision>11</cp:revision>
  <dcterms:created xsi:type="dcterms:W3CDTF">2021-09-21T17:37:03Z</dcterms:created>
  <dcterms:modified xsi:type="dcterms:W3CDTF">2024-10-17T05:24:51Z</dcterms:modified>
</cp:coreProperties>
</file>