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57487" autoAdjust="0"/>
  </p:normalViewPr>
  <p:slideViewPr>
    <p:cSldViewPr snapToGrid="0">
      <p:cViewPr varScale="1">
        <p:scale>
          <a:sx n="30" d="100"/>
          <a:sy n="30" d="100"/>
        </p:scale>
        <p:origin x="2056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EC4E3-C3B1-4120-A66C-70D55405A99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F2D0-DBE4-4BBA-BBB6-3FF1F9AF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F2D0-DBE4-4BBA-BBB6-3FF1F9AFC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F2D0-DBE4-4BBA-BBB6-3FF1F9AFC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7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78A1-0515-45BB-89CF-8BF83F278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DF974-BC8B-4365-9CC0-1FCCC376A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9C9E9-92C3-41EE-B1C0-05A9326B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A133-768D-42EF-BCDB-89F3B143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B186-0E3B-4469-B877-720F834A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83BD-BFDC-43B0-BA78-C2D8065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48C46-4143-4B9E-823E-B6CB4CB9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E5FB-4821-4D20-A47D-6B476FEB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C5C5-F7B8-4149-A2CD-747681BC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4F4E-A4EE-4151-9105-CC65EFFB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CA4A5-FCA8-4F9D-BAA5-DE5093741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571ED-40DE-4647-AD7C-EF606512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6C18-DC89-4E86-8D80-C8A76285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0BBE-7B83-4093-BB77-B9B6D682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D9E5-0182-4F11-81E7-C7068076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D804-9511-4D73-BAB1-8F1335CE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7E28-BD09-4CB6-A0A5-7F842B69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283A-5F00-4D0A-A6E0-4EDF6EDD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56AB-2D61-4E3D-A214-68A4ABA7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0545-F834-41A2-9B1A-DBBB91A9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5373-AFE0-45CE-9544-8BDDDBB3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AB7D-B3CF-4E78-8FC9-DC0D0BEC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C2E5-FA50-4DD7-8D82-F08915EA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2801-5FF0-4F97-828B-C7C5E106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FE78-F623-42DE-8F19-5E1D9AE6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9D8A-2C61-48FE-B4E2-EAD5FA4C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701E-BDD1-4F5C-A98E-5658B255C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CE60C-2C65-422D-8693-798E70F35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A22E-1D5D-4581-B297-99F68629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B2954-5AA2-4BE0-99F5-1C323472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F58A8-3452-4BE5-9146-2FAC557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33CD-3627-4283-B410-AF72CA53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50B7-4765-49F2-8C83-11D7DDDA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527D4-21F0-4478-B762-25B54AA4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1CFFE-2AE1-4009-A946-90036236E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5F6D2-F1B8-4BF6-8746-6ED3D4B6F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E7697-F490-4126-9854-47AA169E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3902E-85DD-4554-8C75-92AB64EB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AB97F-CFC2-4D72-B0AF-FD754CA1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7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46B8-F9D4-4F00-934C-BD52E3A3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24A7A-A955-46BE-9A71-83029A2E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6A7B-557D-4890-A925-5403FA0B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80C50-D9AC-44F9-9F01-66355280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537D6-B346-43BE-8F56-7E751C70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607CF-4E8E-4FEE-866E-7858F8EC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2AF8F-5D5E-4323-84C3-84F8A82E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A9EB-3E07-43B0-888A-5D1BD7D6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F30E-6E2D-4C4B-8B80-709F96B8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AAF9-B689-4180-9BF5-12AC30DE0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7CA9-4A4D-45C2-B061-8B3BCF15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06339-4F16-4B67-B572-3CA53641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13579-BA34-48E4-86DE-712EF6F3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EF9-8B49-4421-B1B5-247D0C13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30BE7-4B74-4564-8F6A-83760B3F2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27A0B-7607-4641-B2F3-6C3F018F6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2E11B-7413-44D2-AF0B-74A2CD41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384D8-7437-44E4-9903-CCA7F34B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47A36-2ACD-40F3-89B5-11C9BFB3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9B244-8830-4239-87E1-64EA66A6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BC55-930C-4043-AF40-EED0D8AD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AAC6-B7B2-49B8-8525-7F09C9321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485B-FAE8-4742-BD7F-C60DE252133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2468-1C84-4D0B-84BB-7179A017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3FA5-1AF1-4016-B3C0-9140847E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0C40-D0AE-4C79-B801-3484A4AF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9561D-3228-48A9-998F-B53FD41E4AA2}"/>
                  </a:ext>
                </a:extLst>
              </p:cNvPr>
              <p:cNvSpPr txBox="1"/>
              <p:nvPr/>
            </p:nvSpPr>
            <p:spPr>
              <a:xfrm>
                <a:off x="305687" y="1280494"/>
                <a:ext cx="10805336" cy="463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Use the node-voltage method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 the circuit seen in Fig.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9561D-3228-48A9-998F-B53FD41E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7" y="1280494"/>
                <a:ext cx="10805336" cy="463075"/>
              </a:xfrm>
              <a:prstGeom prst="rect">
                <a:avLst/>
              </a:prstGeom>
              <a:blipFill>
                <a:blip r:embed="rId3"/>
                <a:stretch>
                  <a:fillRect l="-45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368FBF-6D77-49C9-ACB0-4750C0DE7AB8}"/>
              </a:ext>
            </a:extLst>
          </p:cNvPr>
          <p:cNvSpPr txBox="1"/>
          <p:nvPr/>
        </p:nvSpPr>
        <p:spPr>
          <a:xfrm>
            <a:off x="305687" y="672943"/>
            <a:ext cx="4053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1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10F9A-335F-483E-8A6A-AB6B46B09C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0425" y="2208333"/>
            <a:ext cx="8491150" cy="21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2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9561D-3228-48A9-998F-B53FD41E4AA2}"/>
                  </a:ext>
                </a:extLst>
              </p:cNvPr>
              <p:cNvSpPr txBox="1"/>
              <p:nvPr/>
            </p:nvSpPr>
            <p:spPr>
              <a:xfrm>
                <a:off x="380115" y="1425614"/>
                <a:ext cx="10805336" cy="1646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Use the mesh-current method to find the steady-state expression for in the circuit in Fig.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=18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4000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=12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4000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𝑉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9561D-3228-48A9-998F-B53FD41E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5" y="1425614"/>
                <a:ext cx="10805336" cy="1646605"/>
              </a:xfrm>
              <a:prstGeom prst="rect">
                <a:avLst/>
              </a:prstGeo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368FBF-6D77-49C9-ACB0-4750C0DE7AB8}"/>
              </a:ext>
            </a:extLst>
          </p:cNvPr>
          <p:cNvSpPr txBox="1"/>
          <p:nvPr/>
        </p:nvSpPr>
        <p:spPr>
          <a:xfrm>
            <a:off x="380115" y="833735"/>
            <a:ext cx="4053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2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3BF4B-0E9F-4F46-B722-3E314F58C9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23164" y="3414379"/>
            <a:ext cx="6788668" cy="225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1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9561D-3228-48A9-998F-B53FD41E4AA2}"/>
              </a:ext>
            </a:extLst>
          </p:cNvPr>
          <p:cNvSpPr txBox="1"/>
          <p:nvPr/>
        </p:nvSpPr>
        <p:spPr>
          <a:xfrm>
            <a:off x="380115" y="1425614"/>
            <a:ext cx="10805336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 source transformations to find the Norton equivalent circuit with respect to the terminals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a,b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the circuit shown in Fig.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68FBF-6D77-49C9-ACB0-4750C0DE7AB8}"/>
              </a:ext>
            </a:extLst>
          </p:cNvPr>
          <p:cNvSpPr txBox="1"/>
          <p:nvPr/>
        </p:nvSpPr>
        <p:spPr>
          <a:xfrm>
            <a:off x="380115" y="833735"/>
            <a:ext cx="4053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3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04EC0-0F71-43D9-AD39-67F73F2AA2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17998" y="2450939"/>
            <a:ext cx="6405141" cy="24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2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9561D-3228-48A9-998F-B53FD41E4AA2}"/>
                  </a:ext>
                </a:extLst>
              </p:cNvPr>
              <p:cNvSpPr txBox="1"/>
              <p:nvPr/>
            </p:nvSpPr>
            <p:spPr>
              <a:xfrm>
                <a:off x="380115" y="1425614"/>
                <a:ext cx="10805336" cy="1680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circuit shown in Fig  is operating in the sinusoidal steady state. Find the value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of if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=40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+21.87°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=40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−15°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9561D-3228-48A9-998F-B53FD41E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5" y="1425614"/>
                <a:ext cx="10805336" cy="1680460"/>
              </a:xfrm>
              <a:prstGeom prst="rect">
                <a:avLst/>
              </a:prstGeo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368FBF-6D77-49C9-ACB0-4750C0DE7AB8}"/>
              </a:ext>
            </a:extLst>
          </p:cNvPr>
          <p:cNvSpPr txBox="1"/>
          <p:nvPr/>
        </p:nvSpPr>
        <p:spPr>
          <a:xfrm>
            <a:off x="380115" y="833735"/>
            <a:ext cx="4053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4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3638F-C38B-4177-B922-033A0D4AB4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8737" y="3751927"/>
            <a:ext cx="4936571" cy="20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9561D-3228-48A9-998F-B53FD41E4AA2}"/>
                  </a:ext>
                </a:extLst>
              </p:cNvPr>
              <p:cNvSpPr txBox="1"/>
              <p:nvPr/>
            </p:nvSpPr>
            <p:spPr>
              <a:xfrm>
                <a:off x="380115" y="1425614"/>
                <a:ext cx="10805336" cy="91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circuit in Fig. is operating in the sinusoidal steady state. Find the steady-state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=60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sin</m:t>
                        </m:r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8000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9561D-3228-48A9-998F-B53FD41E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5" y="1425614"/>
                <a:ext cx="10805336" cy="913520"/>
              </a:xfrm>
              <a:prstGeom prst="rect">
                <a:avLst/>
              </a:prstGeo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368FBF-6D77-49C9-ACB0-4750C0DE7AB8}"/>
              </a:ext>
            </a:extLst>
          </p:cNvPr>
          <p:cNvSpPr txBox="1"/>
          <p:nvPr/>
        </p:nvSpPr>
        <p:spPr>
          <a:xfrm>
            <a:off x="380115" y="833735"/>
            <a:ext cx="4053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5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02FA8-D4EA-4BDA-8071-1E642FBB20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8014" y="2770002"/>
            <a:ext cx="5455971" cy="2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3F9991-820A-41CA-8AAB-35AEF4BD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8" y="1023239"/>
            <a:ext cx="10593327" cy="5529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6C72E-7E61-498A-B251-4EF170A6CC63}"/>
              </a:ext>
            </a:extLst>
          </p:cNvPr>
          <p:cNvSpPr txBox="1"/>
          <p:nvPr/>
        </p:nvSpPr>
        <p:spPr>
          <a:xfrm>
            <a:off x="885835" y="676582"/>
            <a:ext cx="4053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6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C2C48-7257-4C90-964B-401A66863B5C}"/>
              </a:ext>
            </a:extLst>
          </p:cNvPr>
          <p:cNvSpPr/>
          <p:nvPr/>
        </p:nvSpPr>
        <p:spPr>
          <a:xfrm>
            <a:off x="885835" y="1138247"/>
            <a:ext cx="1940011" cy="6294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2677838655745860DA4CFB5EA7540" ma:contentTypeVersion="12" ma:contentTypeDescription="Create a new document." ma:contentTypeScope="" ma:versionID="f2f47b01dcaa7934a802b4bcf7932508">
  <xsd:schema xmlns:xsd="http://www.w3.org/2001/XMLSchema" xmlns:xs="http://www.w3.org/2001/XMLSchema" xmlns:p="http://schemas.microsoft.com/office/2006/metadata/properties" xmlns:ns2="aadaf16e-9c46-4c76-9487-6a1048b491f8" xmlns:ns3="1c382958-1cd7-462b-8881-4d43a2837acb" targetNamespace="http://schemas.microsoft.com/office/2006/metadata/properties" ma:root="true" ma:fieldsID="149bd618c04f118e6419c609c1b81241" ns2:_="" ns3:_="">
    <xsd:import namespace="aadaf16e-9c46-4c76-9487-6a1048b491f8"/>
    <xsd:import namespace="1c382958-1cd7-462b-8881-4d43a2837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af16e-9c46-4c76-9487-6a1048b49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9e843ba-a953-499c-ac66-cd1f7cdc69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82958-1cd7-462b-8881-4d43a2837ac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d7dad4-7cf2-4dbf-b502-efb74d57e504}" ma:internalName="TaxCatchAll" ma:showField="CatchAllData" ma:web="1c382958-1cd7-462b-8881-4d43a2837a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82958-1cd7-462b-8881-4d43a2837acb" xsi:nil="true"/>
    <lcf76f155ced4ddcb4097134ff3c332f xmlns="aadaf16e-9c46-4c76-9487-6a1048b491f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F12BF9-73EE-40C7-B141-A67701C2251E}"/>
</file>

<file path=customXml/itemProps2.xml><?xml version="1.0" encoding="utf-8"?>
<ds:datastoreItem xmlns:ds="http://schemas.openxmlformats.org/officeDocument/2006/customXml" ds:itemID="{763D7ABB-2265-4FEB-B111-0669CDE0814D}"/>
</file>

<file path=customXml/itemProps3.xml><?xml version="1.0" encoding="utf-8"?>
<ds:datastoreItem xmlns:ds="http://schemas.openxmlformats.org/officeDocument/2006/customXml" ds:itemID="{3CA64F54-6F6A-4EC3-86C0-9F3BAF460814}"/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134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Kien</dc:creator>
  <cp:lastModifiedBy>Nguyen Lap Phuong Uyen</cp:lastModifiedBy>
  <cp:revision>16</cp:revision>
  <dcterms:created xsi:type="dcterms:W3CDTF">2020-12-21T06:48:43Z</dcterms:created>
  <dcterms:modified xsi:type="dcterms:W3CDTF">2021-12-03T03:17:00Z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0x01010065F2677838655745860DA4CFB5EA7540</vt:lpwstr>
  </property>
  <property fmtid="{D5CDD505-2E9C-101B-9397-08002B2CF9AE}" pid="3" name="MediaServiceImageTags">
    <vt:lpwstr/>
  </property>
</Properties>
</file>