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Archivo Black" panose="020B0A03020202020B04"/>
      <p:regular r:id="rId12"/>
    </p:embeddedFont>
    <p:embeddedFont>
      <p:font typeface="Calibri" panose="020F050202020403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36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font" Target="fonts/font5.fntdata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viewProps" Target="viewProps.xml"/><Relationship Id="rId19" Type="http://schemas.openxmlformats.org/officeDocument/2006/relationships/customXml" Target="../customXml/item3.xml"/><Relationship Id="rId9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svg"/><Relationship Id="rId7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.svg"/><Relationship Id="rId15" Type="http://schemas.openxmlformats.org/officeDocument/2006/relationships/image" Target="../media/image24.png"/><Relationship Id="rId14" Type="http://schemas.openxmlformats.org/officeDocument/2006/relationships/image" Target="../media/image23.svg"/><Relationship Id="rId13" Type="http://schemas.openxmlformats.org/officeDocument/2006/relationships/image" Target="../media/image22.png"/><Relationship Id="rId12" Type="http://schemas.openxmlformats.org/officeDocument/2006/relationships/image" Target="../media/image21.svg"/><Relationship Id="rId11" Type="http://schemas.openxmlformats.org/officeDocument/2006/relationships/image" Target="../media/image20.png"/><Relationship Id="rId10" Type="http://schemas.openxmlformats.org/officeDocument/2006/relationships/image" Target="../media/image19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svg"/><Relationship Id="rId7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0.png"/><Relationship Id="rId14" Type="http://schemas.openxmlformats.org/officeDocument/2006/relationships/image" Target="../media/image13.svg"/><Relationship Id="rId13" Type="http://schemas.openxmlformats.org/officeDocument/2006/relationships/image" Target="../media/image12.png"/><Relationship Id="rId12" Type="http://schemas.openxmlformats.org/officeDocument/2006/relationships/image" Target="../media/image21.svg"/><Relationship Id="rId11" Type="http://schemas.openxmlformats.org/officeDocument/2006/relationships/image" Target="../media/image20.png"/><Relationship Id="rId10" Type="http://schemas.openxmlformats.org/officeDocument/2006/relationships/image" Target="../media/image17.sv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36.svg"/><Relationship Id="rId7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29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sv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7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.svg"/><Relationship Id="rId15" Type="http://schemas.openxmlformats.org/officeDocument/2006/relationships/image" Target="../media/image24.png"/><Relationship Id="rId14" Type="http://schemas.openxmlformats.org/officeDocument/2006/relationships/image" Target="../media/image19.svg"/><Relationship Id="rId13" Type="http://schemas.openxmlformats.org/officeDocument/2006/relationships/image" Target="../media/image18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15.sv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3404235" cy="3413760"/>
          </a:xfrm>
          <a:custGeom>
            <a:avLst/>
            <a:gdLst/>
            <a:ahLst/>
            <a:cxnLst/>
            <a:rect l="l" t="t" r="r" b="b"/>
            <a:pathLst>
              <a:path w="4858476" h="4948447">
                <a:moveTo>
                  <a:pt x="0" y="0"/>
                </a:moveTo>
                <a:lnTo>
                  <a:pt x="4858475" y="0"/>
                </a:lnTo>
                <a:lnTo>
                  <a:pt x="4858475" y="4948447"/>
                </a:lnTo>
                <a:lnTo>
                  <a:pt x="0" y="494844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25578" y="-1337129"/>
            <a:ext cx="4642082" cy="4728047"/>
          </a:xfrm>
          <a:custGeom>
            <a:avLst/>
            <a:gdLst/>
            <a:ahLst/>
            <a:cxnLst/>
            <a:rect l="l" t="t" r="r" b="b"/>
            <a:pathLst>
              <a:path w="4642082" h="4728047">
                <a:moveTo>
                  <a:pt x="0" y="0"/>
                </a:moveTo>
                <a:lnTo>
                  <a:pt x="4642082" y="0"/>
                </a:lnTo>
                <a:lnTo>
                  <a:pt x="4642082" y="4728047"/>
                </a:lnTo>
                <a:lnTo>
                  <a:pt x="0" y="4728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552899" y="5752793"/>
            <a:ext cx="9082388" cy="9065874"/>
          </a:xfrm>
          <a:custGeom>
            <a:avLst/>
            <a:gdLst/>
            <a:ahLst/>
            <a:cxnLst/>
            <a:rect l="l" t="t" r="r" b="b"/>
            <a:pathLst>
              <a:path w="9082388" h="9065874">
                <a:moveTo>
                  <a:pt x="0" y="0"/>
                </a:moveTo>
                <a:lnTo>
                  <a:pt x="9082388" y="0"/>
                </a:lnTo>
                <a:lnTo>
                  <a:pt x="9082388" y="9065874"/>
                </a:lnTo>
                <a:lnTo>
                  <a:pt x="0" y="90658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4626" y="5829097"/>
            <a:ext cx="4875167" cy="5267862"/>
          </a:xfrm>
          <a:custGeom>
            <a:avLst/>
            <a:gdLst/>
            <a:ahLst/>
            <a:cxnLst/>
            <a:rect l="l" t="t" r="r" b="b"/>
            <a:pathLst>
              <a:path w="4875167" h="5267862">
                <a:moveTo>
                  <a:pt x="0" y="0"/>
                </a:moveTo>
                <a:lnTo>
                  <a:pt x="4875166" y="0"/>
                </a:lnTo>
                <a:lnTo>
                  <a:pt x="4875166" y="5267862"/>
                </a:lnTo>
                <a:lnTo>
                  <a:pt x="0" y="52678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1015988" y="5487122"/>
            <a:ext cx="7272012" cy="4514128"/>
          </a:xfrm>
          <a:custGeom>
            <a:avLst/>
            <a:gdLst/>
            <a:ahLst/>
            <a:cxnLst/>
            <a:rect l="l" t="t" r="r" b="b"/>
            <a:pathLst>
              <a:path w="7272012" h="4514128">
                <a:moveTo>
                  <a:pt x="7272012" y="0"/>
                </a:moveTo>
                <a:lnTo>
                  <a:pt x="0" y="0"/>
                </a:lnTo>
                <a:lnTo>
                  <a:pt x="0" y="4514128"/>
                </a:lnTo>
                <a:lnTo>
                  <a:pt x="7272012" y="4514128"/>
                </a:lnTo>
                <a:lnTo>
                  <a:pt x="7272012" y="0"/>
                </a:lnTo>
                <a:close/>
              </a:path>
            </a:pathLst>
          </a:custGeom>
          <a:blipFill>
            <a:blip r:embed="rId9"/>
            <a:stretch>
              <a:fillRect b="-18077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4400" y="3390900"/>
            <a:ext cx="17147540" cy="2602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300"/>
              </a:lnSpc>
            </a:pPr>
            <a:r>
              <a:rPr lang="en-US" sz="20000">
                <a:solidFill>
                  <a:srgbClr val="FF9F10"/>
                </a:solidFill>
                <a:latin typeface="Jeepers Bold"/>
              </a:rPr>
              <a:t>EDUCATION</a:t>
            </a:r>
            <a:endParaRPr lang="en-US" sz="20000">
              <a:solidFill>
                <a:srgbClr val="FF9F10"/>
              </a:solidFill>
              <a:latin typeface="Jeeper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16325" y="819150"/>
            <a:ext cx="9314815" cy="2249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40"/>
              </a:lnSpc>
            </a:pPr>
            <a:r>
              <a:rPr lang="en-US" sz="21925">
                <a:solidFill>
                  <a:srgbClr val="FF9F10"/>
                </a:solidFill>
                <a:latin typeface="Jeepers Bold"/>
              </a:rPr>
              <a:t>FREE</a:t>
            </a:r>
            <a:endParaRPr lang="en-US" sz="21925">
              <a:solidFill>
                <a:srgbClr val="FF9F10"/>
              </a:solidFill>
              <a:latin typeface="Jeepers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79012" y="-1833659"/>
            <a:ext cx="7015424" cy="6977159"/>
          </a:xfrm>
          <a:custGeom>
            <a:avLst/>
            <a:gdLst/>
            <a:ahLst/>
            <a:cxnLst/>
            <a:rect l="l" t="t" r="r" b="b"/>
            <a:pathLst>
              <a:path w="7015424" h="6977159">
                <a:moveTo>
                  <a:pt x="0" y="0"/>
                </a:moveTo>
                <a:lnTo>
                  <a:pt x="7015424" y="0"/>
                </a:lnTo>
                <a:lnTo>
                  <a:pt x="7015424" y="6977159"/>
                </a:lnTo>
                <a:lnTo>
                  <a:pt x="0" y="697715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6290113"/>
            <a:ext cx="528749" cy="525865"/>
          </a:xfrm>
          <a:custGeom>
            <a:avLst/>
            <a:gdLst/>
            <a:ahLst/>
            <a:cxnLst/>
            <a:rect l="l" t="t" r="r" b="b"/>
            <a:pathLst>
              <a:path w="528749" h="525865">
                <a:moveTo>
                  <a:pt x="0" y="0"/>
                </a:moveTo>
                <a:lnTo>
                  <a:pt x="528749" y="0"/>
                </a:lnTo>
                <a:lnTo>
                  <a:pt x="528749" y="525865"/>
                </a:lnTo>
                <a:lnTo>
                  <a:pt x="0" y="5258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76334" y="5589394"/>
            <a:ext cx="765932" cy="761754"/>
          </a:xfrm>
          <a:custGeom>
            <a:avLst/>
            <a:gdLst/>
            <a:ahLst/>
            <a:cxnLst/>
            <a:rect l="l" t="t" r="r" b="b"/>
            <a:pathLst>
              <a:path w="765932" h="761754">
                <a:moveTo>
                  <a:pt x="0" y="0"/>
                </a:moveTo>
                <a:lnTo>
                  <a:pt x="765932" y="0"/>
                </a:lnTo>
                <a:lnTo>
                  <a:pt x="765932" y="761754"/>
                </a:lnTo>
                <a:lnTo>
                  <a:pt x="0" y="7617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18352" y="8638231"/>
            <a:ext cx="2232004" cy="2219829"/>
          </a:xfrm>
          <a:custGeom>
            <a:avLst/>
            <a:gdLst/>
            <a:ahLst/>
            <a:cxnLst/>
            <a:rect l="l" t="t" r="r" b="b"/>
            <a:pathLst>
              <a:path w="2232004" h="2219829">
                <a:moveTo>
                  <a:pt x="0" y="0"/>
                </a:moveTo>
                <a:lnTo>
                  <a:pt x="2232003" y="0"/>
                </a:lnTo>
                <a:lnTo>
                  <a:pt x="2232003" y="2219829"/>
                </a:lnTo>
                <a:lnTo>
                  <a:pt x="0" y="221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-1136397"/>
            <a:ext cx="1813217" cy="1803327"/>
          </a:xfrm>
          <a:custGeom>
            <a:avLst/>
            <a:gdLst/>
            <a:ahLst/>
            <a:cxnLst/>
            <a:rect l="l" t="t" r="r" b="b"/>
            <a:pathLst>
              <a:path w="1813217" h="1803327">
                <a:moveTo>
                  <a:pt x="0" y="0"/>
                </a:moveTo>
                <a:lnTo>
                  <a:pt x="1813217" y="0"/>
                </a:lnTo>
                <a:lnTo>
                  <a:pt x="1813217" y="1803327"/>
                </a:lnTo>
                <a:lnTo>
                  <a:pt x="0" y="18033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8865" y="8740252"/>
            <a:ext cx="2026841" cy="2015786"/>
          </a:xfrm>
          <a:custGeom>
            <a:avLst/>
            <a:gdLst/>
            <a:ahLst/>
            <a:cxnLst/>
            <a:rect l="l" t="t" r="r" b="b"/>
            <a:pathLst>
              <a:path w="2026841" h="2015786">
                <a:moveTo>
                  <a:pt x="0" y="0"/>
                </a:moveTo>
                <a:lnTo>
                  <a:pt x="2026841" y="0"/>
                </a:lnTo>
                <a:lnTo>
                  <a:pt x="2026841" y="2015786"/>
                </a:lnTo>
                <a:lnTo>
                  <a:pt x="0" y="20157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345126" y="9165262"/>
            <a:ext cx="1172159" cy="1165766"/>
          </a:xfrm>
          <a:custGeom>
            <a:avLst/>
            <a:gdLst/>
            <a:ahLst/>
            <a:cxnLst/>
            <a:rect l="l" t="t" r="r" b="b"/>
            <a:pathLst>
              <a:path w="1172159" h="1165766">
                <a:moveTo>
                  <a:pt x="0" y="0"/>
                </a:moveTo>
                <a:lnTo>
                  <a:pt x="1172159" y="0"/>
                </a:lnTo>
                <a:lnTo>
                  <a:pt x="1172159" y="1165766"/>
                </a:lnTo>
                <a:lnTo>
                  <a:pt x="0" y="11657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618352" y="-603298"/>
            <a:ext cx="1640948" cy="1631998"/>
          </a:xfrm>
          <a:custGeom>
            <a:avLst/>
            <a:gdLst/>
            <a:ahLst/>
            <a:cxnLst/>
            <a:rect l="l" t="t" r="r" b="b"/>
            <a:pathLst>
              <a:path w="1640948" h="1631998">
                <a:moveTo>
                  <a:pt x="0" y="0"/>
                </a:moveTo>
                <a:lnTo>
                  <a:pt x="1640948" y="0"/>
                </a:lnTo>
                <a:lnTo>
                  <a:pt x="1640948" y="1631998"/>
                </a:lnTo>
                <a:lnTo>
                  <a:pt x="0" y="16319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225085" y="6975648"/>
            <a:ext cx="1080075" cy="1074184"/>
          </a:xfrm>
          <a:custGeom>
            <a:avLst/>
            <a:gdLst/>
            <a:ahLst/>
            <a:cxnLst/>
            <a:rect l="l" t="t" r="r" b="b"/>
            <a:pathLst>
              <a:path w="1080075" h="1074184">
                <a:moveTo>
                  <a:pt x="0" y="0"/>
                </a:moveTo>
                <a:lnTo>
                  <a:pt x="1080075" y="0"/>
                </a:lnTo>
                <a:lnTo>
                  <a:pt x="1080075" y="1074183"/>
                </a:lnTo>
                <a:lnTo>
                  <a:pt x="0" y="10741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135269" y="857250"/>
            <a:ext cx="9591872" cy="2806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rchivo Black" panose="020B0A03020202020B04"/>
              </a:rPr>
              <a:t>Challenges for every nations</a:t>
            </a:r>
            <a:endParaRPr lang="en-US" sz="8000">
              <a:solidFill>
                <a:srgbClr val="000000"/>
              </a:solidFill>
              <a:latin typeface="Archivo Black" panose="020B0A03020202020B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27120" y="4135120"/>
            <a:ext cx="13322935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0" algn="ctr">
              <a:lnSpc>
                <a:spcPts val="8400"/>
              </a:lnSpc>
              <a:buFont typeface="Arial" panose="020B0604020202020204"/>
              <a:buNone/>
            </a:pPr>
            <a:r>
              <a:rPr lang="en-US" sz="4200">
                <a:solidFill>
                  <a:srgbClr val="000000"/>
                </a:solidFill>
                <a:latin typeface="Garet"/>
              </a:rPr>
              <a:t>        It’s hard to get, to keep and hold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27120" y="4996815"/>
            <a:ext cx="12381230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0" algn="ctr">
              <a:lnSpc>
                <a:spcPts val="8400"/>
              </a:lnSpc>
              <a:buFont typeface="Arial" panose="020B0604020202020204"/>
              <a:buNone/>
            </a:pPr>
            <a:r>
              <a:rPr lang="en-US" sz="4200">
                <a:solidFill>
                  <a:srgbClr val="000000"/>
                </a:solidFill>
                <a:latin typeface="Garet"/>
              </a:rPr>
              <a:t>but, it also a new chance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517131" y="4146257"/>
            <a:ext cx="771999" cy="7719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A29A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2517131" y="5426098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5925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2517131" y="7985779"/>
            <a:ext cx="771999" cy="7719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B929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2517131" y="6705938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D889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456567" y="867599"/>
            <a:ext cx="7851773" cy="1975486"/>
            <a:chOff x="-75155" y="0"/>
            <a:chExt cx="1292473" cy="3251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4866" cy="299876"/>
            </a:xfrm>
            <a:custGeom>
              <a:avLst/>
              <a:gdLst/>
              <a:ahLst/>
              <a:cxnLst/>
              <a:rect l="l" t="t" r="r" b="b"/>
              <a:pathLst>
                <a:path w="1214866" h="299876">
                  <a:moveTo>
                    <a:pt x="1007525" y="0"/>
                  </a:moveTo>
                  <a:lnTo>
                    <a:pt x="8363" y="0"/>
                  </a:lnTo>
                  <a:cubicBezTo>
                    <a:pt x="6145" y="0"/>
                    <a:pt x="4018" y="881"/>
                    <a:pt x="2449" y="2449"/>
                  </a:cubicBezTo>
                  <a:cubicBezTo>
                    <a:pt x="881" y="4018"/>
                    <a:pt x="0" y="6145"/>
                    <a:pt x="0" y="8363"/>
                  </a:cubicBezTo>
                  <a:lnTo>
                    <a:pt x="0" y="291513"/>
                  </a:lnTo>
                  <a:cubicBezTo>
                    <a:pt x="0" y="293731"/>
                    <a:pt x="881" y="295858"/>
                    <a:pt x="2449" y="297426"/>
                  </a:cubicBezTo>
                  <a:cubicBezTo>
                    <a:pt x="4018" y="298995"/>
                    <a:pt x="6145" y="299876"/>
                    <a:pt x="8363" y="299876"/>
                  </a:cubicBezTo>
                  <a:lnTo>
                    <a:pt x="1007525" y="299876"/>
                  </a:lnTo>
                  <a:cubicBezTo>
                    <a:pt x="1012957" y="299876"/>
                    <a:pt x="1018246" y="298136"/>
                    <a:pt x="1022617" y="294910"/>
                  </a:cubicBezTo>
                  <a:lnTo>
                    <a:pt x="1212359" y="154903"/>
                  </a:lnTo>
                  <a:cubicBezTo>
                    <a:pt x="1213935" y="153740"/>
                    <a:pt x="1214866" y="151897"/>
                    <a:pt x="1214866" y="149938"/>
                  </a:cubicBezTo>
                  <a:cubicBezTo>
                    <a:pt x="1214866" y="147979"/>
                    <a:pt x="1213935" y="146136"/>
                    <a:pt x="1212359" y="144973"/>
                  </a:cubicBezTo>
                  <a:lnTo>
                    <a:pt x="1022617" y="4965"/>
                  </a:lnTo>
                  <a:cubicBezTo>
                    <a:pt x="1018246" y="1740"/>
                    <a:pt x="1012957" y="0"/>
                    <a:pt x="1007525" y="0"/>
                  </a:cubicBezTo>
                  <a:close/>
                </a:path>
              </a:pathLst>
            </a:custGeom>
            <a:solidFill>
              <a:srgbClr val="F5E1B5"/>
            </a:solidFill>
            <a:ln w="47625" cap="sq">
              <a:solidFill>
                <a:srgbClr val="F0B929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-75155" y="14007"/>
              <a:ext cx="1292473" cy="311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350"/>
                </a:lnSpc>
              </a:pPr>
              <a:r>
                <a:rPr lang="en-US" sz="7000">
                  <a:solidFill>
                    <a:srgbClr val="000000"/>
                  </a:solidFill>
                  <a:latin typeface="Garet Ultra-Bold"/>
                </a:rPr>
                <a:t>ADVANTAGES</a:t>
              </a:r>
              <a:endParaRPr lang="en-US" sz="7000">
                <a:solidFill>
                  <a:srgbClr val="000000"/>
                </a:solidFill>
                <a:latin typeface="Garet Ultra-Bold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 flipH="1" flipV="1">
            <a:off x="14946986" y="-2843227"/>
            <a:ext cx="5993568" cy="6070833"/>
          </a:xfrm>
          <a:custGeom>
            <a:avLst/>
            <a:gdLst/>
            <a:ahLst/>
            <a:cxnLst/>
            <a:rect l="l" t="t" r="r" b="b"/>
            <a:pathLst>
              <a:path w="5993568" h="6070833">
                <a:moveTo>
                  <a:pt x="5993568" y="6070834"/>
                </a:moveTo>
                <a:lnTo>
                  <a:pt x="0" y="6070834"/>
                </a:lnTo>
                <a:lnTo>
                  <a:pt x="0" y="0"/>
                </a:lnTo>
                <a:lnTo>
                  <a:pt x="5993568" y="0"/>
                </a:lnTo>
                <a:lnTo>
                  <a:pt x="5993568" y="6070834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85958" y="3975489"/>
            <a:ext cx="7322748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Garet"/>
              </a:rPr>
              <a:t>A wide range of student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30525" y="4126301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3600">
                <a:solidFill>
                  <a:srgbClr val="F7EEE3"/>
                </a:solidFill>
                <a:latin typeface="Garet Bold"/>
              </a:rPr>
              <a:t>1</a:t>
            </a:r>
            <a:endParaRPr lang="en-US" sz="3600">
              <a:solidFill>
                <a:srgbClr val="F7EEE3"/>
              </a:solidFill>
              <a:latin typeface="Gare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32948" y="5188342"/>
            <a:ext cx="7322748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aret"/>
              </a:rPr>
              <a:t>New phenomenon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30525" y="5406142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0"/>
              </a:lnSpc>
              <a:spcBef>
                <a:spcPct val="0"/>
              </a:spcBef>
            </a:pPr>
            <a:r>
              <a:rPr lang="en-US" sz="3600" u="none">
                <a:solidFill>
                  <a:srgbClr val="F7EEE3"/>
                </a:solidFill>
                <a:latin typeface="Garet Bold"/>
              </a:rPr>
              <a:t>2</a:t>
            </a:r>
            <a:endParaRPr lang="en-US" sz="3600" u="none">
              <a:solidFill>
                <a:srgbClr val="F7EEE3"/>
              </a:solidFill>
              <a:latin typeface="Gare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32948" y="7752479"/>
            <a:ext cx="7322748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aret"/>
              </a:rPr>
              <a:t> More educated workfore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630525" y="7965823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0"/>
              </a:lnSpc>
              <a:spcBef>
                <a:spcPct val="0"/>
              </a:spcBef>
            </a:pPr>
            <a:r>
              <a:rPr lang="en-US" sz="3600" u="none">
                <a:solidFill>
                  <a:srgbClr val="F7EEE3"/>
                </a:solidFill>
                <a:latin typeface="Garet Bold"/>
              </a:rPr>
              <a:t>4</a:t>
            </a:r>
            <a:endParaRPr lang="en-US" sz="3600" u="none">
              <a:solidFill>
                <a:srgbClr val="F7EEE3"/>
              </a:solidFill>
              <a:latin typeface="Gare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932948" y="6470410"/>
            <a:ext cx="9063225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aret"/>
              </a:rPr>
              <a:t>Promoting growth economic</a:t>
            </a:r>
            <a:endParaRPr lang="en-US" sz="4200">
              <a:solidFill>
                <a:srgbClr val="000000"/>
              </a:solidFill>
              <a:latin typeface="Gare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630525" y="6685982"/>
            <a:ext cx="545211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0"/>
              </a:lnSpc>
              <a:spcBef>
                <a:spcPct val="0"/>
              </a:spcBef>
            </a:pPr>
            <a:r>
              <a:rPr lang="en-US" sz="3600" u="none">
                <a:solidFill>
                  <a:srgbClr val="F7EEE3"/>
                </a:solidFill>
                <a:latin typeface="Garet Bold"/>
              </a:rPr>
              <a:t>3</a:t>
            </a:r>
            <a:endParaRPr lang="en-US" sz="3600" u="none">
              <a:solidFill>
                <a:srgbClr val="F7EEE3"/>
              </a:solidFill>
              <a:latin typeface="Garet Bold"/>
            </a:endParaRPr>
          </a:p>
        </p:txBody>
      </p:sp>
      <p:sp>
        <p:nvSpPr>
          <p:cNvPr id="22" name="Freeform 22"/>
          <p:cNvSpPr/>
          <p:nvPr/>
        </p:nvSpPr>
        <p:spPr>
          <a:xfrm rot="5790298" flipH="1">
            <a:off x="14038726" y="5333886"/>
            <a:ext cx="4658070" cy="4741038"/>
          </a:xfrm>
          <a:custGeom>
            <a:avLst/>
            <a:gdLst/>
            <a:ahLst/>
            <a:cxnLst/>
            <a:rect l="l" t="t" r="r" b="b"/>
            <a:pathLst>
              <a:path w="4658070" h="4741038">
                <a:moveTo>
                  <a:pt x="4658070" y="0"/>
                </a:moveTo>
                <a:lnTo>
                  <a:pt x="0" y="0"/>
                </a:lnTo>
                <a:lnTo>
                  <a:pt x="0" y="4741037"/>
                </a:lnTo>
                <a:lnTo>
                  <a:pt x="4658070" y="4741037"/>
                </a:lnTo>
                <a:lnTo>
                  <a:pt x="46580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7" grpId="0"/>
      <p:bldP spid="16" grpId="0"/>
      <p:bldP spid="21" grpId="0"/>
      <p:bldP spid="20" grpId="0"/>
      <p:bldP spid="19" grpId="0"/>
      <p:bldP spid="18" grpId="0"/>
      <p:bldP spid="15" grpId="1"/>
      <p:bldP spid="14" grpId="1"/>
      <p:bldP spid="17" grpId="1"/>
      <p:bldP spid="16" grpId="1"/>
      <p:bldP spid="21" grpId="1"/>
      <p:bldP spid="20" grpId="1"/>
      <p:bldP spid="19" grpId="1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70200" y="5143500"/>
            <a:ext cx="7015424" cy="6977159"/>
          </a:xfrm>
          <a:custGeom>
            <a:avLst/>
            <a:gdLst/>
            <a:ahLst/>
            <a:cxnLst/>
            <a:rect l="l" t="t" r="r" b="b"/>
            <a:pathLst>
              <a:path w="7015424" h="6977159">
                <a:moveTo>
                  <a:pt x="0" y="0"/>
                </a:moveTo>
                <a:lnTo>
                  <a:pt x="7015424" y="0"/>
                </a:lnTo>
                <a:lnTo>
                  <a:pt x="7015424" y="6977159"/>
                </a:lnTo>
                <a:lnTo>
                  <a:pt x="0" y="697715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3377045"/>
            <a:ext cx="8407665" cy="1370964"/>
            <a:chOff x="0" y="0"/>
            <a:chExt cx="2491767" cy="406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1767" cy="295904"/>
            </a:xfrm>
            <a:custGeom>
              <a:avLst/>
              <a:gdLst/>
              <a:ahLst/>
              <a:cxnLst/>
              <a:rect l="l" t="t" r="r" b="b"/>
              <a:pathLst>
                <a:path w="2491767" h="295904">
                  <a:moveTo>
                    <a:pt x="2286759" y="0"/>
                  </a:moveTo>
                  <a:lnTo>
                    <a:pt x="3681" y="0"/>
                  </a:lnTo>
                  <a:cubicBezTo>
                    <a:pt x="2704" y="0"/>
                    <a:pt x="1768" y="388"/>
                    <a:pt x="1078" y="1078"/>
                  </a:cubicBezTo>
                  <a:cubicBezTo>
                    <a:pt x="388" y="1768"/>
                    <a:pt x="0" y="2704"/>
                    <a:pt x="0" y="3681"/>
                  </a:cubicBezTo>
                  <a:lnTo>
                    <a:pt x="0" y="292224"/>
                  </a:lnTo>
                  <a:cubicBezTo>
                    <a:pt x="0" y="293200"/>
                    <a:pt x="388" y="294136"/>
                    <a:pt x="1078" y="294826"/>
                  </a:cubicBezTo>
                  <a:cubicBezTo>
                    <a:pt x="1768" y="295517"/>
                    <a:pt x="2704" y="295904"/>
                    <a:pt x="3681" y="295904"/>
                  </a:cubicBezTo>
                  <a:lnTo>
                    <a:pt x="2286759" y="295904"/>
                  </a:lnTo>
                  <a:cubicBezTo>
                    <a:pt x="2289151" y="295904"/>
                    <a:pt x="2291481" y="295146"/>
                    <a:pt x="2293415" y="293738"/>
                  </a:cubicBezTo>
                  <a:lnTo>
                    <a:pt x="2490664" y="150119"/>
                  </a:lnTo>
                  <a:cubicBezTo>
                    <a:pt x="2491357" y="149614"/>
                    <a:pt x="2491767" y="148809"/>
                    <a:pt x="2491767" y="147952"/>
                  </a:cubicBezTo>
                  <a:cubicBezTo>
                    <a:pt x="2491767" y="147095"/>
                    <a:pt x="2491357" y="146290"/>
                    <a:pt x="2490664" y="145786"/>
                  </a:cubicBezTo>
                  <a:lnTo>
                    <a:pt x="2293415" y="2166"/>
                  </a:lnTo>
                  <a:cubicBezTo>
                    <a:pt x="2291481" y="758"/>
                    <a:pt x="2289151" y="0"/>
                    <a:pt x="2286759" y="0"/>
                  </a:cubicBezTo>
                  <a:close/>
                </a:path>
              </a:pathLst>
            </a:custGeom>
            <a:solidFill>
              <a:srgbClr val="F5D5D1"/>
            </a:solidFill>
            <a:ln w="28575" cap="sq">
              <a:solidFill>
                <a:srgbClr val="ED889A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38015"/>
              <a:ext cx="2183427" cy="36829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>
                <a:lnSpc>
                  <a:spcPts val="2940"/>
                </a:lnSpc>
              </a:pPr>
              <a:r>
                <a:rPr lang="en-US" sz="2800">
                  <a:solidFill>
                    <a:srgbClr val="000000"/>
                  </a:solidFill>
                  <a:latin typeface="Garet Bold"/>
                </a:rPr>
                <a:t>THE ENORMOUS COST</a:t>
              </a:r>
              <a:endParaRPr lang="en-US" sz="2800">
                <a:solidFill>
                  <a:srgbClr val="000000"/>
                </a:solidFill>
                <a:latin typeface="Garet Bold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8309186" y="63485"/>
            <a:ext cx="834814" cy="830261"/>
          </a:xfrm>
          <a:custGeom>
            <a:avLst/>
            <a:gdLst/>
            <a:ahLst/>
            <a:cxnLst/>
            <a:rect l="l" t="t" r="r" b="b"/>
            <a:pathLst>
              <a:path w="834814" h="830261">
                <a:moveTo>
                  <a:pt x="0" y="0"/>
                </a:moveTo>
                <a:lnTo>
                  <a:pt x="834814" y="0"/>
                </a:lnTo>
                <a:lnTo>
                  <a:pt x="834814" y="830261"/>
                </a:lnTo>
                <a:lnTo>
                  <a:pt x="0" y="83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02413" y="9535160"/>
            <a:ext cx="1267887" cy="1260971"/>
          </a:xfrm>
          <a:custGeom>
            <a:avLst/>
            <a:gdLst/>
            <a:ahLst/>
            <a:cxnLst/>
            <a:rect l="l" t="t" r="r" b="b"/>
            <a:pathLst>
              <a:path w="1267887" h="1260971">
                <a:moveTo>
                  <a:pt x="0" y="0"/>
                </a:moveTo>
                <a:lnTo>
                  <a:pt x="1267887" y="0"/>
                </a:lnTo>
                <a:lnTo>
                  <a:pt x="1267887" y="1260971"/>
                </a:lnTo>
                <a:lnTo>
                  <a:pt x="0" y="12609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864695" y="-774627"/>
            <a:ext cx="1813217" cy="1803327"/>
          </a:xfrm>
          <a:custGeom>
            <a:avLst/>
            <a:gdLst/>
            <a:ahLst/>
            <a:cxnLst/>
            <a:rect l="l" t="t" r="r" b="b"/>
            <a:pathLst>
              <a:path w="1813217" h="1803327">
                <a:moveTo>
                  <a:pt x="0" y="0"/>
                </a:moveTo>
                <a:lnTo>
                  <a:pt x="1813217" y="0"/>
                </a:lnTo>
                <a:lnTo>
                  <a:pt x="1813217" y="1803327"/>
                </a:lnTo>
                <a:lnTo>
                  <a:pt x="0" y="18033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48128" y="3704169"/>
            <a:ext cx="2176458" cy="2164586"/>
          </a:xfrm>
          <a:custGeom>
            <a:avLst/>
            <a:gdLst/>
            <a:ahLst/>
            <a:cxnLst/>
            <a:rect l="l" t="t" r="r" b="b"/>
            <a:pathLst>
              <a:path w="2176458" h="2164586">
                <a:moveTo>
                  <a:pt x="0" y="0"/>
                </a:moveTo>
                <a:lnTo>
                  <a:pt x="2176458" y="0"/>
                </a:lnTo>
                <a:lnTo>
                  <a:pt x="2176458" y="2164586"/>
                </a:lnTo>
                <a:lnTo>
                  <a:pt x="0" y="21645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781943" y="7242514"/>
            <a:ext cx="2026841" cy="2015786"/>
          </a:xfrm>
          <a:custGeom>
            <a:avLst/>
            <a:gdLst/>
            <a:ahLst/>
            <a:cxnLst/>
            <a:rect l="l" t="t" r="r" b="b"/>
            <a:pathLst>
              <a:path w="2026841" h="2015786">
                <a:moveTo>
                  <a:pt x="0" y="0"/>
                </a:moveTo>
                <a:lnTo>
                  <a:pt x="2026841" y="0"/>
                </a:lnTo>
                <a:lnTo>
                  <a:pt x="2026841" y="2015786"/>
                </a:lnTo>
                <a:lnTo>
                  <a:pt x="0" y="201578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781943" y="-973021"/>
            <a:ext cx="3063328" cy="3046619"/>
          </a:xfrm>
          <a:custGeom>
            <a:avLst/>
            <a:gdLst/>
            <a:ahLst/>
            <a:cxnLst/>
            <a:rect l="l" t="t" r="r" b="b"/>
            <a:pathLst>
              <a:path w="3063328" h="3046619">
                <a:moveTo>
                  <a:pt x="0" y="0"/>
                </a:moveTo>
                <a:lnTo>
                  <a:pt x="3063329" y="0"/>
                </a:lnTo>
                <a:lnTo>
                  <a:pt x="3063329" y="3046619"/>
                </a:lnTo>
                <a:lnTo>
                  <a:pt x="0" y="30466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76784" y="893746"/>
            <a:ext cx="1328887" cy="1321638"/>
          </a:xfrm>
          <a:custGeom>
            <a:avLst/>
            <a:gdLst/>
            <a:ahLst/>
            <a:cxnLst/>
            <a:rect l="l" t="t" r="r" b="b"/>
            <a:pathLst>
              <a:path w="1328887" h="1321638">
                <a:moveTo>
                  <a:pt x="0" y="0"/>
                </a:moveTo>
                <a:lnTo>
                  <a:pt x="1328886" y="0"/>
                </a:lnTo>
                <a:lnTo>
                  <a:pt x="1328886" y="1321638"/>
                </a:lnTo>
                <a:lnTo>
                  <a:pt x="0" y="13216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166768" y="9012048"/>
            <a:ext cx="1437955" cy="1430111"/>
          </a:xfrm>
          <a:custGeom>
            <a:avLst/>
            <a:gdLst/>
            <a:ahLst/>
            <a:cxnLst/>
            <a:rect l="l" t="t" r="r" b="b"/>
            <a:pathLst>
              <a:path w="1437955" h="1430111">
                <a:moveTo>
                  <a:pt x="0" y="0"/>
                </a:moveTo>
                <a:lnTo>
                  <a:pt x="1437955" y="0"/>
                </a:lnTo>
                <a:lnTo>
                  <a:pt x="1437955" y="1430111"/>
                </a:lnTo>
                <a:lnTo>
                  <a:pt x="0" y="14301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20611" y="5422788"/>
            <a:ext cx="5044226" cy="5373343"/>
          </a:xfrm>
          <a:custGeom>
            <a:avLst/>
            <a:gdLst/>
            <a:ahLst/>
            <a:cxnLst/>
            <a:rect l="l" t="t" r="r" b="b"/>
            <a:pathLst>
              <a:path w="5044226" h="5373343">
                <a:moveTo>
                  <a:pt x="0" y="0"/>
                </a:moveTo>
                <a:lnTo>
                  <a:pt x="5044226" y="0"/>
                </a:lnTo>
                <a:lnTo>
                  <a:pt x="5044226" y="5373343"/>
                </a:lnTo>
                <a:lnTo>
                  <a:pt x="0" y="53733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78484" y="1391899"/>
            <a:ext cx="9846101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Garet Heavy"/>
              </a:rPr>
              <a:t>DISADVANTAGES</a:t>
            </a:r>
            <a:endParaRPr lang="en-US" sz="7200">
              <a:solidFill>
                <a:srgbClr val="000000"/>
              </a:solidFill>
              <a:latin typeface="Garet Heavy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1028700" y="4747046"/>
            <a:ext cx="8407665" cy="1370964"/>
            <a:chOff x="0" y="0"/>
            <a:chExt cx="2491767" cy="40631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91767" cy="295904"/>
            </a:xfrm>
            <a:custGeom>
              <a:avLst/>
              <a:gdLst/>
              <a:ahLst/>
              <a:cxnLst/>
              <a:rect l="l" t="t" r="r" b="b"/>
              <a:pathLst>
                <a:path w="2491767" h="295904">
                  <a:moveTo>
                    <a:pt x="2286759" y="0"/>
                  </a:moveTo>
                  <a:lnTo>
                    <a:pt x="3681" y="0"/>
                  </a:lnTo>
                  <a:cubicBezTo>
                    <a:pt x="2704" y="0"/>
                    <a:pt x="1768" y="388"/>
                    <a:pt x="1078" y="1078"/>
                  </a:cubicBezTo>
                  <a:cubicBezTo>
                    <a:pt x="388" y="1768"/>
                    <a:pt x="0" y="2704"/>
                    <a:pt x="0" y="3681"/>
                  </a:cubicBezTo>
                  <a:lnTo>
                    <a:pt x="0" y="292224"/>
                  </a:lnTo>
                  <a:cubicBezTo>
                    <a:pt x="0" y="293200"/>
                    <a:pt x="388" y="294136"/>
                    <a:pt x="1078" y="294826"/>
                  </a:cubicBezTo>
                  <a:cubicBezTo>
                    <a:pt x="1768" y="295517"/>
                    <a:pt x="2704" y="295904"/>
                    <a:pt x="3681" y="295904"/>
                  </a:cubicBezTo>
                  <a:lnTo>
                    <a:pt x="2286759" y="295904"/>
                  </a:lnTo>
                  <a:cubicBezTo>
                    <a:pt x="2289151" y="295904"/>
                    <a:pt x="2291481" y="295146"/>
                    <a:pt x="2293415" y="293738"/>
                  </a:cubicBezTo>
                  <a:lnTo>
                    <a:pt x="2490664" y="150119"/>
                  </a:lnTo>
                  <a:cubicBezTo>
                    <a:pt x="2491357" y="149614"/>
                    <a:pt x="2491767" y="148809"/>
                    <a:pt x="2491767" y="147952"/>
                  </a:cubicBezTo>
                  <a:cubicBezTo>
                    <a:pt x="2491767" y="147095"/>
                    <a:pt x="2491357" y="146290"/>
                    <a:pt x="2490664" y="145786"/>
                  </a:cubicBezTo>
                  <a:lnTo>
                    <a:pt x="2293415" y="2166"/>
                  </a:lnTo>
                  <a:cubicBezTo>
                    <a:pt x="2291481" y="758"/>
                    <a:pt x="2289151" y="0"/>
                    <a:pt x="2286759" y="0"/>
                  </a:cubicBezTo>
                  <a:close/>
                </a:path>
              </a:pathLst>
            </a:custGeom>
            <a:solidFill>
              <a:srgbClr val="F5D5D1"/>
            </a:solidFill>
            <a:ln w="28575" cap="sq">
              <a:solidFill>
                <a:srgbClr val="ED889A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38015"/>
              <a:ext cx="2418293" cy="36829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>
                <a:lnSpc>
                  <a:spcPts val="2940"/>
                </a:lnSpc>
              </a:pPr>
              <a:r>
                <a:rPr lang="en-US" sz="2800">
                  <a:solidFill>
                    <a:srgbClr val="000000"/>
                  </a:solidFill>
                  <a:latin typeface="Garet Bold"/>
                </a:rPr>
                <a:t>HIGHLY COMPETITIVE IN JOB MARKET</a:t>
              </a:r>
              <a:endParaRPr lang="en-US" sz="2800">
                <a:solidFill>
                  <a:srgbClr val="000000"/>
                </a:solidFill>
                <a:latin typeface="Garet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28700" y="5943399"/>
            <a:ext cx="8407665" cy="1356995"/>
            <a:chOff x="0" y="0"/>
            <a:chExt cx="2491767" cy="402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91767" cy="295904"/>
            </a:xfrm>
            <a:custGeom>
              <a:avLst/>
              <a:gdLst/>
              <a:ahLst/>
              <a:cxnLst/>
              <a:rect l="l" t="t" r="r" b="b"/>
              <a:pathLst>
                <a:path w="2491767" h="295904">
                  <a:moveTo>
                    <a:pt x="2286759" y="0"/>
                  </a:moveTo>
                  <a:lnTo>
                    <a:pt x="3681" y="0"/>
                  </a:lnTo>
                  <a:cubicBezTo>
                    <a:pt x="2704" y="0"/>
                    <a:pt x="1768" y="388"/>
                    <a:pt x="1078" y="1078"/>
                  </a:cubicBezTo>
                  <a:cubicBezTo>
                    <a:pt x="388" y="1768"/>
                    <a:pt x="0" y="2704"/>
                    <a:pt x="0" y="3681"/>
                  </a:cubicBezTo>
                  <a:lnTo>
                    <a:pt x="0" y="292224"/>
                  </a:lnTo>
                  <a:cubicBezTo>
                    <a:pt x="0" y="293200"/>
                    <a:pt x="388" y="294136"/>
                    <a:pt x="1078" y="294826"/>
                  </a:cubicBezTo>
                  <a:cubicBezTo>
                    <a:pt x="1768" y="295517"/>
                    <a:pt x="2704" y="295904"/>
                    <a:pt x="3681" y="295904"/>
                  </a:cubicBezTo>
                  <a:lnTo>
                    <a:pt x="2286759" y="295904"/>
                  </a:lnTo>
                  <a:cubicBezTo>
                    <a:pt x="2289151" y="295904"/>
                    <a:pt x="2291481" y="295146"/>
                    <a:pt x="2293415" y="293738"/>
                  </a:cubicBezTo>
                  <a:lnTo>
                    <a:pt x="2490664" y="150119"/>
                  </a:lnTo>
                  <a:cubicBezTo>
                    <a:pt x="2491357" y="149614"/>
                    <a:pt x="2491767" y="148809"/>
                    <a:pt x="2491767" y="147952"/>
                  </a:cubicBezTo>
                  <a:cubicBezTo>
                    <a:pt x="2491767" y="147095"/>
                    <a:pt x="2491357" y="146290"/>
                    <a:pt x="2490664" y="145786"/>
                  </a:cubicBezTo>
                  <a:lnTo>
                    <a:pt x="2293415" y="2166"/>
                  </a:lnTo>
                  <a:cubicBezTo>
                    <a:pt x="2291481" y="758"/>
                    <a:pt x="2289151" y="0"/>
                    <a:pt x="2286759" y="0"/>
                  </a:cubicBezTo>
                  <a:close/>
                </a:path>
              </a:pathLst>
            </a:custGeom>
            <a:solidFill>
              <a:srgbClr val="F5D5D1"/>
            </a:solidFill>
            <a:ln w="28575" cap="sq">
              <a:solidFill>
                <a:srgbClr val="ED889A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11292" y="33875"/>
              <a:ext cx="2257763" cy="36829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>
                <a:lnSpc>
                  <a:spcPts val="2940"/>
                </a:lnSpc>
              </a:pPr>
              <a:r>
                <a:rPr lang="en-US" sz="2800">
                  <a:solidFill>
                    <a:srgbClr val="000000"/>
                  </a:solidFill>
                  <a:latin typeface="Garet Bold"/>
                </a:rPr>
                <a:t>OVERCROWDING STUDENT</a:t>
              </a:r>
              <a:endParaRPr lang="en-US" sz="2800">
                <a:solidFill>
                  <a:srgbClr val="000000"/>
                </a:solidFill>
                <a:latin typeface="Garet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028700" y="7303783"/>
            <a:ext cx="8407665" cy="1370964"/>
            <a:chOff x="0" y="0"/>
            <a:chExt cx="2491767" cy="40631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491767" cy="295904"/>
            </a:xfrm>
            <a:custGeom>
              <a:avLst/>
              <a:gdLst/>
              <a:ahLst/>
              <a:cxnLst/>
              <a:rect l="l" t="t" r="r" b="b"/>
              <a:pathLst>
                <a:path w="2491767" h="295904">
                  <a:moveTo>
                    <a:pt x="2286759" y="0"/>
                  </a:moveTo>
                  <a:lnTo>
                    <a:pt x="3681" y="0"/>
                  </a:lnTo>
                  <a:cubicBezTo>
                    <a:pt x="2704" y="0"/>
                    <a:pt x="1768" y="388"/>
                    <a:pt x="1078" y="1078"/>
                  </a:cubicBezTo>
                  <a:cubicBezTo>
                    <a:pt x="388" y="1768"/>
                    <a:pt x="0" y="2704"/>
                    <a:pt x="0" y="3681"/>
                  </a:cubicBezTo>
                  <a:lnTo>
                    <a:pt x="0" y="292224"/>
                  </a:lnTo>
                  <a:cubicBezTo>
                    <a:pt x="0" y="293200"/>
                    <a:pt x="388" y="294136"/>
                    <a:pt x="1078" y="294826"/>
                  </a:cubicBezTo>
                  <a:cubicBezTo>
                    <a:pt x="1768" y="295517"/>
                    <a:pt x="2704" y="295904"/>
                    <a:pt x="3681" y="295904"/>
                  </a:cubicBezTo>
                  <a:lnTo>
                    <a:pt x="2286759" y="295904"/>
                  </a:lnTo>
                  <a:cubicBezTo>
                    <a:pt x="2289151" y="295904"/>
                    <a:pt x="2291481" y="295146"/>
                    <a:pt x="2293415" y="293738"/>
                  </a:cubicBezTo>
                  <a:lnTo>
                    <a:pt x="2490664" y="150119"/>
                  </a:lnTo>
                  <a:cubicBezTo>
                    <a:pt x="2491357" y="149614"/>
                    <a:pt x="2491767" y="148809"/>
                    <a:pt x="2491767" y="147952"/>
                  </a:cubicBezTo>
                  <a:cubicBezTo>
                    <a:pt x="2491767" y="147095"/>
                    <a:pt x="2491357" y="146290"/>
                    <a:pt x="2490664" y="145786"/>
                  </a:cubicBezTo>
                  <a:lnTo>
                    <a:pt x="2293415" y="2166"/>
                  </a:lnTo>
                  <a:cubicBezTo>
                    <a:pt x="2291481" y="758"/>
                    <a:pt x="2289151" y="0"/>
                    <a:pt x="2286759" y="0"/>
                  </a:cubicBezTo>
                  <a:close/>
                </a:path>
              </a:pathLst>
            </a:custGeom>
            <a:solidFill>
              <a:srgbClr val="F5D5D1"/>
            </a:solidFill>
            <a:ln w="28575" cap="sq">
              <a:solidFill>
                <a:srgbClr val="ED889A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38015"/>
              <a:ext cx="2311587" cy="36829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>
                <a:lnSpc>
                  <a:spcPts val="2940"/>
                </a:lnSpc>
              </a:pPr>
              <a:r>
                <a:rPr lang="en-US" sz="2800">
                  <a:solidFill>
                    <a:srgbClr val="000000"/>
                  </a:solidFill>
                  <a:latin typeface="Garet Bold"/>
                </a:rPr>
                <a:t>THE ONUS AMONG STUDENT</a:t>
              </a:r>
              <a:endParaRPr lang="en-US" sz="2800">
                <a:solidFill>
                  <a:srgbClr val="000000"/>
                </a:solidFill>
                <a:latin typeface="Garet Bold"/>
              </a:endParaRPr>
            </a:p>
          </p:txBody>
        </p:sp>
      </p:grpSp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226560" y="2248204"/>
            <a:ext cx="8649774" cy="2935604"/>
            <a:chOff x="-17690" y="-114986"/>
            <a:chExt cx="2563521" cy="870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5831" cy="555701"/>
            </a:xfrm>
            <a:custGeom>
              <a:avLst/>
              <a:gdLst/>
              <a:ahLst/>
              <a:cxnLst/>
              <a:rect l="l" t="t" r="r" b="b"/>
              <a:pathLst>
                <a:path w="2545831" h="555701">
                  <a:moveTo>
                    <a:pt x="3605" y="0"/>
                  </a:moveTo>
                  <a:lnTo>
                    <a:pt x="2542226" y="0"/>
                  </a:lnTo>
                  <a:cubicBezTo>
                    <a:pt x="2544217" y="0"/>
                    <a:pt x="2545831" y="1614"/>
                    <a:pt x="2545831" y="3605"/>
                  </a:cubicBezTo>
                  <a:lnTo>
                    <a:pt x="2545831" y="552096"/>
                  </a:lnTo>
                  <a:cubicBezTo>
                    <a:pt x="2545831" y="553052"/>
                    <a:pt x="2545451" y="553969"/>
                    <a:pt x="2544775" y="554645"/>
                  </a:cubicBezTo>
                  <a:cubicBezTo>
                    <a:pt x="2544099" y="555321"/>
                    <a:pt x="2543182" y="555701"/>
                    <a:pt x="2542226" y="555701"/>
                  </a:cubicBezTo>
                  <a:lnTo>
                    <a:pt x="3605" y="555701"/>
                  </a:lnTo>
                  <a:cubicBezTo>
                    <a:pt x="1614" y="555701"/>
                    <a:pt x="0" y="554087"/>
                    <a:pt x="0" y="552096"/>
                  </a:cubicBezTo>
                  <a:lnTo>
                    <a:pt x="0" y="3605"/>
                  </a:lnTo>
                  <a:cubicBezTo>
                    <a:pt x="0" y="1614"/>
                    <a:pt x="1614" y="0"/>
                    <a:pt x="3605" y="0"/>
                  </a:cubicBezTo>
                  <a:close/>
                </a:path>
              </a:pathLst>
            </a:custGeom>
            <a:solidFill>
              <a:srgbClr val="F5D5D1"/>
            </a:solidFill>
            <a:ln w="28575" cap="sq">
              <a:solidFill>
                <a:srgbClr val="ED889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-17690" y="-114986"/>
              <a:ext cx="2244402" cy="870021"/>
            </a:xfrm>
            <a:prstGeom prst="rect">
              <a:avLst/>
            </a:prstGeom>
          </p:spPr>
          <p:txBody>
            <a:bodyPr lIns="20239" tIns="20239" rIns="20239" bIns="20239" rtlCol="0" anchor="ctr"/>
            <a:lstStyle/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Garet"/>
                </a:rPr>
                <a:t>Whether there is free education or not will depend on the status of that country</a:t>
              </a:r>
              <a:endParaRPr lang="en-US" sz="3200">
                <a:solidFill>
                  <a:srgbClr val="000000"/>
                </a:solidFill>
                <a:latin typeface="Garet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5286281" y="8034880"/>
            <a:ext cx="3946039" cy="4016325"/>
          </a:xfrm>
          <a:custGeom>
            <a:avLst/>
            <a:gdLst/>
            <a:ahLst/>
            <a:cxnLst/>
            <a:rect l="l" t="t" r="r" b="b"/>
            <a:pathLst>
              <a:path w="3946039" h="4016325">
                <a:moveTo>
                  <a:pt x="0" y="0"/>
                </a:moveTo>
                <a:lnTo>
                  <a:pt x="3946038" y="0"/>
                </a:lnTo>
                <a:lnTo>
                  <a:pt x="3946038" y="4016325"/>
                </a:lnTo>
                <a:lnTo>
                  <a:pt x="0" y="40163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0071532" y="6934607"/>
            <a:ext cx="3920937" cy="4647386"/>
            <a:chOff x="0" y="0"/>
            <a:chExt cx="5227917" cy="61965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66192" cy="5984516"/>
            </a:xfrm>
            <a:custGeom>
              <a:avLst/>
              <a:gdLst/>
              <a:ahLst/>
              <a:cxnLst/>
              <a:rect l="l" t="t" r="r" b="b"/>
              <a:pathLst>
                <a:path w="5066192" h="5984516">
                  <a:moveTo>
                    <a:pt x="0" y="0"/>
                  </a:moveTo>
                  <a:lnTo>
                    <a:pt x="5066192" y="0"/>
                  </a:lnTo>
                  <a:lnTo>
                    <a:pt x="5066192" y="5984516"/>
                  </a:lnTo>
                  <a:lnTo>
                    <a:pt x="0" y="5984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725" y="211999"/>
              <a:ext cx="5066192" cy="5984516"/>
            </a:xfrm>
            <a:custGeom>
              <a:avLst/>
              <a:gdLst/>
              <a:ahLst/>
              <a:cxnLst/>
              <a:rect l="l" t="t" r="r" b="b"/>
              <a:pathLst>
                <a:path w="5066192" h="5984516">
                  <a:moveTo>
                    <a:pt x="0" y="0"/>
                  </a:moveTo>
                  <a:lnTo>
                    <a:pt x="5066192" y="0"/>
                  </a:lnTo>
                  <a:lnTo>
                    <a:pt x="5066192" y="5984516"/>
                  </a:lnTo>
                  <a:lnTo>
                    <a:pt x="0" y="5984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 rot="0">
            <a:off x="8229735" y="4152944"/>
            <a:ext cx="8938260" cy="2935606"/>
            <a:chOff x="-16749" y="-234490"/>
            <a:chExt cx="2649019" cy="8700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45831" cy="389149"/>
            </a:xfrm>
            <a:custGeom>
              <a:avLst/>
              <a:gdLst/>
              <a:ahLst/>
              <a:cxnLst/>
              <a:rect l="l" t="t" r="r" b="b"/>
              <a:pathLst>
                <a:path w="2545831" h="389149">
                  <a:moveTo>
                    <a:pt x="3605" y="0"/>
                  </a:moveTo>
                  <a:lnTo>
                    <a:pt x="2542226" y="0"/>
                  </a:lnTo>
                  <a:cubicBezTo>
                    <a:pt x="2544217" y="0"/>
                    <a:pt x="2545831" y="1614"/>
                    <a:pt x="2545831" y="3605"/>
                  </a:cubicBezTo>
                  <a:lnTo>
                    <a:pt x="2545831" y="385544"/>
                  </a:lnTo>
                  <a:cubicBezTo>
                    <a:pt x="2545831" y="386500"/>
                    <a:pt x="2545451" y="387417"/>
                    <a:pt x="2544775" y="388093"/>
                  </a:cubicBezTo>
                  <a:cubicBezTo>
                    <a:pt x="2544099" y="388769"/>
                    <a:pt x="2543182" y="389149"/>
                    <a:pt x="2542226" y="389149"/>
                  </a:cubicBezTo>
                  <a:lnTo>
                    <a:pt x="3605" y="389149"/>
                  </a:lnTo>
                  <a:cubicBezTo>
                    <a:pt x="1614" y="389149"/>
                    <a:pt x="0" y="387535"/>
                    <a:pt x="0" y="385544"/>
                  </a:cubicBezTo>
                  <a:lnTo>
                    <a:pt x="0" y="3605"/>
                  </a:lnTo>
                  <a:cubicBezTo>
                    <a:pt x="0" y="1614"/>
                    <a:pt x="1614" y="0"/>
                    <a:pt x="3605" y="0"/>
                  </a:cubicBezTo>
                  <a:close/>
                </a:path>
              </a:pathLst>
            </a:custGeom>
            <a:solidFill>
              <a:srgbClr val="F5E1B5"/>
            </a:solidFill>
            <a:ln w="28575" cap="sq">
              <a:solidFill>
                <a:srgbClr val="F0B929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-16749" y="-234490"/>
              <a:ext cx="2649019" cy="870021"/>
            </a:xfrm>
            <a:prstGeom prst="rect">
              <a:avLst/>
            </a:prstGeom>
          </p:spPr>
          <p:txBody>
            <a:bodyPr lIns="20239" tIns="20239" rIns="20239" bIns="20239" rtlCol="0" anchor="ctr"/>
            <a:lstStyle/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Garet"/>
                </a:rPr>
                <a:t>Each country needs to create the best conditions for students</a:t>
              </a:r>
              <a:endParaRPr lang="en-US" sz="3200">
                <a:solidFill>
                  <a:srgbClr val="000000"/>
                </a:solidFill>
                <a:latin typeface="Gare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7736865" y="541667"/>
            <a:ext cx="6447602" cy="1370965"/>
            <a:chOff x="0" y="0"/>
            <a:chExt cx="1910867" cy="4063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0867" cy="381093"/>
            </a:xfrm>
            <a:custGeom>
              <a:avLst/>
              <a:gdLst/>
              <a:ahLst/>
              <a:cxnLst/>
              <a:rect l="l" t="t" r="r" b="b"/>
              <a:pathLst>
                <a:path w="1910867" h="381093">
                  <a:moveTo>
                    <a:pt x="1704948" y="0"/>
                  </a:moveTo>
                  <a:lnTo>
                    <a:pt x="4798" y="0"/>
                  </a:lnTo>
                  <a:cubicBezTo>
                    <a:pt x="2148" y="0"/>
                    <a:pt x="0" y="2148"/>
                    <a:pt x="0" y="4798"/>
                  </a:cubicBezTo>
                  <a:lnTo>
                    <a:pt x="0" y="376295"/>
                  </a:lnTo>
                  <a:cubicBezTo>
                    <a:pt x="0" y="378945"/>
                    <a:pt x="2148" y="381093"/>
                    <a:pt x="4798" y="381093"/>
                  </a:cubicBezTo>
                  <a:lnTo>
                    <a:pt x="1704948" y="381093"/>
                  </a:lnTo>
                  <a:cubicBezTo>
                    <a:pt x="1708030" y="381093"/>
                    <a:pt x="1710997" y="379919"/>
                    <a:pt x="1713245" y="377811"/>
                  </a:cubicBezTo>
                  <a:lnTo>
                    <a:pt x="1909446" y="193828"/>
                  </a:lnTo>
                  <a:cubicBezTo>
                    <a:pt x="1910353" y="192978"/>
                    <a:pt x="1910867" y="191790"/>
                    <a:pt x="1910867" y="190546"/>
                  </a:cubicBezTo>
                  <a:cubicBezTo>
                    <a:pt x="1910867" y="189303"/>
                    <a:pt x="1910353" y="188115"/>
                    <a:pt x="1909446" y="187265"/>
                  </a:cubicBezTo>
                  <a:lnTo>
                    <a:pt x="1713245" y="3282"/>
                  </a:lnTo>
                  <a:cubicBezTo>
                    <a:pt x="1710997" y="1173"/>
                    <a:pt x="1708030" y="0"/>
                    <a:pt x="1704948" y="0"/>
                  </a:cubicBezTo>
                  <a:close/>
                </a:path>
              </a:pathLst>
            </a:custGeom>
            <a:solidFill>
              <a:srgbClr val="F1C9B4"/>
            </a:solidFill>
            <a:ln w="28575" cap="sq">
              <a:solidFill>
                <a:srgbClr val="DF5925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66621"/>
              <a:ext cx="1817955" cy="33969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>
                <a:lnSpc>
                  <a:spcPts val="5250"/>
                </a:lnSpc>
              </a:pPr>
              <a:r>
                <a:rPr lang="en-US" sz="5000">
                  <a:solidFill>
                    <a:srgbClr val="000000"/>
                  </a:solidFill>
                  <a:latin typeface="Garet Bold"/>
                </a:rPr>
                <a:t>SUMARY</a:t>
              </a:r>
              <a:endParaRPr lang="en-US" sz="5000">
                <a:solidFill>
                  <a:srgbClr val="000000"/>
                </a:solidFill>
                <a:latin typeface="Garet Bold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799621" y="-1640051"/>
            <a:ext cx="3882644" cy="3954545"/>
          </a:xfrm>
          <a:custGeom>
            <a:avLst/>
            <a:gdLst/>
            <a:ahLst/>
            <a:cxnLst/>
            <a:rect l="l" t="t" r="r" b="b"/>
            <a:pathLst>
              <a:path w="3882644" h="3954545">
                <a:moveTo>
                  <a:pt x="0" y="0"/>
                </a:moveTo>
                <a:lnTo>
                  <a:pt x="3882644" y="0"/>
                </a:lnTo>
                <a:lnTo>
                  <a:pt x="3882644" y="3954544"/>
                </a:lnTo>
                <a:lnTo>
                  <a:pt x="0" y="3954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-3266577" y="0"/>
            <a:ext cx="9860442" cy="10043043"/>
          </a:xfrm>
          <a:custGeom>
            <a:avLst/>
            <a:gdLst/>
            <a:ahLst/>
            <a:cxnLst/>
            <a:rect l="l" t="t" r="r" b="b"/>
            <a:pathLst>
              <a:path w="9860442" h="10043043">
                <a:moveTo>
                  <a:pt x="9860442" y="0"/>
                </a:moveTo>
                <a:lnTo>
                  <a:pt x="0" y="0"/>
                </a:lnTo>
                <a:lnTo>
                  <a:pt x="0" y="10043043"/>
                </a:lnTo>
                <a:lnTo>
                  <a:pt x="9860442" y="10043043"/>
                </a:lnTo>
                <a:lnTo>
                  <a:pt x="986044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79265" y="7952163"/>
            <a:ext cx="4610242" cy="4669674"/>
          </a:xfrm>
          <a:custGeom>
            <a:avLst/>
            <a:gdLst/>
            <a:ahLst/>
            <a:cxnLst/>
            <a:rect l="l" t="t" r="r" b="b"/>
            <a:pathLst>
              <a:path w="4610242" h="4669674">
                <a:moveTo>
                  <a:pt x="0" y="0"/>
                </a:moveTo>
                <a:lnTo>
                  <a:pt x="4610241" y="0"/>
                </a:lnTo>
                <a:lnTo>
                  <a:pt x="4610241" y="4669674"/>
                </a:lnTo>
                <a:lnTo>
                  <a:pt x="0" y="46696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6335" y="6691576"/>
            <a:ext cx="4617941" cy="4703459"/>
          </a:xfrm>
          <a:custGeom>
            <a:avLst/>
            <a:gdLst/>
            <a:ahLst/>
            <a:cxnLst/>
            <a:rect l="l" t="t" r="r" b="b"/>
            <a:pathLst>
              <a:path w="4617941" h="4703459">
                <a:moveTo>
                  <a:pt x="0" y="0"/>
                </a:moveTo>
                <a:lnTo>
                  <a:pt x="4617941" y="0"/>
                </a:lnTo>
                <a:lnTo>
                  <a:pt x="4617941" y="4703459"/>
                </a:lnTo>
                <a:lnTo>
                  <a:pt x="0" y="4703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17492" y="-2224591"/>
            <a:ext cx="4368288" cy="4449182"/>
          </a:xfrm>
          <a:custGeom>
            <a:avLst/>
            <a:gdLst/>
            <a:ahLst/>
            <a:cxnLst/>
            <a:rect l="l" t="t" r="r" b="b"/>
            <a:pathLst>
              <a:path w="4368288" h="4449182">
                <a:moveTo>
                  <a:pt x="0" y="0"/>
                </a:moveTo>
                <a:lnTo>
                  <a:pt x="4368288" y="0"/>
                </a:lnTo>
                <a:lnTo>
                  <a:pt x="4368288" y="4449182"/>
                </a:lnTo>
                <a:lnTo>
                  <a:pt x="0" y="4449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2054534" y="-2428234"/>
            <a:ext cx="4981430" cy="5382685"/>
          </a:xfrm>
          <a:custGeom>
            <a:avLst/>
            <a:gdLst/>
            <a:ahLst/>
            <a:cxnLst/>
            <a:rect l="l" t="t" r="r" b="b"/>
            <a:pathLst>
              <a:path w="4981430" h="5382685">
                <a:moveTo>
                  <a:pt x="0" y="5382685"/>
                </a:moveTo>
                <a:lnTo>
                  <a:pt x="4981430" y="5382685"/>
                </a:lnTo>
                <a:lnTo>
                  <a:pt x="4981430" y="0"/>
                </a:lnTo>
                <a:lnTo>
                  <a:pt x="0" y="0"/>
                </a:lnTo>
                <a:lnTo>
                  <a:pt x="0" y="538268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93565" y="122726"/>
            <a:ext cx="1821886" cy="1811948"/>
          </a:xfrm>
          <a:custGeom>
            <a:avLst/>
            <a:gdLst/>
            <a:ahLst/>
            <a:cxnLst/>
            <a:rect l="l" t="t" r="r" b="b"/>
            <a:pathLst>
              <a:path w="1821886" h="1811948">
                <a:moveTo>
                  <a:pt x="0" y="0"/>
                </a:moveTo>
                <a:lnTo>
                  <a:pt x="1821886" y="0"/>
                </a:lnTo>
                <a:lnTo>
                  <a:pt x="1821886" y="1811948"/>
                </a:lnTo>
                <a:lnTo>
                  <a:pt x="0" y="18119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99644" y="-254126"/>
            <a:ext cx="1289862" cy="1282826"/>
          </a:xfrm>
          <a:custGeom>
            <a:avLst/>
            <a:gdLst/>
            <a:ahLst/>
            <a:cxnLst/>
            <a:rect l="l" t="t" r="r" b="b"/>
            <a:pathLst>
              <a:path w="1289862" h="1282826">
                <a:moveTo>
                  <a:pt x="0" y="0"/>
                </a:moveTo>
                <a:lnTo>
                  <a:pt x="1289862" y="0"/>
                </a:lnTo>
                <a:lnTo>
                  <a:pt x="1289862" y="1282826"/>
                </a:lnTo>
                <a:lnTo>
                  <a:pt x="0" y="12828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915306" y="2907357"/>
            <a:ext cx="1673631" cy="1664502"/>
          </a:xfrm>
          <a:custGeom>
            <a:avLst/>
            <a:gdLst/>
            <a:ahLst/>
            <a:cxnLst/>
            <a:rect l="l" t="t" r="r" b="b"/>
            <a:pathLst>
              <a:path w="1673631" h="1664502">
                <a:moveTo>
                  <a:pt x="0" y="0"/>
                </a:moveTo>
                <a:lnTo>
                  <a:pt x="1673631" y="0"/>
                </a:lnTo>
                <a:lnTo>
                  <a:pt x="1673631" y="1664502"/>
                </a:lnTo>
                <a:lnTo>
                  <a:pt x="0" y="16645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9506" y="7624214"/>
            <a:ext cx="1643048" cy="1634086"/>
          </a:xfrm>
          <a:custGeom>
            <a:avLst/>
            <a:gdLst/>
            <a:ahLst/>
            <a:cxnLst/>
            <a:rect l="l" t="t" r="r" b="b"/>
            <a:pathLst>
              <a:path w="1643048" h="1634086">
                <a:moveTo>
                  <a:pt x="0" y="0"/>
                </a:moveTo>
                <a:lnTo>
                  <a:pt x="1643049" y="0"/>
                </a:lnTo>
                <a:lnTo>
                  <a:pt x="1643049" y="1634086"/>
                </a:lnTo>
                <a:lnTo>
                  <a:pt x="0" y="163408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713766" y="-234543"/>
            <a:ext cx="1023407" cy="1017825"/>
          </a:xfrm>
          <a:custGeom>
            <a:avLst/>
            <a:gdLst/>
            <a:ahLst/>
            <a:cxnLst/>
            <a:rect l="l" t="t" r="r" b="b"/>
            <a:pathLst>
              <a:path w="1023407" h="1017825">
                <a:moveTo>
                  <a:pt x="0" y="0"/>
                </a:moveTo>
                <a:lnTo>
                  <a:pt x="1023407" y="0"/>
                </a:lnTo>
                <a:lnTo>
                  <a:pt x="1023407" y="1017825"/>
                </a:lnTo>
                <a:lnTo>
                  <a:pt x="0" y="10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71828" y="2229949"/>
            <a:ext cx="13255632" cy="590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</a:pPr>
            <a:r>
              <a:rPr lang="en-US" sz="15270" spc="641">
                <a:solidFill>
                  <a:srgbClr val="B76E22"/>
                </a:solidFill>
                <a:latin typeface="Alfa Slab One Bold"/>
              </a:rPr>
              <a:t>THANKS</a:t>
            </a:r>
            <a:endParaRPr lang="en-US" sz="15270" spc="641">
              <a:solidFill>
                <a:srgbClr val="B76E22"/>
              </a:solidFill>
              <a:latin typeface="Alfa Slab One Bold"/>
            </a:endParaRPr>
          </a:p>
          <a:p>
            <a:pPr algn="ctr">
              <a:lnSpc>
                <a:spcPts val="15270"/>
              </a:lnSpc>
            </a:pPr>
            <a:r>
              <a:rPr lang="en-US" sz="15270" spc="641">
                <a:solidFill>
                  <a:srgbClr val="B76E22"/>
                </a:solidFill>
                <a:latin typeface="Alfa Slab One Bold"/>
              </a:rPr>
              <a:t>FOR</a:t>
            </a:r>
            <a:endParaRPr lang="en-US" sz="15270" spc="641">
              <a:solidFill>
                <a:srgbClr val="B76E22"/>
              </a:solidFill>
              <a:latin typeface="Alfa Slab One Bold"/>
            </a:endParaRPr>
          </a:p>
          <a:p>
            <a:pPr marL="0" lvl="0" indent="0" algn="ctr">
              <a:lnSpc>
                <a:spcPts val="15270"/>
              </a:lnSpc>
              <a:spcBef>
                <a:spcPct val="0"/>
              </a:spcBef>
            </a:pPr>
            <a:r>
              <a:rPr lang="en-US" sz="15270" spc="641">
                <a:solidFill>
                  <a:srgbClr val="B76E22"/>
                </a:solidFill>
                <a:latin typeface="Alfa Slab One Bold"/>
              </a:rPr>
              <a:t>WATCHING</a:t>
            </a:r>
            <a:endParaRPr lang="en-US" sz="15270" spc="641">
              <a:solidFill>
                <a:srgbClr val="B76E22"/>
              </a:solidFill>
              <a:latin typeface="Alfa Slab On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436186" y="9313545"/>
            <a:ext cx="6115451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B76E22"/>
                </a:solidFill>
                <a:latin typeface="Garet"/>
              </a:rPr>
              <a:t>Trần Thảo Nguyên</a:t>
            </a:r>
            <a:endParaRPr lang="en-US" sz="4200">
              <a:solidFill>
                <a:srgbClr val="B76E22"/>
              </a:solidFill>
              <a:latin typeface="Garet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2677838655745860DA4CFB5EA7540" ma:contentTypeVersion="12" ma:contentTypeDescription="Create a new document." ma:contentTypeScope="" ma:versionID="f2f47b01dcaa7934a802b4bcf7932508">
  <xsd:schema xmlns:xsd="http://www.w3.org/2001/XMLSchema" xmlns:xs="http://www.w3.org/2001/XMLSchema" xmlns:p="http://schemas.microsoft.com/office/2006/metadata/properties" xmlns:ns2="aadaf16e-9c46-4c76-9487-6a1048b491f8" xmlns:ns3="1c382958-1cd7-462b-8881-4d43a2837acb" targetNamespace="http://schemas.microsoft.com/office/2006/metadata/properties" ma:root="true" ma:fieldsID="149bd618c04f118e6419c609c1b81241" ns2:_="" ns3:_="">
    <xsd:import namespace="aadaf16e-9c46-4c76-9487-6a1048b491f8"/>
    <xsd:import namespace="1c382958-1cd7-462b-8881-4d43a2837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af16e-9c46-4c76-9487-6a1048b49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82958-1cd7-462b-8881-4d43a2837ac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d7dad4-7cf2-4dbf-b502-efb74d57e504}" ma:internalName="TaxCatchAll" ma:showField="CatchAllData" ma:web="1c382958-1cd7-462b-8881-4d43a2837a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82958-1cd7-462b-8881-4d43a2837acb" xsi:nil="true"/>
    <lcf76f155ced4ddcb4097134ff3c332f xmlns="aadaf16e-9c46-4c76-9487-6a1048b491f8">
      <Terms xmlns="http://schemas.microsoft.com/office/infopath/2007/PartnerControls"/>
    </lcf76f155ced4ddcb4097134ff3c332f>
    <MediaLengthInSeconds xmlns="aadaf16e-9c46-4c76-9487-6a1048b491f8" xsi:nil="true"/>
  </documentManagement>
</p:properties>
</file>

<file path=customXml/itemProps1.xml><?xml version="1.0" encoding="utf-8"?>
<ds:datastoreItem xmlns:ds="http://schemas.openxmlformats.org/officeDocument/2006/customXml" ds:itemID="{1D27B531-3A2E-4652-B07F-8DE44DDB411A}"/>
</file>

<file path=customXml/itemProps2.xml><?xml version="1.0" encoding="utf-8"?>
<ds:datastoreItem xmlns:ds="http://schemas.openxmlformats.org/officeDocument/2006/customXml" ds:itemID="{A825F2D3-0658-409F-87F7-79C72B1B8F22}"/>
</file>

<file path=customXml/itemProps3.xml><?xml version="1.0" encoding="utf-8"?>
<ds:datastoreItem xmlns:ds="http://schemas.openxmlformats.org/officeDocument/2006/customXml" ds:itemID="{3A4A9BE8-85BF-4A31-AEFC-5F8E706484F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Jeepers Bold</vt:lpstr>
      <vt:lpstr>Segoe Print</vt:lpstr>
      <vt:lpstr>Archivo Black</vt:lpstr>
      <vt:lpstr>Arial</vt:lpstr>
      <vt:lpstr>Garet</vt:lpstr>
      <vt:lpstr>Garet Ultra-Bold</vt:lpstr>
      <vt:lpstr>Garet Bold</vt:lpstr>
      <vt:lpstr>Garet Heavy</vt:lpstr>
      <vt:lpstr>Alfa Slab One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3</cp:revision>
  <dcterms:created xsi:type="dcterms:W3CDTF">2006-08-16T00:00:00Z</dcterms:created>
  <dcterms:modified xsi:type="dcterms:W3CDTF">2023-10-12T18:30:15Z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67372290346744519195AC787E61495A_12</vt:lpwstr>
  </property>
  <property fmtid="{D5CDD505-2E9C-101B-9397-08002B2CF9AE}" pid="3" name="KSOProductBuildVer">
    <vt:lpwstr>1033-12.2.0.13266</vt:lpwstr>
  </property>
  <property fmtid="{D5CDD505-2E9C-101B-9397-08002B2CF9AE}" pid="4" name="ContentTypeId">
    <vt:lpwstr>0x01010065F2677838655745860DA4CFB5EA7540</vt:lpwstr>
  </property>
  <property fmtid="{D5CDD505-2E9C-101B-9397-08002B2CF9AE}" pid="5" name="Order">
    <vt:r8>561600</vt:r8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