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7153-E2B4-4A3F-9DB8-CC358019F4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A0C8-28BC-4674-95B7-121EA09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Matlab</a:t>
            </a:r>
            <a:r>
              <a:rPr lang="en-US" dirty="0" smtClean="0"/>
              <a:t> to perform the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BCC iron-carbon alloy initially containing 0.2 </a:t>
            </a:r>
            <a:r>
              <a:rPr lang="en-US" dirty="0" err="1" smtClean="0"/>
              <a:t>wt</a:t>
            </a:r>
            <a:r>
              <a:rPr lang="en-US" dirty="0" smtClean="0"/>
              <a:t>% C is carburized at an elevated temperature and in an atmosphere wherein the surface carbon concentration is maintained at 1.2 </a:t>
            </a:r>
            <a:r>
              <a:rPr lang="en-US" dirty="0" err="1" smtClean="0"/>
              <a:t>wt</a:t>
            </a:r>
            <a:r>
              <a:rPr lang="en-US" dirty="0" smtClean="0"/>
              <a:t>%. If after 52 h the concentration of carbon is 0.4 </a:t>
            </a:r>
            <a:r>
              <a:rPr lang="en-US" dirty="0" err="1" smtClean="0"/>
              <a:t>wt</a:t>
            </a:r>
            <a:r>
              <a:rPr lang="en-US" dirty="0" smtClean="0"/>
              <a:t>% at a position 3.0 mm below the surface, determine the temperature at which the treatment was carried out.</a:t>
            </a:r>
          </a:p>
          <a:p>
            <a:pPr marL="0" indent="0">
              <a:buNone/>
            </a:pPr>
            <a:r>
              <a:rPr lang="en-US" dirty="0" smtClean="0"/>
              <a:t>Hint: Use table 5.2 to get the diffusion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9070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270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temperature we have calculated in previous problem. We would like to plot the concentration value of C(</a:t>
            </a:r>
            <a:r>
              <a:rPr lang="en-US" dirty="0" err="1" smtClean="0"/>
              <a:t>x,t</a:t>
            </a:r>
            <a:r>
              <a:rPr lang="en-US" dirty="0" smtClean="0"/>
              <a:t>) versus Time, for the time from 0 hours to 60 hours at the same location of 3mm. </a:t>
            </a:r>
          </a:p>
          <a:p>
            <a:r>
              <a:rPr lang="en-US" dirty="0" smtClean="0"/>
              <a:t>As we can see, the Carbon concentration value C(3mm,52hours) is 0.4%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262" y="1825625"/>
            <a:ext cx="5567337" cy="41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2677838655745860DA4CFB5EA7540" ma:contentTypeVersion="13" ma:contentTypeDescription="Create a new document." ma:contentTypeScope="" ma:versionID="66ab552869f08d4c5ca9aab810fb208d">
  <xsd:schema xmlns:xsd="http://www.w3.org/2001/XMLSchema" xmlns:xs="http://www.w3.org/2001/XMLSchema" xmlns:p="http://schemas.microsoft.com/office/2006/metadata/properties" xmlns:ns2="aadaf16e-9c46-4c76-9487-6a1048b491f8" xmlns:ns3="1c382958-1cd7-462b-8881-4d43a2837acb" targetNamespace="http://schemas.microsoft.com/office/2006/metadata/properties" ma:root="true" ma:fieldsID="c186afd47ee5d85e8e9ccac16265add5" ns2:_="" ns3:_="">
    <xsd:import namespace="aadaf16e-9c46-4c76-9487-6a1048b491f8"/>
    <xsd:import namespace="1c382958-1cd7-462b-8881-4d43a2837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af16e-9c46-4c76-9487-6a1048b49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9e843ba-a953-499c-ac66-cd1f7cdc69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82958-1cd7-462b-8881-4d43a2837ac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d7dad4-7cf2-4dbf-b502-efb74d57e504}" ma:internalName="TaxCatchAll" ma:showField="CatchAllData" ma:web="1c382958-1cd7-462b-8881-4d43a2837a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AEB385-DDD6-4590-88F8-4F0794852BBA}"/>
</file>

<file path=customXml/itemProps2.xml><?xml version="1.0" encoding="utf-8"?>
<ds:datastoreItem xmlns:ds="http://schemas.openxmlformats.org/officeDocument/2006/customXml" ds:itemID="{E7AF093E-FF3A-46D3-8714-0D5F33FFA5CD}"/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Quiz Week 6</vt:lpstr>
      <vt:lpstr>Use Matlab to perform the quiz</vt:lpstr>
      <vt:lpstr>Quiz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Week 5</dc:title>
  <dc:creator>PC</dc:creator>
  <cp:lastModifiedBy>uyen nguyen</cp:lastModifiedBy>
  <cp:revision>9</cp:revision>
  <dcterms:created xsi:type="dcterms:W3CDTF">2021-09-30T13:35:12Z</dcterms:created>
  <dcterms:modified xsi:type="dcterms:W3CDTF">2023-10-30T09:04:35Z</dcterms:modified>
</cp:coreProperties>
</file>