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6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AD92-AB5B-4DEB-BD0C-3484923806F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A610-CFA9-4443-B85D-F00F2002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1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AD92-AB5B-4DEB-BD0C-3484923806F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A610-CFA9-4443-B85D-F00F2002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AD92-AB5B-4DEB-BD0C-3484923806F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A610-CFA9-4443-B85D-F00F2002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AD92-AB5B-4DEB-BD0C-3484923806F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A610-CFA9-4443-B85D-F00F2002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2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AD92-AB5B-4DEB-BD0C-3484923806F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A610-CFA9-4443-B85D-F00F2002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AD92-AB5B-4DEB-BD0C-3484923806F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A610-CFA9-4443-B85D-F00F2002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AD92-AB5B-4DEB-BD0C-3484923806F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A610-CFA9-4443-B85D-F00F2002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5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AD92-AB5B-4DEB-BD0C-3484923806F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A610-CFA9-4443-B85D-F00F2002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4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AD92-AB5B-4DEB-BD0C-3484923806F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A610-CFA9-4443-B85D-F00F2002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6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AD92-AB5B-4DEB-BD0C-3484923806F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A610-CFA9-4443-B85D-F00F2002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9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AD92-AB5B-4DEB-BD0C-3484923806F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A610-CFA9-4443-B85D-F00F2002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8AD92-AB5B-4DEB-BD0C-3484923806F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4A610-CFA9-4443-B85D-F00F2002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1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Quiz 2a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4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1" y="1206500"/>
            <a:ext cx="9051925" cy="13081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i="0" dirty="0" smtClean="0"/>
              <a:t>Problem 1: </a:t>
            </a:r>
          </a:p>
          <a:p>
            <a:pPr marL="0" indent="0">
              <a:buNone/>
              <a:defRPr/>
            </a:pPr>
            <a:r>
              <a:rPr lang="en-US" i="0" dirty="0" smtClean="0"/>
              <a:t>A </a:t>
            </a:r>
            <a:r>
              <a:rPr lang="en-US" i="0" dirty="0"/>
              <a:t>plane travels 2500 miles in 5 hours when it flies into the wind. When the same plane flies with the wind, it can travel the same distance in 4 hours. Find the speed of the plane in still air and the speed of the wind</a:t>
            </a:r>
          </a:p>
          <a:p>
            <a:pPr>
              <a:defRPr/>
            </a:pPr>
            <a:endParaRPr lang="en-US" i="0" dirty="0"/>
          </a:p>
        </p:txBody>
      </p:sp>
      <p:sp>
        <p:nvSpPr>
          <p:cNvPr id="4" name="Rectangle 3"/>
          <p:cNvSpPr/>
          <p:nvPr/>
        </p:nvSpPr>
        <p:spPr>
          <a:xfrm>
            <a:off x="1535113" y="3429000"/>
            <a:ext cx="8153400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/>
          <a:lstStyle/>
          <a:p>
            <a:pPr marL="227013" indent="-227013" defTabSz="911225">
              <a:lnSpc>
                <a:spcPts val="2200"/>
              </a:lnSpc>
              <a:spcBef>
                <a:spcPts val="1200"/>
              </a:spcBef>
              <a:buClr>
                <a:srgbClr val="9B0300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US" sz="2000" b="1" dirty="0"/>
              <a:t>Problem 2:</a:t>
            </a:r>
          </a:p>
          <a:p>
            <a:pPr defTabSz="911225">
              <a:lnSpc>
                <a:spcPts val="2200"/>
              </a:lnSpc>
              <a:spcBef>
                <a:spcPts val="1200"/>
              </a:spcBef>
              <a:buClr>
                <a:srgbClr val="9B0300"/>
              </a:buClr>
              <a:buSzPct val="80000"/>
              <a:defRPr/>
            </a:pPr>
            <a:r>
              <a:rPr lang="en-US" sz="2000" b="1" dirty="0"/>
              <a:t>Joe and Steve are saving money. Joe starts with $105 and saves $5 per week. Steve starts with $5 and saves $15 per week. After how many weeks do they have the same amount of money?</a:t>
            </a:r>
          </a:p>
        </p:txBody>
      </p:sp>
    </p:spTree>
    <p:extLst>
      <p:ext uri="{BB962C8B-B14F-4D97-AF65-F5344CB8AC3E}">
        <p14:creationId xmlns:p14="http://schemas.microsoft.com/office/powerpoint/2010/main" val="404302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F2677838655745860DA4CFB5EA7540" ma:contentTypeVersion="12" ma:contentTypeDescription="Create a new document." ma:contentTypeScope="" ma:versionID="f2f47b01dcaa7934a802b4bcf7932508">
  <xsd:schema xmlns:xsd="http://www.w3.org/2001/XMLSchema" xmlns:xs="http://www.w3.org/2001/XMLSchema" xmlns:p="http://schemas.microsoft.com/office/2006/metadata/properties" xmlns:ns2="aadaf16e-9c46-4c76-9487-6a1048b491f8" xmlns:ns3="1c382958-1cd7-462b-8881-4d43a2837acb" targetNamespace="http://schemas.microsoft.com/office/2006/metadata/properties" ma:root="true" ma:fieldsID="149bd618c04f118e6419c609c1b81241" ns2:_="" ns3:_="">
    <xsd:import namespace="aadaf16e-9c46-4c76-9487-6a1048b491f8"/>
    <xsd:import namespace="1c382958-1cd7-462b-8881-4d43a2837a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daf16e-9c46-4c76-9487-6a1048b491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9e843ba-a953-499c-ac66-cd1f7cdc692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382958-1cd7-462b-8881-4d43a2837ac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cd7dad4-7cf2-4dbf-b502-efb74d57e504}" ma:internalName="TaxCatchAll" ma:showField="CatchAllData" ma:web="1c382958-1cd7-462b-8881-4d43a2837ac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c382958-1cd7-462b-8881-4d43a2837acb" xsi:nil="true"/>
    <lcf76f155ced4ddcb4097134ff3c332f xmlns="aadaf16e-9c46-4c76-9487-6a1048b491f8">
      <Terms xmlns="http://schemas.microsoft.com/office/infopath/2007/PartnerControls"/>
    </lcf76f155ced4ddcb4097134ff3c332f>
    <MediaLengthInSeconds xmlns="aadaf16e-9c46-4c76-9487-6a1048b491f8" xsi:nil="true"/>
  </documentManagement>
</p:properties>
</file>

<file path=customXml/itemProps1.xml><?xml version="1.0" encoding="utf-8"?>
<ds:datastoreItem xmlns:ds="http://schemas.openxmlformats.org/officeDocument/2006/customXml" ds:itemID="{C25FD0EF-5590-4626-8050-DFC1403E9B66}"/>
</file>

<file path=customXml/itemProps2.xml><?xml version="1.0" encoding="utf-8"?>
<ds:datastoreItem xmlns:ds="http://schemas.openxmlformats.org/officeDocument/2006/customXml" ds:itemID="{871B1AEE-F9EF-4283-94E8-111B415855A6}"/>
</file>

<file path=customXml/itemProps3.xml><?xml version="1.0" encoding="utf-8"?>
<ds:datastoreItem xmlns:ds="http://schemas.openxmlformats.org/officeDocument/2006/customXml" ds:itemID="{7C453E49-EAA3-41F7-A838-9BFE6D052534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Quiz 2a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uyen nguyen</dc:creator>
  <cp:lastModifiedBy>uyen nguyen</cp:lastModifiedBy>
  <cp:revision>2</cp:revision>
  <dcterms:created xsi:type="dcterms:W3CDTF">2024-03-06T15:55:12Z</dcterms:created>
  <dcterms:modified xsi:type="dcterms:W3CDTF">2024-03-06T16:01:42Z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0x01010065F2677838655745860DA4CFB5EA7540</vt:lpwstr>
  </property>
  <property fmtid="{D5CDD505-2E9C-101B-9397-08002B2CF9AE}" pid="3" name="Order">
    <vt:r8>428600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</Properties>
</file>