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iLrCN69zpNkoAQs61xRwWT0Ai9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1" d="100"/>
          <a:sy n="81" d="100"/>
        </p:scale>
        <p:origin x="-591" y="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5384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209550"/>
            <a:ext cx="9144000" cy="79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Presentation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200526" y="1224773"/>
            <a:ext cx="11790948" cy="373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None/>
            </a:pPr>
            <a:r>
              <a:rPr lang="en-US" sz="2500">
                <a:solidFill>
                  <a:srgbClr val="FF0000"/>
                </a:solidFill>
              </a:rPr>
              <a:t>Structure of the presentation</a:t>
            </a:r>
            <a:r>
              <a:rPr lang="en-US" sz="2500"/>
              <a:t>: Topic title and members’ names, List of members’ contributions, Contents, Figures/Pictures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500"/>
              <a:buNone/>
            </a:pPr>
            <a:r>
              <a:rPr lang="en-US" sz="2500">
                <a:solidFill>
                  <a:srgbClr val="FF0000"/>
                </a:solidFill>
              </a:rPr>
              <a:t>Time of presentation</a:t>
            </a:r>
            <a:r>
              <a:rPr lang="en-US" sz="2500"/>
              <a:t>: 15 mins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500"/>
              <a:buNone/>
            </a:pPr>
            <a:r>
              <a:rPr lang="en-US" sz="2500">
                <a:solidFill>
                  <a:srgbClr val="FF0000"/>
                </a:solidFill>
              </a:rPr>
              <a:t>Time of Q&amp;A</a:t>
            </a:r>
            <a:r>
              <a:rPr lang="en-US" sz="2500"/>
              <a:t>: 20 mins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500"/>
              <a:buNone/>
            </a:pPr>
            <a:r>
              <a:rPr lang="en-US" sz="2500">
                <a:solidFill>
                  <a:srgbClr val="FF0000"/>
                </a:solidFill>
              </a:rPr>
              <a:t>Grading</a:t>
            </a:r>
            <a:r>
              <a:rPr lang="en-US" sz="2500"/>
              <a:t>: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 i="1"/>
              <a:t>+ Contents</a:t>
            </a:r>
            <a:r>
              <a:rPr lang="en-US" sz="2500"/>
              <a:t>: 30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 i="1"/>
              <a:t>+ Slides design</a:t>
            </a:r>
            <a:r>
              <a:rPr lang="en-US" sz="2500"/>
              <a:t>: 10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 i="1"/>
              <a:t>+ Cooperation</a:t>
            </a:r>
            <a:r>
              <a:rPr lang="en-US" sz="2500"/>
              <a:t>: 10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 i="1"/>
              <a:t>+ Presentation</a:t>
            </a:r>
            <a:r>
              <a:rPr lang="en-US" sz="2500"/>
              <a:t>: 10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 i="1"/>
              <a:t>+ Answers</a:t>
            </a:r>
            <a:r>
              <a:rPr lang="en-US" sz="2500"/>
              <a:t>: 20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 i="1"/>
              <a:t>+ Questions (for others)</a:t>
            </a:r>
            <a:r>
              <a:rPr lang="en-US" sz="2500"/>
              <a:t>: 20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sz="250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sz="2500"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Huynh Kha Tu</dc:creator>
  <cp:lastModifiedBy>Huynh Kha Tu</cp:lastModifiedBy>
  <cp:revision>1</cp:revision>
  <dcterms:created xsi:type="dcterms:W3CDTF">2020-03-04T10:28:31Z</dcterms:created>
  <dcterms:modified xsi:type="dcterms:W3CDTF">2023-11-29T01:12:08Z</dcterms:modified>
</cp:coreProperties>
</file>