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9522-072B-4E17-BE14-C1BD5556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2FE01-7458-4B2E-93EE-42559824E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F3CA-658B-4B1F-9B73-6AA6CE18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3485-469A-4D5E-96D6-46FEFC5E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1ADA-07D7-4E87-98DA-83F0EBDA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EFAF-AAA6-481F-BFF5-2FD29A6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F3F49-940D-4154-AF6B-FBDBC0E3B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7E2C-9F16-46C7-8B4F-E3F17277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059A-9E46-44F2-9DE7-72638A3A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49567-B4EB-420C-9D00-C97B076D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5FA173-E96B-42F6-9E9D-5B085700A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ED2FB-84C2-45B1-AA91-FB750F7A3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8BB6-CE2C-4317-967C-D33BC6A1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ABE4-E2E0-4C8C-A67E-00972C15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3AB59-F6C7-46D9-9E42-956D7E32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2BFB-9D0E-424C-ABDB-D4BFEF27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8A70-25FC-45D0-8A33-936824F48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D00B-A9B5-4495-B587-148F3C22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C0E8-6912-4638-991C-8F1223E4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F00B-CF27-4B63-A068-BAA93BD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9FB7-330B-48AC-A108-5396846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2E0A0-4BE2-4AA4-BCE4-5369CBD4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712E-4B6E-4087-B053-DF973A35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51DF-F91F-4E2B-8483-F971D57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4E09-858E-4DB6-90AA-91550AD1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2EB5-F92C-442F-8DAB-5BC6D745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227BB-68A8-4D57-9A74-79017E32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A5CA0-E5C0-4149-94CC-BBBC00E1A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B9B30-357F-4B5D-A0FB-26D9FB71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FCB47-B500-4B58-8482-965B7EA4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4AB80-B354-41F2-8DA9-2A1F89A4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FE26-BCE2-4C8B-A786-FED34784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E292-3EFB-41B2-ACFB-E2DEA9A0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DCB53-9F7A-4E2D-A321-C22741CAE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E14B-D506-4299-93C6-483107F8E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857F5-2331-4A43-8C3E-1EB7F35F4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854AB-65D0-4F3E-BE22-E7F4B5FE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74B5C-91CD-472F-A9CC-12C5D600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3C499-F0D4-4F71-9204-3E1F6CF0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7D3-5830-41DD-A966-9DEC6CB7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D071-5262-42F9-979B-3E62B735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F201F-E89D-42A6-BB3A-86D245EA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6E09-D1EB-457E-B11C-FD8E074C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768F7-1B08-4447-AD13-7F5524E3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383C8-739B-4430-84D0-256BD74F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4ED0E-CBCA-4DF1-BC8C-EE486C2F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3022-FA4B-4620-B84B-99C82DCE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3E43-F082-4BAD-A484-A9D762026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26F1-B1CC-45B9-B083-B7BD2B8D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1A80-5C86-43C6-A679-70C6EA1C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5EFB-72A9-429E-8F1B-E1B932E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9F5A-9271-42EB-9F58-2431B153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29B9-D0DC-4E30-A20D-43BAAC3D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72F8A-A810-48B1-BB67-9E4EFB391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42588-50C7-493E-8209-3F5AA8D51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CF763-1C15-4F0B-841E-C83D62EB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C154E-B2D4-4AF1-83B8-14523CE6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D86B-AC80-4AE1-9AE3-FFD095F2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04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3F7D9-646C-4DC3-B65E-BBF3E84E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D2F38-7864-4BFB-9D2F-1E3F27A91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AAF4-DABD-4218-AADC-98C8F58E8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5FE7-FD7D-438F-A3D3-93993F42A39E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F2C1-B495-4095-B86A-21272704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566E-E9D1-414F-A01C-02707BCF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D8202-5CE6-46FD-977A-958017C4C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377" y="-22235"/>
            <a:ext cx="3969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Quiz 5</a:t>
            </a:r>
          </a:p>
          <a:p>
            <a:r>
              <a:rPr lang="en-US" sz="2000" b="1" dirty="0">
                <a:solidFill>
                  <a:srgbClr val="0000CC"/>
                </a:solidFill>
              </a:rPr>
              <a:t>Deadline: May 15, 2020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45697" y="1143914"/>
            <a:ext cx="627726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1. An ideal op-amp is used as an inverting amplifier as shown in the Figure. Note that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has polarity the same as input terminals of op-amp. Use theory of feedback to find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r>
              <a:rPr lang="el-GR" altLang="en-US" sz="2000" dirty="0"/>
              <a:t>β</a:t>
            </a:r>
            <a:r>
              <a:rPr lang="en-US" altLang="en-US" sz="2000" dirty="0"/>
              <a:t> 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f</a:t>
            </a:r>
            <a:endParaRPr lang="en-US" altLang="en-US" sz="2000" baseline="-25000" dirty="0"/>
          </a:p>
          <a:p>
            <a:pPr marL="457200" indent="-457200">
              <a:spcBef>
                <a:spcPct val="0"/>
              </a:spcBef>
              <a:buAutoNum type="alphaLcParenR"/>
            </a:pPr>
            <a:r>
              <a:rPr lang="en-US" altLang="en-US" sz="2000" dirty="0"/>
              <a:t>If A = 10000, 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20k, 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1k and A decreases by 20% what is the corresponding increase in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f</a:t>
            </a:r>
            <a:r>
              <a:rPr lang="en-US" altLang="en-US" sz="2000" dirty="0"/>
              <a:t>?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endParaRPr lang="en-US" altLang="en-US" sz="2000" dirty="0"/>
          </a:p>
          <a:p>
            <a:pPr marL="457200" indent="-457200">
              <a:spcBef>
                <a:spcPct val="0"/>
              </a:spcBef>
              <a:buAutoNum type="alphaLcParenR"/>
            </a:pPr>
            <a:endParaRPr lang="en-US" altLang="en-US" sz="2000" dirty="0"/>
          </a:p>
        </p:txBody>
      </p:sp>
      <p:pic>
        <p:nvPicPr>
          <p:cNvPr id="1028" name="Picture 4" descr="Op Amp Inverting Amplifier - Operational Amplifier Circuit ...">
            <a:extLst>
              <a:ext uri="{FF2B5EF4-FFF2-40B4-BE49-F238E27FC236}">
                <a16:creationId xmlns:a16="http://schemas.microsoft.com/office/drawing/2014/main" id="{9EE62696-CF88-4C88-9C2F-B61C8316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57" y="747206"/>
            <a:ext cx="4769757" cy="31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FE0AE-255C-45D9-BD88-52F09BAAE373}"/>
              </a:ext>
            </a:extLst>
          </p:cNvPr>
          <p:cNvSpPr txBox="1"/>
          <p:nvPr/>
        </p:nvSpPr>
        <p:spPr>
          <a:xfrm>
            <a:off x="7349067" y="1614311"/>
            <a:ext cx="564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S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4B14A-C8DB-47DE-A17A-EAC966045D63}"/>
              </a:ext>
            </a:extLst>
          </p:cNvPr>
          <p:cNvSpPr txBox="1"/>
          <p:nvPr/>
        </p:nvSpPr>
        <p:spPr>
          <a:xfrm>
            <a:off x="11222970" y="1966766"/>
            <a:ext cx="564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</a:t>
            </a:r>
            <a:r>
              <a:rPr lang="en-US" sz="2000" baseline="-25000" dirty="0" err="1"/>
              <a:t>o</a:t>
            </a:r>
            <a:endParaRPr lang="en-US" sz="20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21B64-49C9-4FAC-9D27-712CD51073B3}"/>
              </a:ext>
            </a:extLst>
          </p:cNvPr>
          <p:cNvSpPr txBox="1"/>
          <p:nvPr/>
        </p:nvSpPr>
        <p:spPr>
          <a:xfrm>
            <a:off x="9659500" y="2166821"/>
            <a:ext cx="564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en-US" sz="20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B1667-E8BF-4565-8B12-B2F69DB8B8DA}"/>
              </a:ext>
            </a:extLst>
          </p:cNvPr>
          <p:cNvSpPr txBox="1"/>
          <p:nvPr/>
        </p:nvSpPr>
        <p:spPr>
          <a:xfrm>
            <a:off x="9095056" y="2174965"/>
            <a:ext cx="564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</a:t>
            </a:r>
            <a:r>
              <a:rPr lang="en-US" sz="2000" baseline="-25000" dirty="0"/>
              <a:t>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061FB7-8F33-4422-88EC-BB5446F58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10" y="4002834"/>
            <a:ext cx="3981450" cy="261275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80B889-81BB-40C0-A98F-447CAAC7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88" y="4268795"/>
            <a:ext cx="6277269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2. The feedback circuit is shown in the Figure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What is the feedback topology?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Chose R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and R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to obtain the voltage gain of </a:t>
            </a:r>
            <a:r>
              <a:rPr lang="en-US" altLang="en-US" sz="2000" dirty="0" err="1"/>
              <a:t>A</a:t>
            </a:r>
            <a:r>
              <a:rPr lang="en-US" altLang="en-US" sz="2000" baseline="-25000" dirty="0" err="1"/>
              <a:t>f</a:t>
            </a:r>
            <a:r>
              <a:rPr lang="en-US" altLang="en-US" sz="2000" dirty="0"/>
              <a:t> = 20, assuming that the open loop gain is very large.</a:t>
            </a:r>
          </a:p>
          <a:p>
            <a:pPr marL="457200" indent="-457200">
              <a:spcBef>
                <a:spcPct val="0"/>
              </a:spcBef>
              <a:buAutoNum type="alphaLcPeriod"/>
            </a:pPr>
            <a:r>
              <a:rPr lang="en-US" altLang="en-US" sz="2000" dirty="0"/>
              <a:t>Assume that DC component V</a:t>
            </a:r>
            <a:r>
              <a:rPr lang="en-US" altLang="en-US" sz="2000" baseline="-25000" dirty="0"/>
              <a:t>D1</a:t>
            </a:r>
            <a:r>
              <a:rPr lang="en-US" altLang="en-US" sz="2000" dirty="0"/>
              <a:t> increases due to some reasons, explain how to automatically keep V</a:t>
            </a:r>
            <a:r>
              <a:rPr lang="en-US" altLang="en-US" sz="2000" baseline="-25000" dirty="0"/>
              <a:t>D1</a:t>
            </a:r>
            <a:r>
              <a:rPr lang="en-US" altLang="en-US" sz="2000" dirty="0"/>
              <a:t> constant.</a:t>
            </a:r>
          </a:p>
          <a:p>
            <a:pPr marL="457200" indent="-457200">
              <a:spcBef>
                <a:spcPct val="0"/>
              </a:spcBef>
              <a:buAutoNum type="alphaLcParenR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8313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Van Su</dc:creator>
  <cp:lastModifiedBy>Tran Van Su</cp:lastModifiedBy>
  <cp:revision>8</cp:revision>
  <dcterms:created xsi:type="dcterms:W3CDTF">2020-05-07T08:57:28Z</dcterms:created>
  <dcterms:modified xsi:type="dcterms:W3CDTF">2020-05-07T09:36:58Z</dcterms:modified>
</cp:coreProperties>
</file>