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School of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7D1E-09E5-4299-85EE-12E480AD61AE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CAA8-C9A6-40BA-B0FA-DC95E9FCC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Some Applications </a:t>
            </a:r>
            <a:br>
              <a:rPr lang="en-US" sz="3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of </a:t>
            </a:r>
            <a:br>
              <a:rPr lang="en-US" sz="3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Discipline of Electrical Engineering </a:t>
            </a:r>
            <a:endParaRPr lang="en-US" sz="3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upload.wikimedia.org/wikipedia/commons/4/46/Signal_processing_system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55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52600" y="685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Communications Systems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csense.com/sites/default/files/default_images/slide-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057400"/>
            <a:ext cx="3962400" cy="3581400"/>
          </a:xfrm>
          <a:prstGeom prst="rect">
            <a:avLst/>
          </a:prstGeom>
          <a:noFill/>
        </p:spPr>
      </p:pic>
      <p:pic>
        <p:nvPicPr>
          <p:cNvPr id="2054" name="Picture 6" descr="http://www.encoresemi.com/wp/wp-content/uploads/2014/10/slid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4343400" cy="36195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62200" y="914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IC Design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cdn.active-robots.com/media/catalog/product/cache/1/image/9df78eab33525d08d6e5fb8d27136e95/b/l/blue-nao-_-red-nao---back-to-back---white-backgroun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4800600" cy="474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4572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Robot</a:t>
            </a:r>
            <a:endParaRPr lang="en-US" sz="32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electrical-engineering-portal.com/wp-content/uploads/scada-full-graphic-displ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6705600" cy="3810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828800" y="4572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Supervisory Control and Data Acquisition - </a:t>
            </a:r>
            <a:r>
              <a:rPr lang="en-US" sz="2800" b="1" i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SCADA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2.bp.blogspot.com/-ep8041F2hhw/VM5yvLDB93I/AAAAAAAABZ4/BqvsmjqlYnw/s1600/P1070029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276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43000" y="38100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Principles of EE1 is the Foundation of Electrical Engineering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5715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With a bad foundation, the building collapses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ytimg.com/vi/PV81o99Nco4/hq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57400"/>
            <a:ext cx="45720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143000" y="762000"/>
            <a:ext cx="6088063" cy="516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http://www.lyngsoesystems.com/graphics/library/RFID-gate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19200"/>
            <a:ext cx="2209800" cy="27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nexmi.com/wp-content/uploads/2015/08/cong_nghe_rfid-352x230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05200"/>
            <a:ext cx="3657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71800" y="304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RFID Technology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429000" y="1981200"/>
            <a:ext cx="2133600" cy="8382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676400" y="4953000"/>
            <a:ext cx="22860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i.ytimg.com/vi/0vL-sArhmkI/maxresdefaul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6858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09800" y="685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Induction Heating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5715000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ardening metallic materials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todayifoundout.com/wp-content/uploads/2010/08/microwave_02_50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248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514600" y="6096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Microwave Heating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563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Microwave Oven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thumbs.dreamstime.com/z/durian-fruit-thailand-2663517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5562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encrypted-tbn2.gstatic.com/images?q=tbn:ANd9GcTBSVFvY77v1yDkkh-VSXJP4kof2kmGyUe-pA7n81P3onew-FW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048000"/>
            <a:ext cx="1809433" cy="177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304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Monitoring the Maturity of Fruits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6019800"/>
            <a:ext cx="6705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Wireless Sensor Network applied for the maturity of durians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pedl.tamu.edu/index_files/Gallery/Plasma%20to%20He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172199" cy="403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685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Cold Plasma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59436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Skin care/treatment with Cold Plasma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blog.oscarliang.net/ctt/uploads/2013/06/Quadcopter-flying-1024x768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19200"/>
            <a:ext cx="5943600" cy="44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02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Unmanned Aerial Vehicle - UAV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58674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Quadcopter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bestgoods.vn/media/wysiwyg/Icons_menu/thegioididon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70560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0" y="838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SmartPhones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twinfinite.net/wp-content/uploads/2015/05/xbox-on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133600"/>
            <a:ext cx="6096000" cy="309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19400" y="838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Game Box </a:t>
            </a:r>
            <a:endParaRPr lang="en-US" sz="28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75</Words>
  <Application>Microsoft Office PowerPoint</Application>
  <PresentationFormat>On-screen Show (4:3)</PresentationFormat>
  <Paragraphs>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Some Applications  of  Discipline of Electrical Engineering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Applications of Electrical Engineering</dc:title>
  <dc:creator>SU</dc:creator>
  <cp:lastModifiedBy>SU</cp:lastModifiedBy>
  <cp:revision>26</cp:revision>
  <dcterms:created xsi:type="dcterms:W3CDTF">2015-08-28T03:40:30Z</dcterms:created>
  <dcterms:modified xsi:type="dcterms:W3CDTF">2015-08-28T08:47:11Z</dcterms:modified>
</cp:coreProperties>
</file>